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1" r:id="rId2"/>
    <p:sldMasterId id="2147483758" r:id="rId3"/>
    <p:sldMasterId id="2147483770" r:id="rId4"/>
  </p:sldMasterIdLst>
  <p:notesMasterIdLst>
    <p:notesMasterId r:id="rId23"/>
  </p:notesMasterIdLst>
  <p:sldIdLst>
    <p:sldId id="278" r:id="rId5"/>
    <p:sldId id="257" r:id="rId6"/>
    <p:sldId id="258" r:id="rId7"/>
    <p:sldId id="260" r:id="rId8"/>
    <p:sldId id="261" r:id="rId9"/>
    <p:sldId id="262" r:id="rId10"/>
    <p:sldId id="264" r:id="rId11"/>
    <p:sldId id="430" r:id="rId12"/>
    <p:sldId id="282" r:id="rId13"/>
    <p:sldId id="432" r:id="rId14"/>
    <p:sldId id="363" r:id="rId15"/>
    <p:sldId id="332" r:id="rId16"/>
    <p:sldId id="370" r:id="rId17"/>
    <p:sldId id="376" r:id="rId18"/>
    <p:sldId id="433" r:id="rId19"/>
    <p:sldId id="431" r:id="rId20"/>
    <p:sldId id="371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51FAF-4E50-476D-929B-9D16F5AE8ACA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B064D-374E-484A-B16A-ECEE9E597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50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40616-063D-461C-AB5E-81F3360AC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609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1D18D-A172-38B1-6105-CC422576F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E552B7-B57B-CD5A-A2E1-535348FA5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FD5098-848F-821E-FA55-0BE02DF34B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AA847-1840-3E3C-CD9E-773B866D9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40616-063D-461C-AB5E-81F3360AC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962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87684-C07F-42BE-ECB9-708EF9B82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ED2BEC-338C-FD1D-5CB8-B3975341A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A50C47-1769-CE28-A3DD-70B1DE66A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B48DE-19CF-520B-0187-3782E45E3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40616-063D-461C-AB5E-81F3360AC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120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04A98-D374-86BC-342A-20C0C1F71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F2647-70A5-342D-0656-08B83F60E2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8211A5-303E-8AC6-6F95-D7CE76C8F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15DB9-99D5-76E6-4DF5-FD289565C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40616-063D-461C-AB5E-81F3360AC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447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2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6E5A4A-D881-4898-A7CF-C42D2681C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00DC958-D787-40D9-B74F-DD7B0C341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CEB51-8A1E-4259-A451-F2477BA7E0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556A68-E8B5-46B1-98C9-70A06D220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AF0FB-A137-442C-AFA8-44C0E71B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299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917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83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957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668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147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00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548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654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14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72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E997B0-3ED9-42B2-8789-C6C463942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104788-0BFC-4BFD-BE80-53242845C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49D157-90ED-481A-A8E4-D4B58778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A0C25-86D7-43D6-9C20-28170CE5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F93813-BAF4-4AEA-8641-8D6F686A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060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092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616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400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614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68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517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184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69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93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9CE674-47AF-4924-BE64-4C9007F2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E681DF-1E69-42FD-B6A6-DE02B13D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A8C66F-2939-4BF7-B108-8EBDDBE84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65EE58-2644-4CB4-9C88-D9E7B6B5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2D614-4699-4871-958E-6FF000E4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653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131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213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783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490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29220-ACA6-4A25-8A61-0673629C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A96AB4-E79C-43AC-85A6-A9F32869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CD869F-A322-4930-8888-BF8F4F18E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3AF42E-BEEE-4CC8-AC0D-9E8C4EB6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2B1BD2-1149-49F1-9725-A3F885E8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B9A3EA-8632-4FB7-A971-088857AE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008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72D651-DB62-4BF8-9EF6-482B5ECB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879C48-58AC-45A2-8129-22630926B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9F6C27-FC3C-456E-A7F3-92DC6AE39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194757-9B56-446D-9A1C-FDEAA44D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733D25-D482-4DFA-B620-E802C078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61C638-8AFE-402E-92C9-B8509358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729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B5198-BAD1-4C0D-97D8-F5FE3236B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B686A0-2826-40BD-B159-3E4D6B5CA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9699ED-3A2F-4910-A287-EFBCF14A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8D6460-478D-4F18-A9E6-9D4F0E82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A5D4F3-AE25-4545-8F13-8F9CC962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581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7E9B9F-C466-4AB6-94FE-8E4BD7845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3FFA90-B793-4C28-ABD5-99B5B1538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F7B2EC-C8AF-4B3D-AB81-E0F035BC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061EA1-A871-439E-B0FF-55BCD134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FF41FA-49FB-4722-948D-27EF4D83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358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1_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3" y="3180518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7" y="1766174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78" y="3111882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7006265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4794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E30030-F400-4C28-82C9-3FE6C6BD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9A2F8F-0E97-45F4-97DC-DF91A9B7F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77A0DC-6054-43F2-89B9-CDA5A8B32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C2878F-0445-44DD-A51B-4C910652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2EFF15-7E23-44A6-B263-B022E3AC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62FFBE-1E4D-4310-9108-87D56063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87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72604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33015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D47077F-1185-4E59-A6C3-70AA8D86D2D7}"/>
              </a:ext>
            </a:extLst>
          </p:cNvPr>
          <p:cNvGrpSpPr/>
          <p:nvPr userDrawn="1"/>
        </p:nvGrpSpPr>
        <p:grpSpPr>
          <a:xfrm>
            <a:off x="-123154" y="1"/>
            <a:ext cx="12438307" cy="7906329"/>
            <a:chOff x="-92364" y="0"/>
            <a:chExt cx="9328730" cy="5929747"/>
          </a:xfrm>
        </p:grpSpPr>
        <p:pic>
          <p:nvPicPr>
            <p:cNvPr id="200" name="Graphic 199">
              <a:extLst>
                <a:ext uri="{FF2B5EF4-FFF2-40B4-BE49-F238E27FC236}">
                  <a16:creationId xmlns:a16="http://schemas.microsoft.com/office/drawing/2014/main" id="{3E6C9450-C08F-40FE-8B01-96BE7B68B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929747"/>
            </a:xfrm>
            <a:prstGeom prst="rect">
              <a:avLst/>
            </a:prstGeom>
          </p:spPr>
        </p:pic>
        <p:pic>
          <p:nvPicPr>
            <p:cNvPr id="201" name="Graphic 200">
              <a:extLst>
                <a:ext uri="{FF2B5EF4-FFF2-40B4-BE49-F238E27FC236}">
                  <a16:creationId xmlns:a16="http://schemas.microsoft.com/office/drawing/2014/main" id="{B9B0700E-5DCF-4284-B067-FD684A8F9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25994"/>
              <a:ext cx="9144000" cy="2367148"/>
            </a:xfrm>
            <a:prstGeom prst="rect">
              <a:avLst/>
            </a:prstGeom>
          </p:spPr>
        </p:pic>
        <p:pic>
          <p:nvPicPr>
            <p:cNvPr id="202" name="Graphic 201">
              <a:extLst>
                <a:ext uri="{FF2B5EF4-FFF2-40B4-BE49-F238E27FC236}">
                  <a16:creationId xmlns:a16="http://schemas.microsoft.com/office/drawing/2014/main" id="{CD8CA9B7-FC1F-4022-84AF-5D4404BD9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2462152"/>
              <a:ext cx="9144000" cy="3467595"/>
            </a:xfrm>
            <a:prstGeom prst="rect">
              <a:avLst/>
            </a:prstGeom>
          </p:spPr>
        </p:pic>
        <p:pic>
          <p:nvPicPr>
            <p:cNvPr id="203" name="Graphic 202">
              <a:extLst>
                <a:ext uri="{FF2B5EF4-FFF2-40B4-BE49-F238E27FC236}">
                  <a16:creationId xmlns:a16="http://schemas.microsoft.com/office/drawing/2014/main" id="{88D15F8A-E3FC-4619-A044-3A80B0E31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92364" y="1385313"/>
              <a:ext cx="2817088" cy="1926215"/>
            </a:xfrm>
            <a:prstGeom prst="rect">
              <a:avLst/>
            </a:prstGeom>
          </p:spPr>
        </p:pic>
        <p:pic>
          <p:nvPicPr>
            <p:cNvPr id="204" name="Graphic 203">
              <a:extLst>
                <a:ext uri="{FF2B5EF4-FFF2-40B4-BE49-F238E27FC236}">
                  <a16:creationId xmlns:a16="http://schemas.microsoft.com/office/drawing/2014/main" id="{E65B4DAA-33AD-48A2-84F7-2E2E18B8C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6419278" y="1385312"/>
              <a:ext cx="2817088" cy="1926215"/>
            </a:xfrm>
            <a:prstGeom prst="rect">
              <a:avLst/>
            </a:prstGeom>
          </p:spPr>
        </p:pic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0ED0632-0E9C-4585-9E99-19DA7B99C4B6}"/>
              </a:ext>
            </a:extLst>
          </p:cNvPr>
          <p:cNvSpPr/>
          <p:nvPr/>
        </p:nvSpPr>
        <p:spPr>
          <a:xfrm>
            <a:off x="1166" y="270772"/>
            <a:ext cx="12217255" cy="7636043"/>
          </a:xfrm>
          <a:custGeom>
            <a:avLst/>
            <a:gdLst>
              <a:gd name="connsiteX0" fmla="*/ 0 w 9162941"/>
              <a:gd name="connsiteY0" fmla="*/ 0 h 6108653"/>
              <a:gd name="connsiteX1" fmla="*/ 9162942 w 9162941"/>
              <a:gd name="connsiteY1" fmla="*/ 0 h 6108653"/>
              <a:gd name="connsiteX2" fmla="*/ 9162942 w 9162941"/>
              <a:gd name="connsiteY2" fmla="*/ 6108654 h 6108653"/>
              <a:gd name="connsiteX3" fmla="*/ 0 w 9162941"/>
              <a:gd name="connsiteY3" fmla="*/ 6108654 h 610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941" h="6108653">
                <a:moveTo>
                  <a:pt x="0" y="0"/>
                </a:moveTo>
                <a:lnTo>
                  <a:pt x="9162942" y="0"/>
                </a:lnTo>
                <a:lnTo>
                  <a:pt x="9162942" y="6108654"/>
                </a:lnTo>
                <a:lnTo>
                  <a:pt x="0" y="6108654"/>
                </a:lnTo>
                <a:close/>
              </a:path>
            </a:pathLst>
          </a:custGeom>
          <a:solidFill>
            <a:srgbClr val="76EAFF"/>
          </a:solidFill>
          <a:ln w="73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EE75E7F-8A5B-43AD-A5E0-D91584989CCC}"/>
              </a:ext>
            </a:extLst>
          </p:cNvPr>
          <p:cNvSpPr/>
          <p:nvPr/>
        </p:nvSpPr>
        <p:spPr>
          <a:xfrm>
            <a:off x="1273" y="426699"/>
            <a:ext cx="12217255" cy="3162135"/>
          </a:xfrm>
          <a:custGeom>
            <a:avLst/>
            <a:gdLst>
              <a:gd name="connsiteX0" fmla="*/ 9162942 w 9162941"/>
              <a:gd name="connsiteY0" fmla="*/ 4576 h 2371601"/>
              <a:gd name="connsiteX1" fmla="*/ 9162942 w 9162941"/>
              <a:gd name="connsiteY1" fmla="*/ 2201815 h 2371601"/>
              <a:gd name="connsiteX2" fmla="*/ 0 w 9162941"/>
              <a:gd name="connsiteY2" fmla="*/ 2307760 h 2371601"/>
              <a:gd name="connsiteX3" fmla="*/ 0 w 9162941"/>
              <a:gd name="connsiteY3" fmla="*/ 331618 h 2371601"/>
              <a:gd name="connsiteX4" fmla="*/ 425530 w 9162941"/>
              <a:gd name="connsiteY4" fmla="*/ 325745 h 2371601"/>
              <a:gd name="connsiteX5" fmla="*/ 876852 w 9162941"/>
              <a:gd name="connsiteY5" fmla="*/ 901264 h 2371601"/>
              <a:gd name="connsiteX6" fmla="*/ 1172549 w 9162941"/>
              <a:gd name="connsiteY6" fmla="*/ 1084189 h 2371601"/>
              <a:gd name="connsiteX7" fmla="*/ 1812034 w 9162941"/>
              <a:gd name="connsiteY7" fmla="*/ 888566 h 2371601"/>
              <a:gd name="connsiteX8" fmla="*/ 2163918 w 9162941"/>
              <a:gd name="connsiteY8" fmla="*/ 1457260 h 2371601"/>
              <a:gd name="connsiteX9" fmla="*/ 2433584 w 9162941"/>
              <a:gd name="connsiteY9" fmla="*/ 1577966 h 2371601"/>
              <a:gd name="connsiteX10" fmla="*/ 2916254 w 9162941"/>
              <a:gd name="connsiteY10" fmla="*/ 1407501 h 2371601"/>
              <a:gd name="connsiteX11" fmla="*/ 3346069 w 9162941"/>
              <a:gd name="connsiteY11" fmla="*/ 1685578 h 2371601"/>
              <a:gd name="connsiteX12" fmla="*/ 3804375 w 9162941"/>
              <a:gd name="connsiteY12" fmla="*/ 1862868 h 2371601"/>
              <a:gd name="connsiteX13" fmla="*/ 4397990 w 9162941"/>
              <a:gd name="connsiteY13" fmla="*/ 1462974 h 2371601"/>
              <a:gd name="connsiteX14" fmla="*/ 5082632 w 9162941"/>
              <a:gd name="connsiteY14" fmla="*/ 1671532 h 2371601"/>
              <a:gd name="connsiteX15" fmla="*/ 5429198 w 9162941"/>
              <a:gd name="connsiteY15" fmla="*/ 1651850 h 2371601"/>
              <a:gd name="connsiteX16" fmla="*/ 5896471 w 9162941"/>
              <a:gd name="connsiteY16" fmla="*/ 1363059 h 2371601"/>
              <a:gd name="connsiteX17" fmla="*/ 6474373 w 9162941"/>
              <a:gd name="connsiteY17" fmla="*/ 1579315 h 2371601"/>
              <a:gd name="connsiteX18" fmla="*/ 6855779 w 9162941"/>
              <a:gd name="connsiteY18" fmla="*/ 1568205 h 2371601"/>
              <a:gd name="connsiteX19" fmla="*/ 7172665 w 9162941"/>
              <a:gd name="connsiteY19" fmla="*/ 1268542 h 2371601"/>
              <a:gd name="connsiteX20" fmla="*/ 7601845 w 9162941"/>
              <a:gd name="connsiteY20" fmla="*/ 711832 h 2371601"/>
              <a:gd name="connsiteX21" fmla="*/ 8275853 w 9162941"/>
              <a:gd name="connsiteY21" fmla="*/ 911739 h 2371601"/>
              <a:gd name="connsiteX22" fmla="*/ 8521155 w 9162941"/>
              <a:gd name="connsiteY22" fmla="*/ 817142 h 2371601"/>
              <a:gd name="connsiteX23" fmla="*/ 8704081 w 9162941"/>
              <a:gd name="connsiteY23" fmla="*/ 144090 h 2371601"/>
              <a:gd name="connsiteX24" fmla="*/ 9162942 w 9162941"/>
              <a:gd name="connsiteY24" fmla="*/ 4576 h 23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162941" h="2371601">
                <a:moveTo>
                  <a:pt x="9162942" y="4576"/>
                </a:moveTo>
                <a:lnTo>
                  <a:pt x="9162942" y="2201815"/>
                </a:lnTo>
                <a:cubicBezTo>
                  <a:pt x="6109871" y="2328632"/>
                  <a:pt x="3051960" y="2449577"/>
                  <a:pt x="0" y="2307760"/>
                </a:cubicBezTo>
                <a:lnTo>
                  <a:pt x="0" y="331618"/>
                </a:lnTo>
                <a:cubicBezTo>
                  <a:pt x="136738" y="284558"/>
                  <a:pt x="288237" y="280034"/>
                  <a:pt x="425530" y="325745"/>
                </a:cubicBezTo>
                <a:cubicBezTo>
                  <a:pt x="670595" y="407248"/>
                  <a:pt x="856219" y="643900"/>
                  <a:pt x="876852" y="901264"/>
                </a:cubicBezTo>
                <a:cubicBezTo>
                  <a:pt x="1002162" y="862695"/>
                  <a:pt x="1151121" y="954673"/>
                  <a:pt x="1172549" y="1084189"/>
                </a:cubicBezTo>
                <a:cubicBezTo>
                  <a:pt x="1311350" y="888725"/>
                  <a:pt x="1587603" y="804207"/>
                  <a:pt x="1812034" y="888566"/>
                </a:cubicBezTo>
                <a:cubicBezTo>
                  <a:pt x="2036465" y="973085"/>
                  <a:pt x="2188440" y="1218783"/>
                  <a:pt x="2163918" y="1457260"/>
                </a:cubicBezTo>
                <a:cubicBezTo>
                  <a:pt x="2266769" y="1427658"/>
                  <a:pt x="2387000" y="1481544"/>
                  <a:pt x="2433584" y="1577966"/>
                </a:cubicBezTo>
                <a:cubicBezTo>
                  <a:pt x="2557069" y="1451625"/>
                  <a:pt x="2740709" y="1386867"/>
                  <a:pt x="2916254" y="1407501"/>
                </a:cubicBezTo>
                <a:cubicBezTo>
                  <a:pt x="3091719" y="1428135"/>
                  <a:pt x="3255281" y="1533921"/>
                  <a:pt x="3346069" y="1685578"/>
                </a:cubicBezTo>
                <a:cubicBezTo>
                  <a:pt x="3507250" y="1615583"/>
                  <a:pt x="3716999" y="1693435"/>
                  <a:pt x="3804375" y="1862868"/>
                </a:cubicBezTo>
                <a:cubicBezTo>
                  <a:pt x="3929843" y="1650501"/>
                  <a:pt x="4154036" y="1499559"/>
                  <a:pt x="4397990" y="1462974"/>
                </a:cubicBezTo>
                <a:cubicBezTo>
                  <a:pt x="4641865" y="1426468"/>
                  <a:pt x="4900500" y="1505272"/>
                  <a:pt x="5082632" y="1671532"/>
                </a:cubicBezTo>
                <a:cubicBezTo>
                  <a:pt x="5177071" y="1590743"/>
                  <a:pt x="5326268" y="1582331"/>
                  <a:pt x="5429198" y="1651850"/>
                </a:cubicBezTo>
                <a:cubicBezTo>
                  <a:pt x="5530700" y="1491781"/>
                  <a:pt x="5707991" y="1382344"/>
                  <a:pt x="5896471" y="1363059"/>
                </a:cubicBezTo>
                <a:cubicBezTo>
                  <a:pt x="6084952" y="1343775"/>
                  <a:pt x="6280734" y="1415120"/>
                  <a:pt x="6474373" y="1579315"/>
                </a:cubicBezTo>
                <a:cubicBezTo>
                  <a:pt x="6588256" y="1510669"/>
                  <a:pt x="6738167" y="1506225"/>
                  <a:pt x="6855779" y="1568205"/>
                </a:cubicBezTo>
                <a:cubicBezTo>
                  <a:pt x="6857763" y="1406073"/>
                  <a:pt x="7010690" y="1261558"/>
                  <a:pt x="7172665" y="1268542"/>
                </a:cubicBezTo>
                <a:cubicBezTo>
                  <a:pt x="7186474" y="1019907"/>
                  <a:pt x="7364876" y="788414"/>
                  <a:pt x="7601845" y="711832"/>
                </a:cubicBezTo>
                <a:cubicBezTo>
                  <a:pt x="7838895" y="635091"/>
                  <a:pt x="8119037" y="718339"/>
                  <a:pt x="8275853" y="911739"/>
                </a:cubicBezTo>
                <a:cubicBezTo>
                  <a:pt x="8315770" y="823174"/>
                  <a:pt x="8432113" y="778335"/>
                  <a:pt x="8521155" y="817142"/>
                </a:cubicBezTo>
                <a:cubicBezTo>
                  <a:pt x="8443303" y="583268"/>
                  <a:pt x="8518616" y="306223"/>
                  <a:pt x="8704081" y="144090"/>
                </a:cubicBezTo>
                <a:cubicBezTo>
                  <a:pt x="8827327" y="36320"/>
                  <a:pt x="8994460" y="-16534"/>
                  <a:pt x="9162942" y="4576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73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8" name="Graphic 2">
            <a:extLst>
              <a:ext uri="{FF2B5EF4-FFF2-40B4-BE49-F238E27FC236}">
                <a16:creationId xmlns:a16="http://schemas.microsoft.com/office/drawing/2014/main" id="{B7974D30-005F-49EC-B19E-D17B0F6E7EC9}"/>
              </a:ext>
            </a:extLst>
          </p:cNvPr>
          <p:cNvGrpSpPr/>
          <p:nvPr/>
        </p:nvGrpSpPr>
        <p:grpSpPr>
          <a:xfrm>
            <a:off x="1166" y="3273992"/>
            <a:ext cx="13232735" cy="5810432"/>
            <a:chOff x="874" y="2455494"/>
            <a:chExt cx="9924551" cy="435782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89EA8BC-D93A-4B4A-9950-780F58940BD2}"/>
                </a:ext>
              </a:extLst>
            </p:cNvPr>
            <p:cNvSpPr/>
            <p:nvPr/>
          </p:nvSpPr>
          <p:spPr>
            <a:xfrm>
              <a:off x="874" y="2455494"/>
              <a:ext cx="9162941" cy="3474537"/>
            </a:xfrm>
            <a:custGeom>
              <a:avLst/>
              <a:gdLst>
                <a:gd name="connsiteX0" fmla="*/ 0 w 9162941"/>
                <a:gd name="connsiteY0" fmla="*/ 0 h 3474537"/>
                <a:gd name="connsiteX1" fmla="*/ 9162942 w 9162941"/>
                <a:gd name="connsiteY1" fmla="*/ 0 h 3474537"/>
                <a:gd name="connsiteX2" fmla="*/ 9162942 w 9162941"/>
                <a:gd name="connsiteY2" fmla="*/ 3474538 h 3474537"/>
                <a:gd name="connsiteX3" fmla="*/ 0 w 9162941"/>
                <a:gd name="connsiteY3" fmla="*/ 3474538 h 3474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2941" h="3474537">
                  <a:moveTo>
                    <a:pt x="0" y="0"/>
                  </a:moveTo>
                  <a:lnTo>
                    <a:pt x="9162942" y="0"/>
                  </a:lnTo>
                  <a:lnTo>
                    <a:pt x="9162942" y="3474538"/>
                  </a:lnTo>
                  <a:lnTo>
                    <a:pt x="0" y="3474538"/>
                  </a:lnTo>
                  <a:close/>
                </a:path>
              </a:pathLst>
            </a:custGeom>
            <a:solidFill>
              <a:schemeClr val="accent6"/>
            </a:solidFill>
            <a:ln w="7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grpSp>
          <p:nvGrpSpPr>
            <p:cNvPr id="11" name="Graphic 2">
              <a:extLst>
                <a:ext uri="{FF2B5EF4-FFF2-40B4-BE49-F238E27FC236}">
                  <a16:creationId xmlns:a16="http://schemas.microsoft.com/office/drawing/2014/main" id="{299A6A10-5D6D-4B3C-8BA0-079F63927972}"/>
                </a:ext>
              </a:extLst>
            </p:cNvPr>
            <p:cNvGrpSpPr/>
            <p:nvPr/>
          </p:nvGrpSpPr>
          <p:grpSpPr>
            <a:xfrm>
              <a:off x="813365" y="2533505"/>
              <a:ext cx="6628458" cy="1583296"/>
              <a:chOff x="813365" y="2533505"/>
              <a:chExt cx="6628458" cy="1583296"/>
            </a:xfrm>
          </p:grpSpPr>
          <p:grpSp>
            <p:nvGrpSpPr>
              <p:cNvPr id="12" name="Graphic 2">
                <a:extLst>
                  <a:ext uri="{FF2B5EF4-FFF2-40B4-BE49-F238E27FC236}">
                    <a16:creationId xmlns:a16="http://schemas.microsoft.com/office/drawing/2014/main" id="{B5318E20-F206-4A76-9338-94EC42A3B1F0}"/>
                  </a:ext>
                </a:extLst>
              </p:cNvPr>
              <p:cNvGrpSpPr/>
              <p:nvPr/>
            </p:nvGrpSpPr>
            <p:grpSpPr>
              <a:xfrm>
                <a:off x="6664204" y="2614531"/>
                <a:ext cx="291306" cy="487220"/>
                <a:chOff x="6664204" y="2614531"/>
                <a:chExt cx="291306" cy="487220"/>
              </a:xfrm>
            </p:grpSpPr>
            <p:grpSp>
              <p:nvGrpSpPr>
                <p:cNvPr id="13" name="Graphic 2">
                  <a:extLst>
                    <a:ext uri="{FF2B5EF4-FFF2-40B4-BE49-F238E27FC236}">
                      <a16:creationId xmlns:a16="http://schemas.microsoft.com/office/drawing/2014/main" id="{B6B6D944-36BF-4CA5-AADF-5B2C141CDBED}"/>
                    </a:ext>
                  </a:extLst>
                </p:cNvPr>
                <p:cNvGrpSpPr/>
                <p:nvPr/>
              </p:nvGrpSpPr>
              <p:grpSpPr>
                <a:xfrm>
                  <a:off x="6664204" y="2614531"/>
                  <a:ext cx="291134" cy="302087"/>
                  <a:chOff x="6664204" y="2614531"/>
                  <a:chExt cx="291134" cy="302087"/>
                </a:xfrm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F61A6454-A721-48A3-A17A-1993DBDABDAC}"/>
                      </a:ext>
                    </a:extLst>
                  </p:cNvPr>
                  <p:cNvSpPr/>
                  <p:nvPr/>
                </p:nvSpPr>
                <p:spPr>
                  <a:xfrm>
                    <a:off x="6664204" y="2793012"/>
                    <a:ext cx="107295" cy="62297"/>
                  </a:xfrm>
                  <a:custGeom>
                    <a:avLst/>
                    <a:gdLst>
                      <a:gd name="connsiteX0" fmla="*/ 107295 w 107295"/>
                      <a:gd name="connsiteY0" fmla="*/ 62298 h 62297"/>
                      <a:gd name="connsiteX1" fmla="*/ 58092 w 107295"/>
                      <a:gd name="connsiteY1" fmla="*/ 62298 h 62297"/>
                      <a:gd name="connsiteX2" fmla="*/ 0 w 107295"/>
                      <a:gd name="connsiteY2" fmla="*/ 0 h 62297"/>
                      <a:gd name="connsiteX3" fmla="*/ 72853 w 107295"/>
                      <a:gd name="connsiteY3" fmla="*/ 23729 h 62297"/>
                      <a:gd name="connsiteX4" fmla="*/ 87535 w 107295"/>
                      <a:gd name="connsiteY4" fmla="*/ 35791 h 62297"/>
                      <a:gd name="connsiteX5" fmla="*/ 107216 w 107295"/>
                      <a:gd name="connsiteY5" fmla="*/ 62218 h 62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7295" h="62297">
                        <a:moveTo>
                          <a:pt x="107295" y="62298"/>
                        </a:moveTo>
                        <a:lnTo>
                          <a:pt x="58092" y="62298"/>
                        </a:lnTo>
                        <a:cubicBezTo>
                          <a:pt x="43807" y="35633"/>
                          <a:pt x="23650" y="13570"/>
                          <a:pt x="0" y="0"/>
                        </a:cubicBezTo>
                        <a:cubicBezTo>
                          <a:pt x="25237" y="2698"/>
                          <a:pt x="50711" y="8571"/>
                          <a:pt x="72853" y="23729"/>
                        </a:cubicBezTo>
                        <a:cubicBezTo>
                          <a:pt x="78011" y="27220"/>
                          <a:pt x="83011" y="31268"/>
                          <a:pt x="87535" y="35791"/>
                        </a:cubicBezTo>
                        <a:cubicBezTo>
                          <a:pt x="95153" y="43330"/>
                          <a:pt x="101978" y="52298"/>
                          <a:pt x="107216" y="62218"/>
                        </a:cubicBezTo>
                        <a:close/>
                      </a:path>
                    </a:pathLst>
                  </a:custGeom>
                  <a:solidFill>
                    <a:srgbClr val="1A9FAB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9EACB57-BFEF-433F-B51E-8948961AA1E6}"/>
                      </a:ext>
                    </a:extLst>
                  </p:cNvPr>
                  <p:cNvSpPr/>
                  <p:nvPr/>
                </p:nvSpPr>
                <p:spPr>
                  <a:xfrm>
                    <a:off x="6829988" y="2646831"/>
                    <a:ext cx="62615" cy="208478"/>
                  </a:xfrm>
                  <a:custGeom>
                    <a:avLst/>
                    <a:gdLst>
                      <a:gd name="connsiteX0" fmla="*/ 43093 w 62615"/>
                      <a:gd name="connsiteY0" fmla="*/ 208479 h 208478"/>
                      <a:gd name="connsiteX1" fmla="*/ 0 w 62615"/>
                      <a:gd name="connsiteY1" fmla="*/ 208479 h 208478"/>
                      <a:gd name="connsiteX2" fmla="*/ 2063 w 62615"/>
                      <a:gd name="connsiteY2" fmla="*/ 203876 h 208478"/>
                      <a:gd name="connsiteX3" fmla="*/ 8412 w 62615"/>
                      <a:gd name="connsiteY3" fmla="*/ 122135 h 208478"/>
                      <a:gd name="connsiteX4" fmla="*/ 8412 w 62615"/>
                      <a:gd name="connsiteY4" fmla="*/ 122135 h 208478"/>
                      <a:gd name="connsiteX5" fmla="*/ 62615 w 62615"/>
                      <a:gd name="connsiteY5" fmla="*/ 0 h 208478"/>
                      <a:gd name="connsiteX6" fmla="*/ 42775 w 62615"/>
                      <a:gd name="connsiteY6" fmla="*/ 148879 h 208478"/>
                      <a:gd name="connsiteX7" fmla="*/ 43014 w 62615"/>
                      <a:gd name="connsiteY7" fmla="*/ 208399 h 208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615" h="208478">
                        <a:moveTo>
                          <a:pt x="43093" y="208479"/>
                        </a:moveTo>
                        <a:lnTo>
                          <a:pt x="0" y="208479"/>
                        </a:lnTo>
                        <a:cubicBezTo>
                          <a:pt x="635" y="206812"/>
                          <a:pt x="1270" y="205225"/>
                          <a:pt x="2063" y="203876"/>
                        </a:cubicBezTo>
                        <a:cubicBezTo>
                          <a:pt x="714" y="176497"/>
                          <a:pt x="2936" y="148800"/>
                          <a:pt x="8412" y="122135"/>
                        </a:cubicBezTo>
                        <a:lnTo>
                          <a:pt x="8412" y="122135"/>
                        </a:lnTo>
                        <a:cubicBezTo>
                          <a:pt x="17618" y="76662"/>
                          <a:pt x="36268" y="33966"/>
                          <a:pt x="62615" y="0"/>
                        </a:cubicBezTo>
                        <a:cubicBezTo>
                          <a:pt x="51108" y="48410"/>
                          <a:pt x="44442" y="98565"/>
                          <a:pt x="42775" y="148879"/>
                        </a:cubicBezTo>
                        <a:cubicBezTo>
                          <a:pt x="41982" y="168640"/>
                          <a:pt x="42061" y="188559"/>
                          <a:pt x="43014" y="208399"/>
                        </a:cubicBezTo>
                        <a:close/>
                      </a:path>
                    </a:pathLst>
                  </a:custGeom>
                  <a:solidFill>
                    <a:srgbClr val="1A9FAB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3D9D9975-E798-4275-8EE5-226781783DF7}"/>
                      </a:ext>
                    </a:extLst>
                  </p:cNvPr>
                  <p:cNvSpPr/>
                  <p:nvPr/>
                </p:nvSpPr>
                <p:spPr>
                  <a:xfrm>
                    <a:off x="6737057" y="2679210"/>
                    <a:ext cx="83883" cy="176099"/>
                  </a:xfrm>
                  <a:custGeom>
                    <a:avLst/>
                    <a:gdLst>
                      <a:gd name="connsiteX0" fmla="*/ 83883 w 83883"/>
                      <a:gd name="connsiteY0" fmla="*/ 176100 h 176099"/>
                      <a:gd name="connsiteX1" fmla="*/ 48648 w 83883"/>
                      <a:gd name="connsiteY1" fmla="*/ 176100 h 176099"/>
                      <a:gd name="connsiteX2" fmla="*/ 32617 w 83883"/>
                      <a:gd name="connsiteY2" fmla="*/ 83566 h 176099"/>
                      <a:gd name="connsiteX3" fmla="*/ 0 w 83883"/>
                      <a:gd name="connsiteY3" fmla="*/ 0 h 176099"/>
                      <a:gd name="connsiteX4" fmla="*/ 65948 w 83883"/>
                      <a:gd name="connsiteY4" fmla="*/ 84915 h 176099"/>
                      <a:gd name="connsiteX5" fmla="*/ 83090 w 83883"/>
                      <a:gd name="connsiteY5" fmla="*/ 174592 h 176099"/>
                      <a:gd name="connsiteX6" fmla="*/ 83883 w 83883"/>
                      <a:gd name="connsiteY6" fmla="*/ 176100 h 176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3883" h="176099">
                        <a:moveTo>
                          <a:pt x="83883" y="176100"/>
                        </a:moveTo>
                        <a:lnTo>
                          <a:pt x="48648" y="176100"/>
                        </a:lnTo>
                        <a:cubicBezTo>
                          <a:pt x="46426" y="144594"/>
                          <a:pt x="40950" y="113405"/>
                          <a:pt x="32617" y="83566"/>
                        </a:cubicBezTo>
                        <a:cubicBezTo>
                          <a:pt x="24443" y="54282"/>
                          <a:pt x="13570" y="26109"/>
                          <a:pt x="0" y="0"/>
                        </a:cubicBezTo>
                        <a:cubicBezTo>
                          <a:pt x="28490" y="18967"/>
                          <a:pt x="51425" y="49362"/>
                          <a:pt x="65948" y="84915"/>
                        </a:cubicBezTo>
                        <a:cubicBezTo>
                          <a:pt x="77217" y="112612"/>
                          <a:pt x="83407" y="143483"/>
                          <a:pt x="83090" y="174592"/>
                        </a:cubicBezTo>
                        <a:cubicBezTo>
                          <a:pt x="83487" y="175068"/>
                          <a:pt x="83725" y="175544"/>
                          <a:pt x="83883" y="176100"/>
                        </a:cubicBezTo>
                        <a:close/>
                      </a:path>
                    </a:pathLst>
                  </a:custGeom>
                  <a:solidFill>
                    <a:srgbClr val="1A9FAB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566920F7-3B98-4536-9F5C-2108F6F5DB46}"/>
                      </a:ext>
                    </a:extLst>
                  </p:cNvPr>
                  <p:cNvSpPr/>
                  <p:nvPr/>
                </p:nvSpPr>
                <p:spPr>
                  <a:xfrm>
                    <a:off x="6697774" y="2713017"/>
                    <a:ext cx="103485" cy="142292"/>
                  </a:xfrm>
                  <a:custGeom>
                    <a:avLst/>
                    <a:gdLst>
                      <a:gd name="connsiteX0" fmla="*/ 103486 w 103485"/>
                      <a:gd name="connsiteY0" fmla="*/ 142293 h 142292"/>
                      <a:gd name="connsiteX1" fmla="*/ 59282 w 103485"/>
                      <a:gd name="connsiteY1" fmla="*/ 142293 h 142292"/>
                      <a:gd name="connsiteX2" fmla="*/ 53965 w 103485"/>
                      <a:gd name="connsiteY2" fmla="*/ 115866 h 142292"/>
                      <a:gd name="connsiteX3" fmla="*/ 0 w 103485"/>
                      <a:gd name="connsiteY3" fmla="*/ 0 h 142292"/>
                      <a:gd name="connsiteX4" fmla="*/ 71821 w 103485"/>
                      <a:gd name="connsiteY4" fmla="*/ 49759 h 142292"/>
                      <a:gd name="connsiteX5" fmla="*/ 78329 w 103485"/>
                      <a:gd name="connsiteY5" fmla="*/ 61504 h 142292"/>
                      <a:gd name="connsiteX6" fmla="*/ 103327 w 103485"/>
                      <a:gd name="connsiteY6" fmla="*/ 142293 h 142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85" h="142292">
                        <a:moveTo>
                          <a:pt x="103486" y="142293"/>
                        </a:moveTo>
                        <a:lnTo>
                          <a:pt x="59282" y="142293"/>
                        </a:lnTo>
                        <a:cubicBezTo>
                          <a:pt x="57933" y="133404"/>
                          <a:pt x="56108" y="124516"/>
                          <a:pt x="53965" y="115866"/>
                        </a:cubicBezTo>
                        <a:cubicBezTo>
                          <a:pt x="43569" y="72773"/>
                          <a:pt x="24998" y="32697"/>
                          <a:pt x="0" y="0"/>
                        </a:cubicBezTo>
                        <a:cubicBezTo>
                          <a:pt x="28490" y="159"/>
                          <a:pt x="54441" y="21507"/>
                          <a:pt x="71821" y="49759"/>
                        </a:cubicBezTo>
                        <a:cubicBezTo>
                          <a:pt x="74122" y="53489"/>
                          <a:pt x="76265" y="57457"/>
                          <a:pt x="78329" y="61504"/>
                        </a:cubicBezTo>
                        <a:cubicBezTo>
                          <a:pt x="90709" y="86264"/>
                          <a:pt x="97851" y="114040"/>
                          <a:pt x="103327" y="142293"/>
                        </a:cubicBezTo>
                        <a:close/>
                      </a:path>
                    </a:pathLst>
                  </a:custGeom>
                  <a:solidFill>
                    <a:srgbClr val="28CDC3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348E51D0-2916-41F8-BCE2-604E9DE3A2FD}"/>
                      </a:ext>
                    </a:extLst>
                  </p:cNvPr>
                  <p:cNvSpPr/>
                  <p:nvPr/>
                </p:nvSpPr>
                <p:spPr>
                  <a:xfrm>
                    <a:off x="6768087" y="2614531"/>
                    <a:ext cx="78487" cy="240857"/>
                  </a:xfrm>
                  <a:custGeom>
                    <a:avLst/>
                    <a:gdLst>
                      <a:gd name="connsiteX0" fmla="*/ 78408 w 78487"/>
                      <a:gd name="connsiteY0" fmla="*/ 240778 h 240857"/>
                      <a:gd name="connsiteX1" fmla="*/ 39521 w 78487"/>
                      <a:gd name="connsiteY1" fmla="*/ 240778 h 240857"/>
                      <a:gd name="connsiteX2" fmla="*/ 34919 w 78487"/>
                      <a:gd name="connsiteY2" fmla="*/ 149593 h 240857"/>
                      <a:gd name="connsiteX3" fmla="*/ 0 w 78487"/>
                      <a:gd name="connsiteY3" fmla="*/ 0 h 240857"/>
                      <a:gd name="connsiteX4" fmla="*/ 63012 w 78487"/>
                      <a:gd name="connsiteY4" fmla="*/ 116500 h 240857"/>
                      <a:gd name="connsiteX5" fmla="*/ 70393 w 78487"/>
                      <a:gd name="connsiteY5" fmla="*/ 154514 h 240857"/>
                      <a:gd name="connsiteX6" fmla="*/ 70393 w 78487"/>
                      <a:gd name="connsiteY6" fmla="*/ 154514 h 240857"/>
                      <a:gd name="connsiteX7" fmla="*/ 78487 w 78487"/>
                      <a:gd name="connsiteY7" fmla="*/ 240857 h 240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8487" h="240857">
                        <a:moveTo>
                          <a:pt x="78408" y="240778"/>
                        </a:moveTo>
                        <a:lnTo>
                          <a:pt x="39521" y="240778"/>
                        </a:lnTo>
                        <a:cubicBezTo>
                          <a:pt x="39997" y="210304"/>
                          <a:pt x="38411" y="179750"/>
                          <a:pt x="34919" y="149593"/>
                        </a:cubicBezTo>
                        <a:cubicBezTo>
                          <a:pt x="28887" y="98089"/>
                          <a:pt x="17142" y="47537"/>
                          <a:pt x="0" y="0"/>
                        </a:cubicBezTo>
                        <a:cubicBezTo>
                          <a:pt x="31665" y="27300"/>
                          <a:pt x="51981" y="70948"/>
                          <a:pt x="63012" y="116500"/>
                        </a:cubicBezTo>
                        <a:cubicBezTo>
                          <a:pt x="66028" y="128960"/>
                          <a:pt x="68488" y="141657"/>
                          <a:pt x="70393" y="154514"/>
                        </a:cubicBezTo>
                        <a:lnTo>
                          <a:pt x="70393" y="154514"/>
                        </a:lnTo>
                        <a:cubicBezTo>
                          <a:pt x="74678" y="183004"/>
                          <a:pt x="76741" y="211891"/>
                          <a:pt x="78487" y="240857"/>
                        </a:cubicBezTo>
                        <a:close/>
                      </a:path>
                    </a:pathLst>
                  </a:custGeom>
                  <a:solidFill>
                    <a:srgbClr val="28CDC3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017AD3C9-8DA2-4946-92AE-0DAF8E76639E}"/>
                      </a:ext>
                    </a:extLst>
                  </p:cNvPr>
                  <p:cNvSpPr/>
                  <p:nvPr/>
                </p:nvSpPr>
                <p:spPr>
                  <a:xfrm>
                    <a:off x="6849352" y="2727460"/>
                    <a:ext cx="83646" cy="127849"/>
                  </a:xfrm>
                  <a:custGeom>
                    <a:avLst/>
                    <a:gdLst>
                      <a:gd name="connsiteX0" fmla="*/ 83646 w 83646"/>
                      <a:gd name="connsiteY0" fmla="*/ 0 h 127849"/>
                      <a:gd name="connsiteX1" fmla="*/ 44283 w 83646"/>
                      <a:gd name="connsiteY1" fmla="*/ 127849 h 127849"/>
                      <a:gd name="connsiteX2" fmla="*/ 0 w 83646"/>
                      <a:gd name="connsiteY2" fmla="*/ 127849 h 127849"/>
                      <a:gd name="connsiteX3" fmla="*/ 23411 w 83646"/>
                      <a:gd name="connsiteY3" fmla="*/ 68329 h 127849"/>
                      <a:gd name="connsiteX4" fmla="*/ 83646 w 83646"/>
                      <a:gd name="connsiteY4" fmla="*/ 0 h 127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46" h="127849">
                        <a:moveTo>
                          <a:pt x="83646" y="0"/>
                        </a:moveTo>
                        <a:cubicBezTo>
                          <a:pt x="64203" y="39045"/>
                          <a:pt x="50791" y="82693"/>
                          <a:pt x="44283" y="127849"/>
                        </a:cubicBezTo>
                        <a:lnTo>
                          <a:pt x="0" y="127849"/>
                        </a:lnTo>
                        <a:cubicBezTo>
                          <a:pt x="5317" y="106739"/>
                          <a:pt x="13253" y="86661"/>
                          <a:pt x="23411" y="68329"/>
                        </a:cubicBezTo>
                        <a:cubicBezTo>
                          <a:pt x="38966" y="40315"/>
                          <a:pt x="59600" y="16507"/>
                          <a:pt x="83646" y="0"/>
                        </a:cubicBezTo>
                        <a:close/>
                      </a:path>
                    </a:pathLst>
                  </a:custGeom>
                  <a:solidFill>
                    <a:srgbClr val="28CDC3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6CBB0EA5-B7E6-4B39-8A6D-77141A5A07AF}"/>
                    </a:ext>
                  </a:extLst>
                </p:cNvPr>
                <p:cNvSpPr/>
                <p:nvPr/>
              </p:nvSpPr>
              <p:spPr>
                <a:xfrm>
                  <a:off x="6664284" y="2854516"/>
                  <a:ext cx="268872" cy="148482"/>
                </a:xfrm>
                <a:custGeom>
                  <a:avLst/>
                  <a:gdLst>
                    <a:gd name="connsiteX0" fmla="*/ 208559 w 268872"/>
                    <a:gd name="connsiteY0" fmla="*/ 36664 h 148482"/>
                    <a:gd name="connsiteX1" fmla="*/ 228399 w 268872"/>
                    <a:gd name="connsiteY1" fmla="*/ 128484 h 148482"/>
                    <a:gd name="connsiteX2" fmla="*/ 174196 w 268872"/>
                    <a:gd name="connsiteY2" fmla="*/ 53250 h 148482"/>
                    <a:gd name="connsiteX3" fmla="*/ 166816 w 268872"/>
                    <a:gd name="connsiteY3" fmla="*/ 76662 h 148482"/>
                    <a:gd name="connsiteX4" fmla="*/ 103803 w 268872"/>
                    <a:gd name="connsiteY4" fmla="*/ 148482 h 148482"/>
                    <a:gd name="connsiteX5" fmla="*/ 138722 w 268872"/>
                    <a:gd name="connsiteY5" fmla="*/ 56266 h 148482"/>
                    <a:gd name="connsiteX6" fmla="*/ 72774 w 268872"/>
                    <a:gd name="connsiteY6" fmla="*/ 108644 h 148482"/>
                    <a:gd name="connsiteX7" fmla="*/ 105391 w 268872"/>
                    <a:gd name="connsiteY7" fmla="*/ 57139 h 148482"/>
                    <a:gd name="connsiteX8" fmla="*/ 33570 w 268872"/>
                    <a:gd name="connsiteY8" fmla="*/ 87772 h 148482"/>
                    <a:gd name="connsiteX9" fmla="*/ 87535 w 268872"/>
                    <a:gd name="connsiteY9" fmla="*/ 16348 h 148482"/>
                    <a:gd name="connsiteX10" fmla="*/ 72853 w 268872"/>
                    <a:gd name="connsiteY10" fmla="*/ 23808 h 148482"/>
                    <a:gd name="connsiteX11" fmla="*/ 0 w 268872"/>
                    <a:gd name="connsiteY11" fmla="*/ 38410 h 148482"/>
                    <a:gd name="connsiteX12" fmla="*/ 58092 w 268872"/>
                    <a:gd name="connsiteY12" fmla="*/ 0 h 148482"/>
                    <a:gd name="connsiteX13" fmla="*/ 229510 w 268872"/>
                    <a:gd name="connsiteY13" fmla="*/ 0 h 148482"/>
                    <a:gd name="connsiteX14" fmla="*/ 268873 w 268872"/>
                    <a:gd name="connsiteY14" fmla="*/ 78804 h 148482"/>
                    <a:gd name="connsiteX15" fmla="*/ 208639 w 268872"/>
                    <a:gd name="connsiteY15" fmla="*/ 36664 h 148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68872" h="148482">
                      <a:moveTo>
                        <a:pt x="208559" y="36664"/>
                      </a:moveTo>
                      <a:cubicBezTo>
                        <a:pt x="210146" y="67694"/>
                        <a:pt x="216892" y="98644"/>
                        <a:pt x="228399" y="128484"/>
                      </a:cubicBezTo>
                      <a:cubicBezTo>
                        <a:pt x="202052" y="107533"/>
                        <a:pt x="183402" y="81265"/>
                        <a:pt x="174196" y="53250"/>
                      </a:cubicBezTo>
                      <a:cubicBezTo>
                        <a:pt x="172291" y="61186"/>
                        <a:pt x="169911" y="68964"/>
                        <a:pt x="166816" y="76662"/>
                      </a:cubicBezTo>
                      <a:cubicBezTo>
                        <a:pt x="155784" y="104755"/>
                        <a:pt x="135468" y="131658"/>
                        <a:pt x="103803" y="148482"/>
                      </a:cubicBezTo>
                      <a:cubicBezTo>
                        <a:pt x="121024" y="119119"/>
                        <a:pt x="132770" y="88010"/>
                        <a:pt x="138722" y="56266"/>
                      </a:cubicBezTo>
                      <a:cubicBezTo>
                        <a:pt x="124199" y="78170"/>
                        <a:pt x="101264" y="96898"/>
                        <a:pt x="72774" y="108644"/>
                      </a:cubicBezTo>
                      <a:cubicBezTo>
                        <a:pt x="86265" y="92534"/>
                        <a:pt x="97216" y="75154"/>
                        <a:pt x="105391" y="57139"/>
                      </a:cubicBezTo>
                      <a:cubicBezTo>
                        <a:pt x="88011" y="74519"/>
                        <a:pt x="62060" y="87693"/>
                        <a:pt x="33570" y="87772"/>
                      </a:cubicBezTo>
                      <a:cubicBezTo>
                        <a:pt x="58568" y="67615"/>
                        <a:pt x="77138" y="42934"/>
                        <a:pt x="87535" y="16348"/>
                      </a:cubicBezTo>
                      <a:cubicBezTo>
                        <a:pt x="82932" y="19205"/>
                        <a:pt x="78011" y="21665"/>
                        <a:pt x="72853" y="23808"/>
                      </a:cubicBezTo>
                      <a:cubicBezTo>
                        <a:pt x="50711" y="33172"/>
                        <a:pt x="25316" y="36823"/>
                        <a:pt x="0" y="38410"/>
                      </a:cubicBezTo>
                      <a:cubicBezTo>
                        <a:pt x="23650" y="30077"/>
                        <a:pt x="43807" y="16507"/>
                        <a:pt x="58092" y="0"/>
                      </a:cubicBezTo>
                      <a:lnTo>
                        <a:pt x="229510" y="0"/>
                      </a:lnTo>
                      <a:cubicBezTo>
                        <a:pt x="235939" y="27855"/>
                        <a:pt x="249429" y="54758"/>
                        <a:pt x="268873" y="78804"/>
                      </a:cubicBezTo>
                      <a:cubicBezTo>
                        <a:pt x="244827" y="68567"/>
                        <a:pt x="224272" y="53965"/>
                        <a:pt x="208639" y="36664"/>
                      </a:cubicBezTo>
                      <a:close/>
                    </a:path>
                  </a:pathLst>
                </a:custGeom>
                <a:solidFill>
                  <a:srgbClr val="5DE0F1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  <p:grpSp>
            <p:nvGrpSpPr>
              <p:cNvPr id="21" name="Graphic 2">
                <a:extLst>
                  <a:ext uri="{FF2B5EF4-FFF2-40B4-BE49-F238E27FC236}">
                    <a16:creationId xmlns:a16="http://schemas.microsoft.com/office/drawing/2014/main" id="{8D87CDD8-485E-44C7-8A43-660C36ADF59E}"/>
                  </a:ext>
                </a:extLst>
              </p:cNvPr>
              <p:cNvGrpSpPr/>
              <p:nvPr/>
            </p:nvGrpSpPr>
            <p:grpSpPr>
              <a:xfrm>
                <a:off x="2754677" y="2533505"/>
                <a:ext cx="291306" cy="487222"/>
                <a:chOff x="2754677" y="2533505"/>
                <a:chExt cx="291306" cy="487222"/>
              </a:xfrm>
            </p:grpSpPr>
            <p:grpSp>
              <p:nvGrpSpPr>
                <p:cNvPr id="22" name="Graphic 2">
                  <a:extLst>
                    <a:ext uri="{FF2B5EF4-FFF2-40B4-BE49-F238E27FC236}">
                      <a16:creationId xmlns:a16="http://schemas.microsoft.com/office/drawing/2014/main" id="{70A9ABF9-8776-43E4-8D1A-5CDB81BEE161}"/>
                    </a:ext>
                  </a:extLst>
                </p:cNvPr>
                <p:cNvGrpSpPr/>
                <p:nvPr/>
              </p:nvGrpSpPr>
              <p:grpSpPr>
                <a:xfrm>
                  <a:off x="2754677" y="2533505"/>
                  <a:ext cx="291220" cy="302087"/>
                  <a:chOff x="2754677" y="2533505"/>
                  <a:chExt cx="291220" cy="302087"/>
                </a:xfrm>
              </p:grpSpPr>
              <p:sp>
                <p:nvSpPr>
                  <p:cNvPr id="23" name="Freeform: Shape 22">
                    <a:extLst>
                      <a:ext uri="{FF2B5EF4-FFF2-40B4-BE49-F238E27FC236}">
                        <a16:creationId xmlns:a16="http://schemas.microsoft.com/office/drawing/2014/main" id="{3459690A-94E2-436A-B83D-5E520756AE82}"/>
                      </a:ext>
                    </a:extLst>
                  </p:cNvPr>
                  <p:cNvSpPr/>
                  <p:nvPr/>
                </p:nvSpPr>
                <p:spPr>
                  <a:xfrm>
                    <a:off x="2754677" y="2711985"/>
                    <a:ext cx="107295" cy="62297"/>
                  </a:xfrm>
                  <a:custGeom>
                    <a:avLst/>
                    <a:gdLst>
                      <a:gd name="connsiteX0" fmla="*/ 107295 w 107295"/>
                      <a:gd name="connsiteY0" fmla="*/ 62297 h 62297"/>
                      <a:gd name="connsiteX1" fmla="*/ 58092 w 107295"/>
                      <a:gd name="connsiteY1" fmla="*/ 62297 h 62297"/>
                      <a:gd name="connsiteX2" fmla="*/ 0 w 107295"/>
                      <a:gd name="connsiteY2" fmla="*/ 0 h 62297"/>
                      <a:gd name="connsiteX3" fmla="*/ 72853 w 107295"/>
                      <a:gd name="connsiteY3" fmla="*/ 23729 h 62297"/>
                      <a:gd name="connsiteX4" fmla="*/ 87534 w 107295"/>
                      <a:gd name="connsiteY4" fmla="*/ 35791 h 62297"/>
                      <a:gd name="connsiteX5" fmla="*/ 107216 w 107295"/>
                      <a:gd name="connsiteY5" fmla="*/ 62218 h 62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7295" h="62297">
                        <a:moveTo>
                          <a:pt x="107295" y="62297"/>
                        </a:moveTo>
                        <a:lnTo>
                          <a:pt x="58092" y="62297"/>
                        </a:lnTo>
                        <a:cubicBezTo>
                          <a:pt x="43807" y="35633"/>
                          <a:pt x="23649" y="13570"/>
                          <a:pt x="0" y="0"/>
                        </a:cubicBezTo>
                        <a:cubicBezTo>
                          <a:pt x="25237" y="2698"/>
                          <a:pt x="50711" y="8571"/>
                          <a:pt x="72853" y="23729"/>
                        </a:cubicBezTo>
                        <a:cubicBezTo>
                          <a:pt x="78011" y="27220"/>
                          <a:pt x="83011" y="31268"/>
                          <a:pt x="87534" y="35791"/>
                        </a:cubicBezTo>
                        <a:cubicBezTo>
                          <a:pt x="95153" y="43330"/>
                          <a:pt x="101978" y="52298"/>
                          <a:pt x="107216" y="62218"/>
                        </a:cubicBezTo>
                        <a:close/>
                      </a:path>
                    </a:pathLst>
                  </a:custGeom>
                  <a:solidFill>
                    <a:srgbClr val="1A9FAB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464FF181-6468-4308-ACF8-AC95D0E5A4C4}"/>
                      </a:ext>
                    </a:extLst>
                  </p:cNvPr>
                  <p:cNvSpPr/>
                  <p:nvPr/>
                </p:nvSpPr>
                <p:spPr>
                  <a:xfrm>
                    <a:off x="2920461" y="2565804"/>
                    <a:ext cx="62615" cy="208478"/>
                  </a:xfrm>
                  <a:custGeom>
                    <a:avLst/>
                    <a:gdLst>
                      <a:gd name="connsiteX0" fmla="*/ 43093 w 62615"/>
                      <a:gd name="connsiteY0" fmla="*/ 208479 h 208478"/>
                      <a:gd name="connsiteX1" fmla="*/ 0 w 62615"/>
                      <a:gd name="connsiteY1" fmla="*/ 208479 h 208478"/>
                      <a:gd name="connsiteX2" fmla="*/ 2063 w 62615"/>
                      <a:gd name="connsiteY2" fmla="*/ 203876 h 208478"/>
                      <a:gd name="connsiteX3" fmla="*/ 8412 w 62615"/>
                      <a:gd name="connsiteY3" fmla="*/ 122135 h 208478"/>
                      <a:gd name="connsiteX4" fmla="*/ 8412 w 62615"/>
                      <a:gd name="connsiteY4" fmla="*/ 122135 h 208478"/>
                      <a:gd name="connsiteX5" fmla="*/ 62615 w 62615"/>
                      <a:gd name="connsiteY5" fmla="*/ 0 h 208478"/>
                      <a:gd name="connsiteX6" fmla="*/ 42775 w 62615"/>
                      <a:gd name="connsiteY6" fmla="*/ 148879 h 208478"/>
                      <a:gd name="connsiteX7" fmla="*/ 43013 w 62615"/>
                      <a:gd name="connsiteY7" fmla="*/ 208399 h 208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615" h="208478">
                        <a:moveTo>
                          <a:pt x="43093" y="208479"/>
                        </a:moveTo>
                        <a:lnTo>
                          <a:pt x="0" y="208479"/>
                        </a:lnTo>
                        <a:cubicBezTo>
                          <a:pt x="635" y="206812"/>
                          <a:pt x="1270" y="205225"/>
                          <a:pt x="2063" y="203876"/>
                        </a:cubicBezTo>
                        <a:cubicBezTo>
                          <a:pt x="714" y="176496"/>
                          <a:pt x="2936" y="148800"/>
                          <a:pt x="8412" y="122135"/>
                        </a:cubicBezTo>
                        <a:lnTo>
                          <a:pt x="8412" y="122135"/>
                        </a:lnTo>
                        <a:cubicBezTo>
                          <a:pt x="17618" y="76662"/>
                          <a:pt x="36267" y="33966"/>
                          <a:pt x="62615" y="0"/>
                        </a:cubicBezTo>
                        <a:cubicBezTo>
                          <a:pt x="51108" y="48410"/>
                          <a:pt x="44442" y="98565"/>
                          <a:pt x="42775" y="148879"/>
                        </a:cubicBezTo>
                        <a:cubicBezTo>
                          <a:pt x="41981" y="168640"/>
                          <a:pt x="42061" y="188559"/>
                          <a:pt x="43013" y="208399"/>
                        </a:cubicBezTo>
                        <a:close/>
                      </a:path>
                    </a:pathLst>
                  </a:custGeom>
                  <a:solidFill>
                    <a:srgbClr val="1A9FAB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929B13F-FFD2-4E1B-811B-1295733D19C4}"/>
                      </a:ext>
                    </a:extLst>
                  </p:cNvPr>
                  <p:cNvSpPr/>
                  <p:nvPr/>
                </p:nvSpPr>
                <p:spPr>
                  <a:xfrm>
                    <a:off x="2827530" y="2598183"/>
                    <a:ext cx="83883" cy="176099"/>
                  </a:xfrm>
                  <a:custGeom>
                    <a:avLst/>
                    <a:gdLst>
                      <a:gd name="connsiteX0" fmla="*/ 83884 w 83883"/>
                      <a:gd name="connsiteY0" fmla="*/ 176100 h 176099"/>
                      <a:gd name="connsiteX1" fmla="*/ 48648 w 83883"/>
                      <a:gd name="connsiteY1" fmla="*/ 176100 h 176099"/>
                      <a:gd name="connsiteX2" fmla="*/ 32617 w 83883"/>
                      <a:gd name="connsiteY2" fmla="*/ 83566 h 176099"/>
                      <a:gd name="connsiteX3" fmla="*/ 0 w 83883"/>
                      <a:gd name="connsiteY3" fmla="*/ 0 h 176099"/>
                      <a:gd name="connsiteX4" fmla="*/ 65948 w 83883"/>
                      <a:gd name="connsiteY4" fmla="*/ 84915 h 176099"/>
                      <a:gd name="connsiteX5" fmla="*/ 83090 w 83883"/>
                      <a:gd name="connsiteY5" fmla="*/ 174592 h 176099"/>
                      <a:gd name="connsiteX6" fmla="*/ 83884 w 83883"/>
                      <a:gd name="connsiteY6" fmla="*/ 176100 h 176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3883" h="176099">
                        <a:moveTo>
                          <a:pt x="83884" y="176100"/>
                        </a:moveTo>
                        <a:lnTo>
                          <a:pt x="48648" y="176100"/>
                        </a:lnTo>
                        <a:cubicBezTo>
                          <a:pt x="46426" y="144594"/>
                          <a:pt x="40950" y="113405"/>
                          <a:pt x="32617" y="83566"/>
                        </a:cubicBezTo>
                        <a:cubicBezTo>
                          <a:pt x="24443" y="54282"/>
                          <a:pt x="13571" y="26109"/>
                          <a:pt x="0" y="0"/>
                        </a:cubicBezTo>
                        <a:cubicBezTo>
                          <a:pt x="28490" y="18967"/>
                          <a:pt x="51426" y="49362"/>
                          <a:pt x="65948" y="84915"/>
                        </a:cubicBezTo>
                        <a:cubicBezTo>
                          <a:pt x="77218" y="112612"/>
                          <a:pt x="83408" y="143483"/>
                          <a:pt x="83090" y="174592"/>
                        </a:cubicBezTo>
                        <a:cubicBezTo>
                          <a:pt x="83487" y="175068"/>
                          <a:pt x="83725" y="175544"/>
                          <a:pt x="83884" y="176100"/>
                        </a:cubicBezTo>
                        <a:close/>
                      </a:path>
                    </a:pathLst>
                  </a:custGeom>
                  <a:solidFill>
                    <a:srgbClr val="1A9FAB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4E86EC76-CB01-40BE-AB64-13639BC027AC}"/>
                      </a:ext>
                    </a:extLst>
                  </p:cNvPr>
                  <p:cNvSpPr/>
                  <p:nvPr/>
                </p:nvSpPr>
                <p:spPr>
                  <a:xfrm>
                    <a:off x="2788247" y="2631990"/>
                    <a:ext cx="103485" cy="142292"/>
                  </a:xfrm>
                  <a:custGeom>
                    <a:avLst/>
                    <a:gdLst>
                      <a:gd name="connsiteX0" fmla="*/ 103486 w 103485"/>
                      <a:gd name="connsiteY0" fmla="*/ 142292 h 142292"/>
                      <a:gd name="connsiteX1" fmla="*/ 59282 w 103485"/>
                      <a:gd name="connsiteY1" fmla="*/ 142292 h 142292"/>
                      <a:gd name="connsiteX2" fmla="*/ 53965 w 103485"/>
                      <a:gd name="connsiteY2" fmla="*/ 115866 h 142292"/>
                      <a:gd name="connsiteX3" fmla="*/ 0 w 103485"/>
                      <a:gd name="connsiteY3" fmla="*/ 0 h 142292"/>
                      <a:gd name="connsiteX4" fmla="*/ 71821 w 103485"/>
                      <a:gd name="connsiteY4" fmla="*/ 49759 h 142292"/>
                      <a:gd name="connsiteX5" fmla="*/ 78329 w 103485"/>
                      <a:gd name="connsiteY5" fmla="*/ 61504 h 142292"/>
                      <a:gd name="connsiteX6" fmla="*/ 103327 w 103485"/>
                      <a:gd name="connsiteY6" fmla="*/ 142292 h 142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85" h="142292">
                        <a:moveTo>
                          <a:pt x="103486" y="142292"/>
                        </a:moveTo>
                        <a:lnTo>
                          <a:pt x="59282" y="142292"/>
                        </a:lnTo>
                        <a:cubicBezTo>
                          <a:pt x="57933" y="133404"/>
                          <a:pt x="56108" y="124516"/>
                          <a:pt x="53965" y="115866"/>
                        </a:cubicBezTo>
                        <a:cubicBezTo>
                          <a:pt x="43569" y="72773"/>
                          <a:pt x="24998" y="32696"/>
                          <a:pt x="0" y="0"/>
                        </a:cubicBezTo>
                        <a:cubicBezTo>
                          <a:pt x="28490" y="159"/>
                          <a:pt x="54441" y="21506"/>
                          <a:pt x="71821" y="49759"/>
                        </a:cubicBezTo>
                        <a:cubicBezTo>
                          <a:pt x="74123" y="53489"/>
                          <a:pt x="76265" y="57457"/>
                          <a:pt x="78329" y="61504"/>
                        </a:cubicBezTo>
                        <a:cubicBezTo>
                          <a:pt x="90709" y="86264"/>
                          <a:pt x="97851" y="114040"/>
                          <a:pt x="103327" y="142292"/>
                        </a:cubicBezTo>
                        <a:close/>
                      </a:path>
                    </a:pathLst>
                  </a:custGeom>
                  <a:solidFill>
                    <a:srgbClr val="28CDC3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4D335449-967C-4B24-9A40-6AF13EAEE520}"/>
                      </a:ext>
                    </a:extLst>
                  </p:cNvPr>
                  <p:cNvSpPr/>
                  <p:nvPr/>
                </p:nvSpPr>
                <p:spPr>
                  <a:xfrm>
                    <a:off x="2858560" y="2533505"/>
                    <a:ext cx="78487" cy="240857"/>
                  </a:xfrm>
                  <a:custGeom>
                    <a:avLst/>
                    <a:gdLst>
                      <a:gd name="connsiteX0" fmla="*/ 78408 w 78487"/>
                      <a:gd name="connsiteY0" fmla="*/ 240778 h 240857"/>
                      <a:gd name="connsiteX1" fmla="*/ 39522 w 78487"/>
                      <a:gd name="connsiteY1" fmla="*/ 240778 h 240857"/>
                      <a:gd name="connsiteX2" fmla="*/ 34918 w 78487"/>
                      <a:gd name="connsiteY2" fmla="*/ 149594 h 240857"/>
                      <a:gd name="connsiteX3" fmla="*/ 0 w 78487"/>
                      <a:gd name="connsiteY3" fmla="*/ 0 h 240857"/>
                      <a:gd name="connsiteX4" fmla="*/ 63012 w 78487"/>
                      <a:gd name="connsiteY4" fmla="*/ 116501 h 240857"/>
                      <a:gd name="connsiteX5" fmla="*/ 70393 w 78487"/>
                      <a:gd name="connsiteY5" fmla="*/ 154514 h 240857"/>
                      <a:gd name="connsiteX6" fmla="*/ 70393 w 78487"/>
                      <a:gd name="connsiteY6" fmla="*/ 154514 h 240857"/>
                      <a:gd name="connsiteX7" fmla="*/ 78487 w 78487"/>
                      <a:gd name="connsiteY7" fmla="*/ 240858 h 240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8487" h="240857">
                        <a:moveTo>
                          <a:pt x="78408" y="240778"/>
                        </a:moveTo>
                        <a:lnTo>
                          <a:pt x="39522" y="240778"/>
                        </a:lnTo>
                        <a:cubicBezTo>
                          <a:pt x="39998" y="210304"/>
                          <a:pt x="38410" y="179751"/>
                          <a:pt x="34918" y="149594"/>
                        </a:cubicBezTo>
                        <a:cubicBezTo>
                          <a:pt x="28887" y="98089"/>
                          <a:pt x="17142" y="47537"/>
                          <a:pt x="0" y="0"/>
                        </a:cubicBezTo>
                        <a:cubicBezTo>
                          <a:pt x="31665" y="27300"/>
                          <a:pt x="51981" y="70948"/>
                          <a:pt x="63012" y="116501"/>
                        </a:cubicBezTo>
                        <a:cubicBezTo>
                          <a:pt x="66028" y="128960"/>
                          <a:pt x="68488" y="141658"/>
                          <a:pt x="70393" y="154514"/>
                        </a:cubicBezTo>
                        <a:lnTo>
                          <a:pt x="70393" y="154514"/>
                        </a:lnTo>
                        <a:cubicBezTo>
                          <a:pt x="74678" y="183004"/>
                          <a:pt x="76742" y="211891"/>
                          <a:pt x="78487" y="240858"/>
                        </a:cubicBezTo>
                        <a:close/>
                      </a:path>
                    </a:pathLst>
                  </a:custGeom>
                  <a:solidFill>
                    <a:srgbClr val="28CDC3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489F09FD-3428-46DD-BC4C-721716E988CB}"/>
                      </a:ext>
                    </a:extLst>
                  </p:cNvPr>
                  <p:cNvSpPr/>
                  <p:nvPr/>
                </p:nvSpPr>
                <p:spPr>
                  <a:xfrm>
                    <a:off x="2939904" y="2646434"/>
                    <a:ext cx="83645" cy="127848"/>
                  </a:xfrm>
                  <a:custGeom>
                    <a:avLst/>
                    <a:gdLst>
                      <a:gd name="connsiteX0" fmla="*/ 83646 w 83645"/>
                      <a:gd name="connsiteY0" fmla="*/ 0 h 127848"/>
                      <a:gd name="connsiteX1" fmla="*/ 44283 w 83645"/>
                      <a:gd name="connsiteY1" fmla="*/ 127849 h 127848"/>
                      <a:gd name="connsiteX2" fmla="*/ 0 w 83645"/>
                      <a:gd name="connsiteY2" fmla="*/ 127849 h 127848"/>
                      <a:gd name="connsiteX3" fmla="*/ 23411 w 83645"/>
                      <a:gd name="connsiteY3" fmla="*/ 68329 h 127848"/>
                      <a:gd name="connsiteX4" fmla="*/ 83646 w 83645"/>
                      <a:gd name="connsiteY4" fmla="*/ 0 h 127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45" h="127848">
                        <a:moveTo>
                          <a:pt x="83646" y="0"/>
                        </a:moveTo>
                        <a:cubicBezTo>
                          <a:pt x="64202" y="39045"/>
                          <a:pt x="50791" y="82693"/>
                          <a:pt x="44283" y="127849"/>
                        </a:cubicBezTo>
                        <a:lnTo>
                          <a:pt x="0" y="127849"/>
                        </a:lnTo>
                        <a:cubicBezTo>
                          <a:pt x="5317" y="106739"/>
                          <a:pt x="13253" y="86661"/>
                          <a:pt x="23411" y="68329"/>
                        </a:cubicBezTo>
                        <a:cubicBezTo>
                          <a:pt x="38966" y="40315"/>
                          <a:pt x="59600" y="16507"/>
                          <a:pt x="83646" y="0"/>
                        </a:cubicBezTo>
                        <a:close/>
                      </a:path>
                    </a:pathLst>
                  </a:custGeom>
                  <a:solidFill>
                    <a:srgbClr val="28CDC3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D715A618-64EC-41F6-9CA8-0B061BB98693}"/>
                    </a:ext>
                  </a:extLst>
                </p:cNvPr>
                <p:cNvSpPr/>
                <p:nvPr/>
              </p:nvSpPr>
              <p:spPr>
                <a:xfrm>
                  <a:off x="2754757" y="2773489"/>
                  <a:ext cx="268872" cy="148482"/>
                </a:xfrm>
                <a:custGeom>
                  <a:avLst/>
                  <a:gdLst>
                    <a:gd name="connsiteX0" fmla="*/ 208559 w 268872"/>
                    <a:gd name="connsiteY0" fmla="*/ 36664 h 148482"/>
                    <a:gd name="connsiteX1" fmla="*/ 228399 w 268872"/>
                    <a:gd name="connsiteY1" fmla="*/ 128484 h 148482"/>
                    <a:gd name="connsiteX2" fmla="*/ 174196 w 268872"/>
                    <a:gd name="connsiteY2" fmla="*/ 53250 h 148482"/>
                    <a:gd name="connsiteX3" fmla="*/ 166815 w 268872"/>
                    <a:gd name="connsiteY3" fmla="*/ 76662 h 148482"/>
                    <a:gd name="connsiteX4" fmla="*/ 103803 w 268872"/>
                    <a:gd name="connsiteY4" fmla="*/ 148482 h 148482"/>
                    <a:gd name="connsiteX5" fmla="*/ 138722 w 268872"/>
                    <a:gd name="connsiteY5" fmla="*/ 56266 h 148482"/>
                    <a:gd name="connsiteX6" fmla="*/ 72773 w 268872"/>
                    <a:gd name="connsiteY6" fmla="*/ 108644 h 148482"/>
                    <a:gd name="connsiteX7" fmla="*/ 105390 w 268872"/>
                    <a:gd name="connsiteY7" fmla="*/ 57139 h 148482"/>
                    <a:gd name="connsiteX8" fmla="*/ 33569 w 268872"/>
                    <a:gd name="connsiteY8" fmla="*/ 87772 h 148482"/>
                    <a:gd name="connsiteX9" fmla="*/ 87534 w 268872"/>
                    <a:gd name="connsiteY9" fmla="*/ 16348 h 148482"/>
                    <a:gd name="connsiteX10" fmla="*/ 72853 w 268872"/>
                    <a:gd name="connsiteY10" fmla="*/ 23808 h 148482"/>
                    <a:gd name="connsiteX11" fmla="*/ 0 w 268872"/>
                    <a:gd name="connsiteY11" fmla="*/ 38410 h 148482"/>
                    <a:gd name="connsiteX12" fmla="*/ 58092 w 268872"/>
                    <a:gd name="connsiteY12" fmla="*/ 0 h 148482"/>
                    <a:gd name="connsiteX13" fmla="*/ 229510 w 268872"/>
                    <a:gd name="connsiteY13" fmla="*/ 0 h 148482"/>
                    <a:gd name="connsiteX14" fmla="*/ 268873 w 268872"/>
                    <a:gd name="connsiteY14" fmla="*/ 78804 h 148482"/>
                    <a:gd name="connsiteX15" fmla="*/ 208638 w 268872"/>
                    <a:gd name="connsiteY15" fmla="*/ 36664 h 148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68872" h="148482">
                      <a:moveTo>
                        <a:pt x="208559" y="36664"/>
                      </a:moveTo>
                      <a:cubicBezTo>
                        <a:pt x="210146" y="67694"/>
                        <a:pt x="216892" y="98644"/>
                        <a:pt x="228399" y="128484"/>
                      </a:cubicBezTo>
                      <a:cubicBezTo>
                        <a:pt x="202051" y="107533"/>
                        <a:pt x="183402" y="81265"/>
                        <a:pt x="174196" y="53250"/>
                      </a:cubicBezTo>
                      <a:cubicBezTo>
                        <a:pt x="172291" y="61186"/>
                        <a:pt x="169910" y="68964"/>
                        <a:pt x="166815" y="76662"/>
                      </a:cubicBezTo>
                      <a:cubicBezTo>
                        <a:pt x="155784" y="104755"/>
                        <a:pt x="135468" y="131658"/>
                        <a:pt x="103803" y="148482"/>
                      </a:cubicBezTo>
                      <a:cubicBezTo>
                        <a:pt x="121024" y="119119"/>
                        <a:pt x="132770" y="88010"/>
                        <a:pt x="138722" y="56266"/>
                      </a:cubicBezTo>
                      <a:cubicBezTo>
                        <a:pt x="124199" y="78169"/>
                        <a:pt x="101264" y="96898"/>
                        <a:pt x="72773" y="108644"/>
                      </a:cubicBezTo>
                      <a:cubicBezTo>
                        <a:pt x="86265" y="92534"/>
                        <a:pt x="97216" y="75154"/>
                        <a:pt x="105390" y="57139"/>
                      </a:cubicBezTo>
                      <a:cubicBezTo>
                        <a:pt x="88011" y="74519"/>
                        <a:pt x="62060" y="87693"/>
                        <a:pt x="33569" y="87772"/>
                      </a:cubicBezTo>
                      <a:cubicBezTo>
                        <a:pt x="58568" y="67615"/>
                        <a:pt x="77138" y="42934"/>
                        <a:pt x="87534" y="16348"/>
                      </a:cubicBezTo>
                      <a:cubicBezTo>
                        <a:pt x="82931" y="19205"/>
                        <a:pt x="78011" y="21665"/>
                        <a:pt x="72853" y="23808"/>
                      </a:cubicBezTo>
                      <a:cubicBezTo>
                        <a:pt x="50711" y="33172"/>
                        <a:pt x="25316" y="36823"/>
                        <a:pt x="0" y="38410"/>
                      </a:cubicBezTo>
                      <a:cubicBezTo>
                        <a:pt x="23649" y="30077"/>
                        <a:pt x="43807" y="16507"/>
                        <a:pt x="58092" y="0"/>
                      </a:cubicBezTo>
                      <a:lnTo>
                        <a:pt x="229510" y="0"/>
                      </a:lnTo>
                      <a:cubicBezTo>
                        <a:pt x="235938" y="27855"/>
                        <a:pt x="249429" y="54758"/>
                        <a:pt x="268873" y="78804"/>
                      </a:cubicBezTo>
                      <a:cubicBezTo>
                        <a:pt x="244827" y="68567"/>
                        <a:pt x="224272" y="53965"/>
                        <a:pt x="208638" y="36664"/>
                      </a:cubicBezTo>
                      <a:close/>
                    </a:path>
                  </a:pathLst>
                </a:custGeom>
                <a:solidFill>
                  <a:srgbClr val="5DE0F1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  <p:grpSp>
            <p:nvGrpSpPr>
              <p:cNvPr id="30" name="Graphic 2">
                <a:extLst>
                  <a:ext uri="{FF2B5EF4-FFF2-40B4-BE49-F238E27FC236}">
                    <a16:creationId xmlns:a16="http://schemas.microsoft.com/office/drawing/2014/main" id="{3CCA4BCD-F980-4B38-A13E-2A19D82056B0}"/>
                  </a:ext>
                </a:extLst>
              </p:cNvPr>
              <p:cNvGrpSpPr/>
              <p:nvPr/>
            </p:nvGrpSpPr>
            <p:grpSpPr>
              <a:xfrm>
                <a:off x="813365" y="2921892"/>
                <a:ext cx="650347" cy="1096174"/>
                <a:chOff x="813365" y="2921892"/>
                <a:chExt cx="650347" cy="1096174"/>
              </a:xfrm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AFF564CA-CAA6-4642-BC73-7A6072A28076}"/>
                    </a:ext>
                  </a:extLst>
                </p:cNvPr>
                <p:cNvSpPr/>
                <p:nvPr/>
              </p:nvSpPr>
              <p:spPr>
                <a:xfrm>
                  <a:off x="813444" y="3429479"/>
                  <a:ext cx="600360" cy="366404"/>
                </a:xfrm>
                <a:custGeom>
                  <a:avLst/>
                  <a:gdLst>
                    <a:gd name="connsiteX0" fmla="*/ 600281 w 600360"/>
                    <a:gd name="connsiteY0" fmla="*/ 214986 h 366404"/>
                    <a:gd name="connsiteX1" fmla="*/ 469813 w 600360"/>
                    <a:gd name="connsiteY1" fmla="*/ 0 h 366404"/>
                    <a:gd name="connsiteX2" fmla="*/ 128008 w 600360"/>
                    <a:gd name="connsiteY2" fmla="*/ 0 h 366404"/>
                    <a:gd name="connsiteX3" fmla="*/ 0 w 600360"/>
                    <a:gd name="connsiteY3" fmla="*/ 221097 h 366404"/>
                    <a:gd name="connsiteX4" fmla="*/ 159673 w 600360"/>
                    <a:gd name="connsiteY4" fmla="*/ 115231 h 366404"/>
                    <a:gd name="connsiteX5" fmla="*/ 81741 w 600360"/>
                    <a:gd name="connsiteY5" fmla="*/ 273871 h 366404"/>
                    <a:gd name="connsiteX6" fmla="*/ 212686 w 600360"/>
                    <a:gd name="connsiteY6" fmla="*/ 124357 h 366404"/>
                    <a:gd name="connsiteX7" fmla="*/ 136341 w 600360"/>
                    <a:gd name="connsiteY7" fmla="*/ 349104 h 366404"/>
                    <a:gd name="connsiteX8" fmla="*/ 319028 w 600360"/>
                    <a:gd name="connsiteY8" fmla="*/ 129515 h 366404"/>
                    <a:gd name="connsiteX9" fmla="*/ 495050 w 600360"/>
                    <a:gd name="connsiteY9" fmla="*/ 366405 h 366404"/>
                    <a:gd name="connsiteX10" fmla="*/ 412436 w 600360"/>
                    <a:gd name="connsiteY10" fmla="*/ 93169 h 366404"/>
                    <a:gd name="connsiteX11" fmla="*/ 600361 w 600360"/>
                    <a:gd name="connsiteY11" fmla="*/ 214907 h 366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0360" h="366404">
                      <a:moveTo>
                        <a:pt x="600281" y="214986"/>
                      </a:moveTo>
                      <a:cubicBezTo>
                        <a:pt x="533936" y="157212"/>
                        <a:pt x="488145" y="81026"/>
                        <a:pt x="469813" y="0"/>
                      </a:cubicBezTo>
                      <a:lnTo>
                        <a:pt x="128008" y="0"/>
                      </a:lnTo>
                      <a:cubicBezTo>
                        <a:pt x="106422" y="81503"/>
                        <a:pt x="62139" y="158402"/>
                        <a:pt x="0" y="221097"/>
                      </a:cubicBezTo>
                      <a:cubicBezTo>
                        <a:pt x="63885" y="201574"/>
                        <a:pt x="119517" y="163481"/>
                        <a:pt x="159673" y="115231"/>
                      </a:cubicBezTo>
                      <a:cubicBezTo>
                        <a:pt x="140468" y="170465"/>
                        <a:pt x="114358" y="223874"/>
                        <a:pt x="81741" y="273871"/>
                      </a:cubicBezTo>
                      <a:cubicBezTo>
                        <a:pt x="137214" y="233636"/>
                        <a:pt x="181894" y="181972"/>
                        <a:pt x="212686" y="124357"/>
                      </a:cubicBezTo>
                      <a:cubicBezTo>
                        <a:pt x="198480" y="201812"/>
                        <a:pt x="172847" y="277601"/>
                        <a:pt x="136341" y="349104"/>
                      </a:cubicBezTo>
                      <a:cubicBezTo>
                        <a:pt x="221019" y="295378"/>
                        <a:pt x="284666" y="216970"/>
                        <a:pt x="319028" y="129515"/>
                      </a:cubicBezTo>
                      <a:cubicBezTo>
                        <a:pt x="348630" y="222128"/>
                        <a:pt x="410134" y="306726"/>
                        <a:pt x="495050" y="366405"/>
                      </a:cubicBezTo>
                      <a:cubicBezTo>
                        <a:pt x="452909" y="279506"/>
                        <a:pt x="425054" y="187131"/>
                        <a:pt x="412436" y="93169"/>
                      </a:cubicBezTo>
                      <a:cubicBezTo>
                        <a:pt x="459020" y="149990"/>
                        <a:pt x="524810" y="194273"/>
                        <a:pt x="600361" y="214907"/>
                      </a:cubicBezTo>
                      <a:close/>
                    </a:path>
                  </a:pathLst>
                </a:custGeom>
                <a:solidFill>
                  <a:srgbClr val="5DE0F1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grpSp>
              <p:nvGrpSpPr>
                <p:cNvPr id="32" name="Graphic 2">
                  <a:extLst>
                    <a:ext uri="{FF2B5EF4-FFF2-40B4-BE49-F238E27FC236}">
                      <a16:creationId xmlns:a16="http://schemas.microsoft.com/office/drawing/2014/main" id="{010223B5-907B-4336-9637-F39AA952FCB5}"/>
                    </a:ext>
                  </a:extLst>
                </p:cNvPr>
                <p:cNvGrpSpPr/>
                <p:nvPr/>
              </p:nvGrpSpPr>
              <p:grpSpPr>
                <a:xfrm>
                  <a:off x="813365" y="2921892"/>
                  <a:ext cx="650347" cy="643689"/>
                  <a:chOff x="813365" y="2921892"/>
                  <a:chExt cx="650347" cy="643689"/>
                </a:xfrm>
              </p:grpSpPr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E5867FE8-2A00-4E62-BA91-D9A691046A58}"/>
                      </a:ext>
                    </a:extLst>
                  </p:cNvPr>
                  <p:cNvSpPr/>
                  <p:nvPr/>
                </p:nvSpPr>
                <p:spPr>
                  <a:xfrm>
                    <a:off x="895027" y="3051487"/>
                    <a:ext cx="173878" cy="383546"/>
                  </a:xfrm>
                  <a:custGeom>
                    <a:avLst/>
                    <a:gdLst>
                      <a:gd name="connsiteX0" fmla="*/ 173878 w 173878"/>
                      <a:gd name="connsiteY0" fmla="*/ 383547 h 383546"/>
                      <a:gd name="connsiteX1" fmla="*/ 107533 w 173878"/>
                      <a:gd name="connsiteY1" fmla="*/ 383547 h 383546"/>
                      <a:gd name="connsiteX2" fmla="*/ 78091 w 173878"/>
                      <a:gd name="connsiteY2" fmla="*/ 222367 h 383546"/>
                      <a:gd name="connsiteX3" fmla="*/ 77932 w 173878"/>
                      <a:gd name="connsiteY3" fmla="*/ 222128 h 383546"/>
                      <a:gd name="connsiteX4" fmla="*/ 0 w 173878"/>
                      <a:gd name="connsiteY4" fmla="*/ 0 h 383546"/>
                      <a:gd name="connsiteX5" fmla="*/ 130945 w 173878"/>
                      <a:gd name="connsiteY5" fmla="*/ 209272 h 383546"/>
                      <a:gd name="connsiteX6" fmla="*/ 173799 w 173878"/>
                      <a:gd name="connsiteY6" fmla="*/ 383467 h 3835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3878" h="383546">
                        <a:moveTo>
                          <a:pt x="173878" y="383547"/>
                        </a:moveTo>
                        <a:lnTo>
                          <a:pt x="107533" y="383547"/>
                        </a:lnTo>
                        <a:cubicBezTo>
                          <a:pt x="101026" y="329026"/>
                          <a:pt x="91185" y="275062"/>
                          <a:pt x="78091" y="222367"/>
                        </a:cubicBezTo>
                        <a:cubicBezTo>
                          <a:pt x="78091" y="222208"/>
                          <a:pt x="77932" y="222208"/>
                          <a:pt x="77932" y="222128"/>
                        </a:cubicBezTo>
                        <a:cubicBezTo>
                          <a:pt x="58727" y="144832"/>
                          <a:pt x="32617" y="69995"/>
                          <a:pt x="0" y="0"/>
                        </a:cubicBezTo>
                        <a:cubicBezTo>
                          <a:pt x="55473" y="56345"/>
                          <a:pt x="100153" y="128642"/>
                          <a:pt x="130945" y="209272"/>
                        </a:cubicBezTo>
                        <a:cubicBezTo>
                          <a:pt x="152054" y="264348"/>
                          <a:pt x="166736" y="323233"/>
                          <a:pt x="173799" y="383467"/>
                        </a:cubicBezTo>
                        <a:close/>
                      </a:path>
                    </a:pathLst>
                  </a:custGeom>
                  <a:solidFill>
                    <a:srgbClr val="1A9FAB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94347251-B271-47F3-9615-C45E2DE0D03C}"/>
                      </a:ext>
                    </a:extLst>
                  </p:cNvPr>
                  <p:cNvSpPr/>
                  <p:nvPr/>
                </p:nvSpPr>
                <p:spPr>
                  <a:xfrm>
                    <a:off x="1112513" y="2921892"/>
                    <a:ext cx="195901" cy="513220"/>
                  </a:xfrm>
                  <a:custGeom>
                    <a:avLst/>
                    <a:gdLst>
                      <a:gd name="connsiteX0" fmla="*/ 195901 w 195901"/>
                      <a:gd name="connsiteY0" fmla="*/ 79 h 513220"/>
                      <a:gd name="connsiteX1" fmla="*/ 113287 w 195901"/>
                      <a:gd name="connsiteY1" fmla="*/ 382595 h 513220"/>
                      <a:gd name="connsiteX2" fmla="*/ 113287 w 195901"/>
                      <a:gd name="connsiteY2" fmla="*/ 382753 h 513220"/>
                      <a:gd name="connsiteX3" fmla="*/ 105589 w 195901"/>
                      <a:gd name="connsiteY3" fmla="*/ 513221 h 513220"/>
                      <a:gd name="connsiteX4" fmla="*/ 40 w 195901"/>
                      <a:gd name="connsiteY4" fmla="*/ 513221 h 513220"/>
                      <a:gd name="connsiteX5" fmla="*/ 19801 w 195901"/>
                      <a:gd name="connsiteY5" fmla="*/ 331883 h 513220"/>
                      <a:gd name="connsiteX6" fmla="*/ 19801 w 195901"/>
                      <a:gd name="connsiteY6" fmla="*/ 331725 h 513220"/>
                      <a:gd name="connsiteX7" fmla="*/ 195822 w 195901"/>
                      <a:gd name="connsiteY7" fmla="*/ 0 h 51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5901" h="513220">
                        <a:moveTo>
                          <a:pt x="195901" y="79"/>
                        </a:moveTo>
                        <a:cubicBezTo>
                          <a:pt x="153761" y="121738"/>
                          <a:pt x="125906" y="251016"/>
                          <a:pt x="113287" y="382595"/>
                        </a:cubicBezTo>
                        <a:lnTo>
                          <a:pt x="113287" y="382753"/>
                        </a:lnTo>
                        <a:cubicBezTo>
                          <a:pt x="109002" y="426084"/>
                          <a:pt x="106462" y="469652"/>
                          <a:pt x="105589" y="513221"/>
                        </a:cubicBezTo>
                        <a:lnTo>
                          <a:pt x="40" y="513221"/>
                        </a:lnTo>
                        <a:cubicBezTo>
                          <a:pt x="-595" y="452035"/>
                          <a:pt x="6310" y="390769"/>
                          <a:pt x="19801" y="331883"/>
                        </a:cubicBezTo>
                        <a:lnTo>
                          <a:pt x="19801" y="331725"/>
                        </a:lnTo>
                        <a:cubicBezTo>
                          <a:pt x="49402" y="202130"/>
                          <a:pt x="110907" y="83566"/>
                          <a:pt x="195822" y="0"/>
                        </a:cubicBezTo>
                        <a:close/>
                      </a:path>
                    </a:pathLst>
                  </a:custGeom>
                  <a:solidFill>
                    <a:srgbClr val="1A9FAB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AB378CD3-E395-441D-9044-F65C8F54BFD5}"/>
                      </a:ext>
                    </a:extLst>
                  </p:cNvPr>
                  <p:cNvSpPr/>
                  <p:nvPr/>
                </p:nvSpPr>
                <p:spPr>
                  <a:xfrm>
                    <a:off x="813365" y="3125451"/>
                    <a:ext cx="220066" cy="309583"/>
                  </a:xfrm>
                  <a:custGeom>
                    <a:avLst/>
                    <a:gdLst>
                      <a:gd name="connsiteX0" fmla="*/ 219987 w 220066"/>
                      <a:gd name="connsiteY0" fmla="*/ 309583 h 309583"/>
                      <a:gd name="connsiteX1" fmla="*/ 128008 w 220066"/>
                      <a:gd name="connsiteY1" fmla="*/ 309583 h 309583"/>
                      <a:gd name="connsiteX2" fmla="*/ 0 w 220066"/>
                      <a:gd name="connsiteY2" fmla="*/ 0 h 309583"/>
                      <a:gd name="connsiteX3" fmla="*/ 159673 w 220066"/>
                      <a:gd name="connsiteY3" fmla="*/ 148165 h 309583"/>
                      <a:gd name="connsiteX4" fmla="*/ 159832 w 220066"/>
                      <a:gd name="connsiteY4" fmla="*/ 148403 h 309583"/>
                      <a:gd name="connsiteX5" fmla="*/ 220066 w 220066"/>
                      <a:gd name="connsiteY5" fmla="*/ 309583 h 309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0066" h="309583">
                        <a:moveTo>
                          <a:pt x="219987" y="309583"/>
                        </a:moveTo>
                        <a:lnTo>
                          <a:pt x="128008" y="309583"/>
                        </a:lnTo>
                        <a:cubicBezTo>
                          <a:pt x="106422" y="195464"/>
                          <a:pt x="62139" y="87852"/>
                          <a:pt x="0" y="0"/>
                        </a:cubicBezTo>
                        <a:cubicBezTo>
                          <a:pt x="63885" y="27379"/>
                          <a:pt x="119517" y="80630"/>
                          <a:pt x="159673" y="148165"/>
                        </a:cubicBezTo>
                        <a:cubicBezTo>
                          <a:pt x="159673" y="148324"/>
                          <a:pt x="159832" y="148324"/>
                          <a:pt x="159832" y="148403"/>
                        </a:cubicBezTo>
                        <a:cubicBezTo>
                          <a:pt x="188560" y="196416"/>
                          <a:pt x="209432" y="251492"/>
                          <a:pt x="220066" y="309583"/>
                        </a:cubicBezTo>
                        <a:close/>
                      </a:path>
                    </a:pathLst>
                  </a:custGeom>
                  <a:solidFill>
                    <a:srgbClr val="28CDC3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34B52D45-CB2B-4DE4-8009-CB737E0D9583}"/>
                      </a:ext>
                    </a:extLst>
                  </p:cNvPr>
                  <p:cNvSpPr/>
                  <p:nvPr/>
                </p:nvSpPr>
                <p:spPr>
                  <a:xfrm>
                    <a:off x="949706" y="2946256"/>
                    <a:ext cx="210542" cy="488857"/>
                  </a:xfrm>
                  <a:custGeom>
                    <a:avLst/>
                    <a:gdLst>
                      <a:gd name="connsiteX0" fmla="*/ 210464 w 210542"/>
                      <a:gd name="connsiteY0" fmla="*/ 488778 h 488857"/>
                      <a:gd name="connsiteX1" fmla="*/ 89280 w 210542"/>
                      <a:gd name="connsiteY1" fmla="*/ 488778 h 488857"/>
                      <a:gd name="connsiteX2" fmla="*/ 76345 w 210542"/>
                      <a:gd name="connsiteY2" fmla="*/ 314583 h 488857"/>
                      <a:gd name="connsiteX3" fmla="*/ 0 w 210542"/>
                      <a:gd name="connsiteY3" fmla="*/ 0 h 488857"/>
                      <a:gd name="connsiteX4" fmla="*/ 182687 w 210542"/>
                      <a:gd name="connsiteY4" fmla="*/ 307361 h 488857"/>
                      <a:gd name="connsiteX5" fmla="*/ 182687 w 210542"/>
                      <a:gd name="connsiteY5" fmla="*/ 307520 h 488857"/>
                      <a:gd name="connsiteX6" fmla="*/ 210543 w 210542"/>
                      <a:gd name="connsiteY6" fmla="*/ 488857 h 488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0542" h="488857">
                        <a:moveTo>
                          <a:pt x="210464" y="488778"/>
                        </a:moveTo>
                        <a:lnTo>
                          <a:pt x="89280" y="488778"/>
                        </a:lnTo>
                        <a:cubicBezTo>
                          <a:pt x="88328" y="430369"/>
                          <a:pt x="83884" y="372198"/>
                          <a:pt x="76345" y="314583"/>
                        </a:cubicBezTo>
                        <a:cubicBezTo>
                          <a:pt x="62139" y="206098"/>
                          <a:pt x="36506" y="100073"/>
                          <a:pt x="0" y="0"/>
                        </a:cubicBezTo>
                        <a:cubicBezTo>
                          <a:pt x="84678" y="75233"/>
                          <a:pt x="148324" y="184988"/>
                          <a:pt x="182687" y="307361"/>
                        </a:cubicBezTo>
                        <a:lnTo>
                          <a:pt x="182687" y="307520"/>
                        </a:lnTo>
                        <a:cubicBezTo>
                          <a:pt x="198956" y="365770"/>
                          <a:pt x="208559" y="427115"/>
                          <a:pt x="210543" y="488857"/>
                        </a:cubicBezTo>
                        <a:close/>
                      </a:path>
                    </a:pathLst>
                  </a:custGeom>
                  <a:solidFill>
                    <a:srgbClr val="28CDC3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E500DA07-27B7-4A03-9D42-4A2B88CC8DC2}"/>
                      </a:ext>
                    </a:extLst>
                  </p:cNvPr>
                  <p:cNvSpPr/>
                  <p:nvPr/>
                </p:nvSpPr>
                <p:spPr>
                  <a:xfrm>
                    <a:off x="1171598" y="3133942"/>
                    <a:ext cx="242207" cy="301091"/>
                  </a:xfrm>
                  <a:custGeom>
                    <a:avLst/>
                    <a:gdLst>
                      <a:gd name="connsiteX0" fmla="*/ 242128 w 242207"/>
                      <a:gd name="connsiteY0" fmla="*/ 79 h 301091"/>
                      <a:gd name="connsiteX1" fmla="*/ 111660 w 242207"/>
                      <a:gd name="connsiteY1" fmla="*/ 301092 h 301091"/>
                      <a:gd name="connsiteX2" fmla="*/ 0 w 242207"/>
                      <a:gd name="connsiteY2" fmla="*/ 301092 h 301091"/>
                      <a:gd name="connsiteX3" fmla="*/ 54283 w 242207"/>
                      <a:gd name="connsiteY3" fmla="*/ 170624 h 301091"/>
                      <a:gd name="connsiteX4" fmla="*/ 54283 w 242207"/>
                      <a:gd name="connsiteY4" fmla="*/ 170465 h 301091"/>
                      <a:gd name="connsiteX5" fmla="*/ 242208 w 242207"/>
                      <a:gd name="connsiteY5" fmla="*/ 0 h 301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2207" h="301091">
                        <a:moveTo>
                          <a:pt x="242128" y="79"/>
                        </a:moveTo>
                        <a:cubicBezTo>
                          <a:pt x="175783" y="80947"/>
                          <a:pt x="129992" y="187607"/>
                          <a:pt x="111660" y="301092"/>
                        </a:cubicBezTo>
                        <a:lnTo>
                          <a:pt x="0" y="301092"/>
                        </a:lnTo>
                        <a:cubicBezTo>
                          <a:pt x="12460" y="254428"/>
                          <a:pt x="30871" y="210463"/>
                          <a:pt x="54283" y="170624"/>
                        </a:cubicBezTo>
                        <a:lnTo>
                          <a:pt x="54283" y="170465"/>
                        </a:lnTo>
                        <a:cubicBezTo>
                          <a:pt x="100867" y="90946"/>
                          <a:pt x="166657" y="28887"/>
                          <a:pt x="242208" y="0"/>
                        </a:cubicBezTo>
                        <a:close/>
                      </a:path>
                    </a:pathLst>
                  </a:custGeom>
                  <a:solidFill>
                    <a:srgbClr val="28CDC3"/>
                  </a:solidFill>
                  <a:ln w="7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</p:grpSp>
        </p:grpSp>
      </p:grpSp>
      <p:grpSp>
        <p:nvGrpSpPr>
          <p:cNvPr id="38" name="Graphic 2">
            <a:extLst>
              <a:ext uri="{FF2B5EF4-FFF2-40B4-BE49-F238E27FC236}">
                <a16:creationId xmlns:a16="http://schemas.microsoft.com/office/drawing/2014/main" id="{B01C552C-3474-4CFF-A053-06C1C6ED2C01}"/>
              </a:ext>
            </a:extLst>
          </p:cNvPr>
          <p:cNvGrpSpPr/>
          <p:nvPr/>
        </p:nvGrpSpPr>
        <p:grpSpPr>
          <a:xfrm>
            <a:off x="-120413" y="1575265"/>
            <a:ext cx="13683032" cy="3529232"/>
            <a:chOff x="-90310" y="1181449"/>
            <a:chExt cx="10262274" cy="2646924"/>
          </a:xfrm>
        </p:grpSpPr>
        <p:grpSp>
          <p:nvGrpSpPr>
            <p:cNvPr id="39" name="Graphic 2">
              <a:extLst>
                <a:ext uri="{FF2B5EF4-FFF2-40B4-BE49-F238E27FC236}">
                  <a16:creationId xmlns:a16="http://schemas.microsoft.com/office/drawing/2014/main" id="{FE4EDFAD-7CC4-4D8E-A23C-2F2AB1C911C4}"/>
                </a:ext>
              </a:extLst>
            </p:cNvPr>
            <p:cNvGrpSpPr/>
            <p:nvPr/>
          </p:nvGrpSpPr>
          <p:grpSpPr>
            <a:xfrm>
              <a:off x="-90310" y="1390880"/>
              <a:ext cx="3018194" cy="2384252"/>
              <a:chOff x="-90310" y="1390880"/>
              <a:chExt cx="3018194" cy="2384252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0F6777E-72B4-4A68-8411-C5312ADC1C77}"/>
                  </a:ext>
                </a:extLst>
              </p:cNvPr>
              <p:cNvSpPr/>
              <p:nvPr/>
            </p:nvSpPr>
            <p:spPr>
              <a:xfrm>
                <a:off x="-90310" y="2317487"/>
                <a:ext cx="2786578" cy="974381"/>
              </a:xfrm>
              <a:custGeom>
                <a:avLst/>
                <a:gdLst>
                  <a:gd name="connsiteX0" fmla="*/ 2786579 w 2786578"/>
                  <a:gd name="connsiteY0" fmla="*/ 138483 h 974381"/>
                  <a:gd name="connsiteX1" fmla="*/ 2458742 w 2786578"/>
                  <a:gd name="connsiteY1" fmla="*/ 189035 h 974381"/>
                  <a:gd name="connsiteX2" fmla="*/ 2492073 w 2786578"/>
                  <a:gd name="connsiteY2" fmla="*/ 217605 h 974381"/>
                  <a:gd name="connsiteX3" fmla="*/ 2398745 w 2786578"/>
                  <a:gd name="connsiteY3" fmla="*/ 214034 h 974381"/>
                  <a:gd name="connsiteX4" fmla="*/ 2418506 w 2786578"/>
                  <a:gd name="connsiteY4" fmla="*/ 260698 h 974381"/>
                  <a:gd name="connsiteX5" fmla="*/ 2353668 w 2786578"/>
                  <a:gd name="connsiteY5" fmla="*/ 248873 h 974381"/>
                  <a:gd name="connsiteX6" fmla="*/ 2344462 w 2786578"/>
                  <a:gd name="connsiteY6" fmla="*/ 249032 h 974381"/>
                  <a:gd name="connsiteX7" fmla="*/ 2360970 w 2786578"/>
                  <a:gd name="connsiteY7" fmla="*/ 287521 h 974381"/>
                  <a:gd name="connsiteX8" fmla="*/ 2301370 w 2786578"/>
                  <a:gd name="connsiteY8" fmla="*/ 261809 h 974381"/>
                  <a:gd name="connsiteX9" fmla="*/ 2300973 w 2786578"/>
                  <a:gd name="connsiteY9" fmla="*/ 271411 h 974381"/>
                  <a:gd name="connsiteX10" fmla="*/ 2284704 w 2786578"/>
                  <a:gd name="connsiteY10" fmla="*/ 259507 h 974381"/>
                  <a:gd name="connsiteX11" fmla="*/ 2237088 w 2786578"/>
                  <a:gd name="connsiteY11" fmla="*/ 296251 h 974381"/>
                  <a:gd name="connsiteX12" fmla="*/ 2238279 w 2786578"/>
                  <a:gd name="connsiteY12" fmla="*/ 277522 h 974381"/>
                  <a:gd name="connsiteX13" fmla="*/ 2210264 w 2786578"/>
                  <a:gd name="connsiteY13" fmla="*/ 275141 h 974381"/>
                  <a:gd name="connsiteX14" fmla="*/ 2191773 w 2786578"/>
                  <a:gd name="connsiteY14" fmla="*/ 283553 h 974381"/>
                  <a:gd name="connsiteX15" fmla="*/ 2193361 w 2786578"/>
                  <a:gd name="connsiteY15" fmla="*/ 271570 h 974381"/>
                  <a:gd name="connsiteX16" fmla="*/ 2145586 w 2786578"/>
                  <a:gd name="connsiteY16" fmla="*/ 250301 h 974381"/>
                  <a:gd name="connsiteX17" fmla="*/ 2179473 w 2786578"/>
                  <a:gd name="connsiteY17" fmla="*/ 301409 h 974381"/>
                  <a:gd name="connsiteX18" fmla="*/ 2090747 w 2786578"/>
                  <a:gd name="connsiteY18" fmla="*/ 267919 h 974381"/>
                  <a:gd name="connsiteX19" fmla="*/ 2077256 w 2786578"/>
                  <a:gd name="connsiteY19" fmla="*/ 324027 h 974381"/>
                  <a:gd name="connsiteX20" fmla="*/ 2019799 w 2786578"/>
                  <a:gd name="connsiteY20" fmla="*/ 284585 h 974381"/>
                  <a:gd name="connsiteX21" fmla="*/ 2048845 w 2786578"/>
                  <a:gd name="connsiteY21" fmla="*/ 332915 h 974381"/>
                  <a:gd name="connsiteX22" fmla="*/ 1956152 w 2786578"/>
                  <a:gd name="connsiteY22" fmla="*/ 289188 h 974381"/>
                  <a:gd name="connsiteX23" fmla="*/ 1965755 w 2786578"/>
                  <a:gd name="connsiteY23" fmla="*/ 352914 h 974381"/>
                  <a:gd name="connsiteX24" fmla="*/ 1916314 w 2786578"/>
                  <a:gd name="connsiteY24" fmla="*/ 294505 h 974381"/>
                  <a:gd name="connsiteX25" fmla="*/ 1859095 w 2786578"/>
                  <a:gd name="connsiteY25" fmla="*/ 341407 h 974381"/>
                  <a:gd name="connsiteX26" fmla="*/ 1870205 w 2786578"/>
                  <a:gd name="connsiteY26" fmla="*/ 287918 h 974381"/>
                  <a:gd name="connsiteX27" fmla="*/ 1806003 w 2786578"/>
                  <a:gd name="connsiteY27" fmla="*/ 315377 h 974381"/>
                  <a:gd name="connsiteX28" fmla="*/ 1819018 w 2786578"/>
                  <a:gd name="connsiteY28" fmla="*/ 285855 h 974381"/>
                  <a:gd name="connsiteX29" fmla="*/ 1682518 w 2786578"/>
                  <a:gd name="connsiteY29" fmla="*/ 302282 h 974381"/>
                  <a:gd name="connsiteX30" fmla="*/ 1508878 w 2786578"/>
                  <a:gd name="connsiteY30" fmla="*/ 361247 h 974381"/>
                  <a:gd name="connsiteX31" fmla="*/ 1196516 w 2786578"/>
                  <a:gd name="connsiteY31" fmla="*/ 395213 h 974381"/>
                  <a:gd name="connsiteX32" fmla="*/ 1060413 w 2786578"/>
                  <a:gd name="connsiteY32" fmla="*/ 446479 h 974381"/>
                  <a:gd name="connsiteX33" fmla="*/ 909945 w 2786578"/>
                  <a:gd name="connsiteY33" fmla="*/ 572185 h 974381"/>
                  <a:gd name="connsiteX34" fmla="*/ 1000019 w 2786578"/>
                  <a:gd name="connsiteY34" fmla="*/ 627896 h 974381"/>
                  <a:gd name="connsiteX35" fmla="*/ 870900 w 2786578"/>
                  <a:gd name="connsiteY35" fmla="*/ 574963 h 974381"/>
                  <a:gd name="connsiteX36" fmla="*/ 846854 w 2786578"/>
                  <a:gd name="connsiteY36" fmla="*/ 573376 h 974381"/>
                  <a:gd name="connsiteX37" fmla="*/ 928595 w 2786578"/>
                  <a:gd name="connsiteY37" fmla="*/ 714795 h 974381"/>
                  <a:gd name="connsiteX38" fmla="*/ 778922 w 2786578"/>
                  <a:gd name="connsiteY38" fmla="*/ 582582 h 974381"/>
                  <a:gd name="connsiteX39" fmla="*/ 726226 w 2786578"/>
                  <a:gd name="connsiteY39" fmla="*/ 803837 h 974381"/>
                  <a:gd name="connsiteX40" fmla="*/ 706783 w 2786578"/>
                  <a:gd name="connsiteY40" fmla="*/ 522585 h 974381"/>
                  <a:gd name="connsiteX41" fmla="*/ 667023 w 2786578"/>
                  <a:gd name="connsiteY41" fmla="*/ 664719 h 974381"/>
                  <a:gd name="connsiteX42" fmla="*/ 672737 w 2786578"/>
                  <a:gd name="connsiteY42" fmla="*/ 533934 h 974381"/>
                  <a:gd name="connsiteX43" fmla="*/ 599329 w 2786578"/>
                  <a:gd name="connsiteY43" fmla="*/ 545997 h 974381"/>
                  <a:gd name="connsiteX44" fmla="*/ 447116 w 2786578"/>
                  <a:gd name="connsiteY44" fmla="*/ 666941 h 974381"/>
                  <a:gd name="connsiteX45" fmla="*/ 422197 w 2786578"/>
                  <a:gd name="connsiteY45" fmla="*/ 667973 h 974381"/>
                  <a:gd name="connsiteX46" fmla="*/ 579648 w 2786578"/>
                  <a:gd name="connsiteY46" fmla="*/ 763284 h 974381"/>
                  <a:gd name="connsiteX47" fmla="*/ 373867 w 2786578"/>
                  <a:gd name="connsiteY47" fmla="*/ 665354 h 974381"/>
                  <a:gd name="connsiteX48" fmla="*/ 528064 w 2786578"/>
                  <a:gd name="connsiteY48" fmla="*/ 828994 h 974381"/>
                  <a:gd name="connsiteX49" fmla="*/ 296331 w 2786578"/>
                  <a:gd name="connsiteY49" fmla="*/ 644085 h 974381"/>
                  <a:gd name="connsiteX50" fmla="*/ 398548 w 2786578"/>
                  <a:gd name="connsiteY50" fmla="*/ 961684 h 974381"/>
                  <a:gd name="connsiteX51" fmla="*/ 232526 w 2786578"/>
                  <a:gd name="connsiteY51" fmla="*/ 646228 h 974381"/>
                  <a:gd name="connsiteX52" fmla="*/ 129119 w 2786578"/>
                  <a:gd name="connsiteY52" fmla="*/ 974382 h 974381"/>
                  <a:gd name="connsiteX53" fmla="*/ 122691 w 2786578"/>
                  <a:gd name="connsiteY53" fmla="*/ 617500 h 974381"/>
                  <a:gd name="connsiteX54" fmla="*/ 0 w 2786578"/>
                  <a:gd name="connsiteY54" fmla="*/ 900259 h 974381"/>
                  <a:gd name="connsiteX55" fmla="*/ 66504 w 2786578"/>
                  <a:gd name="connsiteY55" fmla="*/ 584566 h 974381"/>
                  <a:gd name="connsiteX56" fmla="*/ 19046 w 2786578"/>
                  <a:gd name="connsiteY56" fmla="*/ 535124 h 974381"/>
                  <a:gd name="connsiteX57" fmla="*/ 50791 w 2786578"/>
                  <a:gd name="connsiteY57" fmla="*/ 362437 h 974381"/>
                  <a:gd name="connsiteX58" fmla="*/ 91106 w 2786578"/>
                  <a:gd name="connsiteY58" fmla="*/ 362675 h 974381"/>
                  <a:gd name="connsiteX59" fmla="*/ 91106 w 2786578"/>
                  <a:gd name="connsiteY59" fmla="*/ 11587 h 974381"/>
                  <a:gd name="connsiteX60" fmla="*/ 1009701 w 2786578"/>
                  <a:gd name="connsiteY60" fmla="*/ 21586 h 974381"/>
                  <a:gd name="connsiteX61" fmla="*/ 1020336 w 2786578"/>
                  <a:gd name="connsiteY61" fmla="*/ 0 h 974381"/>
                  <a:gd name="connsiteX62" fmla="*/ 1177945 w 2786578"/>
                  <a:gd name="connsiteY62" fmla="*/ 10317 h 974381"/>
                  <a:gd name="connsiteX63" fmla="*/ 1178977 w 2786578"/>
                  <a:gd name="connsiteY63" fmla="*/ 31030 h 974381"/>
                  <a:gd name="connsiteX64" fmla="*/ 1487212 w 2786578"/>
                  <a:gd name="connsiteY64" fmla="*/ 58568 h 974381"/>
                  <a:gd name="connsiteX65" fmla="*/ 1698787 w 2786578"/>
                  <a:gd name="connsiteY65" fmla="*/ 78487 h 974381"/>
                  <a:gd name="connsiteX66" fmla="*/ 1708866 w 2786578"/>
                  <a:gd name="connsiteY66" fmla="*/ 61187 h 974381"/>
                  <a:gd name="connsiteX67" fmla="*/ 1893616 w 2786578"/>
                  <a:gd name="connsiteY67" fmla="*/ 74995 h 974381"/>
                  <a:gd name="connsiteX68" fmla="*/ 1898458 w 2786578"/>
                  <a:gd name="connsiteY68" fmla="*/ 90947 h 974381"/>
                  <a:gd name="connsiteX69" fmla="*/ 2786579 w 2786578"/>
                  <a:gd name="connsiteY69" fmla="*/ 138404 h 974381"/>
                  <a:gd name="connsiteX70" fmla="*/ 2240342 w 2786578"/>
                  <a:gd name="connsiteY70" fmla="*/ 244111 h 974381"/>
                  <a:gd name="connsiteX71" fmla="*/ 2237961 w 2786578"/>
                  <a:gd name="connsiteY71" fmla="*/ 248238 h 974381"/>
                  <a:gd name="connsiteX72" fmla="*/ 2239945 w 2786578"/>
                  <a:gd name="connsiteY72" fmla="*/ 249905 h 974381"/>
                  <a:gd name="connsiteX73" fmla="*/ 2240342 w 2786578"/>
                  <a:gd name="connsiteY73" fmla="*/ 244111 h 97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2786578" h="974381">
                    <a:moveTo>
                      <a:pt x="2786579" y="138483"/>
                    </a:moveTo>
                    <a:cubicBezTo>
                      <a:pt x="2680712" y="162767"/>
                      <a:pt x="2570877" y="168481"/>
                      <a:pt x="2458742" y="189035"/>
                    </a:cubicBezTo>
                    <a:cubicBezTo>
                      <a:pt x="2468820" y="199273"/>
                      <a:pt x="2479931" y="208955"/>
                      <a:pt x="2492073" y="217605"/>
                    </a:cubicBezTo>
                    <a:cubicBezTo>
                      <a:pt x="2462075" y="226493"/>
                      <a:pt x="2427553" y="225224"/>
                      <a:pt x="2398745" y="214034"/>
                    </a:cubicBezTo>
                    <a:cubicBezTo>
                      <a:pt x="2399459" y="230699"/>
                      <a:pt x="2406443" y="247127"/>
                      <a:pt x="2418506" y="260698"/>
                    </a:cubicBezTo>
                    <a:cubicBezTo>
                      <a:pt x="2396047" y="263555"/>
                      <a:pt x="2372477" y="259031"/>
                      <a:pt x="2353668" y="248873"/>
                    </a:cubicBezTo>
                    <a:cubicBezTo>
                      <a:pt x="2350573" y="249032"/>
                      <a:pt x="2347558" y="249111"/>
                      <a:pt x="2344462" y="249032"/>
                    </a:cubicBezTo>
                    <a:cubicBezTo>
                      <a:pt x="2345891" y="262682"/>
                      <a:pt x="2351446" y="276093"/>
                      <a:pt x="2360970" y="287521"/>
                    </a:cubicBezTo>
                    <a:cubicBezTo>
                      <a:pt x="2337479" y="287521"/>
                      <a:pt x="2314782" y="277205"/>
                      <a:pt x="2301370" y="261809"/>
                    </a:cubicBezTo>
                    <a:cubicBezTo>
                      <a:pt x="2301211" y="264983"/>
                      <a:pt x="2301052" y="268237"/>
                      <a:pt x="2300973" y="271411"/>
                    </a:cubicBezTo>
                    <a:cubicBezTo>
                      <a:pt x="2296132" y="266967"/>
                      <a:pt x="2290656" y="262999"/>
                      <a:pt x="2284704" y="259507"/>
                    </a:cubicBezTo>
                    <a:cubicBezTo>
                      <a:pt x="2272007" y="274109"/>
                      <a:pt x="2255896" y="286807"/>
                      <a:pt x="2237088" y="296251"/>
                    </a:cubicBezTo>
                    <a:cubicBezTo>
                      <a:pt x="2237485" y="289981"/>
                      <a:pt x="2237882" y="283791"/>
                      <a:pt x="2238279" y="277522"/>
                    </a:cubicBezTo>
                    <a:cubicBezTo>
                      <a:pt x="2228835" y="277522"/>
                      <a:pt x="2219470" y="276649"/>
                      <a:pt x="2210264" y="275141"/>
                    </a:cubicBezTo>
                    <a:cubicBezTo>
                      <a:pt x="2204550" y="278474"/>
                      <a:pt x="2198360" y="281411"/>
                      <a:pt x="2191773" y="283553"/>
                    </a:cubicBezTo>
                    <a:cubicBezTo>
                      <a:pt x="2192567" y="279585"/>
                      <a:pt x="2193043" y="275617"/>
                      <a:pt x="2193361" y="271570"/>
                    </a:cubicBezTo>
                    <a:cubicBezTo>
                      <a:pt x="2175901" y="266967"/>
                      <a:pt x="2159553" y="259904"/>
                      <a:pt x="2145586" y="250301"/>
                    </a:cubicBezTo>
                    <a:cubicBezTo>
                      <a:pt x="2145347" y="270379"/>
                      <a:pt x="2158521" y="290299"/>
                      <a:pt x="2179473" y="301409"/>
                    </a:cubicBezTo>
                    <a:cubicBezTo>
                      <a:pt x="2145268" y="304504"/>
                      <a:pt x="2109556" y="291013"/>
                      <a:pt x="2090747" y="267919"/>
                    </a:cubicBezTo>
                    <a:cubicBezTo>
                      <a:pt x="2097493" y="286886"/>
                      <a:pt x="2092335" y="308393"/>
                      <a:pt x="2077256" y="324027"/>
                    </a:cubicBezTo>
                    <a:cubicBezTo>
                      <a:pt x="2065273" y="305695"/>
                      <a:pt x="2044322" y="291251"/>
                      <a:pt x="2019799" y="284585"/>
                    </a:cubicBezTo>
                    <a:cubicBezTo>
                      <a:pt x="2029481" y="300695"/>
                      <a:pt x="2039163" y="316805"/>
                      <a:pt x="2048845" y="332915"/>
                    </a:cubicBezTo>
                    <a:cubicBezTo>
                      <a:pt x="2010356" y="339502"/>
                      <a:pt x="1967660" y="319345"/>
                      <a:pt x="1956152" y="289188"/>
                    </a:cubicBezTo>
                    <a:cubicBezTo>
                      <a:pt x="1950677" y="310536"/>
                      <a:pt x="1954089" y="333233"/>
                      <a:pt x="1965755" y="352914"/>
                    </a:cubicBezTo>
                    <a:cubicBezTo>
                      <a:pt x="1935440" y="345375"/>
                      <a:pt x="1913774" y="319821"/>
                      <a:pt x="1916314" y="294505"/>
                    </a:cubicBezTo>
                    <a:cubicBezTo>
                      <a:pt x="1904251" y="314583"/>
                      <a:pt x="1883855" y="331328"/>
                      <a:pt x="1859095" y="341407"/>
                    </a:cubicBezTo>
                    <a:cubicBezTo>
                      <a:pt x="1868459" y="324741"/>
                      <a:pt x="1872348" y="306091"/>
                      <a:pt x="1870205" y="287918"/>
                    </a:cubicBezTo>
                    <a:cubicBezTo>
                      <a:pt x="1857746" y="305853"/>
                      <a:pt x="1831557" y="317123"/>
                      <a:pt x="1806003" y="315377"/>
                    </a:cubicBezTo>
                    <a:cubicBezTo>
                      <a:pt x="1810368" y="305536"/>
                      <a:pt x="1814653" y="295695"/>
                      <a:pt x="1819018" y="285855"/>
                    </a:cubicBezTo>
                    <a:cubicBezTo>
                      <a:pt x="1773306" y="291569"/>
                      <a:pt x="1727833" y="297045"/>
                      <a:pt x="1682518" y="302282"/>
                    </a:cubicBezTo>
                    <a:cubicBezTo>
                      <a:pt x="1655377" y="352835"/>
                      <a:pt x="1573239" y="384817"/>
                      <a:pt x="1508878" y="361247"/>
                    </a:cubicBezTo>
                    <a:cubicBezTo>
                      <a:pt x="1456103" y="451796"/>
                      <a:pt x="1277542" y="471160"/>
                      <a:pt x="1196516" y="395213"/>
                    </a:cubicBezTo>
                    <a:cubicBezTo>
                      <a:pt x="1175485" y="435924"/>
                      <a:pt x="1113029" y="459494"/>
                      <a:pt x="1060413" y="446479"/>
                    </a:cubicBezTo>
                    <a:cubicBezTo>
                      <a:pt x="1048509" y="507507"/>
                      <a:pt x="985496" y="559805"/>
                      <a:pt x="909945" y="572185"/>
                    </a:cubicBezTo>
                    <a:cubicBezTo>
                      <a:pt x="935499" y="594962"/>
                      <a:pt x="965974" y="614087"/>
                      <a:pt x="1000019" y="627896"/>
                    </a:cubicBezTo>
                    <a:cubicBezTo>
                      <a:pt x="951689" y="621151"/>
                      <a:pt x="906295" y="602183"/>
                      <a:pt x="870900" y="574963"/>
                    </a:cubicBezTo>
                    <a:cubicBezTo>
                      <a:pt x="862885" y="574804"/>
                      <a:pt x="854790" y="574407"/>
                      <a:pt x="846854" y="573376"/>
                    </a:cubicBezTo>
                    <a:cubicBezTo>
                      <a:pt x="868440" y="622420"/>
                      <a:pt x="895740" y="669877"/>
                      <a:pt x="928595" y="714795"/>
                    </a:cubicBezTo>
                    <a:cubicBezTo>
                      <a:pt x="856695" y="692575"/>
                      <a:pt x="799397" y="642022"/>
                      <a:pt x="778922" y="582582"/>
                    </a:cubicBezTo>
                    <a:cubicBezTo>
                      <a:pt x="785270" y="658291"/>
                      <a:pt x="766938" y="735270"/>
                      <a:pt x="726226" y="803837"/>
                    </a:cubicBezTo>
                    <a:cubicBezTo>
                      <a:pt x="734400" y="709954"/>
                      <a:pt x="727813" y="615199"/>
                      <a:pt x="706783" y="522585"/>
                    </a:cubicBezTo>
                    <a:cubicBezTo>
                      <a:pt x="707100" y="571551"/>
                      <a:pt x="693371" y="620516"/>
                      <a:pt x="667023" y="664719"/>
                    </a:cubicBezTo>
                    <a:cubicBezTo>
                      <a:pt x="674880" y="621468"/>
                      <a:pt x="676705" y="577503"/>
                      <a:pt x="672737" y="533934"/>
                    </a:cubicBezTo>
                    <a:cubicBezTo>
                      <a:pt x="651707" y="545997"/>
                      <a:pt x="624486" y="551314"/>
                      <a:pt x="599329" y="545997"/>
                    </a:cubicBezTo>
                    <a:cubicBezTo>
                      <a:pt x="588616" y="606786"/>
                      <a:pt x="523223" y="658767"/>
                      <a:pt x="447116" y="666941"/>
                    </a:cubicBezTo>
                    <a:cubicBezTo>
                      <a:pt x="438783" y="667814"/>
                      <a:pt x="430450" y="668132"/>
                      <a:pt x="422197" y="667973"/>
                    </a:cubicBezTo>
                    <a:cubicBezTo>
                      <a:pt x="466956" y="707018"/>
                      <a:pt x="520286" y="739714"/>
                      <a:pt x="579648" y="763284"/>
                    </a:cubicBezTo>
                    <a:cubicBezTo>
                      <a:pt x="499414" y="751777"/>
                      <a:pt x="424816" y="716303"/>
                      <a:pt x="373867" y="665354"/>
                    </a:cubicBezTo>
                    <a:cubicBezTo>
                      <a:pt x="408468" y="728445"/>
                      <a:pt x="461798" y="784949"/>
                      <a:pt x="528064" y="828994"/>
                    </a:cubicBezTo>
                    <a:cubicBezTo>
                      <a:pt x="417991" y="804869"/>
                      <a:pt x="326726" y="732096"/>
                      <a:pt x="296331" y="644085"/>
                    </a:cubicBezTo>
                    <a:cubicBezTo>
                      <a:pt x="317759" y="752253"/>
                      <a:pt x="351963" y="858754"/>
                      <a:pt x="398548" y="961684"/>
                    </a:cubicBezTo>
                    <a:cubicBezTo>
                      <a:pt x="308632" y="871293"/>
                      <a:pt x="250541" y="760824"/>
                      <a:pt x="232526" y="646228"/>
                    </a:cubicBezTo>
                    <a:cubicBezTo>
                      <a:pt x="230224" y="761538"/>
                      <a:pt x="223320" y="887165"/>
                      <a:pt x="129119" y="974382"/>
                    </a:cubicBezTo>
                    <a:cubicBezTo>
                      <a:pt x="145626" y="855818"/>
                      <a:pt x="143483" y="735667"/>
                      <a:pt x="122691" y="617500"/>
                    </a:cubicBezTo>
                    <a:cubicBezTo>
                      <a:pt x="120628" y="718922"/>
                      <a:pt x="76980" y="819630"/>
                      <a:pt x="0" y="900259"/>
                    </a:cubicBezTo>
                    <a:cubicBezTo>
                      <a:pt x="37299" y="797568"/>
                      <a:pt x="59441" y="691384"/>
                      <a:pt x="66504" y="584566"/>
                    </a:cubicBezTo>
                    <a:cubicBezTo>
                      <a:pt x="45235" y="572106"/>
                      <a:pt x="28173" y="555520"/>
                      <a:pt x="19046" y="535124"/>
                    </a:cubicBezTo>
                    <a:cubicBezTo>
                      <a:pt x="44601" y="448305"/>
                      <a:pt x="47696" y="405371"/>
                      <a:pt x="50791" y="362437"/>
                    </a:cubicBezTo>
                    <a:cubicBezTo>
                      <a:pt x="64203" y="362596"/>
                      <a:pt x="77694" y="362596"/>
                      <a:pt x="91106" y="362675"/>
                    </a:cubicBezTo>
                    <a:lnTo>
                      <a:pt x="91106" y="11587"/>
                    </a:lnTo>
                    <a:cubicBezTo>
                      <a:pt x="336091" y="1746"/>
                      <a:pt x="695911" y="6508"/>
                      <a:pt x="1009701" y="21586"/>
                    </a:cubicBezTo>
                    <a:cubicBezTo>
                      <a:pt x="1013511" y="14523"/>
                      <a:pt x="1017161" y="7301"/>
                      <a:pt x="1020336" y="0"/>
                    </a:cubicBezTo>
                    <a:cubicBezTo>
                      <a:pt x="1074380" y="6666"/>
                      <a:pt x="1126123" y="8492"/>
                      <a:pt x="1177945" y="10317"/>
                    </a:cubicBezTo>
                    <a:cubicBezTo>
                      <a:pt x="1177786" y="17221"/>
                      <a:pt x="1178183" y="24125"/>
                      <a:pt x="1178977" y="31030"/>
                    </a:cubicBezTo>
                    <a:cubicBezTo>
                      <a:pt x="1298097" y="38728"/>
                      <a:pt x="1404598" y="48013"/>
                      <a:pt x="1487212" y="58568"/>
                    </a:cubicBezTo>
                    <a:cubicBezTo>
                      <a:pt x="1544511" y="65948"/>
                      <a:pt x="1617205" y="72535"/>
                      <a:pt x="1698787" y="78487"/>
                    </a:cubicBezTo>
                    <a:cubicBezTo>
                      <a:pt x="1702120" y="72694"/>
                      <a:pt x="1705533" y="66980"/>
                      <a:pt x="1708866" y="61187"/>
                    </a:cubicBezTo>
                    <a:cubicBezTo>
                      <a:pt x="1797829" y="71345"/>
                      <a:pt x="1845762" y="73170"/>
                      <a:pt x="1893616" y="74995"/>
                    </a:cubicBezTo>
                    <a:cubicBezTo>
                      <a:pt x="1895204" y="80312"/>
                      <a:pt x="1896870" y="85629"/>
                      <a:pt x="1898458" y="90947"/>
                    </a:cubicBezTo>
                    <a:cubicBezTo>
                      <a:pt x="2303513" y="112771"/>
                      <a:pt x="2786579" y="138404"/>
                      <a:pt x="2786579" y="138404"/>
                    </a:cubicBezTo>
                    <a:close/>
                    <a:moveTo>
                      <a:pt x="2240342" y="244111"/>
                    </a:moveTo>
                    <a:cubicBezTo>
                      <a:pt x="2239628" y="245540"/>
                      <a:pt x="2238834" y="246889"/>
                      <a:pt x="2237961" y="248238"/>
                    </a:cubicBezTo>
                    <a:cubicBezTo>
                      <a:pt x="2238596" y="248794"/>
                      <a:pt x="2239310" y="249349"/>
                      <a:pt x="2239945" y="249905"/>
                    </a:cubicBezTo>
                    <a:cubicBezTo>
                      <a:pt x="2240104" y="248000"/>
                      <a:pt x="2240183" y="246016"/>
                      <a:pt x="2240342" y="244111"/>
                    </a:cubicBezTo>
                    <a:close/>
                  </a:path>
                </a:pathLst>
              </a:custGeom>
              <a:solidFill>
                <a:srgbClr val="5DE0F1"/>
              </a:solidFill>
              <a:ln w="73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grpSp>
            <p:nvGrpSpPr>
              <p:cNvPr id="41" name="Graphic 2">
                <a:extLst>
                  <a:ext uri="{FF2B5EF4-FFF2-40B4-BE49-F238E27FC236}">
                    <a16:creationId xmlns:a16="http://schemas.microsoft.com/office/drawing/2014/main" id="{7F67C340-707A-4343-AFEA-363543D5AB66}"/>
                  </a:ext>
                </a:extLst>
              </p:cNvPr>
              <p:cNvGrpSpPr/>
              <p:nvPr/>
            </p:nvGrpSpPr>
            <p:grpSpPr>
              <a:xfrm>
                <a:off x="-90230" y="1390880"/>
                <a:ext cx="3018023" cy="1526960"/>
                <a:chOff x="-90230" y="1390880"/>
                <a:chExt cx="3018023" cy="1526960"/>
              </a:xfrm>
            </p:grpSpPr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C19743A6-EC60-4EE7-BAD6-41BD7E187BDC}"/>
                    </a:ext>
                  </a:extLst>
                </p:cNvPr>
                <p:cNvSpPr/>
                <p:nvPr/>
              </p:nvSpPr>
              <p:spPr>
                <a:xfrm>
                  <a:off x="1715771" y="2167417"/>
                  <a:ext cx="587266" cy="202129"/>
                </a:xfrm>
                <a:custGeom>
                  <a:avLst/>
                  <a:gdLst>
                    <a:gd name="connsiteX0" fmla="*/ 26110 w 587266"/>
                    <a:gd name="connsiteY0" fmla="*/ 120786 h 202129"/>
                    <a:gd name="connsiteX1" fmla="*/ 0 w 587266"/>
                    <a:gd name="connsiteY1" fmla="*/ 46823 h 202129"/>
                    <a:gd name="connsiteX2" fmla="*/ 64202 w 587266"/>
                    <a:gd name="connsiteY2" fmla="*/ 81185 h 202129"/>
                    <a:gd name="connsiteX3" fmla="*/ 53092 w 587266"/>
                    <a:gd name="connsiteY3" fmla="*/ 14364 h 202129"/>
                    <a:gd name="connsiteX4" fmla="*/ 110311 w 587266"/>
                    <a:gd name="connsiteY4" fmla="*/ 73011 h 202129"/>
                    <a:gd name="connsiteX5" fmla="*/ 159752 w 587266"/>
                    <a:gd name="connsiteY5" fmla="*/ 0 h 202129"/>
                    <a:gd name="connsiteX6" fmla="*/ 150150 w 587266"/>
                    <a:gd name="connsiteY6" fmla="*/ 79677 h 202129"/>
                    <a:gd name="connsiteX7" fmla="*/ 242843 w 587266"/>
                    <a:gd name="connsiteY7" fmla="*/ 25078 h 202129"/>
                    <a:gd name="connsiteX8" fmla="*/ 213797 w 587266"/>
                    <a:gd name="connsiteY8" fmla="*/ 85471 h 202129"/>
                    <a:gd name="connsiteX9" fmla="*/ 271254 w 587266"/>
                    <a:gd name="connsiteY9" fmla="*/ 36188 h 202129"/>
                    <a:gd name="connsiteX10" fmla="*/ 284745 w 587266"/>
                    <a:gd name="connsiteY10" fmla="*/ 106263 h 202129"/>
                    <a:gd name="connsiteX11" fmla="*/ 373470 w 587266"/>
                    <a:gd name="connsiteY11" fmla="*/ 64440 h 202129"/>
                    <a:gd name="connsiteX12" fmla="*/ 339583 w 587266"/>
                    <a:gd name="connsiteY12" fmla="*/ 128325 h 202129"/>
                    <a:gd name="connsiteX13" fmla="*/ 463147 w 587266"/>
                    <a:gd name="connsiteY13" fmla="*/ 97613 h 202129"/>
                    <a:gd name="connsiteX14" fmla="*/ 425530 w 587266"/>
                    <a:gd name="connsiteY14" fmla="*/ 137690 h 202129"/>
                    <a:gd name="connsiteX15" fmla="*/ 494891 w 587266"/>
                    <a:gd name="connsiteY15" fmla="*/ 101978 h 202129"/>
                    <a:gd name="connsiteX16" fmla="*/ 496399 w 587266"/>
                    <a:gd name="connsiteY16" fmla="*/ 142927 h 202129"/>
                    <a:gd name="connsiteX17" fmla="*/ 587266 w 587266"/>
                    <a:gd name="connsiteY17" fmla="*/ 143165 h 202129"/>
                    <a:gd name="connsiteX18" fmla="*/ 529413 w 587266"/>
                    <a:gd name="connsiteY18" fmla="*/ 202130 h 202129"/>
                    <a:gd name="connsiteX19" fmla="*/ 26110 w 587266"/>
                    <a:gd name="connsiteY19" fmla="*/ 120945 h 202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87266" h="202129">
                      <a:moveTo>
                        <a:pt x="26110" y="120786"/>
                      </a:moveTo>
                      <a:cubicBezTo>
                        <a:pt x="17380" y="96105"/>
                        <a:pt x="8730" y="71503"/>
                        <a:pt x="0" y="46823"/>
                      </a:cubicBezTo>
                      <a:cubicBezTo>
                        <a:pt x="25554" y="44680"/>
                        <a:pt x="51822" y="58727"/>
                        <a:pt x="64202" y="81185"/>
                      </a:cubicBezTo>
                      <a:cubicBezTo>
                        <a:pt x="66345" y="58409"/>
                        <a:pt x="62457" y="35157"/>
                        <a:pt x="53092" y="14364"/>
                      </a:cubicBezTo>
                      <a:cubicBezTo>
                        <a:pt x="77852" y="26983"/>
                        <a:pt x="98248" y="47933"/>
                        <a:pt x="110311" y="73011"/>
                      </a:cubicBezTo>
                      <a:cubicBezTo>
                        <a:pt x="107851" y="41347"/>
                        <a:pt x="129437" y="9444"/>
                        <a:pt x="159752" y="0"/>
                      </a:cubicBezTo>
                      <a:cubicBezTo>
                        <a:pt x="148086" y="24602"/>
                        <a:pt x="144674" y="53013"/>
                        <a:pt x="150150" y="79677"/>
                      </a:cubicBezTo>
                      <a:cubicBezTo>
                        <a:pt x="161657" y="41981"/>
                        <a:pt x="204353" y="16904"/>
                        <a:pt x="242843" y="25078"/>
                      </a:cubicBezTo>
                      <a:cubicBezTo>
                        <a:pt x="233161" y="45235"/>
                        <a:pt x="223479" y="65313"/>
                        <a:pt x="213797" y="85471"/>
                      </a:cubicBezTo>
                      <a:cubicBezTo>
                        <a:pt x="238240" y="77138"/>
                        <a:pt x="259270" y="59044"/>
                        <a:pt x="271254" y="36188"/>
                      </a:cubicBezTo>
                      <a:cubicBezTo>
                        <a:pt x="286253" y="55790"/>
                        <a:pt x="291411" y="82535"/>
                        <a:pt x="284745" y="106263"/>
                      </a:cubicBezTo>
                      <a:cubicBezTo>
                        <a:pt x="303553" y="77455"/>
                        <a:pt x="339265" y="60631"/>
                        <a:pt x="373470" y="64440"/>
                      </a:cubicBezTo>
                      <a:cubicBezTo>
                        <a:pt x="352598" y="78408"/>
                        <a:pt x="339424" y="103247"/>
                        <a:pt x="339583" y="128325"/>
                      </a:cubicBezTo>
                      <a:cubicBezTo>
                        <a:pt x="372993" y="99597"/>
                        <a:pt x="420213" y="87852"/>
                        <a:pt x="463147" y="97613"/>
                      </a:cubicBezTo>
                      <a:cubicBezTo>
                        <a:pt x="450608" y="110945"/>
                        <a:pt x="438069" y="124278"/>
                        <a:pt x="425530" y="137690"/>
                      </a:cubicBezTo>
                      <a:cubicBezTo>
                        <a:pt x="452037" y="135071"/>
                        <a:pt x="477352" y="122056"/>
                        <a:pt x="494891" y="101978"/>
                      </a:cubicBezTo>
                      <a:lnTo>
                        <a:pt x="496399" y="142927"/>
                      </a:lnTo>
                      <a:cubicBezTo>
                        <a:pt x="523223" y="125309"/>
                        <a:pt x="560522" y="125389"/>
                        <a:pt x="587266" y="143165"/>
                      </a:cubicBezTo>
                      <a:cubicBezTo>
                        <a:pt x="559173" y="150229"/>
                        <a:pt x="535920" y="173878"/>
                        <a:pt x="529413" y="202130"/>
                      </a:cubicBezTo>
                      <a:cubicBezTo>
                        <a:pt x="362439" y="152054"/>
                        <a:pt x="188163" y="126103"/>
                        <a:pt x="26110" y="120945"/>
                      </a:cubicBezTo>
                      <a:close/>
                    </a:path>
                  </a:pathLst>
                </a:custGeom>
                <a:solidFill>
                  <a:srgbClr val="399B20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9B28483C-0B7D-4756-9D64-14B1B312D752}"/>
                    </a:ext>
                  </a:extLst>
                </p:cNvPr>
                <p:cNvSpPr/>
                <p:nvPr/>
              </p:nvSpPr>
              <p:spPr>
                <a:xfrm>
                  <a:off x="-90230" y="1390880"/>
                  <a:ext cx="579647" cy="588533"/>
                </a:xfrm>
                <a:custGeom>
                  <a:avLst/>
                  <a:gdLst>
                    <a:gd name="connsiteX0" fmla="*/ 69202 w 579647"/>
                    <a:gd name="connsiteY0" fmla="*/ 588534 h 588533"/>
                    <a:gd name="connsiteX1" fmla="*/ 0 w 579647"/>
                    <a:gd name="connsiteY1" fmla="*/ 92613 h 588533"/>
                    <a:gd name="connsiteX2" fmla="*/ 122691 w 579647"/>
                    <a:gd name="connsiteY2" fmla="*/ 445924 h 588533"/>
                    <a:gd name="connsiteX3" fmla="*/ 129119 w 579647"/>
                    <a:gd name="connsiteY3" fmla="*/ 0 h 588533"/>
                    <a:gd name="connsiteX4" fmla="*/ 232526 w 579647"/>
                    <a:gd name="connsiteY4" fmla="*/ 410053 h 588533"/>
                    <a:gd name="connsiteX5" fmla="*/ 398548 w 579647"/>
                    <a:gd name="connsiteY5" fmla="*/ 15872 h 588533"/>
                    <a:gd name="connsiteX6" fmla="*/ 296331 w 579647"/>
                    <a:gd name="connsiteY6" fmla="*/ 412751 h 588533"/>
                    <a:gd name="connsiteX7" fmla="*/ 528064 w 579647"/>
                    <a:gd name="connsiteY7" fmla="*/ 181734 h 588533"/>
                    <a:gd name="connsiteX8" fmla="*/ 373866 w 579647"/>
                    <a:gd name="connsiteY8" fmla="*/ 386166 h 588533"/>
                    <a:gd name="connsiteX9" fmla="*/ 579648 w 579647"/>
                    <a:gd name="connsiteY9" fmla="*/ 263793 h 588533"/>
                    <a:gd name="connsiteX10" fmla="*/ 307997 w 579647"/>
                    <a:gd name="connsiteY10" fmla="*/ 574169 h 588533"/>
                    <a:gd name="connsiteX11" fmla="*/ 69202 w 579647"/>
                    <a:gd name="connsiteY11" fmla="*/ 588454 h 588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79647" h="588533">
                      <a:moveTo>
                        <a:pt x="69202" y="588534"/>
                      </a:moveTo>
                      <a:cubicBezTo>
                        <a:pt x="70154" y="421084"/>
                        <a:pt x="46743" y="253476"/>
                        <a:pt x="0" y="92613"/>
                      </a:cubicBezTo>
                      <a:cubicBezTo>
                        <a:pt x="76979" y="193321"/>
                        <a:pt x="120628" y="319106"/>
                        <a:pt x="122691" y="445924"/>
                      </a:cubicBezTo>
                      <a:cubicBezTo>
                        <a:pt x="143483" y="298314"/>
                        <a:pt x="145626" y="148165"/>
                        <a:pt x="129119" y="0"/>
                      </a:cubicBezTo>
                      <a:cubicBezTo>
                        <a:pt x="223241" y="109041"/>
                        <a:pt x="230224" y="266015"/>
                        <a:pt x="232526" y="410053"/>
                      </a:cubicBezTo>
                      <a:cubicBezTo>
                        <a:pt x="250540" y="266808"/>
                        <a:pt x="308632" y="128801"/>
                        <a:pt x="398548" y="15872"/>
                      </a:cubicBezTo>
                      <a:cubicBezTo>
                        <a:pt x="352042" y="144515"/>
                        <a:pt x="317759" y="277601"/>
                        <a:pt x="296331" y="412751"/>
                      </a:cubicBezTo>
                      <a:cubicBezTo>
                        <a:pt x="326806" y="302838"/>
                        <a:pt x="418070" y="211812"/>
                        <a:pt x="528064" y="181734"/>
                      </a:cubicBezTo>
                      <a:cubicBezTo>
                        <a:pt x="461718" y="236731"/>
                        <a:pt x="408468" y="307282"/>
                        <a:pt x="373866" y="386166"/>
                      </a:cubicBezTo>
                      <a:cubicBezTo>
                        <a:pt x="424895" y="322519"/>
                        <a:pt x="499414" y="278236"/>
                        <a:pt x="579648" y="263793"/>
                      </a:cubicBezTo>
                      <a:cubicBezTo>
                        <a:pt x="453306" y="326487"/>
                        <a:pt x="353391" y="440686"/>
                        <a:pt x="307997" y="574169"/>
                      </a:cubicBezTo>
                      <a:cubicBezTo>
                        <a:pt x="228558" y="557266"/>
                        <a:pt x="147055" y="550282"/>
                        <a:pt x="69202" y="588454"/>
                      </a:cubicBezTo>
                      <a:close/>
                    </a:path>
                  </a:pathLst>
                </a:custGeom>
                <a:solidFill>
                  <a:srgbClr val="1A9FAB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231C49D3-CD6D-4CE3-8876-00C3E75B48FE}"/>
                    </a:ext>
                  </a:extLst>
                </p:cNvPr>
                <p:cNvSpPr/>
                <p:nvPr/>
              </p:nvSpPr>
              <p:spPr>
                <a:xfrm>
                  <a:off x="570602" y="1603962"/>
                  <a:ext cx="339265" cy="437432"/>
                </a:xfrm>
                <a:custGeom>
                  <a:avLst/>
                  <a:gdLst>
                    <a:gd name="connsiteX0" fmla="*/ 0 w 339265"/>
                    <a:gd name="connsiteY0" fmla="*/ 426639 h 437432"/>
                    <a:gd name="connsiteX1" fmla="*/ 6269 w 339265"/>
                    <a:gd name="connsiteY1" fmla="*/ 173878 h 437432"/>
                    <a:gd name="connsiteX2" fmla="*/ 46029 w 339265"/>
                    <a:gd name="connsiteY2" fmla="*/ 351485 h 437432"/>
                    <a:gd name="connsiteX3" fmla="*/ 65472 w 339265"/>
                    <a:gd name="connsiteY3" fmla="*/ 0 h 437432"/>
                    <a:gd name="connsiteX4" fmla="*/ 118168 w 339265"/>
                    <a:gd name="connsiteY4" fmla="*/ 276411 h 437432"/>
                    <a:gd name="connsiteX5" fmla="*/ 267841 w 339265"/>
                    <a:gd name="connsiteY5" fmla="*/ 111263 h 437432"/>
                    <a:gd name="connsiteX6" fmla="*/ 170704 w 339265"/>
                    <a:gd name="connsiteY6" fmla="*/ 335058 h 437432"/>
                    <a:gd name="connsiteX7" fmla="*/ 339265 w 339265"/>
                    <a:gd name="connsiteY7" fmla="*/ 219827 h 437432"/>
                    <a:gd name="connsiteX8" fmla="*/ 174037 w 339265"/>
                    <a:gd name="connsiteY8" fmla="*/ 437432 h 437432"/>
                    <a:gd name="connsiteX9" fmla="*/ 0 w 339265"/>
                    <a:gd name="connsiteY9" fmla="*/ 426560 h 437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9265" h="437432">
                      <a:moveTo>
                        <a:pt x="0" y="426639"/>
                      </a:moveTo>
                      <a:cubicBezTo>
                        <a:pt x="16348" y="343549"/>
                        <a:pt x="18491" y="257682"/>
                        <a:pt x="6269" y="173878"/>
                      </a:cubicBezTo>
                      <a:cubicBezTo>
                        <a:pt x="32617" y="229112"/>
                        <a:pt x="46346" y="290299"/>
                        <a:pt x="46029" y="351485"/>
                      </a:cubicBezTo>
                      <a:cubicBezTo>
                        <a:pt x="67059" y="235779"/>
                        <a:pt x="73646" y="117373"/>
                        <a:pt x="65472" y="0"/>
                      </a:cubicBezTo>
                      <a:cubicBezTo>
                        <a:pt x="106184" y="85629"/>
                        <a:pt x="124437" y="181814"/>
                        <a:pt x="118168" y="276411"/>
                      </a:cubicBezTo>
                      <a:cubicBezTo>
                        <a:pt x="138722" y="202130"/>
                        <a:pt x="195941" y="138959"/>
                        <a:pt x="267841" y="111263"/>
                      </a:cubicBezTo>
                      <a:cubicBezTo>
                        <a:pt x="226653" y="181576"/>
                        <a:pt x="193957" y="256888"/>
                        <a:pt x="170704" y="335058"/>
                      </a:cubicBezTo>
                      <a:cubicBezTo>
                        <a:pt x="207051" y="275062"/>
                        <a:pt x="270142" y="231969"/>
                        <a:pt x="339265" y="219827"/>
                      </a:cubicBezTo>
                      <a:cubicBezTo>
                        <a:pt x="255223" y="262443"/>
                        <a:pt x="192528" y="345057"/>
                        <a:pt x="174037" y="437432"/>
                      </a:cubicBezTo>
                      <a:cubicBezTo>
                        <a:pt x="122691" y="421719"/>
                        <a:pt x="69202" y="413069"/>
                        <a:pt x="0" y="426560"/>
                      </a:cubicBezTo>
                      <a:close/>
                    </a:path>
                  </a:pathLst>
                </a:custGeom>
                <a:solidFill>
                  <a:srgbClr val="1A9FAB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D36C8010-B672-4182-B2D3-43E13C3D422B}"/>
                    </a:ext>
                  </a:extLst>
                </p:cNvPr>
                <p:cNvSpPr/>
                <p:nvPr/>
              </p:nvSpPr>
              <p:spPr>
                <a:xfrm>
                  <a:off x="-71184" y="1773703"/>
                  <a:ext cx="1672915" cy="498707"/>
                </a:xfrm>
                <a:custGeom>
                  <a:avLst/>
                  <a:gdLst>
                    <a:gd name="connsiteX0" fmla="*/ 0 w 1672915"/>
                    <a:gd name="connsiteY0" fmla="*/ 165951 h 498707"/>
                    <a:gd name="connsiteX1" fmla="*/ 241493 w 1672915"/>
                    <a:gd name="connsiteY1" fmla="*/ 107066 h 498707"/>
                    <a:gd name="connsiteX2" fmla="*/ 428149 w 1672915"/>
                    <a:gd name="connsiteY2" fmla="*/ 1438 h 498707"/>
                    <a:gd name="connsiteX3" fmla="*/ 580362 w 1672915"/>
                    <a:gd name="connsiteY3" fmla="*/ 152539 h 498707"/>
                    <a:gd name="connsiteX4" fmla="*/ 687022 w 1672915"/>
                    <a:gd name="connsiteY4" fmla="*/ 213805 h 498707"/>
                    <a:gd name="connsiteX5" fmla="*/ 886772 w 1672915"/>
                    <a:gd name="connsiteY5" fmla="*/ 118891 h 498707"/>
                    <a:gd name="connsiteX6" fmla="*/ 1041525 w 1672915"/>
                    <a:gd name="connsiteY6" fmla="*/ 276896 h 498707"/>
                    <a:gd name="connsiteX7" fmla="*/ 1177628 w 1672915"/>
                    <a:gd name="connsiteY7" fmla="*/ 341019 h 498707"/>
                    <a:gd name="connsiteX8" fmla="*/ 1489990 w 1672915"/>
                    <a:gd name="connsiteY8" fmla="*/ 383397 h 498707"/>
                    <a:gd name="connsiteX9" fmla="*/ 1672915 w 1672915"/>
                    <a:gd name="connsiteY9" fmla="*/ 498707 h 498707"/>
                    <a:gd name="connsiteX10" fmla="*/ 31823 w 1672915"/>
                    <a:gd name="connsiteY10" fmla="*/ 381889 h 498707"/>
                    <a:gd name="connsiteX11" fmla="*/ 79 w 1672915"/>
                    <a:gd name="connsiteY11" fmla="*/ 166030 h 498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72915" h="498707">
                      <a:moveTo>
                        <a:pt x="0" y="165951"/>
                      </a:moveTo>
                      <a:cubicBezTo>
                        <a:pt x="33014" y="73655"/>
                        <a:pt x="169672" y="40324"/>
                        <a:pt x="241493" y="107066"/>
                      </a:cubicBezTo>
                      <a:cubicBezTo>
                        <a:pt x="271888" y="36594"/>
                        <a:pt x="352042" y="-8800"/>
                        <a:pt x="428149" y="1438"/>
                      </a:cubicBezTo>
                      <a:cubicBezTo>
                        <a:pt x="504255" y="11675"/>
                        <a:pt x="569569" y="76512"/>
                        <a:pt x="580362" y="152539"/>
                      </a:cubicBezTo>
                      <a:cubicBezTo>
                        <a:pt x="624328" y="140873"/>
                        <a:pt x="674959" y="169998"/>
                        <a:pt x="687022" y="213805"/>
                      </a:cubicBezTo>
                      <a:cubicBezTo>
                        <a:pt x="725195" y="145079"/>
                        <a:pt x="809317" y="105082"/>
                        <a:pt x="886772" y="118891"/>
                      </a:cubicBezTo>
                      <a:cubicBezTo>
                        <a:pt x="964228" y="132620"/>
                        <a:pt x="1029383" y="199123"/>
                        <a:pt x="1041525" y="276896"/>
                      </a:cubicBezTo>
                      <a:cubicBezTo>
                        <a:pt x="1094061" y="260707"/>
                        <a:pt x="1156597" y="290149"/>
                        <a:pt x="1177628" y="341019"/>
                      </a:cubicBezTo>
                      <a:cubicBezTo>
                        <a:pt x="1258655" y="246025"/>
                        <a:pt x="1437215" y="270309"/>
                        <a:pt x="1489990" y="383397"/>
                      </a:cubicBezTo>
                      <a:cubicBezTo>
                        <a:pt x="1567684" y="347923"/>
                        <a:pt x="1671408" y="413316"/>
                        <a:pt x="1672915" y="498707"/>
                      </a:cubicBezTo>
                      <a:cubicBezTo>
                        <a:pt x="1130488" y="413633"/>
                        <a:pt x="580838" y="374509"/>
                        <a:pt x="31823" y="381889"/>
                      </a:cubicBezTo>
                      <a:cubicBezTo>
                        <a:pt x="28728" y="328242"/>
                        <a:pt x="25713" y="274595"/>
                        <a:pt x="79" y="166030"/>
                      </a:cubicBezTo>
                      <a:close/>
                    </a:path>
                  </a:pathLst>
                </a:custGeom>
                <a:solidFill>
                  <a:srgbClr val="399B20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B02788CD-A0D6-4636-AA1E-89A27DEF8F8C}"/>
                    </a:ext>
                  </a:extLst>
                </p:cNvPr>
                <p:cNvSpPr/>
                <p:nvPr/>
              </p:nvSpPr>
              <p:spPr>
                <a:xfrm>
                  <a:off x="874" y="2087264"/>
                  <a:ext cx="2695314" cy="513093"/>
                </a:xfrm>
                <a:custGeom>
                  <a:avLst/>
                  <a:gdLst>
                    <a:gd name="connsiteX0" fmla="*/ 0 w 2695314"/>
                    <a:gd name="connsiteY0" fmla="*/ 0 h 513093"/>
                    <a:gd name="connsiteX1" fmla="*/ 2695315 w 2695314"/>
                    <a:gd name="connsiteY1" fmla="*/ 368706 h 513093"/>
                    <a:gd name="connsiteX2" fmla="*/ 1396027 w 2695314"/>
                    <a:gd name="connsiteY2" fmla="*/ 447828 h 513093"/>
                    <a:gd name="connsiteX3" fmla="*/ 0 w 2695314"/>
                    <a:gd name="connsiteY3" fmla="*/ 506634 h 513093"/>
                    <a:gd name="connsiteX4" fmla="*/ 0 w 2695314"/>
                    <a:gd name="connsiteY4" fmla="*/ 0 h 513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14" h="513093">
                      <a:moveTo>
                        <a:pt x="0" y="0"/>
                      </a:moveTo>
                      <a:cubicBezTo>
                        <a:pt x="0" y="0"/>
                        <a:pt x="1571096" y="46981"/>
                        <a:pt x="2695315" y="368706"/>
                      </a:cubicBezTo>
                      <a:cubicBezTo>
                        <a:pt x="2695315" y="368706"/>
                        <a:pt x="1751085" y="390927"/>
                        <a:pt x="1396027" y="447828"/>
                      </a:cubicBezTo>
                      <a:cubicBezTo>
                        <a:pt x="1074063" y="499412"/>
                        <a:pt x="390770" y="526315"/>
                        <a:pt x="0" y="50663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D320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A4297E64-DC08-4706-99A9-5DD6948EE9A5}"/>
                    </a:ext>
                  </a:extLst>
                </p:cNvPr>
                <p:cNvSpPr/>
                <p:nvPr/>
              </p:nvSpPr>
              <p:spPr>
                <a:xfrm>
                  <a:off x="-42455" y="2002904"/>
                  <a:ext cx="260936" cy="121182"/>
                </a:xfrm>
                <a:custGeom>
                  <a:avLst/>
                  <a:gdLst>
                    <a:gd name="connsiteX0" fmla="*/ 34760 w 260936"/>
                    <a:gd name="connsiteY0" fmla="*/ 121103 h 121182"/>
                    <a:gd name="connsiteX1" fmla="*/ 0 w 260936"/>
                    <a:gd name="connsiteY1" fmla="*/ 36347 h 121182"/>
                    <a:gd name="connsiteX2" fmla="*/ 53568 w 260936"/>
                    <a:gd name="connsiteY2" fmla="*/ 65869 h 121182"/>
                    <a:gd name="connsiteX3" fmla="*/ 36268 w 260936"/>
                    <a:gd name="connsiteY3" fmla="*/ 2063 h 121182"/>
                    <a:gd name="connsiteX4" fmla="*/ 89915 w 260936"/>
                    <a:gd name="connsiteY4" fmla="*/ 56028 h 121182"/>
                    <a:gd name="connsiteX5" fmla="*/ 126738 w 260936"/>
                    <a:gd name="connsiteY5" fmla="*/ 0 h 121182"/>
                    <a:gd name="connsiteX6" fmla="*/ 123802 w 260936"/>
                    <a:gd name="connsiteY6" fmla="*/ 60155 h 121182"/>
                    <a:gd name="connsiteX7" fmla="*/ 197290 w 260936"/>
                    <a:gd name="connsiteY7" fmla="*/ 23967 h 121182"/>
                    <a:gd name="connsiteX8" fmla="*/ 178005 w 260936"/>
                    <a:gd name="connsiteY8" fmla="*/ 71503 h 121182"/>
                    <a:gd name="connsiteX9" fmla="*/ 260937 w 260936"/>
                    <a:gd name="connsiteY9" fmla="*/ 48727 h 121182"/>
                    <a:gd name="connsiteX10" fmla="*/ 234351 w 260936"/>
                    <a:gd name="connsiteY10" fmla="*/ 115945 h 121182"/>
                    <a:gd name="connsiteX11" fmla="*/ 34760 w 260936"/>
                    <a:gd name="connsiteY11" fmla="*/ 121183 h 12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0936" h="121182">
                      <a:moveTo>
                        <a:pt x="34760" y="121103"/>
                      </a:moveTo>
                      <a:cubicBezTo>
                        <a:pt x="28173" y="91105"/>
                        <a:pt x="16348" y="62298"/>
                        <a:pt x="0" y="36347"/>
                      </a:cubicBezTo>
                      <a:cubicBezTo>
                        <a:pt x="21507" y="34363"/>
                        <a:pt x="43728" y="46584"/>
                        <a:pt x="53568" y="65869"/>
                      </a:cubicBezTo>
                      <a:cubicBezTo>
                        <a:pt x="55711" y="43410"/>
                        <a:pt x="49442" y="20316"/>
                        <a:pt x="36268" y="2063"/>
                      </a:cubicBezTo>
                      <a:cubicBezTo>
                        <a:pt x="62695" y="7142"/>
                        <a:pt x="84995" y="29522"/>
                        <a:pt x="89915" y="56028"/>
                      </a:cubicBezTo>
                      <a:cubicBezTo>
                        <a:pt x="92455" y="32934"/>
                        <a:pt x="106581" y="11507"/>
                        <a:pt x="126738" y="0"/>
                      </a:cubicBezTo>
                      <a:cubicBezTo>
                        <a:pt x="122532" y="19681"/>
                        <a:pt x="121501" y="40077"/>
                        <a:pt x="123802" y="60155"/>
                      </a:cubicBezTo>
                      <a:cubicBezTo>
                        <a:pt x="139436" y="36109"/>
                        <a:pt x="168720" y="21665"/>
                        <a:pt x="197290" y="23967"/>
                      </a:cubicBezTo>
                      <a:cubicBezTo>
                        <a:pt x="186417" y="37458"/>
                        <a:pt x="179672" y="54203"/>
                        <a:pt x="178005" y="71503"/>
                      </a:cubicBezTo>
                      <a:cubicBezTo>
                        <a:pt x="198163" y="48886"/>
                        <a:pt x="232050" y="39601"/>
                        <a:pt x="260937" y="48727"/>
                      </a:cubicBezTo>
                      <a:cubicBezTo>
                        <a:pt x="246176" y="68170"/>
                        <a:pt x="236891" y="91661"/>
                        <a:pt x="234351" y="115945"/>
                      </a:cubicBezTo>
                      <a:cubicBezTo>
                        <a:pt x="175307" y="110945"/>
                        <a:pt x="115866" y="110866"/>
                        <a:pt x="34760" y="121183"/>
                      </a:cubicBezTo>
                      <a:close/>
                    </a:path>
                  </a:pathLst>
                </a:custGeom>
                <a:solidFill>
                  <a:srgbClr val="B2D320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DC24A7AF-56D5-4586-9840-802A5A7858CA}"/>
                    </a:ext>
                  </a:extLst>
                </p:cNvPr>
                <p:cNvSpPr/>
                <p:nvPr/>
              </p:nvSpPr>
              <p:spPr>
                <a:xfrm>
                  <a:off x="406644" y="2029966"/>
                  <a:ext cx="322282" cy="123325"/>
                </a:xfrm>
                <a:custGeom>
                  <a:avLst/>
                  <a:gdLst>
                    <a:gd name="connsiteX0" fmla="*/ 30712 w 322282"/>
                    <a:gd name="connsiteY0" fmla="*/ 107136 h 123325"/>
                    <a:gd name="connsiteX1" fmla="*/ 0 w 322282"/>
                    <a:gd name="connsiteY1" fmla="*/ 45632 h 123325"/>
                    <a:gd name="connsiteX2" fmla="*/ 53489 w 322282"/>
                    <a:gd name="connsiteY2" fmla="*/ 69361 h 123325"/>
                    <a:gd name="connsiteX3" fmla="*/ 27221 w 322282"/>
                    <a:gd name="connsiteY3" fmla="*/ 24046 h 123325"/>
                    <a:gd name="connsiteX4" fmla="*/ 98407 w 322282"/>
                    <a:gd name="connsiteY4" fmla="*/ 57695 h 123325"/>
                    <a:gd name="connsiteX5" fmla="*/ 65155 w 322282"/>
                    <a:gd name="connsiteY5" fmla="*/ 0 h 123325"/>
                    <a:gd name="connsiteX6" fmla="*/ 140706 w 322282"/>
                    <a:gd name="connsiteY6" fmla="*/ 57218 h 123325"/>
                    <a:gd name="connsiteX7" fmla="*/ 197290 w 322282"/>
                    <a:gd name="connsiteY7" fmla="*/ 16904 h 123325"/>
                    <a:gd name="connsiteX8" fmla="*/ 182926 w 322282"/>
                    <a:gd name="connsiteY8" fmla="*/ 68726 h 123325"/>
                    <a:gd name="connsiteX9" fmla="*/ 261413 w 322282"/>
                    <a:gd name="connsiteY9" fmla="*/ 33410 h 123325"/>
                    <a:gd name="connsiteX10" fmla="*/ 243081 w 322282"/>
                    <a:gd name="connsiteY10" fmla="*/ 71106 h 123325"/>
                    <a:gd name="connsiteX11" fmla="*/ 322282 w 322282"/>
                    <a:gd name="connsiteY11" fmla="*/ 50552 h 123325"/>
                    <a:gd name="connsiteX12" fmla="*/ 280777 w 322282"/>
                    <a:gd name="connsiteY12" fmla="*/ 123325 h 123325"/>
                    <a:gd name="connsiteX13" fmla="*/ 30792 w 322282"/>
                    <a:gd name="connsiteY13" fmla="*/ 107215 h 12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22282" h="123325">
                      <a:moveTo>
                        <a:pt x="30712" y="107136"/>
                      </a:moveTo>
                      <a:cubicBezTo>
                        <a:pt x="26903" y="84201"/>
                        <a:pt x="16031" y="62456"/>
                        <a:pt x="0" y="45632"/>
                      </a:cubicBezTo>
                      <a:cubicBezTo>
                        <a:pt x="19919" y="46743"/>
                        <a:pt x="39283" y="55314"/>
                        <a:pt x="53489" y="69361"/>
                      </a:cubicBezTo>
                      <a:cubicBezTo>
                        <a:pt x="44759" y="54282"/>
                        <a:pt x="35950" y="39124"/>
                        <a:pt x="27221" y="24046"/>
                      </a:cubicBezTo>
                      <a:cubicBezTo>
                        <a:pt x="54600" y="21824"/>
                        <a:pt x="82693" y="35156"/>
                        <a:pt x="98407" y="57695"/>
                      </a:cubicBezTo>
                      <a:cubicBezTo>
                        <a:pt x="93248" y="35791"/>
                        <a:pt x="81503" y="15475"/>
                        <a:pt x="65155" y="0"/>
                      </a:cubicBezTo>
                      <a:cubicBezTo>
                        <a:pt x="98645" y="1746"/>
                        <a:pt x="129913" y="25474"/>
                        <a:pt x="140706" y="57218"/>
                      </a:cubicBezTo>
                      <a:cubicBezTo>
                        <a:pt x="147848" y="33331"/>
                        <a:pt x="172371" y="15872"/>
                        <a:pt x="197290" y="16904"/>
                      </a:cubicBezTo>
                      <a:cubicBezTo>
                        <a:pt x="187211" y="32061"/>
                        <a:pt x="182053" y="50473"/>
                        <a:pt x="182926" y="68726"/>
                      </a:cubicBezTo>
                      <a:cubicBezTo>
                        <a:pt x="200464" y="44362"/>
                        <a:pt x="231494" y="30395"/>
                        <a:pt x="261413" y="33410"/>
                      </a:cubicBezTo>
                      <a:cubicBezTo>
                        <a:pt x="255302" y="45949"/>
                        <a:pt x="249191" y="58568"/>
                        <a:pt x="243081" y="71106"/>
                      </a:cubicBezTo>
                      <a:cubicBezTo>
                        <a:pt x="264349" y="52457"/>
                        <a:pt x="294585" y="44600"/>
                        <a:pt x="322282" y="50552"/>
                      </a:cubicBezTo>
                      <a:cubicBezTo>
                        <a:pt x="299188" y="67694"/>
                        <a:pt x="283792" y="94756"/>
                        <a:pt x="280777" y="123325"/>
                      </a:cubicBezTo>
                      <a:cubicBezTo>
                        <a:pt x="192925" y="115866"/>
                        <a:pt x="104597" y="114199"/>
                        <a:pt x="30792" y="107215"/>
                      </a:cubicBezTo>
                      <a:close/>
                    </a:path>
                  </a:pathLst>
                </a:custGeom>
                <a:solidFill>
                  <a:srgbClr val="B2D320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E48A96BB-B70B-46AB-A90B-12E404352F07}"/>
                    </a:ext>
                  </a:extLst>
                </p:cNvPr>
                <p:cNvSpPr/>
                <p:nvPr/>
              </p:nvSpPr>
              <p:spPr>
                <a:xfrm>
                  <a:off x="1164614" y="2109486"/>
                  <a:ext cx="180623" cy="101500"/>
                </a:xfrm>
                <a:custGeom>
                  <a:avLst/>
                  <a:gdLst>
                    <a:gd name="connsiteX0" fmla="*/ 52616 w 180623"/>
                    <a:gd name="connsiteY0" fmla="*/ 101500 h 101500"/>
                    <a:gd name="connsiteX1" fmla="*/ 0 w 180623"/>
                    <a:gd name="connsiteY1" fmla="*/ 41187 h 101500"/>
                    <a:gd name="connsiteX2" fmla="*/ 80551 w 180623"/>
                    <a:gd name="connsiteY2" fmla="*/ 49916 h 101500"/>
                    <a:gd name="connsiteX3" fmla="*/ 50473 w 180623"/>
                    <a:gd name="connsiteY3" fmla="*/ 316 h 101500"/>
                    <a:gd name="connsiteX4" fmla="*/ 118882 w 180623"/>
                    <a:gd name="connsiteY4" fmla="*/ 51027 h 101500"/>
                    <a:gd name="connsiteX5" fmla="*/ 180624 w 180623"/>
                    <a:gd name="connsiteY5" fmla="*/ 20077 h 101500"/>
                    <a:gd name="connsiteX6" fmla="*/ 157451 w 180623"/>
                    <a:gd name="connsiteY6" fmla="*/ 101024 h 101500"/>
                    <a:gd name="connsiteX7" fmla="*/ 52536 w 180623"/>
                    <a:gd name="connsiteY7" fmla="*/ 101500 h 101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623" h="101500">
                      <a:moveTo>
                        <a:pt x="52616" y="101500"/>
                      </a:moveTo>
                      <a:cubicBezTo>
                        <a:pt x="45394" y="74835"/>
                        <a:pt x="25475" y="51980"/>
                        <a:pt x="0" y="41187"/>
                      </a:cubicBezTo>
                      <a:cubicBezTo>
                        <a:pt x="26586" y="33171"/>
                        <a:pt x="56346" y="36346"/>
                        <a:pt x="80551" y="49916"/>
                      </a:cubicBezTo>
                      <a:cubicBezTo>
                        <a:pt x="70551" y="33409"/>
                        <a:pt x="60552" y="16823"/>
                        <a:pt x="50473" y="316"/>
                      </a:cubicBezTo>
                      <a:cubicBezTo>
                        <a:pt x="81503" y="-3017"/>
                        <a:pt x="113009" y="20395"/>
                        <a:pt x="118882" y="51027"/>
                      </a:cubicBezTo>
                      <a:cubicBezTo>
                        <a:pt x="129595" y="28648"/>
                        <a:pt x="156340" y="15315"/>
                        <a:pt x="180624" y="20077"/>
                      </a:cubicBezTo>
                      <a:cubicBezTo>
                        <a:pt x="165784" y="44282"/>
                        <a:pt x="157609" y="72613"/>
                        <a:pt x="157451" y="101024"/>
                      </a:cubicBezTo>
                      <a:cubicBezTo>
                        <a:pt x="125389" y="99437"/>
                        <a:pt x="93328" y="97850"/>
                        <a:pt x="52536" y="101500"/>
                      </a:cubicBezTo>
                      <a:close/>
                    </a:path>
                  </a:pathLst>
                </a:custGeom>
                <a:solidFill>
                  <a:srgbClr val="B2D320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351E7894-E298-4384-8906-EC8517114CE4}"/>
                    </a:ext>
                  </a:extLst>
                </p:cNvPr>
                <p:cNvSpPr/>
                <p:nvPr/>
              </p:nvSpPr>
              <p:spPr>
                <a:xfrm>
                  <a:off x="2089400" y="2238286"/>
                  <a:ext cx="312362" cy="166338"/>
                </a:xfrm>
                <a:custGeom>
                  <a:avLst/>
                  <a:gdLst>
                    <a:gd name="connsiteX0" fmla="*/ 0 w 312362"/>
                    <a:gd name="connsiteY0" fmla="*/ 105390 h 166338"/>
                    <a:gd name="connsiteX1" fmla="*/ 12063 w 312362"/>
                    <a:gd name="connsiteY1" fmla="*/ 15872 h 166338"/>
                    <a:gd name="connsiteX2" fmla="*/ 60631 w 312362"/>
                    <a:gd name="connsiteY2" fmla="*/ 65075 h 166338"/>
                    <a:gd name="connsiteX3" fmla="*/ 57377 w 312362"/>
                    <a:gd name="connsiteY3" fmla="*/ 0 h 166338"/>
                    <a:gd name="connsiteX4" fmla="*/ 113327 w 312362"/>
                    <a:gd name="connsiteY4" fmla="*/ 58726 h 166338"/>
                    <a:gd name="connsiteX5" fmla="*/ 181338 w 312362"/>
                    <a:gd name="connsiteY5" fmla="*/ 10952 h 166338"/>
                    <a:gd name="connsiteX6" fmla="*/ 164197 w 312362"/>
                    <a:gd name="connsiteY6" fmla="*/ 66900 h 166338"/>
                    <a:gd name="connsiteX7" fmla="*/ 238795 w 312362"/>
                    <a:gd name="connsiteY7" fmla="*/ 44442 h 166338"/>
                    <a:gd name="connsiteX8" fmla="*/ 219034 w 312362"/>
                    <a:gd name="connsiteY8" fmla="*/ 102771 h 166338"/>
                    <a:gd name="connsiteX9" fmla="*/ 312362 w 312362"/>
                    <a:gd name="connsiteY9" fmla="*/ 98327 h 166338"/>
                    <a:gd name="connsiteX10" fmla="*/ 257048 w 312362"/>
                    <a:gd name="connsiteY10" fmla="*/ 166338 h 166338"/>
                    <a:gd name="connsiteX11" fmla="*/ 0 w 312362"/>
                    <a:gd name="connsiteY11" fmla="*/ 105469 h 166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12362" h="166338">
                      <a:moveTo>
                        <a:pt x="0" y="105390"/>
                      </a:moveTo>
                      <a:cubicBezTo>
                        <a:pt x="12777" y="77614"/>
                        <a:pt x="17062" y="46029"/>
                        <a:pt x="12063" y="15872"/>
                      </a:cubicBezTo>
                      <a:cubicBezTo>
                        <a:pt x="33966" y="24840"/>
                        <a:pt x="51981" y="43013"/>
                        <a:pt x="60631" y="65075"/>
                      </a:cubicBezTo>
                      <a:cubicBezTo>
                        <a:pt x="59520" y="43410"/>
                        <a:pt x="58489" y="21665"/>
                        <a:pt x="57377" y="0"/>
                      </a:cubicBezTo>
                      <a:cubicBezTo>
                        <a:pt x="80471" y="14602"/>
                        <a:pt x="99915" y="34918"/>
                        <a:pt x="113327" y="58726"/>
                      </a:cubicBezTo>
                      <a:cubicBezTo>
                        <a:pt x="123405" y="31030"/>
                        <a:pt x="151816" y="11031"/>
                        <a:pt x="181338" y="10952"/>
                      </a:cubicBezTo>
                      <a:cubicBezTo>
                        <a:pt x="170387" y="27379"/>
                        <a:pt x="164355" y="47140"/>
                        <a:pt x="164197" y="66900"/>
                      </a:cubicBezTo>
                      <a:cubicBezTo>
                        <a:pt x="184037" y="48727"/>
                        <a:pt x="212289" y="40235"/>
                        <a:pt x="238795" y="44442"/>
                      </a:cubicBezTo>
                      <a:cubicBezTo>
                        <a:pt x="226732" y="61425"/>
                        <a:pt x="219749" y="81979"/>
                        <a:pt x="219034" y="102771"/>
                      </a:cubicBezTo>
                      <a:cubicBezTo>
                        <a:pt x="247842" y="88804"/>
                        <a:pt x="282364" y="87137"/>
                        <a:pt x="312362" y="98327"/>
                      </a:cubicBezTo>
                      <a:cubicBezTo>
                        <a:pt x="290379" y="117770"/>
                        <a:pt x="271650" y="140864"/>
                        <a:pt x="257048" y="166338"/>
                      </a:cubicBezTo>
                      <a:cubicBezTo>
                        <a:pt x="167530" y="141340"/>
                        <a:pt x="75551" y="125071"/>
                        <a:pt x="0" y="105469"/>
                      </a:cubicBezTo>
                      <a:close/>
                    </a:path>
                  </a:pathLst>
                </a:custGeom>
                <a:solidFill>
                  <a:srgbClr val="B2D320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38D36C45-58BC-417A-99A5-178F29CDD561}"/>
                    </a:ext>
                  </a:extLst>
                </p:cNvPr>
                <p:cNvSpPr/>
                <p:nvPr/>
              </p:nvSpPr>
              <p:spPr>
                <a:xfrm>
                  <a:off x="869155" y="2455494"/>
                  <a:ext cx="244350" cy="152847"/>
                </a:xfrm>
                <a:custGeom>
                  <a:avLst/>
                  <a:gdLst>
                    <a:gd name="connsiteX0" fmla="*/ 60949 w 244350"/>
                    <a:gd name="connsiteY0" fmla="*/ 152847 h 152847"/>
                    <a:gd name="connsiteX1" fmla="*/ 0 w 244350"/>
                    <a:gd name="connsiteY1" fmla="*/ 39362 h 152847"/>
                    <a:gd name="connsiteX2" fmla="*/ 83725 w 244350"/>
                    <a:gd name="connsiteY2" fmla="*/ 92137 h 152847"/>
                    <a:gd name="connsiteX3" fmla="*/ 60234 w 244350"/>
                    <a:gd name="connsiteY3" fmla="*/ 0 h 152847"/>
                    <a:gd name="connsiteX4" fmla="*/ 123881 w 244350"/>
                    <a:gd name="connsiteY4" fmla="*/ 70630 h 152847"/>
                    <a:gd name="connsiteX5" fmla="*/ 181259 w 244350"/>
                    <a:gd name="connsiteY5" fmla="*/ 4762 h 152847"/>
                    <a:gd name="connsiteX6" fmla="*/ 177212 w 244350"/>
                    <a:gd name="connsiteY6" fmla="*/ 82772 h 152847"/>
                    <a:gd name="connsiteX7" fmla="*/ 244350 w 244350"/>
                    <a:gd name="connsiteY7" fmla="*/ 25395 h 152847"/>
                    <a:gd name="connsiteX8" fmla="*/ 218558 w 244350"/>
                    <a:gd name="connsiteY8" fmla="*/ 139912 h 152847"/>
                    <a:gd name="connsiteX9" fmla="*/ 60949 w 244350"/>
                    <a:gd name="connsiteY9" fmla="*/ 152847 h 152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4350" h="152847">
                      <a:moveTo>
                        <a:pt x="60949" y="152847"/>
                      </a:moveTo>
                      <a:cubicBezTo>
                        <a:pt x="46584" y="111739"/>
                        <a:pt x="25871" y="73249"/>
                        <a:pt x="0" y="39362"/>
                      </a:cubicBezTo>
                      <a:cubicBezTo>
                        <a:pt x="34680" y="31030"/>
                        <a:pt x="73408" y="55393"/>
                        <a:pt x="83725" y="92137"/>
                      </a:cubicBezTo>
                      <a:cubicBezTo>
                        <a:pt x="75868" y="61425"/>
                        <a:pt x="68091" y="30712"/>
                        <a:pt x="60234" y="0"/>
                      </a:cubicBezTo>
                      <a:cubicBezTo>
                        <a:pt x="89439" y="12380"/>
                        <a:pt x="113247" y="38807"/>
                        <a:pt x="123881" y="70630"/>
                      </a:cubicBezTo>
                      <a:cubicBezTo>
                        <a:pt x="128405" y="38966"/>
                        <a:pt x="152213" y="11586"/>
                        <a:pt x="181259" y="4762"/>
                      </a:cubicBezTo>
                      <a:cubicBezTo>
                        <a:pt x="179910" y="30792"/>
                        <a:pt x="178561" y="56822"/>
                        <a:pt x="177212" y="82772"/>
                      </a:cubicBezTo>
                      <a:cubicBezTo>
                        <a:pt x="182370" y="49441"/>
                        <a:pt x="213083" y="23173"/>
                        <a:pt x="244350" y="25395"/>
                      </a:cubicBezTo>
                      <a:cubicBezTo>
                        <a:pt x="226891" y="60314"/>
                        <a:pt x="217844" y="100152"/>
                        <a:pt x="218558" y="139912"/>
                      </a:cubicBezTo>
                      <a:cubicBezTo>
                        <a:pt x="166736" y="142213"/>
                        <a:pt x="114993" y="144435"/>
                        <a:pt x="60949" y="152847"/>
                      </a:cubicBezTo>
                      <a:close/>
                    </a:path>
                  </a:pathLst>
                </a:custGeom>
                <a:solidFill>
                  <a:srgbClr val="69C518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8FB9CC1F-545D-43BF-BEA9-8EA839318F77}"/>
                    </a:ext>
                  </a:extLst>
                </p:cNvPr>
                <p:cNvSpPr/>
                <p:nvPr/>
              </p:nvSpPr>
              <p:spPr>
                <a:xfrm>
                  <a:off x="1581970" y="2404466"/>
                  <a:ext cx="238239" cy="127293"/>
                </a:xfrm>
                <a:custGeom>
                  <a:avLst/>
                  <a:gdLst>
                    <a:gd name="connsiteX0" fmla="*/ 36585 w 238239"/>
                    <a:gd name="connsiteY0" fmla="*/ 127293 h 127293"/>
                    <a:gd name="connsiteX1" fmla="*/ 0 w 238239"/>
                    <a:gd name="connsiteY1" fmla="*/ 48647 h 127293"/>
                    <a:gd name="connsiteX2" fmla="*/ 78646 w 238239"/>
                    <a:gd name="connsiteY2" fmla="*/ 73329 h 127293"/>
                    <a:gd name="connsiteX3" fmla="*/ 53647 w 238239"/>
                    <a:gd name="connsiteY3" fmla="*/ 17459 h 127293"/>
                    <a:gd name="connsiteX4" fmla="*/ 130627 w 238239"/>
                    <a:gd name="connsiteY4" fmla="*/ 62535 h 127293"/>
                    <a:gd name="connsiteX5" fmla="*/ 184433 w 238239"/>
                    <a:gd name="connsiteY5" fmla="*/ 0 h 127293"/>
                    <a:gd name="connsiteX6" fmla="*/ 181418 w 238239"/>
                    <a:gd name="connsiteY6" fmla="*/ 63329 h 127293"/>
                    <a:gd name="connsiteX7" fmla="*/ 238240 w 238239"/>
                    <a:gd name="connsiteY7" fmla="*/ 40791 h 127293"/>
                    <a:gd name="connsiteX8" fmla="*/ 221336 w 238239"/>
                    <a:gd name="connsiteY8" fmla="*/ 109993 h 127293"/>
                    <a:gd name="connsiteX9" fmla="*/ 36585 w 238239"/>
                    <a:gd name="connsiteY9" fmla="*/ 127293 h 127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8239" h="127293">
                      <a:moveTo>
                        <a:pt x="36585" y="127293"/>
                      </a:moveTo>
                      <a:cubicBezTo>
                        <a:pt x="24364" y="101105"/>
                        <a:pt x="12142" y="74836"/>
                        <a:pt x="0" y="48647"/>
                      </a:cubicBezTo>
                      <a:cubicBezTo>
                        <a:pt x="27617" y="36505"/>
                        <a:pt x="64520" y="48092"/>
                        <a:pt x="78646" y="73329"/>
                      </a:cubicBezTo>
                      <a:cubicBezTo>
                        <a:pt x="70313" y="54679"/>
                        <a:pt x="61980" y="36109"/>
                        <a:pt x="53647" y="17459"/>
                      </a:cubicBezTo>
                      <a:cubicBezTo>
                        <a:pt x="85868" y="16031"/>
                        <a:pt x="118009" y="34839"/>
                        <a:pt x="130627" y="62535"/>
                      </a:cubicBezTo>
                      <a:cubicBezTo>
                        <a:pt x="124437" y="32696"/>
                        <a:pt x="151896" y="873"/>
                        <a:pt x="184433" y="0"/>
                      </a:cubicBezTo>
                      <a:cubicBezTo>
                        <a:pt x="183402" y="21110"/>
                        <a:pt x="182370" y="42219"/>
                        <a:pt x="181418" y="63329"/>
                      </a:cubicBezTo>
                      <a:cubicBezTo>
                        <a:pt x="192449" y="45473"/>
                        <a:pt x="216812" y="35871"/>
                        <a:pt x="238240" y="40791"/>
                      </a:cubicBezTo>
                      <a:cubicBezTo>
                        <a:pt x="232605" y="63885"/>
                        <a:pt x="226971" y="86978"/>
                        <a:pt x="221336" y="109993"/>
                      </a:cubicBezTo>
                      <a:cubicBezTo>
                        <a:pt x="173482" y="112294"/>
                        <a:pt x="125548" y="114596"/>
                        <a:pt x="36585" y="127293"/>
                      </a:cubicBezTo>
                      <a:close/>
                    </a:path>
                  </a:pathLst>
                </a:custGeom>
                <a:solidFill>
                  <a:srgbClr val="69C518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</p:grpSp>
        <p:grpSp>
          <p:nvGrpSpPr>
            <p:cNvPr id="53" name="Graphic 2">
              <a:extLst>
                <a:ext uri="{FF2B5EF4-FFF2-40B4-BE49-F238E27FC236}">
                  <a16:creationId xmlns:a16="http://schemas.microsoft.com/office/drawing/2014/main" id="{4FC564B3-5892-4205-8D43-16E163A55ED7}"/>
                </a:ext>
              </a:extLst>
            </p:cNvPr>
            <p:cNvGrpSpPr/>
            <p:nvPr/>
          </p:nvGrpSpPr>
          <p:grpSpPr>
            <a:xfrm>
              <a:off x="6369857" y="1181449"/>
              <a:ext cx="3265147" cy="2538730"/>
              <a:chOff x="6369857" y="1181449"/>
              <a:chExt cx="3265147" cy="2538730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4D4D4E3-CC71-4244-91D8-0630FD3D4B05}"/>
                  </a:ext>
                </a:extLst>
              </p:cNvPr>
              <p:cNvSpPr/>
              <p:nvPr/>
            </p:nvSpPr>
            <p:spPr>
              <a:xfrm>
                <a:off x="6370492" y="2379943"/>
                <a:ext cx="3013945" cy="825660"/>
              </a:xfrm>
              <a:custGeom>
                <a:avLst/>
                <a:gdLst>
                  <a:gd name="connsiteX0" fmla="*/ 2909825 w 3013945"/>
                  <a:gd name="connsiteY0" fmla="*/ 410608 h 825660"/>
                  <a:gd name="connsiteX1" fmla="*/ 3013946 w 3013945"/>
                  <a:gd name="connsiteY1" fmla="*/ 548139 h 825660"/>
                  <a:gd name="connsiteX2" fmla="*/ 2851892 w 3013945"/>
                  <a:gd name="connsiteY2" fmla="*/ 440368 h 825660"/>
                  <a:gd name="connsiteX3" fmla="*/ 2977995 w 3013945"/>
                  <a:gd name="connsiteY3" fmla="*/ 701859 h 825660"/>
                  <a:gd name="connsiteX4" fmla="*/ 2800784 w 3013945"/>
                  <a:gd name="connsiteY4" fmla="*/ 514887 h 825660"/>
                  <a:gd name="connsiteX5" fmla="*/ 2820227 w 3013945"/>
                  <a:gd name="connsiteY5" fmla="*/ 825661 h 825660"/>
                  <a:gd name="connsiteX6" fmla="*/ 2699282 w 3013945"/>
                  <a:gd name="connsiteY6" fmla="*/ 555202 h 825660"/>
                  <a:gd name="connsiteX7" fmla="*/ 2602383 w 3013945"/>
                  <a:gd name="connsiteY7" fmla="*/ 809154 h 825660"/>
                  <a:gd name="connsiteX8" fmla="*/ 2658650 w 3013945"/>
                  <a:gd name="connsiteY8" fmla="*/ 535124 h 825660"/>
                  <a:gd name="connsiteX9" fmla="*/ 2462709 w 3013945"/>
                  <a:gd name="connsiteY9" fmla="*/ 728842 h 825660"/>
                  <a:gd name="connsiteX10" fmla="*/ 2603336 w 3013945"/>
                  <a:gd name="connsiteY10" fmla="*/ 461399 h 825660"/>
                  <a:gd name="connsiteX11" fmla="*/ 2442313 w 3013945"/>
                  <a:gd name="connsiteY11" fmla="*/ 589168 h 825660"/>
                  <a:gd name="connsiteX12" fmla="*/ 2540086 w 3013945"/>
                  <a:gd name="connsiteY12" fmla="*/ 467033 h 825660"/>
                  <a:gd name="connsiteX13" fmla="*/ 2393508 w 3013945"/>
                  <a:gd name="connsiteY13" fmla="*/ 515840 h 825660"/>
                  <a:gd name="connsiteX14" fmla="*/ 2231771 w 3013945"/>
                  <a:gd name="connsiteY14" fmla="*/ 451717 h 825660"/>
                  <a:gd name="connsiteX15" fmla="*/ 2287323 w 3013945"/>
                  <a:gd name="connsiteY15" fmla="*/ 608929 h 825660"/>
                  <a:gd name="connsiteX16" fmla="*/ 2155823 w 3013945"/>
                  <a:gd name="connsiteY16" fmla="*/ 441162 h 825660"/>
                  <a:gd name="connsiteX17" fmla="*/ 2121381 w 3013945"/>
                  <a:gd name="connsiteY17" fmla="*/ 621785 h 825660"/>
                  <a:gd name="connsiteX18" fmla="*/ 2085271 w 3013945"/>
                  <a:gd name="connsiteY18" fmla="*/ 360215 h 825660"/>
                  <a:gd name="connsiteX19" fmla="*/ 2084478 w 3013945"/>
                  <a:gd name="connsiteY19" fmla="*/ 359421 h 825660"/>
                  <a:gd name="connsiteX20" fmla="*/ 1970040 w 3013945"/>
                  <a:gd name="connsiteY20" fmla="*/ 498380 h 825660"/>
                  <a:gd name="connsiteX21" fmla="*/ 1762196 w 3013945"/>
                  <a:gd name="connsiteY21" fmla="*/ 602263 h 825660"/>
                  <a:gd name="connsiteX22" fmla="*/ 1983214 w 3013945"/>
                  <a:gd name="connsiteY22" fmla="*/ 352834 h 825660"/>
                  <a:gd name="connsiteX23" fmla="*/ 1980596 w 3013945"/>
                  <a:gd name="connsiteY23" fmla="*/ 352834 h 825660"/>
                  <a:gd name="connsiteX24" fmla="*/ 1720293 w 3013945"/>
                  <a:gd name="connsiteY24" fmla="*/ 503618 h 825660"/>
                  <a:gd name="connsiteX25" fmla="*/ 1908695 w 3013945"/>
                  <a:gd name="connsiteY25" fmla="*/ 338232 h 825660"/>
                  <a:gd name="connsiteX26" fmla="*/ 1895600 w 3013945"/>
                  <a:gd name="connsiteY26" fmla="*/ 331645 h 825660"/>
                  <a:gd name="connsiteX27" fmla="*/ 1882664 w 3013945"/>
                  <a:gd name="connsiteY27" fmla="*/ 340137 h 825660"/>
                  <a:gd name="connsiteX28" fmla="*/ 1717516 w 3013945"/>
                  <a:gd name="connsiteY28" fmla="*/ 411243 h 825660"/>
                  <a:gd name="connsiteX29" fmla="*/ 1586174 w 3013945"/>
                  <a:gd name="connsiteY29" fmla="*/ 303790 h 825660"/>
                  <a:gd name="connsiteX30" fmla="*/ 1429438 w 3013945"/>
                  <a:gd name="connsiteY30" fmla="*/ 239429 h 825660"/>
                  <a:gd name="connsiteX31" fmla="*/ 1284368 w 3013945"/>
                  <a:gd name="connsiteY31" fmla="*/ 188400 h 825660"/>
                  <a:gd name="connsiteX32" fmla="*/ 1198976 w 3013945"/>
                  <a:gd name="connsiteY32" fmla="*/ 180385 h 825660"/>
                  <a:gd name="connsiteX33" fmla="*/ 1240957 w 3013945"/>
                  <a:gd name="connsiteY33" fmla="*/ 245063 h 825660"/>
                  <a:gd name="connsiteX34" fmla="*/ 1161676 w 3013945"/>
                  <a:gd name="connsiteY34" fmla="*/ 185861 h 825660"/>
                  <a:gd name="connsiteX35" fmla="*/ 1153264 w 3013945"/>
                  <a:gd name="connsiteY35" fmla="*/ 255142 h 825660"/>
                  <a:gd name="connsiteX36" fmla="*/ 1098029 w 3013945"/>
                  <a:gd name="connsiteY36" fmla="*/ 189432 h 825660"/>
                  <a:gd name="connsiteX37" fmla="*/ 1016684 w 3013945"/>
                  <a:gd name="connsiteY37" fmla="*/ 228477 h 825660"/>
                  <a:gd name="connsiteX38" fmla="*/ 1037239 w 3013945"/>
                  <a:gd name="connsiteY38" fmla="*/ 185940 h 825660"/>
                  <a:gd name="connsiteX39" fmla="*/ 924230 w 3013945"/>
                  <a:gd name="connsiteY39" fmla="*/ 209669 h 825660"/>
                  <a:gd name="connsiteX40" fmla="*/ 975656 w 3013945"/>
                  <a:gd name="connsiteY40" fmla="*/ 174989 h 825660"/>
                  <a:gd name="connsiteX41" fmla="*/ 841219 w 3013945"/>
                  <a:gd name="connsiteY41" fmla="*/ 182687 h 825660"/>
                  <a:gd name="connsiteX42" fmla="*/ 892486 w 3013945"/>
                  <a:gd name="connsiteY42" fmla="*/ 163561 h 825660"/>
                  <a:gd name="connsiteX43" fmla="*/ 770588 w 3013945"/>
                  <a:gd name="connsiteY43" fmla="*/ 194114 h 825660"/>
                  <a:gd name="connsiteX44" fmla="*/ 776303 w 3013945"/>
                  <a:gd name="connsiteY44" fmla="*/ 158561 h 825660"/>
                  <a:gd name="connsiteX45" fmla="*/ 731147 w 3013945"/>
                  <a:gd name="connsiteY45" fmla="*/ 166497 h 825660"/>
                  <a:gd name="connsiteX46" fmla="*/ 734480 w 3013945"/>
                  <a:gd name="connsiteY46" fmla="*/ 189432 h 825660"/>
                  <a:gd name="connsiteX47" fmla="*/ 693768 w 3013945"/>
                  <a:gd name="connsiteY47" fmla="*/ 162767 h 825660"/>
                  <a:gd name="connsiteX48" fmla="*/ 682340 w 3013945"/>
                  <a:gd name="connsiteY48" fmla="*/ 159593 h 825660"/>
                  <a:gd name="connsiteX49" fmla="*/ 621867 w 3013945"/>
                  <a:gd name="connsiteY49" fmla="*/ 198797 h 825660"/>
                  <a:gd name="connsiteX50" fmla="*/ 654643 w 3013945"/>
                  <a:gd name="connsiteY50" fmla="*/ 153085 h 825660"/>
                  <a:gd name="connsiteX51" fmla="*/ 539253 w 3013945"/>
                  <a:gd name="connsiteY51" fmla="*/ 165307 h 825660"/>
                  <a:gd name="connsiteX52" fmla="*/ 582267 w 3013945"/>
                  <a:gd name="connsiteY52" fmla="*/ 130864 h 825660"/>
                  <a:gd name="connsiteX53" fmla="*/ 494811 w 3013945"/>
                  <a:gd name="connsiteY53" fmla="*/ 160783 h 825660"/>
                  <a:gd name="connsiteX54" fmla="*/ 502033 w 3013945"/>
                  <a:gd name="connsiteY54" fmla="*/ 125627 h 825660"/>
                  <a:gd name="connsiteX55" fmla="*/ 415848 w 3013945"/>
                  <a:gd name="connsiteY55" fmla="*/ 122611 h 825660"/>
                  <a:gd name="connsiteX56" fmla="*/ 441323 w 3013945"/>
                  <a:gd name="connsiteY56" fmla="*/ 101501 h 825660"/>
                  <a:gd name="connsiteX57" fmla="*/ 0 w 3013945"/>
                  <a:gd name="connsiteY57" fmla="*/ 76106 h 825660"/>
                  <a:gd name="connsiteX58" fmla="*/ 776858 w 3013945"/>
                  <a:gd name="connsiteY58" fmla="*/ 41267 h 825660"/>
                  <a:gd name="connsiteX59" fmla="*/ 790270 w 3013945"/>
                  <a:gd name="connsiteY59" fmla="*/ 22300 h 825660"/>
                  <a:gd name="connsiteX60" fmla="*/ 921531 w 3013945"/>
                  <a:gd name="connsiteY60" fmla="*/ 29522 h 825660"/>
                  <a:gd name="connsiteX61" fmla="*/ 923913 w 3013945"/>
                  <a:gd name="connsiteY61" fmla="*/ 39521 h 825660"/>
                  <a:gd name="connsiteX62" fmla="*/ 2086462 w 3013945"/>
                  <a:gd name="connsiteY62" fmla="*/ 21110 h 825660"/>
                  <a:gd name="connsiteX63" fmla="*/ 2100032 w 3013945"/>
                  <a:gd name="connsiteY63" fmla="*/ 5714 h 825660"/>
                  <a:gd name="connsiteX64" fmla="*/ 2316607 w 3013945"/>
                  <a:gd name="connsiteY64" fmla="*/ 1666 h 825660"/>
                  <a:gd name="connsiteX65" fmla="*/ 2320178 w 3013945"/>
                  <a:gd name="connsiteY65" fmla="*/ 15793 h 825660"/>
                  <a:gd name="connsiteX66" fmla="*/ 2794039 w 3013945"/>
                  <a:gd name="connsiteY66" fmla="*/ 0 h 825660"/>
                  <a:gd name="connsiteX67" fmla="*/ 2796261 w 3013945"/>
                  <a:gd name="connsiteY67" fmla="*/ 178877 h 825660"/>
                  <a:gd name="connsiteX68" fmla="*/ 2934347 w 3013945"/>
                  <a:gd name="connsiteY68" fmla="*/ 178322 h 825660"/>
                  <a:gd name="connsiteX69" fmla="*/ 2970695 w 3013945"/>
                  <a:gd name="connsiteY69" fmla="*/ 318392 h 825660"/>
                  <a:gd name="connsiteX70" fmla="*/ 2910380 w 3013945"/>
                  <a:gd name="connsiteY70" fmla="*/ 410688 h 82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3013945" h="825660">
                    <a:moveTo>
                      <a:pt x="2909825" y="410608"/>
                    </a:moveTo>
                    <a:cubicBezTo>
                      <a:pt x="2934506" y="458939"/>
                      <a:pt x="2969425" y="505364"/>
                      <a:pt x="3013946" y="548139"/>
                    </a:cubicBezTo>
                    <a:cubicBezTo>
                      <a:pt x="2936570" y="529966"/>
                      <a:pt x="2874748" y="488857"/>
                      <a:pt x="2851892" y="440368"/>
                    </a:cubicBezTo>
                    <a:cubicBezTo>
                      <a:pt x="2893953" y="527505"/>
                      <a:pt x="2935935" y="614722"/>
                      <a:pt x="2977995" y="701859"/>
                    </a:cubicBezTo>
                    <a:cubicBezTo>
                      <a:pt x="2876970" y="660037"/>
                      <a:pt x="2809752" y="589168"/>
                      <a:pt x="2800784" y="514887"/>
                    </a:cubicBezTo>
                    <a:cubicBezTo>
                      <a:pt x="2807291" y="618452"/>
                      <a:pt x="2813720" y="722096"/>
                      <a:pt x="2820227" y="825661"/>
                    </a:cubicBezTo>
                    <a:cubicBezTo>
                      <a:pt x="2742851" y="743841"/>
                      <a:pt x="2700711" y="649641"/>
                      <a:pt x="2699282" y="555202"/>
                    </a:cubicBezTo>
                    <a:cubicBezTo>
                      <a:pt x="2705472" y="643133"/>
                      <a:pt x="2671585" y="731937"/>
                      <a:pt x="2602383" y="809154"/>
                    </a:cubicBezTo>
                    <a:cubicBezTo>
                      <a:pt x="2621112" y="717811"/>
                      <a:pt x="2639841" y="626467"/>
                      <a:pt x="2658650" y="535124"/>
                    </a:cubicBezTo>
                    <a:cubicBezTo>
                      <a:pt x="2635714" y="611468"/>
                      <a:pt x="2564290" y="682019"/>
                      <a:pt x="2462709" y="728842"/>
                    </a:cubicBezTo>
                    <a:cubicBezTo>
                      <a:pt x="2540245" y="647180"/>
                      <a:pt x="2588575" y="555281"/>
                      <a:pt x="2603336" y="461399"/>
                    </a:cubicBezTo>
                    <a:cubicBezTo>
                      <a:pt x="2584845" y="515840"/>
                      <a:pt x="2523737" y="564249"/>
                      <a:pt x="2442313" y="589168"/>
                    </a:cubicBezTo>
                    <a:cubicBezTo>
                      <a:pt x="2486359" y="552345"/>
                      <a:pt x="2519373" y="510761"/>
                      <a:pt x="2540086" y="467033"/>
                    </a:cubicBezTo>
                    <a:cubicBezTo>
                      <a:pt x="2506119" y="495761"/>
                      <a:pt x="2451917" y="515840"/>
                      <a:pt x="2393508" y="515840"/>
                    </a:cubicBezTo>
                    <a:cubicBezTo>
                      <a:pt x="2325257" y="515840"/>
                      <a:pt x="2262959" y="488302"/>
                      <a:pt x="2231771" y="451717"/>
                    </a:cubicBezTo>
                    <a:cubicBezTo>
                      <a:pt x="2240976" y="504967"/>
                      <a:pt x="2259468" y="557662"/>
                      <a:pt x="2287323" y="608929"/>
                    </a:cubicBezTo>
                    <a:cubicBezTo>
                      <a:pt x="2211613" y="562979"/>
                      <a:pt x="2164552" y="502983"/>
                      <a:pt x="2155823" y="441162"/>
                    </a:cubicBezTo>
                    <a:cubicBezTo>
                      <a:pt x="2124872" y="499571"/>
                      <a:pt x="2113127" y="561075"/>
                      <a:pt x="2121381" y="621785"/>
                    </a:cubicBezTo>
                    <a:cubicBezTo>
                      <a:pt x="2061940" y="539251"/>
                      <a:pt x="2049321" y="446796"/>
                      <a:pt x="2085271" y="360215"/>
                    </a:cubicBezTo>
                    <a:cubicBezTo>
                      <a:pt x="2084955" y="359977"/>
                      <a:pt x="2084716" y="359659"/>
                      <a:pt x="2084478" y="359421"/>
                    </a:cubicBezTo>
                    <a:cubicBezTo>
                      <a:pt x="2052258" y="407196"/>
                      <a:pt x="2019244" y="455209"/>
                      <a:pt x="1970040" y="498380"/>
                    </a:cubicBezTo>
                    <a:cubicBezTo>
                      <a:pt x="1919487" y="542743"/>
                      <a:pt x="1849889" y="582105"/>
                      <a:pt x="1762196" y="602263"/>
                    </a:cubicBezTo>
                    <a:cubicBezTo>
                      <a:pt x="1877665" y="533299"/>
                      <a:pt x="1955358" y="445447"/>
                      <a:pt x="1983214" y="352834"/>
                    </a:cubicBezTo>
                    <a:cubicBezTo>
                      <a:pt x="1982341" y="352834"/>
                      <a:pt x="1981468" y="352834"/>
                      <a:pt x="1980596" y="352834"/>
                    </a:cubicBezTo>
                    <a:cubicBezTo>
                      <a:pt x="1936154" y="419893"/>
                      <a:pt x="1839731" y="476001"/>
                      <a:pt x="1720293" y="503618"/>
                    </a:cubicBezTo>
                    <a:cubicBezTo>
                      <a:pt x="1795686" y="453225"/>
                      <a:pt x="1859094" y="397514"/>
                      <a:pt x="1908695" y="338232"/>
                    </a:cubicBezTo>
                    <a:cubicBezTo>
                      <a:pt x="1904092" y="336248"/>
                      <a:pt x="1899647" y="334105"/>
                      <a:pt x="1895600" y="331645"/>
                    </a:cubicBezTo>
                    <a:cubicBezTo>
                      <a:pt x="1891395" y="334502"/>
                      <a:pt x="1887109" y="337359"/>
                      <a:pt x="1882664" y="340137"/>
                    </a:cubicBezTo>
                    <a:cubicBezTo>
                      <a:pt x="1864808" y="383309"/>
                      <a:pt x="1790845" y="416640"/>
                      <a:pt x="1717516" y="411243"/>
                    </a:cubicBezTo>
                    <a:cubicBezTo>
                      <a:pt x="1636092" y="405291"/>
                      <a:pt x="1572207" y="353072"/>
                      <a:pt x="1586174" y="303790"/>
                    </a:cubicBezTo>
                    <a:cubicBezTo>
                      <a:pt x="1519274" y="331010"/>
                      <a:pt x="1413249" y="287442"/>
                      <a:pt x="1429438" y="239429"/>
                    </a:cubicBezTo>
                    <a:cubicBezTo>
                      <a:pt x="1369442" y="250063"/>
                      <a:pt x="1303969" y="223319"/>
                      <a:pt x="1284368" y="188400"/>
                    </a:cubicBezTo>
                    <a:cubicBezTo>
                      <a:pt x="1256115" y="185781"/>
                      <a:pt x="1227704" y="183083"/>
                      <a:pt x="1198976" y="180385"/>
                    </a:cubicBezTo>
                    <a:cubicBezTo>
                      <a:pt x="1200324" y="204034"/>
                      <a:pt x="1215165" y="227366"/>
                      <a:pt x="1240957" y="245063"/>
                    </a:cubicBezTo>
                    <a:cubicBezTo>
                      <a:pt x="1198579" y="237127"/>
                      <a:pt x="1165882" y="212764"/>
                      <a:pt x="1161676" y="185861"/>
                    </a:cubicBezTo>
                    <a:cubicBezTo>
                      <a:pt x="1144296" y="207129"/>
                      <a:pt x="1141201" y="232525"/>
                      <a:pt x="1153264" y="255142"/>
                    </a:cubicBezTo>
                    <a:cubicBezTo>
                      <a:pt x="1119932" y="239826"/>
                      <a:pt x="1098981" y="214907"/>
                      <a:pt x="1098029" y="189432"/>
                    </a:cubicBezTo>
                    <a:cubicBezTo>
                      <a:pt x="1078427" y="207129"/>
                      <a:pt x="1049540" y="221017"/>
                      <a:pt x="1016684" y="228477"/>
                    </a:cubicBezTo>
                    <a:cubicBezTo>
                      <a:pt x="1023510" y="214272"/>
                      <a:pt x="1030335" y="200066"/>
                      <a:pt x="1037239" y="185940"/>
                    </a:cubicBezTo>
                    <a:cubicBezTo>
                      <a:pt x="1006448" y="202288"/>
                      <a:pt x="965022" y="211018"/>
                      <a:pt x="924230" y="209669"/>
                    </a:cubicBezTo>
                    <a:cubicBezTo>
                      <a:pt x="941372" y="198082"/>
                      <a:pt x="958514" y="186575"/>
                      <a:pt x="975656" y="174989"/>
                    </a:cubicBezTo>
                    <a:cubicBezTo>
                      <a:pt x="932960" y="184671"/>
                      <a:pt x="886058" y="187369"/>
                      <a:pt x="841219" y="182687"/>
                    </a:cubicBezTo>
                    <a:cubicBezTo>
                      <a:pt x="858282" y="176338"/>
                      <a:pt x="875344" y="169989"/>
                      <a:pt x="892486" y="163561"/>
                    </a:cubicBezTo>
                    <a:cubicBezTo>
                      <a:pt x="847727" y="164831"/>
                      <a:pt x="803840" y="175782"/>
                      <a:pt x="770588" y="194114"/>
                    </a:cubicBezTo>
                    <a:cubicBezTo>
                      <a:pt x="765668" y="182369"/>
                      <a:pt x="767652" y="169513"/>
                      <a:pt x="776303" y="158561"/>
                    </a:cubicBezTo>
                    <a:cubicBezTo>
                      <a:pt x="762732" y="163640"/>
                      <a:pt x="747019" y="166180"/>
                      <a:pt x="731147" y="166497"/>
                    </a:cubicBezTo>
                    <a:cubicBezTo>
                      <a:pt x="731147" y="174195"/>
                      <a:pt x="732099" y="181893"/>
                      <a:pt x="734480" y="189432"/>
                    </a:cubicBezTo>
                    <a:cubicBezTo>
                      <a:pt x="716544" y="183639"/>
                      <a:pt x="702101" y="174036"/>
                      <a:pt x="693768" y="162767"/>
                    </a:cubicBezTo>
                    <a:cubicBezTo>
                      <a:pt x="689800" y="161894"/>
                      <a:pt x="685991" y="160783"/>
                      <a:pt x="682340" y="159593"/>
                    </a:cubicBezTo>
                    <a:cubicBezTo>
                      <a:pt x="668213" y="175544"/>
                      <a:pt x="647183" y="189273"/>
                      <a:pt x="621867" y="198797"/>
                    </a:cubicBezTo>
                    <a:cubicBezTo>
                      <a:pt x="637184" y="184909"/>
                      <a:pt x="648373" y="169354"/>
                      <a:pt x="654643" y="153085"/>
                    </a:cubicBezTo>
                    <a:cubicBezTo>
                      <a:pt x="618852" y="163243"/>
                      <a:pt x="578536" y="167529"/>
                      <a:pt x="539253" y="165307"/>
                    </a:cubicBezTo>
                    <a:cubicBezTo>
                      <a:pt x="557506" y="155942"/>
                      <a:pt x="572267" y="144038"/>
                      <a:pt x="582267" y="130864"/>
                    </a:cubicBezTo>
                    <a:cubicBezTo>
                      <a:pt x="547983" y="132690"/>
                      <a:pt x="515286" y="143879"/>
                      <a:pt x="494811" y="160783"/>
                    </a:cubicBezTo>
                    <a:cubicBezTo>
                      <a:pt x="491955" y="148959"/>
                      <a:pt x="494494" y="136658"/>
                      <a:pt x="502033" y="125627"/>
                    </a:cubicBezTo>
                    <a:cubicBezTo>
                      <a:pt x="475765" y="135150"/>
                      <a:pt x="440132" y="133880"/>
                      <a:pt x="415848" y="122611"/>
                    </a:cubicBezTo>
                    <a:cubicBezTo>
                      <a:pt x="427276" y="117215"/>
                      <a:pt x="436085" y="109755"/>
                      <a:pt x="441323" y="101501"/>
                    </a:cubicBezTo>
                    <a:cubicBezTo>
                      <a:pt x="296649" y="85074"/>
                      <a:pt x="149197" y="94835"/>
                      <a:pt x="0" y="76106"/>
                    </a:cubicBezTo>
                    <a:cubicBezTo>
                      <a:pt x="0" y="76106"/>
                      <a:pt x="332361" y="46346"/>
                      <a:pt x="776858" y="41267"/>
                    </a:cubicBezTo>
                    <a:cubicBezTo>
                      <a:pt x="782334" y="35236"/>
                      <a:pt x="786937" y="28887"/>
                      <a:pt x="790270" y="22300"/>
                    </a:cubicBezTo>
                    <a:cubicBezTo>
                      <a:pt x="840425" y="29919"/>
                      <a:pt x="881296" y="31585"/>
                      <a:pt x="921531" y="29522"/>
                    </a:cubicBezTo>
                    <a:cubicBezTo>
                      <a:pt x="921929" y="32855"/>
                      <a:pt x="922802" y="36188"/>
                      <a:pt x="923913" y="39521"/>
                    </a:cubicBezTo>
                    <a:cubicBezTo>
                      <a:pt x="1292383" y="35077"/>
                      <a:pt x="1716087" y="28966"/>
                      <a:pt x="2086462" y="21110"/>
                    </a:cubicBezTo>
                    <a:cubicBezTo>
                      <a:pt x="2091303" y="16110"/>
                      <a:pt x="2095906" y="10951"/>
                      <a:pt x="2100032" y="5714"/>
                    </a:cubicBezTo>
                    <a:cubicBezTo>
                      <a:pt x="2187091" y="2777"/>
                      <a:pt x="2251849" y="2222"/>
                      <a:pt x="2316607" y="1666"/>
                    </a:cubicBezTo>
                    <a:cubicBezTo>
                      <a:pt x="2317321" y="6428"/>
                      <a:pt x="2318591" y="11110"/>
                      <a:pt x="2320178" y="15793"/>
                    </a:cubicBezTo>
                    <a:cubicBezTo>
                      <a:pt x="2507151" y="11031"/>
                      <a:pt x="2671030" y="5793"/>
                      <a:pt x="2794039" y="0"/>
                    </a:cubicBezTo>
                    <a:lnTo>
                      <a:pt x="2796261" y="178877"/>
                    </a:lnTo>
                    <a:cubicBezTo>
                      <a:pt x="2842290" y="178719"/>
                      <a:pt x="2888319" y="178560"/>
                      <a:pt x="2934347" y="178322"/>
                    </a:cubicBezTo>
                    <a:cubicBezTo>
                      <a:pt x="2955299" y="224112"/>
                      <a:pt x="2976409" y="271014"/>
                      <a:pt x="2970695" y="318392"/>
                    </a:cubicBezTo>
                    <a:cubicBezTo>
                      <a:pt x="2966647" y="351882"/>
                      <a:pt x="2946490" y="386007"/>
                      <a:pt x="2910380" y="410688"/>
                    </a:cubicBezTo>
                    <a:close/>
                  </a:path>
                </a:pathLst>
              </a:custGeom>
              <a:solidFill>
                <a:srgbClr val="5DE0F1"/>
              </a:solidFill>
              <a:ln w="73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grpSp>
            <p:nvGrpSpPr>
              <p:cNvPr id="55" name="Graphic 2">
                <a:extLst>
                  <a:ext uri="{FF2B5EF4-FFF2-40B4-BE49-F238E27FC236}">
                    <a16:creationId xmlns:a16="http://schemas.microsoft.com/office/drawing/2014/main" id="{3D16FCB6-21A5-4B29-A989-B6BAF485BDF5}"/>
                  </a:ext>
                </a:extLst>
              </p:cNvPr>
              <p:cNvGrpSpPr/>
              <p:nvPr/>
            </p:nvGrpSpPr>
            <p:grpSpPr>
              <a:xfrm>
                <a:off x="6369857" y="1181449"/>
                <a:ext cx="3265061" cy="1698956"/>
                <a:chOff x="6369857" y="1181449"/>
                <a:chExt cx="3265061" cy="1698956"/>
              </a:xfrm>
            </p:grpSpPr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26E424B0-AD77-48AC-8394-D1D452F39A22}"/>
                    </a:ext>
                  </a:extLst>
                </p:cNvPr>
                <p:cNvSpPr/>
                <p:nvPr/>
              </p:nvSpPr>
              <p:spPr>
                <a:xfrm>
                  <a:off x="8087849" y="1515793"/>
                  <a:ext cx="569966" cy="656306"/>
                </a:xfrm>
                <a:custGeom>
                  <a:avLst/>
                  <a:gdLst>
                    <a:gd name="connsiteX0" fmla="*/ 222686 w 569966"/>
                    <a:gd name="connsiteY0" fmla="*/ 656228 h 656306"/>
                    <a:gd name="connsiteX1" fmla="*/ 0 w 569966"/>
                    <a:gd name="connsiteY1" fmla="*/ 358231 h 656306"/>
                    <a:gd name="connsiteX2" fmla="*/ 234986 w 569966"/>
                    <a:gd name="connsiteY2" fmla="*/ 561154 h 656306"/>
                    <a:gd name="connsiteX3" fmla="*/ 2857 w 569966"/>
                    <a:gd name="connsiteY3" fmla="*/ 193876 h 656306"/>
                    <a:gd name="connsiteX4" fmla="*/ 268159 w 569966"/>
                    <a:gd name="connsiteY4" fmla="*/ 453780 h 656306"/>
                    <a:gd name="connsiteX5" fmla="*/ 44759 w 569966"/>
                    <a:gd name="connsiteY5" fmla="*/ 31982 h 656306"/>
                    <a:gd name="connsiteX6" fmla="*/ 252604 w 569966"/>
                    <a:gd name="connsiteY6" fmla="*/ 202368 h 656306"/>
                    <a:gd name="connsiteX7" fmla="*/ 369739 w 569966"/>
                    <a:gd name="connsiteY7" fmla="*/ 436876 h 656306"/>
                    <a:gd name="connsiteX8" fmla="*/ 404024 w 569966"/>
                    <a:gd name="connsiteY8" fmla="*/ 0 h 656306"/>
                    <a:gd name="connsiteX9" fmla="*/ 438466 w 569966"/>
                    <a:gd name="connsiteY9" fmla="*/ 296251 h 656306"/>
                    <a:gd name="connsiteX10" fmla="*/ 569966 w 569966"/>
                    <a:gd name="connsiteY10" fmla="*/ 21030 h 656306"/>
                    <a:gd name="connsiteX11" fmla="*/ 519890 w 569966"/>
                    <a:gd name="connsiteY11" fmla="*/ 580280 h 656306"/>
                    <a:gd name="connsiteX12" fmla="*/ 222765 w 569966"/>
                    <a:gd name="connsiteY12" fmla="*/ 656307 h 656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69966" h="656306">
                      <a:moveTo>
                        <a:pt x="222686" y="656228"/>
                      </a:moveTo>
                      <a:cubicBezTo>
                        <a:pt x="190941" y="537108"/>
                        <a:pt x="110311" y="429258"/>
                        <a:pt x="0" y="358231"/>
                      </a:cubicBezTo>
                      <a:cubicBezTo>
                        <a:pt x="104200" y="393625"/>
                        <a:pt x="191099" y="468700"/>
                        <a:pt x="234986" y="561154"/>
                      </a:cubicBezTo>
                      <a:cubicBezTo>
                        <a:pt x="181418" y="427988"/>
                        <a:pt x="102534" y="303155"/>
                        <a:pt x="2857" y="193876"/>
                      </a:cubicBezTo>
                      <a:cubicBezTo>
                        <a:pt x="126818" y="240937"/>
                        <a:pt x="226177" y="338232"/>
                        <a:pt x="268159" y="453780"/>
                      </a:cubicBezTo>
                      <a:cubicBezTo>
                        <a:pt x="242446" y="297282"/>
                        <a:pt x="163482" y="148244"/>
                        <a:pt x="44759" y="31982"/>
                      </a:cubicBezTo>
                      <a:cubicBezTo>
                        <a:pt x="132453" y="64996"/>
                        <a:pt x="202051" y="129595"/>
                        <a:pt x="252604" y="202368"/>
                      </a:cubicBezTo>
                      <a:cubicBezTo>
                        <a:pt x="303157" y="275141"/>
                        <a:pt x="336647" y="356326"/>
                        <a:pt x="369739" y="436876"/>
                      </a:cubicBezTo>
                      <a:cubicBezTo>
                        <a:pt x="331329" y="292680"/>
                        <a:pt x="343472" y="137848"/>
                        <a:pt x="404024" y="0"/>
                      </a:cubicBezTo>
                      <a:cubicBezTo>
                        <a:pt x="395849" y="99597"/>
                        <a:pt x="407515" y="200463"/>
                        <a:pt x="438466" y="296251"/>
                      </a:cubicBezTo>
                      <a:cubicBezTo>
                        <a:pt x="447195" y="194749"/>
                        <a:pt x="494256" y="96343"/>
                        <a:pt x="569966" y="21030"/>
                      </a:cubicBezTo>
                      <a:cubicBezTo>
                        <a:pt x="510128" y="201495"/>
                        <a:pt x="492907" y="393387"/>
                        <a:pt x="519890" y="580280"/>
                      </a:cubicBezTo>
                      <a:cubicBezTo>
                        <a:pt x="411246" y="598850"/>
                        <a:pt x="304664" y="627658"/>
                        <a:pt x="222765" y="656307"/>
                      </a:cubicBezTo>
                      <a:close/>
                    </a:path>
                  </a:pathLst>
                </a:custGeom>
                <a:solidFill>
                  <a:srgbClr val="1A9FAB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98F76D9-7DA2-46D7-AE8B-CB2F9C3D22CC}"/>
                    </a:ext>
                  </a:extLst>
                </p:cNvPr>
                <p:cNvSpPr/>
                <p:nvPr/>
              </p:nvSpPr>
              <p:spPr>
                <a:xfrm>
                  <a:off x="8812726" y="1181449"/>
                  <a:ext cx="571632" cy="779949"/>
                </a:xfrm>
                <a:custGeom>
                  <a:avLst/>
                  <a:gdLst>
                    <a:gd name="connsiteX0" fmla="*/ 123247 w 571632"/>
                    <a:gd name="connsiteY0" fmla="*/ 765506 h 779949"/>
                    <a:gd name="connsiteX1" fmla="*/ 0 w 571632"/>
                    <a:gd name="connsiteY1" fmla="*/ 387832 h 779949"/>
                    <a:gd name="connsiteX2" fmla="*/ 161022 w 571632"/>
                    <a:gd name="connsiteY2" fmla="*/ 597501 h 779949"/>
                    <a:gd name="connsiteX3" fmla="*/ 20396 w 571632"/>
                    <a:gd name="connsiteY3" fmla="*/ 158720 h 779949"/>
                    <a:gd name="connsiteX4" fmla="*/ 216336 w 571632"/>
                    <a:gd name="connsiteY4" fmla="*/ 476477 h 779949"/>
                    <a:gd name="connsiteX5" fmla="*/ 160070 w 571632"/>
                    <a:gd name="connsiteY5" fmla="*/ 26982 h 779949"/>
                    <a:gd name="connsiteX6" fmla="*/ 256969 w 571632"/>
                    <a:gd name="connsiteY6" fmla="*/ 443622 h 779949"/>
                    <a:gd name="connsiteX7" fmla="*/ 377914 w 571632"/>
                    <a:gd name="connsiteY7" fmla="*/ 0 h 779949"/>
                    <a:gd name="connsiteX8" fmla="*/ 358471 w 571632"/>
                    <a:gd name="connsiteY8" fmla="*/ 509808 h 779949"/>
                    <a:gd name="connsiteX9" fmla="*/ 535682 w 571632"/>
                    <a:gd name="connsiteY9" fmla="*/ 203162 h 779949"/>
                    <a:gd name="connsiteX10" fmla="*/ 409579 w 571632"/>
                    <a:gd name="connsiteY10" fmla="*/ 632181 h 779949"/>
                    <a:gd name="connsiteX11" fmla="*/ 571633 w 571632"/>
                    <a:gd name="connsiteY11" fmla="*/ 455368 h 779949"/>
                    <a:gd name="connsiteX12" fmla="*/ 442196 w 571632"/>
                    <a:gd name="connsiteY12" fmla="*/ 779950 h 779949"/>
                    <a:gd name="connsiteX13" fmla="*/ 123167 w 571632"/>
                    <a:gd name="connsiteY13" fmla="*/ 765586 h 779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71632" h="779949">
                      <a:moveTo>
                        <a:pt x="123247" y="765506"/>
                      </a:moveTo>
                      <a:cubicBezTo>
                        <a:pt x="123088" y="630832"/>
                        <a:pt x="79281" y="496635"/>
                        <a:pt x="0" y="387832"/>
                      </a:cubicBezTo>
                      <a:cubicBezTo>
                        <a:pt x="81503" y="428782"/>
                        <a:pt x="142532" y="508221"/>
                        <a:pt x="161022" y="597501"/>
                      </a:cubicBezTo>
                      <a:cubicBezTo>
                        <a:pt x="146261" y="443464"/>
                        <a:pt x="97931" y="292680"/>
                        <a:pt x="20396" y="158720"/>
                      </a:cubicBezTo>
                      <a:cubicBezTo>
                        <a:pt x="121977" y="235461"/>
                        <a:pt x="193401" y="351247"/>
                        <a:pt x="216336" y="476477"/>
                      </a:cubicBezTo>
                      <a:cubicBezTo>
                        <a:pt x="197607" y="326646"/>
                        <a:pt x="178878" y="176814"/>
                        <a:pt x="160070" y="26982"/>
                      </a:cubicBezTo>
                      <a:cubicBezTo>
                        <a:pt x="229193" y="153720"/>
                        <a:pt x="263080" y="299425"/>
                        <a:pt x="256969" y="443622"/>
                      </a:cubicBezTo>
                      <a:cubicBezTo>
                        <a:pt x="258398" y="288632"/>
                        <a:pt x="300537" y="134198"/>
                        <a:pt x="377914" y="0"/>
                      </a:cubicBezTo>
                      <a:cubicBezTo>
                        <a:pt x="371407" y="169910"/>
                        <a:pt x="364978" y="339899"/>
                        <a:pt x="358471" y="509808"/>
                      </a:cubicBezTo>
                      <a:cubicBezTo>
                        <a:pt x="367439" y="387991"/>
                        <a:pt x="434577" y="271729"/>
                        <a:pt x="535682" y="203162"/>
                      </a:cubicBezTo>
                      <a:cubicBezTo>
                        <a:pt x="493622" y="346168"/>
                        <a:pt x="451640" y="489175"/>
                        <a:pt x="409579" y="632181"/>
                      </a:cubicBezTo>
                      <a:cubicBezTo>
                        <a:pt x="432514" y="552504"/>
                        <a:pt x="494336" y="485127"/>
                        <a:pt x="571633" y="455368"/>
                      </a:cubicBezTo>
                      <a:cubicBezTo>
                        <a:pt x="508858" y="554250"/>
                        <a:pt x="464734" y="664957"/>
                        <a:pt x="442196" y="779950"/>
                      </a:cubicBezTo>
                      <a:cubicBezTo>
                        <a:pt x="340615" y="765586"/>
                        <a:pt x="237367" y="763205"/>
                        <a:pt x="123167" y="765586"/>
                      </a:cubicBezTo>
                      <a:close/>
                    </a:path>
                  </a:pathLst>
                </a:custGeom>
                <a:solidFill>
                  <a:srgbClr val="1A9FAB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34827AF6-5F1E-4CE5-B2E3-2DB482C5EFED}"/>
                    </a:ext>
                  </a:extLst>
                </p:cNvPr>
                <p:cNvSpPr/>
                <p:nvPr/>
              </p:nvSpPr>
              <p:spPr>
                <a:xfrm>
                  <a:off x="7648699" y="1689512"/>
                  <a:ext cx="1692877" cy="590755"/>
                </a:xfrm>
                <a:custGeom>
                  <a:avLst/>
                  <a:gdLst>
                    <a:gd name="connsiteX0" fmla="*/ 1954 w 1692877"/>
                    <a:gd name="connsiteY0" fmla="*/ 590755 h 590755"/>
                    <a:gd name="connsiteX1" fmla="*/ 151151 w 1692877"/>
                    <a:gd name="connsiteY1" fmla="*/ 453304 h 590755"/>
                    <a:gd name="connsiteX2" fmla="*/ 307888 w 1692877"/>
                    <a:gd name="connsiteY2" fmla="*/ 347755 h 590755"/>
                    <a:gd name="connsiteX3" fmla="*/ 439230 w 1692877"/>
                    <a:gd name="connsiteY3" fmla="*/ 171497 h 590755"/>
                    <a:gd name="connsiteX4" fmla="*/ 608347 w 1692877"/>
                    <a:gd name="connsiteY4" fmla="*/ 311885 h 590755"/>
                    <a:gd name="connsiteX5" fmla="*/ 791033 w 1692877"/>
                    <a:gd name="connsiteY5" fmla="*/ 297362 h 590755"/>
                    <a:gd name="connsiteX6" fmla="*/ 934518 w 1692877"/>
                    <a:gd name="connsiteY6" fmla="*/ 211732 h 590755"/>
                    <a:gd name="connsiteX7" fmla="*/ 1115379 w 1692877"/>
                    <a:gd name="connsiteY7" fmla="*/ 0 h 590755"/>
                    <a:gd name="connsiteX8" fmla="*/ 1296321 w 1692877"/>
                    <a:gd name="connsiteY8" fmla="*/ 211653 h 590755"/>
                    <a:gd name="connsiteX9" fmla="*/ 1384411 w 1692877"/>
                    <a:gd name="connsiteY9" fmla="*/ 200067 h 590755"/>
                    <a:gd name="connsiteX10" fmla="*/ 1578527 w 1692877"/>
                    <a:gd name="connsiteY10" fmla="*/ 131500 h 590755"/>
                    <a:gd name="connsiteX11" fmla="*/ 1691932 w 1692877"/>
                    <a:gd name="connsiteY11" fmla="*/ 324106 h 590755"/>
                    <a:gd name="connsiteX12" fmla="*/ 1655585 w 1692877"/>
                    <a:gd name="connsiteY12" fmla="*/ 553933 h 590755"/>
                    <a:gd name="connsiteX13" fmla="*/ 2034 w 1692877"/>
                    <a:gd name="connsiteY13" fmla="*/ 590755 h 5907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92877" h="590755">
                      <a:moveTo>
                        <a:pt x="1954" y="590755"/>
                      </a:moveTo>
                      <a:cubicBezTo>
                        <a:pt x="-14235" y="511237"/>
                        <a:pt x="73220" y="430687"/>
                        <a:pt x="151151" y="453304"/>
                      </a:cubicBezTo>
                      <a:cubicBezTo>
                        <a:pt x="134962" y="374500"/>
                        <a:pt x="240988" y="303155"/>
                        <a:pt x="307888" y="347755"/>
                      </a:cubicBezTo>
                      <a:cubicBezTo>
                        <a:pt x="293921" y="266967"/>
                        <a:pt x="357806" y="181258"/>
                        <a:pt x="439230" y="171497"/>
                      </a:cubicBezTo>
                      <a:cubicBezTo>
                        <a:pt x="520653" y="161815"/>
                        <a:pt x="602950" y="230065"/>
                        <a:pt x="608347" y="311885"/>
                      </a:cubicBezTo>
                      <a:cubicBezTo>
                        <a:pt x="651360" y="258872"/>
                        <a:pt x="740164" y="251809"/>
                        <a:pt x="791033" y="297362"/>
                      </a:cubicBezTo>
                      <a:cubicBezTo>
                        <a:pt x="798256" y="233318"/>
                        <a:pt x="874759" y="187686"/>
                        <a:pt x="934518" y="211732"/>
                      </a:cubicBezTo>
                      <a:cubicBezTo>
                        <a:pt x="918010" y="107533"/>
                        <a:pt x="1009910" y="0"/>
                        <a:pt x="1115379" y="0"/>
                      </a:cubicBezTo>
                      <a:cubicBezTo>
                        <a:pt x="1220849" y="0"/>
                        <a:pt x="1312748" y="107453"/>
                        <a:pt x="1296321" y="211653"/>
                      </a:cubicBezTo>
                      <a:cubicBezTo>
                        <a:pt x="1310606" y="179115"/>
                        <a:pt x="1362190" y="172291"/>
                        <a:pt x="1384411" y="200067"/>
                      </a:cubicBezTo>
                      <a:cubicBezTo>
                        <a:pt x="1408060" y="125786"/>
                        <a:pt x="1508769" y="96660"/>
                        <a:pt x="1578527" y="131500"/>
                      </a:cubicBezTo>
                      <a:cubicBezTo>
                        <a:pt x="1648284" y="166259"/>
                        <a:pt x="1686218" y="246333"/>
                        <a:pt x="1691932" y="324106"/>
                      </a:cubicBezTo>
                      <a:cubicBezTo>
                        <a:pt x="1697646" y="401879"/>
                        <a:pt x="1676457" y="478779"/>
                        <a:pt x="1655585" y="553933"/>
                      </a:cubicBezTo>
                      <a:cubicBezTo>
                        <a:pt x="1116649" y="548536"/>
                        <a:pt x="577555" y="561154"/>
                        <a:pt x="2034" y="590755"/>
                      </a:cubicBezTo>
                      <a:close/>
                    </a:path>
                  </a:pathLst>
                </a:custGeom>
                <a:solidFill>
                  <a:srgbClr val="399B20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1A7EAC4E-B03D-4645-8EA1-419B9FFFE3BD}"/>
                    </a:ext>
                  </a:extLst>
                </p:cNvPr>
                <p:cNvSpPr/>
                <p:nvPr/>
              </p:nvSpPr>
              <p:spPr>
                <a:xfrm>
                  <a:off x="7044102" y="2117103"/>
                  <a:ext cx="567188" cy="230143"/>
                </a:xfrm>
                <a:custGeom>
                  <a:avLst/>
                  <a:gdLst>
                    <a:gd name="connsiteX0" fmla="*/ 528302 w 567188"/>
                    <a:gd name="connsiteY0" fmla="*/ 160863 h 230143"/>
                    <a:gd name="connsiteX1" fmla="*/ 567188 w 567188"/>
                    <a:gd name="connsiteY1" fmla="*/ 16586 h 230143"/>
                    <a:gd name="connsiteX2" fmla="*/ 487907 w 567188"/>
                    <a:gd name="connsiteY2" fmla="*/ 113644 h 230143"/>
                    <a:gd name="connsiteX3" fmla="*/ 479495 w 567188"/>
                    <a:gd name="connsiteY3" fmla="*/ 0 h 230143"/>
                    <a:gd name="connsiteX4" fmla="*/ 424260 w 567188"/>
                    <a:gd name="connsiteY4" fmla="*/ 107850 h 230143"/>
                    <a:gd name="connsiteX5" fmla="*/ 342916 w 567188"/>
                    <a:gd name="connsiteY5" fmla="*/ 43886 h 230143"/>
                    <a:gd name="connsiteX6" fmla="*/ 363470 w 567188"/>
                    <a:gd name="connsiteY6" fmla="*/ 113723 h 230143"/>
                    <a:gd name="connsiteX7" fmla="*/ 250461 w 567188"/>
                    <a:gd name="connsiteY7" fmla="*/ 74837 h 230143"/>
                    <a:gd name="connsiteX8" fmla="*/ 301886 w 567188"/>
                    <a:gd name="connsiteY8" fmla="*/ 131738 h 230143"/>
                    <a:gd name="connsiteX9" fmla="*/ 167450 w 567188"/>
                    <a:gd name="connsiteY9" fmla="*/ 119119 h 230143"/>
                    <a:gd name="connsiteX10" fmla="*/ 218717 w 567188"/>
                    <a:gd name="connsiteY10" fmla="*/ 150467 h 230143"/>
                    <a:gd name="connsiteX11" fmla="*/ 96819 w 567188"/>
                    <a:gd name="connsiteY11" fmla="*/ 100391 h 230143"/>
                    <a:gd name="connsiteX12" fmla="*/ 102533 w 567188"/>
                    <a:gd name="connsiteY12" fmla="*/ 158720 h 230143"/>
                    <a:gd name="connsiteX13" fmla="*/ 0 w 567188"/>
                    <a:gd name="connsiteY13" fmla="*/ 162133 h 230143"/>
                    <a:gd name="connsiteX14" fmla="*/ 57695 w 567188"/>
                    <a:gd name="connsiteY14" fmla="*/ 230144 h 230143"/>
                    <a:gd name="connsiteX15" fmla="*/ 528618 w 567188"/>
                    <a:gd name="connsiteY15" fmla="*/ 160942 h 230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7188" h="230143">
                      <a:moveTo>
                        <a:pt x="528302" y="160863"/>
                      </a:moveTo>
                      <a:cubicBezTo>
                        <a:pt x="517984" y="110231"/>
                        <a:pt x="532825" y="55155"/>
                        <a:pt x="567188" y="16586"/>
                      </a:cubicBezTo>
                      <a:cubicBezTo>
                        <a:pt x="524809" y="29601"/>
                        <a:pt x="492113" y="69599"/>
                        <a:pt x="487907" y="113644"/>
                      </a:cubicBezTo>
                      <a:cubicBezTo>
                        <a:pt x="470527" y="78725"/>
                        <a:pt x="467432" y="37061"/>
                        <a:pt x="479495" y="0"/>
                      </a:cubicBezTo>
                      <a:cubicBezTo>
                        <a:pt x="446164" y="25157"/>
                        <a:pt x="425213" y="66028"/>
                        <a:pt x="424260" y="107850"/>
                      </a:cubicBezTo>
                      <a:cubicBezTo>
                        <a:pt x="404658" y="78805"/>
                        <a:pt x="375770" y="56028"/>
                        <a:pt x="342916" y="43886"/>
                      </a:cubicBezTo>
                      <a:cubicBezTo>
                        <a:pt x="349741" y="67139"/>
                        <a:pt x="356566" y="90471"/>
                        <a:pt x="363470" y="113723"/>
                      </a:cubicBezTo>
                      <a:cubicBezTo>
                        <a:pt x="332678" y="86899"/>
                        <a:pt x="291252" y="72615"/>
                        <a:pt x="250461" y="74837"/>
                      </a:cubicBezTo>
                      <a:cubicBezTo>
                        <a:pt x="267603" y="93804"/>
                        <a:pt x="284744" y="112771"/>
                        <a:pt x="301886" y="131738"/>
                      </a:cubicBezTo>
                      <a:cubicBezTo>
                        <a:pt x="259191" y="115786"/>
                        <a:pt x="212288" y="111421"/>
                        <a:pt x="167450" y="119119"/>
                      </a:cubicBezTo>
                      <a:cubicBezTo>
                        <a:pt x="184513" y="129595"/>
                        <a:pt x="201575" y="139991"/>
                        <a:pt x="218717" y="150467"/>
                      </a:cubicBezTo>
                      <a:cubicBezTo>
                        <a:pt x="173958" y="148403"/>
                        <a:pt x="130071" y="130389"/>
                        <a:pt x="96819" y="100391"/>
                      </a:cubicBezTo>
                      <a:cubicBezTo>
                        <a:pt x="91899" y="119675"/>
                        <a:pt x="93883" y="140785"/>
                        <a:pt x="102533" y="158720"/>
                      </a:cubicBezTo>
                      <a:cubicBezTo>
                        <a:pt x="71662" y="139674"/>
                        <a:pt x="29522" y="141102"/>
                        <a:pt x="0" y="162133"/>
                      </a:cubicBezTo>
                      <a:cubicBezTo>
                        <a:pt x="29205" y="172846"/>
                        <a:pt x="51901" y="199590"/>
                        <a:pt x="57695" y="230144"/>
                      </a:cubicBezTo>
                      <a:cubicBezTo>
                        <a:pt x="215463" y="196733"/>
                        <a:pt x="375692" y="174433"/>
                        <a:pt x="528618" y="160942"/>
                      </a:cubicBezTo>
                      <a:close/>
                    </a:path>
                  </a:pathLst>
                </a:custGeom>
                <a:solidFill>
                  <a:srgbClr val="399B20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808C9B93-EE16-4C85-A563-9EAFCFBFD4FB}"/>
                    </a:ext>
                  </a:extLst>
                </p:cNvPr>
                <p:cNvSpPr/>
                <p:nvPr/>
              </p:nvSpPr>
              <p:spPr>
                <a:xfrm>
                  <a:off x="6369857" y="2037743"/>
                  <a:ext cx="2797768" cy="498301"/>
                </a:xfrm>
                <a:custGeom>
                  <a:avLst/>
                  <a:gdLst>
                    <a:gd name="connsiteX0" fmla="*/ 2797769 w 2797768"/>
                    <a:gd name="connsiteY0" fmla="*/ 0 h 498301"/>
                    <a:gd name="connsiteX1" fmla="*/ 0 w 2797768"/>
                    <a:gd name="connsiteY1" fmla="*/ 418227 h 498301"/>
                    <a:gd name="connsiteX2" fmla="*/ 2793959 w 2797768"/>
                    <a:gd name="connsiteY2" fmla="*/ 498301 h 498301"/>
                    <a:gd name="connsiteX3" fmla="*/ 2797769 w 2797768"/>
                    <a:gd name="connsiteY3" fmla="*/ 0 h 498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97768" h="498301">
                      <a:moveTo>
                        <a:pt x="2797769" y="0"/>
                      </a:moveTo>
                      <a:cubicBezTo>
                        <a:pt x="2797769" y="0"/>
                        <a:pt x="1478879" y="112850"/>
                        <a:pt x="0" y="418227"/>
                      </a:cubicBezTo>
                      <a:cubicBezTo>
                        <a:pt x="0" y="418227"/>
                        <a:pt x="2081859" y="443067"/>
                        <a:pt x="2793959" y="498301"/>
                      </a:cubicBezTo>
                      <a:lnTo>
                        <a:pt x="2797769" y="0"/>
                      </a:lnTo>
                      <a:close/>
                    </a:path>
                  </a:pathLst>
                </a:custGeom>
                <a:solidFill>
                  <a:srgbClr val="B2D320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C60389A-4AB3-4765-92F6-8930DADFE346}"/>
                    </a:ext>
                  </a:extLst>
                </p:cNvPr>
                <p:cNvSpPr/>
                <p:nvPr/>
              </p:nvSpPr>
              <p:spPr>
                <a:xfrm>
                  <a:off x="7869290" y="2043378"/>
                  <a:ext cx="345138" cy="166655"/>
                </a:xfrm>
                <a:custGeom>
                  <a:avLst/>
                  <a:gdLst>
                    <a:gd name="connsiteX0" fmla="*/ 82694 w 345138"/>
                    <a:gd name="connsiteY0" fmla="*/ 166656 h 166655"/>
                    <a:gd name="connsiteX1" fmla="*/ 0 w 345138"/>
                    <a:gd name="connsiteY1" fmla="*/ 125309 h 166655"/>
                    <a:gd name="connsiteX2" fmla="*/ 95074 w 345138"/>
                    <a:gd name="connsiteY2" fmla="*/ 122849 h 166655"/>
                    <a:gd name="connsiteX3" fmla="*/ 42300 w 345138"/>
                    <a:gd name="connsiteY3" fmla="*/ 66821 h 166655"/>
                    <a:gd name="connsiteX4" fmla="*/ 147214 w 345138"/>
                    <a:gd name="connsiteY4" fmla="*/ 100787 h 166655"/>
                    <a:gd name="connsiteX5" fmla="*/ 161102 w 345138"/>
                    <a:gd name="connsiteY5" fmla="*/ 0 h 166655"/>
                    <a:gd name="connsiteX6" fmla="*/ 185148 w 345138"/>
                    <a:gd name="connsiteY6" fmla="*/ 85867 h 166655"/>
                    <a:gd name="connsiteX7" fmla="*/ 264905 w 345138"/>
                    <a:gd name="connsiteY7" fmla="*/ 20475 h 166655"/>
                    <a:gd name="connsiteX8" fmla="*/ 251891 w 345138"/>
                    <a:gd name="connsiteY8" fmla="*/ 85709 h 166655"/>
                    <a:gd name="connsiteX9" fmla="*/ 345139 w 345138"/>
                    <a:gd name="connsiteY9" fmla="*/ 39680 h 166655"/>
                    <a:gd name="connsiteX10" fmla="*/ 314188 w 345138"/>
                    <a:gd name="connsiteY10" fmla="*/ 136182 h 166655"/>
                    <a:gd name="connsiteX11" fmla="*/ 82694 w 345138"/>
                    <a:gd name="connsiteY11" fmla="*/ 166656 h 166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45138" h="166655">
                      <a:moveTo>
                        <a:pt x="82694" y="166656"/>
                      </a:moveTo>
                      <a:cubicBezTo>
                        <a:pt x="62933" y="141737"/>
                        <a:pt x="31824" y="126182"/>
                        <a:pt x="0" y="125309"/>
                      </a:cubicBezTo>
                      <a:cubicBezTo>
                        <a:pt x="27300" y="105549"/>
                        <a:pt x="66742" y="104517"/>
                        <a:pt x="95074" y="122849"/>
                      </a:cubicBezTo>
                      <a:cubicBezTo>
                        <a:pt x="82853" y="99914"/>
                        <a:pt x="64441" y="80391"/>
                        <a:pt x="42300" y="66821"/>
                      </a:cubicBezTo>
                      <a:cubicBezTo>
                        <a:pt x="79916" y="63329"/>
                        <a:pt x="118724" y="75947"/>
                        <a:pt x="147214" y="100787"/>
                      </a:cubicBezTo>
                      <a:cubicBezTo>
                        <a:pt x="131897" y="68329"/>
                        <a:pt x="137532" y="27062"/>
                        <a:pt x="161102" y="0"/>
                      </a:cubicBezTo>
                      <a:cubicBezTo>
                        <a:pt x="169117" y="28649"/>
                        <a:pt x="177133" y="57298"/>
                        <a:pt x="185148" y="85867"/>
                      </a:cubicBezTo>
                      <a:cubicBezTo>
                        <a:pt x="198005" y="52298"/>
                        <a:pt x="229510" y="26506"/>
                        <a:pt x="264905" y="20475"/>
                      </a:cubicBezTo>
                      <a:cubicBezTo>
                        <a:pt x="256016" y="40950"/>
                        <a:pt x="251573" y="63329"/>
                        <a:pt x="251891" y="85709"/>
                      </a:cubicBezTo>
                      <a:cubicBezTo>
                        <a:pt x="268397" y="52298"/>
                        <a:pt x="308553" y="32458"/>
                        <a:pt x="345139" y="39680"/>
                      </a:cubicBezTo>
                      <a:cubicBezTo>
                        <a:pt x="326647" y="68408"/>
                        <a:pt x="315854" y="102057"/>
                        <a:pt x="314188" y="136182"/>
                      </a:cubicBezTo>
                      <a:cubicBezTo>
                        <a:pt x="233240" y="135150"/>
                        <a:pt x="152055" y="147054"/>
                        <a:pt x="82694" y="166656"/>
                      </a:cubicBezTo>
                      <a:close/>
                    </a:path>
                  </a:pathLst>
                </a:custGeom>
                <a:solidFill>
                  <a:srgbClr val="B2D320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BB4A7FD2-3952-4981-A1BB-B4CF74D31D13}"/>
                    </a:ext>
                  </a:extLst>
                </p:cNvPr>
                <p:cNvSpPr/>
                <p:nvPr/>
              </p:nvSpPr>
              <p:spPr>
                <a:xfrm>
                  <a:off x="8499015" y="1961320"/>
                  <a:ext cx="313631" cy="155704"/>
                </a:xfrm>
                <a:custGeom>
                  <a:avLst/>
                  <a:gdLst>
                    <a:gd name="connsiteX0" fmla="*/ 56266 w 313631"/>
                    <a:gd name="connsiteY0" fmla="*/ 155704 h 155704"/>
                    <a:gd name="connsiteX1" fmla="*/ 0 w 313631"/>
                    <a:gd name="connsiteY1" fmla="*/ 100152 h 155704"/>
                    <a:gd name="connsiteX2" fmla="*/ 76027 w 313631"/>
                    <a:gd name="connsiteY2" fmla="*/ 109120 h 155704"/>
                    <a:gd name="connsiteX3" fmla="*/ 34442 w 313631"/>
                    <a:gd name="connsiteY3" fmla="*/ 52060 h 155704"/>
                    <a:gd name="connsiteX4" fmla="*/ 115548 w 313631"/>
                    <a:gd name="connsiteY4" fmla="*/ 96819 h 155704"/>
                    <a:gd name="connsiteX5" fmla="*/ 89994 w 313631"/>
                    <a:gd name="connsiteY5" fmla="*/ 22697 h 155704"/>
                    <a:gd name="connsiteX6" fmla="*/ 155228 w 313631"/>
                    <a:gd name="connsiteY6" fmla="*/ 87772 h 155704"/>
                    <a:gd name="connsiteX7" fmla="*/ 219431 w 313631"/>
                    <a:gd name="connsiteY7" fmla="*/ 0 h 155704"/>
                    <a:gd name="connsiteX8" fmla="*/ 202130 w 313631"/>
                    <a:gd name="connsiteY8" fmla="*/ 84994 h 155704"/>
                    <a:gd name="connsiteX9" fmla="*/ 271094 w 313631"/>
                    <a:gd name="connsiteY9" fmla="*/ 36426 h 155704"/>
                    <a:gd name="connsiteX10" fmla="*/ 246652 w 313631"/>
                    <a:gd name="connsiteY10" fmla="*/ 100152 h 155704"/>
                    <a:gd name="connsiteX11" fmla="*/ 313631 w 313631"/>
                    <a:gd name="connsiteY11" fmla="*/ 59202 h 155704"/>
                    <a:gd name="connsiteX12" fmla="*/ 279189 w 313631"/>
                    <a:gd name="connsiteY12" fmla="*/ 147530 h 155704"/>
                    <a:gd name="connsiteX13" fmla="*/ 56266 w 313631"/>
                    <a:gd name="connsiteY13" fmla="*/ 155704 h 155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3631" h="155704">
                      <a:moveTo>
                        <a:pt x="56266" y="155704"/>
                      </a:moveTo>
                      <a:cubicBezTo>
                        <a:pt x="42933" y="132610"/>
                        <a:pt x="23252" y="113167"/>
                        <a:pt x="0" y="100152"/>
                      </a:cubicBezTo>
                      <a:cubicBezTo>
                        <a:pt x="25554" y="96978"/>
                        <a:pt x="51901" y="100073"/>
                        <a:pt x="76027" y="109120"/>
                      </a:cubicBezTo>
                      <a:cubicBezTo>
                        <a:pt x="72059" y="85074"/>
                        <a:pt x="56107" y="63250"/>
                        <a:pt x="34442" y="52060"/>
                      </a:cubicBezTo>
                      <a:cubicBezTo>
                        <a:pt x="66980" y="50076"/>
                        <a:pt x="99914" y="68249"/>
                        <a:pt x="115548" y="96819"/>
                      </a:cubicBezTo>
                      <a:cubicBezTo>
                        <a:pt x="112532" y="70630"/>
                        <a:pt x="103724" y="45156"/>
                        <a:pt x="89994" y="22697"/>
                      </a:cubicBezTo>
                      <a:cubicBezTo>
                        <a:pt x="119913" y="33252"/>
                        <a:pt x="144594" y="57853"/>
                        <a:pt x="155228" y="87772"/>
                      </a:cubicBezTo>
                      <a:cubicBezTo>
                        <a:pt x="146658" y="47775"/>
                        <a:pt x="178640" y="3968"/>
                        <a:pt x="219431" y="0"/>
                      </a:cubicBezTo>
                      <a:cubicBezTo>
                        <a:pt x="204987" y="25554"/>
                        <a:pt x="198797" y="55790"/>
                        <a:pt x="202130" y="84994"/>
                      </a:cubicBezTo>
                      <a:cubicBezTo>
                        <a:pt x="211574" y="56345"/>
                        <a:pt x="241017" y="35633"/>
                        <a:pt x="271094" y="36426"/>
                      </a:cubicBezTo>
                      <a:cubicBezTo>
                        <a:pt x="262921" y="57695"/>
                        <a:pt x="254746" y="78884"/>
                        <a:pt x="246652" y="100152"/>
                      </a:cubicBezTo>
                      <a:cubicBezTo>
                        <a:pt x="259826" y="76185"/>
                        <a:pt x="286252" y="59996"/>
                        <a:pt x="313631" y="59202"/>
                      </a:cubicBezTo>
                      <a:cubicBezTo>
                        <a:pt x="296411" y="85947"/>
                        <a:pt x="284586" y="116183"/>
                        <a:pt x="279189" y="147530"/>
                      </a:cubicBezTo>
                      <a:cubicBezTo>
                        <a:pt x="203558" y="142768"/>
                        <a:pt x="127214" y="149117"/>
                        <a:pt x="56266" y="155704"/>
                      </a:cubicBezTo>
                      <a:close/>
                    </a:path>
                  </a:pathLst>
                </a:custGeom>
                <a:solidFill>
                  <a:srgbClr val="B2D320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85485C79-CB57-402E-85A7-A71E3FC46AA6}"/>
                    </a:ext>
                  </a:extLst>
                </p:cNvPr>
                <p:cNvSpPr/>
                <p:nvPr/>
              </p:nvSpPr>
              <p:spPr>
                <a:xfrm>
                  <a:off x="8913990" y="1952987"/>
                  <a:ext cx="207845" cy="116421"/>
                </a:xfrm>
                <a:custGeom>
                  <a:avLst/>
                  <a:gdLst>
                    <a:gd name="connsiteX0" fmla="*/ 73012 w 207845"/>
                    <a:gd name="connsiteY0" fmla="*/ 116421 h 116421"/>
                    <a:gd name="connsiteX1" fmla="*/ 0 w 207845"/>
                    <a:gd name="connsiteY1" fmla="*/ 42616 h 116421"/>
                    <a:gd name="connsiteX2" fmla="*/ 72933 w 207845"/>
                    <a:gd name="connsiteY2" fmla="*/ 69361 h 116421"/>
                    <a:gd name="connsiteX3" fmla="*/ 38728 w 207845"/>
                    <a:gd name="connsiteY3" fmla="*/ 14602 h 116421"/>
                    <a:gd name="connsiteX4" fmla="*/ 114676 w 207845"/>
                    <a:gd name="connsiteY4" fmla="*/ 66028 h 116421"/>
                    <a:gd name="connsiteX5" fmla="*/ 165784 w 207845"/>
                    <a:gd name="connsiteY5" fmla="*/ 0 h 116421"/>
                    <a:gd name="connsiteX6" fmla="*/ 143643 w 207845"/>
                    <a:gd name="connsiteY6" fmla="*/ 69678 h 116421"/>
                    <a:gd name="connsiteX7" fmla="*/ 207845 w 207845"/>
                    <a:gd name="connsiteY7" fmla="*/ 40474 h 116421"/>
                    <a:gd name="connsiteX8" fmla="*/ 181497 w 207845"/>
                    <a:gd name="connsiteY8" fmla="*/ 108009 h 116421"/>
                    <a:gd name="connsiteX9" fmla="*/ 73012 w 207845"/>
                    <a:gd name="connsiteY9" fmla="*/ 116421 h 116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7845" h="116421">
                      <a:moveTo>
                        <a:pt x="73012" y="116421"/>
                      </a:moveTo>
                      <a:cubicBezTo>
                        <a:pt x="51584" y="89121"/>
                        <a:pt x="27062" y="64361"/>
                        <a:pt x="0" y="42616"/>
                      </a:cubicBezTo>
                      <a:cubicBezTo>
                        <a:pt x="26665" y="36109"/>
                        <a:pt x="56822" y="47140"/>
                        <a:pt x="72933" y="69361"/>
                      </a:cubicBezTo>
                      <a:cubicBezTo>
                        <a:pt x="61504" y="51108"/>
                        <a:pt x="50156" y="32855"/>
                        <a:pt x="38728" y="14602"/>
                      </a:cubicBezTo>
                      <a:cubicBezTo>
                        <a:pt x="70790" y="16269"/>
                        <a:pt x="101184" y="36823"/>
                        <a:pt x="114676" y="66028"/>
                      </a:cubicBezTo>
                      <a:cubicBezTo>
                        <a:pt x="113168" y="35791"/>
                        <a:pt x="136103" y="6111"/>
                        <a:pt x="165784" y="0"/>
                      </a:cubicBezTo>
                      <a:cubicBezTo>
                        <a:pt x="158404" y="23252"/>
                        <a:pt x="151023" y="46426"/>
                        <a:pt x="143643" y="69678"/>
                      </a:cubicBezTo>
                      <a:cubicBezTo>
                        <a:pt x="157531" y="49203"/>
                        <a:pt x="183323" y="37537"/>
                        <a:pt x="207845" y="40474"/>
                      </a:cubicBezTo>
                      <a:cubicBezTo>
                        <a:pt x="191259" y="58806"/>
                        <a:pt x="181656" y="83328"/>
                        <a:pt x="181497" y="108009"/>
                      </a:cubicBezTo>
                      <a:cubicBezTo>
                        <a:pt x="139675" y="111501"/>
                        <a:pt x="97852" y="114993"/>
                        <a:pt x="73012" y="116421"/>
                      </a:cubicBezTo>
                      <a:close/>
                    </a:path>
                  </a:pathLst>
                </a:custGeom>
                <a:solidFill>
                  <a:srgbClr val="B2D320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73F72F87-591D-46FA-ACF2-B595113B316E}"/>
                    </a:ext>
                  </a:extLst>
                </p:cNvPr>
                <p:cNvSpPr/>
                <p:nvPr/>
              </p:nvSpPr>
              <p:spPr>
                <a:xfrm>
                  <a:off x="6785864" y="2209716"/>
                  <a:ext cx="333631" cy="186495"/>
                </a:xfrm>
                <a:custGeom>
                  <a:avLst/>
                  <a:gdLst>
                    <a:gd name="connsiteX0" fmla="*/ 333552 w 333631"/>
                    <a:gd name="connsiteY0" fmla="*/ 134912 h 186495"/>
                    <a:gd name="connsiteX1" fmla="*/ 318632 w 333631"/>
                    <a:gd name="connsiteY1" fmla="*/ 15316 h 186495"/>
                    <a:gd name="connsiteX2" fmla="*/ 272206 w 333631"/>
                    <a:gd name="connsiteY2" fmla="*/ 75948 h 186495"/>
                    <a:gd name="connsiteX3" fmla="*/ 206020 w 333631"/>
                    <a:gd name="connsiteY3" fmla="*/ 0 h 186495"/>
                    <a:gd name="connsiteX4" fmla="*/ 238795 w 333631"/>
                    <a:gd name="connsiteY4" fmla="*/ 74995 h 186495"/>
                    <a:gd name="connsiteX5" fmla="*/ 123405 w 333631"/>
                    <a:gd name="connsiteY5" fmla="*/ 54996 h 186495"/>
                    <a:gd name="connsiteX6" fmla="*/ 166419 w 333631"/>
                    <a:gd name="connsiteY6" fmla="*/ 111580 h 186495"/>
                    <a:gd name="connsiteX7" fmla="*/ 78964 w 333631"/>
                    <a:gd name="connsiteY7" fmla="*/ 62456 h 186495"/>
                    <a:gd name="connsiteX8" fmla="*/ 86185 w 333631"/>
                    <a:gd name="connsiteY8" fmla="*/ 120072 h 186495"/>
                    <a:gd name="connsiteX9" fmla="*/ 0 w 333631"/>
                    <a:gd name="connsiteY9" fmla="*/ 124992 h 186495"/>
                    <a:gd name="connsiteX10" fmla="*/ 30792 w 333631"/>
                    <a:gd name="connsiteY10" fmla="*/ 186496 h 186495"/>
                    <a:gd name="connsiteX11" fmla="*/ 333631 w 333631"/>
                    <a:gd name="connsiteY11" fmla="*/ 134912 h 186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33631" h="186495">
                      <a:moveTo>
                        <a:pt x="333552" y="134912"/>
                      </a:moveTo>
                      <a:cubicBezTo>
                        <a:pt x="316172" y="97930"/>
                        <a:pt x="310934" y="55473"/>
                        <a:pt x="318632" y="15316"/>
                      </a:cubicBezTo>
                      <a:cubicBezTo>
                        <a:pt x="295379" y="27617"/>
                        <a:pt x="277999" y="50314"/>
                        <a:pt x="272206" y="75948"/>
                      </a:cubicBezTo>
                      <a:cubicBezTo>
                        <a:pt x="258397" y="44759"/>
                        <a:pt x="234986" y="17935"/>
                        <a:pt x="206020" y="0"/>
                      </a:cubicBezTo>
                      <a:cubicBezTo>
                        <a:pt x="221336" y="22776"/>
                        <a:pt x="232526" y="48330"/>
                        <a:pt x="238795" y="74995"/>
                      </a:cubicBezTo>
                      <a:cubicBezTo>
                        <a:pt x="203004" y="58330"/>
                        <a:pt x="162689" y="51346"/>
                        <a:pt x="123405" y="54996"/>
                      </a:cubicBezTo>
                      <a:cubicBezTo>
                        <a:pt x="141658" y="70392"/>
                        <a:pt x="156419" y="89836"/>
                        <a:pt x="166419" y="111580"/>
                      </a:cubicBezTo>
                      <a:cubicBezTo>
                        <a:pt x="132135" y="108564"/>
                        <a:pt x="99439" y="90232"/>
                        <a:pt x="78964" y="62456"/>
                      </a:cubicBezTo>
                      <a:cubicBezTo>
                        <a:pt x="76107" y="81820"/>
                        <a:pt x="78646" y="101978"/>
                        <a:pt x="86185" y="120072"/>
                      </a:cubicBezTo>
                      <a:cubicBezTo>
                        <a:pt x="59917" y="104438"/>
                        <a:pt x="24284" y="106501"/>
                        <a:pt x="0" y="124992"/>
                      </a:cubicBezTo>
                      <a:cubicBezTo>
                        <a:pt x="18729" y="139515"/>
                        <a:pt x="30395" y="162767"/>
                        <a:pt x="30792" y="186496"/>
                      </a:cubicBezTo>
                      <a:cubicBezTo>
                        <a:pt x="123485" y="171735"/>
                        <a:pt x="216098" y="156974"/>
                        <a:pt x="333631" y="134912"/>
                      </a:cubicBezTo>
                      <a:close/>
                    </a:path>
                  </a:pathLst>
                </a:custGeom>
                <a:solidFill>
                  <a:srgbClr val="B2D320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6878D27D-C4D9-4393-BEC2-6D09AA916D98}"/>
                    </a:ext>
                  </a:extLst>
                </p:cNvPr>
                <p:cNvSpPr/>
                <p:nvPr/>
              </p:nvSpPr>
              <p:spPr>
                <a:xfrm>
                  <a:off x="7119415" y="2390816"/>
                  <a:ext cx="195464" cy="108484"/>
                </a:xfrm>
                <a:custGeom>
                  <a:avLst/>
                  <a:gdLst>
                    <a:gd name="connsiteX0" fmla="*/ 40712 w 195464"/>
                    <a:gd name="connsiteY0" fmla="*/ 108485 h 108484"/>
                    <a:gd name="connsiteX1" fmla="*/ 0 w 195464"/>
                    <a:gd name="connsiteY1" fmla="*/ 40553 h 108484"/>
                    <a:gd name="connsiteX2" fmla="*/ 65076 w 195464"/>
                    <a:gd name="connsiteY2" fmla="*/ 66027 h 108484"/>
                    <a:gd name="connsiteX3" fmla="*/ 42220 w 195464"/>
                    <a:gd name="connsiteY3" fmla="*/ 9364 h 108484"/>
                    <a:gd name="connsiteX4" fmla="*/ 104121 w 195464"/>
                    <a:gd name="connsiteY4" fmla="*/ 56980 h 108484"/>
                    <a:gd name="connsiteX5" fmla="*/ 143484 w 195464"/>
                    <a:gd name="connsiteY5" fmla="*/ 0 h 108484"/>
                    <a:gd name="connsiteX6" fmla="*/ 138880 w 195464"/>
                    <a:gd name="connsiteY6" fmla="*/ 63805 h 108484"/>
                    <a:gd name="connsiteX7" fmla="*/ 195464 w 195464"/>
                    <a:gd name="connsiteY7" fmla="*/ 29284 h 108484"/>
                    <a:gd name="connsiteX8" fmla="*/ 171974 w 195464"/>
                    <a:gd name="connsiteY8" fmla="*/ 96660 h 108484"/>
                    <a:gd name="connsiteX9" fmla="*/ 40712 w 195464"/>
                    <a:gd name="connsiteY9" fmla="*/ 108485 h 108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5464" h="108484">
                      <a:moveTo>
                        <a:pt x="40712" y="108485"/>
                      </a:moveTo>
                      <a:cubicBezTo>
                        <a:pt x="32934" y="82931"/>
                        <a:pt x="18808" y="59441"/>
                        <a:pt x="0" y="40553"/>
                      </a:cubicBezTo>
                      <a:cubicBezTo>
                        <a:pt x="23411" y="28173"/>
                        <a:pt x="56346" y="41108"/>
                        <a:pt x="65076" y="66027"/>
                      </a:cubicBezTo>
                      <a:cubicBezTo>
                        <a:pt x="63964" y="45314"/>
                        <a:pt x="55790" y="25078"/>
                        <a:pt x="42220" y="9364"/>
                      </a:cubicBezTo>
                      <a:cubicBezTo>
                        <a:pt x="69758" y="11269"/>
                        <a:pt x="95232" y="30871"/>
                        <a:pt x="104121" y="56980"/>
                      </a:cubicBezTo>
                      <a:cubicBezTo>
                        <a:pt x="99280" y="31744"/>
                        <a:pt x="118167" y="4444"/>
                        <a:pt x="143484" y="0"/>
                      </a:cubicBezTo>
                      <a:cubicBezTo>
                        <a:pt x="141975" y="21268"/>
                        <a:pt x="140388" y="42537"/>
                        <a:pt x="138880" y="63805"/>
                      </a:cubicBezTo>
                      <a:cubicBezTo>
                        <a:pt x="148642" y="42537"/>
                        <a:pt x="172053" y="28252"/>
                        <a:pt x="195464" y="29284"/>
                      </a:cubicBezTo>
                      <a:cubicBezTo>
                        <a:pt x="182053" y="49203"/>
                        <a:pt x="173878" y="72694"/>
                        <a:pt x="171974" y="96660"/>
                      </a:cubicBezTo>
                      <a:cubicBezTo>
                        <a:pt x="131659" y="93248"/>
                        <a:pt x="90868" y="96025"/>
                        <a:pt x="40712" y="108485"/>
                      </a:cubicBezTo>
                      <a:close/>
                    </a:path>
                  </a:pathLst>
                </a:custGeom>
                <a:solidFill>
                  <a:srgbClr val="69C518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30539D12-AC0F-4761-8E65-0D90861C0640}"/>
                    </a:ext>
                  </a:extLst>
                </p:cNvPr>
                <p:cNvSpPr/>
                <p:nvPr/>
              </p:nvSpPr>
              <p:spPr>
                <a:xfrm>
                  <a:off x="8399973" y="2356929"/>
                  <a:ext cx="329187" cy="176337"/>
                </a:xfrm>
                <a:custGeom>
                  <a:avLst/>
                  <a:gdLst>
                    <a:gd name="connsiteX0" fmla="*/ 69837 w 329187"/>
                    <a:gd name="connsiteY0" fmla="*/ 169592 h 176337"/>
                    <a:gd name="connsiteX1" fmla="*/ 0 w 329187"/>
                    <a:gd name="connsiteY1" fmla="*/ 73487 h 176337"/>
                    <a:gd name="connsiteX2" fmla="*/ 110947 w 329187"/>
                    <a:gd name="connsiteY2" fmla="*/ 104517 h 176337"/>
                    <a:gd name="connsiteX3" fmla="*/ 81662 w 329187"/>
                    <a:gd name="connsiteY3" fmla="*/ 0 h 176337"/>
                    <a:gd name="connsiteX4" fmla="*/ 168165 w 329187"/>
                    <a:gd name="connsiteY4" fmla="*/ 96026 h 176337"/>
                    <a:gd name="connsiteX5" fmla="*/ 245303 w 329187"/>
                    <a:gd name="connsiteY5" fmla="*/ 27459 h 176337"/>
                    <a:gd name="connsiteX6" fmla="*/ 228955 w 329187"/>
                    <a:gd name="connsiteY6" fmla="*/ 122770 h 176337"/>
                    <a:gd name="connsiteX7" fmla="*/ 329187 w 329187"/>
                    <a:gd name="connsiteY7" fmla="*/ 68488 h 176337"/>
                    <a:gd name="connsiteX8" fmla="*/ 286333 w 329187"/>
                    <a:gd name="connsiteY8" fmla="*/ 176338 h 176337"/>
                    <a:gd name="connsiteX9" fmla="*/ 69758 w 329187"/>
                    <a:gd name="connsiteY9" fmla="*/ 169672 h 176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9187" h="176337">
                      <a:moveTo>
                        <a:pt x="69837" y="169592"/>
                      </a:moveTo>
                      <a:cubicBezTo>
                        <a:pt x="52695" y="133642"/>
                        <a:pt x="28887" y="100867"/>
                        <a:pt x="0" y="73487"/>
                      </a:cubicBezTo>
                      <a:cubicBezTo>
                        <a:pt x="37459" y="53647"/>
                        <a:pt x="89202" y="68091"/>
                        <a:pt x="110947" y="104517"/>
                      </a:cubicBezTo>
                      <a:cubicBezTo>
                        <a:pt x="110470" y="67932"/>
                        <a:pt x="100232" y="31506"/>
                        <a:pt x="81662" y="0"/>
                      </a:cubicBezTo>
                      <a:cubicBezTo>
                        <a:pt x="125469" y="12222"/>
                        <a:pt x="160626" y="51187"/>
                        <a:pt x="168165" y="96026"/>
                      </a:cubicBezTo>
                      <a:cubicBezTo>
                        <a:pt x="177292" y="60711"/>
                        <a:pt x="209115" y="32379"/>
                        <a:pt x="245303" y="27459"/>
                      </a:cubicBezTo>
                      <a:cubicBezTo>
                        <a:pt x="239828" y="59203"/>
                        <a:pt x="234431" y="90947"/>
                        <a:pt x="228955" y="122770"/>
                      </a:cubicBezTo>
                      <a:cubicBezTo>
                        <a:pt x="244510" y="84677"/>
                        <a:pt x="288792" y="60711"/>
                        <a:pt x="329187" y="68488"/>
                      </a:cubicBezTo>
                      <a:cubicBezTo>
                        <a:pt x="304903" y="99279"/>
                        <a:pt x="289903" y="137293"/>
                        <a:pt x="286333" y="176338"/>
                      </a:cubicBezTo>
                      <a:cubicBezTo>
                        <a:pt x="221574" y="175386"/>
                        <a:pt x="156737" y="174433"/>
                        <a:pt x="69758" y="169672"/>
                      </a:cubicBezTo>
                      <a:close/>
                    </a:path>
                  </a:pathLst>
                </a:custGeom>
                <a:solidFill>
                  <a:srgbClr val="69C518"/>
                </a:solidFill>
                <a:ln w="73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</p:grpSp>
      </p:grpSp>
      <p:pic>
        <p:nvPicPr>
          <p:cNvPr id="211" name="Graphic 210">
            <a:extLst>
              <a:ext uri="{FF2B5EF4-FFF2-40B4-BE49-F238E27FC236}">
                <a16:creationId xmlns:a16="http://schemas.microsoft.com/office/drawing/2014/main" id="{17137118-C97D-428E-8CDD-7167C212B7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12383" y="4130453"/>
            <a:ext cx="9124952" cy="3688135"/>
          </a:xfrm>
          <a:prstGeom prst="rect">
            <a:avLst/>
          </a:prstGeom>
        </p:spPr>
      </p:pic>
      <p:sp>
        <p:nvSpPr>
          <p:cNvPr id="254" name="ตัวแทนข้อความ 9">
            <a:extLst>
              <a:ext uri="{FF2B5EF4-FFF2-40B4-BE49-F238E27FC236}">
                <a16:creationId xmlns:a16="http://schemas.microsoft.com/office/drawing/2014/main" id="{07F04AE8-0333-4966-B7ED-F491975A85CE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22792" y="1203021"/>
            <a:ext cx="6946416" cy="2162655"/>
          </a:xfrm>
          <a:prstGeom prst="rect">
            <a:avLst/>
          </a:prstGeom>
          <a:ln>
            <a:noFill/>
          </a:ln>
        </p:spPr>
        <p:txBody>
          <a:bodyPr>
            <a:prstTxWarp prst="textArchUp">
              <a:avLst/>
            </a:prstTxWarp>
            <a:noAutofit/>
          </a:bodyPr>
          <a:lstStyle>
            <a:lvl1pPr marL="0" indent="0" algn="ctr">
              <a:lnSpc>
                <a:spcPct val="80000"/>
              </a:lnSpc>
              <a:buNone/>
              <a:defRPr sz="8800" b="1" baseline="0">
                <a:solidFill>
                  <a:schemeClr val="accent1"/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r>
              <a:rPr lang="en-US" b="1" baseline="0" dirty="0">
                <a:latin typeface="+mj-lt"/>
                <a:cs typeface="+mj-cs"/>
              </a:rPr>
              <a:t>Frog Life Cycle</a:t>
            </a:r>
          </a:p>
        </p:txBody>
      </p:sp>
    </p:spTree>
    <p:extLst>
      <p:ext uri="{BB962C8B-B14F-4D97-AF65-F5344CB8AC3E}">
        <p14:creationId xmlns:p14="http://schemas.microsoft.com/office/powerpoint/2010/main" val="2026504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600D62-2D7B-470D-84CB-D68ACDD17D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ตัวแทนข้อความ 6">
            <a:extLst>
              <a:ext uri="{FF2B5EF4-FFF2-40B4-BE49-F238E27FC236}">
                <a16:creationId xmlns:a16="http://schemas.microsoft.com/office/drawing/2014/main" id="{E8AAA193-82A3-4706-BE98-175010F802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98940" y="2906667"/>
            <a:ext cx="3117389" cy="9244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333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6" name="ตัวแทนข้อความ 6">
            <a:extLst>
              <a:ext uri="{FF2B5EF4-FFF2-40B4-BE49-F238E27FC236}">
                <a16:creationId xmlns:a16="http://schemas.microsoft.com/office/drawing/2014/main" id="{3ABD4DB5-1A4C-403F-A039-E355038AF8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98940" y="2442853"/>
            <a:ext cx="3117389" cy="4326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67" b="1" spc="0" baseline="0"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 ipsum</a:t>
            </a:r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A2F3EA38-72BE-46B0-943D-4493358296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20177" y="2350602"/>
            <a:ext cx="1153655" cy="597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r">
              <a:defRPr lang="en-US" sz="4267" b="1" spc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01.</a:t>
            </a:r>
          </a:p>
        </p:txBody>
      </p:sp>
      <p:sp>
        <p:nvSpPr>
          <p:cNvPr id="8" name="ตัวแทนข้อความ 6">
            <a:extLst>
              <a:ext uri="{FF2B5EF4-FFF2-40B4-BE49-F238E27FC236}">
                <a16:creationId xmlns:a16="http://schemas.microsoft.com/office/drawing/2014/main" id="{CBB8FDC9-21D2-4827-A9A2-873FB1E4C7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98940" y="4634827"/>
            <a:ext cx="3117389" cy="9244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333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9" name="ตัวแทนข้อความ 6">
            <a:extLst>
              <a:ext uri="{FF2B5EF4-FFF2-40B4-BE49-F238E27FC236}">
                <a16:creationId xmlns:a16="http://schemas.microsoft.com/office/drawing/2014/main" id="{6AD978DE-E20A-4C3C-B97D-6F89FF31C2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98940" y="4171013"/>
            <a:ext cx="3117389" cy="4326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67" b="1" spc="0" baseline="0"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 ipsum</a:t>
            </a:r>
          </a:p>
        </p:txBody>
      </p:sp>
      <p:sp>
        <p:nvSpPr>
          <p:cNvPr id="10" name="ตัวแทนข้อความ 6">
            <a:extLst>
              <a:ext uri="{FF2B5EF4-FFF2-40B4-BE49-F238E27FC236}">
                <a16:creationId xmlns:a16="http://schemas.microsoft.com/office/drawing/2014/main" id="{62B60155-EF05-4ACB-84F2-CAB83AC911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20177" y="4078762"/>
            <a:ext cx="1153655" cy="597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r">
              <a:defRPr lang="en-US" sz="4267" b="1" spc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03.</a:t>
            </a:r>
          </a:p>
        </p:txBody>
      </p:sp>
      <p:sp>
        <p:nvSpPr>
          <p:cNvPr id="11" name="ตัวแทนข้อความ 6">
            <a:extLst>
              <a:ext uri="{FF2B5EF4-FFF2-40B4-BE49-F238E27FC236}">
                <a16:creationId xmlns:a16="http://schemas.microsoft.com/office/drawing/2014/main" id="{7F224C73-03DE-4CC9-AAB6-22A8CF2253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14083" y="2906667"/>
            <a:ext cx="3117389" cy="9244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333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2" name="ตัวแทนข้อความ 6">
            <a:extLst>
              <a:ext uri="{FF2B5EF4-FFF2-40B4-BE49-F238E27FC236}">
                <a16:creationId xmlns:a16="http://schemas.microsoft.com/office/drawing/2014/main" id="{FF6B7C8D-979B-4780-B03A-9B77D897D8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4083" y="2442853"/>
            <a:ext cx="3117389" cy="4326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67" b="1" spc="0" baseline="0"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 ipsum</a:t>
            </a:r>
          </a:p>
        </p:txBody>
      </p:sp>
      <p:sp>
        <p:nvSpPr>
          <p:cNvPr id="13" name="ตัวแทนข้อความ 6">
            <a:extLst>
              <a:ext uri="{FF2B5EF4-FFF2-40B4-BE49-F238E27FC236}">
                <a16:creationId xmlns:a16="http://schemas.microsoft.com/office/drawing/2014/main" id="{00C01D39-4F6F-4D99-89BE-119A79095E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32560" y="2350602"/>
            <a:ext cx="1189585" cy="597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r">
              <a:defRPr lang="en-US" sz="4267" b="1" spc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02.</a:t>
            </a:r>
          </a:p>
        </p:txBody>
      </p:sp>
      <p:sp>
        <p:nvSpPr>
          <p:cNvPr id="14" name="ตัวแทนข้อความ 6">
            <a:extLst>
              <a:ext uri="{FF2B5EF4-FFF2-40B4-BE49-F238E27FC236}">
                <a16:creationId xmlns:a16="http://schemas.microsoft.com/office/drawing/2014/main" id="{7526A74D-9C02-4351-BAA5-11E243997B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14083" y="4634827"/>
            <a:ext cx="3117389" cy="9244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333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5" name="ตัวแทนข้อความ 6">
            <a:extLst>
              <a:ext uri="{FF2B5EF4-FFF2-40B4-BE49-F238E27FC236}">
                <a16:creationId xmlns:a16="http://schemas.microsoft.com/office/drawing/2014/main" id="{FF358C00-9C4D-4BF9-807D-4FEBA7B961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4083" y="4171013"/>
            <a:ext cx="3117389" cy="4326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67" b="1" spc="0" baseline="0"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 ipsum</a:t>
            </a:r>
          </a:p>
        </p:txBody>
      </p:sp>
      <p:sp>
        <p:nvSpPr>
          <p:cNvPr id="16" name="ตัวแทนข้อความ 6">
            <a:extLst>
              <a:ext uri="{FF2B5EF4-FFF2-40B4-BE49-F238E27FC236}">
                <a16:creationId xmlns:a16="http://schemas.microsoft.com/office/drawing/2014/main" id="{CF61D563-5F9D-468F-831A-EB5DAEB281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32560" y="4078762"/>
            <a:ext cx="1189585" cy="597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r">
              <a:defRPr lang="en-US" sz="4267" b="1" spc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04.</a:t>
            </a:r>
          </a:p>
        </p:txBody>
      </p:sp>
      <p:sp>
        <p:nvSpPr>
          <p:cNvPr id="17" name="ตัวแทนข้อความ 386">
            <a:extLst>
              <a:ext uri="{FF2B5EF4-FFF2-40B4-BE49-F238E27FC236}">
                <a16:creationId xmlns:a16="http://schemas.microsoft.com/office/drawing/2014/main" id="{D9E34F6B-E19C-4EA2-B359-74932497E3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4455" y="802461"/>
            <a:ext cx="8843091" cy="881724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>
              <a:defRPr lang="en-US" sz="6400" b="1" baseline="0" dirty="0">
                <a:solidFill>
                  <a:schemeClr val="accent1"/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 algn="ctr">
              <a:lnSpc>
                <a:spcPct val="80000"/>
              </a:lnSpc>
              <a:buNone/>
            </a:pPr>
            <a:r>
              <a:rPr lang="en" dirty="0"/>
              <a:t>Table of contents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152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33B3DA1A-8A84-47EE-8DCD-0BDE4BE2CD32}"/>
              </a:ext>
            </a:extLst>
          </p:cNvPr>
          <p:cNvSpPr/>
          <p:nvPr userDrawn="1"/>
        </p:nvSpPr>
        <p:spPr>
          <a:xfrm>
            <a:off x="-93029" y="-9739"/>
            <a:ext cx="12293548" cy="6883437"/>
          </a:xfrm>
          <a:custGeom>
            <a:avLst/>
            <a:gdLst>
              <a:gd name="connsiteX0" fmla="*/ 0 w 4548949"/>
              <a:gd name="connsiteY0" fmla="*/ 0 h 4548948"/>
              <a:gd name="connsiteX1" fmla="*/ 4548950 w 4548949"/>
              <a:gd name="connsiteY1" fmla="*/ 0 h 4548948"/>
              <a:gd name="connsiteX2" fmla="*/ 4548950 w 4548949"/>
              <a:gd name="connsiteY2" fmla="*/ 4548949 h 4548948"/>
              <a:gd name="connsiteX3" fmla="*/ 0 w 4548949"/>
              <a:gd name="connsiteY3" fmla="*/ 4548949 h 454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8949" h="4548948">
                <a:moveTo>
                  <a:pt x="0" y="0"/>
                </a:moveTo>
                <a:lnTo>
                  <a:pt x="4548950" y="0"/>
                </a:lnTo>
                <a:lnTo>
                  <a:pt x="4548950" y="4548949"/>
                </a:lnTo>
                <a:lnTo>
                  <a:pt x="0" y="4548949"/>
                </a:lnTo>
                <a:close/>
              </a:path>
            </a:pathLst>
          </a:custGeom>
          <a:solidFill>
            <a:srgbClr val="6BE3F0"/>
          </a:solidFill>
          <a:ln w="90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40" name="ตัวแทนข้อความ 9">
            <a:extLst>
              <a:ext uri="{FF2B5EF4-FFF2-40B4-BE49-F238E27FC236}">
                <a16:creationId xmlns:a16="http://schemas.microsoft.com/office/drawing/2014/main" id="{72D8FA30-80BF-461D-AF20-7E3B2BAAC0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14478" y="655481"/>
            <a:ext cx="8257629" cy="1982121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>
              <a:defRPr lang="en-US" sz="15333" b="1" baseline="0" dirty="0">
                <a:solidFill>
                  <a:schemeClr val="accent1"/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 algn="ctr">
              <a:lnSpc>
                <a:spcPct val="80000"/>
              </a:lnSpc>
              <a:buNone/>
            </a:pPr>
            <a:r>
              <a:rPr lang="en-US" dirty="0"/>
              <a:t>Whoa!</a:t>
            </a:r>
          </a:p>
        </p:txBody>
      </p:sp>
      <p:sp>
        <p:nvSpPr>
          <p:cNvPr id="141" name="ตัวแทนข้อความ 9">
            <a:extLst>
              <a:ext uri="{FF2B5EF4-FFF2-40B4-BE49-F238E27FC236}">
                <a16:creationId xmlns:a16="http://schemas.microsoft.com/office/drawing/2014/main" id="{26393C61-8701-4E40-B943-0FBEF91B1E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0067" y="3016274"/>
            <a:ext cx="4855261" cy="1537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Bef>
                <a:spcPts val="800"/>
              </a:spcBef>
              <a:buNone/>
              <a:defRPr sz="1600" b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pic>
        <p:nvPicPr>
          <p:cNvPr id="146" name="Graphic 145">
            <a:extLst>
              <a:ext uri="{FF2B5EF4-FFF2-40B4-BE49-F238E27FC236}">
                <a16:creationId xmlns:a16="http://schemas.microsoft.com/office/drawing/2014/main" id="{8AB94CA5-7B13-4356-8228-DB2F571F3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818" t="2367" b="12086"/>
          <a:stretch/>
        </p:blipFill>
        <p:spPr>
          <a:xfrm>
            <a:off x="-361243" y="1"/>
            <a:ext cx="5215641" cy="6858000"/>
          </a:xfrm>
          <a:prstGeom prst="rect">
            <a:avLst/>
          </a:prstGeom>
        </p:spPr>
      </p:pic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044CA31-D1EB-4277-91B6-ADE50CCEF909}"/>
              </a:ext>
            </a:extLst>
          </p:cNvPr>
          <p:cNvGrpSpPr/>
          <p:nvPr userDrawn="1"/>
        </p:nvGrpSpPr>
        <p:grpSpPr>
          <a:xfrm>
            <a:off x="7471147" y="-14177"/>
            <a:ext cx="7419987" cy="7759951"/>
            <a:chOff x="5602678" y="0"/>
            <a:chExt cx="5544405" cy="5798435"/>
          </a:xfrm>
        </p:grpSpPr>
        <p:pic>
          <p:nvPicPr>
            <p:cNvPr id="147" name="Graphic 146">
              <a:extLst>
                <a:ext uri="{FF2B5EF4-FFF2-40B4-BE49-F238E27FC236}">
                  <a16:creationId xmlns:a16="http://schemas.microsoft.com/office/drawing/2014/main" id="{E936F1E9-31A6-44B0-B9D1-3617A4405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1005" r="42649" b="16602"/>
            <a:stretch/>
          </p:blipFill>
          <p:spPr>
            <a:xfrm>
              <a:off x="5602678" y="0"/>
              <a:ext cx="3541322" cy="5143500"/>
            </a:xfrm>
            <a:prstGeom prst="rect">
              <a:avLst/>
            </a:prstGeom>
          </p:spPr>
        </p:pic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556E0CD4-8DD1-42EF-BF58-5B803E5EFE76}"/>
                </a:ext>
              </a:extLst>
            </p:cNvPr>
            <p:cNvGrpSpPr/>
            <p:nvPr userDrawn="1"/>
          </p:nvGrpSpPr>
          <p:grpSpPr>
            <a:xfrm rot="17409965">
              <a:off x="7977095" y="898285"/>
              <a:ext cx="472539" cy="339327"/>
              <a:chOff x="7449110" y="585112"/>
              <a:chExt cx="472539" cy="339327"/>
            </a:xfrm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CE493E68-DA64-4C0E-9B19-209ECE3EE6F3}"/>
                  </a:ext>
                </a:extLst>
              </p:cNvPr>
              <p:cNvSpPr/>
              <p:nvPr/>
            </p:nvSpPr>
            <p:spPr>
              <a:xfrm>
                <a:off x="7725764" y="643333"/>
                <a:ext cx="195885" cy="281106"/>
              </a:xfrm>
              <a:custGeom>
                <a:avLst/>
                <a:gdLst>
                  <a:gd name="connsiteX0" fmla="*/ 182575 w 195885"/>
                  <a:gd name="connsiteY0" fmla="*/ 100995 h 281106"/>
                  <a:gd name="connsiteX1" fmla="*/ 195795 w 195885"/>
                  <a:gd name="connsiteY1" fmla="*/ 65120 h 281106"/>
                  <a:gd name="connsiteX2" fmla="*/ 156455 w 195885"/>
                  <a:gd name="connsiteY2" fmla="*/ 3124 h 281106"/>
                  <a:gd name="connsiteX3" fmla="*/ 97924 w 195885"/>
                  <a:gd name="connsiteY3" fmla="*/ 8348 h 281106"/>
                  <a:gd name="connsiteX4" fmla="*/ 39927 w 195885"/>
                  <a:gd name="connsiteY4" fmla="*/ 42518 h 281106"/>
                  <a:gd name="connsiteX5" fmla="*/ 37688 w 195885"/>
                  <a:gd name="connsiteY5" fmla="*/ 72423 h 281106"/>
                  <a:gd name="connsiteX6" fmla="*/ 10821 w 195885"/>
                  <a:gd name="connsiteY6" fmla="*/ 157661 h 281106"/>
                  <a:gd name="connsiteX7" fmla="*/ 0 w 195885"/>
                  <a:gd name="connsiteY7" fmla="*/ 177970 h 281106"/>
                  <a:gd name="connsiteX8" fmla="*/ 2505 w 195885"/>
                  <a:gd name="connsiteY8" fmla="*/ 197800 h 281106"/>
                  <a:gd name="connsiteX9" fmla="*/ 56505 w 195885"/>
                  <a:gd name="connsiteY9" fmla="*/ 278027 h 281106"/>
                  <a:gd name="connsiteX10" fmla="*/ 94726 w 195885"/>
                  <a:gd name="connsiteY10" fmla="*/ 278347 h 281106"/>
                  <a:gd name="connsiteX11" fmla="*/ 139770 w 195885"/>
                  <a:gd name="connsiteY11" fmla="*/ 220403 h 281106"/>
                  <a:gd name="connsiteX12" fmla="*/ 115036 w 195885"/>
                  <a:gd name="connsiteY12" fmla="*/ 167096 h 281106"/>
                  <a:gd name="connsiteX13" fmla="*/ 43925 w 195885"/>
                  <a:gd name="connsiteY13" fmla="*/ 113896 h 281106"/>
                  <a:gd name="connsiteX14" fmla="*/ 88809 w 195885"/>
                  <a:gd name="connsiteY14" fmla="*/ 124770 h 281106"/>
                  <a:gd name="connsiteX15" fmla="*/ 182575 w 195885"/>
                  <a:gd name="connsiteY15" fmla="*/ 101049 h 281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885" h="281106">
                    <a:moveTo>
                      <a:pt x="182575" y="100995"/>
                    </a:moveTo>
                    <a:cubicBezTo>
                      <a:pt x="190571" y="90814"/>
                      <a:pt x="195049" y="78074"/>
                      <a:pt x="195795" y="65120"/>
                    </a:cubicBezTo>
                    <a:cubicBezTo>
                      <a:pt x="197235" y="38893"/>
                      <a:pt x="181349" y="11653"/>
                      <a:pt x="156455" y="3124"/>
                    </a:cubicBezTo>
                    <a:cubicBezTo>
                      <a:pt x="137531" y="-3326"/>
                      <a:pt x="116582" y="1099"/>
                      <a:pt x="97924" y="8348"/>
                    </a:cubicBezTo>
                    <a:cubicBezTo>
                      <a:pt x="77561" y="16238"/>
                      <a:pt x="57465" y="28018"/>
                      <a:pt x="39927" y="42518"/>
                    </a:cubicBezTo>
                    <a:cubicBezTo>
                      <a:pt x="40247" y="52486"/>
                      <a:pt x="39234" y="62561"/>
                      <a:pt x="37688" y="72423"/>
                    </a:cubicBezTo>
                    <a:cubicBezTo>
                      <a:pt x="33050" y="101955"/>
                      <a:pt x="23881" y="130741"/>
                      <a:pt x="10821" y="157661"/>
                    </a:cubicBezTo>
                    <a:cubicBezTo>
                      <a:pt x="7463" y="164537"/>
                      <a:pt x="3838" y="171307"/>
                      <a:pt x="0" y="177970"/>
                    </a:cubicBezTo>
                    <a:cubicBezTo>
                      <a:pt x="640" y="184580"/>
                      <a:pt x="1439" y="191190"/>
                      <a:pt x="2505" y="197800"/>
                    </a:cubicBezTo>
                    <a:cubicBezTo>
                      <a:pt x="7943" y="231277"/>
                      <a:pt x="24361" y="267259"/>
                      <a:pt x="56505" y="278027"/>
                    </a:cubicBezTo>
                    <a:cubicBezTo>
                      <a:pt x="68766" y="282132"/>
                      <a:pt x="82305" y="282025"/>
                      <a:pt x="94726" y="278347"/>
                    </a:cubicBezTo>
                    <a:cubicBezTo>
                      <a:pt x="119887" y="270831"/>
                      <a:pt x="140197" y="246629"/>
                      <a:pt x="139770" y="220403"/>
                    </a:cubicBezTo>
                    <a:cubicBezTo>
                      <a:pt x="139450" y="200413"/>
                      <a:pt x="128149" y="182182"/>
                      <a:pt x="115036" y="167096"/>
                    </a:cubicBezTo>
                    <a:cubicBezTo>
                      <a:pt x="96112" y="145347"/>
                      <a:pt x="71164" y="126050"/>
                      <a:pt x="43925" y="113896"/>
                    </a:cubicBezTo>
                    <a:cubicBezTo>
                      <a:pt x="58851" y="117627"/>
                      <a:pt x="73670" y="121945"/>
                      <a:pt x="88809" y="124770"/>
                    </a:cubicBezTo>
                    <a:cubicBezTo>
                      <a:pt x="122126" y="131007"/>
                      <a:pt x="161573" y="127702"/>
                      <a:pt x="182575" y="101049"/>
                    </a:cubicBezTo>
                    <a:close/>
                  </a:path>
                </a:pathLst>
              </a:custGeom>
              <a:solidFill>
                <a:srgbClr val="84CEEB"/>
              </a:solidFill>
              <a:ln w="52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4A1AFD90-E75B-43BE-B694-0B02046788E5}"/>
                  </a:ext>
                </a:extLst>
              </p:cNvPr>
              <p:cNvSpPr/>
              <p:nvPr/>
            </p:nvSpPr>
            <p:spPr>
              <a:xfrm rot="2717423" flipH="1">
                <a:off x="7491720" y="542502"/>
                <a:ext cx="195885" cy="281106"/>
              </a:xfrm>
              <a:custGeom>
                <a:avLst/>
                <a:gdLst>
                  <a:gd name="connsiteX0" fmla="*/ 182575 w 195885"/>
                  <a:gd name="connsiteY0" fmla="*/ 100995 h 281106"/>
                  <a:gd name="connsiteX1" fmla="*/ 195795 w 195885"/>
                  <a:gd name="connsiteY1" fmla="*/ 65120 h 281106"/>
                  <a:gd name="connsiteX2" fmla="*/ 156455 w 195885"/>
                  <a:gd name="connsiteY2" fmla="*/ 3124 h 281106"/>
                  <a:gd name="connsiteX3" fmla="*/ 97924 w 195885"/>
                  <a:gd name="connsiteY3" fmla="*/ 8348 h 281106"/>
                  <a:gd name="connsiteX4" fmla="*/ 39927 w 195885"/>
                  <a:gd name="connsiteY4" fmla="*/ 42518 h 281106"/>
                  <a:gd name="connsiteX5" fmla="*/ 37688 w 195885"/>
                  <a:gd name="connsiteY5" fmla="*/ 72423 h 281106"/>
                  <a:gd name="connsiteX6" fmla="*/ 10821 w 195885"/>
                  <a:gd name="connsiteY6" fmla="*/ 157661 h 281106"/>
                  <a:gd name="connsiteX7" fmla="*/ 0 w 195885"/>
                  <a:gd name="connsiteY7" fmla="*/ 177970 h 281106"/>
                  <a:gd name="connsiteX8" fmla="*/ 2505 w 195885"/>
                  <a:gd name="connsiteY8" fmla="*/ 197800 h 281106"/>
                  <a:gd name="connsiteX9" fmla="*/ 56505 w 195885"/>
                  <a:gd name="connsiteY9" fmla="*/ 278027 h 281106"/>
                  <a:gd name="connsiteX10" fmla="*/ 94726 w 195885"/>
                  <a:gd name="connsiteY10" fmla="*/ 278347 h 281106"/>
                  <a:gd name="connsiteX11" fmla="*/ 139770 w 195885"/>
                  <a:gd name="connsiteY11" fmla="*/ 220403 h 281106"/>
                  <a:gd name="connsiteX12" fmla="*/ 115036 w 195885"/>
                  <a:gd name="connsiteY12" fmla="*/ 167096 h 281106"/>
                  <a:gd name="connsiteX13" fmla="*/ 43925 w 195885"/>
                  <a:gd name="connsiteY13" fmla="*/ 113896 h 281106"/>
                  <a:gd name="connsiteX14" fmla="*/ 88809 w 195885"/>
                  <a:gd name="connsiteY14" fmla="*/ 124770 h 281106"/>
                  <a:gd name="connsiteX15" fmla="*/ 182575 w 195885"/>
                  <a:gd name="connsiteY15" fmla="*/ 101049 h 281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885" h="281106">
                    <a:moveTo>
                      <a:pt x="182575" y="100995"/>
                    </a:moveTo>
                    <a:cubicBezTo>
                      <a:pt x="190571" y="90814"/>
                      <a:pt x="195049" y="78074"/>
                      <a:pt x="195795" y="65120"/>
                    </a:cubicBezTo>
                    <a:cubicBezTo>
                      <a:pt x="197235" y="38893"/>
                      <a:pt x="181349" y="11653"/>
                      <a:pt x="156455" y="3124"/>
                    </a:cubicBezTo>
                    <a:cubicBezTo>
                      <a:pt x="137531" y="-3326"/>
                      <a:pt x="116582" y="1099"/>
                      <a:pt x="97924" y="8348"/>
                    </a:cubicBezTo>
                    <a:cubicBezTo>
                      <a:pt x="77561" y="16238"/>
                      <a:pt x="57465" y="28018"/>
                      <a:pt x="39927" y="42518"/>
                    </a:cubicBezTo>
                    <a:cubicBezTo>
                      <a:pt x="40247" y="52486"/>
                      <a:pt x="39234" y="62561"/>
                      <a:pt x="37688" y="72423"/>
                    </a:cubicBezTo>
                    <a:cubicBezTo>
                      <a:pt x="33050" y="101955"/>
                      <a:pt x="23881" y="130741"/>
                      <a:pt x="10821" y="157661"/>
                    </a:cubicBezTo>
                    <a:cubicBezTo>
                      <a:pt x="7463" y="164537"/>
                      <a:pt x="3838" y="171307"/>
                      <a:pt x="0" y="177970"/>
                    </a:cubicBezTo>
                    <a:cubicBezTo>
                      <a:pt x="640" y="184580"/>
                      <a:pt x="1439" y="191190"/>
                      <a:pt x="2505" y="197800"/>
                    </a:cubicBezTo>
                    <a:cubicBezTo>
                      <a:pt x="7943" y="231277"/>
                      <a:pt x="24361" y="267259"/>
                      <a:pt x="56505" y="278027"/>
                    </a:cubicBezTo>
                    <a:cubicBezTo>
                      <a:pt x="68766" y="282132"/>
                      <a:pt x="82305" y="282025"/>
                      <a:pt x="94726" y="278347"/>
                    </a:cubicBezTo>
                    <a:cubicBezTo>
                      <a:pt x="119887" y="270831"/>
                      <a:pt x="140197" y="246629"/>
                      <a:pt x="139770" y="220403"/>
                    </a:cubicBezTo>
                    <a:cubicBezTo>
                      <a:pt x="139450" y="200413"/>
                      <a:pt x="128149" y="182182"/>
                      <a:pt x="115036" y="167096"/>
                    </a:cubicBezTo>
                    <a:cubicBezTo>
                      <a:pt x="96112" y="145347"/>
                      <a:pt x="71164" y="126050"/>
                      <a:pt x="43925" y="113896"/>
                    </a:cubicBezTo>
                    <a:cubicBezTo>
                      <a:pt x="58851" y="117627"/>
                      <a:pt x="73670" y="121945"/>
                      <a:pt x="88809" y="124770"/>
                    </a:cubicBezTo>
                    <a:cubicBezTo>
                      <a:pt x="122126" y="131007"/>
                      <a:pt x="161573" y="127702"/>
                      <a:pt x="182575" y="101049"/>
                    </a:cubicBezTo>
                    <a:close/>
                  </a:path>
                </a:pathLst>
              </a:custGeom>
              <a:solidFill>
                <a:srgbClr val="84CEEB"/>
              </a:solidFill>
              <a:ln w="52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D1612E04-9549-4B88-A4D3-55C7B39F1493}"/>
                  </a:ext>
                </a:extLst>
              </p:cNvPr>
              <p:cNvSpPr/>
              <p:nvPr/>
            </p:nvSpPr>
            <p:spPr>
              <a:xfrm rot="1343018">
                <a:off x="7645644" y="638501"/>
                <a:ext cx="120105" cy="187279"/>
              </a:xfrm>
              <a:prstGeom prst="ellipse">
                <a:avLst/>
              </a:prstGeom>
              <a:solidFill>
                <a:srgbClr val="422918"/>
              </a:solidFill>
              <a:ln w="52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F05297A8-0344-480D-AD75-EFF12C4155D5}"/>
                </a:ext>
              </a:extLst>
            </p:cNvPr>
            <p:cNvGrpSpPr/>
            <p:nvPr userDrawn="1"/>
          </p:nvGrpSpPr>
          <p:grpSpPr>
            <a:xfrm>
              <a:off x="7537743" y="601024"/>
              <a:ext cx="2712965" cy="2847862"/>
              <a:chOff x="2084899" y="1539415"/>
              <a:chExt cx="2712965" cy="2847862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B30B24C-1FDE-4D99-9F4B-4B3E1A632A97}"/>
                  </a:ext>
                </a:extLst>
              </p:cNvPr>
              <p:cNvSpPr/>
              <p:nvPr/>
            </p:nvSpPr>
            <p:spPr>
              <a:xfrm>
                <a:off x="2911854" y="1539415"/>
                <a:ext cx="1886010" cy="1492653"/>
              </a:xfrm>
              <a:custGeom>
                <a:avLst/>
                <a:gdLst>
                  <a:gd name="connsiteX0" fmla="*/ 1886010 w 1886010"/>
                  <a:gd name="connsiteY0" fmla="*/ 1268739 h 1492653"/>
                  <a:gd name="connsiteX1" fmla="*/ 1148198 w 1886010"/>
                  <a:gd name="connsiteY1" fmla="*/ 1491882 h 1492653"/>
                  <a:gd name="connsiteX2" fmla="*/ 939897 w 1886010"/>
                  <a:gd name="connsiteY2" fmla="*/ 1459821 h 1492653"/>
                  <a:gd name="connsiteX3" fmla="*/ 783844 w 1886010"/>
                  <a:gd name="connsiteY3" fmla="*/ 1401141 h 1492653"/>
                  <a:gd name="connsiteX4" fmla="*/ 762667 w 1886010"/>
                  <a:gd name="connsiteY4" fmla="*/ 1390355 h 1492653"/>
                  <a:gd name="connsiteX5" fmla="*/ 762569 w 1886010"/>
                  <a:gd name="connsiteY5" fmla="*/ 1390355 h 1492653"/>
                  <a:gd name="connsiteX6" fmla="*/ 516169 w 1886010"/>
                  <a:gd name="connsiteY6" fmla="*/ 1211147 h 1492653"/>
                  <a:gd name="connsiteX7" fmla="*/ 500732 w 1886010"/>
                  <a:gd name="connsiteY7" fmla="*/ 1195710 h 1492653"/>
                  <a:gd name="connsiteX8" fmla="*/ 500732 w 1886010"/>
                  <a:gd name="connsiteY8" fmla="*/ 1195710 h 1492653"/>
                  <a:gd name="connsiteX9" fmla="*/ 190903 w 1886010"/>
                  <a:gd name="connsiteY9" fmla="*/ 855404 h 1492653"/>
                  <a:gd name="connsiteX10" fmla="*/ 73640 w 1886010"/>
                  <a:gd name="connsiteY10" fmla="*/ 534493 h 1492653"/>
                  <a:gd name="connsiteX11" fmla="*/ 489155 w 1886010"/>
                  <a:gd name="connsiteY11" fmla="*/ 622563 h 1492653"/>
                  <a:gd name="connsiteX12" fmla="*/ 491727 w 1886010"/>
                  <a:gd name="connsiteY12" fmla="*/ 609600 h 1492653"/>
                  <a:gd name="connsiteX13" fmla="*/ 492618 w 1886010"/>
                  <a:gd name="connsiteY13" fmla="*/ 600199 h 1492653"/>
                  <a:gd name="connsiteX14" fmla="*/ 338544 w 1886010"/>
                  <a:gd name="connsiteY14" fmla="*/ 306995 h 1492653"/>
                  <a:gd name="connsiteX15" fmla="*/ 281051 w 1886010"/>
                  <a:gd name="connsiteY15" fmla="*/ 37640 h 1492653"/>
                  <a:gd name="connsiteX16" fmla="*/ 526955 w 1886010"/>
                  <a:gd name="connsiteY16" fmla="*/ 34176 h 1492653"/>
                  <a:gd name="connsiteX17" fmla="*/ 800666 w 1886010"/>
                  <a:gd name="connsiteY17" fmla="*/ 59707 h 1492653"/>
                  <a:gd name="connsiteX18" fmla="*/ 884284 w 1886010"/>
                  <a:gd name="connsiteY18" fmla="*/ 74352 h 1492653"/>
                  <a:gd name="connsiteX19" fmla="*/ 1236169 w 1886010"/>
                  <a:gd name="connsiteY19" fmla="*/ 448105 h 1492653"/>
                  <a:gd name="connsiteX20" fmla="*/ 1364911 w 1886010"/>
                  <a:gd name="connsiteY20" fmla="*/ 606235 h 1492653"/>
                  <a:gd name="connsiteX21" fmla="*/ 1472079 w 1886010"/>
                  <a:gd name="connsiteY21" fmla="*/ 667587 h 1492653"/>
                  <a:gd name="connsiteX22" fmla="*/ 1518588 w 1886010"/>
                  <a:gd name="connsiteY22" fmla="*/ 689753 h 1492653"/>
                  <a:gd name="connsiteX23" fmla="*/ 1882250 w 1886010"/>
                  <a:gd name="connsiteY23" fmla="*/ 1239052 h 1492653"/>
                  <a:gd name="connsiteX24" fmla="*/ 1885911 w 1886010"/>
                  <a:gd name="connsiteY24" fmla="*/ 1268640 h 1492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86010" h="1492653">
                    <a:moveTo>
                      <a:pt x="1886010" y="1268739"/>
                    </a:moveTo>
                    <a:cubicBezTo>
                      <a:pt x="1886010" y="1268739"/>
                      <a:pt x="1553223" y="1507913"/>
                      <a:pt x="1148198" y="1491882"/>
                    </a:cubicBezTo>
                    <a:cubicBezTo>
                      <a:pt x="1080414" y="1489111"/>
                      <a:pt x="1010551" y="1479216"/>
                      <a:pt x="939897" y="1459821"/>
                    </a:cubicBezTo>
                    <a:cubicBezTo>
                      <a:pt x="888143" y="1445769"/>
                      <a:pt x="835894" y="1426275"/>
                      <a:pt x="783844" y="1401141"/>
                    </a:cubicBezTo>
                    <a:cubicBezTo>
                      <a:pt x="776818" y="1397578"/>
                      <a:pt x="769693" y="1394115"/>
                      <a:pt x="762667" y="1390355"/>
                    </a:cubicBezTo>
                    <a:lnTo>
                      <a:pt x="762569" y="1390355"/>
                    </a:lnTo>
                    <a:cubicBezTo>
                      <a:pt x="679347" y="1347507"/>
                      <a:pt x="596818" y="1289024"/>
                      <a:pt x="516169" y="1211147"/>
                    </a:cubicBezTo>
                    <a:cubicBezTo>
                      <a:pt x="510826" y="1205902"/>
                      <a:pt x="505680" y="1200955"/>
                      <a:pt x="500732" y="1195710"/>
                    </a:cubicBezTo>
                    <a:lnTo>
                      <a:pt x="500732" y="1195710"/>
                    </a:lnTo>
                    <a:cubicBezTo>
                      <a:pt x="341018" y="1032434"/>
                      <a:pt x="346362" y="893501"/>
                      <a:pt x="190903" y="855404"/>
                    </a:cubicBezTo>
                    <a:cubicBezTo>
                      <a:pt x="30694" y="816119"/>
                      <a:pt x="-80334" y="631271"/>
                      <a:pt x="73640" y="534493"/>
                    </a:cubicBezTo>
                    <a:cubicBezTo>
                      <a:pt x="304009" y="389722"/>
                      <a:pt x="489155" y="622563"/>
                      <a:pt x="489155" y="622563"/>
                    </a:cubicBezTo>
                    <a:cubicBezTo>
                      <a:pt x="489155" y="622563"/>
                      <a:pt x="490639" y="618110"/>
                      <a:pt x="491727" y="609600"/>
                    </a:cubicBezTo>
                    <a:cubicBezTo>
                      <a:pt x="492024" y="606829"/>
                      <a:pt x="492420" y="603761"/>
                      <a:pt x="492618" y="600199"/>
                    </a:cubicBezTo>
                    <a:cubicBezTo>
                      <a:pt x="495488" y="554778"/>
                      <a:pt x="483910" y="444642"/>
                      <a:pt x="338544" y="306995"/>
                    </a:cubicBezTo>
                    <a:cubicBezTo>
                      <a:pt x="146571" y="125512"/>
                      <a:pt x="281051" y="37640"/>
                      <a:pt x="281051" y="37640"/>
                    </a:cubicBezTo>
                    <a:cubicBezTo>
                      <a:pt x="281051" y="37640"/>
                      <a:pt x="323404" y="-44691"/>
                      <a:pt x="526955" y="34176"/>
                    </a:cubicBezTo>
                    <a:cubicBezTo>
                      <a:pt x="675389" y="91669"/>
                      <a:pt x="733673" y="61982"/>
                      <a:pt x="800666" y="59707"/>
                    </a:cubicBezTo>
                    <a:cubicBezTo>
                      <a:pt x="825504" y="58816"/>
                      <a:pt x="851826" y="61785"/>
                      <a:pt x="884284" y="74352"/>
                    </a:cubicBezTo>
                    <a:cubicBezTo>
                      <a:pt x="1127417" y="168260"/>
                      <a:pt x="1165020" y="315010"/>
                      <a:pt x="1236169" y="448105"/>
                    </a:cubicBezTo>
                    <a:cubicBezTo>
                      <a:pt x="1266648" y="505004"/>
                      <a:pt x="1303360" y="559429"/>
                      <a:pt x="1364911" y="606235"/>
                    </a:cubicBezTo>
                    <a:cubicBezTo>
                      <a:pt x="1394300" y="628500"/>
                      <a:pt x="1429330" y="649280"/>
                      <a:pt x="1472079" y="667587"/>
                    </a:cubicBezTo>
                    <a:cubicBezTo>
                      <a:pt x="1488209" y="674514"/>
                      <a:pt x="1503646" y="681936"/>
                      <a:pt x="1518588" y="689753"/>
                    </a:cubicBezTo>
                    <a:cubicBezTo>
                      <a:pt x="1799523" y="837493"/>
                      <a:pt x="1867406" y="1143066"/>
                      <a:pt x="1882250" y="1239052"/>
                    </a:cubicBezTo>
                    <a:cubicBezTo>
                      <a:pt x="1885119" y="1257854"/>
                      <a:pt x="1885911" y="1268640"/>
                      <a:pt x="1885911" y="126864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83F00A5-6BEF-4715-B017-4CB67AEE5593}"/>
                  </a:ext>
                </a:extLst>
              </p:cNvPr>
              <p:cNvSpPr/>
              <p:nvPr/>
            </p:nvSpPr>
            <p:spPr>
              <a:xfrm>
                <a:off x="2912250" y="1539415"/>
                <a:ext cx="1881853" cy="1491783"/>
              </a:xfrm>
              <a:custGeom>
                <a:avLst/>
                <a:gdLst>
                  <a:gd name="connsiteX0" fmla="*/ 1097137 w 1881853"/>
                  <a:gd name="connsiteY0" fmla="*/ 1196403 h 1491783"/>
                  <a:gd name="connsiteX1" fmla="*/ 1109111 w 1881853"/>
                  <a:gd name="connsiteY1" fmla="*/ 1248651 h 1491783"/>
                  <a:gd name="connsiteX2" fmla="*/ 1099017 w 1881853"/>
                  <a:gd name="connsiteY2" fmla="*/ 1196007 h 1491783"/>
                  <a:gd name="connsiteX3" fmla="*/ 1090408 w 1881853"/>
                  <a:gd name="connsiteY3" fmla="*/ 1143165 h 1491783"/>
                  <a:gd name="connsiteX4" fmla="*/ 1083580 w 1881853"/>
                  <a:gd name="connsiteY4" fmla="*/ 1090125 h 1491783"/>
                  <a:gd name="connsiteX5" fmla="*/ 1079127 w 1881853"/>
                  <a:gd name="connsiteY5" fmla="*/ 1036887 h 1491783"/>
                  <a:gd name="connsiteX6" fmla="*/ 1079820 w 1881853"/>
                  <a:gd name="connsiteY6" fmla="*/ 930511 h 1491783"/>
                  <a:gd name="connsiteX7" fmla="*/ 1087439 w 1881853"/>
                  <a:gd name="connsiteY7" fmla="*/ 878361 h 1491783"/>
                  <a:gd name="connsiteX8" fmla="*/ 1101491 w 1881853"/>
                  <a:gd name="connsiteY8" fmla="*/ 836108 h 1491783"/>
                  <a:gd name="connsiteX9" fmla="*/ 1434476 w 1881853"/>
                  <a:gd name="connsiteY9" fmla="*/ 997206 h 1491783"/>
                  <a:gd name="connsiteX10" fmla="*/ 1881854 w 1881853"/>
                  <a:gd name="connsiteY10" fmla="*/ 1239151 h 1491783"/>
                  <a:gd name="connsiteX11" fmla="*/ 1518192 w 1881853"/>
                  <a:gd name="connsiteY11" fmla="*/ 689852 h 1491783"/>
                  <a:gd name="connsiteX12" fmla="*/ 1392816 w 1881853"/>
                  <a:gd name="connsiteY12" fmla="*/ 840659 h 1491783"/>
                  <a:gd name="connsiteX13" fmla="*/ 1154729 w 1881853"/>
                  <a:gd name="connsiteY13" fmla="*/ 850852 h 1491783"/>
                  <a:gd name="connsiteX14" fmla="*/ 1346604 w 1881853"/>
                  <a:gd name="connsiteY14" fmla="*/ 948322 h 1491783"/>
                  <a:gd name="connsiteX15" fmla="*/ 1067747 w 1881853"/>
                  <a:gd name="connsiteY15" fmla="*/ 809093 h 1491783"/>
                  <a:gd name="connsiteX16" fmla="*/ 1055576 w 1881853"/>
                  <a:gd name="connsiteY16" fmla="*/ 803452 h 1491783"/>
                  <a:gd name="connsiteX17" fmla="*/ 1053300 w 1881853"/>
                  <a:gd name="connsiteY17" fmla="*/ 802463 h 1491783"/>
                  <a:gd name="connsiteX18" fmla="*/ 932574 w 1881853"/>
                  <a:gd name="connsiteY18" fmla="*/ 753084 h 1491783"/>
                  <a:gd name="connsiteX19" fmla="*/ 994718 w 1881853"/>
                  <a:gd name="connsiteY19" fmla="*/ 691336 h 1491783"/>
                  <a:gd name="connsiteX20" fmla="*/ 1074674 w 1881853"/>
                  <a:gd name="connsiteY20" fmla="*/ 645817 h 1491783"/>
                  <a:gd name="connsiteX21" fmla="*/ 1162744 w 1881853"/>
                  <a:gd name="connsiteY21" fmla="*/ 618110 h 1491783"/>
                  <a:gd name="connsiteX22" fmla="*/ 1208561 w 1881853"/>
                  <a:gd name="connsiteY22" fmla="*/ 611183 h 1491783"/>
                  <a:gd name="connsiteX23" fmla="*/ 1254872 w 1881853"/>
                  <a:gd name="connsiteY23" fmla="*/ 608808 h 1491783"/>
                  <a:gd name="connsiteX24" fmla="*/ 1208363 w 1881853"/>
                  <a:gd name="connsiteY24" fmla="*/ 609797 h 1491783"/>
                  <a:gd name="connsiteX25" fmla="*/ 1162151 w 1881853"/>
                  <a:gd name="connsiteY25" fmla="*/ 615438 h 1491783"/>
                  <a:gd name="connsiteX26" fmla="*/ 1072497 w 1881853"/>
                  <a:gd name="connsiteY26" fmla="*/ 640770 h 1491783"/>
                  <a:gd name="connsiteX27" fmla="*/ 989968 w 1881853"/>
                  <a:gd name="connsiteY27" fmla="*/ 684607 h 1491783"/>
                  <a:gd name="connsiteX28" fmla="*/ 981458 w 1881853"/>
                  <a:gd name="connsiteY28" fmla="*/ 690644 h 1491783"/>
                  <a:gd name="connsiteX29" fmla="*/ 1364613 w 1881853"/>
                  <a:gd name="connsiteY29" fmla="*/ 606334 h 1491783"/>
                  <a:gd name="connsiteX30" fmla="*/ 1235873 w 1881853"/>
                  <a:gd name="connsiteY30" fmla="*/ 448204 h 1491783"/>
                  <a:gd name="connsiteX31" fmla="*/ 1144437 w 1881853"/>
                  <a:gd name="connsiteY31" fmla="*/ 482640 h 1491783"/>
                  <a:gd name="connsiteX32" fmla="*/ 911397 w 1881853"/>
                  <a:gd name="connsiteY32" fmla="*/ 745465 h 1491783"/>
                  <a:gd name="connsiteX33" fmla="*/ 821942 w 1881853"/>
                  <a:gd name="connsiteY33" fmla="*/ 715382 h 1491783"/>
                  <a:gd name="connsiteX34" fmla="*/ 777708 w 1881853"/>
                  <a:gd name="connsiteY34" fmla="*/ 701826 h 1491783"/>
                  <a:gd name="connsiteX35" fmla="*/ 796312 w 1881853"/>
                  <a:gd name="connsiteY35" fmla="*/ 598121 h 1491783"/>
                  <a:gd name="connsiteX36" fmla="*/ 842326 w 1881853"/>
                  <a:gd name="connsiteY36" fmla="*/ 505301 h 1491783"/>
                  <a:gd name="connsiteX37" fmla="*/ 923173 w 1881853"/>
                  <a:gd name="connsiteY37" fmla="*/ 425840 h 1491783"/>
                  <a:gd name="connsiteX38" fmla="*/ 961370 w 1881853"/>
                  <a:gd name="connsiteY38" fmla="*/ 404367 h 1491783"/>
                  <a:gd name="connsiteX39" fmla="*/ 1151167 w 1881853"/>
                  <a:gd name="connsiteY39" fmla="*/ 375967 h 1491783"/>
                  <a:gd name="connsiteX40" fmla="*/ 747033 w 1881853"/>
                  <a:gd name="connsiteY40" fmla="*/ 432569 h 1491783"/>
                  <a:gd name="connsiteX41" fmla="*/ 695971 w 1881853"/>
                  <a:gd name="connsiteY41" fmla="*/ 677977 h 1491783"/>
                  <a:gd name="connsiteX42" fmla="*/ 678753 w 1881853"/>
                  <a:gd name="connsiteY42" fmla="*/ 673129 h 1491783"/>
                  <a:gd name="connsiteX43" fmla="*/ 660149 w 1881853"/>
                  <a:gd name="connsiteY43" fmla="*/ 668082 h 1491783"/>
                  <a:gd name="connsiteX44" fmla="*/ 604932 w 1881853"/>
                  <a:gd name="connsiteY44" fmla="*/ 566752 h 1491783"/>
                  <a:gd name="connsiteX45" fmla="*/ 583756 w 1881853"/>
                  <a:gd name="connsiteY45" fmla="*/ 456318 h 1491783"/>
                  <a:gd name="connsiteX46" fmla="*/ 584547 w 1881853"/>
                  <a:gd name="connsiteY46" fmla="*/ 428512 h 1491783"/>
                  <a:gd name="connsiteX47" fmla="*/ 587714 w 1881853"/>
                  <a:gd name="connsiteY47" fmla="*/ 401101 h 1491783"/>
                  <a:gd name="connsiteX48" fmla="*/ 592959 w 1881853"/>
                  <a:gd name="connsiteY48" fmla="*/ 374285 h 1491783"/>
                  <a:gd name="connsiteX49" fmla="*/ 601271 w 1881853"/>
                  <a:gd name="connsiteY49" fmla="*/ 348754 h 1491783"/>
                  <a:gd name="connsiteX50" fmla="*/ 605427 w 1881853"/>
                  <a:gd name="connsiteY50" fmla="*/ 335989 h 1491783"/>
                  <a:gd name="connsiteX51" fmla="*/ 611067 w 1881853"/>
                  <a:gd name="connsiteY51" fmla="*/ 324114 h 1491783"/>
                  <a:gd name="connsiteX52" fmla="*/ 622349 w 1881853"/>
                  <a:gd name="connsiteY52" fmla="*/ 300266 h 1491783"/>
                  <a:gd name="connsiteX53" fmla="*/ 649759 w 1881853"/>
                  <a:gd name="connsiteY53" fmla="*/ 256330 h 1491783"/>
                  <a:gd name="connsiteX54" fmla="*/ 620765 w 1881853"/>
                  <a:gd name="connsiteY54" fmla="*/ 298980 h 1491783"/>
                  <a:gd name="connsiteX55" fmla="*/ 614234 w 1881853"/>
                  <a:gd name="connsiteY55" fmla="*/ 311448 h 1491783"/>
                  <a:gd name="connsiteX56" fmla="*/ 800468 w 1881853"/>
                  <a:gd name="connsiteY56" fmla="*/ 59806 h 1491783"/>
                  <a:gd name="connsiteX57" fmla="*/ 800666 w 1881853"/>
                  <a:gd name="connsiteY57" fmla="*/ 59806 h 1491783"/>
                  <a:gd name="connsiteX58" fmla="*/ 526955 w 1881853"/>
                  <a:gd name="connsiteY58" fmla="*/ 34176 h 1491783"/>
                  <a:gd name="connsiteX59" fmla="*/ 281051 w 1881853"/>
                  <a:gd name="connsiteY59" fmla="*/ 37640 h 1491783"/>
                  <a:gd name="connsiteX60" fmla="*/ 338544 w 1881853"/>
                  <a:gd name="connsiteY60" fmla="*/ 306995 h 1491783"/>
                  <a:gd name="connsiteX61" fmla="*/ 492618 w 1881853"/>
                  <a:gd name="connsiteY61" fmla="*/ 600199 h 1491783"/>
                  <a:gd name="connsiteX62" fmla="*/ 500039 w 1881853"/>
                  <a:gd name="connsiteY62" fmla="*/ 608808 h 1491783"/>
                  <a:gd name="connsiteX63" fmla="*/ 470650 w 1881853"/>
                  <a:gd name="connsiteY63" fmla="*/ 601980 h 1491783"/>
                  <a:gd name="connsiteX64" fmla="*/ 471441 w 1881853"/>
                  <a:gd name="connsiteY64" fmla="*/ 602871 h 1491783"/>
                  <a:gd name="connsiteX65" fmla="*/ 73640 w 1881853"/>
                  <a:gd name="connsiteY65" fmla="*/ 534493 h 1491783"/>
                  <a:gd name="connsiteX66" fmla="*/ 190903 w 1881853"/>
                  <a:gd name="connsiteY66" fmla="*/ 855404 h 1491783"/>
                  <a:gd name="connsiteX67" fmla="*/ 500732 w 1881853"/>
                  <a:gd name="connsiteY67" fmla="*/ 1195611 h 1491783"/>
                  <a:gd name="connsiteX68" fmla="*/ 460655 w 1881853"/>
                  <a:gd name="connsiteY68" fmla="*/ 974150 h 1491783"/>
                  <a:gd name="connsiteX69" fmla="*/ 470056 w 1881853"/>
                  <a:gd name="connsiteY69" fmla="*/ 1042923 h 1491783"/>
                  <a:gd name="connsiteX70" fmla="*/ 468176 w 1881853"/>
                  <a:gd name="connsiteY70" fmla="*/ 930511 h 1491783"/>
                  <a:gd name="connsiteX71" fmla="*/ 469561 w 1881853"/>
                  <a:gd name="connsiteY71" fmla="*/ 924969 h 1491783"/>
                  <a:gd name="connsiteX72" fmla="*/ 470254 w 1881853"/>
                  <a:gd name="connsiteY72" fmla="*/ 922396 h 1491783"/>
                  <a:gd name="connsiteX73" fmla="*/ 474509 w 1881853"/>
                  <a:gd name="connsiteY73" fmla="*/ 908543 h 1491783"/>
                  <a:gd name="connsiteX74" fmla="*/ 522502 w 1881853"/>
                  <a:gd name="connsiteY74" fmla="*/ 826509 h 1491783"/>
                  <a:gd name="connsiteX75" fmla="*/ 609880 w 1881853"/>
                  <a:gd name="connsiteY75" fmla="*/ 751402 h 1491783"/>
                  <a:gd name="connsiteX76" fmla="*/ 707549 w 1881853"/>
                  <a:gd name="connsiteY76" fmla="*/ 701232 h 1491783"/>
                  <a:gd name="connsiteX77" fmla="*/ 765042 w 1881853"/>
                  <a:gd name="connsiteY77" fmla="*/ 716174 h 1491783"/>
                  <a:gd name="connsiteX78" fmla="*/ 784042 w 1881853"/>
                  <a:gd name="connsiteY78" fmla="*/ 721518 h 1491783"/>
                  <a:gd name="connsiteX79" fmla="*/ 817390 w 1881853"/>
                  <a:gd name="connsiteY79" fmla="*/ 731116 h 1491783"/>
                  <a:gd name="connsiteX80" fmla="*/ 851925 w 1881853"/>
                  <a:gd name="connsiteY80" fmla="*/ 741507 h 1491783"/>
                  <a:gd name="connsiteX81" fmla="*/ 851430 w 1881853"/>
                  <a:gd name="connsiteY81" fmla="*/ 742298 h 1491783"/>
                  <a:gd name="connsiteX82" fmla="*/ 762470 w 1881853"/>
                  <a:gd name="connsiteY82" fmla="*/ 1390256 h 1491783"/>
                  <a:gd name="connsiteX83" fmla="*/ 762568 w 1881853"/>
                  <a:gd name="connsiteY83" fmla="*/ 1390256 h 1491783"/>
                  <a:gd name="connsiteX84" fmla="*/ 783745 w 1881853"/>
                  <a:gd name="connsiteY84" fmla="*/ 1401042 h 1491783"/>
                  <a:gd name="connsiteX85" fmla="*/ 787802 w 1881853"/>
                  <a:gd name="connsiteY85" fmla="*/ 1079636 h 1491783"/>
                  <a:gd name="connsiteX86" fmla="*/ 787802 w 1881853"/>
                  <a:gd name="connsiteY86" fmla="*/ 1078844 h 1491783"/>
                  <a:gd name="connsiteX87" fmla="*/ 787604 w 1881853"/>
                  <a:gd name="connsiteY87" fmla="*/ 1095469 h 1491783"/>
                  <a:gd name="connsiteX88" fmla="*/ 788297 w 1881853"/>
                  <a:gd name="connsiteY88" fmla="*/ 1149003 h 1491783"/>
                  <a:gd name="connsiteX89" fmla="*/ 789484 w 1881853"/>
                  <a:gd name="connsiteY89" fmla="*/ 1095469 h 1491783"/>
                  <a:gd name="connsiteX90" fmla="*/ 792156 w 1881853"/>
                  <a:gd name="connsiteY90" fmla="*/ 1042033 h 1491783"/>
                  <a:gd name="connsiteX91" fmla="*/ 796708 w 1881853"/>
                  <a:gd name="connsiteY91" fmla="*/ 988696 h 1491783"/>
                  <a:gd name="connsiteX92" fmla="*/ 803635 w 1881853"/>
                  <a:gd name="connsiteY92" fmla="*/ 935755 h 1491783"/>
                  <a:gd name="connsiteX93" fmla="*/ 826791 w 1881853"/>
                  <a:gd name="connsiteY93" fmla="*/ 831951 h 1491783"/>
                  <a:gd name="connsiteX94" fmla="*/ 845196 w 1881853"/>
                  <a:gd name="connsiteY94" fmla="*/ 782573 h 1491783"/>
                  <a:gd name="connsiteX95" fmla="*/ 866472 w 1881853"/>
                  <a:gd name="connsiteY95" fmla="*/ 745960 h 1491783"/>
                  <a:gd name="connsiteX96" fmla="*/ 964735 w 1881853"/>
                  <a:gd name="connsiteY96" fmla="*/ 779010 h 1491783"/>
                  <a:gd name="connsiteX97" fmla="*/ 978093 w 1881853"/>
                  <a:gd name="connsiteY97" fmla="*/ 784057 h 1491783"/>
                  <a:gd name="connsiteX98" fmla="*/ 1051518 w 1881853"/>
                  <a:gd name="connsiteY98" fmla="*/ 813348 h 1491783"/>
                  <a:gd name="connsiteX99" fmla="*/ 1081304 w 1881853"/>
                  <a:gd name="connsiteY99" fmla="*/ 826509 h 1491783"/>
                  <a:gd name="connsiteX100" fmla="*/ 958599 w 1881853"/>
                  <a:gd name="connsiteY100" fmla="*/ 1206991 h 1491783"/>
                  <a:gd name="connsiteX101" fmla="*/ 939798 w 1881853"/>
                  <a:gd name="connsiteY101" fmla="*/ 1459722 h 1491783"/>
                  <a:gd name="connsiteX102" fmla="*/ 1148099 w 1881853"/>
                  <a:gd name="connsiteY102" fmla="*/ 1491783 h 1491783"/>
                  <a:gd name="connsiteX103" fmla="*/ 1087241 w 1881853"/>
                  <a:gd name="connsiteY103" fmla="*/ 1144847 h 1491783"/>
                  <a:gd name="connsiteX104" fmla="*/ 1097434 w 1881853"/>
                  <a:gd name="connsiteY104" fmla="*/ 1196304 h 1491783"/>
                  <a:gd name="connsiteX105" fmla="*/ 814322 w 1881853"/>
                  <a:gd name="connsiteY105" fmla="*/ 538946 h 1491783"/>
                  <a:gd name="connsiteX106" fmla="*/ 787505 w 1881853"/>
                  <a:gd name="connsiteY106" fmla="*/ 597428 h 1491783"/>
                  <a:gd name="connsiteX107" fmla="*/ 761480 w 1881853"/>
                  <a:gd name="connsiteY107" fmla="*/ 696779 h 1491783"/>
                  <a:gd name="connsiteX108" fmla="*/ 761480 w 1881853"/>
                  <a:gd name="connsiteY108" fmla="*/ 696779 h 1491783"/>
                  <a:gd name="connsiteX109" fmla="*/ 814421 w 1881853"/>
                  <a:gd name="connsiteY109" fmla="*/ 538946 h 1491783"/>
                  <a:gd name="connsiteX110" fmla="*/ 816301 w 1881853"/>
                  <a:gd name="connsiteY110" fmla="*/ 535482 h 1491783"/>
                  <a:gd name="connsiteX111" fmla="*/ 816103 w 1881853"/>
                  <a:gd name="connsiteY111" fmla="*/ 535878 h 1491783"/>
                  <a:gd name="connsiteX112" fmla="*/ 816301 w 1881853"/>
                  <a:gd name="connsiteY112" fmla="*/ 535482 h 1491783"/>
                  <a:gd name="connsiteX113" fmla="*/ 485394 w 1881853"/>
                  <a:gd name="connsiteY113" fmla="*/ 618505 h 1491783"/>
                  <a:gd name="connsiteX114" fmla="*/ 488956 w 1881853"/>
                  <a:gd name="connsiteY114" fmla="*/ 622068 h 1491783"/>
                  <a:gd name="connsiteX115" fmla="*/ 488759 w 1881853"/>
                  <a:gd name="connsiteY115" fmla="*/ 622563 h 1491783"/>
                  <a:gd name="connsiteX116" fmla="*/ 485394 w 1881853"/>
                  <a:gd name="connsiteY116" fmla="*/ 618505 h 1491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1881853" h="1491783">
                    <a:moveTo>
                      <a:pt x="1097137" y="1196403"/>
                    </a:moveTo>
                    <a:lnTo>
                      <a:pt x="1109111" y="1248651"/>
                    </a:lnTo>
                    <a:lnTo>
                      <a:pt x="1099017" y="1196007"/>
                    </a:lnTo>
                    <a:cubicBezTo>
                      <a:pt x="1095752" y="1178492"/>
                      <a:pt x="1093278" y="1160779"/>
                      <a:pt x="1090408" y="1143165"/>
                    </a:cubicBezTo>
                    <a:cubicBezTo>
                      <a:pt x="1087637" y="1125551"/>
                      <a:pt x="1085856" y="1107739"/>
                      <a:pt x="1083580" y="1090125"/>
                    </a:cubicBezTo>
                    <a:cubicBezTo>
                      <a:pt x="1081898" y="1072412"/>
                      <a:pt x="1080215" y="1054600"/>
                      <a:pt x="1079127" y="1036887"/>
                    </a:cubicBezTo>
                    <a:cubicBezTo>
                      <a:pt x="1077049" y="1001362"/>
                      <a:pt x="1076950" y="965738"/>
                      <a:pt x="1079820" y="930511"/>
                    </a:cubicBezTo>
                    <a:cubicBezTo>
                      <a:pt x="1081304" y="912897"/>
                      <a:pt x="1083679" y="895381"/>
                      <a:pt x="1087439" y="878361"/>
                    </a:cubicBezTo>
                    <a:cubicBezTo>
                      <a:pt x="1090804" y="863815"/>
                      <a:pt x="1095257" y="848477"/>
                      <a:pt x="1101491" y="836108"/>
                    </a:cubicBezTo>
                    <a:cubicBezTo>
                      <a:pt x="1183525" y="873908"/>
                      <a:pt x="1327406" y="943078"/>
                      <a:pt x="1434476" y="997206"/>
                    </a:cubicBezTo>
                    <a:cubicBezTo>
                      <a:pt x="1583404" y="1081021"/>
                      <a:pt x="1747077" y="1175919"/>
                      <a:pt x="1881854" y="1239151"/>
                    </a:cubicBezTo>
                    <a:cubicBezTo>
                      <a:pt x="1867011" y="1143165"/>
                      <a:pt x="1799028" y="837592"/>
                      <a:pt x="1518192" y="689852"/>
                    </a:cubicBezTo>
                    <a:cubicBezTo>
                      <a:pt x="1495433" y="736064"/>
                      <a:pt x="1455850" y="797713"/>
                      <a:pt x="1392816" y="840659"/>
                    </a:cubicBezTo>
                    <a:cubicBezTo>
                      <a:pt x="1317906" y="891819"/>
                      <a:pt x="1215290" y="870643"/>
                      <a:pt x="1154729" y="850852"/>
                    </a:cubicBezTo>
                    <a:cubicBezTo>
                      <a:pt x="1208660" y="874403"/>
                      <a:pt x="1274564" y="908839"/>
                      <a:pt x="1346604" y="948322"/>
                    </a:cubicBezTo>
                    <a:cubicBezTo>
                      <a:pt x="1231419" y="889048"/>
                      <a:pt x="1107329" y="827301"/>
                      <a:pt x="1067747" y="809093"/>
                    </a:cubicBezTo>
                    <a:cubicBezTo>
                      <a:pt x="1063888" y="807213"/>
                      <a:pt x="1059633" y="805431"/>
                      <a:pt x="1055576" y="803452"/>
                    </a:cubicBezTo>
                    <a:cubicBezTo>
                      <a:pt x="1054883" y="803155"/>
                      <a:pt x="1053992" y="802760"/>
                      <a:pt x="1053300" y="802463"/>
                    </a:cubicBezTo>
                    <a:cubicBezTo>
                      <a:pt x="1013717" y="784354"/>
                      <a:pt x="973344" y="768125"/>
                      <a:pt x="932574" y="753084"/>
                    </a:cubicBezTo>
                    <a:cubicBezTo>
                      <a:pt x="951079" y="731116"/>
                      <a:pt x="971167" y="708258"/>
                      <a:pt x="994718" y="691336"/>
                    </a:cubicBezTo>
                    <a:cubicBezTo>
                      <a:pt x="1019655" y="673524"/>
                      <a:pt x="1046373" y="657889"/>
                      <a:pt x="1074674" y="645817"/>
                    </a:cubicBezTo>
                    <a:cubicBezTo>
                      <a:pt x="1102975" y="633745"/>
                      <a:pt x="1132365" y="623750"/>
                      <a:pt x="1162744" y="618110"/>
                    </a:cubicBezTo>
                    <a:cubicBezTo>
                      <a:pt x="1177786" y="614448"/>
                      <a:pt x="1193223" y="613162"/>
                      <a:pt x="1208561" y="611183"/>
                    </a:cubicBezTo>
                    <a:cubicBezTo>
                      <a:pt x="1223899" y="609402"/>
                      <a:pt x="1239435" y="609698"/>
                      <a:pt x="1254872" y="608808"/>
                    </a:cubicBezTo>
                    <a:cubicBezTo>
                      <a:pt x="1239435" y="609204"/>
                      <a:pt x="1223899" y="608511"/>
                      <a:pt x="1208363" y="609797"/>
                    </a:cubicBezTo>
                    <a:cubicBezTo>
                      <a:pt x="1192926" y="611282"/>
                      <a:pt x="1177390" y="612172"/>
                      <a:pt x="1162151" y="615438"/>
                    </a:cubicBezTo>
                    <a:cubicBezTo>
                      <a:pt x="1131376" y="620188"/>
                      <a:pt x="1101491" y="629391"/>
                      <a:pt x="1072497" y="640770"/>
                    </a:cubicBezTo>
                    <a:cubicBezTo>
                      <a:pt x="1043503" y="652150"/>
                      <a:pt x="1015894" y="667092"/>
                      <a:pt x="989968" y="684607"/>
                    </a:cubicBezTo>
                    <a:cubicBezTo>
                      <a:pt x="987197" y="686487"/>
                      <a:pt x="984328" y="688566"/>
                      <a:pt x="981458" y="690644"/>
                    </a:cubicBezTo>
                    <a:cubicBezTo>
                      <a:pt x="1058544" y="622761"/>
                      <a:pt x="1188275" y="594954"/>
                      <a:pt x="1364613" y="606334"/>
                    </a:cubicBezTo>
                    <a:cubicBezTo>
                      <a:pt x="1303063" y="559429"/>
                      <a:pt x="1266351" y="505103"/>
                      <a:pt x="1235873" y="448204"/>
                    </a:cubicBezTo>
                    <a:cubicBezTo>
                      <a:pt x="1212024" y="460771"/>
                      <a:pt x="1181942" y="472547"/>
                      <a:pt x="1144437" y="482640"/>
                    </a:cubicBezTo>
                    <a:cubicBezTo>
                      <a:pt x="941084" y="537560"/>
                      <a:pt x="914762" y="706180"/>
                      <a:pt x="911397" y="745465"/>
                    </a:cubicBezTo>
                    <a:cubicBezTo>
                      <a:pt x="881711" y="734876"/>
                      <a:pt x="851826" y="724981"/>
                      <a:pt x="821942" y="715382"/>
                    </a:cubicBezTo>
                    <a:cubicBezTo>
                      <a:pt x="807296" y="710732"/>
                      <a:pt x="792453" y="706278"/>
                      <a:pt x="777708" y="701826"/>
                    </a:cubicBezTo>
                    <a:cubicBezTo>
                      <a:pt x="779688" y="672238"/>
                      <a:pt x="774146" y="668973"/>
                      <a:pt x="796312" y="598121"/>
                    </a:cubicBezTo>
                    <a:cubicBezTo>
                      <a:pt x="807000" y="566554"/>
                      <a:pt x="821645" y="535086"/>
                      <a:pt x="842326" y="505301"/>
                    </a:cubicBezTo>
                    <a:cubicBezTo>
                      <a:pt x="863008" y="475614"/>
                      <a:pt x="889924" y="447709"/>
                      <a:pt x="923173" y="425840"/>
                    </a:cubicBezTo>
                    <a:cubicBezTo>
                      <a:pt x="935246" y="417726"/>
                      <a:pt x="948011" y="410601"/>
                      <a:pt x="961370" y="404367"/>
                    </a:cubicBezTo>
                    <a:cubicBezTo>
                      <a:pt x="1011243" y="382399"/>
                      <a:pt x="1073487" y="370524"/>
                      <a:pt x="1151167" y="375967"/>
                    </a:cubicBezTo>
                    <a:cubicBezTo>
                      <a:pt x="1151167" y="375967"/>
                      <a:pt x="879336" y="263356"/>
                      <a:pt x="747033" y="432569"/>
                    </a:cubicBezTo>
                    <a:cubicBezTo>
                      <a:pt x="614630" y="601683"/>
                      <a:pt x="695971" y="677977"/>
                      <a:pt x="695971" y="677977"/>
                    </a:cubicBezTo>
                    <a:cubicBezTo>
                      <a:pt x="690232" y="676295"/>
                      <a:pt x="684394" y="674613"/>
                      <a:pt x="678753" y="673129"/>
                    </a:cubicBezTo>
                    <a:cubicBezTo>
                      <a:pt x="672618" y="671446"/>
                      <a:pt x="666384" y="669863"/>
                      <a:pt x="660149" y="668082"/>
                    </a:cubicBezTo>
                    <a:cubicBezTo>
                      <a:pt x="639666" y="639682"/>
                      <a:pt x="616906" y="599011"/>
                      <a:pt x="604932" y="566752"/>
                    </a:cubicBezTo>
                    <a:cubicBezTo>
                      <a:pt x="591771" y="531425"/>
                      <a:pt x="584053" y="493624"/>
                      <a:pt x="583756" y="456318"/>
                    </a:cubicBezTo>
                    <a:cubicBezTo>
                      <a:pt x="582865" y="446917"/>
                      <a:pt x="583954" y="437715"/>
                      <a:pt x="584547" y="428512"/>
                    </a:cubicBezTo>
                    <a:cubicBezTo>
                      <a:pt x="585240" y="419309"/>
                      <a:pt x="585438" y="409908"/>
                      <a:pt x="587714" y="401101"/>
                    </a:cubicBezTo>
                    <a:lnTo>
                      <a:pt x="592959" y="374285"/>
                    </a:lnTo>
                    <a:lnTo>
                      <a:pt x="601271" y="348754"/>
                    </a:lnTo>
                    <a:lnTo>
                      <a:pt x="605427" y="335989"/>
                    </a:lnTo>
                    <a:lnTo>
                      <a:pt x="611067" y="324114"/>
                    </a:lnTo>
                    <a:lnTo>
                      <a:pt x="622349" y="300266"/>
                    </a:lnTo>
                    <a:cubicBezTo>
                      <a:pt x="630760" y="285126"/>
                      <a:pt x="640655" y="271074"/>
                      <a:pt x="649759" y="256330"/>
                    </a:cubicBezTo>
                    <a:cubicBezTo>
                      <a:pt x="640160" y="270580"/>
                      <a:pt x="629770" y="284137"/>
                      <a:pt x="620765" y="298980"/>
                    </a:cubicBezTo>
                    <a:lnTo>
                      <a:pt x="614234" y="311448"/>
                    </a:lnTo>
                    <a:cubicBezTo>
                      <a:pt x="646592" y="237628"/>
                      <a:pt x="704284" y="153516"/>
                      <a:pt x="800468" y="59806"/>
                    </a:cubicBezTo>
                    <a:lnTo>
                      <a:pt x="800666" y="59806"/>
                    </a:lnTo>
                    <a:cubicBezTo>
                      <a:pt x="733673" y="61982"/>
                      <a:pt x="675389" y="91669"/>
                      <a:pt x="526955" y="34176"/>
                    </a:cubicBezTo>
                    <a:cubicBezTo>
                      <a:pt x="323404" y="-44691"/>
                      <a:pt x="281051" y="37640"/>
                      <a:pt x="281051" y="37640"/>
                    </a:cubicBezTo>
                    <a:cubicBezTo>
                      <a:pt x="281051" y="37640"/>
                      <a:pt x="146472" y="125413"/>
                      <a:pt x="338544" y="306995"/>
                    </a:cubicBezTo>
                    <a:cubicBezTo>
                      <a:pt x="483910" y="444642"/>
                      <a:pt x="495488" y="554778"/>
                      <a:pt x="492618" y="600199"/>
                    </a:cubicBezTo>
                    <a:lnTo>
                      <a:pt x="500039" y="608808"/>
                    </a:lnTo>
                    <a:cubicBezTo>
                      <a:pt x="489847" y="606037"/>
                      <a:pt x="479951" y="603662"/>
                      <a:pt x="470650" y="601980"/>
                    </a:cubicBezTo>
                    <a:cubicBezTo>
                      <a:pt x="470946" y="602277"/>
                      <a:pt x="471145" y="602574"/>
                      <a:pt x="471441" y="602871"/>
                    </a:cubicBezTo>
                    <a:cubicBezTo>
                      <a:pt x="419984" y="550029"/>
                      <a:pt x="261953" y="416241"/>
                      <a:pt x="73640" y="534493"/>
                    </a:cubicBezTo>
                    <a:cubicBezTo>
                      <a:pt x="-80334" y="631271"/>
                      <a:pt x="30694" y="816119"/>
                      <a:pt x="190903" y="855404"/>
                    </a:cubicBezTo>
                    <a:cubicBezTo>
                      <a:pt x="346263" y="893501"/>
                      <a:pt x="340919" y="1032434"/>
                      <a:pt x="500732" y="1195611"/>
                    </a:cubicBezTo>
                    <a:cubicBezTo>
                      <a:pt x="464910" y="1107838"/>
                      <a:pt x="454718" y="1034809"/>
                      <a:pt x="460655" y="974150"/>
                    </a:cubicBezTo>
                    <a:cubicBezTo>
                      <a:pt x="460655" y="997404"/>
                      <a:pt x="464020" y="1020659"/>
                      <a:pt x="470056" y="1042923"/>
                    </a:cubicBezTo>
                    <a:cubicBezTo>
                      <a:pt x="461150" y="1006112"/>
                      <a:pt x="459270" y="967223"/>
                      <a:pt x="468176" y="930511"/>
                    </a:cubicBezTo>
                    <a:cubicBezTo>
                      <a:pt x="468671" y="928630"/>
                      <a:pt x="469066" y="926849"/>
                      <a:pt x="469561" y="924969"/>
                    </a:cubicBezTo>
                    <a:cubicBezTo>
                      <a:pt x="469759" y="924079"/>
                      <a:pt x="470056" y="923287"/>
                      <a:pt x="470254" y="922396"/>
                    </a:cubicBezTo>
                    <a:cubicBezTo>
                      <a:pt x="471540" y="917646"/>
                      <a:pt x="473025" y="913094"/>
                      <a:pt x="474509" y="908543"/>
                    </a:cubicBezTo>
                    <a:cubicBezTo>
                      <a:pt x="484998" y="878460"/>
                      <a:pt x="501920" y="850753"/>
                      <a:pt x="522502" y="826509"/>
                    </a:cubicBezTo>
                    <a:cubicBezTo>
                      <a:pt x="547538" y="797119"/>
                      <a:pt x="577720" y="772479"/>
                      <a:pt x="609880" y="751402"/>
                    </a:cubicBezTo>
                    <a:cubicBezTo>
                      <a:pt x="640655" y="731512"/>
                      <a:pt x="673706" y="714393"/>
                      <a:pt x="707549" y="701232"/>
                    </a:cubicBezTo>
                    <a:cubicBezTo>
                      <a:pt x="726746" y="706081"/>
                      <a:pt x="745944" y="710830"/>
                      <a:pt x="765042" y="716174"/>
                    </a:cubicBezTo>
                    <a:cubicBezTo>
                      <a:pt x="771375" y="717955"/>
                      <a:pt x="777708" y="719539"/>
                      <a:pt x="784042" y="721518"/>
                    </a:cubicBezTo>
                    <a:cubicBezTo>
                      <a:pt x="795125" y="724387"/>
                      <a:pt x="806307" y="727752"/>
                      <a:pt x="817390" y="731116"/>
                    </a:cubicBezTo>
                    <a:cubicBezTo>
                      <a:pt x="828869" y="734481"/>
                      <a:pt x="840446" y="737944"/>
                      <a:pt x="851925" y="741507"/>
                    </a:cubicBezTo>
                    <a:cubicBezTo>
                      <a:pt x="851727" y="741803"/>
                      <a:pt x="851529" y="742100"/>
                      <a:pt x="851430" y="742298"/>
                    </a:cubicBezTo>
                    <a:cubicBezTo>
                      <a:pt x="762173" y="757636"/>
                      <a:pt x="423448" y="852237"/>
                      <a:pt x="762470" y="1390256"/>
                    </a:cubicBezTo>
                    <a:lnTo>
                      <a:pt x="762568" y="1390256"/>
                    </a:lnTo>
                    <a:cubicBezTo>
                      <a:pt x="769594" y="1393917"/>
                      <a:pt x="776719" y="1397479"/>
                      <a:pt x="783745" y="1401042"/>
                    </a:cubicBezTo>
                    <a:cubicBezTo>
                      <a:pt x="782162" y="1347012"/>
                      <a:pt x="779292" y="1209267"/>
                      <a:pt x="787802" y="1079636"/>
                    </a:cubicBezTo>
                    <a:cubicBezTo>
                      <a:pt x="787802" y="1079339"/>
                      <a:pt x="787802" y="1079141"/>
                      <a:pt x="787802" y="1078844"/>
                    </a:cubicBezTo>
                    <a:cubicBezTo>
                      <a:pt x="787802" y="1084386"/>
                      <a:pt x="787604" y="1089927"/>
                      <a:pt x="787604" y="1095469"/>
                    </a:cubicBezTo>
                    <a:lnTo>
                      <a:pt x="788297" y="1149003"/>
                    </a:lnTo>
                    <a:lnTo>
                      <a:pt x="789484" y="1095469"/>
                    </a:lnTo>
                    <a:cubicBezTo>
                      <a:pt x="789979" y="1077657"/>
                      <a:pt x="791364" y="1059845"/>
                      <a:pt x="792156" y="1042033"/>
                    </a:cubicBezTo>
                    <a:cubicBezTo>
                      <a:pt x="793245" y="1024221"/>
                      <a:pt x="795224" y="1006508"/>
                      <a:pt x="796708" y="988696"/>
                    </a:cubicBezTo>
                    <a:cubicBezTo>
                      <a:pt x="798786" y="970983"/>
                      <a:pt x="800963" y="953270"/>
                      <a:pt x="803635" y="935755"/>
                    </a:cubicBezTo>
                    <a:cubicBezTo>
                      <a:pt x="809077" y="900626"/>
                      <a:pt x="816499" y="865794"/>
                      <a:pt x="826791" y="831951"/>
                    </a:cubicBezTo>
                    <a:cubicBezTo>
                      <a:pt x="831936" y="815030"/>
                      <a:pt x="837972" y="798406"/>
                      <a:pt x="845196" y="782573"/>
                    </a:cubicBezTo>
                    <a:cubicBezTo>
                      <a:pt x="851134" y="769808"/>
                      <a:pt x="858258" y="756449"/>
                      <a:pt x="866472" y="745960"/>
                    </a:cubicBezTo>
                    <a:cubicBezTo>
                      <a:pt x="899424" y="756251"/>
                      <a:pt x="932277" y="767136"/>
                      <a:pt x="964735" y="779010"/>
                    </a:cubicBezTo>
                    <a:cubicBezTo>
                      <a:pt x="969286" y="780693"/>
                      <a:pt x="973739" y="782375"/>
                      <a:pt x="978093" y="784057"/>
                    </a:cubicBezTo>
                    <a:cubicBezTo>
                      <a:pt x="1002832" y="793359"/>
                      <a:pt x="1027373" y="802958"/>
                      <a:pt x="1051518" y="813348"/>
                    </a:cubicBezTo>
                    <a:cubicBezTo>
                      <a:pt x="1058940" y="816514"/>
                      <a:pt x="1069033" y="820967"/>
                      <a:pt x="1081304" y="826509"/>
                    </a:cubicBezTo>
                    <a:cubicBezTo>
                      <a:pt x="1034894" y="846498"/>
                      <a:pt x="864097" y="940406"/>
                      <a:pt x="958599" y="1206991"/>
                    </a:cubicBezTo>
                    <a:cubicBezTo>
                      <a:pt x="1012926" y="1360371"/>
                      <a:pt x="962755" y="1418260"/>
                      <a:pt x="939798" y="1459722"/>
                    </a:cubicBezTo>
                    <a:cubicBezTo>
                      <a:pt x="1010551" y="1479117"/>
                      <a:pt x="1080413" y="1488914"/>
                      <a:pt x="1148099" y="1491783"/>
                    </a:cubicBezTo>
                    <a:cubicBezTo>
                      <a:pt x="1120194" y="1358689"/>
                      <a:pt x="1099710" y="1242615"/>
                      <a:pt x="1087241" y="1144847"/>
                    </a:cubicBezTo>
                    <a:cubicBezTo>
                      <a:pt x="1090606" y="1161966"/>
                      <a:pt x="1093674" y="1179184"/>
                      <a:pt x="1097434" y="1196304"/>
                    </a:cubicBezTo>
                    <a:close/>
                    <a:moveTo>
                      <a:pt x="814322" y="538946"/>
                    </a:moveTo>
                    <a:cubicBezTo>
                      <a:pt x="803536" y="558143"/>
                      <a:pt x="794729" y="577736"/>
                      <a:pt x="787505" y="597428"/>
                    </a:cubicBezTo>
                    <a:cubicBezTo>
                      <a:pt x="776125" y="628896"/>
                      <a:pt x="765141" y="665014"/>
                      <a:pt x="761480" y="696779"/>
                    </a:cubicBezTo>
                    <a:cubicBezTo>
                      <a:pt x="761480" y="696779"/>
                      <a:pt x="761480" y="696779"/>
                      <a:pt x="761480" y="696779"/>
                    </a:cubicBezTo>
                    <a:cubicBezTo>
                      <a:pt x="762964" y="683618"/>
                      <a:pt x="772464" y="611579"/>
                      <a:pt x="814421" y="538946"/>
                    </a:cubicBezTo>
                    <a:close/>
                    <a:moveTo>
                      <a:pt x="816301" y="535482"/>
                    </a:moveTo>
                    <a:cubicBezTo>
                      <a:pt x="816301" y="535482"/>
                      <a:pt x="816103" y="535779"/>
                      <a:pt x="816103" y="535878"/>
                    </a:cubicBezTo>
                    <a:cubicBezTo>
                      <a:pt x="816103" y="535779"/>
                      <a:pt x="816202" y="535680"/>
                      <a:pt x="816301" y="535482"/>
                    </a:cubicBezTo>
                    <a:close/>
                    <a:moveTo>
                      <a:pt x="485394" y="618505"/>
                    </a:moveTo>
                    <a:cubicBezTo>
                      <a:pt x="486582" y="619693"/>
                      <a:pt x="487769" y="620880"/>
                      <a:pt x="488956" y="622068"/>
                    </a:cubicBezTo>
                    <a:cubicBezTo>
                      <a:pt x="488956" y="622266"/>
                      <a:pt x="488759" y="622563"/>
                      <a:pt x="488759" y="622563"/>
                    </a:cubicBezTo>
                    <a:cubicBezTo>
                      <a:pt x="488759" y="622563"/>
                      <a:pt x="487472" y="620979"/>
                      <a:pt x="485394" y="618505"/>
                    </a:cubicBezTo>
                    <a:close/>
                  </a:path>
                </a:pathLst>
              </a:custGeom>
              <a:solidFill>
                <a:srgbClr val="1BA13D">
                  <a:alpha val="30000"/>
                </a:srgbClr>
              </a:solidFill>
              <a:ln w="5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1E41AD7-DEFE-4FE8-A641-ADBEC9A45F45}"/>
                  </a:ext>
                </a:extLst>
              </p:cNvPr>
              <p:cNvSpPr/>
              <p:nvPr/>
            </p:nvSpPr>
            <p:spPr>
              <a:xfrm>
                <a:off x="2084899" y="2618850"/>
                <a:ext cx="1377057" cy="1768427"/>
              </a:xfrm>
              <a:custGeom>
                <a:avLst/>
                <a:gdLst>
                  <a:gd name="connsiteX0" fmla="*/ 1353416 w 1377057"/>
                  <a:gd name="connsiteY0" fmla="*/ 863781 h 1768427"/>
                  <a:gd name="connsiteX1" fmla="*/ 1293746 w 1377057"/>
                  <a:gd name="connsiteY1" fmla="*/ 1058228 h 1768427"/>
                  <a:gd name="connsiteX2" fmla="*/ 1168667 w 1377057"/>
                  <a:gd name="connsiteY2" fmla="*/ 1254752 h 1768427"/>
                  <a:gd name="connsiteX3" fmla="*/ 1143730 w 1377057"/>
                  <a:gd name="connsiteY3" fmla="*/ 1278601 h 1768427"/>
                  <a:gd name="connsiteX4" fmla="*/ 873680 w 1377057"/>
                  <a:gd name="connsiteY4" fmla="*/ 1405857 h 1768427"/>
                  <a:gd name="connsiteX5" fmla="*/ 678540 w 1377057"/>
                  <a:gd name="connsiteY5" fmla="*/ 1460183 h 1768427"/>
                  <a:gd name="connsiteX6" fmla="*/ 405027 w 1377057"/>
                  <a:gd name="connsiteY6" fmla="*/ 1768428 h 1768427"/>
                  <a:gd name="connsiteX7" fmla="*/ 392954 w 1377057"/>
                  <a:gd name="connsiteY7" fmla="*/ 1760116 h 1768427"/>
                  <a:gd name="connsiteX8" fmla="*/ 392855 w 1377057"/>
                  <a:gd name="connsiteY8" fmla="*/ 1760116 h 1768427"/>
                  <a:gd name="connsiteX9" fmla="*/ 79364 w 1377057"/>
                  <a:gd name="connsiteY9" fmla="*/ 1354598 h 1768427"/>
                  <a:gd name="connsiteX10" fmla="*/ 79266 w 1377057"/>
                  <a:gd name="connsiteY10" fmla="*/ 1354598 h 1768427"/>
                  <a:gd name="connsiteX11" fmla="*/ 14845 w 1377057"/>
                  <a:gd name="connsiteY11" fmla="*/ 1127496 h 1768427"/>
                  <a:gd name="connsiteX12" fmla="*/ 15835 w 1377057"/>
                  <a:gd name="connsiteY12" fmla="*/ 825387 h 1768427"/>
                  <a:gd name="connsiteX13" fmla="*/ 22564 w 1377057"/>
                  <a:gd name="connsiteY13" fmla="*/ 796888 h 1768427"/>
                  <a:gd name="connsiteX14" fmla="*/ 29392 w 1377057"/>
                  <a:gd name="connsiteY14" fmla="*/ 689620 h 1768427"/>
                  <a:gd name="connsiteX15" fmla="*/ 29293 w 1377057"/>
                  <a:gd name="connsiteY15" fmla="*/ 667652 h 1768427"/>
                  <a:gd name="connsiteX16" fmla="*/ 248578 w 1377057"/>
                  <a:gd name="connsiteY16" fmla="*/ 206621 h 1768427"/>
                  <a:gd name="connsiteX17" fmla="*/ 253229 w 1377057"/>
                  <a:gd name="connsiteY17" fmla="*/ 201178 h 1768427"/>
                  <a:gd name="connsiteX18" fmla="*/ 858243 w 1377057"/>
                  <a:gd name="connsiteY18" fmla="*/ 208402 h 1768427"/>
                  <a:gd name="connsiteX19" fmla="*/ 847457 w 1377057"/>
                  <a:gd name="connsiteY19" fmla="*/ 347632 h 1768427"/>
                  <a:gd name="connsiteX20" fmla="*/ 839837 w 1377057"/>
                  <a:gd name="connsiteY20" fmla="*/ 382662 h 1768427"/>
                  <a:gd name="connsiteX21" fmla="*/ 821630 w 1377057"/>
                  <a:gd name="connsiteY21" fmla="*/ 449655 h 1768427"/>
                  <a:gd name="connsiteX22" fmla="*/ 825588 w 1377057"/>
                  <a:gd name="connsiteY22" fmla="*/ 445201 h 1768427"/>
                  <a:gd name="connsiteX23" fmla="*/ 861706 w 1377057"/>
                  <a:gd name="connsiteY23" fmla="*/ 405719 h 1768427"/>
                  <a:gd name="connsiteX24" fmla="*/ 1182916 w 1377057"/>
                  <a:gd name="connsiteY24" fmla="*/ 213449 h 1768427"/>
                  <a:gd name="connsiteX25" fmla="*/ 1353614 w 1377057"/>
                  <a:gd name="connsiteY25" fmla="*/ 863880 h 176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77057" h="1768427">
                    <a:moveTo>
                      <a:pt x="1353416" y="863781"/>
                    </a:moveTo>
                    <a:cubicBezTo>
                      <a:pt x="1339760" y="930576"/>
                      <a:pt x="1320068" y="996480"/>
                      <a:pt x="1293746" y="1058228"/>
                    </a:cubicBezTo>
                    <a:cubicBezTo>
                      <a:pt x="1257232" y="1144022"/>
                      <a:pt x="1214681" y="1207155"/>
                      <a:pt x="1168667" y="1254752"/>
                    </a:cubicBezTo>
                    <a:cubicBezTo>
                      <a:pt x="1160453" y="1263263"/>
                      <a:pt x="1152141" y="1271179"/>
                      <a:pt x="1143730" y="1278601"/>
                    </a:cubicBezTo>
                    <a:cubicBezTo>
                      <a:pt x="1060211" y="1353410"/>
                      <a:pt x="966105" y="1382998"/>
                      <a:pt x="873680" y="1405857"/>
                    </a:cubicBezTo>
                    <a:cubicBezTo>
                      <a:pt x="806193" y="1422580"/>
                      <a:pt x="739595" y="1435642"/>
                      <a:pt x="678540" y="1460183"/>
                    </a:cubicBezTo>
                    <a:cubicBezTo>
                      <a:pt x="477957" y="1540238"/>
                      <a:pt x="405027" y="1768428"/>
                      <a:pt x="405027" y="1768428"/>
                    </a:cubicBezTo>
                    <a:cubicBezTo>
                      <a:pt x="400871" y="1765657"/>
                      <a:pt x="396913" y="1762886"/>
                      <a:pt x="392954" y="1760116"/>
                    </a:cubicBezTo>
                    <a:lnTo>
                      <a:pt x="392855" y="1760116"/>
                    </a:lnTo>
                    <a:cubicBezTo>
                      <a:pt x="239771" y="1652749"/>
                      <a:pt x="139925" y="1504317"/>
                      <a:pt x="79364" y="1354598"/>
                    </a:cubicBezTo>
                    <a:lnTo>
                      <a:pt x="79266" y="1354598"/>
                    </a:lnTo>
                    <a:cubicBezTo>
                      <a:pt x="48094" y="1277413"/>
                      <a:pt x="27116" y="1199931"/>
                      <a:pt x="14845" y="1127496"/>
                    </a:cubicBezTo>
                    <a:cubicBezTo>
                      <a:pt x="-6925" y="1002021"/>
                      <a:pt x="-3164" y="891885"/>
                      <a:pt x="15835" y="825387"/>
                    </a:cubicBezTo>
                    <a:cubicBezTo>
                      <a:pt x="18606" y="815491"/>
                      <a:pt x="20882" y="806090"/>
                      <a:pt x="22564" y="796888"/>
                    </a:cubicBezTo>
                    <a:cubicBezTo>
                      <a:pt x="30283" y="758097"/>
                      <a:pt x="29986" y="723958"/>
                      <a:pt x="29392" y="689620"/>
                    </a:cubicBezTo>
                    <a:cubicBezTo>
                      <a:pt x="29392" y="682397"/>
                      <a:pt x="29293" y="674975"/>
                      <a:pt x="29293" y="667652"/>
                    </a:cubicBezTo>
                    <a:cubicBezTo>
                      <a:pt x="28204" y="566619"/>
                      <a:pt x="38595" y="454206"/>
                      <a:pt x="248578" y="206621"/>
                    </a:cubicBezTo>
                    <a:cubicBezTo>
                      <a:pt x="250063" y="204741"/>
                      <a:pt x="251646" y="202960"/>
                      <a:pt x="253229" y="201178"/>
                    </a:cubicBezTo>
                    <a:cubicBezTo>
                      <a:pt x="543466" y="-139326"/>
                      <a:pt x="836869" y="14451"/>
                      <a:pt x="858243" y="208402"/>
                    </a:cubicBezTo>
                    <a:cubicBezTo>
                      <a:pt x="862894" y="250755"/>
                      <a:pt x="856363" y="302805"/>
                      <a:pt x="847457" y="347632"/>
                    </a:cubicBezTo>
                    <a:cubicBezTo>
                      <a:pt x="845082" y="359902"/>
                      <a:pt x="842410" y="371678"/>
                      <a:pt x="839837" y="382662"/>
                    </a:cubicBezTo>
                    <a:cubicBezTo>
                      <a:pt x="831129" y="419770"/>
                      <a:pt x="822520" y="446587"/>
                      <a:pt x="821630" y="449655"/>
                    </a:cubicBezTo>
                    <a:cubicBezTo>
                      <a:pt x="822124" y="449061"/>
                      <a:pt x="823411" y="447577"/>
                      <a:pt x="825588" y="445201"/>
                    </a:cubicBezTo>
                    <a:cubicBezTo>
                      <a:pt x="831525" y="438176"/>
                      <a:pt x="843993" y="423827"/>
                      <a:pt x="861706" y="405719"/>
                    </a:cubicBezTo>
                    <a:cubicBezTo>
                      <a:pt x="923455" y="342387"/>
                      <a:pt x="1048634" y="231459"/>
                      <a:pt x="1182916" y="213449"/>
                    </a:cubicBezTo>
                    <a:cubicBezTo>
                      <a:pt x="1340453" y="192273"/>
                      <a:pt x="1419815" y="538021"/>
                      <a:pt x="1353614" y="8638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AD1A3F2B-6C45-49B0-8212-C464651CA5D5}"/>
                  </a:ext>
                </a:extLst>
              </p:cNvPr>
              <p:cNvSpPr/>
              <p:nvPr/>
            </p:nvSpPr>
            <p:spPr>
              <a:xfrm>
                <a:off x="2084938" y="2618522"/>
                <a:ext cx="1376820" cy="1760047"/>
              </a:xfrm>
              <a:custGeom>
                <a:avLst/>
                <a:gdLst>
                  <a:gd name="connsiteX0" fmla="*/ 579545 w 1376820"/>
                  <a:gd name="connsiteY0" fmla="*/ 845506 h 1760047"/>
                  <a:gd name="connsiteX1" fmla="*/ 585977 w 1376820"/>
                  <a:gd name="connsiteY1" fmla="*/ 832741 h 1760047"/>
                  <a:gd name="connsiteX2" fmla="*/ 635851 w 1376820"/>
                  <a:gd name="connsiteY2" fmla="*/ 741900 h 1760047"/>
                  <a:gd name="connsiteX3" fmla="*/ 638226 w 1376820"/>
                  <a:gd name="connsiteY3" fmla="*/ 742197 h 1760047"/>
                  <a:gd name="connsiteX4" fmla="*/ 640403 w 1376820"/>
                  <a:gd name="connsiteY4" fmla="*/ 742593 h 1760047"/>
                  <a:gd name="connsiteX5" fmla="*/ 676324 w 1376820"/>
                  <a:gd name="connsiteY5" fmla="*/ 754368 h 1760047"/>
                  <a:gd name="connsiteX6" fmla="*/ 723328 w 1376820"/>
                  <a:gd name="connsiteY6" fmla="*/ 778216 h 1760047"/>
                  <a:gd name="connsiteX7" fmla="*/ 810705 w 1376820"/>
                  <a:gd name="connsiteY7" fmla="*/ 838876 h 1760047"/>
                  <a:gd name="connsiteX8" fmla="*/ 851673 w 1376820"/>
                  <a:gd name="connsiteY8" fmla="*/ 873114 h 1760047"/>
                  <a:gd name="connsiteX9" fmla="*/ 881557 w 1376820"/>
                  <a:gd name="connsiteY9" fmla="*/ 900426 h 1760047"/>
                  <a:gd name="connsiteX10" fmla="*/ 1168726 w 1376820"/>
                  <a:gd name="connsiteY10" fmla="*/ 1254883 h 1760047"/>
                  <a:gd name="connsiteX11" fmla="*/ 1046219 w 1376820"/>
                  <a:gd name="connsiteY11" fmla="*/ 766639 h 1760047"/>
                  <a:gd name="connsiteX12" fmla="*/ 654059 w 1376820"/>
                  <a:gd name="connsiteY12" fmla="*/ 731708 h 1760047"/>
                  <a:gd name="connsiteX13" fmla="*/ 643372 w 1376820"/>
                  <a:gd name="connsiteY13" fmla="*/ 728640 h 1760047"/>
                  <a:gd name="connsiteX14" fmla="*/ 661777 w 1376820"/>
                  <a:gd name="connsiteY14" fmla="*/ 697568 h 1760047"/>
                  <a:gd name="connsiteX15" fmla="*/ 679787 w 1376820"/>
                  <a:gd name="connsiteY15" fmla="*/ 667981 h 1760047"/>
                  <a:gd name="connsiteX16" fmla="*/ 690079 w 1376820"/>
                  <a:gd name="connsiteY16" fmla="*/ 651158 h 1760047"/>
                  <a:gd name="connsiteX17" fmla="*/ 720161 w 1376820"/>
                  <a:gd name="connsiteY17" fmla="*/ 604451 h 1760047"/>
                  <a:gd name="connsiteX18" fmla="*/ 854147 w 1376820"/>
                  <a:gd name="connsiteY18" fmla="*/ 566849 h 1760047"/>
                  <a:gd name="connsiteX19" fmla="*/ 994564 w 1376820"/>
                  <a:gd name="connsiteY19" fmla="*/ 562099 h 1760047"/>
                  <a:gd name="connsiteX20" fmla="*/ 1116379 w 1376820"/>
                  <a:gd name="connsiteY20" fmla="*/ 602274 h 1760047"/>
                  <a:gd name="connsiteX21" fmla="*/ 1219589 w 1376820"/>
                  <a:gd name="connsiteY21" fmla="*/ 711323 h 1760047"/>
                  <a:gd name="connsiteX22" fmla="*/ 1220381 w 1376820"/>
                  <a:gd name="connsiteY22" fmla="*/ 712609 h 1760047"/>
                  <a:gd name="connsiteX23" fmla="*/ 1220084 w 1376820"/>
                  <a:gd name="connsiteY23" fmla="*/ 712114 h 1760047"/>
                  <a:gd name="connsiteX24" fmla="*/ 1220381 w 1376820"/>
                  <a:gd name="connsiteY24" fmla="*/ 712609 h 1760047"/>
                  <a:gd name="connsiteX25" fmla="*/ 1353377 w 1376820"/>
                  <a:gd name="connsiteY25" fmla="*/ 863911 h 1760047"/>
                  <a:gd name="connsiteX26" fmla="*/ 1182679 w 1376820"/>
                  <a:gd name="connsiteY26" fmla="*/ 213480 h 1760047"/>
                  <a:gd name="connsiteX27" fmla="*/ 861469 w 1376820"/>
                  <a:gd name="connsiteY27" fmla="*/ 405750 h 1760047"/>
                  <a:gd name="connsiteX28" fmla="*/ 825351 w 1376820"/>
                  <a:gd name="connsiteY28" fmla="*/ 445233 h 1760047"/>
                  <a:gd name="connsiteX29" fmla="*/ 821392 w 1376820"/>
                  <a:gd name="connsiteY29" fmla="*/ 449686 h 1760047"/>
                  <a:gd name="connsiteX30" fmla="*/ 839600 w 1376820"/>
                  <a:gd name="connsiteY30" fmla="*/ 382693 h 1760047"/>
                  <a:gd name="connsiteX31" fmla="*/ 847220 w 1376820"/>
                  <a:gd name="connsiteY31" fmla="*/ 347663 h 1760047"/>
                  <a:gd name="connsiteX32" fmla="*/ 858006 w 1376820"/>
                  <a:gd name="connsiteY32" fmla="*/ 208433 h 1760047"/>
                  <a:gd name="connsiteX33" fmla="*/ 252992 w 1376820"/>
                  <a:gd name="connsiteY33" fmla="*/ 201210 h 1760047"/>
                  <a:gd name="connsiteX34" fmla="*/ 248341 w 1376820"/>
                  <a:gd name="connsiteY34" fmla="*/ 206652 h 1760047"/>
                  <a:gd name="connsiteX35" fmla="*/ 545900 w 1376820"/>
                  <a:gd name="connsiteY35" fmla="*/ 258010 h 1760047"/>
                  <a:gd name="connsiteX36" fmla="*/ 538182 w 1376820"/>
                  <a:gd name="connsiteY36" fmla="*/ 255239 h 1760047"/>
                  <a:gd name="connsiteX37" fmla="*/ 513344 w 1376820"/>
                  <a:gd name="connsiteY37" fmla="*/ 246333 h 1760047"/>
                  <a:gd name="connsiteX38" fmla="*/ 463174 w 1376820"/>
                  <a:gd name="connsiteY38" fmla="*/ 234656 h 1760047"/>
                  <a:gd name="connsiteX39" fmla="*/ 513146 w 1376820"/>
                  <a:gd name="connsiteY39" fmla="*/ 248411 h 1760047"/>
                  <a:gd name="connsiteX40" fmla="*/ 537588 w 1376820"/>
                  <a:gd name="connsiteY40" fmla="*/ 258208 h 1760047"/>
                  <a:gd name="connsiteX41" fmla="*/ 549760 w 1376820"/>
                  <a:gd name="connsiteY41" fmla="*/ 263156 h 1760047"/>
                  <a:gd name="connsiteX42" fmla="*/ 561535 w 1376820"/>
                  <a:gd name="connsiteY42" fmla="*/ 269687 h 1760047"/>
                  <a:gd name="connsiteX43" fmla="*/ 584988 w 1376820"/>
                  <a:gd name="connsiteY43" fmla="*/ 282848 h 1760047"/>
                  <a:gd name="connsiteX44" fmla="*/ 607055 w 1376820"/>
                  <a:gd name="connsiteY44" fmla="*/ 299076 h 1760047"/>
                  <a:gd name="connsiteX45" fmla="*/ 627935 w 1376820"/>
                  <a:gd name="connsiteY45" fmla="*/ 317086 h 1760047"/>
                  <a:gd name="connsiteX46" fmla="*/ 628825 w 1376820"/>
                  <a:gd name="connsiteY46" fmla="*/ 317977 h 1760047"/>
                  <a:gd name="connsiteX47" fmla="*/ 666824 w 1376820"/>
                  <a:gd name="connsiteY47" fmla="*/ 361121 h 1760047"/>
                  <a:gd name="connsiteX48" fmla="*/ 706505 w 1376820"/>
                  <a:gd name="connsiteY48" fmla="*/ 432566 h 1760047"/>
                  <a:gd name="connsiteX49" fmla="*/ 734509 w 1376820"/>
                  <a:gd name="connsiteY49" fmla="*/ 544485 h 1760047"/>
                  <a:gd name="connsiteX50" fmla="*/ 724218 w 1376820"/>
                  <a:gd name="connsiteY50" fmla="*/ 560812 h 1760047"/>
                  <a:gd name="connsiteX51" fmla="*/ 714916 w 1376820"/>
                  <a:gd name="connsiteY51" fmla="*/ 576051 h 1760047"/>
                  <a:gd name="connsiteX52" fmla="*/ 685230 w 1376820"/>
                  <a:gd name="connsiteY52" fmla="*/ 624737 h 1760047"/>
                  <a:gd name="connsiteX53" fmla="*/ 507011 w 1376820"/>
                  <a:gd name="connsiteY53" fmla="*/ 374282 h 1760047"/>
                  <a:gd name="connsiteX54" fmla="*/ 29155 w 1376820"/>
                  <a:gd name="connsiteY54" fmla="*/ 667783 h 1760047"/>
                  <a:gd name="connsiteX55" fmla="*/ 29254 w 1376820"/>
                  <a:gd name="connsiteY55" fmla="*/ 689751 h 1760047"/>
                  <a:gd name="connsiteX56" fmla="*/ 304251 w 1376820"/>
                  <a:gd name="connsiteY56" fmla="*/ 564968 h 1760047"/>
                  <a:gd name="connsiteX57" fmla="*/ 264669 w 1376820"/>
                  <a:gd name="connsiteY57" fmla="*/ 585749 h 1760047"/>
                  <a:gd name="connsiteX58" fmla="*/ 318995 w 1376820"/>
                  <a:gd name="connsiteY58" fmla="*/ 560021 h 1760047"/>
                  <a:gd name="connsiteX59" fmla="*/ 362734 w 1376820"/>
                  <a:gd name="connsiteY59" fmla="*/ 547255 h 1760047"/>
                  <a:gd name="connsiteX60" fmla="*/ 376884 w 1376820"/>
                  <a:gd name="connsiteY60" fmla="*/ 544683 h 1760047"/>
                  <a:gd name="connsiteX61" fmla="*/ 490188 w 1376820"/>
                  <a:gd name="connsiteY61" fmla="*/ 548344 h 1760047"/>
                  <a:gd name="connsiteX62" fmla="*/ 515026 w 1376820"/>
                  <a:gd name="connsiteY62" fmla="*/ 554974 h 1760047"/>
                  <a:gd name="connsiteX63" fmla="*/ 647033 w 1376820"/>
                  <a:gd name="connsiteY63" fmla="*/ 625430 h 1760047"/>
                  <a:gd name="connsiteX64" fmla="*/ 670881 w 1376820"/>
                  <a:gd name="connsiteY64" fmla="*/ 649179 h 1760047"/>
                  <a:gd name="connsiteX65" fmla="*/ 647528 w 1376820"/>
                  <a:gd name="connsiteY65" fmla="*/ 689157 h 1760047"/>
                  <a:gd name="connsiteX66" fmla="*/ 603097 w 1376820"/>
                  <a:gd name="connsiteY66" fmla="*/ 769904 h 1760047"/>
                  <a:gd name="connsiteX67" fmla="*/ 279116 w 1376820"/>
                  <a:gd name="connsiteY67" fmla="*/ 690938 h 1760047"/>
                  <a:gd name="connsiteX68" fmla="*/ 22525 w 1376820"/>
                  <a:gd name="connsiteY68" fmla="*/ 797018 h 1760047"/>
                  <a:gd name="connsiteX69" fmla="*/ 15796 w 1376820"/>
                  <a:gd name="connsiteY69" fmla="*/ 825517 h 1760047"/>
                  <a:gd name="connsiteX70" fmla="*/ 14806 w 1376820"/>
                  <a:gd name="connsiteY70" fmla="*/ 1127627 h 1760047"/>
                  <a:gd name="connsiteX71" fmla="*/ 298314 w 1376820"/>
                  <a:gd name="connsiteY71" fmla="*/ 868364 h 1760047"/>
                  <a:gd name="connsiteX72" fmla="*/ 291684 w 1376820"/>
                  <a:gd name="connsiteY72" fmla="*/ 873411 h 1760047"/>
                  <a:gd name="connsiteX73" fmla="*/ 256851 w 1376820"/>
                  <a:gd name="connsiteY73" fmla="*/ 904087 h 1760047"/>
                  <a:gd name="connsiteX74" fmla="*/ 292574 w 1376820"/>
                  <a:gd name="connsiteY74" fmla="*/ 874401 h 1760047"/>
                  <a:gd name="connsiteX75" fmla="*/ 325032 w 1376820"/>
                  <a:gd name="connsiteY75" fmla="*/ 852037 h 1760047"/>
                  <a:gd name="connsiteX76" fmla="*/ 403504 w 1376820"/>
                  <a:gd name="connsiteY76" fmla="*/ 813345 h 1760047"/>
                  <a:gd name="connsiteX77" fmla="*/ 414487 w 1376820"/>
                  <a:gd name="connsiteY77" fmla="*/ 809189 h 1760047"/>
                  <a:gd name="connsiteX78" fmla="*/ 504141 w 1376820"/>
                  <a:gd name="connsiteY78" fmla="*/ 788409 h 1760047"/>
                  <a:gd name="connsiteX79" fmla="*/ 591717 w 1376820"/>
                  <a:gd name="connsiteY79" fmla="*/ 791674 h 1760047"/>
                  <a:gd name="connsiteX80" fmla="*/ 536302 w 1376820"/>
                  <a:gd name="connsiteY80" fmla="*/ 909827 h 1760047"/>
                  <a:gd name="connsiteX81" fmla="*/ 535312 w 1376820"/>
                  <a:gd name="connsiteY81" fmla="*/ 912103 h 1760047"/>
                  <a:gd name="connsiteX82" fmla="*/ 530166 w 1376820"/>
                  <a:gd name="connsiteY82" fmla="*/ 924472 h 1760047"/>
                  <a:gd name="connsiteX83" fmla="*/ 490485 w 1376820"/>
                  <a:gd name="connsiteY83" fmla="*/ 1025802 h 1760047"/>
                  <a:gd name="connsiteX84" fmla="*/ 79424 w 1376820"/>
                  <a:gd name="connsiteY84" fmla="*/ 1354530 h 1760047"/>
                  <a:gd name="connsiteX85" fmla="*/ 392915 w 1376820"/>
                  <a:gd name="connsiteY85" fmla="*/ 1760048 h 1760047"/>
                  <a:gd name="connsiteX86" fmla="*/ 333443 w 1376820"/>
                  <a:gd name="connsiteY86" fmla="*/ 1567580 h 1760047"/>
                  <a:gd name="connsiteX87" fmla="*/ 353135 w 1376820"/>
                  <a:gd name="connsiteY87" fmla="*/ 1406976 h 1760047"/>
                  <a:gd name="connsiteX88" fmla="*/ 523635 w 1376820"/>
                  <a:gd name="connsiteY88" fmla="*/ 967220 h 1760047"/>
                  <a:gd name="connsiteX89" fmla="*/ 562624 w 1376820"/>
                  <a:gd name="connsiteY89" fmla="*/ 988793 h 1760047"/>
                  <a:gd name="connsiteX90" fmla="*/ 603592 w 1376820"/>
                  <a:gd name="connsiteY90" fmla="*/ 1022041 h 1760047"/>
                  <a:gd name="connsiteX91" fmla="*/ 635752 w 1376820"/>
                  <a:gd name="connsiteY91" fmla="*/ 1054004 h 1760047"/>
                  <a:gd name="connsiteX92" fmla="*/ 695224 w 1376820"/>
                  <a:gd name="connsiteY92" fmla="*/ 1123965 h 1760047"/>
                  <a:gd name="connsiteX93" fmla="*/ 708979 w 1376820"/>
                  <a:gd name="connsiteY93" fmla="*/ 1141975 h 1760047"/>
                  <a:gd name="connsiteX94" fmla="*/ 739952 w 1376820"/>
                  <a:gd name="connsiteY94" fmla="*/ 1185614 h 1760047"/>
                  <a:gd name="connsiteX95" fmla="*/ 769441 w 1376820"/>
                  <a:gd name="connsiteY95" fmla="*/ 1230342 h 1760047"/>
                  <a:gd name="connsiteX96" fmla="*/ 797643 w 1376820"/>
                  <a:gd name="connsiteY96" fmla="*/ 1275861 h 1760047"/>
                  <a:gd name="connsiteX97" fmla="*/ 773201 w 1376820"/>
                  <a:gd name="connsiteY97" fmla="*/ 1233112 h 1760047"/>
                  <a:gd name="connsiteX98" fmla="*/ 873839 w 1376820"/>
                  <a:gd name="connsiteY98" fmla="*/ 1405789 h 1760047"/>
                  <a:gd name="connsiteX99" fmla="*/ 1143889 w 1376820"/>
                  <a:gd name="connsiteY99" fmla="*/ 1278533 h 1760047"/>
                  <a:gd name="connsiteX100" fmla="*/ 897786 w 1376820"/>
                  <a:gd name="connsiteY100" fmla="*/ 1090222 h 1760047"/>
                  <a:gd name="connsiteX101" fmla="*/ 536302 w 1376820"/>
                  <a:gd name="connsiteY101" fmla="*/ 937633 h 1760047"/>
                  <a:gd name="connsiteX102" fmla="*/ 545505 w 1376820"/>
                  <a:gd name="connsiteY102" fmla="*/ 916555 h 1760047"/>
                  <a:gd name="connsiteX103" fmla="*/ 579644 w 1376820"/>
                  <a:gd name="connsiteY103" fmla="*/ 845209 h 1760047"/>
                  <a:gd name="connsiteX104" fmla="*/ 450804 w 1376820"/>
                  <a:gd name="connsiteY104" fmla="*/ 538250 h 1760047"/>
                  <a:gd name="connsiteX105" fmla="*/ 451596 w 1376820"/>
                  <a:gd name="connsiteY105" fmla="*/ 538349 h 1760047"/>
                  <a:gd name="connsiteX106" fmla="*/ 409738 w 1376820"/>
                  <a:gd name="connsiteY106" fmla="*/ 538349 h 1760047"/>
                  <a:gd name="connsiteX107" fmla="*/ 450903 w 1376820"/>
                  <a:gd name="connsiteY107" fmla="*/ 538250 h 1760047"/>
                  <a:gd name="connsiteX108" fmla="*/ 463866 w 1376820"/>
                  <a:gd name="connsiteY108" fmla="*/ 1096159 h 1760047"/>
                  <a:gd name="connsiteX109" fmla="*/ 355609 w 1376820"/>
                  <a:gd name="connsiteY109" fmla="*/ 1397081 h 1760047"/>
                  <a:gd name="connsiteX110" fmla="*/ 463866 w 1376820"/>
                  <a:gd name="connsiteY110" fmla="*/ 1096159 h 1760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1376820" h="1760047">
                    <a:moveTo>
                      <a:pt x="579545" y="845506"/>
                    </a:moveTo>
                    <a:cubicBezTo>
                      <a:pt x="581524" y="841350"/>
                      <a:pt x="583800" y="837095"/>
                      <a:pt x="585977" y="832741"/>
                    </a:cubicBezTo>
                    <a:cubicBezTo>
                      <a:pt x="601909" y="802064"/>
                      <a:pt x="618633" y="771784"/>
                      <a:pt x="635851" y="741900"/>
                    </a:cubicBezTo>
                    <a:cubicBezTo>
                      <a:pt x="636643" y="741999"/>
                      <a:pt x="637434" y="742098"/>
                      <a:pt x="638226" y="742197"/>
                    </a:cubicBezTo>
                    <a:cubicBezTo>
                      <a:pt x="638918" y="742296"/>
                      <a:pt x="639710" y="742494"/>
                      <a:pt x="640403" y="742593"/>
                    </a:cubicBezTo>
                    <a:cubicBezTo>
                      <a:pt x="652179" y="745165"/>
                      <a:pt x="664746" y="749717"/>
                      <a:pt x="676324" y="754368"/>
                    </a:cubicBezTo>
                    <a:cubicBezTo>
                      <a:pt x="692453" y="761097"/>
                      <a:pt x="708089" y="769310"/>
                      <a:pt x="723328" y="778216"/>
                    </a:cubicBezTo>
                    <a:cubicBezTo>
                      <a:pt x="753806" y="796127"/>
                      <a:pt x="782800" y="816809"/>
                      <a:pt x="810705" y="838876"/>
                    </a:cubicBezTo>
                    <a:cubicBezTo>
                      <a:pt x="824559" y="849959"/>
                      <a:pt x="838116" y="861536"/>
                      <a:pt x="851673" y="873114"/>
                    </a:cubicBezTo>
                    <a:cubicBezTo>
                      <a:pt x="861568" y="882218"/>
                      <a:pt x="871662" y="891223"/>
                      <a:pt x="881557" y="900426"/>
                    </a:cubicBezTo>
                    <a:cubicBezTo>
                      <a:pt x="1035235" y="1051629"/>
                      <a:pt x="1168726" y="1254883"/>
                      <a:pt x="1168726" y="1254883"/>
                    </a:cubicBezTo>
                    <a:cubicBezTo>
                      <a:pt x="1168726" y="1254883"/>
                      <a:pt x="1218600" y="938326"/>
                      <a:pt x="1046219" y="766639"/>
                    </a:cubicBezTo>
                    <a:cubicBezTo>
                      <a:pt x="902338" y="623352"/>
                      <a:pt x="712838" y="701922"/>
                      <a:pt x="654059" y="731708"/>
                    </a:cubicBezTo>
                    <a:cubicBezTo>
                      <a:pt x="650595" y="730619"/>
                      <a:pt x="647033" y="729531"/>
                      <a:pt x="643372" y="728640"/>
                    </a:cubicBezTo>
                    <a:cubicBezTo>
                      <a:pt x="649408" y="718250"/>
                      <a:pt x="655543" y="707859"/>
                      <a:pt x="661777" y="697568"/>
                    </a:cubicBezTo>
                    <a:cubicBezTo>
                      <a:pt x="667715" y="687574"/>
                      <a:pt x="673652" y="677579"/>
                      <a:pt x="679787" y="667981"/>
                    </a:cubicBezTo>
                    <a:cubicBezTo>
                      <a:pt x="683053" y="662241"/>
                      <a:pt x="686714" y="656700"/>
                      <a:pt x="690079" y="651158"/>
                    </a:cubicBezTo>
                    <a:cubicBezTo>
                      <a:pt x="699875" y="635424"/>
                      <a:pt x="709969" y="619888"/>
                      <a:pt x="720161" y="604451"/>
                    </a:cubicBezTo>
                    <a:cubicBezTo>
                      <a:pt x="762811" y="587233"/>
                      <a:pt x="808330" y="574765"/>
                      <a:pt x="854147" y="566849"/>
                    </a:cubicBezTo>
                    <a:cubicBezTo>
                      <a:pt x="900458" y="559229"/>
                      <a:pt x="947857" y="556359"/>
                      <a:pt x="994564" y="562099"/>
                    </a:cubicBezTo>
                    <a:cubicBezTo>
                      <a:pt x="1037214" y="567343"/>
                      <a:pt x="1079369" y="580009"/>
                      <a:pt x="1116379" y="602274"/>
                    </a:cubicBezTo>
                    <a:cubicBezTo>
                      <a:pt x="1154872" y="626617"/>
                      <a:pt x="1190298" y="661746"/>
                      <a:pt x="1219589" y="711323"/>
                    </a:cubicBezTo>
                    <a:cubicBezTo>
                      <a:pt x="1219886" y="711719"/>
                      <a:pt x="1220084" y="712213"/>
                      <a:pt x="1220381" y="712609"/>
                    </a:cubicBezTo>
                    <a:cubicBezTo>
                      <a:pt x="1220381" y="712411"/>
                      <a:pt x="1220183" y="712213"/>
                      <a:pt x="1220084" y="712114"/>
                    </a:cubicBezTo>
                    <a:cubicBezTo>
                      <a:pt x="1220084" y="712312"/>
                      <a:pt x="1220282" y="712411"/>
                      <a:pt x="1220381" y="712609"/>
                    </a:cubicBezTo>
                    <a:cubicBezTo>
                      <a:pt x="1268275" y="794346"/>
                      <a:pt x="1313498" y="840261"/>
                      <a:pt x="1353377" y="863911"/>
                    </a:cubicBezTo>
                    <a:cubicBezTo>
                      <a:pt x="1419578" y="538053"/>
                      <a:pt x="1340216" y="192403"/>
                      <a:pt x="1182679" y="213480"/>
                    </a:cubicBezTo>
                    <a:cubicBezTo>
                      <a:pt x="1048396" y="231490"/>
                      <a:pt x="923218" y="342419"/>
                      <a:pt x="861469" y="405750"/>
                    </a:cubicBezTo>
                    <a:cubicBezTo>
                      <a:pt x="843855" y="423858"/>
                      <a:pt x="831288" y="438207"/>
                      <a:pt x="825351" y="445233"/>
                    </a:cubicBezTo>
                    <a:cubicBezTo>
                      <a:pt x="823174" y="447608"/>
                      <a:pt x="821887" y="449191"/>
                      <a:pt x="821392" y="449686"/>
                    </a:cubicBezTo>
                    <a:cubicBezTo>
                      <a:pt x="822283" y="446618"/>
                      <a:pt x="830892" y="419802"/>
                      <a:pt x="839600" y="382693"/>
                    </a:cubicBezTo>
                    <a:cubicBezTo>
                      <a:pt x="842173" y="371808"/>
                      <a:pt x="844845" y="359934"/>
                      <a:pt x="847220" y="347663"/>
                    </a:cubicBezTo>
                    <a:cubicBezTo>
                      <a:pt x="856126" y="302837"/>
                      <a:pt x="862756" y="250885"/>
                      <a:pt x="858006" y="208433"/>
                    </a:cubicBezTo>
                    <a:cubicBezTo>
                      <a:pt x="836533" y="14383"/>
                      <a:pt x="543229" y="-139294"/>
                      <a:pt x="252992" y="201210"/>
                    </a:cubicBezTo>
                    <a:cubicBezTo>
                      <a:pt x="251409" y="202991"/>
                      <a:pt x="249826" y="204871"/>
                      <a:pt x="248341" y="206652"/>
                    </a:cubicBezTo>
                    <a:cubicBezTo>
                      <a:pt x="337698" y="200913"/>
                      <a:pt x="450309" y="207840"/>
                      <a:pt x="545900" y="258010"/>
                    </a:cubicBezTo>
                    <a:lnTo>
                      <a:pt x="538182" y="255239"/>
                    </a:lnTo>
                    <a:lnTo>
                      <a:pt x="513344" y="246333"/>
                    </a:lnTo>
                    <a:cubicBezTo>
                      <a:pt x="496720" y="241484"/>
                      <a:pt x="479798" y="238615"/>
                      <a:pt x="463174" y="234656"/>
                    </a:cubicBezTo>
                    <a:cubicBezTo>
                      <a:pt x="479897" y="239307"/>
                      <a:pt x="496621" y="242870"/>
                      <a:pt x="513146" y="248411"/>
                    </a:cubicBezTo>
                    <a:lnTo>
                      <a:pt x="537588" y="258208"/>
                    </a:lnTo>
                    <a:lnTo>
                      <a:pt x="549760" y="263156"/>
                    </a:lnTo>
                    <a:lnTo>
                      <a:pt x="561535" y="269687"/>
                    </a:lnTo>
                    <a:lnTo>
                      <a:pt x="584988" y="282848"/>
                    </a:lnTo>
                    <a:lnTo>
                      <a:pt x="607055" y="299076"/>
                    </a:lnTo>
                    <a:cubicBezTo>
                      <a:pt x="614675" y="304024"/>
                      <a:pt x="621107" y="310753"/>
                      <a:pt x="627935" y="317086"/>
                    </a:cubicBezTo>
                    <a:cubicBezTo>
                      <a:pt x="628231" y="317383"/>
                      <a:pt x="628528" y="317680"/>
                      <a:pt x="628825" y="317977"/>
                    </a:cubicBezTo>
                    <a:cubicBezTo>
                      <a:pt x="643569" y="332424"/>
                      <a:pt x="656038" y="346871"/>
                      <a:pt x="666824" y="361121"/>
                    </a:cubicBezTo>
                    <a:cubicBezTo>
                      <a:pt x="682855" y="383089"/>
                      <a:pt x="696214" y="407333"/>
                      <a:pt x="706505" y="432566"/>
                    </a:cubicBezTo>
                    <a:cubicBezTo>
                      <a:pt x="719567" y="464430"/>
                      <a:pt x="730353" y="509752"/>
                      <a:pt x="734509" y="544485"/>
                    </a:cubicBezTo>
                    <a:cubicBezTo>
                      <a:pt x="731046" y="549927"/>
                      <a:pt x="727583" y="555370"/>
                      <a:pt x="724218" y="560812"/>
                    </a:cubicBezTo>
                    <a:cubicBezTo>
                      <a:pt x="721151" y="565760"/>
                      <a:pt x="717984" y="570906"/>
                      <a:pt x="714916" y="576051"/>
                    </a:cubicBezTo>
                    <a:cubicBezTo>
                      <a:pt x="704922" y="592181"/>
                      <a:pt x="695026" y="608410"/>
                      <a:pt x="685230" y="624737"/>
                    </a:cubicBezTo>
                    <a:cubicBezTo>
                      <a:pt x="695224" y="560317"/>
                      <a:pt x="701261" y="395063"/>
                      <a:pt x="507011" y="374282"/>
                    </a:cubicBezTo>
                    <a:cubicBezTo>
                      <a:pt x="314839" y="353897"/>
                      <a:pt x="106835" y="575458"/>
                      <a:pt x="29155" y="667783"/>
                    </a:cubicBezTo>
                    <a:cubicBezTo>
                      <a:pt x="29155" y="675204"/>
                      <a:pt x="29254" y="682527"/>
                      <a:pt x="29254" y="689751"/>
                    </a:cubicBezTo>
                    <a:cubicBezTo>
                      <a:pt x="84372" y="660361"/>
                      <a:pt x="201535" y="600394"/>
                      <a:pt x="304251" y="564968"/>
                    </a:cubicBezTo>
                    <a:cubicBezTo>
                      <a:pt x="290496" y="571104"/>
                      <a:pt x="277236" y="578130"/>
                      <a:pt x="264669" y="585749"/>
                    </a:cubicBezTo>
                    <a:cubicBezTo>
                      <a:pt x="281887" y="575853"/>
                      <a:pt x="300194" y="567046"/>
                      <a:pt x="318995" y="560021"/>
                    </a:cubicBezTo>
                    <a:cubicBezTo>
                      <a:pt x="334037" y="555073"/>
                      <a:pt x="348682" y="550818"/>
                      <a:pt x="362734" y="547255"/>
                    </a:cubicBezTo>
                    <a:cubicBezTo>
                      <a:pt x="367484" y="546266"/>
                      <a:pt x="372135" y="545375"/>
                      <a:pt x="376884" y="544683"/>
                    </a:cubicBezTo>
                    <a:cubicBezTo>
                      <a:pt x="416170" y="538250"/>
                      <a:pt x="454861" y="540526"/>
                      <a:pt x="490188" y="548344"/>
                    </a:cubicBezTo>
                    <a:cubicBezTo>
                      <a:pt x="498699" y="550224"/>
                      <a:pt x="506912" y="552500"/>
                      <a:pt x="515026" y="554974"/>
                    </a:cubicBezTo>
                    <a:cubicBezTo>
                      <a:pt x="569353" y="574567"/>
                      <a:pt x="617049" y="604253"/>
                      <a:pt x="647033" y="625430"/>
                    </a:cubicBezTo>
                    <a:cubicBezTo>
                      <a:pt x="655840" y="633247"/>
                      <a:pt x="660887" y="639778"/>
                      <a:pt x="670881" y="649179"/>
                    </a:cubicBezTo>
                    <a:cubicBezTo>
                      <a:pt x="663064" y="662439"/>
                      <a:pt x="655147" y="675699"/>
                      <a:pt x="647528" y="689157"/>
                    </a:cubicBezTo>
                    <a:cubicBezTo>
                      <a:pt x="632289" y="715776"/>
                      <a:pt x="617445" y="742691"/>
                      <a:pt x="603097" y="769904"/>
                    </a:cubicBezTo>
                    <a:cubicBezTo>
                      <a:pt x="573806" y="731510"/>
                      <a:pt x="420227" y="575557"/>
                      <a:pt x="279116" y="690938"/>
                    </a:cubicBezTo>
                    <a:cubicBezTo>
                      <a:pt x="182932" y="769508"/>
                      <a:pt x="83976" y="791575"/>
                      <a:pt x="22525" y="797018"/>
                    </a:cubicBezTo>
                    <a:cubicBezTo>
                      <a:pt x="20744" y="806221"/>
                      <a:pt x="18567" y="815720"/>
                      <a:pt x="15796" y="825517"/>
                    </a:cubicBezTo>
                    <a:cubicBezTo>
                      <a:pt x="-3204" y="892014"/>
                      <a:pt x="-6865" y="1002053"/>
                      <a:pt x="14806" y="1127627"/>
                    </a:cubicBezTo>
                    <a:cubicBezTo>
                      <a:pt x="114751" y="1013037"/>
                      <a:pt x="207176" y="926748"/>
                      <a:pt x="298314" y="868364"/>
                    </a:cubicBezTo>
                    <a:cubicBezTo>
                      <a:pt x="296137" y="870047"/>
                      <a:pt x="293960" y="871729"/>
                      <a:pt x="291684" y="873411"/>
                    </a:cubicBezTo>
                    <a:cubicBezTo>
                      <a:pt x="279413" y="882911"/>
                      <a:pt x="268429" y="893994"/>
                      <a:pt x="256851" y="904087"/>
                    </a:cubicBezTo>
                    <a:cubicBezTo>
                      <a:pt x="268825" y="894291"/>
                      <a:pt x="280106" y="883504"/>
                      <a:pt x="292574" y="874401"/>
                    </a:cubicBezTo>
                    <a:cubicBezTo>
                      <a:pt x="303262" y="866781"/>
                      <a:pt x="313850" y="858865"/>
                      <a:pt x="325032" y="852037"/>
                    </a:cubicBezTo>
                    <a:cubicBezTo>
                      <a:pt x="351156" y="836897"/>
                      <a:pt x="377280" y="823934"/>
                      <a:pt x="403504" y="813345"/>
                    </a:cubicBezTo>
                    <a:cubicBezTo>
                      <a:pt x="407165" y="811960"/>
                      <a:pt x="410826" y="810476"/>
                      <a:pt x="414487" y="809189"/>
                    </a:cubicBezTo>
                    <a:cubicBezTo>
                      <a:pt x="443481" y="798799"/>
                      <a:pt x="473663" y="792169"/>
                      <a:pt x="504141" y="788409"/>
                    </a:cubicBezTo>
                    <a:cubicBezTo>
                      <a:pt x="532937" y="784846"/>
                      <a:pt x="563218" y="788013"/>
                      <a:pt x="591717" y="791674"/>
                    </a:cubicBezTo>
                    <a:cubicBezTo>
                      <a:pt x="571827" y="830366"/>
                      <a:pt x="553223" y="869750"/>
                      <a:pt x="536302" y="909827"/>
                    </a:cubicBezTo>
                    <a:cubicBezTo>
                      <a:pt x="536005" y="910519"/>
                      <a:pt x="535609" y="911410"/>
                      <a:pt x="535312" y="912103"/>
                    </a:cubicBezTo>
                    <a:cubicBezTo>
                      <a:pt x="533630" y="916259"/>
                      <a:pt x="531750" y="920415"/>
                      <a:pt x="530166" y="924472"/>
                    </a:cubicBezTo>
                    <a:cubicBezTo>
                      <a:pt x="522547" y="942778"/>
                      <a:pt x="508099" y="979590"/>
                      <a:pt x="490485" y="1025802"/>
                    </a:cubicBezTo>
                    <a:cubicBezTo>
                      <a:pt x="420623" y="1107242"/>
                      <a:pt x="165812" y="1394508"/>
                      <a:pt x="79424" y="1354530"/>
                    </a:cubicBezTo>
                    <a:cubicBezTo>
                      <a:pt x="139985" y="1504249"/>
                      <a:pt x="239831" y="1652682"/>
                      <a:pt x="392915" y="1760048"/>
                    </a:cubicBezTo>
                    <a:cubicBezTo>
                      <a:pt x="367880" y="1705029"/>
                      <a:pt x="334828" y="1622599"/>
                      <a:pt x="333443" y="1567580"/>
                    </a:cubicBezTo>
                    <a:cubicBezTo>
                      <a:pt x="332355" y="1517905"/>
                      <a:pt x="340172" y="1462787"/>
                      <a:pt x="353135" y="1406976"/>
                    </a:cubicBezTo>
                    <a:cubicBezTo>
                      <a:pt x="388462" y="1304063"/>
                      <a:pt x="477423" y="1078149"/>
                      <a:pt x="523635" y="967220"/>
                    </a:cubicBezTo>
                    <a:cubicBezTo>
                      <a:pt x="536599" y="972069"/>
                      <a:pt x="550353" y="980382"/>
                      <a:pt x="562624" y="988793"/>
                    </a:cubicBezTo>
                    <a:cubicBezTo>
                      <a:pt x="576972" y="998787"/>
                      <a:pt x="590529" y="1010068"/>
                      <a:pt x="603592" y="1022041"/>
                    </a:cubicBezTo>
                    <a:cubicBezTo>
                      <a:pt x="614675" y="1032234"/>
                      <a:pt x="625362" y="1043020"/>
                      <a:pt x="635752" y="1054004"/>
                    </a:cubicBezTo>
                    <a:cubicBezTo>
                      <a:pt x="656335" y="1076269"/>
                      <a:pt x="676225" y="1099820"/>
                      <a:pt x="695224" y="1123965"/>
                    </a:cubicBezTo>
                    <a:cubicBezTo>
                      <a:pt x="699875" y="1129902"/>
                      <a:pt x="704427" y="1135939"/>
                      <a:pt x="708979" y="1141975"/>
                    </a:cubicBezTo>
                    <a:cubicBezTo>
                      <a:pt x="719271" y="1156521"/>
                      <a:pt x="729958" y="1170771"/>
                      <a:pt x="739952" y="1185614"/>
                    </a:cubicBezTo>
                    <a:cubicBezTo>
                      <a:pt x="749749" y="1200556"/>
                      <a:pt x="759941" y="1215202"/>
                      <a:pt x="769441" y="1230342"/>
                    </a:cubicBezTo>
                    <a:lnTo>
                      <a:pt x="797643" y="1275861"/>
                    </a:lnTo>
                    <a:lnTo>
                      <a:pt x="773201" y="1233112"/>
                    </a:lnTo>
                    <a:cubicBezTo>
                      <a:pt x="812388" y="1293178"/>
                      <a:pt x="846329" y="1353046"/>
                      <a:pt x="873839" y="1405789"/>
                    </a:cubicBezTo>
                    <a:cubicBezTo>
                      <a:pt x="966164" y="1382930"/>
                      <a:pt x="1060271" y="1353343"/>
                      <a:pt x="1143889" y="1278533"/>
                    </a:cubicBezTo>
                    <a:cubicBezTo>
                      <a:pt x="1012673" y="1288725"/>
                      <a:pt x="951519" y="1163943"/>
                      <a:pt x="897786" y="1090222"/>
                    </a:cubicBezTo>
                    <a:cubicBezTo>
                      <a:pt x="713828" y="837985"/>
                      <a:pt x="579446" y="904582"/>
                      <a:pt x="536302" y="937633"/>
                    </a:cubicBezTo>
                    <a:cubicBezTo>
                      <a:pt x="539864" y="929222"/>
                      <a:pt x="543031" y="921998"/>
                      <a:pt x="545505" y="916555"/>
                    </a:cubicBezTo>
                    <a:cubicBezTo>
                      <a:pt x="556291" y="892509"/>
                      <a:pt x="567770" y="868859"/>
                      <a:pt x="579644" y="845209"/>
                    </a:cubicBezTo>
                    <a:close/>
                    <a:moveTo>
                      <a:pt x="450804" y="538250"/>
                    </a:moveTo>
                    <a:cubicBezTo>
                      <a:pt x="450804" y="538250"/>
                      <a:pt x="451299" y="538250"/>
                      <a:pt x="451596" y="538349"/>
                    </a:cubicBezTo>
                    <a:cubicBezTo>
                      <a:pt x="437841" y="537459"/>
                      <a:pt x="423888" y="537360"/>
                      <a:pt x="409738" y="538349"/>
                    </a:cubicBezTo>
                    <a:cubicBezTo>
                      <a:pt x="425175" y="536568"/>
                      <a:pt x="439029" y="536371"/>
                      <a:pt x="450903" y="538250"/>
                    </a:cubicBezTo>
                    <a:close/>
                    <a:moveTo>
                      <a:pt x="463866" y="1096159"/>
                    </a:moveTo>
                    <a:cubicBezTo>
                      <a:pt x="424680" y="1200260"/>
                      <a:pt x="379655" y="1323755"/>
                      <a:pt x="355609" y="1397081"/>
                    </a:cubicBezTo>
                    <a:cubicBezTo>
                      <a:pt x="382723" y="1285163"/>
                      <a:pt x="429331" y="1171958"/>
                      <a:pt x="463866" y="1096159"/>
                    </a:cubicBezTo>
                    <a:close/>
                  </a:path>
                </a:pathLst>
              </a:custGeom>
              <a:solidFill>
                <a:srgbClr val="227E22"/>
              </a:solidFill>
              <a:ln w="5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D811FCB2-C6AE-42E7-A6B1-4F45B1B19023}"/>
                </a:ext>
              </a:extLst>
            </p:cNvPr>
            <p:cNvGrpSpPr/>
            <p:nvPr userDrawn="1"/>
          </p:nvGrpSpPr>
          <p:grpSpPr>
            <a:xfrm>
              <a:off x="7847450" y="3381774"/>
              <a:ext cx="3299633" cy="2416661"/>
              <a:chOff x="7360307" y="3614548"/>
              <a:chExt cx="3299633" cy="2416661"/>
            </a:xfrm>
          </p:grpSpPr>
          <p:grpSp>
            <p:nvGrpSpPr>
              <p:cNvPr id="158" name="Graphic 2">
                <a:extLst>
                  <a:ext uri="{FF2B5EF4-FFF2-40B4-BE49-F238E27FC236}">
                    <a16:creationId xmlns:a16="http://schemas.microsoft.com/office/drawing/2014/main" id="{1301DC28-AB04-40D9-8F15-BEB4104E16A3}"/>
                  </a:ext>
                </a:extLst>
              </p:cNvPr>
              <p:cNvGrpSpPr/>
              <p:nvPr/>
            </p:nvGrpSpPr>
            <p:grpSpPr>
              <a:xfrm>
                <a:off x="8666718" y="4252214"/>
                <a:ext cx="1993222" cy="1519050"/>
                <a:chOff x="6904733" y="4334738"/>
                <a:chExt cx="1993222" cy="1519050"/>
              </a:xfrm>
              <a:solidFill>
                <a:srgbClr val="1BA13D"/>
              </a:solidFill>
            </p:grpSpPr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7047986D-29C4-471A-ABD7-16BFC69F3178}"/>
                    </a:ext>
                  </a:extLst>
                </p:cNvPr>
                <p:cNvSpPr/>
                <p:nvPr/>
              </p:nvSpPr>
              <p:spPr>
                <a:xfrm>
                  <a:off x="6904733" y="4344237"/>
                  <a:ext cx="1143133" cy="1089890"/>
                </a:xfrm>
                <a:custGeom>
                  <a:avLst/>
                  <a:gdLst>
                    <a:gd name="connsiteX0" fmla="*/ 64519 w 1143133"/>
                    <a:gd name="connsiteY0" fmla="*/ 1089891 h 1089890"/>
                    <a:gd name="connsiteX1" fmla="*/ 0 w 1143133"/>
                    <a:gd name="connsiteY1" fmla="*/ 935125 h 1089890"/>
                    <a:gd name="connsiteX2" fmla="*/ 1136108 w 1143133"/>
                    <a:gd name="connsiteY2" fmla="*/ 3563 h 1089890"/>
                    <a:gd name="connsiteX3" fmla="*/ 1139769 w 1143133"/>
                    <a:gd name="connsiteY3" fmla="*/ 1682 h 1089890"/>
                    <a:gd name="connsiteX4" fmla="*/ 1143134 w 1143133"/>
                    <a:gd name="connsiteY4" fmla="*/ 0 h 1089890"/>
                    <a:gd name="connsiteX5" fmla="*/ 1135415 w 1143133"/>
                    <a:gd name="connsiteY5" fmla="*/ 11875 h 1089890"/>
                    <a:gd name="connsiteX6" fmla="*/ 64618 w 1143133"/>
                    <a:gd name="connsiteY6" fmla="*/ 1089791 h 1089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3133" h="1089890">
                      <a:moveTo>
                        <a:pt x="64519" y="1089891"/>
                      </a:moveTo>
                      <a:lnTo>
                        <a:pt x="0" y="935125"/>
                      </a:lnTo>
                      <a:cubicBezTo>
                        <a:pt x="61352" y="899105"/>
                        <a:pt x="758593" y="146454"/>
                        <a:pt x="1136108" y="3563"/>
                      </a:cubicBezTo>
                      <a:cubicBezTo>
                        <a:pt x="1137691" y="2969"/>
                        <a:pt x="1138879" y="2276"/>
                        <a:pt x="1139769" y="1682"/>
                      </a:cubicBezTo>
                      <a:cubicBezTo>
                        <a:pt x="1141946" y="594"/>
                        <a:pt x="1143134" y="0"/>
                        <a:pt x="1143134" y="0"/>
                      </a:cubicBezTo>
                      <a:cubicBezTo>
                        <a:pt x="1140561" y="3958"/>
                        <a:pt x="1137988" y="7917"/>
                        <a:pt x="1135415" y="11875"/>
                      </a:cubicBezTo>
                      <a:cubicBezTo>
                        <a:pt x="448367" y="1057730"/>
                        <a:pt x="64618" y="1089791"/>
                        <a:pt x="64618" y="1089791"/>
                      </a:cubicBezTo>
                      <a:close/>
                    </a:path>
                  </a:pathLst>
                </a:custGeom>
                <a:solidFill>
                  <a:srgbClr val="1BA13D"/>
                </a:solidFill>
                <a:ln w="56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BECCACFB-9E96-4E38-9757-D04D31EBDFC4}"/>
                    </a:ext>
                  </a:extLst>
                </p:cNvPr>
                <p:cNvSpPr/>
                <p:nvPr/>
              </p:nvSpPr>
              <p:spPr>
                <a:xfrm>
                  <a:off x="6904952" y="4334738"/>
                  <a:ext cx="1142320" cy="1099686"/>
                </a:xfrm>
                <a:custGeom>
                  <a:avLst/>
                  <a:gdLst>
                    <a:gd name="connsiteX0" fmla="*/ 64893 w 1142320"/>
                    <a:gd name="connsiteY0" fmla="*/ 1099687 h 1099686"/>
                    <a:gd name="connsiteX1" fmla="*/ 77 w 1142320"/>
                    <a:gd name="connsiteY1" fmla="*/ 942448 h 1099686"/>
                    <a:gd name="connsiteX2" fmla="*/ 1138956 w 1142320"/>
                    <a:gd name="connsiteY2" fmla="*/ 1682 h 1099686"/>
                    <a:gd name="connsiteX3" fmla="*/ 1142320 w 1142320"/>
                    <a:gd name="connsiteY3" fmla="*/ 0 h 1099686"/>
                    <a:gd name="connsiteX4" fmla="*/ 1134602 w 1142320"/>
                    <a:gd name="connsiteY4" fmla="*/ 11776 h 1099686"/>
                    <a:gd name="connsiteX5" fmla="*/ 64893 w 1142320"/>
                    <a:gd name="connsiteY5" fmla="*/ 1099588 h 1099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2320" h="1099686">
                      <a:moveTo>
                        <a:pt x="64893" y="1099687"/>
                      </a:moveTo>
                      <a:cubicBezTo>
                        <a:pt x="64893" y="1099687"/>
                        <a:pt x="-2594" y="950660"/>
                        <a:pt x="77" y="942448"/>
                      </a:cubicBezTo>
                      <a:cubicBezTo>
                        <a:pt x="412227" y="662999"/>
                        <a:pt x="796768" y="345254"/>
                        <a:pt x="1138956" y="1682"/>
                      </a:cubicBezTo>
                      <a:cubicBezTo>
                        <a:pt x="1141133" y="594"/>
                        <a:pt x="1142320" y="0"/>
                        <a:pt x="1142320" y="0"/>
                      </a:cubicBezTo>
                      <a:cubicBezTo>
                        <a:pt x="1139747" y="3859"/>
                        <a:pt x="1137175" y="7916"/>
                        <a:pt x="1134602" y="11776"/>
                      </a:cubicBezTo>
                      <a:cubicBezTo>
                        <a:pt x="447554" y="1057631"/>
                        <a:pt x="64893" y="1099588"/>
                        <a:pt x="64893" y="1099588"/>
                      </a:cubicBezTo>
                      <a:close/>
                    </a:path>
                  </a:pathLst>
                </a:custGeom>
                <a:solidFill>
                  <a:srgbClr val="1BA13D"/>
                </a:solidFill>
                <a:ln w="56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dirty="0"/>
                </a:p>
              </p:txBody>
            </p:sp>
          </p:grpSp>
          <p:grpSp>
            <p:nvGrpSpPr>
              <p:cNvPr id="159" name="Graphic 2">
                <a:extLst>
                  <a:ext uri="{FF2B5EF4-FFF2-40B4-BE49-F238E27FC236}">
                    <a16:creationId xmlns:a16="http://schemas.microsoft.com/office/drawing/2014/main" id="{D3413121-9414-4D6C-ACE8-935DE7F92B43}"/>
                  </a:ext>
                </a:extLst>
              </p:cNvPr>
              <p:cNvGrpSpPr/>
              <p:nvPr/>
            </p:nvGrpSpPr>
            <p:grpSpPr>
              <a:xfrm>
                <a:off x="8670696" y="4068652"/>
                <a:ext cx="1354258" cy="1788606"/>
                <a:chOff x="6908711" y="4151176"/>
                <a:chExt cx="1354258" cy="1788606"/>
              </a:xfrm>
              <a:solidFill>
                <a:srgbClr val="1BA13D"/>
              </a:solidFill>
            </p:grpSpPr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314F05CA-BFB8-4B10-AA84-1FD85FD4DF38}"/>
                    </a:ext>
                  </a:extLst>
                </p:cNvPr>
                <p:cNvSpPr/>
                <p:nvPr/>
              </p:nvSpPr>
              <p:spPr>
                <a:xfrm>
                  <a:off x="6908711" y="4151176"/>
                  <a:ext cx="776681" cy="1289482"/>
                </a:xfrm>
                <a:custGeom>
                  <a:avLst/>
                  <a:gdLst>
                    <a:gd name="connsiteX0" fmla="*/ 16605 w 776681"/>
                    <a:gd name="connsiteY0" fmla="*/ 1289482 h 1289482"/>
                    <a:gd name="connsiteX1" fmla="*/ 48963 w 776681"/>
                    <a:gd name="connsiteY1" fmla="*/ 878721 h 1289482"/>
                    <a:gd name="connsiteX2" fmla="*/ 771239 w 776681"/>
                    <a:gd name="connsiteY2" fmla="*/ 4750 h 1289482"/>
                    <a:gd name="connsiteX3" fmla="*/ 774109 w 776681"/>
                    <a:gd name="connsiteY3" fmla="*/ 2276 h 1289482"/>
                    <a:gd name="connsiteX4" fmla="*/ 776682 w 776681"/>
                    <a:gd name="connsiteY4" fmla="*/ 0 h 1289482"/>
                    <a:gd name="connsiteX5" fmla="*/ 772625 w 776681"/>
                    <a:gd name="connsiteY5" fmla="*/ 12270 h 1289482"/>
                    <a:gd name="connsiteX6" fmla="*/ 16605 w 776681"/>
                    <a:gd name="connsiteY6" fmla="*/ 1289482 h 1289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6681" h="1289482">
                      <a:moveTo>
                        <a:pt x="16605" y="1289482"/>
                      </a:moveTo>
                      <a:cubicBezTo>
                        <a:pt x="16605" y="1289482"/>
                        <a:pt x="-37227" y="1163711"/>
                        <a:pt x="48963" y="878721"/>
                      </a:cubicBezTo>
                      <a:cubicBezTo>
                        <a:pt x="120805" y="641229"/>
                        <a:pt x="707017" y="62045"/>
                        <a:pt x="771239" y="4750"/>
                      </a:cubicBezTo>
                      <a:cubicBezTo>
                        <a:pt x="772328" y="3760"/>
                        <a:pt x="773317" y="2969"/>
                        <a:pt x="774109" y="2276"/>
                      </a:cubicBezTo>
                      <a:cubicBezTo>
                        <a:pt x="775791" y="792"/>
                        <a:pt x="776682" y="0"/>
                        <a:pt x="776682" y="0"/>
                      </a:cubicBezTo>
                      <a:cubicBezTo>
                        <a:pt x="775296" y="4057"/>
                        <a:pt x="774010" y="8213"/>
                        <a:pt x="772625" y="12270"/>
                      </a:cubicBezTo>
                      <a:cubicBezTo>
                        <a:pt x="411239" y="1097015"/>
                        <a:pt x="16605" y="1289482"/>
                        <a:pt x="16605" y="1289482"/>
                      </a:cubicBezTo>
                      <a:close/>
                    </a:path>
                  </a:pathLst>
                </a:custGeom>
                <a:solidFill>
                  <a:srgbClr val="1BA13D"/>
                </a:solidFill>
                <a:ln w="56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79BB7FD3-EE8C-496A-A9FE-E717362ABB92}"/>
                    </a:ext>
                  </a:extLst>
                </p:cNvPr>
                <p:cNvSpPr/>
                <p:nvPr/>
              </p:nvSpPr>
              <p:spPr>
                <a:xfrm>
                  <a:off x="6930362" y="4151176"/>
                  <a:ext cx="755030" cy="1294826"/>
                </a:xfrm>
                <a:custGeom>
                  <a:avLst/>
                  <a:gdLst>
                    <a:gd name="connsiteX0" fmla="*/ 0 w 755030"/>
                    <a:gd name="connsiteY0" fmla="*/ 1294826 h 1294826"/>
                    <a:gd name="connsiteX1" fmla="*/ 752458 w 755030"/>
                    <a:gd name="connsiteY1" fmla="*/ 2276 h 1294826"/>
                    <a:gd name="connsiteX2" fmla="*/ 755030 w 755030"/>
                    <a:gd name="connsiteY2" fmla="*/ 0 h 1294826"/>
                    <a:gd name="connsiteX3" fmla="*/ 750973 w 755030"/>
                    <a:gd name="connsiteY3" fmla="*/ 12270 h 1294826"/>
                    <a:gd name="connsiteX4" fmla="*/ 302705 w 755030"/>
                    <a:gd name="connsiteY4" fmla="*/ 1020919 h 1294826"/>
                    <a:gd name="connsiteX5" fmla="*/ 0 w 755030"/>
                    <a:gd name="connsiteY5" fmla="*/ 1294826 h 1294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55030" h="1294826">
                      <a:moveTo>
                        <a:pt x="0" y="1294826"/>
                      </a:moveTo>
                      <a:lnTo>
                        <a:pt x="752458" y="2276"/>
                      </a:lnTo>
                      <a:cubicBezTo>
                        <a:pt x="754140" y="792"/>
                        <a:pt x="755030" y="0"/>
                        <a:pt x="755030" y="0"/>
                      </a:cubicBezTo>
                      <a:cubicBezTo>
                        <a:pt x="753645" y="4057"/>
                        <a:pt x="752161" y="8114"/>
                        <a:pt x="750973" y="12270"/>
                      </a:cubicBezTo>
                      <a:cubicBezTo>
                        <a:pt x="606399" y="503186"/>
                        <a:pt x="434019" y="839732"/>
                        <a:pt x="302705" y="1020919"/>
                      </a:cubicBezTo>
                      <a:cubicBezTo>
                        <a:pt x="111721" y="1284436"/>
                        <a:pt x="0" y="1294826"/>
                        <a:pt x="0" y="129482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56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dirty="0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F69428F1-B7BC-4A00-9D55-F7DDBEAA569B}"/>
                  </a:ext>
                </a:extLst>
              </p:cNvPr>
              <p:cNvGrpSpPr/>
              <p:nvPr/>
            </p:nvGrpSpPr>
            <p:grpSpPr>
              <a:xfrm>
                <a:off x="7360307" y="3614548"/>
                <a:ext cx="2455985" cy="2416661"/>
                <a:chOff x="7360307" y="3614548"/>
                <a:chExt cx="2455985" cy="2416661"/>
              </a:xfrm>
            </p:grpSpPr>
            <p:grpSp>
              <p:nvGrpSpPr>
                <p:cNvPr id="161" name="Graphic 2">
                  <a:extLst>
                    <a:ext uri="{FF2B5EF4-FFF2-40B4-BE49-F238E27FC236}">
                      <a16:creationId xmlns:a16="http://schemas.microsoft.com/office/drawing/2014/main" id="{60255EEF-0A9C-4760-96B2-9CA59FCBA3B7}"/>
                    </a:ext>
                  </a:extLst>
                </p:cNvPr>
                <p:cNvGrpSpPr/>
                <p:nvPr/>
              </p:nvGrpSpPr>
              <p:grpSpPr>
                <a:xfrm>
                  <a:off x="7360307" y="4946591"/>
                  <a:ext cx="2455985" cy="582903"/>
                  <a:chOff x="5598322" y="5029115"/>
                  <a:chExt cx="2455985" cy="582903"/>
                </a:xfrm>
              </p:grpSpPr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74D7D5F8-0B29-44B7-BE52-18C7AEBFF2A8}"/>
                      </a:ext>
                    </a:extLst>
                  </p:cNvPr>
                  <p:cNvSpPr/>
                  <p:nvPr/>
                </p:nvSpPr>
                <p:spPr>
                  <a:xfrm>
                    <a:off x="5598322" y="5029115"/>
                    <a:ext cx="1346685" cy="411813"/>
                  </a:xfrm>
                  <a:custGeom>
                    <a:avLst/>
                    <a:gdLst>
                      <a:gd name="connsiteX0" fmla="*/ 1346685 w 1346685"/>
                      <a:gd name="connsiteY0" fmla="*/ 393237 h 411813"/>
                      <a:gd name="connsiteX1" fmla="*/ 1221209 w 1346685"/>
                      <a:gd name="connsiteY1" fmla="*/ 282704 h 411813"/>
                      <a:gd name="connsiteX2" fmla="*/ 1204090 w 1346685"/>
                      <a:gd name="connsiteY2" fmla="*/ 267069 h 411813"/>
                      <a:gd name="connsiteX3" fmla="*/ 1023793 w 1346685"/>
                      <a:gd name="connsiteY3" fmla="*/ 87565 h 411813"/>
                      <a:gd name="connsiteX4" fmla="*/ 7224 w 1346685"/>
                      <a:gd name="connsiteY4" fmla="*/ 6521 h 411813"/>
                      <a:gd name="connsiteX5" fmla="*/ 3464 w 1346685"/>
                      <a:gd name="connsiteY5" fmla="*/ 6719 h 411813"/>
                      <a:gd name="connsiteX6" fmla="*/ 0 w 1346685"/>
                      <a:gd name="connsiteY6" fmla="*/ 6917 h 411813"/>
                      <a:gd name="connsiteX7" fmla="*/ 11479 w 1346685"/>
                      <a:gd name="connsiteY7" fmla="*/ 12854 h 411813"/>
                      <a:gd name="connsiteX8" fmla="*/ 1346586 w 1346685"/>
                      <a:gd name="connsiteY8" fmla="*/ 393237 h 411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46685" h="411813">
                        <a:moveTo>
                          <a:pt x="1346685" y="393237"/>
                        </a:moveTo>
                        <a:cubicBezTo>
                          <a:pt x="1346685" y="393237"/>
                          <a:pt x="1290478" y="345640"/>
                          <a:pt x="1221209" y="282704"/>
                        </a:cubicBezTo>
                        <a:cubicBezTo>
                          <a:pt x="1215569" y="277558"/>
                          <a:pt x="1209830" y="272413"/>
                          <a:pt x="1204090" y="267069"/>
                        </a:cubicBezTo>
                        <a:cubicBezTo>
                          <a:pt x="1141451" y="209775"/>
                          <a:pt x="1071490" y="142485"/>
                          <a:pt x="1023793" y="87565"/>
                        </a:cubicBezTo>
                        <a:cubicBezTo>
                          <a:pt x="923255" y="-28311"/>
                          <a:pt x="93216" y="2859"/>
                          <a:pt x="7224" y="6521"/>
                        </a:cubicBezTo>
                        <a:cubicBezTo>
                          <a:pt x="5739" y="6521"/>
                          <a:pt x="4453" y="6719"/>
                          <a:pt x="3464" y="6719"/>
                        </a:cubicBezTo>
                        <a:cubicBezTo>
                          <a:pt x="1187" y="6818"/>
                          <a:pt x="0" y="6917"/>
                          <a:pt x="0" y="6917"/>
                        </a:cubicBezTo>
                        <a:cubicBezTo>
                          <a:pt x="3859" y="8895"/>
                          <a:pt x="7620" y="10974"/>
                          <a:pt x="11479" y="12854"/>
                        </a:cubicBezTo>
                        <a:cubicBezTo>
                          <a:pt x="1026465" y="539196"/>
                          <a:pt x="1346586" y="393237"/>
                          <a:pt x="1346586" y="393237"/>
                        </a:cubicBezTo>
                        <a:close/>
                      </a:path>
                    </a:pathLst>
                  </a:custGeom>
                  <a:solidFill>
                    <a:srgbClr val="1BA13D"/>
                  </a:solidFill>
                  <a:ln w="56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FD92E307-22B2-4BDB-B9DB-12039B29EA92}"/>
                      </a:ext>
                    </a:extLst>
                  </p:cNvPr>
                  <p:cNvSpPr/>
                  <p:nvPr/>
                </p:nvSpPr>
                <p:spPr>
                  <a:xfrm>
                    <a:off x="5598421" y="5035933"/>
                    <a:ext cx="1408433" cy="415163"/>
                  </a:xfrm>
                  <a:custGeom>
                    <a:avLst/>
                    <a:gdLst>
                      <a:gd name="connsiteX0" fmla="*/ 1408434 w 1408433"/>
                      <a:gd name="connsiteY0" fmla="*/ 388992 h 415163"/>
                      <a:gd name="connsiteX1" fmla="*/ 1221210 w 1408433"/>
                      <a:gd name="connsiteY1" fmla="*/ 275986 h 415163"/>
                      <a:gd name="connsiteX2" fmla="*/ 1204090 w 1408433"/>
                      <a:gd name="connsiteY2" fmla="*/ 260351 h 415163"/>
                      <a:gd name="connsiteX3" fmla="*/ 3464 w 1408433"/>
                      <a:gd name="connsiteY3" fmla="*/ 0 h 415163"/>
                      <a:gd name="connsiteX4" fmla="*/ 0 w 1408433"/>
                      <a:gd name="connsiteY4" fmla="*/ 197 h 415163"/>
                      <a:gd name="connsiteX5" fmla="*/ 11479 w 1408433"/>
                      <a:gd name="connsiteY5" fmla="*/ 6135 h 415163"/>
                      <a:gd name="connsiteX6" fmla="*/ 1408434 w 1408433"/>
                      <a:gd name="connsiteY6" fmla="*/ 389091 h 41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08433" h="415163">
                        <a:moveTo>
                          <a:pt x="1408434" y="388992"/>
                        </a:moveTo>
                        <a:cubicBezTo>
                          <a:pt x="1408434" y="388992"/>
                          <a:pt x="1290478" y="338822"/>
                          <a:pt x="1221210" y="275986"/>
                        </a:cubicBezTo>
                        <a:cubicBezTo>
                          <a:pt x="1215569" y="270840"/>
                          <a:pt x="1209830" y="265694"/>
                          <a:pt x="1204090" y="260351"/>
                        </a:cubicBezTo>
                        <a:lnTo>
                          <a:pt x="3464" y="0"/>
                        </a:lnTo>
                        <a:cubicBezTo>
                          <a:pt x="1188" y="99"/>
                          <a:pt x="0" y="197"/>
                          <a:pt x="0" y="197"/>
                        </a:cubicBezTo>
                        <a:cubicBezTo>
                          <a:pt x="3859" y="2177"/>
                          <a:pt x="7620" y="4156"/>
                          <a:pt x="11479" y="6135"/>
                        </a:cubicBezTo>
                        <a:cubicBezTo>
                          <a:pt x="1078912" y="564340"/>
                          <a:pt x="1408434" y="389091"/>
                          <a:pt x="1408434" y="389091"/>
                        </a:cubicBezTo>
                        <a:close/>
                      </a:path>
                    </a:pathLst>
                  </a:custGeom>
                  <a:solidFill>
                    <a:srgbClr val="1BA13D">
                      <a:alpha val="40000"/>
                    </a:srgbClr>
                  </a:solidFill>
                  <a:ln w="56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  <p:grpSp>
              <p:nvGrpSpPr>
                <p:cNvPr id="162" name="Graphic 2">
                  <a:extLst>
                    <a:ext uri="{FF2B5EF4-FFF2-40B4-BE49-F238E27FC236}">
                      <a16:creationId xmlns:a16="http://schemas.microsoft.com/office/drawing/2014/main" id="{33C3F8B3-7A2D-48A2-9DBE-D4DEBAC5E5E7}"/>
                    </a:ext>
                  </a:extLst>
                </p:cNvPr>
                <p:cNvGrpSpPr/>
                <p:nvPr/>
              </p:nvGrpSpPr>
              <p:grpSpPr>
                <a:xfrm>
                  <a:off x="7462528" y="4467144"/>
                  <a:ext cx="2252727" cy="1234387"/>
                  <a:chOff x="5700543" y="4549668"/>
                  <a:chExt cx="2252727" cy="1234387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B9C61614-9803-47F8-AA46-A3C6BA3332CD}"/>
                      </a:ext>
                    </a:extLst>
                  </p:cNvPr>
                  <p:cNvSpPr/>
                  <p:nvPr/>
                </p:nvSpPr>
                <p:spPr>
                  <a:xfrm>
                    <a:off x="5700543" y="4549668"/>
                    <a:ext cx="1291962" cy="893610"/>
                  </a:xfrm>
                  <a:custGeom>
                    <a:avLst/>
                    <a:gdLst>
                      <a:gd name="connsiteX0" fmla="*/ 1246146 w 1291962"/>
                      <a:gd name="connsiteY0" fmla="*/ 893464 h 893610"/>
                      <a:gd name="connsiteX1" fmla="*/ 1291963 w 1291962"/>
                      <a:gd name="connsiteY1" fmla="*/ 604021 h 893610"/>
                      <a:gd name="connsiteX2" fmla="*/ 7521 w 1291962"/>
                      <a:gd name="connsiteY2" fmla="*/ 2276 h 893610"/>
                      <a:gd name="connsiteX3" fmla="*/ 3562 w 1291962"/>
                      <a:gd name="connsiteY3" fmla="*/ 1088 h 893610"/>
                      <a:gd name="connsiteX4" fmla="*/ 0 w 1291962"/>
                      <a:gd name="connsiteY4" fmla="*/ 0 h 893610"/>
                      <a:gd name="connsiteX5" fmla="*/ 9599 w 1291962"/>
                      <a:gd name="connsiteY5" fmla="*/ 10390 h 893610"/>
                      <a:gd name="connsiteX6" fmla="*/ 1246048 w 1291962"/>
                      <a:gd name="connsiteY6" fmla="*/ 893464 h 893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1962" h="893610">
                        <a:moveTo>
                          <a:pt x="1246146" y="893464"/>
                        </a:moveTo>
                        <a:lnTo>
                          <a:pt x="1291963" y="604021"/>
                        </a:lnTo>
                        <a:cubicBezTo>
                          <a:pt x="1291270" y="526935"/>
                          <a:pt x="403639" y="79857"/>
                          <a:pt x="7521" y="2276"/>
                        </a:cubicBezTo>
                        <a:cubicBezTo>
                          <a:pt x="5937" y="1979"/>
                          <a:pt x="4651" y="1386"/>
                          <a:pt x="3562" y="1088"/>
                        </a:cubicBezTo>
                        <a:cubicBezTo>
                          <a:pt x="1187" y="396"/>
                          <a:pt x="0" y="0"/>
                          <a:pt x="0" y="0"/>
                        </a:cubicBezTo>
                        <a:cubicBezTo>
                          <a:pt x="3166" y="3463"/>
                          <a:pt x="6432" y="6927"/>
                          <a:pt x="9599" y="10390"/>
                        </a:cubicBezTo>
                        <a:cubicBezTo>
                          <a:pt x="862397" y="926219"/>
                          <a:pt x="1246048" y="893464"/>
                          <a:pt x="1246048" y="893464"/>
                        </a:cubicBezTo>
                        <a:close/>
                      </a:path>
                    </a:pathLst>
                  </a:custGeom>
                  <a:solidFill>
                    <a:srgbClr val="1BA13D"/>
                  </a:solidFill>
                  <a:ln w="56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48518B21-68C6-4DFF-A06B-ABA3A2BDCE3B}"/>
                      </a:ext>
                    </a:extLst>
                  </p:cNvPr>
                  <p:cNvSpPr/>
                  <p:nvPr/>
                </p:nvSpPr>
                <p:spPr>
                  <a:xfrm>
                    <a:off x="5700642" y="4549668"/>
                    <a:ext cx="1279689" cy="893610"/>
                  </a:xfrm>
                  <a:custGeom>
                    <a:avLst/>
                    <a:gdLst>
                      <a:gd name="connsiteX0" fmla="*/ 1246047 w 1279689"/>
                      <a:gd name="connsiteY0" fmla="*/ 893464 h 893610"/>
                      <a:gd name="connsiteX1" fmla="*/ 1279395 w 1279689"/>
                      <a:gd name="connsiteY1" fmla="*/ 727913 h 893610"/>
                      <a:gd name="connsiteX2" fmla="*/ 3562 w 1279689"/>
                      <a:gd name="connsiteY2" fmla="*/ 1088 h 893610"/>
                      <a:gd name="connsiteX3" fmla="*/ 0 w 1279689"/>
                      <a:gd name="connsiteY3" fmla="*/ 0 h 893610"/>
                      <a:gd name="connsiteX4" fmla="*/ 9599 w 1279689"/>
                      <a:gd name="connsiteY4" fmla="*/ 10390 h 893610"/>
                      <a:gd name="connsiteX5" fmla="*/ 1246047 w 1279689"/>
                      <a:gd name="connsiteY5" fmla="*/ 893464 h 893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79689" h="893610">
                        <a:moveTo>
                          <a:pt x="1246047" y="893464"/>
                        </a:moveTo>
                        <a:cubicBezTo>
                          <a:pt x="1246047" y="893464"/>
                          <a:pt x="1283354" y="735533"/>
                          <a:pt x="1279395" y="727913"/>
                        </a:cubicBezTo>
                        <a:cubicBezTo>
                          <a:pt x="826179" y="521592"/>
                          <a:pt x="398494" y="282319"/>
                          <a:pt x="3562" y="1088"/>
                        </a:cubicBezTo>
                        <a:cubicBezTo>
                          <a:pt x="1188" y="396"/>
                          <a:pt x="0" y="0"/>
                          <a:pt x="0" y="0"/>
                        </a:cubicBezTo>
                        <a:cubicBezTo>
                          <a:pt x="3167" y="3463"/>
                          <a:pt x="6432" y="6927"/>
                          <a:pt x="9599" y="10390"/>
                        </a:cubicBezTo>
                        <a:cubicBezTo>
                          <a:pt x="862397" y="926219"/>
                          <a:pt x="1246047" y="893464"/>
                          <a:pt x="1246047" y="893464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40000"/>
                    </a:schemeClr>
                  </a:solidFill>
                  <a:ln w="56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 dirty="0"/>
                  </a:p>
                </p:txBody>
              </p:sp>
            </p:grpSp>
            <p:grpSp>
              <p:nvGrpSpPr>
                <p:cNvPr id="163" name="Graphic 2">
                  <a:extLst>
                    <a:ext uri="{FF2B5EF4-FFF2-40B4-BE49-F238E27FC236}">
                      <a16:creationId xmlns:a16="http://schemas.microsoft.com/office/drawing/2014/main" id="{D84FB9E5-8E95-499F-B955-584DF2357D92}"/>
                    </a:ext>
                  </a:extLst>
                </p:cNvPr>
                <p:cNvGrpSpPr/>
                <p:nvPr/>
              </p:nvGrpSpPr>
              <p:grpSpPr>
                <a:xfrm>
                  <a:off x="7545750" y="4011060"/>
                  <a:ext cx="2006336" cy="1867612"/>
                  <a:chOff x="5783765" y="4093584"/>
                  <a:chExt cx="2006336" cy="1867612"/>
                </a:xfrm>
              </p:grpSpPr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829F4DF5-1841-4748-8255-0052FAB27EAE}"/>
                      </a:ext>
                    </a:extLst>
                  </p:cNvPr>
                  <p:cNvSpPr/>
                  <p:nvPr/>
                </p:nvSpPr>
                <p:spPr>
                  <a:xfrm>
                    <a:off x="5783963" y="4093584"/>
                    <a:ext cx="1148279" cy="1351131"/>
                  </a:xfrm>
                  <a:custGeom>
                    <a:avLst/>
                    <a:gdLst>
                      <a:gd name="connsiteX0" fmla="*/ 1148279 w 1148279"/>
                      <a:gd name="connsiteY0" fmla="*/ 1351132 h 1351131"/>
                      <a:gd name="connsiteX1" fmla="*/ 1075250 w 1148279"/>
                      <a:gd name="connsiteY1" fmla="*/ 1152430 h 1351131"/>
                      <a:gd name="connsiteX2" fmla="*/ 1067730 w 1148279"/>
                      <a:gd name="connsiteY2" fmla="*/ 1123931 h 1351131"/>
                      <a:gd name="connsiteX3" fmla="*/ 997076 w 1148279"/>
                      <a:gd name="connsiteY3" fmla="*/ 808067 h 1351131"/>
                      <a:gd name="connsiteX4" fmla="*/ 7620 w 1148279"/>
                      <a:gd name="connsiteY4" fmla="*/ 4750 h 1351131"/>
                      <a:gd name="connsiteX5" fmla="*/ 3661 w 1148279"/>
                      <a:gd name="connsiteY5" fmla="*/ 2276 h 1351131"/>
                      <a:gd name="connsiteX6" fmla="*/ 0 w 1148279"/>
                      <a:gd name="connsiteY6" fmla="*/ 0 h 1351131"/>
                      <a:gd name="connsiteX7" fmla="*/ 7916 w 1148279"/>
                      <a:gd name="connsiteY7" fmla="*/ 14348 h 1351131"/>
                      <a:gd name="connsiteX8" fmla="*/ 1148279 w 1148279"/>
                      <a:gd name="connsiteY8" fmla="*/ 1351033 h 1351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8279" h="1351131">
                        <a:moveTo>
                          <a:pt x="1148279" y="1351132"/>
                        </a:moveTo>
                        <a:cubicBezTo>
                          <a:pt x="1148279" y="1351132"/>
                          <a:pt x="1106223" y="1267416"/>
                          <a:pt x="1075250" y="1152430"/>
                        </a:cubicBezTo>
                        <a:cubicBezTo>
                          <a:pt x="1072776" y="1143029"/>
                          <a:pt x="1070203" y="1133530"/>
                          <a:pt x="1067730" y="1123931"/>
                        </a:cubicBezTo>
                        <a:cubicBezTo>
                          <a:pt x="1040022" y="1019434"/>
                          <a:pt x="1011028" y="899303"/>
                          <a:pt x="997076" y="808067"/>
                        </a:cubicBezTo>
                        <a:cubicBezTo>
                          <a:pt x="967686" y="615401"/>
                          <a:pt x="97966" y="61748"/>
                          <a:pt x="7620" y="4750"/>
                        </a:cubicBezTo>
                        <a:cubicBezTo>
                          <a:pt x="6036" y="3760"/>
                          <a:pt x="4651" y="2969"/>
                          <a:pt x="3661" y="2276"/>
                        </a:cubicBezTo>
                        <a:cubicBezTo>
                          <a:pt x="1286" y="792"/>
                          <a:pt x="0" y="0"/>
                          <a:pt x="0" y="0"/>
                        </a:cubicBezTo>
                        <a:cubicBezTo>
                          <a:pt x="2672" y="4750"/>
                          <a:pt x="5245" y="9599"/>
                          <a:pt x="7916" y="14348"/>
                        </a:cubicBezTo>
                        <a:cubicBezTo>
                          <a:pt x="713073" y="1284139"/>
                          <a:pt x="1148279" y="1351033"/>
                          <a:pt x="1148279" y="135103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56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 dirty="0"/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278AEB23-DEF6-4A39-8357-FD3F260C76C1}"/>
                      </a:ext>
                    </a:extLst>
                  </p:cNvPr>
                  <p:cNvSpPr/>
                  <p:nvPr/>
                </p:nvSpPr>
                <p:spPr>
                  <a:xfrm>
                    <a:off x="5783765" y="4093683"/>
                    <a:ext cx="1150654" cy="1351922"/>
                  </a:xfrm>
                  <a:custGeom>
                    <a:avLst/>
                    <a:gdLst>
                      <a:gd name="connsiteX0" fmla="*/ 1150654 w 1150654"/>
                      <a:gd name="connsiteY0" fmla="*/ 1351923 h 1351922"/>
                      <a:gd name="connsiteX1" fmla="*/ 1075349 w 1150654"/>
                      <a:gd name="connsiteY1" fmla="*/ 1152430 h 1351922"/>
                      <a:gd name="connsiteX2" fmla="*/ 1067829 w 1150654"/>
                      <a:gd name="connsiteY2" fmla="*/ 1123931 h 1351922"/>
                      <a:gd name="connsiteX3" fmla="*/ 3661 w 1150654"/>
                      <a:gd name="connsiteY3" fmla="*/ 2276 h 1351922"/>
                      <a:gd name="connsiteX4" fmla="*/ 0 w 1150654"/>
                      <a:gd name="connsiteY4" fmla="*/ 0 h 1351922"/>
                      <a:gd name="connsiteX5" fmla="*/ 7916 w 1150654"/>
                      <a:gd name="connsiteY5" fmla="*/ 14348 h 1351922"/>
                      <a:gd name="connsiteX6" fmla="*/ 1150555 w 1150654"/>
                      <a:gd name="connsiteY6" fmla="*/ 1351923 h 1351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654" h="1351922">
                        <a:moveTo>
                          <a:pt x="1150654" y="1351923"/>
                        </a:moveTo>
                        <a:cubicBezTo>
                          <a:pt x="1150654" y="1351923"/>
                          <a:pt x="1106322" y="1267416"/>
                          <a:pt x="1075349" y="1152430"/>
                        </a:cubicBezTo>
                        <a:cubicBezTo>
                          <a:pt x="1072875" y="1143029"/>
                          <a:pt x="1070303" y="1133529"/>
                          <a:pt x="1067829" y="1123931"/>
                        </a:cubicBezTo>
                        <a:lnTo>
                          <a:pt x="3661" y="2276"/>
                        </a:lnTo>
                        <a:cubicBezTo>
                          <a:pt x="1286" y="792"/>
                          <a:pt x="0" y="0"/>
                          <a:pt x="0" y="0"/>
                        </a:cubicBezTo>
                        <a:cubicBezTo>
                          <a:pt x="2672" y="4750"/>
                          <a:pt x="5245" y="9599"/>
                          <a:pt x="7916" y="14348"/>
                        </a:cubicBezTo>
                        <a:cubicBezTo>
                          <a:pt x="713073" y="1284139"/>
                          <a:pt x="1150555" y="1351923"/>
                          <a:pt x="1150555" y="1351923"/>
                        </a:cubicBezTo>
                        <a:close/>
                      </a:path>
                    </a:pathLst>
                  </a:custGeom>
                  <a:solidFill>
                    <a:srgbClr val="1BA13D">
                      <a:alpha val="40000"/>
                    </a:srgbClr>
                  </a:solidFill>
                  <a:ln w="56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  <p:grpSp>
              <p:nvGrpSpPr>
                <p:cNvPr id="164" name="Graphic 2">
                  <a:extLst>
                    <a:ext uri="{FF2B5EF4-FFF2-40B4-BE49-F238E27FC236}">
                      <a16:creationId xmlns:a16="http://schemas.microsoft.com/office/drawing/2014/main" id="{80A22B96-884E-4C3B-A5D8-4DB05C86DE28}"/>
                    </a:ext>
                  </a:extLst>
                </p:cNvPr>
                <p:cNvGrpSpPr/>
                <p:nvPr/>
              </p:nvGrpSpPr>
              <p:grpSpPr>
                <a:xfrm>
                  <a:off x="8577315" y="3637010"/>
                  <a:ext cx="922841" cy="2384171"/>
                  <a:chOff x="6815330" y="3719534"/>
                  <a:chExt cx="922841" cy="2384171"/>
                </a:xfrm>
              </p:grpSpPr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4A6144FE-6A83-4DC8-A013-5B3EB4801B20}"/>
                      </a:ext>
                    </a:extLst>
                  </p:cNvPr>
                  <p:cNvSpPr/>
                  <p:nvPr/>
                </p:nvSpPr>
                <p:spPr>
                  <a:xfrm>
                    <a:off x="6815330" y="3719534"/>
                    <a:ext cx="529160" cy="1724191"/>
                  </a:xfrm>
                  <a:custGeom>
                    <a:avLst/>
                    <a:gdLst>
                      <a:gd name="connsiteX0" fmla="*/ 115329 w 529160"/>
                      <a:gd name="connsiteY0" fmla="*/ 1724192 h 1724191"/>
                      <a:gd name="connsiteX1" fmla="*/ 90689 w 529160"/>
                      <a:gd name="connsiteY1" fmla="*/ 1514012 h 1724191"/>
                      <a:gd name="connsiteX2" fmla="*/ 84554 w 529160"/>
                      <a:gd name="connsiteY2" fmla="*/ 1485117 h 1724191"/>
                      <a:gd name="connsiteX3" fmla="*/ 4894 w 529160"/>
                      <a:gd name="connsiteY3" fmla="*/ 1171429 h 1724191"/>
                      <a:gd name="connsiteX4" fmla="*/ 524609 w 529160"/>
                      <a:gd name="connsiteY4" fmla="*/ 7719 h 1724191"/>
                      <a:gd name="connsiteX5" fmla="*/ 526984 w 529160"/>
                      <a:gd name="connsiteY5" fmla="*/ 3662 h 1724191"/>
                      <a:gd name="connsiteX6" fmla="*/ 529161 w 529160"/>
                      <a:gd name="connsiteY6" fmla="*/ 0 h 1724191"/>
                      <a:gd name="connsiteX7" fmla="*/ 528567 w 529160"/>
                      <a:gd name="connsiteY7" fmla="*/ 16427 h 1724191"/>
                      <a:gd name="connsiteX8" fmla="*/ 115329 w 529160"/>
                      <a:gd name="connsiteY8" fmla="*/ 1724192 h 1724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9160" h="1724191">
                        <a:moveTo>
                          <a:pt x="115329" y="1724192"/>
                        </a:moveTo>
                        <a:cubicBezTo>
                          <a:pt x="115329" y="1724192"/>
                          <a:pt x="115032" y="1630482"/>
                          <a:pt x="90689" y="1514012"/>
                        </a:cubicBezTo>
                        <a:cubicBezTo>
                          <a:pt x="88710" y="1504512"/>
                          <a:pt x="86632" y="1494913"/>
                          <a:pt x="84554" y="1485117"/>
                        </a:cubicBezTo>
                        <a:cubicBezTo>
                          <a:pt x="62091" y="1379433"/>
                          <a:pt x="33690" y="1259103"/>
                          <a:pt x="4894" y="1171429"/>
                        </a:cubicBezTo>
                        <a:cubicBezTo>
                          <a:pt x="-55963" y="986186"/>
                          <a:pt x="469787" y="99351"/>
                          <a:pt x="524609" y="7719"/>
                        </a:cubicBezTo>
                        <a:cubicBezTo>
                          <a:pt x="525598" y="6135"/>
                          <a:pt x="526390" y="4750"/>
                          <a:pt x="526984" y="3662"/>
                        </a:cubicBezTo>
                        <a:cubicBezTo>
                          <a:pt x="528468" y="1286"/>
                          <a:pt x="529161" y="0"/>
                          <a:pt x="529161" y="0"/>
                        </a:cubicBezTo>
                        <a:cubicBezTo>
                          <a:pt x="528962" y="5443"/>
                          <a:pt x="528765" y="10984"/>
                          <a:pt x="528567" y="16427"/>
                        </a:cubicBezTo>
                        <a:cubicBezTo>
                          <a:pt x="473349" y="1467800"/>
                          <a:pt x="115329" y="1724192"/>
                          <a:pt x="115329" y="1724192"/>
                        </a:cubicBezTo>
                        <a:close/>
                      </a:path>
                    </a:pathLst>
                  </a:custGeom>
                  <a:solidFill>
                    <a:srgbClr val="1BA13D"/>
                  </a:solidFill>
                  <a:ln w="56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72791D77-D96A-4256-8390-29E1204738BA}"/>
                      </a:ext>
                    </a:extLst>
                  </p:cNvPr>
                  <p:cNvSpPr/>
                  <p:nvPr/>
                </p:nvSpPr>
                <p:spPr>
                  <a:xfrm>
                    <a:off x="6899983" y="3719534"/>
                    <a:ext cx="444606" cy="1725973"/>
                  </a:xfrm>
                  <a:custGeom>
                    <a:avLst/>
                    <a:gdLst>
                      <a:gd name="connsiteX0" fmla="*/ 29093 w 444606"/>
                      <a:gd name="connsiteY0" fmla="*/ 1725974 h 1725973"/>
                      <a:gd name="connsiteX1" fmla="*/ 6135 w 444606"/>
                      <a:gd name="connsiteY1" fmla="*/ 1514012 h 1725973"/>
                      <a:gd name="connsiteX2" fmla="*/ 0 w 444606"/>
                      <a:gd name="connsiteY2" fmla="*/ 1485117 h 1725973"/>
                      <a:gd name="connsiteX3" fmla="*/ 442430 w 444606"/>
                      <a:gd name="connsiteY3" fmla="*/ 3662 h 1725973"/>
                      <a:gd name="connsiteX4" fmla="*/ 444607 w 444606"/>
                      <a:gd name="connsiteY4" fmla="*/ 0 h 1725973"/>
                      <a:gd name="connsiteX5" fmla="*/ 444013 w 444606"/>
                      <a:gd name="connsiteY5" fmla="*/ 16427 h 1725973"/>
                      <a:gd name="connsiteX6" fmla="*/ 29093 w 444606"/>
                      <a:gd name="connsiteY6" fmla="*/ 1725974 h 172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606" h="1725973">
                        <a:moveTo>
                          <a:pt x="29093" y="1725974"/>
                        </a:moveTo>
                        <a:cubicBezTo>
                          <a:pt x="29093" y="1725974"/>
                          <a:pt x="30379" y="1630581"/>
                          <a:pt x="6135" y="1514012"/>
                        </a:cubicBezTo>
                        <a:cubicBezTo>
                          <a:pt x="4156" y="1504512"/>
                          <a:pt x="2078" y="1494913"/>
                          <a:pt x="0" y="1485117"/>
                        </a:cubicBezTo>
                        <a:lnTo>
                          <a:pt x="442430" y="3662"/>
                        </a:lnTo>
                        <a:cubicBezTo>
                          <a:pt x="443914" y="1286"/>
                          <a:pt x="444607" y="0"/>
                          <a:pt x="444607" y="0"/>
                        </a:cubicBezTo>
                        <a:cubicBezTo>
                          <a:pt x="444409" y="5443"/>
                          <a:pt x="444211" y="10984"/>
                          <a:pt x="444013" y="16427"/>
                        </a:cubicBezTo>
                        <a:cubicBezTo>
                          <a:pt x="388796" y="1467800"/>
                          <a:pt x="29093" y="1725974"/>
                          <a:pt x="29093" y="1725974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30000"/>
                    </a:schemeClr>
                  </a:solidFill>
                  <a:ln w="56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 dirty="0"/>
                  </a:p>
                </p:txBody>
              </p:sp>
            </p:grpSp>
            <p:grpSp>
              <p:nvGrpSpPr>
                <p:cNvPr id="165" name="Graphic 2">
                  <a:extLst>
                    <a:ext uri="{FF2B5EF4-FFF2-40B4-BE49-F238E27FC236}">
                      <a16:creationId xmlns:a16="http://schemas.microsoft.com/office/drawing/2014/main" id="{A6808BA7-3848-42A2-9D6C-D9CEDEF7F4E3}"/>
                    </a:ext>
                  </a:extLst>
                </p:cNvPr>
                <p:cNvGrpSpPr/>
                <p:nvPr/>
              </p:nvGrpSpPr>
              <p:grpSpPr>
                <a:xfrm>
                  <a:off x="8174414" y="3614548"/>
                  <a:ext cx="942126" cy="2416661"/>
                  <a:chOff x="6412429" y="3697072"/>
                  <a:chExt cx="942126" cy="2416661"/>
                </a:xfrm>
              </p:grpSpPr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083865E6-6E48-497A-94BA-F5904BEBF1CA}"/>
                      </a:ext>
                    </a:extLst>
                  </p:cNvPr>
                  <p:cNvSpPr/>
                  <p:nvPr/>
                </p:nvSpPr>
                <p:spPr>
                  <a:xfrm>
                    <a:off x="6412429" y="3697171"/>
                    <a:ext cx="540319" cy="1743784"/>
                  </a:xfrm>
                  <a:custGeom>
                    <a:avLst/>
                    <a:gdLst>
                      <a:gd name="connsiteX0" fmla="*/ 390577 w 540319"/>
                      <a:gd name="connsiteY0" fmla="*/ 1711327 h 1743784"/>
                      <a:gd name="connsiteX1" fmla="*/ 524761 w 540319"/>
                      <a:gd name="connsiteY1" fmla="*/ 1743785 h 1743784"/>
                      <a:gd name="connsiteX2" fmla="*/ 4552 w 540319"/>
                      <a:gd name="connsiteY2" fmla="*/ 7520 h 1743784"/>
                      <a:gd name="connsiteX3" fmla="*/ 2177 w 540319"/>
                      <a:gd name="connsiteY3" fmla="*/ 3562 h 1743784"/>
                      <a:gd name="connsiteX4" fmla="*/ 0 w 540319"/>
                      <a:gd name="connsiteY4" fmla="*/ 0 h 1743784"/>
                      <a:gd name="connsiteX5" fmla="*/ 693 w 540319"/>
                      <a:gd name="connsiteY5" fmla="*/ 16328 h 1743784"/>
                      <a:gd name="connsiteX6" fmla="*/ 390478 w 540319"/>
                      <a:gd name="connsiteY6" fmla="*/ 1711427 h 1743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0319" h="1743784">
                        <a:moveTo>
                          <a:pt x="390577" y="1711327"/>
                        </a:moveTo>
                        <a:lnTo>
                          <a:pt x="524761" y="1743785"/>
                        </a:lnTo>
                        <a:cubicBezTo>
                          <a:pt x="618472" y="1403281"/>
                          <a:pt x="269159" y="364946"/>
                          <a:pt x="4552" y="7520"/>
                        </a:cubicBezTo>
                        <a:cubicBezTo>
                          <a:pt x="3464" y="6036"/>
                          <a:pt x="2771" y="4651"/>
                          <a:pt x="2177" y="3562"/>
                        </a:cubicBezTo>
                        <a:cubicBezTo>
                          <a:pt x="792" y="1187"/>
                          <a:pt x="0" y="0"/>
                          <a:pt x="0" y="0"/>
                        </a:cubicBezTo>
                        <a:cubicBezTo>
                          <a:pt x="297" y="5442"/>
                          <a:pt x="396" y="10885"/>
                          <a:pt x="693" y="16328"/>
                        </a:cubicBezTo>
                        <a:cubicBezTo>
                          <a:pt x="60858" y="1462456"/>
                          <a:pt x="390478" y="1711427"/>
                          <a:pt x="390478" y="1711427"/>
                        </a:cubicBezTo>
                        <a:close/>
                      </a:path>
                    </a:pathLst>
                  </a:custGeom>
                  <a:solidFill>
                    <a:srgbClr val="1BA13D"/>
                  </a:solidFill>
                  <a:ln w="56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1AC27B68-F1E6-40D3-B08B-3E5B4AE08D66}"/>
                      </a:ext>
                    </a:extLst>
                  </p:cNvPr>
                  <p:cNvSpPr/>
                  <p:nvPr/>
                </p:nvSpPr>
                <p:spPr>
                  <a:xfrm>
                    <a:off x="6412528" y="3697072"/>
                    <a:ext cx="525156" cy="1749494"/>
                  </a:xfrm>
                  <a:custGeom>
                    <a:avLst/>
                    <a:gdLst>
                      <a:gd name="connsiteX0" fmla="*/ 390478 w 525156"/>
                      <a:gd name="connsiteY0" fmla="*/ 1711427 h 1749494"/>
                      <a:gd name="connsiteX1" fmla="*/ 525157 w 525156"/>
                      <a:gd name="connsiteY1" fmla="*/ 1748139 h 1749494"/>
                      <a:gd name="connsiteX2" fmla="*/ 2177 w 525156"/>
                      <a:gd name="connsiteY2" fmla="*/ 3563 h 1749494"/>
                      <a:gd name="connsiteX3" fmla="*/ 0 w 525156"/>
                      <a:gd name="connsiteY3" fmla="*/ 0 h 1749494"/>
                      <a:gd name="connsiteX4" fmla="*/ 692 w 525156"/>
                      <a:gd name="connsiteY4" fmla="*/ 16328 h 1749494"/>
                      <a:gd name="connsiteX5" fmla="*/ 390478 w 525156"/>
                      <a:gd name="connsiteY5" fmla="*/ 1711427 h 1749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5156" h="1749494">
                        <a:moveTo>
                          <a:pt x="390478" y="1711427"/>
                        </a:moveTo>
                        <a:cubicBezTo>
                          <a:pt x="390478" y="1711427"/>
                          <a:pt x="523178" y="1757936"/>
                          <a:pt x="525157" y="1748139"/>
                        </a:cubicBezTo>
                        <a:cubicBezTo>
                          <a:pt x="391567" y="1219027"/>
                          <a:pt x="127257" y="544352"/>
                          <a:pt x="2177" y="3563"/>
                        </a:cubicBezTo>
                        <a:cubicBezTo>
                          <a:pt x="792" y="1187"/>
                          <a:pt x="0" y="0"/>
                          <a:pt x="0" y="0"/>
                        </a:cubicBezTo>
                        <a:cubicBezTo>
                          <a:pt x="297" y="5443"/>
                          <a:pt x="396" y="10885"/>
                          <a:pt x="692" y="16328"/>
                        </a:cubicBezTo>
                        <a:cubicBezTo>
                          <a:pt x="60858" y="1462456"/>
                          <a:pt x="390478" y="1711427"/>
                          <a:pt x="390478" y="1711427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40000"/>
                    </a:schemeClr>
                  </a:solidFill>
                  <a:ln w="56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 dirty="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532915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6EBEAD-738E-49C3-B274-FE2160C377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0" name="ตัวแทนข้อความ 9">
            <a:extLst>
              <a:ext uri="{FF2B5EF4-FFF2-40B4-BE49-F238E27FC236}">
                <a16:creationId xmlns:a16="http://schemas.microsoft.com/office/drawing/2014/main" id="{9609F2A9-E301-4CC7-B44B-8D3F7334ADB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68642" y="2757889"/>
            <a:ext cx="4887116" cy="12147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spcBef>
                <a:spcPts val="0"/>
              </a:spcBef>
              <a:buNone/>
              <a:defRPr sz="1600" b="0" i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21" name="ตัวแทนข้อความ 9">
            <a:extLst>
              <a:ext uri="{FF2B5EF4-FFF2-40B4-BE49-F238E27FC236}">
                <a16:creationId xmlns:a16="http://schemas.microsoft.com/office/drawing/2014/main" id="{B7FD238A-4CB3-482E-B18D-4E74C4A00B4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7487" y="523932"/>
            <a:ext cx="5662624" cy="2004291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 marL="0" indent="0">
              <a:buNone/>
              <a:defRPr lang="en-US" sz="6400" b="1" baseline="0" dirty="0">
                <a:solidFill>
                  <a:schemeClr val="tx1"/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r>
              <a:rPr lang="en-US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j-cs"/>
              </a:rPr>
              <a:t>What is Frog</a:t>
            </a:r>
            <a:r>
              <a:rPr lang="en-US" b="1" baseline="0" dirty="0">
                <a:latin typeface="+mj-lt"/>
                <a:cs typeface="+mj-cs"/>
              </a:rPr>
              <a:t> Life Cycle?</a:t>
            </a:r>
          </a:p>
        </p:txBody>
      </p:sp>
    </p:spTree>
    <p:extLst>
      <p:ext uri="{BB962C8B-B14F-4D97-AF65-F5344CB8AC3E}">
        <p14:creationId xmlns:p14="http://schemas.microsoft.com/office/powerpoint/2010/main" val="15441728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333A5A6-D4E0-4A3A-AB29-13EF299DF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2" name="Graphic 2">
            <a:extLst>
              <a:ext uri="{FF2B5EF4-FFF2-40B4-BE49-F238E27FC236}">
                <a16:creationId xmlns:a16="http://schemas.microsoft.com/office/drawing/2014/main" id="{1FDEB27E-84FC-4ED3-B3C6-D7857F90900C}"/>
              </a:ext>
            </a:extLst>
          </p:cNvPr>
          <p:cNvGrpSpPr/>
          <p:nvPr userDrawn="1"/>
        </p:nvGrpSpPr>
        <p:grpSpPr>
          <a:xfrm>
            <a:off x="1510486" y="143946"/>
            <a:ext cx="2043108" cy="1041391"/>
            <a:chOff x="2468207" y="971606"/>
            <a:chExt cx="1270447" cy="64755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9A6CC91-9BA0-4F7F-B0FA-BE54CB238B87}"/>
                </a:ext>
              </a:extLst>
            </p:cNvPr>
            <p:cNvSpPr/>
            <p:nvPr/>
          </p:nvSpPr>
          <p:spPr>
            <a:xfrm>
              <a:off x="2468207" y="971606"/>
              <a:ext cx="1270447" cy="647558"/>
            </a:xfrm>
            <a:custGeom>
              <a:avLst/>
              <a:gdLst>
                <a:gd name="connsiteX0" fmla="*/ 55730 w 1270447"/>
                <a:gd name="connsiteY0" fmla="*/ 312216 h 647558"/>
                <a:gd name="connsiteX1" fmla="*/ 314936 w 1270447"/>
                <a:gd name="connsiteY1" fmla="*/ 323467 h 647558"/>
                <a:gd name="connsiteX2" fmla="*/ 661530 w 1270447"/>
                <a:gd name="connsiteY2" fmla="*/ 2252 h 647558"/>
                <a:gd name="connsiteX3" fmla="*/ 1010915 w 1270447"/>
                <a:gd name="connsiteY3" fmla="*/ 233287 h 647558"/>
                <a:gd name="connsiteX4" fmla="*/ 1270121 w 1270447"/>
                <a:gd name="connsiteY4" fmla="*/ 343178 h 647558"/>
                <a:gd name="connsiteX5" fmla="*/ 1044754 w 1270447"/>
                <a:gd name="connsiteY5" fmla="*/ 605260 h 647558"/>
                <a:gd name="connsiteX6" fmla="*/ 847559 w 1270447"/>
                <a:gd name="connsiteY6" fmla="*/ 546126 h 647558"/>
                <a:gd name="connsiteX7" fmla="*/ 731999 w 1270447"/>
                <a:gd name="connsiteY7" fmla="*/ 647558 h 647558"/>
                <a:gd name="connsiteX8" fmla="*/ 596728 w 1270447"/>
                <a:gd name="connsiteY8" fmla="*/ 526415 h 647558"/>
                <a:gd name="connsiteX9" fmla="*/ 140243 w 1270447"/>
                <a:gd name="connsiteY9" fmla="*/ 582757 h 647558"/>
                <a:gd name="connsiteX10" fmla="*/ 55730 w 1270447"/>
                <a:gd name="connsiteY10" fmla="*/ 312300 h 64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0447" h="647558">
                  <a:moveTo>
                    <a:pt x="55730" y="312216"/>
                  </a:moveTo>
                  <a:cubicBezTo>
                    <a:pt x="170444" y="202239"/>
                    <a:pt x="306476" y="343178"/>
                    <a:pt x="314936" y="323467"/>
                  </a:cubicBezTo>
                  <a:cubicBezTo>
                    <a:pt x="323395" y="303756"/>
                    <a:pt x="298016" y="30423"/>
                    <a:pt x="661530" y="2252"/>
                  </a:cubicBezTo>
                  <a:cubicBezTo>
                    <a:pt x="1025043" y="-25919"/>
                    <a:pt x="968617" y="219243"/>
                    <a:pt x="1010915" y="233287"/>
                  </a:cubicBezTo>
                  <a:cubicBezTo>
                    <a:pt x="1053214" y="247414"/>
                    <a:pt x="1264453" y="162817"/>
                    <a:pt x="1270121" y="343178"/>
                  </a:cubicBezTo>
                  <a:cubicBezTo>
                    <a:pt x="1275789" y="523539"/>
                    <a:pt x="1208111" y="599592"/>
                    <a:pt x="1044754" y="605260"/>
                  </a:cubicBezTo>
                  <a:cubicBezTo>
                    <a:pt x="881313" y="610928"/>
                    <a:pt x="878521" y="534790"/>
                    <a:pt x="847559" y="546126"/>
                  </a:cubicBezTo>
                  <a:cubicBezTo>
                    <a:pt x="816596" y="557378"/>
                    <a:pt x="825056" y="647558"/>
                    <a:pt x="731999" y="647558"/>
                  </a:cubicBezTo>
                  <a:cubicBezTo>
                    <a:pt x="638942" y="647558"/>
                    <a:pt x="639027" y="512288"/>
                    <a:pt x="596728" y="526415"/>
                  </a:cubicBezTo>
                  <a:cubicBezTo>
                    <a:pt x="554430" y="540459"/>
                    <a:pt x="331855" y="647558"/>
                    <a:pt x="140243" y="582757"/>
                  </a:cubicBezTo>
                  <a:cubicBezTo>
                    <a:pt x="-51370" y="517956"/>
                    <a:pt x="-11947" y="377102"/>
                    <a:pt x="55730" y="312300"/>
                  </a:cubicBez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FC9912-A395-4D8F-BC31-CC3C6CF08265}"/>
                </a:ext>
              </a:extLst>
            </p:cNvPr>
            <p:cNvSpPr/>
            <p:nvPr/>
          </p:nvSpPr>
          <p:spPr>
            <a:xfrm>
              <a:off x="2799944" y="1289796"/>
              <a:ext cx="207415" cy="156314"/>
            </a:xfrm>
            <a:custGeom>
              <a:avLst/>
              <a:gdLst>
                <a:gd name="connsiteX0" fmla="*/ 100874 w 207415"/>
                <a:gd name="connsiteY0" fmla="*/ 156113 h 156314"/>
                <a:gd name="connsiteX1" fmla="*/ 21606 w 207415"/>
                <a:gd name="connsiteY1" fmla="*/ 99349 h 156314"/>
                <a:gd name="connsiteX2" fmla="*/ 119 w 207415"/>
                <a:gd name="connsiteY2" fmla="*/ 55105 h 156314"/>
                <a:gd name="connsiteX3" fmla="*/ 5279 w 207415"/>
                <a:gd name="connsiteY3" fmla="*/ 30402 h 156314"/>
                <a:gd name="connsiteX4" fmla="*/ 23045 w 207415"/>
                <a:gd name="connsiteY4" fmla="*/ 12468 h 156314"/>
                <a:gd name="connsiteX5" fmla="*/ 70757 w 207415"/>
                <a:gd name="connsiteY5" fmla="*/ 32 h 156314"/>
                <a:gd name="connsiteX6" fmla="*/ 119485 w 207415"/>
                <a:gd name="connsiteY6" fmla="*/ 6208 h 156314"/>
                <a:gd name="connsiteX7" fmla="*/ 165252 w 207415"/>
                <a:gd name="connsiteY7" fmla="*/ 23804 h 156314"/>
                <a:gd name="connsiteX8" fmla="*/ 206959 w 207415"/>
                <a:gd name="connsiteY8" fmla="*/ 49352 h 156314"/>
                <a:gd name="connsiteX9" fmla="*/ 207212 w 207415"/>
                <a:gd name="connsiteY9" fmla="*/ 50875 h 156314"/>
                <a:gd name="connsiteX10" fmla="*/ 205690 w 207415"/>
                <a:gd name="connsiteY10" fmla="*/ 51129 h 156314"/>
                <a:gd name="connsiteX11" fmla="*/ 118555 w 207415"/>
                <a:gd name="connsiteY11" fmla="*/ 9845 h 156314"/>
                <a:gd name="connsiteX12" fmla="*/ 70842 w 207415"/>
                <a:gd name="connsiteY12" fmla="*/ 4177 h 156314"/>
                <a:gd name="connsiteX13" fmla="*/ 25413 w 207415"/>
                <a:gd name="connsiteY13" fmla="*/ 16359 h 156314"/>
                <a:gd name="connsiteX14" fmla="*/ 9086 w 207415"/>
                <a:gd name="connsiteY14" fmla="*/ 32602 h 156314"/>
                <a:gd name="connsiteX15" fmla="*/ 4264 w 207415"/>
                <a:gd name="connsiteY15" fmla="*/ 54851 h 156314"/>
                <a:gd name="connsiteX16" fmla="*/ 24398 w 207415"/>
                <a:gd name="connsiteY16" fmla="*/ 96980 h 156314"/>
                <a:gd name="connsiteX17" fmla="*/ 60521 w 207415"/>
                <a:gd name="connsiteY17" fmla="*/ 128873 h 156314"/>
                <a:gd name="connsiteX18" fmla="*/ 101804 w 207415"/>
                <a:gd name="connsiteY18" fmla="*/ 154337 h 156314"/>
                <a:gd name="connsiteX19" fmla="*/ 102227 w 207415"/>
                <a:gd name="connsiteY19" fmla="*/ 155775 h 156314"/>
                <a:gd name="connsiteX20" fmla="*/ 100789 w 207415"/>
                <a:gd name="connsiteY20" fmla="*/ 156198 h 156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7415" h="156314">
                  <a:moveTo>
                    <a:pt x="100874" y="156113"/>
                  </a:moveTo>
                  <a:cubicBezTo>
                    <a:pt x="72026" y="141309"/>
                    <a:pt x="43432" y="124136"/>
                    <a:pt x="21606" y="99349"/>
                  </a:cubicBezTo>
                  <a:cubicBezTo>
                    <a:pt x="10863" y="87082"/>
                    <a:pt x="1726" y="72193"/>
                    <a:pt x="119" y="55105"/>
                  </a:cubicBezTo>
                  <a:cubicBezTo>
                    <a:pt x="-473" y="46645"/>
                    <a:pt x="1134" y="37931"/>
                    <a:pt x="5279" y="30402"/>
                  </a:cubicBezTo>
                  <a:cubicBezTo>
                    <a:pt x="9509" y="22873"/>
                    <a:pt x="15938" y="17036"/>
                    <a:pt x="23045" y="12468"/>
                  </a:cubicBezTo>
                  <a:cubicBezTo>
                    <a:pt x="37511" y="3754"/>
                    <a:pt x="54345" y="370"/>
                    <a:pt x="70757" y="32"/>
                  </a:cubicBezTo>
                  <a:cubicBezTo>
                    <a:pt x="87254" y="-306"/>
                    <a:pt x="103666" y="2062"/>
                    <a:pt x="119485" y="6208"/>
                  </a:cubicBezTo>
                  <a:cubicBezTo>
                    <a:pt x="135305" y="10437"/>
                    <a:pt x="150617" y="16613"/>
                    <a:pt x="165252" y="23804"/>
                  </a:cubicBezTo>
                  <a:cubicBezTo>
                    <a:pt x="179972" y="30994"/>
                    <a:pt x="193592" y="40046"/>
                    <a:pt x="206959" y="49352"/>
                  </a:cubicBezTo>
                  <a:cubicBezTo>
                    <a:pt x="207466" y="49690"/>
                    <a:pt x="207551" y="50367"/>
                    <a:pt x="207212" y="50875"/>
                  </a:cubicBezTo>
                  <a:cubicBezTo>
                    <a:pt x="206874" y="51382"/>
                    <a:pt x="206197" y="51467"/>
                    <a:pt x="205690" y="51129"/>
                  </a:cubicBezTo>
                  <a:cubicBezTo>
                    <a:pt x="178957" y="32940"/>
                    <a:pt x="149686" y="18051"/>
                    <a:pt x="118555" y="9845"/>
                  </a:cubicBezTo>
                  <a:cubicBezTo>
                    <a:pt x="102989" y="5954"/>
                    <a:pt x="86915" y="3670"/>
                    <a:pt x="70842" y="4177"/>
                  </a:cubicBezTo>
                  <a:cubicBezTo>
                    <a:pt x="54938" y="4600"/>
                    <a:pt x="38780" y="8153"/>
                    <a:pt x="25413" y="16359"/>
                  </a:cubicBezTo>
                  <a:cubicBezTo>
                    <a:pt x="18899" y="20589"/>
                    <a:pt x="12978" y="25919"/>
                    <a:pt x="9086" y="32602"/>
                  </a:cubicBezTo>
                  <a:cubicBezTo>
                    <a:pt x="5364" y="39370"/>
                    <a:pt x="3841" y="47152"/>
                    <a:pt x="4264" y="54851"/>
                  </a:cubicBezTo>
                  <a:cubicBezTo>
                    <a:pt x="5533" y="70501"/>
                    <a:pt x="13993" y="84883"/>
                    <a:pt x="24398" y="96980"/>
                  </a:cubicBezTo>
                  <a:cubicBezTo>
                    <a:pt x="34719" y="109247"/>
                    <a:pt x="47324" y="119567"/>
                    <a:pt x="60521" y="128873"/>
                  </a:cubicBezTo>
                  <a:cubicBezTo>
                    <a:pt x="73549" y="138517"/>
                    <a:pt x="87677" y="146469"/>
                    <a:pt x="101804" y="154337"/>
                  </a:cubicBezTo>
                  <a:cubicBezTo>
                    <a:pt x="102312" y="154591"/>
                    <a:pt x="102566" y="155267"/>
                    <a:pt x="102227" y="155775"/>
                  </a:cubicBezTo>
                  <a:cubicBezTo>
                    <a:pt x="101974" y="156283"/>
                    <a:pt x="101297" y="156452"/>
                    <a:pt x="100789" y="156198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D6BC7C6-FA2E-4BB7-93CA-87B5A1196689}"/>
                </a:ext>
              </a:extLst>
            </p:cNvPr>
            <p:cNvSpPr/>
            <p:nvPr/>
          </p:nvSpPr>
          <p:spPr>
            <a:xfrm>
              <a:off x="3269730" y="1298567"/>
              <a:ext cx="129884" cy="110978"/>
            </a:xfrm>
            <a:custGeom>
              <a:avLst/>
              <a:gdLst>
                <a:gd name="connsiteX0" fmla="*/ 184 w 129884"/>
                <a:gd name="connsiteY0" fmla="*/ 91254 h 110978"/>
                <a:gd name="connsiteX1" fmla="*/ 28609 w 129884"/>
                <a:gd name="connsiteY1" fmla="*/ 36182 h 110978"/>
                <a:gd name="connsiteX2" fmla="*/ 48320 w 129884"/>
                <a:gd name="connsiteY2" fmla="*/ 11818 h 110978"/>
                <a:gd name="connsiteX3" fmla="*/ 61517 w 129884"/>
                <a:gd name="connsiteY3" fmla="*/ 2681 h 110978"/>
                <a:gd name="connsiteX4" fmla="*/ 77929 w 129884"/>
                <a:gd name="connsiteY4" fmla="*/ 482 h 110978"/>
                <a:gd name="connsiteX5" fmla="*/ 92226 w 129884"/>
                <a:gd name="connsiteY5" fmla="*/ 8518 h 110978"/>
                <a:gd name="connsiteX6" fmla="*/ 102124 w 129884"/>
                <a:gd name="connsiteY6" fmla="*/ 21039 h 110978"/>
                <a:gd name="connsiteX7" fmla="*/ 115067 w 129884"/>
                <a:gd name="connsiteY7" fmla="*/ 49463 h 110978"/>
                <a:gd name="connsiteX8" fmla="*/ 129871 w 129884"/>
                <a:gd name="connsiteY8" fmla="*/ 109697 h 110978"/>
                <a:gd name="connsiteX9" fmla="*/ 129025 w 129884"/>
                <a:gd name="connsiteY9" fmla="*/ 110966 h 110978"/>
                <a:gd name="connsiteX10" fmla="*/ 127757 w 129884"/>
                <a:gd name="connsiteY10" fmla="*/ 110120 h 110978"/>
                <a:gd name="connsiteX11" fmla="*/ 120481 w 129884"/>
                <a:gd name="connsiteY11" fmla="*/ 80172 h 110978"/>
                <a:gd name="connsiteX12" fmla="*/ 111429 w 129884"/>
                <a:gd name="connsiteY12" fmla="*/ 50817 h 110978"/>
                <a:gd name="connsiteX13" fmla="*/ 98486 w 129884"/>
                <a:gd name="connsiteY13" fmla="*/ 23323 h 110978"/>
                <a:gd name="connsiteX14" fmla="*/ 76914 w 129884"/>
                <a:gd name="connsiteY14" fmla="*/ 4965 h 110978"/>
                <a:gd name="connsiteX15" fmla="*/ 51027 w 129884"/>
                <a:gd name="connsiteY15" fmla="*/ 14948 h 110978"/>
                <a:gd name="connsiteX16" fmla="*/ 31654 w 129884"/>
                <a:gd name="connsiteY16" fmla="*/ 38297 h 110978"/>
                <a:gd name="connsiteX17" fmla="*/ 16004 w 129884"/>
                <a:gd name="connsiteY17" fmla="*/ 64691 h 110978"/>
                <a:gd name="connsiteX18" fmla="*/ 2045 w 129884"/>
                <a:gd name="connsiteY18" fmla="*/ 92185 h 110978"/>
                <a:gd name="connsiteX19" fmla="*/ 607 w 129884"/>
                <a:gd name="connsiteY19" fmla="*/ 92693 h 110978"/>
                <a:gd name="connsiteX20" fmla="*/ 100 w 129884"/>
                <a:gd name="connsiteY20" fmla="*/ 91254 h 11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9884" h="110978">
                  <a:moveTo>
                    <a:pt x="184" y="91254"/>
                  </a:moveTo>
                  <a:cubicBezTo>
                    <a:pt x="8305" y="72305"/>
                    <a:pt x="17188" y="53524"/>
                    <a:pt x="28609" y="36182"/>
                  </a:cubicBezTo>
                  <a:cubicBezTo>
                    <a:pt x="34361" y="27553"/>
                    <a:pt x="40622" y="19093"/>
                    <a:pt x="48320" y="11818"/>
                  </a:cubicBezTo>
                  <a:cubicBezTo>
                    <a:pt x="52296" y="8349"/>
                    <a:pt x="56441" y="4881"/>
                    <a:pt x="61517" y="2681"/>
                  </a:cubicBezTo>
                  <a:cubicBezTo>
                    <a:pt x="66424" y="397"/>
                    <a:pt x="72261" y="-703"/>
                    <a:pt x="77929" y="482"/>
                  </a:cubicBezTo>
                  <a:cubicBezTo>
                    <a:pt x="83512" y="1666"/>
                    <a:pt x="88419" y="4712"/>
                    <a:pt x="92226" y="8518"/>
                  </a:cubicBezTo>
                  <a:cubicBezTo>
                    <a:pt x="96117" y="12241"/>
                    <a:pt x="99332" y="16555"/>
                    <a:pt x="102124" y="21039"/>
                  </a:cubicBezTo>
                  <a:cubicBezTo>
                    <a:pt x="107622" y="30006"/>
                    <a:pt x="111598" y="39735"/>
                    <a:pt x="115067" y="49463"/>
                  </a:cubicBezTo>
                  <a:cubicBezTo>
                    <a:pt x="122004" y="69005"/>
                    <a:pt x="126318" y="89309"/>
                    <a:pt x="129871" y="109697"/>
                  </a:cubicBezTo>
                  <a:cubicBezTo>
                    <a:pt x="129956" y="110289"/>
                    <a:pt x="129618" y="110881"/>
                    <a:pt x="129025" y="110966"/>
                  </a:cubicBezTo>
                  <a:cubicBezTo>
                    <a:pt x="128433" y="111050"/>
                    <a:pt x="127926" y="110712"/>
                    <a:pt x="127757" y="110120"/>
                  </a:cubicBezTo>
                  <a:cubicBezTo>
                    <a:pt x="125557" y="100053"/>
                    <a:pt x="123273" y="90070"/>
                    <a:pt x="120481" y="80172"/>
                  </a:cubicBezTo>
                  <a:cubicBezTo>
                    <a:pt x="117859" y="70274"/>
                    <a:pt x="114982" y="60377"/>
                    <a:pt x="111429" y="50817"/>
                  </a:cubicBezTo>
                  <a:cubicBezTo>
                    <a:pt x="107876" y="41258"/>
                    <a:pt x="103816" y="31783"/>
                    <a:pt x="98486" y="23323"/>
                  </a:cubicBezTo>
                  <a:cubicBezTo>
                    <a:pt x="93241" y="15033"/>
                    <a:pt x="86135" y="6827"/>
                    <a:pt x="76914" y="4965"/>
                  </a:cubicBezTo>
                  <a:cubicBezTo>
                    <a:pt x="67693" y="3020"/>
                    <a:pt x="58302" y="8349"/>
                    <a:pt x="51027" y="14948"/>
                  </a:cubicBezTo>
                  <a:cubicBezTo>
                    <a:pt x="43582" y="21716"/>
                    <a:pt x="37322" y="29837"/>
                    <a:pt x="31654" y="38297"/>
                  </a:cubicBezTo>
                  <a:cubicBezTo>
                    <a:pt x="25902" y="46756"/>
                    <a:pt x="20826" y="55639"/>
                    <a:pt x="16004" y="64691"/>
                  </a:cubicBezTo>
                  <a:cubicBezTo>
                    <a:pt x="11013" y="73658"/>
                    <a:pt x="6529" y="82879"/>
                    <a:pt x="2045" y="92185"/>
                  </a:cubicBezTo>
                  <a:cubicBezTo>
                    <a:pt x="1791" y="92693"/>
                    <a:pt x="1115" y="92946"/>
                    <a:pt x="607" y="92693"/>
                  </a:cubicBezTo>
                  <a:cubicBezTo>
                    <a:pt x="100" y="92439"/>
                    <a:pt x="-154" y="91847"/>
                    <a:pt x="100" y="91254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C6B2896-CDC2-4EA8-B887-A6E0110C299E}"/>
                </a:ext>
              </a:extLst>
            </p:cNvPr>
            <p:cNvSpPr/>
            <p:nvPr/>
          </p:nvSpPr>
          <p:spPr>
            <a:xfrm>
              <a:off x="2480539" y="1366219"/>
              <a:ext cx="339708" cy="192090"/>
            </a:xfrm>
            <a:custGeom>
              <a:avLst/>
              <a:gdLst>
                <a:gd name="connsiteX0" fmla="*/ 2115 w 339708"/>
                <a:gd name="connsiteY0" fmla="*/ 1100 h 192090"/>
                <a:gd name="connsiteX1" fmla="*/ 37899 w 339708"/>
                <a:gd name="connsiteY1" fmla="*/ 103462 h 192090"/>
                <a:gd name="connsiteX2" fmla="*/ 123089 w 339708"/>
                <a:gd name="connsiteY2" fmla="*/ 169532 h 192090"/>
                <a:gd name="connsiteX3" fmla="*/ 230358 w 339708"/>
                <a:gd name="connsiteY3" fmla="*/ 188228 h 192090"/>
                <a:gd name="connsiteX4" fmla="*/ 338304 w 339708"/>
                <a:gd name="connsiteY4" fmla="*/ 168940 h 192090"/>
                <a:gd name="connsiteX5" fmla="*/ 339657 w 339708"/>
                <a:gd name="connsiteY5" fmla="*/ 169617 h 192090"/>
                <a:gd name="connsiteX6" fmla="*/ 338980 w 339708"/>
                <a:gd name="connsiteY6" fmla="*/ 170971 h 192090"/>
                <a:gd name="connsiteX7" fmla="*/ 230442 w 339708"/>
                <a:gd name="connsiteY7" fmla="*/ 191951 h 192090"/>
                <a:gd name="connsiteX8" fmla="*/ 121397 w 339708"/>
                <a:gd name="connsiteY8" fmla="*/ 173678 h 192090"/>
                <a:gd name="connsiteX9" fmla="*/ 34854 w 339708"/>
                <a:gd name="connsiteY9" fmla="*/ 105493 h 192090"/>
                <a:gd name="connsiteX10" fmla="*/ 10236 w 339708"/>
                <a:gd name="connsiteY10" fmla="*/ 55665 h 192090"/>
                <a:gd name="connsiteX11" fmla="*/ 0 w 339708"/>
                <a:gd name="connsiteY11" fmla="*/ 1184 h 192090"/>
                <a:gd name="connsiteX12" fmla="*/ 1015 w 339708"/>
                <a:gd name="connsiteY12" fmla="*/ 0 h 192090"/>
                <a:gd name="connsiteX13" fmla="*/ 2200 w 339708"/>
                <a:gd name="connsiteY13" fmla="*/ 1015 h 192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9708" h="192090">
                  <a:moveTo>
                    <a:pt x="2115" y="1100"/>
                  </a:moveTo>
                  <a:cubicBezTo>
                    <a:pt x="5499" y="37561"/>
                    <a:pt x="16835" y="73599"/>
                    <a:pt x="37899" y="103462"/>
                  </a:cubicBezTo>
                  <a:cubicBezTo>
                    <a:pt x="58880" y="133410"/>
                    <a:pt x="89334" y="155912"/>
                    <a:pt x="123089" y="169532"/>
                  </a:cubicBezTo>
                  <a:cubicBezTo>
                    <a:pt x="156843" y="183491"/>
                    <a:pt x="193812" y="189074"/>
                    <a:pt x="230358" y="188228"/>
                  </a:cubicBezTo>
                  <a:cubicBezTo>
                    <a:pt x="266988" y="187298"/>
                    <a:pt x="303365" y="180361"/>
                    <a:pt x="338304" y="168940"/>
                  </a:cubicBezTo>
                  <a:cubicBezTo>
                    <a:pt x="338896" y="168771"/>
                    <a:pt x="339488" y="169025"/>
                    <a:pt x="339657" y="169617"/>
                  </a:cubicBezTo>
                  <a:cubicBezTo>
                    <a:pt x="339826" y="170209"/>
                    <a:pt x="339573" y="170801"/>
                    <a:pt x="338980" y="170971"/>
                  </a:cubicBezTo>
                  <a:cubicBezTo>
                    <a:pt x="304211" y="183322"/>
                    <a:pt x="267496" y="190935"/>
                    <a:pt x="230442" y="191951"/>
                  </a:cubicBezTo>
                  <a:cubicBezTo>
                    <a:pt x="193473" y="193050"/>
                    <a:pt x="155912" y="187721"/>
                    <a:pt x="121397" y="173678"/>
                  </a:cubicBezTo>
                  <a:cubicBezTo>
                    <a:pt x="87050" y="159635"/>
                    <a:pt x="56003" y="136286"/>
                    <a:pt x="34854" y="105493"/>
                  </a:cubicBezTo>
                  <a:cubicBezTo>
                    <a:pt x="24279" y="90180"/>
                    <a:pt x="16073" y="73261"/>
                    <a:pt x="10236" y="55665"/>
                  </a:cubicBezTo>
                  <a:cubicBezTo>
                    <a:pt x="4568" y="37984"/>
                    <a:pt x="1269" y="19626"/>
                    <a:pt x="0" y="1184"/>
                  </a:cubicBezTo>
                  <a:cubicBezTo>
                    <a:pt x="0" y="592"/>
                    <a:pt x="423" y="85"/>
                    <a:pt x="1015" y="0"/>
                  </a:cubicBezTo>
                  <a:cubicBezTo>
                    <a:pt x="1607" y="0"/>
                    <a:pt x="2115" y="423"/>
                    <a:pt x="2200" y="1015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FCEB810-0984-4890-A054-60C1857CBE64}"/>
                </a:ext>
              </a:extLst>
            </p:cNvPr>
            <p:cNvSpPr/>
            <p:nvPr/>
          </p:nvSpPr>
          <p:spPr>
            <a:xfrm>
              <a:off x="3347550" y="1503227"/>
              <a:ext cx="266684" cy="55323"/>
            </a:xfrm>
            <a:custGeom>
              <a:avLst/>
              <a:gdLst>
                <a:gd name="connsiteX0" fmla="*/ 1632 w 266684"/>
                <a:gd name="connsiteY0" fmla="*/ 209 h 55323"/>
                <a:gd name="connsiteX1" fmla="*/ 62626 w 266684"/>
                <a:gd name="connsiteY1" fmla="*/ 36332 h 55323"/>
                <a:gd name="connsiteX2" fmla="*/ 131488 w 266684"/>
                <a:gd name="connsiteY2" fmla="*/ 50798 h 55323"/>
                <a:gd name="connsiteX3" fmla="*/ 201196 w 266684"/>
                <a:gd name="connsiteY3" fmla="*/ 40308 h 55323"/>
                <a:gd name="connsiteX4" fmla="*/ 264982 w 266684"/>
                <a:gd name="connsiteY4" fmla="*/ 9261 h 55323"/>
                <a:gd name="connsiteX5" fmla="*/ 266505 w 266684"/>
                <a:gd name="connsiteY5" fmla="*/ 9599 h 55323"/>
                <a:gd name="connsiteX6" fmla="*/ 266251 w 266684"/>
                <a:gd name="connsiteY6" fmla="*/ 11037 h 55323"/>
                <a:gd name="connsiteX7" fmla="*/ 202465 w 266684"/>
                <a:gd name="connsiteY7" fmla="*/ 43861 h 55323"/>
                <a:gd name="connsiteX8" fmla="*/ 131488 w 266684"/>
                <a:gd name="connsiteY8" fmla="*/ 55281 h 55323"/>
                <a:gd name="connsiteX9" fmla="*/ 61273 w 266684"/>
                <a:gd name="connsiteY9" fmla="*/ 39800 h 55323"/>
                <a:gd name="connsiteX10" fmla="*/ 363 w 266684"/>
                <a:gd name="connsiteY10" fmla="*/ 1901 h 55323"/>
                <a:gd name="connsiteX11" fmla="*/ 278 w 266684"/>
                <a:gd name="connsiteY11" fmla="*/ 378 h 55323"/>
                <a:gd name="connsiteX12" fmla="*/ 1801 w 266684"/>
                <a:gd name="connsiteY12" fmla="*/ 209 h 5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684" h="55323">
                  <a:moveTo>
                    <a:pt x="1632" y="209"/>
                  </a:moveTo>
                  <a:cubicBezTo>
                    <a:pt x="20328" y="14844"/>
                    <a:pt x="40715" y="27364"/>
                    <a:pt x="62626" y="36332"/>
                  </a:cubicBezTo>
                  <a:cubicBezTo>
                    <a:pt x="84537" y="45214"/>
                    <a:pt x="107970" y="50375"/>
                    <a:pt x="131488" y="50798"/>
                  </a:cubicBezTo>
                  <a:cubicBezTo>
                    <a:pt x="155091" y="51559"/>
                    <a:pt x="178693" y="47752"/>
                    <a:pt x="201196" y="40308"/>
                  </a:cubicBezTo>
                  <a:cubicBezTo>
                    <a:pt x="223614" y="32863"/>
                    <a:pt x="245017" y="22119"/>
                    <a:pt x="264982" y="9261"/>
                  </a:cubicBezTo>
                  <a:cubicBezTo>
                    <a:pt x="265490" y="8922"/>
                    <a:pt x="266167" y="9092"/>
                    <a:pt x="266505" y="9599"/>
                  </a:cubicBezTo>
                  <a:cubicBezTo>
                    <a:pt x="266843" y="10107"/>
                    <a:pt x="266674" y="10699"/>
                    <a:pt x="266251" y="11037"/>
                  </a:cubicBezTo>
                  <a:cubicBezTo>
                    <a:pt x="246625" y="24742"/>
                    <a:pt x="225222" y="36163"/>
                    <a:pt x="202465" y="43861"/>
                  </a:cubicBezTo>
                  <a:cubicBezTo>
                    <a:pt x="179708" y="51644"/>
                    <a:pt x="155598" y="55789"/>
                    <a:pt x="131488" y="55281"/>
                  </a:cubicBezTo>
                  <a:cubicBezTo>
                    <a:pt x="107293" y="54689"/>
                    <a:pt x="83437" y="49021"/>
                    <a:pt x="61273" y="39800"/>
                  </a:cubicBezTo>
                  <a:cubicBezTo>
                    <a:pt x="39024" y="30579"/>
                    <a:pt x="18636" y="17382"/>
                    <a:pt x="363" y="1901"/>
                  </a:cubicBezTo>
                  <a:cubicBezTo>
                    <a:pt x="-60" y="1478"/>
                    <a:pt x="-145" y="801"/>
                    <a:pt x="278" y="378"/>
                  </a:cubicBezTo>
                  <a:cubicBezTo>
                    <a:pt x="617" y="-45"/>
                    <a:pt x="1293" y="-130"/>
                    <a:pt x="1801" y="209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01212AD-1AC6-4D20-80D2-57CC4CF2BA11}"/>
              </a:ext>
            </a:extLst>
          </p:cNvPr>
          <p:cNvGrpSpPr/>
          <p:nvPr userDrawn="1"/>
        </p:nvGrpSpPr>
        <p:grpSpPr>
          <a:xfrm>
            <a:off x="-3" y="692411"/>
            <a:ext cx="12567923" cy="2839640"/>
            <a:chOff x="-2" y="519308"/>
            <a:chExt cx="9425942" cy="212973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28FD7FF-C9F1-496B-BD78-E7F8739B6236}"/>
                </a:ext>
              </a:extLst>
            </p:cNvPr>
            <p:cNvSpPr/>
            <p:nvPr/>
          </p:nvSpPr>
          <p:spPr>
            <a:xfrm>
              <a:off x="-2" y="519308"/>
              <a:ext cx="9152411" cy="2039854"/>
            </a:xfrm>
            <a:custGeom>
              <a:avLst/>
              <a:gdLst>
                <a:gd name="connsiteX0" fmla="*/ 5976938 w 5976937"/>
                <a:gd name="connsiteY0" fmla="*/ 16458 h 2039854"/>
                <a:gd name="connsiteX1" fmla="*/ 5976938 w 5976937"/>
                <a:gd name="connsiteY1" fmla="*/ 2039854 h 2039854"/>
                <a:gd name="connsiteX2" fmla="*/ 0 w 5976937"/>
                <a:gd name="connsiteY2" fmla="*/ 2039854 h 2039854"/>
                <a:gd name="connsiteX3" fmla="*/ 0 w 5976937"/>
                <a:gd name="connsiteY3" fmla="*/ 319925 h 2039854"/>
                <a:gd name="connsiteX4" fmla="*/ 693039 w 5976937"/>
                <a:gd name="connsiteY4" fmla="*/ 291731 h 2039854"/>
                <a:gd name="connsiteX5" fmla="*/ 1164050 w 5976937"/>
                <a:gd name="connsiteY5" fmla="*/ 912094 h 2039854"/>
                <a:gd name="connsiteX6" fmla="*/ 1599629 w 5976937"/>
                <a:gd name="connsiteY6" fmla="*/ 706068 h 2039854"/>
                <a:gd name="connsiteX7" fmla="*/ 1955864 w 5976937"/>
                <a:gd name="connsiteY7" fmla="*/ 1021917 h 2039854"/>
                <a:gd name="connsiteX8" fmla="*/ 2670429 w 5976937"/>
                <a:gd name="connsiteY8" fmla="*/ 681208 h 2039854"/>
                <a:gd name="connsiteX9" fmla="*/ 3361849 w 5976937"/>
                <a:gd name="connsiteY9" fmla="*/ 1075067 h 2039854"/>
                <a:gd name="connsiteX10" fmla="*/ 3922395 w 5976937"/>
                <a:gd name="connsiteY10" fmla="*/ 590530 h 2039854"/>
                <a:gd name="connsiteX11" fmla="*/ 4660868 w 5976937"/>
                <a:gd name="connsiteY11" fmla="*/ 778458 h 2039854"/>
                <a:gd name="connsiteX12" fmla="*/ 5300853 w 5976937"/>
                <a:gd name="connsiteY12" fmla="*/ 96278 h 2039854"/>
                <a:gd name="connsiteX13" fmla="*/ 5976938 w 5976937"/>
                <a:gd name="connsiteY13" fmla="*/ 16458 h 203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76937" h="2039854">
                  <a:moveTo>
                    <a:pt x="5976938" y="16458"/>
                  </a:moveTo>
                  <a:lnTo>
                    <a:pt x="5976938" y="2039854"/>
                  </a:lnTo>
                  <a:lnTo>
                    <a:pt x="0" y="2039854"/>
                  </a:lnTo>
                  <a:lnTo>
                    <a:pt x="0" y="319925"/>
                  </a:lnTo>
                  <a:cubicBezTo>
                    <a:pt x="218218" y="224580"/>
                    <a:pt x="471583" y="206006"/>
                    <a:pt x="693039" y="291731"/>
                  </a:cubicBezTo>
                  <a:cubicBezTo>
                    <a:pt x="948976" y="390886"/>
                    <a:pt x="1149382" y="638060"/>
                    <a:pt x="1164050" y="912094"/>
                  </a:cubicBezTo>
                  <a:cubicBezTo>
                    <a:pt x="1257872" y="773220"/>
                    <a:pt x="1434275" y="679684"/>
                    <a:pt x="1599629" y="706068"/>
                  </a:cubicBezTo>
                  <a:cubicBezTo>
                    <a:pt x="1765173" y="732548"/>
                    <a:pt x="1909858" y="860754"/>
                    <a:pt x="1955864" y="1021917"/>
                  </a:cubicBezTo>
                  <a:cubicBezTo>
                    <a:pt x="2124837" y="804366"/>
                    <a:pt x="2395061" y="669778"/>
                    <a:pt x="2670429" y="681208"/>
                  </a:cubicBezTo>
                  <a:cubicBezTo>
                    <a:pt x="2945702" y="692733"/>
                    <a:pt x="3211545" y="844086"/>
                    <a:pt x="3361849" y="1075067"/>
                  </a:cubicBezTo>
                  <a:cubicBezTo>
                    <a:pt x="3437858" y="826464"/>
                    <a:pt x="3665506" y="630059"/>
                    <a:pt x="3922395" y="590530"/>
                  </a:cubicBezTo>
                  <a:cubicBezTo>
                    <a:pt x="4179284" y="551097"/>
                    <a:pt x="4444460" y="634631"/>
                    <a:pt x="4660868" y="778458"/>
                  </a:cubicBezTo>
                  <a:cubicBezTo>
                    <a:pt x="4778121" y="485279"/>
                    <a:pt x="5010626" y="220674"/>
                    <a:pt x="5300853" y="96278"/>
                  </a:cubicBezTo>
                  <a:cubicBezTo>
                    <a:pt x="5512308" y="5600"/>
                    <a:pt x="5750052" y="-21070"/>
                    <a:pt x="5976938" y="16458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0431CF3-DC94-4597-A404-13DB8FB6C864}"/>
                </a:ext>
              </a:extLst>
            </p:cNvPr>
            <p:cNvSpPr/>
            <p:nvPr/>
          </p:nvSpPr>
          <p:spPr>
            <a:xfrm>
              <a:off x="801203" y="830257"/>
              <a:ext cx="467427" cy="240024"/>
            </a:xfrm>
            <a:custGeom>
              <a:avLst/>
              <a:gdLst>
                <a:gd name="connsiteX0" fmla="*/ 214681 w 305251"/>
                <a:gd name="connsiteY0" fmla="*/ 224718 h 240024"/>
                <a:gd name="connsiteX1" fmla="*/ 273450 w 305251"/>
                <a:gd name="connsiteY1" fmla="*/ 238052 h 240024"/>
                <a:gd name="connsiteX2" fmla="*/ 304978 w 305251"/>
                <a:gd name="connsiteY2" fmla="*/ 193856 h 240024"/>
                <a:gd name="connsiteX3" fmla="*/ 291643 w 305251"/>
                <a:gd name="connsiteY3" fmla="*/ 138612 h 240024"/>
                <a:gd name="connsiteX4" fmla="*/ 37325 w 305251"/>
                <a:gd name="connsiteY4" fmla="*/ 15834 h 240024"/>
                <a:gd name="connsiteX5" fmla="*/ 214585 w 305251"/>
                <a:gd name="connsiteY5" fmla="*/ 224718 h 24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251" h="240024">
                  <a:moveTo>
                    <a:pt x="214681" y="224718"/>
                  </a:moveTo>
                  <a:cubicBezTo>
                    <a:pt x="232969" y="234433"/>
                    <a:pt x="253828" y="244339"/>
                    <a:pt x="273450" y="238052"/>
                  </a:cubicBezTo>
                  <a:cubicBezTo>
                    <a:pt x="291738" y="232147"/>
                    <a:pt x="303263" y="213002"/>
                    <a:pt x="304978" y="193856"/>
                  </a:cubicBezTo>
                  <a:cubicBezTo>
                    <a:pt x="306692" y="174711"/>
                    <a:pt x="300120" y="155852"/>
                    <a:pt x="291643" y="138612"/>
                  </a:cubicBezTo>
                  <a:cubicBezTo>
                    <a:pt x="253066" y="59744"/>
                    <a:pt x="128289" y="-38935"/>
                    <a:pt x="37325" y="15834"/>
                  </a:cubicBezTo>
                  <a:cubicBezTo>
                    <a:pt x="-94787" y="95558"/>
                    <a:pt x="162198" y="196904"/>
                    <a:pt x="214585" y="224718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37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894CE32-3D52-41FC-8C90-B0D63CF4F4BF}"/>
                </a:ext>
              </a:extLst>
            </p:cNvPr>
            <p:cNvSpPr/>
            <p:nvPr/>
          </p:nvSpPr>
          <p:spPr>
            <a:xfrm>
              <a:off x="1272295" y="1065452"/>
              <a:ext cx="195293" cy="144222"/>
            </a:xfrm>
            <a:custGeom>
              <a:avLst/>
              <a:gdLst>
                <a:gd name="connsiteX0" fmla="*/ 25623 w 127535"/>
                <a:gd name="connsiteY0" fmla="*/ 0 h 144222"/>
                <a:gd name="connsiteX1" fmla="*/ 1 w 127535"/>
                <a:gd name="connsiteY1" fmla="*/ 49625 h 144222"/>
                <a:gd name="connsiteX2" fmla="*/ 18860 w 127535"/>
                <a:gd name="connsiteY2" fmla="*/ 104013 h 144222"/>
                <a:gd name="connsiteX3" fmla="*/ 97822 w 127535"/>
                <a:gd name="connsiteY3" fmla="*/ 141161 h 144222"/>
                <a:gd name="connsiteX4" fmla="*/ 118111 w 127535"/>
                <a:gd name="connsiteY4" fmla="*/ 55340 h 144222"/>
                <a:gd name="connsiteX5" fmla="*/ 36577 w 127535"/>
                <a:gd name="connsiteY5" fmla="*/ 0 h 144222"/>
                <a:gd name="connsiteX6" fmla="*/ 25623 w 127535"/>
                <a:gd name="connsiteY6" fmla="*/ 0 h 14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35" h="144222">
                  <a:moveTo>
                    <a:pt x="25623" y="0"/>
                  </a:moveTo>
                  <a:cubicBezTo>
                    <a:pt x="8859" y="9906"/>
                    <a:pt x="-95" y="30099"/>
                    <a:pt x="1" y="49625"/>
                  </a:cubicBezTo>
                  <a:cubicBezTo>
                    <a:pt x="1" y="69056"/>
                    <a:pt x="8097" y="87820"/>
                    <a:pt x="18860" y="104013"/>
                  </a:cubicBezTo>
                  <a:cubicBezTo>
                    <a:pt x="36291" y="130207"/>
                    <a:pt x="68486" y="152591"/>
                    <a:pt x="97822" y="141161"/>
                  </a:cubicBezTo>
                  <a:cubicBezTo>
                    <a:pt x="128969" y="128968"/>
                    <a:pt x="135446" y="84011"/>
                    <a:pt x="118111" y="55340"/>
                  </a:cubicBezTo>
                  <a:cubicBezTo>
                    <a:pt x="100680" y="26765"/>
                    <a:pt x="68105" y="11430"/>
                    <a:pt x="36577" y="0"/>
                  </a:cubicBezTo>
                  <a:lnTo>
                    <a:pt x="25623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37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5F57B4-994A-4EFB-84D5-F4055A41C6E4}"/>
                </a:ext>
              </a:extLst>
            </p:cNvPr>
            <p:cNvGrpSpPr/>
            <p:nvPr/>
          </p:nvGrpSpPr>
          <p:grpSpPr>
            <a:xfrm rot="232341">
              <a:off x="7741501" y="622701"/>
              <a:ext cx="820103" cy="389245"/>
              <a:chOff x="7741501" y="685047"/>
              <a:chExt cx="820103" cy="389245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D948E54-6FEE-490F-B212-FEFD246DBF4D}"/>
                  </a:ext>
                </a:extLst>
              </p:cNvPr>
              <p:cNvSpPr/>
              <p:nvPr/>
            </p:nvSpPr>
            <p:spPr>
              <a:xfrm>
                <a:off x="7977024" y="685047"/>
                <a:ext cx="584580" cy="287408"/>
              </a:xfrm>
              <a:custGeom>
                <a:avLst/>
                <a:gdLst>
                  <a:gd name="connsiteX0" fmla="*/ 58818 w 381757"/>
                  <a:gd name="connsiteY0" fmla="*/ 97262 h 287408"/>
                  <a:gd name="connsiteX1" fmla="*/ 4526 w 381757"/>
                  <a:gd name="connsiteY1" fmla="*/ 175177 h 287408"/>
                  <a:gd name="connsiteX2" fmla="*/ 22623 w 381757"/>
                  <a:gd name="connsiteY2" fmla="*/ 264807 h 287408"/>
                  <a:gd name="connsiteX3" fmla="*/ 111873 w 381757"/>
                  <a:gd name="connsiteY3" fmla="*/ 283952 h 287408"/>
                  <a:gd name="connsiteX4" fmla="*/ 196645 w 381757"/>
                  <a:gd name="connsiteY4" fmla="*/ 241185 h 287408"/>
                  <a:gd name="connsiteX5" fmla="*/ 311802 w 381757"/>
                  <a:gd name="connsiteY5" fmla="*/ 165652 h 287408"/>
                  <a:gd name="connsiteX6" fmla="*/ 363237 w 381757"/>
                  <a:gd name="connsiteY6" fmla="*/ 123742 h 287408"/>
                  <a:gd name="connsiteX7" fmla="*/ 380001 w 381757"/>
                  <a:gd name="connsiteY7" fmla="*/ 61734 h 287408"/>
                  <a:gd name="connsiteX8" fmla="*/ 244270 w 381757"/>
                  <a:gd name="connsiteY8" fmla="*/ 2012 h 287408"/>
                  <a:gd name="connsiteX9" fmla="*/ 58914 w 381757"/>
                  <a:gd name="connsiteY9" fmla="*/ 97262 h 28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757" h="287408">
                    <a:moveTo>
                      <a:pt x="58818" y="97262"/>
                    </a:moveTo>
                    <a:cubicBezTo>
                      <a:pt x="35291" y="118979"/>
                      <a:pt x="13955" y="144601"/>
                      <a:pt x="4526" y="175177"/>
                    </a:cubicBezTo>
                    <a:cubicBezTo>
                      <a:pt x="-4809" y="205847"/>
                      <a:pt x="-142" y="242233"/>
                      <a:pt x="22623" y="264807"/>
                    </a:cubicBezTo>
                    <a:cubicBezTo>
                      <a:pt x="45292" y="287191"/>
                      <a:pt x="81011" y="291572"/>
                      <a:pt x="111873" y="283952"/>
                    </a:cubicBezTo>
                    <a:cubicBezTo>
                      <a:pt x="142733" y="276332"/>
                      <a:pt x="169975" y="258616"/>
                      <a:pt x="196645" y="241185"/>
                    </a:cubicBezTo>
                    <a:cubicBezTo>
                      <a:pt x="235031" y="216039"/>
                      <a:pt x="273416" y="190798"/>
                      <a:pt x="311802" y="165652"/>
                    </a:cubicBezTo>
                    <a:cubicBezTo>
                      <a:pt x="330376" y="153460"/>
                      <a:pt x="349235" y="140982"/>
                      <a:pt x="363237" y="123742"/>
                    </a:cubicBezTo>
                    <a:cubicBezTo>
                      <a:pt x="377144" y="106501"/>
                      <a:pt x="385621" y="83260"/>
                      <a:pt x="380001" y="61734"/>
                    </a:cubicBezTo>
                    <a:cubicBezTo>
                      <a:pt x="366095" y="8584"/>
                      <a:pt x="289895" y="-5894"/>
                      <a:pt x="244270" y="2012"/>
                    </a:cubicBezTo>
                    <a:cubicBezTo>
                      <a:pt x="176071" y="13823"/>
                      <a:pt x="109301" y="50685"/>
                      <a:pt x="58914" y="97262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37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379360E-5874-4ABB-B184-96F380D3B76F}"/>
                  </a:ext>
                </a:extLst>
              </p:cNvPr>
              <p:cNvSpPr/>
              <p:nvPr/>
            </p:nvSpPr>
            <p:spPr>
              <a:xfrm>
                <a:off x="7741501" y="951573"/>
                <a:ext cx="176127" cy="122719"/>
              </a:xfrm>
              <a:custGeom>
                <a:avLst/>
                <a:gdLst>
                  <a:gd name="connsiteX0" fmla="*/ 2887 w 115019"/>
                  <a:gd name="connsiteY0" fmla="*/ 66574 h 122719"/>
                  <a:gd name="connsiteX1" fmla="*/ 5364 w 115019"/>
                  <a:gd name="connsiteY1" fmla="*/ 104960 h 122719"/>
                  <a:gd name="connsiteX2" fmla="*/ 35177 w 115019"/>
                  <a:gd name="connsiteY2" fmla="*/ 121819 h 122719"/>
                  <a:gd name="connsiteX3" fmla="*/ 98518 w 115019"/>
                  <a:gd name="connsiteY3" fmla="*/ 100483 h 122719"/>
                  <a:gd name="connsiteX4" fmla="*/ 110901 w 115019"/>
                  <a:gd name="connsiteY4" fmla="*/ 35618 h 122719"/>
                  <a:gd name="connsiteX5" fmla="*/ 52513 w 115019"/>
                  <a:gd name="connsiteY5" fmla="*/ 2947 h 122719"/>
                  <a:gd name="connsiteX6" fmla="*/ 2887 w 115019"/>
                  <a:gd name="connsiteY6" fmla="*/ 66670 h 12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019" h="122719">
                    <a:moveTo>
                      <a:pt x="2887" y="66574"/>
                    </a:moveTo>
                    <a:cubicBezTo>
                      <a:pt x="-828" y="79243"/>
                      <a:pt x="-1875" y="93911"/>
                      <a:pt x="5364" y="104960"/>
                    </a:cubicBezTo>
                    <a:cubicBezTo>
                      <a:pt x="11841" y="114771"/>
                      <a:pt x="23556" y="119914"/>
                      <a:pt x="35177" y="121819"/>
                    </a:cubicBezTo>
                    <a:cubicBezTo>
                      <a:pt x="58132" y="125534"/>
                      <a:pt x="82897" y="117628"/>
                      <a:pt x="98518" y="100483"/>
                    </a:cubicBezTo>
                    <a:cubicBezTo>
                      <a:pt x="114139" y="83338"/>
                      <a:pt x="119568" y="57145"/>
                      <a:pt x="110901" y="35618"/>
                    </a:cubicBezTo>
                    <a:cubicBezTo>
                      <a:pt x="103090" y="16092"/>
                      <a:pt x="74705" y="-8578"/>
                      <a:pt x="52513" y="2947"/>
                    </a:cubicBezTo>
                    <a:cubicBezTo>
                      <a:pt x="29462" y="14854"/>
                      <a:pt x="10031" y="42381"/>
                      <a:pt x="2887" y="6667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37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99A8914-CC98-4316-A294-96FB8655F5DD}"/>
                </a:ext>
              </a:extLst>
            </p:cNvPr>
            <p:cNvGrpSpPr/>
            <p:nvPr/>
          </p:nvGrpSpPr>
          <p:grpSpPr>
            <a:xfrm>
              <a:off x="1387319" y="695054"/>
              <a:ext cx="2685243" cy="1953984"/>
              <a:chOff x="4691604" y="-1353819"/>
              <a:chExt cx="3571228" cy="2853873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B1B35A8-10A8-413B-816E-CAFA9812361A}"/>
                  </a:ext>
                </a:extLst>
              </p:cNvPr>
              <p:cNvSpPr/>
              <p:nvPr/>
            </p:nvSpPr>
            <p:spPr>
              <a:xfrm>
                <a:off x="4726688" y="-1353819"/>
                <a:ext cx="3536144" cy="2853778"/>
              </a:xfrm>
              <a:custGeom>
                <a:avLst/>
                <a:gdLst>
                  <a:gd name="connsiteX0" fmla="*/ 1102387 w 3285998"/>
                  <a:gd name="connsiteY0" fmla="*/ 1106 h 2853778"/>
                  <a:gd name="connsiteX1" fmla="*/ 1958627 w 3285998"/>
                  <a:gd name="connsiteY1" fmla="*/ 382326 h 2853778"/>
                  <a:gd name="connsiteX2" fmla="*/ 2061878 w 3285998"/>
                  <a:gd name="connsiteY2" fmla="*/ 498055 h 2853778"/>
                  <a:gd name="connsiteX3" fmla="*/ 2070451 w 3285998"/>
                  <a:gd name="connsiteY3" fmla="*/ 508532 h 2853778"/>
                  <a:gd name="connsiteX4" fmla="*/ 2131506 w 3285998"/>
                  <a:gd name="connsiteY4" fmla="*/ 587590 h 2853778"/>
                  <a:gd name="connsiteX5" fmla="*/ 2553178 w 3285998"/>
                  <a:gd name="connsiteY5" fmla="*/ 1307013 h 2853778"/>
                  <a:gd name="connsiteX6" fmla="*/ 2853025 w 3285998"/>
                  <a:gd name="connsiteY6" fmla="*/ 1791740 h 2853778"/>
                  <a:gd name="connsiteX7" fmla="*/ 3228977 w 3285998"/>
                  <a:gd name="connsiteY7" fmla="*/ 2165692 h 2853778"/>
                  <a:gd name="connsiteX8" fmla="*/ 3285998 w 3285998"/>
                  <a:gd name="connsiteY8" fmla="*/ 2200188 h 2853778"/>
                  <a:gd name="connsiteX9" fmla="*/ 3285998 w 3285998"/>
                  <a:gd name="connsiteY9" fmla="*/ 2853778 h 2853778"/>
                  <a:gd name="connsiteX10" fmla="*/ 0 w 3285998"/>
                  <a:gd name="connsiteY10" fmla="*/ 2853778 h 2853778"/>
                  <a:gd name="connsiteX11" fmla="*/ 0 w 3285998"/>
                  <a:gd name="connsiteY11" fmla="*/ 1231480 h 2853778"/>
                  <a:gd name="connsiteX12" fmla="*/ 95060 w 3285998"/>
                  <a:gd name="connsiteY12" fmla="*/ 976972 h 2853778"/>
                  <a:gd name="connsiteX13" fmla="*/ 337661 w 3285998"/>
                  <a:gd name="connsiteY13" fmla="*/ 494816 h 2853778"/>
                  <a:gd name="connsiteX14" fmla="*/ 370713 w 3285998"/>
                  <a:gd name="connsiteY14" fmla="*/ 447191 h 2853778"/>
                  <a:gd name="connsiteX15" fmla="*/ 378047 w 3285998"/>
                  <a:gd name="connsiteY15" fmla="*/ 437095 h 2853778"/>
                  <a:gd name="connsiteX16" fmla="*/ 416719 w 3285998"/>
                  <a:gd name="connsiteY16" fmla="*/ 387088 h 2853778"/>
                  <a:gd name="connsiteX17" fmla="*/ 967360 w 3285998"/>
                  <a:gd name="connsiteY17" fmla="*/ 19709 h 2853778"/>
                  <a:gd name="connsiteX18" fmla="*/ 1102387 w 3285998"/>
                  <a:gd name="connsiteY18" fmla="*/ 1106 h 2853778"/>
                  <a:gd name="connsiteX0" fmla="*/ 1352533 w 3536144"/>
                  <a:gd name="connsiteY0" fmla="*/ 1106 h 2853778"/>
                  <a:gd name="connsiteX1" fmla="*/ 2208773 w 3536144"/>
                  <a:gd name="connsiteY1" fmla="*/ 382326 h 2853778"/>
                  <a:gd name="connsiteX2" fmla="*/ 2312024 w 3536144"/>
                  <a:gd name="connsiteY2" fmla="*/ 498055 h 2853778"/>
                  <a:gd name="connsiteX3" fmla="*/ 2320597 w 3536144"/>
                  <a:gd name="connsiteY3" fmla="*/ 508532 h 2853778"/>
                  <a:gd name="connsiteX4" fmla="*/ 2381652 w 3536144"/>
                  <a:gd name="connsiteY4" fmla="*/ 587590 h 2853778"/>
                  <a:gd name="connsiteX5" fmla="*/ 2803324 w 3536144"/>
                  <a:gd name="connsiteY5" fmla="*/ 1307013 h 2853778"/>
                  <a:gd name="connsiteX6" fmla="*/ 3103171 w 3536144"/>
                  <a:gd name="connsiteY6" fmla="*/ 1791740 h 2853778"/>
                  <a:gd name="connsiteX7" fmla="*/ 3479123 w 3536144"/>
                  <a:gd name="connsiteY7" fmla="*/ 2165692 h 2853778"/>
                  <a:gd name="connsiteX8" fmla="*/ 3536144 w 3536144"/>
                  <a:gd name="connsiteY8" fmla="*/ 2200188 h 2853778"/>
                  <a:gd name="connsiteX9" fmla="*/ 3536144 w 3536144"/>
                  <a:gd name="connsiteY9" fmla="*/ 2853778 h 2853778"/>
                  <a:gd name="connsiteX10" fmla="*/ 250146 w 3536144"/>
                  <a:gd name="connsiteY10" fmla="*/ 2853778 h 2853778"/>
                  <a:gd name="connsiteX11" fmla="*/ 250146 w 3536144"/>
                  <a:gd name="connsiteY11" fmla="*/ 1231480 h 2853778"/>
                  <a:gd name="connsiteX12" fmla="*/ 345206 w 3536144"/>
                  <a:gd name="connsiteY12" fmla="*/ 976972 h 2853778"/>
                  <a:gd name="connsiteX13" fmla="*/ 587807 w 3536144"/>
                  <a:gd name="connsiteY13" fmla="*/ 494816 h 2853778"/>
                  <a:gd name="connsiteX14" fmla="*/ 620859 w 3536144"/>
                  <a:gd name="connsiteY14" fmla="*/ 447191 h 2853778"/>
                  <a:gd name="connsiteX15" fmla="*/ 628193 w 3536144"/>
                  <a:gd name="connsiteY15" fmla="*/ 437095 h 2853778"/>
                  <a:gd name="connsiteX16" fmla="*/ 666865 w 3536144"/>
                  <a:gd name="connsiteY16" fmla="*/ 387088 h 2853778"/>
                  <a:gd name="connsiteX17" fmla="*/ 1217506 w 3536144"/>
                  <a:gd name="connsiteY17" fmla="*/ 19709 h 2853778"/>
                  <a:gd name="connsiteX18" fmla="*/ 1352533 w 3536144"/>
                  <a:gd name="connsiteY18" fmla="*/ 1106 h 285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36144" h="2853778">
                    <a:moveTo>
                      <a:pt x="1352533" y="1106"/>
                    </a:moveTo>
                    <a:cubicBezTo>
                      <a:pt x="1668246" y="-15266"/>
                      <a:pt x="1984161" y="151881"/>
                      <a:pt x="2208773" y="382326"/>
                    </a:cubicBezTo>
                    <a:cubicBezTo>
                      <a:pt x="2244968" y="419569"/>
                      <a:pt x="2279353" y="458240"/>
                      <a:pt x="2312024" y="498055"/>
                    </a:cubicBezTo>
                    <a:cubicBezTo>
                      <a:pt x="2314977" y="501484"/>
                      <a:pt x="2317834" y="505008"/>
                      <a:pt x="2320597" y="508532"/>
                    </a:cubicBezTo>
                    <a:cubicBezTo>
                      <a:pt x="2341552" y="534345"/>
                      <a:pt x="2361935" y="560824"/>
                      <a:pt x="2381652" y="587590"/>
                    </a:cubicBezTo>
                    <a:cubicBezTo>
                      <a:pt x="2545863" y="809998"/>
                      <a:pt x="2671307" y="1062506"/>
                      <a:pt x="2803324" y="1307013"/>
                    </a:cubicBezTo>
                    <a:cubicBezTo>
                      <a:pt x="2893145" y="1473510"/>
                      <a:pt x="2989538" y="1640388"/>
                      <a:pt x="3103171" y="1791740"/>
                    </a:cubicBezTo>
                    <a:cubicBezTo>
                      <a:pt x="3210232" y="1934615"/>
                      <a:pt x="3332533" y="2063679"/>
                      <a:pt x="3479123" y="2165692"/>
                    </a:cubicBezTo>
                    <a:lnTo>
                      <a:pt x="3536144" y="2200188"/>
                    </a:lnTo>
                    <a:lnTo>
                      <a:pt x="3536144" y="2853778"/>
                    </a:lnTo>
                    <a:lnTo>
                      <a:pt x="250146" y="2853778"/>
                    </a:lnTo>
                    <a:cubicBezTo>
                      <a:pt x="-297520" y="2583395"/>
                      <a:pt x="220428" y="1317110"/>
                      <a:pt x="250146" y="1231480"/>
                    </a:cubicBezTo>
                    <a:cubicBezTo>
                      <a:pt x="279864" y="1145850"/>
                      <a:pt x="311582" y="1060982"/>
                      <a:pt x="345206" y="976972"/>
                    </a:cubicBezTo>
                    <a:cubicBezTo>
                      <a:pt x="412166" y="809713"/>
                      <a:pt x="487700" y="643978"/>
                      <a:pt x="587807" y="494816"/>
                    </a:cubicBezTo>
                    <a:cubicBezTo>
                      <a:pt x="598475" y="478719"/>
                      <a:pt x="609524" y="462812"/>
                      <a:pt x="620859" y="447191"/>
                    </a:cubicBezTo>
                    <a:cubicBezTo>
                      <a:pt x="623336" y="443762"/>
                      <a:pt x="625812" y="440428"/>
                      <a:pt x="628193" y="437095"/>
                    </a:cubicBezTo>
                    <a:cubicBezTo>
                      <a:pt x="640766" y="420140"/>
                      <a:pt x="653530" y="403471"/>
                      <a:pt x="666865" y="387088"/>
                    </a:cubicBezTo>
                    <a:cubicBezTo>
                      <a:pt x="808216" y="212209"/>
                      <a:pt x="998335" y="69525"/>
                      <a:pt x="1217506" y="19709"/>
                    </a:cubicBezTo>
                    <a:cubicBezTo>
                      <a:pt x="1262333" y="9529"/>
                      <a:pt x="1307431" y="3445"/>
                      <a:pt x="1352533" y="1106"/>
                    </a:cubicBezTo>
                    <a:close/>
                  </a:path>
                </a:pathLst>
              </a:custGeom>
              <a:solidFill>
                <a:srgbClr val="A2A8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864399A-3107-499C-9F76-269D41EEB22B}"/>
                  </a:ext>
                </a:extLst>
              </p:cNvPr>
              <p:cNvSpPr/>
              <p:nvPr/>
            </p:nvSpPr>
            <p:spPr>
              <a:xfrm>
                <a:off x="4691604" y="19441"/>
                <a:ext cx="3571228" cy="1480613"/>
              </a:xfrm>
              <a:custGeom>
                <a:avLst/>
                <a:gdLst>
                  <a:gd name="connsiteX0" fmla="*/ 409956 w 3285998"/>
                  <a:gd name="connsiteY0" fmla="*/ 53 h 1475475"/>
                  <a:gd name="connsiteX1" fmla="*/ 930974 w 3285998"/>
                  <a:gd name="connsiteY1" fmla="*/ 143499 h 1475475"/>
                  <a:gd name="connsiteX2" fmla="*/ 1235108 w 3285998"/>
                  <a:gd name="connsiteY2" fmla="*/ 558218 h 1475475"/>
                  <a:gd name="connsiteX3" fmla="*/ 1694403 w 3285998"/>
                  <a:gd name="connsiteY3" fmla="*/ 437536 h 1475475"/>
                  <a:gd name="connsiteX4" fmla="*/ 2080547 w 3285998"/>
                  <a:gd name="connsiteY4" fmla="*/ 737478 h 1475475"/>
                  <a:gd name="connsiteX5" fmla="*/ 2631855 w 3285998"/>
                  <a:gd name="connsiteY5" fmla="*/ 426487 h 1475475"/>
                  <a:gd name="connsiteX6" fmla="*/ 2853121 w 3285998"/>
                  <a:gd name="connsiteY6" fmla="*/ 413343 h 1475475"/>
                  <a:gd name="connsiteX7" fmla="*/ 3229073 w 3285998"/>
                  <a:gd name="connsiteY7" fmla="*/ 787294 h 1475475"/>
                  <a:gd name="connsiteX8" fmla="*/ 3285998 w 3285998"/>
                  <a:gd name="connsiteY8" fmla="*/ 821732 h 1475475"/>
                  <a:gd name="connsiteX9" fmla="*/ 3285998 w 3285998"/>
                  <a:gd name="connsiteY9" fmla="*/ 1475475 h 1475475"/>
                  <a:gd name="connsiteX10" fmla="*/ 0 w 3285998"/>
                  <a:gd name="connsiteY10" fmla="*/ 1475475 h 1475475"/>
                  <a:gd name="connsiteX11" fmla="*/ 0 w 3285998"/>
                  <a:gd name="connsiteY11" fmla="*/ 43773 h 1475475"/>
                  <a:gd name="connsiteX12" fmla="*/ 409956 w 3285998"/>
                  <a:gd name="connsiteY12" fmla="*/ 53 h 1475475"/>
                  <a:gd name="connsiteX0" fmla="*/ 686069 w 3562111"/>
                  <a:gd name="connsiteY0" fmla="*/ 53 h 1475475"/>
                  <a:gd name="connsiteX1" fmla="*/ 1207087 w 3562111"/>
                  <a:gd name="connsiteY1" fmla="*/ 143499 h 1475475"/>
                  <a:gd name="connsiteX2" fmla="*/ 1511221 w 3562111"/>
                  <a:gd name="connsiteY2" fmla="*/ 558218 h 1475475"/>
                  <a:gd name="connsiteX3" fmla="*/ 1970516 w 3562111"/>
                  <a:gd name="connsiteY3" fmla="*/ 437536 h 1475475"/>
                  <a:gd name="connsiteX4" fmla="*/ 2356660 w 3562111"/>
                  <a:gd name="connsiteY4" fmla="*/ 737478 h 1475475"/>
                  <a:gd name="connsiteX5" fmla="*/ 2907968 w 3562111"/>
                  <a:gd name="connsiteY5" fmla="*/ 426487 h 1475475"/>
                  <a:gd name="connsiteX6" fmla="*/ 3129234 w 3562111"/>
                  <a:gd name="connsiteY6" fmla="*/ 413343 h 1475475"/>
                  <a:gd name="connsiteX7" fmla="*/ 3505186 w 3562111"/>
                  <a:gd name="connsiteY7" fmla="*/ 787294 h 1475475"/>
                  <a:gd name="connsiteX8" fmla="*/ 3562111 w 3562111"/>
                  <a:gd name="connsiteY8" fmla="*/ 821732 h 1475475"/>
                  <a:gd name="connsiteX9" fmla="*/ 3562111 w 3562111"/>
                  <a:gd name="connsiteY9" fmla="*/ 1475475 h 1475475"/>
                  <a:gd name="connsiteX10" fmla="*/ 276113 w 3562111"/>
                  <a:gd name="connsiteY10" fmla="*/ 1475475 h 1475475"/>
                  <a:gd name="connsiteX11" fmla="*/ 276113 w 3562111"/>
                  <a:gd name="connsiteY11" fmla="*/ 43773 h 1475475"/>
                  <a:gd name="connsiteX12" fmla="*/ 686069 w 3562111"/>
                  <a:gd name="connsiteY12" fmla="*/ 53 h 1475475"/>
                  <a:gd name="connsiteX0" fmla="*/ 679895 w 3555937"/>
                  <a:gd name="connsiteY0" fmla="*/ 644 h 1476066"/>
                  <a:gd name="connsiteX1" fmla="*/ 1200913 w 3555937"/>
                  <a:gd name="connsiteY1" fmla="*/ 144090 h 1476066"/>
                  <a:gd name="connsiteX2" fmla="*/ 1505047 w 3555937"/>
                  <a:gd name="connsiteY2" fmla="*/ 558809 h 1476066"/>
                  <a:gd name="connsiteX3" fmla="*/ 1964342 w 3555937"/>
                  <a:gd name="connsiteY3" fmla="*/ 438127 h 1476066"/>
                  <a:gd name="connsiteX4" fmla="*/ 2350486 w 3555937"/>
                  <a:gd name="connsiteY4" fmla="*/ 738069 h 1476066"/>
                  <a:gd name="connsiteX5" fmla="*/ 2901794 w 3555937"/>
                  <a:gd name="connsiteY5" fmla="*/ 427078 h 1476066"/>
                  <a:gd name="connsiteX6" fmla="*/ 3123060 w 3555937"/>
                  <a:gd name="connsiteY6" fmla="*/ 413934 h 1476066"/>
                  <a:gd name="connsiteX7" fmla="*/ 3499012 w 3555937"/>
                  <a:gd name="connsiteY7" fmla="*/ 787885 h 1476066"/>
                  <a:gd name="connsiteX8" fmla="*/ 3555937 w 3555937"/>
                  <a:gd name="connsiteY8" fmla="*/ 822323 h 1476066"/>
                  <a:gd name="connsiteX9" fmla="*/ 3555937 w 3555937"/>
                  <a:gd name="connsiteY9" fmla="*/ 1476066 h 1476066"/>
                  <a:gd name="connsiteX10" fmla="*/ 269939 w 3555937"/>
                  <a:gd name="connsiteY10" fmla="*/ 1476066 h 1476066"/>
                  <a:gd name="connsiteX11" fmla="*/ 269939 w 3555937"/>
                  <a:gd name="connsiteY11" fmla="*/ 44364 h 1476066"/>
                  <a:gd name="connsiteX12" fmla="*/ 679895 w 3555937"/>
                  <a:gd name="connsiteY12" fmla="*/ 644 h 1476066"/>
                  <a:gd name="connsiteX0" fmla="*/ 695186 w 3571228"/>
                  <a:gd name="connsiteY0" fmla="*/ 5191 h 1480613"/>
                  <a:gd name="connsiteX1" fmla="*/ 1216204 w 3571228"/>
                  <a:gd name="connsiteY1" fmla="*/ 148637 h 1480613"/>
                  <a:gd name="connsiteX2" fmla="*/ 1520338 w 3571228"/>
                  <a:gd name="connsiteY2" fmla="*/ 563356 h 1480613"/>
                  <a:gd name="connsiteX3" fmla="*/ 1979633 w 3571228"/>
                  <a:gd name="connsiteY3" fmla="*/ 442674 h 1480613"/>
                  <a:gd name="connsiteX4" fmla="*/ 2365777 w 3571228"/>
                  <a:gd name="connsiteY4" fmla="*/ 742616 h 1480613"/>
                  <a:gd name="connsiteX5" fmla="*/ 2917085 w 3571228"/>
                  <a:gd name="connsiteY5" fmla="*/ 431625 h 1480613"/>
                  <a:gd name="connsiteX6" fmla="*/ 3138351 w 3571228"/>
                  <a:gd name="connsiteY6" fmla="*/ 418481 h 1480613"/>
                  <a:gd name="connsiteX7" fmla="*/ 3514303 w 3571228"/>
                  <a:gd name="connsiteY7" fmla="*/ 792432 h 1480613"/>
                  <a:gd name="connsiteX8" fmla="*/ 3571228 w 3571228"/>
                  <a:gd name="connsiteY8" fmla="*/ 826870 h 1480613"/>
                  <a:gd name="connsiteX9" fmla="*/ 3571228 w 3571228"/>
                  <a:gd name="connsiteY9" fmla="*/ 1480613 h 1480613"/>
                  <a:gd name="connsiteX10" fmla="*/ 285230 w 3571228"/>
                  <a:gd name="connsiteY10" fmla="*/ 1480613 h 1480613"/>
                  <a:gd name="connsiteX11" fmla="*/ 237934 w 3571228"/>
                  <a:gd name="connsiteY11" fmla="*/ 33146 h 1480613"/>
                  <a:gd name="connsiteX12" fmla="*/ 695186 w 3571228"/>
                  <a:gd name="connsiteY12" fmla="*/ 5191 h 14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1228" h="1480613">
                    <a:moveTo>
                      <a:pt x="695186" y="5191"/>
                    </a:moveTo>
                    <a:cubicBezTo>
                      <a:pt x="878352" y="6810"/>
                      <a:pt x="1068948" y="39576"/>
                      <a:pt x="1216204" y="148637"/>
                    </a:cubicBezTo>
                    <a:cubicBezTo>
                      <a:pt x="1355174" y="251507"/>
                      <a:pt x="1440042" y="410194"/>
                      <a:pt x="1520338" y="563356"/>
                    </a:cubicBezTo>
                    <a:cubicBezTo>
                      <a:pt x="1648258" y="453247"/>
                      <a:pt x="1814374" y="408670"/>
                      <a:pt x="1979633" y="442674"/>
                    </a:cubicBezTo>
                    <a:cubicBezTo>
                      <a:pt x="2144988" y="476774"/>
                      <a:pt x="2291863" y="590883"/>
                      <a:pt x="2365777" y="742616"/>
                    </a:cubicBezTo>
                    <a:cubicBezTo>
                      <a:pt x="2521130" y="591264"/>
                      <a:pt x="2703343" y="468487"/>
                      <a:pt x="2917085" y="431625"/>
                    </a:cubicBezTo>
                    <a:cubicBezTo>
                      <a:pt x="2989856" y="419052"/>
                      <a:pt x="3064436" y="414099"/>
                      <a:pt x="3138351" y="418481"/>
                    </a:cubicBezTo>
                    <a:cubicBezTo>
                      <a:pt x="3245412" y="561356"/>
                      <a:pt x="3367713" y="690419"/>
                      <a:pt x="3514303" y="792432"/>
                    </a:cubicBezTo>
                    <a:lnTo>
                      <a:pt x="3571228" y="826870"/>
                    </a:lnTo>
                    <a:lnTo>
                      <a:pt x="3571228" y="1480613"/>
                    </a:lnTo>
                    <a:lnTo>
                      <a:pt x="285230" y="1480613"/>
                    </a:lnTo>
                    <a:cubicBezTo>
                      <a:pt x="-262436" y="1241996"/>
                      <a:pt x="127184" y="82952"/>
                      <a:pt x="237934" y="33146"/>
                    </a:cubicBezTo>
                    <a:cubicBezTo>
                      <a:pt x="348684" y="-16660"/>
                      <a:pt x="557455" y="4143"/>
                      <a:pt x="695186" y="5191"/>
                    </a:cubicBezTo>
                    <a:close/>
                  </a:path>
                </a:pathLst>
              </a:custGeom>
              <a:solidFill>
                <a:srgbClr val="989E6A"/>
              </a:solidFill>
              <a:ln w="44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63241E4-37FC-4A41-A36A-079EEA44C2FB}"/>
                  </a:ext>
                </a:extLst>
              </p:cNvPr>
              <p:cNvSpPr/>
              <p:nvPr/>
            </p:nvSpPr>
            <p:spPr>
              <a:xfrm>
                <a:off x="5314496" y="-1353819"/>
                <a:ext cx="1793844" cy="1016501"/>
              </a:xfrm>
              <a:custGeom>
                <a:avLst/>
                <a:gdLst>
                  <a:gd name="connsiteX0" fmla="*/ 1793844 w 1793844"/>
                  <a:gd name="connsiteY0" fmla="*/ 587590 h 1016501"/>
                  <a:gd name="connsiteX1" fmla="*/ 1589343 w 1793844"/>
                  <a:gd name="connsiteY1" fmla="*/ 739228 h 1016501"/>
                  <a:gd name="connsiteX2" fmla="*/ 1331596 w 1793844"/>
                  <a:gd name="connsiteY2" fmla="*/ 966970 h 1016501"/>
                  <a:gd name="connsiteX3" fmla="*/ 1005460 w 1793844"/>
                  <a:gd name="connsiteY3" fmla="*/ 971447 h 1016501"/>
                  <a:gd name="connsiteX4" fmla="*/ 893922 w 1793844"/>
                  <a:gd name="connsiteY4" fmla="*/ 842955 h 1016501"/>
                  <a:gd name="connsiteX5" fmla="*/ 755047 w 1793844"/>
                  <a:gd name="connsiteY5" fmla="*/ 751896 h 1016501"/>
                  <a:gd name="connsiteX6" fmla="*/ 584073 w 1793844"/>
                  <a:gd name="connsiteY6" fmla="*/ 837145 h 1016501"/>
                  <a:gd name="connsiteX7" fmla="*/ 428340 w 1793844"/>
                  <a:gd name="connsiteY7" fmla="*/ 954588 h 1016501"/>
                  <a:gd name="connsiteX8" fmla="*/ 173831 w 1793844"/>
                  <a:gd name="connsiteY8" fmla="*/ 836954 h 1016501"/>
                  <a:gd name="connsiteX9" fmla="*/ 44482 w 1793844"/>
                  <a:gd name="connsiteY9" fmla="*/ 567397 h 1016501"/>
                  <a:gd name="connsiteX10" fmla="*/ 0 w 1793844"/>
                  <a:gd name="connsiteY10" fmla="*/ 494816 h 1016501"/>
                  <a:gd name="connsiteX11" fmla="*/ 33052 w 1793844"/>
                  <a:gd name="connsiteY11" fmla="*/ 447191 h 1016501"/>
                  <a:gd name="connsiteX12" fmla="*/ 40386 w 1793844"/>
                  <a:gd name="connsiteY12" fmla="*/ 437095 h 1016501"/>
                  <a:gd name="connsiteX13" fmla="*/ 79058 w 1793844"/>
                  <a:gd name="connsiteY13" fmla="*/ 387088 h 1016501"/>
                  <a:gd name="connsiteX14" fmla="*/ 629698 w 1793844"/>
                  <a:gd name="connsiteY14" fmla="*/ 19709 h 1016501"/>
                  <a:gd name="connsiteX15" fmla="*/ 1620966 w 1793844"/>
                  <a:gd name="connsiteY15" fmla="*/ 382326 h 1016501"/>
                  <a:gd name="connsiteX16" fmla="*/ 1724217 w 1793844"/>
                  <a:gd name="connsiteY16" fmla="*/ 498055 h 1016501"/>
                  <a:gd name="connsiteX17" fmla="*/ 1732789 w 1793844"/>
                  <a:gd name="connsiteY17" fmla="*/ 508532 h 1016501"/>
                  <a:gd name="connsiteX18" fmla="*/ 1793844 w 1793844"/>
                  <a:gd name="connsiteY18" fmla="*/ 587590 h 1016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93844" h="1016501">
                    <a:moveTo>
                      <a:pt x="1793844" y="587590"/>
                    </a:moveTo>
                    <a:cubicBezTo>
                      <a:pt x="1716978" y="621403"/>
                      <a:pt x="1649636" y="679220"/>
                      <a:pt x="1589343" y="739228"/>
                    </a:cubicBezTo>
                    <a:cubicBezTo>
                      <a:pt x="1507904" y="820571"/>
                      <a:pt x="1431799" y="910297"/>
                      <a:pt x="1331596" y="966970"/>
                    </a:cubicBezTo>
                    <a:cubicBezTo>
                      <a:pt x="1231583" y="1023644"/>
                      <a:pt x="1097948" y="1040027"/>
                      <a:pt x="1005460" y="971447"/>
                    </a:cubicBezTo>
                    <a:cubicBezTo>
                      <a:pt x="959835" y="937538"/>
                      <a:pt x="929450" y="887437"/>
                      <a:pt x="893922" y="842955"/>
                    </a:cubicBezTo>
                    <a:cubicBezTo>
                      <a:pt x="858394" y="798568"/>
                      <a:pt x="811912" y="756754"/>
                      <a:pt x="755047" y="751896"/>
                    </a:cubicBezTo>
                    <a:cubicBezTo>
                      <a:pt x="689515" y="746181"/>
                      <a:pt x="630841" y="790758"/>
                      <a:pt x="584073" y="837145"/>
                    </a:cubicBezTo>
                    <a:cubicBezTo>
                      <a:pt x="537401" y="883341"/>
                      <a:pt x="491490" y="936300"/>
                      <a:pt x="428340" y="954588"/>
                    </a:cubicBezTo>
                    <a:cubicBezTo>
                      <a:pt x="332518" y="982401"/>
                      <a:pt x="231077" y="918774"/>
                      <a:pt x="173831" y="836954"/>
                    </a:cubicBezTo>
                    <a:cubicBezTo>
                      <a:pt x="116586" y="755134"/>
                      <a:pt x="89440" y="656551"/>
                      <a:pt x="44482" y="567397"/>
                    </a:cubicBezTo>
                    <a:cubicBezTo>
                      <a:pt x="31909" y="542536"/>
                      <a:pt x="17050" y="517676"/>
                      <a:pt x="0" y="494816"/>
                    </a:cubicBezTo>
                    <a:cubicBezTo>
                      <a:pt x="10668" y="478719"/>
                      <a:pt x="21717" y="462812"/>
                      <a:pt x="33052" y="447191"/>
                    </a:cubicBezTo>
                    <a:cubicBezTo>
                      <a:pt x="35528" y="443762"/>
                      <a:pt x="38005" y="440428"/>
                      <a:pt x="40386" y="437095"/>
                    </a:cubicBezTo>
                    <a:cubicBezTo>
                      <a:pt x="52959" y="420140"/>
                      <a:pt x="65723" y="403471"/>
                      <a:pt x="79058" y="387088"/>
                    </a:cubicBezTo>
                    <a:cubicBezTo>
                      <a:pt x="220409" y="212209"/>
                      <a:pt x="410528" y="69525"/>
                      <a:pt x="629698" y="19709"/>
                    </a:cubicBezTo>
                    <a:cubicBezTo>
                      <a:pt x="988315" y="-61730"/>
                      <a:pt x="1364267" y="118960"/>
                      <a:pt x="1620966" y="382326"/>
                    </a:cubicBezTo>
                    <a:cubicBezTo>
                      <a:pt x="1657161" y="419569"/>
                      <a:pt x="1691546" y="458240"/>
                      <a:pt x="1724217" y="498055"/>
                    </a:cubicBezTo>
                    <a:cubicBezTo>
                      <a:pt x="1727169" y="501484"/>
                      <a:pt x="1730027" y="505008"/>
                      <a:pt x="1732789" y="508532"/>
                    </a:cubicBezTo>
                    <a:cubicBezTo>
                      <a:pt x="1753744" y="534345"/>
                      <a:pt x="1774128" y="560824"/>
                      <a:pt x="1793844" y="58759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 w="44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9BAC02A-4E39-4F73-B77A-D6A1651B97A5}"/>
                  </a:ext>
                </a:extLst>
              </p:cNvPr>
              <p:cNvSpPr/>
              <p:nvPr/>
            </p:nvSpPr>
            <p:spPr>
              <a:xfrm>
                <a:off x="6074559" y="-318369"/>
                <a:ext cx="346465" cy="239207"/>
              </a:xfrm>
              <a:custGeom>
                <a:avLst/>
                <a:gdLst>
                  <a:gd name="connsiteX0" fmla="*/ 345410 w 346465"/>
                  <a:gd name="connsiteY0" fmla="*/ 131640 h 239207"/>
                  <a:gd name="connsiteX1" fmla="*/ 298642 w 346465"/>
                  <a:gd name="connsiteY1" fmla="*/ 219080 h 239207"/>
                  <a:gd name="connsiteX2" fmla="*/ 196153 w 346465"/>
                  <a:gd name="connsiteY2" fmla="*/ 239082 h 239207"/>
                  <a:gd name="connsiteX3" fmla="*/ 56707 w 346465"/>
                  <a:gd name="connsiteY3" fmla="*/ 200792 h 239207"/>
                  <a:gd name="connsiteX4" fmla="*/ 99664 w 346465"/>
                  <a:gd name="connsiteY4" fmla="*/ 576 h 239207"/>
                  <a:gd name="connsiteX5" fmla="*/ 250350 w 346465"/>
                  <a:gd name="connsiteY5" fmla="*/ 53440 h 239207"/>
                  <a:gd name="connsiteX6" fmla="*/ 345505 w 346465"/>
                  <a:gd name="connsiteY6" fmla="*/ 131640 h 239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465" h="239207">
                    <a:moveTo>
                      <a:pt x="345410" y="131640"/>
                    </a:moveTo>
                    <a:cubicBezTo>
                      <a:pt x="351696" y="166311"/>
                      <a:pt x="329122" y="201459"/>
                      <a:pt x="298642" y="219080"/>
                    </a:cubicBezTo>
                    <a:cubicBezTo>
                      <a:pt x="268162" y="236701"/>
                      <a:pt x="231395" y="239940"/>
                      <a:pt x="196153" y="239082"/>
                    </a:cubicBezTo>
                    <a:cubicBezTo>
                      <a:pt x="147290" y="237749"/>
                      <a:pt x="96902" y="228605"/>
                      <a:pt x="56707" y="200792"/>
                    </a:cubicBezTo>
                    <a:cubicBezTo>
                      <a:pt x="-27304" y="142880"/>
                      <a:pt x="-21970" y="-10568"/>
                      <a:pt x="99664" y="576"/>
                    </a:cubicBezTo>
                    <a:cubicBezTo>
                      <a:pt x="143003" y="4577"/>
                      <a:pt x="208154" y="38867"/>
                      <a:pt x="250350" y="53440"/>
                    </a:cubicBezTo>
                    <a:cubicBezTo>
                      <a:pt x="289688" y="66966"/>
                      <a:pt x="337028" y="85063"/>
                      <a:pt x="345505" y="13164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 w="44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4B56E7F-771B-48D1-AA5E-CCA4F28888EB}"/>
                  </a:ext>
                </a:extLst>
              </p:cNvPr>
              <p:cNvSpPr/>
              <p:nvPr/>
            </p:nvSpPr>
            <p:spPr>
              <a:xfrm>
                <a:off x="5976307" y="-459504"/>
                <a:ext cx="128811" cy="112038"/>
              </a:xfrm>
              <a:custGeom>
                <a:avLst/>
                <a:gdLst>
                  <a:gd name="connsiteX0" fmla="*/ 1225 w 128811"/>
                  <a:gd name="connsiteY0" fmla="*/ 70846 h 112038"/>
                  <a:gd name="connsiteX1" fmla="*/ 42087 w 128811"/>
                  <a:gd name="connsiteY1" fmla="*/ 109899 h 112038"/>
                  <a:gd name="connsiteX2" fmla="*/ 98951 w 128811"/>
                  <a:gd name="connsiteY2" fmla="*/ 100564 h 112038"/>
                  <a:gd name="connsiteX3" fmla="*/ 128669 w 128811"/>
                  <a:gd name="connsiteY3" fmla="*/ 58273 h 112038"/>
                  <a:gd name="connsiteX4" fmla="*/ 101142 w 128811"/>
                  <a:gd name="connsiteY4" fmla="*/ 10553 h 112038"/>
                  <a:gd name="connsiteX5" fmla="*/ 44849 w 128811"/>
                  <a:gd name="connsiteY5" fmla="*/ 552 h 112038"/>
                  <a:gd name="connsiteX6" fmla="*/ 1225 w 128811"/>
                  <a:gd name="connsiteY6" fmla="*/ 70751 h 112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811" h="112038">
                    <a:moveTo>
                      <a:pt x="1225" y="70846"/>
                    </a:moveTo>
                    <a:cubicBezTo>
                      <a:pt x="6368" y="89896"/>
                      <a:pt x="23037" y="104850"/>
                      <a:pt x="42087" y="109899"/>
                    </a:cubicBezTo>
                    <a:cubicBezTo>
                      <a:pt x="61137" y="114947"/>
                      <a:pt x="82092" y="110756"/>
                      <a:pt x="98951" y="100564"/>
                    </a:cubicBezTo>
                    <a:cubicBezTo>
                      <a:pt x="114287" y="91325"/>
                      <a:pt x="127145" y="76085"/>
                      <a:pt x="128669" y="58273"/>
                    </a:cubicBezTo>
                    <a:cubicBezTo>
                      <a:pt x="130289" y="38938"/>
                      <a:pt x="117906" y="20364"/>
                      <a:pt x="101142" y="10553"/>
                    </a:cubicBezTo>
                    <a:cubicBezTo>
                      <a:pt x="84378" y="838"/>
                      <a:pt x="64185" y="-1163"/>
                      <a:pt x="44849" y="552"/>
                    </a:cubicBezTo>
                    <a:cubicBezTo>
                      <a:pt x="17322" y="3028"/>
                      <a:pt x="-5633" y="45319"/>
                      <a:pt x="1225" y="70751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 w="44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25BF75E-D5EE-4843-88EA-EF6CD77D8416}"/>
                  </a:ext>
                </a:extLst>
              </p:cNvPr>
              <p:cNvSpPr/>
              <p:nvPr/>
            </p:nvSpPr>
            <p:spPr>
              <a:xfrm>
                <a:off x="5515497" y="-775413"/>
                <a:ext cx="107665" cy="105362"/>
              </a:xfrm>
              <a:custGeom>
                <a:avLst/>
                <a:gdLst>
                  <a:gd name="connsiteX0" fmla="*/ 1120 w 107665"/>
                  <a:gd name="connsiteY0" fmla="*/ 56523 h 105362"/>
                  <a:gd name="connsiteX1" fmla="*/ 51793 w 107665"/>
                  <a:gd name="connsiteY1" fmla="*/ 105100 h 105362"/>
                  <a:gd name="connsiteX2" fmla="*/ 107038 w 107665"/>
                  <a:gd name="connsiteY2" fmla="*/ 65095 h 105362"/>
                  <a:gd name="connsiteX3" fmla="*/ 86845 w 107665"/>
                  <a:gd name="connsiteY3" fmla="*/ 14994 h 105362"/>
                  <a:gd name="connsiteX4" fmla="*/ 1215 w 107665"/>
                  <a:gd name="connsiteY4" fmla="*/ 56523 h 105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65" h="105362">
                    <a:moveTo>
                      <a:pt x="1120" y="56523"/>
                    </a:moveTo>
                    <a:cubicBezTo>
                      <a:pt x="5882" y="81097"/>
                      <a:pt x="26837" y="102433"/>
                      <a:pt x="51793" y="105100"/>
                    </a:cubicBezTo>
                    <a:cubicBezTo>
                      <a:pt x="76748" y="107767"/>
                      <a:pt x="102847" y="89765"/>
                      <a:pt x="107038" y="65095"/>
                    </a:cubicBezTo>
                    <a:cubicBezTo>
                      <a:pt x="110181" y="46521"/>
                      <a:pt x="101228" y="27090"/>
                      <a:pt x="86845" y="14994"/>
                    </a:cubicBezTo>
                    <a:cubicBezTo>
                      <a:pt x="50459" y="-15582"/>
                      <a:pt x="-9263" y="1754"/>
                      <a:pt x="1215" y="56523"/>
                    </a:cubicBezTo>
                    <a:close/>
                  </a:path>
                </a:pathLst>
              </a:custGeom>
              <a:solidFill>
                <a:srgbClr val="A2A87A"/>
              </a:solidFill>
              <a:ln w="44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15A8167-6F44-4861-8312-5315AD5D0224}"/>
                  </a:ext>
                </a:extLst>
              </p:cNvPr>
              <p:cNvSpPr/>
              <p:nvPr/>
            </p:nvSpPr>
            <p:spPr>
              <a:xfrm>
                <a:off x="5643679" y="-825841"/>
                <a:ext cx="71178" cy="75792"/>
              </a:xfrm>
              <a:custGeom>
                <a:avLst/>
                <a:gdLst>
                  <a:gd name="connsiteX0" fmla="*/ 1 w 71178"/>
                  <a:gd name="connsiteY0" fmla="*/ 36847 h 75792"/>
                  <a:gd name="connsiteX1" fmla="*/ 15813 w 71178"/>
                  <a:gd name="connsiteY1" fmla="*/ 69899 h 75792"/>
                  <a:gd name="connsiteX2" fmla="*/ 62676 w 71178"/>
                  <a:gd name="connsiteY2" fmla="*/ 63612 h 75792"/>
                  <a:gd name="connsiteX3" fmla="*/ 63247 w 71178"/>
                  <a:gd name="connsiteY3" fmla="*/ 15797 h 75792"/>
                  <a:gd name="connsiteX4" fmla="*/ 1 w 71178"/>
                  <a:gd name="connsiteY4" fmla="*/ 36942 h 75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78" h="75792">
                    <a:moveTo>
                      <a:pt x="1" y="36847"/>
                    </a:moveTo>
                    <a:cubicBezTo>
                      <a:pt x="-94" y="49515"/>
                      <a:pt x="5430" y="62565"/>
                      <a:pt x="15813" y="69899"/>
                    </a:cubicBezTo>
                    <a:cubicBezTo>
                      <a:pt x="29910" y="79900"/>
                      <a:pt x="51436" y="76757"/>
                      <a:pt x="62676" y="63612"/>
                    </a:cubicBezTo>
                    <a:cubicBezTo>
                      <a:pt x="73915" y="50468"/>
                      <a:pt x="73915" y="29322"/>
                      <a:pt x="63247" y="15797"/>
                    </a:cubicBezTo>
                    <a:cubicBezTo>
                      <a:pt x="40006" y="-13540"/>
                      <a:pt x="382" y="557"/>
                      <a:pt x="1" y="36942"/>
                    </a:cubicBezTo>
                    <a:close/>
                  </a:path>
                </a:pathLst>
              </a:custGeom>
              <a:solidFill>
                <a:srgbClr val="A2A87A"/>
              </a:solidFill>
              <a:ln w="44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BA08626-1D16-454D-8451-9A8648A646DD}"/>
                  </a:ext>
                </a:extLst>
              </p:cNvPr>
              <p:cNvSpPr/>
              <p:nvPr/>
            </p:nvSpPr>
            <p:spPr>
              <a:xfrm>
                <a:off x="6916645" y="-634149"/>
                <a:ext cx="185057" cy="228687"/>
              </a:xfrm>
              <a:custGeom>
                <a:avLst/>
                <a:gdLst>
                  <a:gd name="connsiteX0" fmla="*/ 32437 w 185057"/>
                  <a:gd name="connsiteY0" fmla="*/ 59468 h 228687"/>
                  <a:gd name="connsiteX1" fmla="*/ 243 w 185057"/>
                  <a:gd name="connsiteY1" fmla="*/ 150908 h 228687"/>
                  <a:gd name="connsiteX2" fmla="*/ 55583 w 185057"/>
                  <a:gd name="connsiteY2" fmla="*/ 225870 h 228687"/>
                  <a:gd name="connsiteX3" fmla="*/ 117972 w 185057"/>
                  <a:gd name="connsiteY3" fmla="*/ 217107 h 228687"/>
                  <a:gd name="connsiteX4" fmla="*/ 162835 w 185057"/>
                  <a:gd name="connsiteY4" fmla="*/ 171482 h 228687"/>
                  <a:gd name="connsiteX5" fmla="*/ 181885 w 185057"/>
                  <a:gd name="connsiteY5" fmla="*/ 70612 h 228687"/>
                  <a:gd name="connsiteX6" fmla="*/ 113400 w 185057"/>
                  <a:gd name="connsiteY6" fmla="*/ 223 h 228687"/>
                  <a:gd name="connsiteX7" fmla="*/ 32342 w 185057"/>
                  <a:gd name="connsiteY7" fmla="*/ 59468 h 22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5057" h="228687">
                    <a:moveTo>
                      <a:pt x="32437" y="59468"/>
                    </a:moveTo>
                    <a:cubicBezTo>
                      <a:pt x="12054" y="85471"/>
                      <a:pt x="-2043" y="117952"/>
                      <a:pt x="243" y="150908"/>
                    </a:cubicBezTo>
                    <a:cubicBezTo>
                      <a:pt x="2529" y="183865"/>
                      <a:pt x="23865" y="216440"/>
                      <a:pt x="55583" y="225870"/>
                    </a:cubicBezTo>
                    <a:cubicBezTo>
                      <a:pt x="76252" y="231966"/>
                      <a:pt x="99208" y="227775"/>
                      <a:pt x="117972" y="217107"/>
                    </a:cubicBezTo>
                    <a:cubicBezTo>
                      <a:pt x="136736" y="206534"/>
                      <a:pt x="151595" y="189865"/>
                      <a:pt x="162835" y="171482"/>
                    </a:cubicBezTo>
                    <a:cubicBezTo>
                      <a:pt x="181123" y="141478"/>
                      <a:pt x="190362" y="104712"/>
                      <a:pt x="181885" y="70612"/>
                    </a:cubicBezTo>
                    <a:cubicBezTo>
                      <a:pt x="174550" y="41085"/>
                      <a:pt x="146071" y="4128"/>
                      <a:pt x="113400" y="223"/>
                    </a:cubicBezTo>
                    <a:cubicBezTo>
                      <a:pt x="83015" y="-3397"/>
                      <a:pt x="49201" y="38037"/>
                      <a:pt x="32342" y="59468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 w="44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81CCE27-DD3B-4F66-B0CC-B0804BC4A61C}"/>
                  </a:ext>
                </a:extLst>
              </p:cNvPr>
              <p:cNvSpPr/>
              <p:nvPr/>
            </p:nvSpPr>
            <p:spPr>
              <a:xfrm>
                <a:off x="5347548" y="-916629"/>
                <a:ext cx="1699927" cy="439388"/>
              </a:xfrm>
              <a:custGeom>
                <a:avLst/>
                <a:gdLst>
                  <a:gd name="connsiteX0" fmla="*/ 1699737 w 1699927"/>
                  <a:gd name="connsiteY0" fmla="*/ 71342 h 439388"/>
                  <a:gd name="connsiteX1" fmla="*/ 1422274 w 1699927"/>
                  <a:gd name="connsiteY1" fmla="*/ 211836 h 439388"/>
                  <a:gd name="connsiteX2" fmla="*/ 1356742 w 1699927"/>
                  <a:gd name="connsiteY2" fmla="*/ 282035 h 439388"/>
                  <a:gd name="connsiteX3" fmla="*/ 1263397 w 1699927"/>
                  <a:gd name="connsiteY3" fmla="*/ 376904 h 439388"/>
                  <a:gd name="connsiteX4" fmla="*/ 1105853 w 1699927"/>
                  <a:gd name="connsiteY4" fmla="*/ 439388 h 439388"/>
                  <a:gd name="connsiteX5" fmla="*/ 1045369 w 1699927"/>
                  <a:gd name="connsiteY5" fmla="*/ 427768 h 439388"/>
                  <a:gd name="connsiteX6" fmla="*/ 915448 w 1699927"/>
                  <a:gd name="connsiteY6" fmla="*/ 280511 h 439388"/>
                  <a:gd name="connsiteX7" fmla="*/ 836296 w 1699927"/>
                  <a:gd name="connsiteY7" fmla="*/ 165259 h 439388"/>
                  <a:gd name="connsiteX8" fmla="*/ 568833 w 1699927"/>
                  <a:gd name="connsiteY8" fmla="*/ 150400 h 439388"/>
                  <a:gd name="connsiteX9" fmla="*/ 477584 w 1699927"/>
                  <a:gd name="connsiteY9" fmla="*/ 254127 h 439388"/>
                  <a:gd name="connsiteX10" fmla="*/ 317849 w 1699927"/>
                  <a:gd name="connsiteY10" fmla="*/ 385858 h 439388"/>
                  <a:gd name="connsiteX11" fmla="*/ 124873 w 1699927"/>
                  <a:gd name="connsiteY11" fmla="*/ 273463 h 439388"/>
                  <a:gd name="connsiteX12" fmla="*/ 70199 w 1699927"/>
                  <a:gd name="connsiteY12" fmla="*/ 152400 h 439388"/>
                  <a:gd name="connsiteX13" fmla="*/ 32385 w 1699927"/>
                  <a:gd name="connsiteY13" fmla="*/ 62579 h 439388"/>
                  <a:gd name="connsiteX14" fmla="*/ 0 w 1699927"/>
                  <a:gd name="connsiteY14" fmla="*/ 10096 h 439388"/>
                  <a:gd name="connsiteX15" fmla="*/ 7334 w 1699927"/>
                  <a:gd name="connsiteY15" fmla="*/ 0 h 439388"/>
                  <a:gd name="connsiteX16" fmla="*/ 43053 w 1699927"/>
                  <a:gd name="connsiteY16" fmla="*/ 57245 h 439388"/>
                  <a:gd name="connsiteX17" fmla="*/ 81248 w 1699927"/>
                  <a:gd name="connsiteY17" fmla="*/ 148209 h 439388"/>
                  <a:gd name="connsiteX18" fmla="*/ 134969 w 1699927"/>
                  <a:gd name="connsiteY18" fmla="*/ 267367 h 439388"/>
                  <a:gd name="connsiteX19" fmla="*/ 316135 w 1699927"/>
                  <a:gd name="connsiteY19" fmla="*/ 374142 h 439388"/>
                  <a:gd name="connsiteX20" fmla="*/ 467964 w 1699927"/>
                  <a:gd name="connsiteY20" fmla="*/ 247269 h 439388"/>
                  <a:gd name="connsiteX21" fmla="*/ 561785 w 1699927"/>
                  <a:gd name="connsiteY21" fmla="*/ 140970 h 439388"/>
                  <a:gd name="connsiteX22" fmla="*/ 844582 w 1699927"/>
                  <a:gd name="connsiteY22" fmla="*/ 156591 h 439388"/>
                  <a:gd name="connsiteX23" fmla="*/ 925926 w 1699927"/>
                  <a:gd name="connsiteY23" fmla="*/ 274796 h 439388"/>
                  <a:gd name="connsiteX24" fmla="*/ 1050037 w 1699927"/>
                  <a:gd name="connsiteY24" fmla="*/ 416814 h 439388"/>
                  <a:gd name="connsiteX25" fmla="*/ 1256063 w 1699927"/>
                  <a:gd name="connsiteY25" fmla="*/ 367760 h 439388"/>
                  <a:gd name="connsiteX26" fmla="*/ 1347979 w 1699927"/>
                  <a:gd name="connsiteY26" fmla="*/ 274225 h 439388"/>
                  <a:gd name="connsiteX27" fmla="*/ 1414273 w 1699927"/>
                  <a:gd name="connsiteY27" fmla="*/ 203168 h 439388"/>
                  <a:gd name="connsiteX28" fmla="*/ 1691355 w 1699927"/>
                  <a:gd name="connsiteY28" fmla="*/ 60865 h 439388"/>
                  <a:gd name="connsiteX29" fmla="*/ 1699928 w 1699927"/>
                  <a:gd name="connsiteY29" fmla="*/ 71342 h 439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9927" h="439388">
                    <a:moveTo>
                      <a:pt x="1699737" y="71342"/>
                    </a:moveTo>
                    <a:cubicBezTo>
                      <a:pt x="1596486" y="90202"/>
                      <a:pt x="1498284" y="139541"/>
                      <a:pt x="1422274" y="211836"/>
                    </a:cubicBezTo>
                    <a:cubicBezTo>
                      <a:pt x="1399128" y="233744"/>
                      <a:pt x="1377602" y="258318"/>
                      <a:pt x="1356742" y="282035"/>
                    </a:cubicBezTo>
                    <a:cubicBezTo>
                      <a:pt x="1327976" y="314896"/>
                      <a:pt x="1298068" y="348805"/>
                      <a:pt x="1263397" y="376904"/>
                    </a:cubicBezTo>
                    <a:cubicBezTo>
                      <a:pt x="1222344" y="410337"/>
                      <a:pt x="1164146" y="439388"/>
                      <a:pt x="1105853" y="439388"/>
                    </a:cubicBezTo>
                    <a:cubicBezTo>
                      <a:pt x="1085470" y="439388"/>
                      <a:pt x="1065086" y="435864"/>
                      <a:pt x="1045369" y="427768"/>
                    </a:cubicBezTo>
                    <a:cubicBezTo>
                      <a:pt x="981838" y="401765"/>
                      <a:pt x="948024" y="340138"/>
                      <a:pt x="915448" y="280511"/>
                    </a:cubicBezTo>
                    <a:cubicBezTo>
                      <a:pt x="892779" y="239268"/>
                      <a:pt x="869347" y="196596"/>
                      <a:pt x="836296" y="165259"/>
                    </a:cubicBezTo>
                    <a:cubicBezTo>
                      <a:pt x="766001" y="98869"/>
                      <a:pt x="645986" y="92202"/>
                      <a:pt x="568833" y="150400"/>
                    </a:cubicBezTo>
                    <a:cubicBezTo>
                      <a:pt x="533115" y="177355"/>
                      <a:pt x="504921" y="216313"/>
                      <a:pt x="477584" y="254127"/>
                    </a:cubicBezTo>
                    <a:cubicBezTo>
                      <a:pt x="434626" y="313373"/>
                      <a:pt x="390430" y="374618"/>
                      <a:pt x="317849" y="385858"/>
                    </a:cubicBezTo>
                    <a:cubicBezTo>
                      <a:pt x="233553" y="398907"/>
                      <a:pt x="161258" y="333470"/>
                      <a:pt x="124873" y="273463"/>
                    </a:cubicBezTo>
                    <a:cubicBezTo>
                      <a:pt x="101727" y="235267"/>
                      <a:pt x="85725" y="193167"/>
                      <a:pt x="70199" y="152400"/>
                    </a:cubicBezTo>
                    <a:cubicBezTo>
                      <a:pt x="58674" y="122396"/>
                      <a:pt x="46958" y="91440"/>
                      <a:pt x="32385" y="62579"/>
                    </a:cubicBezTo>
                    <a:cubicBezTo>
                      <a:pt x="25718" y="49435"/>
                      <a:pt x="15050" y="30099"/>
                      <a:pt x="0" y="10096"/>
                    </a:cubicBezTo>
                    <a:cubicBezTo>
                      <a:pt x="2477" y="6667"/>
                      <a:pt x="4953" y="3334"/>
                      <a:pt x="7334" y="0"/>
                    </a:cubicBezTo>
                    <a:cubicBezTo>
                      <a:pt x="24003" y="21717"/>
                      <a:pt x="35909" y="42958"/>
                      <a:pt x="43053" y="57245"/>
                    </a:cubicBezTo>
                    <a:cubicBezTo>
                      <a:pt x="57722" y="86773"/>
                      <a:pt x="69723" y="117919"/>
                      <a:pt x="81248" y="148209"/>
                    </a:cubicBezTo>
                    <a:cubicBezTo>
                      <a:pt x="96584" y="188500"/>
                      <a:pt x="112395" y="230124"/>
                      <a:pt x="134969" y="267367"/>
                    </a:cubicBezTo>
                    <a:cubicBezTo>
                      <a:pt x="169450" y="324136"/>
                      <a:pt x="237649" y="386239"/>
                      <a:pt x="316135" y="374142"/>
                    </a:cubicBezTo>
                    <a:cubicBezTo>
                      <a:pt x="383667" y="363665"/>
                      <a:pt x="424625" y="307181"/>
                      <a:pt x="467964" y="247269"/>
                    </a:cubicBezTo>
                    <a:cubicBezTo>
                      <a:pt x="495777" y="208693"/>
                      <a:pt x="524637" y="168878"/>
                      <a:pt x="561785" y="140970"/>
                    </a:cubicBezTo>
                    <a:cubicBezTo>
                      <a:pt x="643319" y="79439"/>
                      <a:pt x="770192" y="86392"/>
                      <a:pt x="844582" y="156591"/>
                    </a:cubicBezTo>
                    <a:cubicBezTo>
                      <a:pt x="878968" y="189167"/>
                      <a:pt x="902875" y="232696"/>
                      <a:pt x="925926" y="274796"/>
                    </a:cubicBezTo>
                    <a:cubicBezTo>
                      <a:pt x="959168" y="335280"/>
                      <a:pt x="990410" y="392430"/>
                      <a:pt x="1050037" y="416814"/>
                    </a:cubicBezTo>
                    <a:cubicBezTo>
                      <a:pt x="1121570" y="446056"/>
                      <a:pt x="1203294" y="410623"/>
                      <a:pt x="1256063" y="367760"/>
                    </a:cubicBezTo>
                    <a:cubicBezTo>
                      <a:pt x="1289972" y="340138"/>
                      <a:pt x="1319499" y="306610"/>
                      <a:pt x="1347979" y="274225"/>
                    </a:cubicBezTo>
                    <a:cubicBezTo>
                      <a:pt x="1369124" y="250317"/>
                      <a:pt x="1390746" y="225647"/>
                      <a:pt x="1414273" y="203168"/>
                    </a:cubicBezTo>
                    <a:cubicBezTo>
                      <a:pt x="1490283" y="130873"/>
                      <a:pt x="1588104" y="81058"/>
                      <a:pt x="1691355" y="60865"/>
                    </a:cubicBezTo>
                    <a:cubicBezTo>
                      <a:pt x="1694308" y="64294"/>
                      <a:pt x="1697166" y="67818"/>
                      <a:pt x="1699928" y="71342"/>
                    </a:cubicBezTo>
                    <a:close/>
                  </a:path>
                </a:pathLst>
              </a:custGeom>
              <a:solidFill>
                <a:srgbClr val="A2A87A"/>
              </a:solidFill>
              <a:ln w="44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BDB87E-B075-437B-BD5B-7D93FEA29DE7}"/>
                </a:ext>
              </a:extLst>
            </p:cNvPr>
            <p:cNvGrpSpPr/>
            <p:nvPr/>
          </p:nvGrpSpPr>
          <p:grpSpPr>
            <a:xfrm flipH="1">
              <a:off x="5383334" y="695054"/>
              <a:ext cx="2685243" cy="1953984"/>
              <a:chOff x="4691604" y="-1353819"/>
              <a:chExt cx="3571228" cy="285387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1C80E6-8D80-4CE4-AD83-3576582BCF70}"/>
                  </a:ext>
                </a:extLst>
              </p:cNvPr>
              <p:cNvSpPr/>
              <p:nvPr/>
            </p:nvSpPr>
            <p:spPr>
              <a:xfrm>
                <a:off x="4726688" y="-1353819"/>
                <a:ext cx="3536144" cy="2853778"/>
              </a:xfrm>
              <a:custGeom>
                <a:avLst/>
                <a:gdLst>
                  <a:gd name="connsiteX0" fmla="*/ 1102387 w 3285998"/>
                  <a:gd name="connsiteY0" fmla="*/ 1106 h 2853778"/>
                  <a:gd name="connsiteX1" fmla="*/ 1958627 w 3285998"/>
                  <a:gd name="connsiteY1" fmla="*/ 382326 h 2853778"/>
                  <a:gd name="connsiteX2" fmla="*/ 2061878 w 3285998"/>
                  <a:gd name="connsiteY2" fmla="*/ 498055 h 2853778"/>
                  <a:gd name="connsiteX3" fmla="*/ 2070451 w 3285998"/>
                  <a:gd name="connsiteY3" fmla="*/ 508532 h 2853778"/>
                  <a:gd name="connsiteX4" fmla="*/ 2131506 w 3285998"/>
                  <a:gd name="connsiteY4" fmla="*/ 587590 h 2853778"/>
                  <a:gd name="connsiteX5" fmla="*/ 2553178 w 3285998"/>
                  <a:gd name="connsiteY5" fmla="*/ 1307013 h 2853778"/>
                  <a:gd name="connsiteX6" fmla="*/ 2853025 w 3285998"/>
                  <a:gd name="connsiteY6" fmla="*/ 1791740 h 2853778"/>
                  <a:gd name="connsiteX7" fmla="*/ 3228977 w 3285998"/>
                  <a:gd name="connsiteY7" fmla="*/ 2165692 h 2853778"/>
                  <a:gd name="connsiteX8" fmla="*/ 3285998 w 3285998"/>
                  <a:gd name="connsiteY8" fmla="*/ 2200188 h 2853778"/>
                  <a:gd name="connsiteX9" fmla="*/ 3285998 w 3285998"/>
                  <a:gd name="connsiteY9" fmla="*/ 2853778 h 2853778"/>
                  <a:gd name="connsiteX10" fmla="*/ 0 w 3285998"/>
                  <a:gd name="connsiteY10" fmla="*/ 2853778 h 2853778"/>
                  <a:gd name="connsiteX11" fmla="*/ 0 w 3285998"/>
                  <a:gd name="connsiteY11" fmla="*/ 1231480 h 2853778"/>
                  <a:gd name="connsiteX12" fmla="*/ 95060 w 3285998"/>
                  <a:gd name="connsiteY12" fmla="*/ 976972 h 2853778"/>
                  <a:gd name="connsiteX13" fmla="*/ 337661 w 3285998"/>
                  <a:gd name="connsiteY13" fmla="*/ 494816 h 2853778"/>
                  <a:gd name="connsiteX14" fmla="*/ 370713 w 3285998"/>
                  <a:gd name="connsiteY14" fmla="*/ 447191 h 2853778"/>
                  <a:gd name="connsiteX15" fmla="*/ 378047 w 3285998"/>
                  <a:gd name="connsiteY15" fmla="*/ 437095 h 2853778"/>
                  <a:gd name="connsiteX16" fmla="*/ 416719 w 3285998"/>
                  <a:gd name="connsiteY16" fmla="*/ 387088 h 2853778"/>
                  <a:gd name="connsiteX17" fmla="*/ 967360 w 3285998"/>
                  <a:gd name="connsiteY17" fmla="*/ 19709 h 2853778"/>
                  <a:gd name="connsiteX18" fmla="*/ 1102387 w 3285998"/>
                  <a:gd name="connsiteY18" fmla="*/ 1106 h 2853778"/>
                  <a:gd name="connsiteX0" fmla="*/ 1352533 w 3536144"/>
                  <a:gd name="connsiteY0" fmla="*/ 1106 h 2853778"/>
                  <a:gd name="connsiteX1" fmla="*/ 2208773 w 3536144"/>
                  <a:gd name="connsiteY1" fmla="*/ 382326 h 2853778"/>
                  <a:gd name="connsiteX2" fmla="*/ 2312024 w 3536144"/>
                  <a:gd name="connsiteY2" fmla="*/ 498055 h 2853778"/>
                  <a:gd name="connsiteX3" fmla="*/ 2320597 w 3536144"/>
                  <a:gd name="connsiteY3" fmla="*/ 508532 h 2853778"/>
                  <a:gd name="connsiteX4" fmla="*/ 2381652 w 3536144"/>
                  <a:gd name="connsiteY4" fmla="*/ 587590 h 2853778"/>
                  <a:gd name="connsiteX5" fmla="*/ 2803324 w 3536144"/>
                  <a:gd name="connsiteY5" fmla="*/ 1307013 h 2853778"/>
                  <a:gd name="connsiteX6" fmla="*/ 3103171 w 3536144"/>
                  <a:gd name="connsiteY6" fmla="*/ 1791740 h 2853778"/>
                  <a:gd name="connsiteX7" fmla="*/ 3479123 w 3536144"/>
                  <a:gd name="connsiteY7" fmla="*/ 2165692 h 2853778"/>
                  <a:gd name="connsiteX8" fmla="*/ 3536144 w 3536144"/>
                  <a:gd name="connsiteY8" fmla="*/ 2200188 h 2853778"/>
                  <a:gd name="connsiteX9" fmla="*/ 3536144 w 3536144"/>
                  <a:gd name="connsiteY9" fmla="*/ 2853778 h 2853778"/>
                  <a:gd name="connsiteX10" fmla="*/ 250146 w 3536144"/>
                  <a:gd name="connsiteY10" fmla="*/ 2853778 h 2853778"/>
                  <a:gd name="connsiteX11" fmla="*/ 250146 w 3536144"/>
                  <a:gd name="connsiteY11" fmla="*/ 1231480 h 2853778"/>
                  <a:gd name="connsiteX12" fmla="*/ 345206 w 3536144"/>
                  <a:gd name="connsiteY12" fmla="*/ 976972 h 2853778"/>
                  <a:gd name="connsiteX13" fmla="*/ 587807 w 3536144"/>
                  <a:gd name="connsiteY13" fmla="*/ 494816 h 2853778"/>
                  <a:gd name="connsiteX14" fmla="*/ 620859 w 3536144"/>
                  <a:gd name="connsiteY14" fmla="*/ 447191 h 2853778"/>
                  <a:gd name="connsiteX15" fmla="*/ 628193 w 3536144"/>
                  <a:gd name="connsiteY15" fmla="*/ 437095 h 2853778"/>
                  <a:gd name="connsiteX16" fmla="*/ 666865 w 3536144"/>
                  <a:gd name="connsiteY16" fmla="*/ 387088 h 2853778"/>
                  <a:gd name="connsiteX17" fmla="*/ 1217506 w 3536144"/>
                  <a:gd name="connsiteY17" fmla="*/ 19709 h 2853778"/>
                  <a:gd name="connsiteX18" fmla="*/ 1352533 w 3536144"/>
                  <a:gd name="connsiteY18" fmla="*/ 1106 h 285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36144" h="2853778">
                    <a:moveTo>
                      <a:pt x="1352533" y="1106"/>
                    </a:moveTo>
                    <a:cubicBezTo>
                      <a:pt x="1668246" y="-15266"/>
                      <a:pt x="1984161" y="151881"/>
                      <a:pt x="2208773" y="382326"/>
                    </a:cubicBezTo>
                    <a:cubicBezTo>
                      <a:pt x="2244968" y="419569"/>
                      <a:pt x="2279353" y="458240"/>
                      <a:pt x="2312024" y="498055"/>
                    </a:cubicBezTo>
                    <a:cubicBezTo>
                      <a:pt x="2314977" y="501484"/>
                      <a:pt x="2317834" y="505008"/>
                      <a:pt x="2320597" y="508532"/>
                    </a:cubicBezTo>
                    <a:cubicBezTo>
                      <a:pt x="2341552" y="534345"/>
                      <a:pt x="2361935" y="560824"/>
                      <a:pt x="2381652" y="587590"/>
                    </a:cubicBezTo>
                    <a:cubicBezTo>
                      <a:pt x="2545863" y="809998"/>
                      <a:pt x="2671307" y="1062506"/>
                      <a:pt x="2803324" y="1307013"/>
                    </a:cubicBezTo>
                    <a:cubicBezTo>
                      <a:pt x="2893145" y="1473510"/>
                      <a:pt x="2989538" y="1640388"/>
                      <a:pt x="3103171" y="1791740"/>
                    </a:cubicBezTo>
                    <a:cubicBezTo>
                      <a:pt x="3210232" y="1934615"/>
                      <a:pt x="3332533" y="2063679"/>
                      <a:pt x="3479123" y="2165692"/>
                    </a:cubicBezTo>
                    <a:lnTo>
                      <a:pt x="3536144" y="2200188"/>
                    </a:lnTo>
                    <a:lnTo>
                      <a:pt x="3536144" y="2853778"/>
                    </a:lnTo>
                    <a:lnTo>
                      <a:pt x="250146" y="2853778"/>
                    </a:lnTo>
                    <a:cubicBezTo>
                      <a:pt x="-297520" y="2583395"/>
                      <a:pt x="220428" y="1317110"/>
                      <a:pt x="250146" y="1231480"/>
                    </a:cubicBezTo>
                    <a:cubicBezTo>
                      <a:pt x="279864" y="1145850"/>
                      <a:pt x="311582" y="1060982"/>
                      <a:pt x="345206" y="976972"/>
                    </a:cubicBezTo>
                    <a:cubicBezTo>
                      <a:pt x="412166" y="809713"/>
                      <a:pt x="487700" y="643978"/>
                      <a:pt x="587807" y="494816"/>
                    </a:cubicBezTo>
                    <a:cubicBezTo>
                      <a:pt x="598475" y="478719"/>
                      <a:pt x="609524" y="462812"/>
                      <a:pt x="620859" y="447191"/>
                    </a:cubicBezTo>
                    <a:cubicBezTo>
                      <a:pt x="623336" y="443762"/>
                      <a:pt x="625812" y="440428"/>
                      <a:pt x="628193" y="437095"/>
                    </a:cubicBezTo>
                    <a:cubicBezTo>
                      <a:pt x="640766" y="420140"/>
                      <a:pt x="653530" y="403471"/>
                      <a:pt x="666865" y="387088"/>
                    </a:cubicBezTo>
                    <a:cubicBezTo>
                      <a:pt x="808216" y="212209"/>
                      <a:pt x="998335" y="69525"/>
                      <a:pt x="1217506" y="19709"/>
                    </a:cubicBezTo>
                    <a:cubicBezTo>
                      <a:pt x="1262333" y="9529"/>
                      <a:pt x="1307431" y="3445"/>
                      <a:pt x="1352533" y="1106"/>
                    </a:cubicBezTo>
                    <a:close/>
                  </a:path>
                </a:pathLst>
              </a:custGeom>
              <a:solidFill>
                <a:srgbClr val="A2A8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E04107D-FAC6-457C-9F09-685DE859679B}"/>
                  </a:ext>
                </a:extLst>
              </p:cNvPr>
              <p:cNvSpPr/>
              <p:nvPr/>
            </p:nvSpPr>
            <p:spPr>
              <a:xfrm>
                <a:off x="4691604" y="19441"/>
                <a:ext cx="3571228" cy="1480613"/>
              </a:xfrm>
              <a:custGeom>
                <a:avLst/>
                <a:gdLst>
                  <a:gd name="connsiteX0" fmla="*/ 409956 w 3285998"/>
                  <a:gd name="connsiteY0" fmla="*/ 53 h 1475475"/>
                  <a:gd name="connsiteX1" fmla="*/ 930974 w 3285998"/>
                  <a:gd name="connsiteY1" fmla="*/ 143499 h 1475475"/>
                  <a:gd name="connsiteX2" fmla="*/ 1235108 w 3285998"/>
                  <a:gd name="connsiteY2" fmla="*/ 558218 h 1475475"/>
                  <a:gd name="connsiteX3" fmla="*/ 1694403 w 3285998"/>
                  <a:gd name="connsiteY3" fmla="*/ 437536 h 1475475"/>
                  <a:gd name="connsiteX4" fmla="*/ 2080547 w 3285998"/>
                  <a:gd name="connsiteY4" fmla="*/ 737478 h 1475475"/>
                  <a:gd name="connsiteX5" fmla="*/ 2631855 w 3285998"/>
                  <a:gd name="connsiteY5" fmla="*/ 426487 h 1475475"/>
                  <a:gd name="connsiteX6" fmla="*/ 2853121 w 3285998"/>
                  <a:gd name="connsiteY6" fmla="*/ 413343 h 1475475"/>
                  <a:gd name="connsiteX7" fmla="*/ 3229073 w 3285998"/>
                  <a:gd name="connsiteY7" fmla="*/ 787294 h 1475475"/>
                  <a:gd name="connsiteX8" fmla="*/ 3285998 w 3285998"/>
                  <a:gd name="connsiteY8" fmla="*/ 821732 h 1475475"/>
                  <a:gd name="connsiteX9" fmla="*/ 3285998 w 3285998"/>
                  <a:gd name="connsiteY9" fmla="*/ 1475475 h 1475475"/>
                  <a:gd name="connsiteX10" fmla="*/ 0 w 3285998"/>
                  <a:gd name="connsiteY10" fmla="*/ 1475475 h 1475475"/>
                  <a:gd name="connsiteX11" fmla="*/ 0 w 3285998"/>
                  <a:gd name="connsiteY11" fmla="*/ 43773 h 1475475"/>
                  <a:gd name="connsiteX12" fmla="*/ 409956 w 3285998"/>
                  <a:gd name="connsiteY12" fmla="*/ 53 h 1475475"/>
                  <a:gd name="connsiteX0" fmla="*/ 686069 w 3562111"/>
                  <a:gd name="connsiteY0" fmla="*/ 53 h 1475475"/>
                  <a:gd name="connsiteX1" fmla="*/ 1207087 w 3562111"/>
                  <a:gd name="connsiteY1" fmla="*/ 143499 h 1475475"/>
                  <a:gd name="connsiteX2" fmla="*/ 1511221 w 3562111"/>
                  <a:gd name="connsiteY2" fmla="*/ 558218 h 1475475"/>
                  <a:gd name="connsiteX3" fmla="*/ 1970516 w 3562111"/>
                  <a:gd name="connsiteY3" fmla="*/ 437536 h 1475475"/>
                  <a:gd name="connsiteX4" fmla="*/ 2356660 w 3562111"/>
                  <a:gd name="connsiteY4" fmla="*/ 737478 h 1475475"/>
                  <a:gd name="connsiteX5" fmla="*/ 2907968 w 3562111"/>
                  <a:gd name="connsiteY5" fmla="*/ 426487 h 1475475"/>
                  <a:gd name="connsiteX6" fmla="*/ 3129234 w 3562111"/>
                  <a:gd name="connsiteY6" fmla="*/ 413343 h 1475475"/>
                  <a:gd name="connsiteX7" fmla="*/ 3505186 w 3562111"/>
                  <a:gd name="connsiteY7" fmla="*/ 787294 h 1475475"/>
                  <a:gd name="connsiteX8" fmla="*/ 3562111 w 3562111"/>
                  <a:gd name="connsiteY8" fmla="*/ 821732 h 1475475"/>
                  <a:gd name="connsiteX9" fmla="*/ 3562111 w 3562111"/>
                  <a:gd name="connsiteY9" fmla="*/ 1475475 h 1475475"/>
                  <a:gd name="connsiteX10" fmla="*/ 276113 w 3562111"/>
                  <a:gd name="connsiteY10" fmla="*/ 1475475 h 1475475"/>
                  <a:gd name="connsiteX11" fmla="*/ 276113 w 3562111"/>
                  <a:gd name="connsiteY11" fmla="*/ 43773 h 1475475"/>
                  <a:gd name="connsiteX12" fmla="*/ 686069 w 3562111"/>
                  <a:gd name="connsiteY12" fmla="*/ 53 h 1475475"/>
                  <a:gd name="connsiteX0" fmla="*/ 679895 w 3555937"/>
                  <a:gd name="connsiteY0" fmla="*/ 644 h 1476066"/>
                  <a:gd name="connsiteX1" fmla="*/ 1200913 w 3555937"/>
                  <a:gd name="connsiteY1" fmla="*/ 144090 h 1476066"/>
                  <a:gd name="connsiteX2" fmla="*/ 1505047 w 3555937"/>
                  <a:gd name="connsiteY2" fmla="*/ 558809 h 1476066"/>
                  <a:gd name="connsiteX3" fmla="*/ 1964342 w 3555937"/>
                  <a:gd name="connsiteY3" fmla="*/ 438127 h 1476066"/>
                  <a:gd name="connsiteX4" fmla="*/ 2350486 w 3555937"/>
                  <a:gd name="connsiteY4" fmla="*/ 738069 h 1476066"/>
                  <a:gd name="connsiteX5" fmla="*/ 2901794 w 3555937"/>
                  <a:gd name="connsiteY5" fmla="*/ 427078 h 1476066"/>
                  <a:gd name="connsiteX6" fmla="*/ 3123060 w 3555937"/>
                  <a:gd name="connsiteY6" fmla="*/ 413934 h 1476066"/>
                  <a:gd name="connsiteX7" fmla="*/ 3499012 w 3555937"/>
                  <a:gd name="connsiteY7" fmla="*/ 787885 h 1476066"/>
                  <a:gd name="connsiteX8" fmla="*/ 3555937 w 3555937"/>
                  <a:gd name="connsiteY8" fmla="*/ 822323 h 1476066"/>
                  <a:gd name="connsiteX9" fmla="*/ 3555937 w 3555937"/>
                  <a:gd name="connsiteY9" fmla="*/ 1476066 h 1476066"/>
                  <a:gd name="connsiteX10" fmla="*/ 269939 w 3555937"/>
                  <a:gd name="connsiteY10" fmla="*/ 1476066 h 1476066"/>
                  <a:gd name="connsiteX11" fmla="*/ 269939 w 3555937"/>
                  <a:gd name="connsiteY11" fmla="*/ 44364 h 1476066"/>
                  <a:gd name="connsiteX12" fmla="*/ 679895 w 3555937"/>
                  <a:gd name="connsiteY12" fmla="*/ 644 h 1476066"/>
                  <a:gd name="connsiteX0" fmla="*/ 695186 w 3571228"/>
                  <a:gd name="connsiteY0" fmla="*/ 5191 h 1480613"/>
                  <a:gd name="connsiteX1" fmla="*/ 1216204 w 3571228"/>
                  <a:gd name="connsiteY1" fmla="*/ 148637 h 1480613"/>
                  <a:gd name="connsiteX2" fmla="*/ 1520338 w 3571228"/>
                  <a:gd name="connsiteY2" fmla="*/ 563356 h 1480613"/>
                  <a:gd name="connsiteX3" fmla="*/ 1979633 w 3571228"/>
                  <a:gd name="connsiteY3" fmla="*/ 442674 h 1480613"/>
                  <a:gd name="connsiteX4" fmla="*/ 2365777 w 3571228"/>
                  <a:gd name="connsiteY4" fmla="*/ 742616 h 1480613"/>
                  <a:gd name="connsiteX5" fmla="*/ 2917085 w 3571228"/>
                  <a:gd name="connsiteY5" fmla="*/ 431625 h 1480613"/>
                  <a:gd name="connsiteX6" fmla="*/ 3138351 w 3571228"/>
                  <a:gd name="connsiteY6" fmla="*/ 418481 h 1480613"/>
                  <a:gd name="connsiteX7" fmla="*/ 3514303 w 3571228"/>
                  <a:gd name="connsiteY7" fmla="*/ 792432 h 1480613"/>
                  <a:gd name="connsiteX8" fmla="*/ 3571228 w 3571228"/>
                  <a:gd name="connsiteY8" fmla="*/ 826870 h 1480613"/>
                  <a:gd name="connsiteX9" fmla="*/ 3571228 w 3571228"/>
                  <a:gd name="connsiteY9" fmla="*/ 1480613 h 1480613"/>
                  <a:gd name="connsiteX10" fmla="*/ 285230 w 3571228"/>
                  <a:gd name="connsiteY10" fmla="*/ 1480613 h 1480613"/>
                  <a:gd name="connsiteX11" fmla="*/ 237934 w 3571228"/>
                  <a:gd name="connsiteY11" fmla="*/ 33146 h 1480613"/>
                  <a:gd name="connsiteX12" fmla="*/ 695186 w 3571228"/>
                  <a:gd name="connsiteY12" fmla="*/ 5191 h 14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1228" h="1480613">
                    <a:moveTo>
                      <a:pt x="695186" y="5191"/>
                    </a:moveTo>
                    <a:cubicBezTo>
                      <a:pt x="878352" y="6810"/>
                      <a:pt x="1068948" y="39576"/>
                      <a:pt x="1216204" y="148637"/>
                    </a:cubicBezTo>
                    <a:cubicBezTo>
                      <a:pt x="1355174" y="251507"/>
                      <a:pt x="1440042" y="410194"/>
                      <a:pt x="1520338" y="563356"/>
                    </a:cubicBezTo>
                    <a:cubicBezTo>
                      <a:pt x="1648258" y="453247"/>
                      <a:pt x="1814374" y="408670"/>
                      <a:pt x="1979633" y="442674"/>
                    </a:cubicBezTo>
                    <a:cubicBezTo>
                      <a:pt x="2144988" y="476774"/>
                      <a:pt x="2291863" y="590883"/>
                      <a:pt x="2365777" y="742616"/>
                    </a:cubicBezTo>
                    <a:cubicBezTo>
                      <a:pt x="2521130" y="591264"/>
                      <a:pt x="2703343" y="468487"/>
                      <a:pt x="2917085" y="431625"/>
                    </a:cubicBezTo>
                    <a:cubicBezTo>
                      <a:pt x="2989856" y="419052"/>
                      <a:pt x="3064436" y="414099"/>
                      <a:pt x="3138351" y="418481"/>
                    </a:cubicBezTo>
                    <a:cubicBezTo>
                      <a:pt x="3245412" y="561356"/>
                      <a:pt x="3367713" y="690419"/>
                      <a:pt x="3514303" y="792432"/>
                    </a:cubicBezTo>
                    <a:lnTo>
                      <a:pt x="3571228" y="826870"/>
                    </a:lnTo>
                    <a:lnTo>
                      <a:pt x="3571228" y="1480613"/>
                    </a:lnTo>
                    <a:lnTo>
                      <a:pt x="285230" y="1480613"/>
                    </a:lnTo>
                    <a:cubicBezTo>
                      <a:pt x="-262436" y="1241996"/>
                      <a:pt x="127184" y="82952"/>
                      <a:pt x="237934" y="33146"/>
                    </a:cubicBezTo>
                    <a:cubicBezTo>
                      <a:pt x="348684" y="-16660"/>
                      <a:pt x="557455" y="4143"/>
                      <a:pt x="695186" y="5191"/>
                    </a:cubicBezTo>
                    <a:close/>
                  </a:path>
                </a:pathLst>
              </a:custGeom>
              <a:solidFill>
                <a:srgbClr val="989E6A"/>
              </a:solidFill>
              <a:ln w="44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865EFAE-4658-4EBA-82A2-155B73CFE46C}"/>
                  </a:ext>
                </a:extLst>
              </p:cNvPr>
              <p:cNvSpPr/>
              <p:nvPr/>
            </p:nvSpPr>
            <p:spPr>
              <a:xfrm>
                <a:off x="5314496" y="-1353819"/>
                <a:ext cx="1793844" cy="1016501"/>
              </a:xfrm>
              <a:custGeom>
                <a:avLst/>
                <a:gdLst>
                  <a:gd name="connsiteX0" fmla="*/ 1793844 w 1793844"/>
                  <a:gd name="connsiteY0" fmla="*/ 587590 h 1016501"/>
                  <a:gd name="connsiteX1" fmla="*/ 1589343 w 1793844"/>
                  <a:gd name="connsiteY1" fmla="*/ 739228 h 1016501"/>
                  <a:gd name="connsiteX2" fmla="*/ 1331596 w 1793844"/>
                  <a:gd name="connsiteY2" fmla="*/ 966970 h 1016501"/>
                  <a:gd name="connsiteX3" fmla="*/ 1005460 w 1793844"/>
                  <a:gd name="connsiteY3" fmla="*/ 971447 h 1016501"/>
                  <a:gd name="connsiteX4" fmla="*/ 893922 w 1793844"/>
                  <a:gd name="connsiteY4" fmla="*/ 842955 h 1016501"/>
                  <a:gd name="connsiteX5" fmla="*/ 755047 w 1793844"/>
                  <a:gd name="connsiteY5" fmla="*/ 751896 h 1016501"/>
                  <a:gd name="connsiteX6" fmla="*/ 584073 w 1793844"/>
                  <a:gd name="connsiteY6" fmla="*/ 837145 h 1016501"/>
                  <a:gd name="connsiteX7" fmla="*/ 428340 w 1793844"/>
                  <a:gd name="connsiteY7" fmla="*/ 954588 h 1016501"/>
                  <a:gd name="connsiteX8" fmla="*/ 173831 w 1793844"/>
                  <a:gd name="connsiteY8" fmla="*/ 836954 h 1016501"/>
                  <a:gd name="connsiteX9" fmla="*/ 44482 w 1793844"/>
                  <a:gd name="connsiteY9" fmla="*/ 567397 h 1016501"/>
                  <a:gd name="connsiteX10" fmla="*/ 0 w 1793844"/>
                  <a:gd name="connsiteY10" fmla="*/ 494816 h 1016501"/>
                  <a:gd name="connsiteX11" fmla="*/ 33052 w 1793844"/>
                  <a:gd name="connsiteY11" fmla="*/ 447191 h 1016501"/>
                  <a:gd name="connsiteX12" fmla="*/ 40386 w 1793844"/>
                  <a:gd name="connsiteY12" fmla="*/ 437095 h 1016501"/>
                  <a:gd name="connsiteX13" fmla="*/ 79058 w 1793844"/>
                  <a:gd name="connsiteY13" fmla="*/ 387088 h 1016501"/>
                  <a:gd name="connsiteX14" fmla="*/ 629698 w 1793844"/>
                  <a:gd name="connsiteY14" fmla="*/ 19709 h 1016501"/>
                  <a:gd name="connsiteX15" fmla="*/ 1620966 w 1793844"/>
                  <a:gd name="connsiteY15" fmla="*/ 382326 h 1016501"/>
                  <a:gd name="connsiteX16" fmla="*/ 1724217 w 1793844"/>
                  <a:gd name="connsiteY16" fmla="*/ 498055 h 1016501"/>
                  <a:gd name="connsiteX17" fmla="*/ 1732789 w 1793844"/>
                  <a:gd name="connsiteY17" fmla="*/ 508532 h 1016501"/>
                  <a:gd name="connsiteX18" fmla="*/ 1793844 w 1793844"/>
                  <a:gd name="connsiteY18" fmla="*/ 587590 h 1016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93844" h="1016501">
                    <a:moveTo>
                      <a:pt x="1793844" y="587590"/>
                    </a:moveTo>
                    <a:cubicBezTo>
                      <a:pt x="1716978" y="621403"/>
                      <a:pt x="1649636" y="679220"/>
                      <a:pt x="1589343" y="739228"/>
                    </a:cubicBezTo>
                    <a:cubicBezTo>
                      <a:pt x="1507904" y="820571"/>
                      <a:pt x="1431799" y="910297"/>
                      <a:pt x="1331596" y="966970"/>
                    </a:cubicBezTo>
                    <a:cubicBezTo>
                      <a:pt x="1231583" y="1023644"/>
                      <a:pt x="1097948" y="1040027"/>
                      <a:pt x="1005460" y="971447"/>
                    </a:cubicBezTo>
                    <a:cubicBezTo>
                      <a:pt x="959835" y="937538"/>
                      <a:pt x="929450" y="887437"/>
                      <a:pt x="893922" y="842955"/>
                    </a:cubicBezTo>
                    <a:cubicBezTo>
                      <a:pt x="858394" y="798568"/>
                      <a:pt x="811912" y="756754"/>
                      <a:pt x="755047" y="751896"/>
                    </a:cubicBezTo>
                    <a:cubicBezTo>
                      <a:pt x="689515" y="746181"/>
                      <a:pt x="630841" y="790758"/>
                      <a:pt x="584073" y="837145"/>
                    </a:cubicBezTo>
                    <a:cubicBezTo>
                      <a:pt x="537401" y="883341"/>
                      <a:pt x="491490" y="936300"/>
                      <a:pt x="428340" y="954588"/>
                    </a:cubicBezTo>
                    <a:cubicBezTo>
                      <a:pt x="332518" y="982401"/>
                      <a:pt x="231077" y="918774"/>
                      <a:pt x="173831" y="836954"/>
                    </a:cubicBezTo>
                    <a:cubicBezTo>
                      <a:pt x="116586" y="755134"/>
                      <a:pt x="89440" y="656551"/>
                      <a:pt x="44482" y="567397"/>
                    </a:cubicBezTo>
                    <a:cubicBezTo>
                      <a:pt x="31909" y="542536"/>
                      <a:pt x="17050" y="517676"/>
                      <a:pt x="0" y="494816"/>
                    </a:cubicBezTo>
                    <a:cubicBezTo>
                      <a:pt x="10668" y="478719"/>
                      <a:pt x="21717" y="462812"/>
                      <a:pt x="33052" y="447191"/>
                    </a:cubicBezTo>
                    <a:cubicBezTo>
                      <a:pt x="35528" y="443762"/>
                      <a:pt x="38005" y="440428"/>
                      <a:pt x="40386" y="437095"/>
                    </a:cubicBezTo>
                    <a:cubicBezTo>
                      <a:pt x="52959" y="420140"/>
                      <a:pt x="65723" y="403471"/>
                      <a:pt x="79058" y="387088"/>
                    </a:cubicBezTo>
                    <a:cubicBezTo>
                      <a:pt x="220409" y="212209"/>
                      <a:pt x="410528" y="69525"/>
                      <a:pt x="629698" y="19709"/>
                    </a:cubicBezTo>
                    <a:cubicBezTo>
                      <a:pt x="988315" y="-61730"/>
                      <a:pt x="1364267" y="118960"/>
                      <a:pt x="1620966" y="382326"/>
                    </a:cubicBezTo>
                    <a:cubicBezTo>
                      <a:pt x="1657161" y="419569"/>
                      <a:pt x="1691546" y="458240"/>
                      <a:pt x="1724217" y="498055"/>
                    </a:cubicBezTo>
                    <a:cubicBezTo>
                      <a:pt x="1727169" y="501484"/>
                      <a:pt x="1730027" y="505008"/>
                      <a:pt x="1732789" y="508532"/>
                    </a:cubicBezTo>
                    <a:cubicBezTo>
                      <a:pt x="1753744" y="534345"/>
                      <a:pt x="1774128" y="560824"/>
                      <a:pt x="1793844" y="58759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 w="44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068951A-EB78-43DE-B2A9-41EB5439F042}"/>
                  </a:ext>
                </a:extLst>
              </p:cNvPr>
              <p:cNvSpPr/>
              <p:nvPr/>
            </p:nvSpPr>
            <p:spPr>
              <a:xfrm>
                <a:off x="6074559" y="-318369"/>
                <a:ext cx="346465" cy="239207"/>
              </a:xfrm>
              <a:custGeom>
                <a:avLst/>
                <a:gdLst>
                  <a:gd name="connsiteX0" fmla="*/ 345410 w 346465"/>
                  <a:gd name="connsiteY0" fmla="*/ 131640 h 239207"/>
                  <a:gd name="connsiteX1" fmla="*/ 298642 w 346465"/>
                  <a:gd name="connsiteY1" fmla="*/ 219080 h 239207"/>
                  <a:gd name="connsiteX2" fmla="*/ 196153 w 346465"/>
                  <a:gd name="connsiteY2" fmla="*/ 239082 h 239207"/>
                  <a:gd name="connsiteX3" fmla="*/ 56707 w 346465"/>
                  <a:gd name="connsiteY3" fmla="*/ 200792 h 239207"/>
                  <a:gd name="connsiteX4" fmla="*/ 99664 w 346465"/>
                  <a:gd name="connsiteY4" fmla="*/ 576 h 239207"/>
                  <a:gd name="connsiteX5" fmla="*/ 250350 w 346465"/>
                  <a:gd name="connsiteY5" fmla="*/ 53440 h 239207"/>
                  <a:gd name="connsiteX6" fmla="*/ 345505 w 346465"/>
                  <a:gd name="connsiteY6" fmla="*/ 131640 h 239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465" h="239207">
                    <a:moveTo>
                      <a:pt x="345410" y="131640"/>
                    </a:moveTo>
                    <a:cubicBezTo>
                      <a:pt x="351696" y="166311"/>
                      <a:pt x="329122" y="201459"/>
                      <a:pt x="298642" y="219080"/>
                    </a:cubicBezTo>
                    <a:cubicBezTo>
                      <a:pt x="268162" y="236701"/>
                      <a:pt x="231395" y="239940"/>
                      <a:pt x="196153" y="239082"/>
                    </a:cubicBezTo>
                    <a:cubicBezTo>
                      <a:pt x="147290" y="237749"/>
                      <a:pt x="96902" y="228605"/>
                      <a:pt x="56707" y="200792"/>
                    </a:cubicBezTo>
                    <a:cubicBezTo>
                      <a:pt x="-27304" y="142880"/>
                      <a:pt x="-21970" y="-10568"/>
                      <a:pt x="99664" y="576"/>
                    </a:cubicBezTo>
                    <a:cubicBezTo>
                      <a:pt x="143003" y="4577"/>
                      <a:pt x="208154" y="38867"/>
                      <a:pt x="250350" y="53440"/>
                    </a:cubicBezTo>
                    <a:cubicBezTo>
                      <a:pt x="289688" y="66966"/>
                      <a:pt x="337028" y="85063"/>
                      <a:pt x="345505" y="13164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 w="44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2F52A9A-101C-43DC-9036-1EDDB9155C78}"/>
                  </a:ext>
                </a:extLst>
              </p:cNvPr>
              <p:cNvSpPr/>
              <p:nvPr/>
            </p:nvSpPr>
            <p:spPr>
              <a:xfrm>
                <a:off x="5976307" y="-459504"/>
                <a:ext cx="128811" cy="112038"/>
              </a:xfrm>
              <a:custGeom>
                <a:avLst/>
                <a:gdLst>
                  <a:gd name="connsiteX0" fmla="*/ 1225 w 128811"/>
                  <a:gd name="connsiteY0" fmla="*/ 70846 h 112038"/>
                  <a:gd name="connsiteX1" fmla="*/ 42087 w 128811"/>
                  <a:gd name="connsiteY1" fmla="*/ 109899 h 112038"/>
                  <a:gd name="connsiteX2" fmla="*/ 98951 w 128811"/>
                  <a:gd name="connsiteY2" fmla="*/ 100564 h 112038"/>
                  <a:gd name="connsiteX3" fmla="*/ 128669 w 128811"/>
                  <a:gd name="connsiteY3" fmla="*/ 58273 h 112038"/>
                  <a:gd name="connsiteX4" fmla="*/ 101142 w 128811"/>
                  <a:gd name="connsiteY4" fmla="*/ 10553 h 112038"/>
                  <a:gd name="connsiteX5" fmla="*/ 44849 w 128811"/>
                  <a:gd name="connsiteY5" fmla="*/ 552 h 112038"/>
                  <a:gd name="connsiteX6" fmla="*/ 1225 w 128811"/>
                  <a:gd name="connsiteY6" fmla="*/ 70751 h 112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811" h="112038">
                    <a:moveTo>
                      <a:pt x="1225" y="70846"/>
                    </a:moveTo>
                    <a:cubicBezTo>
                      <a:pt x="6368" y="89896"/>
                      <a:pt x="23037" y="104850"/>
                      <a:pt x="42087" y="109899"/>
                    </a:cubicBezTo>
                    <a:cubicBezTo>
                      <a:pt x="61137" y="114947"/>
                      <a:pt x="82092" y="110756"/>
                      <a:pt x="98951" y="100564"/>
                    </a:cubicBezTo>
                    <a:cubicBezTo>
                      <a:pt x="114287" y="91325"/>
                      <a:pt x="127145" y="76085"/>
                      <a:pt x="128669" y="58273"/>
                    </a:cubicBezTo>
                    <a:cubicBezTo>
                      <a:pt x="130289" y="38938"/>
                      <a:pt x="117906" y="20364"/>
                      <a:pt x="101142" y="10553"/>
                    </a:cubicBezTo>
                    <a:cubicBezTo>
                      <a:pt x="84378" y="838"/>
                      <a:pt x="64185" y="-1163"/>
                      <a:pt x="44849" y="552"/>
                    </a:cubicBezTo>
                    <a:cubicBezTo>
                      <a:pt x="17322" y="3028"/>
                      <a:pt x="-5633" y="45319"/>
                      <a:pt x="1225" y="70751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 w="44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8A4B1A5-913C-4585-9BB6-2971CA12C460}"/>
                  </a:ext>
                </a:extLst>
              </p:cNvPr>
              <p:cNvSpPr/>
              <p:nvPr/>
            </p:nvSpPr>
            <p:spPr>
              <a:xfrm>
                <a:off x="5515497" y="-775413"/>
                <a:ext cx="107665" cy="105362"/>
              </a:xfrm>
              <a:custGeom>
                <a:avLst/>
                <a:gdLst>
                  <a:gd name="connsiteX0" fmla="*/ 1120 w 107665"/>
                  <a:gd name="connsiteY0" fmla="*/ 56523 h 105362"/>
                  <a:gd name="connsiteX1" fmla="*/ 51793 w 107665"/>
                  <a:gd name="connsiteY1" fmla="*/ 105100 h 105362"/>
                  <a:gd name="connsiteX2" fmla="*/ 107038 w 107665"/>
                  <a:gd name="connsiteY2" fmla="*/ 65095 h 105362"/>
                  <a:gd name="connsiteX3" fmla="*/ 86845 w 107665"/>
                  <a:gd name="connsiteY3" fmla="*/ 14994 h 105362"/>
                  <a:gd name="connsiteX4" fmla="*/ 1215 w 107665"/>
                  <a:gd name="connsiteY4" fmla="*/ 56523 h 105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65" h="105362">
                    <a:moveTo>
                      <a:pt x="1120" y="56523"/>
                    </a:moveTo>
                    <a:cubicBezTo>
                      <a:pt x="5882" y="81097"/>
                      <a:pt x="26837" y="102433"/>
                      <a:pt x="51793" y="105100"/>
                    </a:cubicBezTo>
                    <a:cubicBezTo>
                      <a:pt x="76748" y="107767"/>
                      <a:pt x="102847" y="89765"/>
                      <a:pt x="107038" y="65095"/>
                    </a:cubicBezTo>
                    <a:cubicBezTo>
                      <a:pt x="110181" y="46521"/>
                      <a:pt x="101228" y="27090"/>
                      <a:pt x="86845" y="14994"/>
                    </a:cubicBezTo>
                    <a:cubicBezTo>
                      <a:pt x="50459" y="-15582"/>
                      <a:pt x="-9263" y="1754"/>
                      <a:pt x="1215" y="56523"/>
                    </a:cubicBezTo>
                    <a:close/>
                  </a:path>
                </a:pathLst>
              </a:custGeom>
              <a:solidFill>
                <a:srgbClr val="A2A87A"/>
              </a:solidFill>
              <a:ln w="44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0D4DA65-6888-4EC1-BEE8-D5B394758BF4}"/>
                  </a:ext>
                </a:extLst>
              </p:cNvPr>
              <p:cNvSpPr/>
              <p:nvPr/>
            </p:nvSpPr>
            <p:spPr>
              <a:xfrm>
                <a:off x="5643679" y="-825841"/>
                <a:ext cx="71178" cy="75792"/>
              </a:xfrm>
              <a:custGeom>
                <a:avLst/>
                <a:gdLst>
                  <a:gd name="connsiteX0" fmla="*/ 1 w 71178"/>
                  <a:gd name="connsiteY0" fmla="*/ 36847 h 75792"/>
                  <a:gd name="connsiteX1" fmla="*/ 15813 w 71178"/>
                  <a:gd name="connsiteY1" fmla="*/ 69899 h 75792"/>
                  <a:gd name="connsiteX2" fmla="*/ 62676 w 71178"/>
                  <a:gd name="connsiteY2" fmla="*/ 63612 h 75792"/>
                  <a:gd name="connsiteX3" fmla="*/ 63247 w 71178"/>
                  <a:gd name="connsiteY3" fmla="*/ 15797 h 75792"/>
                  <a:gd name="connsiteX4" fmla="*/ 1 w 71178"/>
                  <a:gd name="connsiteY4" fmla="*/ 36942 h 75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78" h="75792">
                    <a:moveTo>
                      <a:pt x="1" y="36847"/>
                    </a:moveTo>
                    <a:cubicBezTo>
                      <a:pt x="-94" y="49515"/>
                      <a:pt x="5430" y="62565"/>
                      <a:pt x="15813" y="69899"/>
                    </a:cubicBezTo>
                    <a:cubicBezTo>
                      <a:pt x="29910" y="79900"/>
                      <a:pt x="51436" y="76757"/>
                      <a:pt x="62676" y="63612"/>
                    </a:cubicBezTo>
                    <a:cubicBezTo>
                      <a:pt x="73915" y="50468"/>
                      <a:pt x="73915" y="29322"/>
                      <a:pt x="63247" y="15797"/>
                    </a:cubicBezTo>
                    <a:cubicBezTo>
                      <a:pt x="40006" y="-13540"/>
                      <a:pt x="382" y="557"/>
                      <a:pt x="1" y="36942"/>
                    </a:cubicBezTo>
                    <a:close/>
                  </a:path>
                </a:pathLst>
              </a:custGeom>
              <a:solidFill>
                <a:srgbClr val="A2A87A"/>
              </a:solidFill>
              <a:ln w="44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156B9BF-5EB6-43F5-A806-EFE9A733BD45}"/>
                  </a:ext>
                </a:extLst>
              </p:cNvPr>
              <p:cNvSpPr/>
              <p:nvPr/>
            </p:nvSpPr>
            <p:spPr>
              <a:xfrm>
                <a:off x="6916645" y="-634149"/>
                <a:ext cx="185057" cy="228687"/>
              </a:xfrm>
              <a:custGeom>
                <a:avLst/>
                <a:gdLst>
                  <a:gd name="connsiteX0" fmla="*/ 32437 w 185057"/>
                  <a:gd name="connsiteY0" fmla="*/ 59468 h 228687"/>
                  <a:gd name="connsiteX1" fmla="*/ 243 w 185057"/>
                  <a:gd name="connsiteY1" fmla="*/ 150908 h 228687"/>
                  <a:gd name="connsiteX2" fmla="*/ 55583 w 185057"/>
                  <a:gd name="connsiteY2" fmla="*/ 225870 h 228687"/>
                  <a:gd name="connsiteX3" fmla="*/ 117972 w 185057"/>
                  <a:gd name="connsiteY3" fmla="*/ 217107 h 228687"/>
                  <a:gd name="connsiteX4" fmla="*/ 162835 w 185057"/>
                  <a:gd name="connsiteY4" fmla="*/ 171482 h 228687"/>
                  <a:gd name="connsiteX5" fmla="*/ 181885 w 185057"/>
                  <a:gd name="connsiteY5" fmla="*/ 70612 h 228687"/>
                  <a:gd name="connsiteX6" fmla="*/ 113400 w 185057"/>
                  <a:gd name="connsiteY6" fmla="*/ 223 h 228687"/>
                  <a:gd name="connsiteX7" fmla="*/ 32342 w 185057"/>
                  <a:gd name="connsiteY7" fmla="*/ 59468 h 22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5057" h="228687">
                    <a:moveTo>
                      <a:pt x="32437" y="59468"/>
                    </a:moveTo>
                    <a:cubicBezTo>
                      <a:pt x="12054" y="85471"/>
                      <a:pt x="-2043" y="117952"/>
                      <a:pt x="243" y="150908"/>
                    </a:cubicBezTo>
                    <a:cubicBezTo>
                      <a:pt x="2529" y="183865"/>
                      <a:pt x="23865" y="216440"/>
                      <a:pt x="55583" y="225870"/>
                    </a:cubicBezTo>
                    <a:cubicBezTo>
                      <a:pt x="76252" y="231966"/>
                      <a:pt x="99208" y="227775"/>
                      <a:pt x="117972" y="217107"/>
                    </a:cubicBezTo>
                    <a:cubicBezTo>
                      <a:pt x="136736" y="206534"/>
                      <a:pt x="151595" y="189865"/>
                      <a:pt x="162835" y="171482"/>
                    </a:cubicBezTo>
                    <a:cubicBezTo>
                      <a:pt x="181123" y="141478"/>
                      <a:pt x="190362" y="104712"/>
                      <a:pt x="181885" y="70612"/>
                    </a:cubicBezTo>
                    <a:cubicBezTo>
                      <a:pt x="174550" y="41085"/>
                      <a:pt x="146071" y="4128"/>
                      <a:pt x="113400" y="223"/>
                    </a:cubicBezTo>
                    <a:cubicBezTo>
                      <a:pt x="83015" y="-3397"/>
                      <a:pt x="49201" y="38037"/>
                      <a:pt x="32342" y="59468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 w="44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4D75BCB-0167-4643-AE58-7C3C55097830}"/>
                  </a:ext>
                </a:extLst>
              </p:cNvPr>
              <p:cNvSpPr/>
              <p:nvPr/>
            </p:nvSpPr>
            <p:spPr>
              <a:xfrm>
                <a:off x="5347548" y="-916629"/>
                <a:ext cx="1699927" cy="439388"/>
              </a:xfrm>
              <a:custGeom>
                <a:avLst/>
                <a:gdLst>
                  <a:gd name="connsiteX0" fmla="*/ 1699737 w 1699927"/>
                  <a:gd name="connsiteY0" fmla="*/ 71342 h 439388"/>
                  <a:gd name="connsiteX1" fmla="*/ 1422274 w 1699927"/>
                  <a:gd name="connsiteY1" fmla="*/ 211836 h 439388"/>
                  <a:gd name="connsiteX2" fmla="*/ 1356742 w 1699927"/>
                  <a:gd name="connsiteY2" fmla="*/ 282035 h 439388"/>
                  <a:gd name="connsiteX3" fmla="*/ 1263397 w 1699927"/>
                  <a:gd name="connsiteY3" fmla="*/ 376904 h 439388"/>
                  <a:gd name="connsiteX4" fmla="*/ 1105853 w 1699927"/>
                  <a:gd name="connsiteY4" fmla="*/ 439388 h 439388"/>
                  <a:gd name="connsiteX5" fmla="*/ 1045369 w 1699927"/>
                  <a:gd name="connsiteY5" fmla="*/ 427768 h 439388"/>
                  <a:gd name="connsiteX6" fmla="*/ 915448 w 1699927"/>
                  <a:gd name="connsiteY6" fmla="*/ 280511 h 439388"/>
                  <a:gd name="connsiteX7" fmla="*/ 836296 w 1699927"/>
                  <a:gd name="connsiteY7" fmla="*/ 165259 h 439388"/>
                  <a:gd name="connsiteX8" fmla="*/ 568833 w 1699927"/>
                  <a:gd name="connsiteY8" fmla="*/ 150400 h 439388"/>
                  <a:gd name="connsiteX9" fmla="*/ 477584 w 1699927"/>
                  <a:gd name="connsiteY9" fmla="*/ 254127 h 439388"/>
                  <a:gd name="connsiteX10" fmla="*/ 317849 w 1699927"/>
                  <a:gd name="connsiteY10" fmla="*/ 385858 h 439388"/>
                  <a:gd name="connsiteX11" fmla="*/ 124873 w 1699927"/>
                  <a:gd name="connsiteY11" fmla="*/ 273463 h 439388"/>
                  <a:gd name="connsiteX12" fmla="*/ 70199 w 1699927"/>
                  <a:gd name="connsiteY12" fmla="*/ 152400 h 439388"/>
                  <a:gd name="connsiteX13" fmla="*/ 32385 w 1699927"/>
                  <a:gd name="connsiteY13" fmla="*/ 62579 h 439388"/>
                  <a:gd name="connsiteX14" fmla="*/ 0 w 1699927"/>
                  <a:gd name="connsiteY14" fmla="*/ 10096 h 439388"/>
                  <a:gd name="connsiteX15" fmla="*/ 7334 w 1699927"/>
                  <a:gd name="connsiteY15" fmla="*/ 0 h 439388"/>
                  <a:gd name="connsiteX16" fmla="*/ 43053 w 1699927"/>
                  <a:gd name="connsiteY16" fmla="*/ 57245 h 439388"/>
                  <a:gd name="connsiteX17" fmla="*/ 81248 w 1699927"/>
                  <a:gd name="connsiteY17" fmla="*/ 148209 h 439388"/>
                  <a:gd name="connsiteX18" fmla="*/ 134969 w 1699927"/>
                  <a:gd name="connsiteY18" fmla="*/ 267367 h 439388"/>
                  <a:gd name="connsiteX19" fmla="*/ 316135 w 1699927"/>
                  <a:gd name="connsiteY19" fmla="*/ 374142 h 439388"/>
                  <a:gd name="connsiteX20" fmla="*/ 467964 w 1699927"/>
                  <a:gd name="connsiteY20" fmla="*/ 247269 h 439388"/>
                  <a:gd name="connsiteX21" fmla="*/ 561785 w 1699927"/>
                  <a:gd name="connsiteY21" fmla="*/ 140970 h 439388"/>
                  <a:gd name="connsiteX22" fmla="*/ 844582 w 1699927"/>
                  <a:gd name="connsiteY22" fmla="*/ 156591 h 439388"/>
                  <a:gd name="connsiteX23" fmla="*/ 925926 w 1699927"/>
                  <a:gd name="connsiteY23" fmla="*/ 274796 h 439388"/>
                  <a:gd name="connsiteX24" fmla="*/ 1050037 w 1699927"/>
                  <a:gd name="connsiteY24" fmla="*/ 416814 h 439388"/>
                  <a:gd name="connsiteX25" fmla="*/ 1256063 w 1699927"/>
                  <a:gd name="connsiteY25" fmla="*/ 367760 h 439388"/>
                  <a:gd name="connsiteX26" fmla="*/ 1347979 w 1699927"/>
                  <a:gd name="connsiteY26" fmla="*/ 274225 h 439388"/>
                  <a:gd name="connsiteX27" fmla="*/ 1414273 w 1699927"/>
                  <a:gd name="connsiteY27" fmla="*/ 203168 h 439388"/>
                  <a:gd name="connsiteX28" fmla="*/ 1691355 w 1699927"/>
                  <a:gd name="connsiteY28" fmla="*/ 60865 h 439388"/>
                  <a:gd name="connsiteX29" fmla="*/ 1699928 w 1699927"/>
                  <a:gd name="connsiteY29" fmla="*/ 71342 h 439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9927" h="439388">
                    <a:moveTo>
                      <a:pt x="1699737" y="71342"/>
                    </a:moveTo>
                    <a:cubicBezTo>
                      <a:pt x="1596486" y="90202"/>
                      <a:pt x="1498284" y="139541"/>
                      <a:pt x="1422274" y="211836"/>
                    </a:cubicBezTo>
                    <a:cubicBezTo>
                      <a:pt x="1399128" y="233744"/>
                      <a:pt x="1377602" y="258318"/>
                      <a:pt x="1356742" y="282035"/>
                    </a:cubicBezTo>
                    <a:cubicBezTo>
                      <a:pt x="1327976" y="314896"/>
                      <a:pt x="1298068" y="348805"/>
                      <a:pt x="1263397" y="376904"/>
                    </a:cubicBezTo>
                    <a:cubicBezTo>
                      <a:pt x="1222344" y="410337"/>
                      <a:pt x="1164146" y="439388"/>
                      <a:pt x="1105853" y="439388"/>
                    </a:cubicBezTo>
                    <a:cubicBezTo>
                      <a:pt x="1085470" y="439388"/>
                      <a:pt x="1065086" y="435864"/>
                      <a:pt x="1045369" y="427768"/>
                    </a:cubicBezTo>
                    <a:cubicBezTo>
                      <a:pt x="981838" y="401765"/>
                      <a:pt x="948024" y="340138"/>
                      <a:pt x="915448" y="280511"/>
                    </a:cubicBezTo>
                    <a:cubicBezTo>
                      <a:pt x="892779" y="239268"/>
                      <a:pt x="869347" y="196596"/>
                      <a:pt x="836296" y="165259"/>
                    </a:cubicBezTo>
                    <a:cubicBezTo>
                      <a:pt x="766001" y="98869"/>
                      <a:pt x="645986" y="92202"/>
                      <a:pt x="568833" y="150400"/>
                    </a:cubicBezTo>
                    <a:cubicBezTo>
                      <a:pt x="533115" y="177355"/>
                      <a:pt x="504921" y="216313"/>
                      <a:pt x="477584" y="254127"/>
                    </a:cubicBezTo>
                    <a:cubicBezTo>
                      <a:pt x="434626" y="313373"/>
                      <a:pt x="390430" y="374618"/>
                      <a:pt x="317849" y="385858"/>
                    </a:cubicBezTo>
                    <a:cubicBezTo>
                      <a:pt x="233553" y="398907"/>
                      <a:pt x="161258" y="333470"/>
                      <a:pt x="124873" y="273463"/>
                    </a:cubicBezTo>
                    <a:cubicBezTo>
                      <a:pt x="101727" y="235267"/>
                      <a:pt x="85725" y="193167"/>
                      <a:pt x="70199" y="152400"/>
                    </a:cubicBezTo>
                    <a:cubicBezTo>
                      <a:pt x="58674" y="122396"/>
                      <a:pt x="46958" y="91440"/>
                      <a:pt x="32385" y="62579"/>
                    </a:cubicBezTo>
                    <a:cubicBezTo>
                      <a:pt x="25718" y="49435"/>
                      <a:pt x="15050" y="30099"/>
                      <a:pt x="0" y="10096"/>
                    </a:cubicBezTo>
                    <a:cubicBezTo>
                      <a:pt x="2477" y="6667"/>
                      <a:pt x="4953" y="3334"/>
                      <a:pt x="7334" y="0"/>
                    </a:cubicBezTo>
                    <a:cubicBezTo>
                      <a:pt x="24003" y="21717"/>
                      <a:pt x="35909" y="42958"/>
                      <a:pt x="43053" y="57245"/>
                    </a:cubicBezTo>
                    <a:cubicBezTo>
                      <a:pt x="57722" y="86773"/>
                      <a:pt x="69723" y="117919"/>
                      <a:pt x="81248" y="148209"/>
                    </a:cubicBezTo>
                    <a:cubicBezTo>
                      <a:pt x="96584" y="188500"/>
                      <a:pt x="112395" y="230124"/>
                      <a:pt x="134969" y="267367"/>
                    </a:cubicBezTo>
                    <a:cubicBezTo>
                      <a:pt x="169450" y="324136"/>
                      <a:pt x="237649" y="386239"/>
                      <a:pt x="316135" y="374142"/>
                    </a:cubicBezTo>
                    <a:cubicBezTo>
                      <a:pt x="383667" y="363665"/>
                      <a:pt x="424625" y="307181"/>
                      <a:pt x="467964" y="247269"/>
                    </a:cubicBezTo>
                    <a:cubicBezTo>
                      <a:pt x="495777" y="208693"/>
                      <a:pt x="524637" y="168878"/>
                      <a:pt x="561785" y="140970"/>
                    </a:cubicBezTo>
                    <a:cubicBezTo>
                      <a:pt x="643319" y="79439"/>
                      <a:pt x="770192" y="86392"/>
                      <a:pt x="844582" y="156591"/>
                    </a:cubicBezTo>
                    <a:cubicBezTo>
                      <a:pt x="878968" y="189167"/>
                      <a:pt x="902875" y="232696"/>
                      <a:pt x="925926" y="274796"/>
                    </a:cubicBezTo>
                    <a:cubicBezTo>
                      <a:pt x="959168" y="335280"/>
                      <a:pt x="990410" y="392430"/>
                      <a:pt x="1050037" y="416814"/>
                    </a:cubicBezTo>
                    <a:cubicBezTo>
                      <a:pt x="1121570" y="446056"/>
                      <a:pt x="1203294" y="410623"/>
                      <a:pt x="1256063" y="367760"/>
                    </a:cubicBezTo>
                    <a:cubicBezTo>
                      <a:pt x="1289972" y="340138"/>
                      <a:pt x="1319499" y="306610"/>
                      <a:pt x="1347979" y="274225"/>
                    </a:cubicBezTo>
                    <a:cubicBezTo>
                      <a:pt x="1369124" y="250317"/>
                      <a:pt x="1390746" y="225647"/>
                      <a:pt x="1414273" y="203168"/>
                    </a:cubicBezTo>
                    <a:cubicBezTo>
                      <a:pt x="1490283" y="130873"/>
                      <a:pt x="1588104" y="81058"/>
                      <a:pt x="1691355" y="60865"/>
                    </a:cubicBezTo>
                    <a:cubicBezTo>
                      <a:pt x="1694308" y="64294"/>
                      <a:pt x="1697166" y="67818"/>
                      <a:pt x="1699928" y="71342"/>
                    </a:cubicBezTo>
                    <a:close/>
                  </a:path>
                </a:pathLst>
              </a:custGeom>
              <a:solidFill>
                <a:srgbClr val="A2A87A"/>
              </a:solidFill>
              <a:ln w="44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12" name="Graphic 15">
              <a:extLst>
                <a:ext uri="{FF2B5EF4-FFF2-40B4-BE49-F238E27FC236}">
                  <a16:creationId xmlns:a16="http://schemas.microsoft.com/office/drawing/2014/main" id="{D2095BD2-2DCE-43AB-850B-36A300BB2C5C}"/>
                </a:ext>
              </a:extLst>
            </p:cNvPr>
            <p:cNvGrpSpPr/>
            <p:nvPr/>
          </p:nvGrpSpPr>
          <p:grpSpPr>
            <a:xfrm>
              <a:off x="-2" y="1133481"/>
              <a:ext cx="9425942" cy="1425586"/>
              <a:chOff x="-2" y="1133481"/>
              <a:chExt cx="6155565" cy="1425586"/>
            </a:xfrm>
            <a:solidFill>
              <a:srgbClr val="637420">
                <a:alpha val="50000"/>
              </a:srgbClr>
            </a:solidFill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3335D22-5037-4098-87C2-EBCF706DA56F}"/>
                  </a:ext>
                </a:extLst>
              </p:cNvPr>
              <p:cNvSpPr/>
              <p:nvPr/>
            </p:nvSpPr>
            <p:spPr>
              <a:xfrm>
                <a:off x="-2" y="1268727"/>
                <a:ext cx="6155565" cy="1290340"/>
              </a:xfrm>
              <a:custGeom>
                <a:avLst/>
                <a:gdLst>
                  <a:gd name="connsiteX0" fmla="*/ 5976938 w 6155565"/>
                  <a:gd name="connsiteY0" fmla="*/ 1287292 h 1290340"/>
                  <a:gd name="connsiteX1" fmla="*/ 5975033 w 6155565"/>
                  <a:gd name="connsiteY1" fmla="*/ 1290340 h 1290340"/>
                  <a:gd name="connsiteX2" fmla="*/ 0 w 6155565"/>
                  <a:gd name="connsiteY2" fmla="*/ 1290340 h 1290340"/>
                  <a:gd name="connsiteX3" fmla="*/ 0 w 6155565"/>
                  <a:gd name="connsiteY3" fmla="*/ 112003 h 1290340"/>
                  <a:gd name="connsiteX4" fmla="*/ 168307 w 6155565"/>
                  <a:gd name="connsiteY4" fmla="*/ 42375 h 1290340"/>
                  <a:gd name="connsiteX5" fmla="*/ 496919 w 6155565"/>
                  <a:gd name="connsiteY5" fmla="*/ 227541 h 1290340"/>
                  <a:gd name="connsiteX6" fmla="*/ 568166 w 6155565"/>
                  <a:gd name="connsiteY6" fmla="*/ 48661 h 1290340"/>
                  <a:gd name="connsiteX7" fmla="*/ 701612 w 6155565"/>
                  <a:gd name="connsiteY7" fmla="*/ 4180 h 1290340"/>
                  <a:gd name="connsiteX8" fmla="*/ 788861 w 6155565"/>
                  <a:gd name="connsiteY8" fmla="*/ 154579 h 1290340"/>
                  <a:gd name="connsiteX9" fmla="*/ 777335 w 6155565"/>
                  <a:gd name="connsiteY9" fmla="*/ 340317 h 1290340"/>
                  <a:gd name="connsiteX10" fmla="*/ 894683 w 6155565"/>
                  <a:gd name="connsiteY10" fmla="*/ 281262 h 1290340"/>
                  <a:gd name="connsiteX11" fmla="*/ 1009460 w 6155565"/>
                  <a:gd name="connsiteY11" fmla="*/ 327268 h 1290340"/>
                  <a:gd name="connsiteX12" fmla="*/ 994029 w 6155565"/>
                  <a:gd name="connsiteY12" fmla="*/ 436138 h 1290340"/>
                  <a:gd name="connsiteX13" fmla="*/ 905256 w 6155565"/>
                  <a:gd name="connsiteY13" fmla="*/ 509290 h 1290340"/>
                  <a:gd name="connsiteX14" fmla="*/ 1350550 w 6155565"/>
                  <a:gd name="connsiteY14" fmla="*/ 617971 h 1290340"/>
                  <a:gd name="connsiteX15" fmla="*/ 1526000 w 6155565"/>
                  <a:gd name="connsiteY15" fmla="*/ 1044976 h 1290340"/>
                  <a:gd name="connsiteX16" fmla="*/ 1912525 w 6155565"/>
                  <a:gd name="connsiteY16" fmla="*/ 750368 h 1290340"/>
                  <a:gd name="connsiteX17" fmla="*/ 2376297 w 6155565"/>
                  <a:gd name="connsiteY17" fmla="*/ 931629 h 1290340"/>
                  <a:gd name="connsiteX18" fmla="*/ 3033998 w 6155565"/>
                  <a:gd name="connsiteY18" fmla="*/ 596444 h 1290340"/>
                  <a:gd name="connsiteX19" fmla="*/ 3704654 w 6155565"/>
                  <a:gd name="connsiteY19" fmla="*/ 867145 h 1290340"/>
                  <a:gd name="connsiteX20" fmla="*/ 4171760 w 6155565"/>
                  <a:gd name="connsiteY20" fmla="*/ 661786 h 1290340"/>
                  <a:gd name="connsiteX21" fmla="*/ 4641438 w 6155565"/>
                  <a:gd name="connsiteY21" fmla="*/ 917151 h 1290340"/>
                  <a:gd name="connsiteX22" fmla="*/ 4617720 w 6155565"/>
                  <a:gd name="connsiteY22" fmla="*/ 743510 h 1290340"/>
                  <a:gd name="connsiteX23" fmla="*/ 4591146 w 6155565"/>
                  <a:gd name="connsiteY23" fmla="*/ 569965 h 1290340"/>
                  <a:gd name="connsiteX24" fmla="*/ 4680681 w 6155565"/>
                  <a:gd name="connsiteY24" fmla="*/ 427947 h 1290340"/>
                  <a:gd name="connsiteX25" fmla="*/ 4859179 w 6155565"/>
                  <a:gd name="connsiteY25" fmla="*/ 480715 h 1290340"/>
                  <a:gd name="connsiteX26" fmla="*/ 4936808 w 6155565"/>
                  <a:gd name="connsiteY26" fmla="*/ 661786 h 1290340"/>
                  <a:gd name="connsiteX27" fmla="*/ 5033201 w 6155565"/>
                  <a:gd name="connsiteY27" fmla="*/ 532246 h 1290340"/>
                  <a:gd name="connsiteX28" fmla="*/ 5176266 w 6155565"/>
                  <a:gd name="connsiteY28" fmla="*/ 613589 h 1290340"/>
                  <a:gd name="connsiteX29" fmla="*/ 5200364 w 6155565"/>
                  <a:gd name="connsiteY29" fmla="*/ 788849 h 1290340"/>
                  <a:gd name="connsiteX30" fmla="*/ 5280279 w 6155565"/>
                  <a:gd name="connsiteY30" fmla="*/ 629496 h 1290340"/>
                  <a:gd name="connsiteX31" fmla="*/ 5477828 w 6155565"/>
                  <a:gd name="connsiteY31" fmla="*/ 278595 h 1290340"/>
                  <a:gd name="connsiteX32" fmla="*/ 5863495 w 6155565"/>
                  <a:gd name="connsiteY32" fmla="*/ 185250 h 1290340"/>
                  <a:gd name="connsiteX33" fmla="*/ 5976747 w 6155565"/>
                  <a:gd name="connsiteY33" fmla="*/ 234780 h 1290340"/>
                  <a:gd name="connsiteX34" fmla="*/ 6136291 w 6155565"/>
                  <a:gd name="connsiteY34" fmla="*/ 463380 h 1290340"/>
                  <a:gd name="connsiteX35" fmla="*/ 5976747 w 6155565"/>
                  <a:gd name="connsiteY35" fmla="*/ 1287197 h 129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155565" h="1290340">
                    <a:moveTo>
                      <a:pt x="5976938" y="1287292"/>
                    </a:moveTo>
                    <a:cubicBezTo>
                      <a:pt x="5976366" y="1288340"/>
                      <a:pt x="5975604" y="1289388"/>
                      <a:pt x="5975033" y="1290340"/>
                    </a:cubicBezTo>
                    <a:lnTo>
                      <a:pt x="0" y="1290340"/>
                    </a:lnTo>
                    <a:lnTo>
                      <a:pt x="0" y="112003"/>
                    </a:lnTo>
                    <a:cubicBezTo>
                      <a:pt x="49720" y="75712"/>
                      <a:pt x="107156" y="50757"/>
                      <a:pt x="168307" y="42375"/>
                    </a:cubicBezTo>
                    <a:cubicBezTo>
                      <a:pt x="302990" y="24277"/>
                      <a:pt x="450628" y="99715"/>
                      <a:pt x="496919" y="227541"/>
                    </a:cubicBezTo>
                    <a:cubicBezTo>
                      <a:pt x="494824" y="161628"/>
                      <a:pt x="521208" y="95239"/>
                      <a:pt x="568166" y="48661"/>
                    </a:cubicBezTo>
                    <a:cubicBezTo>
                      <a:pt x="603123" y="14086"/>
                      <a:pt x="654463" y="-10108"/>
                      <a:pt x="701612" y="4180"/>
                    </a:cubicBezTo>
                    <a:cubicBezTo>
                      <a:pt x="761048" y="22277"/>
                      <a:pt x="788384" y="92476"/>
                      <a:pt x="788861" y="154579"/>
                    </a:cubicBezTo>
                    <a:cubicBezTo>
                      <a:pt x="789432" y="216682"/>
                      <a:pt x="771525" y="278500"/>
                      <a:pt x="777335" y="340317"/>
                    </a:cubicBezTo>
                    <a:cubicBezTo>
                      <a:pt x="813626" y="315171"/>
                      <a:pt x="851345" y="289358"/>
                      <a:pt x="894683" y="281262"/>
                    </a:cubicBezTo>
                    <a:cubicBezTo>
                      <a:pt x="938213" y="273356"/>
                      <a:pt x="989076" y="288120"/>
                      <a:pt x="1009460" y="327268"/>
                    </a:cubicBezTo>
                    <a:cubicBezTo>
                      <a:pt x="1027271" y="361558"/>
                      <a:pt x="1016889" y="404992"/>
                      <a:pt x="994029" y="436138"/>
                    </a:cubicBezTo>
                    <a:cubicBezTo>
                      <a:pt x="971169" y="467190"/>
                      <a:pt x="937832" y="488621"/>
                      <a:pt x="905256" y="509290"/>
                    </a:cubicBezTo>
                    <a:cubicBezTo>
                      <a:pt x="1056989" y="456617"/>
                      <a:pt x="1225201" y="517482"/>
                      <a:pt x="1350550" y="617971"/>
                    </a:cubicBezTo>
                    <a:cubicBezTo>
                      <a:pt x="1475899" y="718459"/>
                      <a:pt x="1544479" y="885433"/>
                      <a:pt x="1526000" y="1044976"/>
                    </a:cubicBezTo>
                    <a:cubicBezTo>
                      <a:pt x="1592294" y="884575"/>
                      <a:pt x="1740694" y="775419"/>
                      <a:pt x="1912525" y="750368"/>
                    </a:cubicBezTo>
                    <a:cubicBezTo>
                      <a:pt x="2084356" y="725317"/>
                      <a:pt x="2267045" y="796755"/>
                      <a:pt x="2376297" y="931629"/>
                    </a:cubicBezTo>
                    <a:cubicBezTo>
                      <a:pt x="2526125" y="733033"/>
                      <a:pt x="2785586" y="609493"/>
                      <a:pt x="3033998" y="596444"/>
                    </a:cubicBezTo>
                    <a:cubicBezTo>
                      <a:pt x="3282601" y="583395"/>
                      <a:pt x="3534728" y="685217"/>
                      <a:pt x="3704654" y="867145"/>
                    </a:cubicBezTo>
                    <a:cubicBezTo>
                      <a:pt x="3828288" y="730556"/>
                      <a:pt x="3987927" y="651975"/>
                      <a:pt x="4171760" y="661786"/>
                    </a:cubicBezTo>
                    <a:cubicBezTo>
                      <a:pt x="4355783" y="671787"/>
                      <a:pt x="4533138" y="768085"/>
                      <a:pt x="4641438" y="917151"/>
                    </a:cubicBezTo>
                    <a:cubicBezTo>
                      <a:pt x="4648296" y="858667"/>
                      <a:pt x="4633246" y="800184"/>
                      <a:pt x="4617720" y="743510"/>
                    </a:cubicBezTo>
                    <a:cubicBezTo>
                      <a:pt x="4602290" y="686741"/>
                      <a:pt x="4586192" y="628639"/>
                      <a:pt x="4591146" y="569965"/>
                    </a:cubicBezTo>
                    <a:cubicBezTo>
                      <a:pt x="4596003" y="511386"/>
                      <a:pt x="4626579" y="451188"/>
                      <a:pt x="4680681" y="427947"/>
                    </a:cubicBezTo>
                    <a:cubicBezTo>
                      <a:pt x="4741640" y="401848"/>
                      <a:pt x="4815459" y="430900"/>
                      <a:pt x="4859179" y="480715"/>
                    </a:cubicBezTo>
                    <a:cubicBezTo>
                      <a:pt x="4902899" y="530626"/>
                      <a:pt x="4922520" y="596920"/>
                      <a:pt x="4936808" y="661786"/>
                    </a:cubicBezTo>
                    <a:cubicBezTo>
                      <a:pt x="4946333" y="605588"/>
                      <a:pt x="4977956" y="546438"/>
                      <a:pt x="5033201" y="532246"/>
                    </a:cubicBezTo>
                    <a:cubicBezTo>
                      <a:pt x="5090827" y="517387"/>
                      <a:pt x="5150644" y="559868"/>
                      <a:pt x="5176266" y="613589"/>
                    </a:cubicBezTo>
                    <a:cubicBezTo>
                      <a:pt x="5201793" y="667405"/>
                      <a:pt x="5201317" y="729318"/>
                      <a:pt x="5200364" y="788849"/>
                    </a:cubicBezTo>
                    <a:cubicBezTo>
                      <a:pt x="5248751" y="754940"/>
                      <a:pt x="5270087" y="687694"/>
                      <a:pt x="5280279" y="629496"/>
                    </a:cubicBezTo>
                    <a:cubicBezTo>
                      <a:pt x="5303902" y="494431"/>
                      <a:pt x="5371433" y="365082"/>
                      <a:pt x="5477828" y="278595"/>
                    </a:cubicBezTo>
                    <a:cubicBezTo>
                      <a:pt x="5584127" y="192013"/>
                      <a:pt x="5730431" y="152198"/>
                      <a:pt x="5863495" y="185250"/>
                    </a:cubicBezTo>
                    <a:cubicBezTo>
                      <a:pt x="5903690" y="195251"/>
                      <a:pt x="5941981" y="212301"/>
                      <a:pt x="5976747" y="234780"/>
                    </a:cubicBezTo>
                    <a:cubicBezTo>
                      <a:pt x="6057329" y="286977"/>
                      <a:pt x="6118289" y="369178"/>
                      <a:pt x="6136291" y="463380"/>
                    </a:cubicBezTo>
                    <a:cubicBezTo>
                      <a:pt x="6190679" y="749130"/>
                      <a:pt x="6127623" y="1043548"/>
                      <a:pt x="5976747" y="1287197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A64E838-963D-4202-B11C-15D000716657}"/>
                  </a:ext>
                </a:extLst>
              </p:cNvPr>
              <p:cNvSpPr/>
              <p:nvPr/>
            </p:nvSpPr>
            <p:spPr>
              <a:xfrm>
                <a:off x="209251" y="1133481"/>
                <a:ext cx="209339" cy="162327"/>
              </a:xfrm>
              <a:custGeom>
                <a:avLst/>
                <a:gdLst>
                  <a:gd name="connsiteX0" fmla="*/ 136599 w 209339"/>
                  <a:gd name="connsiteY0" fmla="*/ 149522 h 162327"/>
                  <a:gd name="connsiteX1" fmla="*/ 182700 w 209339"/>
                  <a:gd name="connsiteY1" fmla="*/ 161047 h 162327"/>
                  <a:gd name="connsiteX2" fmla="*/ 209179 w 209339"/>
                  <a:gd name="connsiteY2" fmla="*/ 124948 h 162327"/>
                  <a:gd name="connsiteX3" fmla="*/ 196321 w 209339"/>
                  <a:gd name="connsiteY3" fmla="*/ 79799 h 162327"/>
                  <a:gd name="connsiteX4" fmla="*/ 80592 w 209339"/>
                  <a:gd name="connsiteY4" fmla="*/ 1408 h 162327"/>
                  <a:gd name="connsiteX5" fmla="*/ 33062 w 209339"/>
                  <a:gd name="connsiteY5" fmla="*/ 5504 h 162327"/>
                  <a:gd name="connsiteX6" fmla="*/ 136694 w 209339"/>
                  <a:gd name="connsiteY6" fmla="*/ 149427 h 1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9339" h="162327">
                    <a:moveTo>
                      <a:pt x="136599" y="149522"/>
                    </a:moveTo>
                    <a:cubicBezTo>
                      <a:pt x="150886" y="157428"/>
                      <a:pt x="167079" y="165524"/>
                      <a:pt x="182700" y="161047"/>
                    </a:cubicBezTo>
                    <a:cubicBezTo>
                      <a:pt x="197940" y="156666"/>
                      <a:pt x="207941" y="140759"/>
                      <a:pt x="209179" y="124948"/>
                    </a:cubicBezTo>
                    <a:cubicBezTo>
                      <a:pt x="210418" y="109136"/>
                      <a:pt x="204322" y="93515"/>
                      <a:pt x="196321" y="79799"/>
                    </a:cubicBezTo>
                    <a:cubicBezTo>
                      <a:pt x="172032" y="38175"/>
                      <a:pt x="128217" y="8457"/>
                      <a:pt x="80592" y="1408"/>
                    </a:cubicBezTo>
                    <a:cubicBezTo>
                      <a:pt x="64685" y="-973"/>
                      <a:pt x="47826" y="-782"/>
                      <a:pt x="33062" y="5504"/>
                    </a:cubicBezTo>
                    <a:cubicBezTo>
                      <a:pt x="-73808" y="51129"/>
                      <a:pt x="110310" y="134854"/>
                      <a:pt x="136694" y="149427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9635644-2AA4-4ABA-B5B1-A858DCF0110C}"/>
                  </a:ext>
                </a:extLst>
              </p:cNvPr>
              <p:cNvSpPr/>
              <p:nvPr/>
            </p:nvSpPr>
            <p:spPr>
              <a:xfrm>
                <a:off x="5449794" y="1265486"/>
                <a:ext cx="281648" cy="207501"/>
              </a:xfrm>
              <a:custGeom>
                <a:avLst/>
                <a:gdLst>
                  <a:gd name="connsiteX0" fmla="*/ 65465 w 281648"/>
                  <a:gd name="connsiteY0" fmla="*/ 46473 h 207501"/>
                  <a:gd name="connsiteX1" fmla="*/ 2695 w 281648"/>
                  <a:gd name="connsiteY1" fmla="*/ 120863 h 207501"/>
                  <a:gd name="connsiteX2" fmla="*/ 38509 w 281648"/>
                  <a:gd name="connsiteY2" fmla="*/ 204016 h 207501"/>
                  <a:gd name="connsiteX3" fmla="*/ 108041 w 281648"/>
                  <a:gd name="connsiteY3" fmla="*/ 192682 h 207501"/>
                  <a:gd name="connsiteX4" fmla="*/ 170906 w 281648"/>
                  <a:gd name="connsiteY4" fmla="*/ 156391 h 207501"/>
                  <a:gd name="connsiteX5" fmla="*/ 267871 w 281648"/>
                  <a:gd name="connsiteY5" fmla="*/ 118577 h 207501"/>
                  <a:gd name="connsiteX6" fmla="*/ 218436 w 281648"/>
                  <a:gd name="connsiteY6" fmla="*/ 2848 h 207501"/>
                  <a:gd name="connsiteX7" fmla="*/ 65560 w 281648"/>
                  <a:gd name="connsiteY7" fmla="*/ 46568 h 207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1648" h="207501">
                    <a:moveTo>
                      <a:pt x="65465" y="46473"/>
                    </a:moveTo>
                    <a:cubicBezTo>
                      <a:pt x="37461" y="64285"/>
                      <a:pt x="11648" y="88859"/>
                      <a:pt x="2695" y="120863"/>
                    </a:cubicBezTo>
                    <a:cubicBezTo>
                      <a:pt x="-6259" y="152867"/>
                      <a:pt x="7457" y="192491"/>
                      <a:pt x="38509" y="204016"/>
                    </a:cubicBezTo>
                    <a:cubicBezTo>
                      <a:pt x="61274" y="212398"/>
                      <a:pt x="86896" y="204493"/>
                      <a:pt x="108041" y="192682"/>
                    </a:cubicBezTo>
                    <a:cubicBezTo>
                      <a:pt x="129186" y="180871"/>
                      <a:pt x="148332" y="165154"/>
                      <a:pt x="170906" y="156391"/>
                    </a:cubicBezTo>
                    <a:cubicBezTo>
                      <a:pt x="203672" y="143628"/>
                      <a:pt x="244344" y="144771"/>
                      <a:pt x="267871" y="118577"/>
                    </a:cubicBezTo>
                    <a:cubicBezTo>
                      <a:pt x="303875" y="78286"/>
                      <a:pt x="262918" y="14945"/>
                      <a:pt x="218436" y="2848"/>
                    </a:cubicBezTo>
                    <a:cubicBezTo>
                      <a:pt x="171573" y="-9820"/>
                      <a:pt x="103374" y="22470"/>
                      <a:pt x="65560" y="46568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0A05947-6BD5-4D50-B8E2-293321104B1A}"/>
                  </a:ext>
                </a:extLst>
              </p:cNvPr>
              <p:cNvSpPr/>
              <p:nvPr/>
            </p:nvSpPr>
            <p:spPr>
              <a:xfrm>
                <a:off x="1639750" y="1876214"/>
                <a:ext cx="155986" cy="129013"/>
              </a:xfrm>
              <a:custGeom>
                <a:avLst/>
                <a:gdLst>
                  <a:gd name="connsiteX0" fmla="*/ 5025 w 155986"/>
                  <a:gd name="connsiteY0" fmla="*/ 57632 h 129013"/>
                  <a:gd name="connsiteX1" fmla="*/ 1786 w 155986"/>
                  <a:gd name="connsiteY1" fmla="*/ 92684 h 129013"/>
                  <a:gd name="connsiteX2" fmla="*/ 51221 w 155986"/>
                  <a:gd name="connsiteY2" fmla="*/ 127355 h 129013"/>
                  <a:gd name="connsiteX3" fmla="*/ 131803 w 155986"/>
                  <a:gd name="connsiteY3" fmla="*/ 108305 h 129013"/>
                  <a:gd name="connsiteX4" fmla="*/ 150090 w 155986"/>
                  <a:gd name="connsiteY4" fmla="*/ 31152 h 129013"/>
                  <a:gd name="connsiteX5" fmla="*/ 5120 w 155986"/>
                  <a:gd name="connsiteY5" fmla="*/ 57632 h 12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986" h="129013">
                    <a:moveTo>
                      <a:pt x="5025" y="57632"/>
                    </a:moveTo>
                    <a:cubicBezTo>
                      <a:pt x="453" y="68681"/>
                      <a:pt x="-1833" y="81254"/>
                      <a:pt x="1786" y="92684"/>
                    </a:cubicBezTo>
                    <a:cubicBezTo>
                      <a:pt x="8073" y="112972"/>
                      <a:pt x="30266" y="123831"/>
                      <a:pt x="51221" y="127355"/>
                    </a:cubicBezTo>
                    <a:cubicBezTo>
                      <a:pt x="79320" y="132117"/>
                      <a:pt x="110181" y="126879"/>
                      <a:pt x="131803" y="108305"/>
                    </a:cubicBezTo>
                    <a:cubicBezTo>
                      <a:pt x="153424" y="89731"/>
                      <a:pt x="163140" y="56489"/>
                      <a:pt x="150090" y="31152"/>
                    </a:cubicBezTo>
                    <a:cubicBezTo>
                      <a:pt x="118753" y="-29617"/>
                      <a:pt x="25027" y="9054"/>
                      <a:pt x="5120" y="57632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989F94-AE24-4A7B-8893-CDD848D587CF}"/>
              </a:ext>
            </a:extLst>
          </p:cNvPr>
          <p:cNvGrpSpPr/>
          <p:nvPr/>
        </p:nvGrpSpPr>
        <p:grpSpPr>
          <a:xfrm>
            <a:off x="-1" y="3064975"/>
            <a:ext cx="12192001" cy="3806087"/>
            <a:chOff x="-1" y="2298731"/>
            <a:chExt cx="9144001" cy="2854565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8654608A-26BD-403B-B435-DF121D620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2298731"/>
              <a:ext cx="9144000" cy="285198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3C08BB7B-6011-49E7-8B66-9FCFD17C5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" y="2478677"/>
              <a:ext cx="9144001" cy="2674619"/>
            </a:xfrm>
            <a:prstGeom prst="rect">
              <a:avLst/>
            </a:prstGeom>
          </p:spPr>
        </p:pic>
      </p:grpSp>
      <p:sp>
        <p:nvSpPr>
          <p:cNvPr id="2" name="ตัวแทนข้อความ 30">
            <a:extLst>
              <a:ext uri="{FF2B5EF4-FFF2-40B4-BE49-F238E27FC236}">
                <a16:creationId xmlns:a16="http://schemas.microsoft.com/office/drawing/2014/main" id="{26D82B3C-0FE0-417E-8811-968BFC21A2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5211" y="4273559"/>
            <a:ext cx="6981580" cy="7221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buNone/>
              <a:defRPr sz="1600" b="0" baseline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r>
              <a:rPr lang="en-US" dirty="0"/>
              <a:t>“Lorem Ipsum has been the industry's standard dummy text ever since the 1500s, when an unknown printer took a galley of type and scrambled it to make a type specimen book.”</a:t>
            </a:r>
          </a:p>
        </p:txBody>
      </p:sp>
      <p:sp>
        <p:nvSpPr>
          <p:cNvPr id="3" name="ตัวแทนข้อความ 30">
            <a:extLst>
              <a:ext uri="{FF2B5EF4-FFF2-40B4-BE49-F238E27FC236}">
                <a16:creationId xmlns:a16="http://schemas.microsoft.com/office/drawing/2014/main" id="{3297306E-09DE-4CCA-8C10-9C275267B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0978" y="5210288"/>
            <a:ext cx="7530047" cy="850872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 algn="ctr">
              <a:defRPr lang="en-US" sz="5867" b="1" baseline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- Name Surname -</a:t>
            </a:r>
          </a:p>
        </p:txBody>
      </p:sp>
    </p:spTree>
    <p:extLst>
      <p:ext uri="{BB962C8B-B14F-4D97-AF65-F5344CB8AC3E}">
        <p14:creationId xmlns:p14="http://schemas.microsoft.com/office/powerpoint/2010/main" val="3756246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A7FF45-F599-4424-9769-30EA9EDB14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A4E7E22-6D30-4DD9-8B86-26FE83A8A896}"/>
              </a:ext>
            </a:extLst>
          </p:cNvPr>
          <p:cNvSpPr/>
          <p:nvPr userDrawn="1"/>
        </p:nvSpPr>
        <p:spPr>
          <a:xfrm>
            <a:off x="0" y="4824858"/>
            <a:ext cx="12192000" cy="2033143"/>
          </a:xfrm>
          <a:custGeom>
            <a:avLst/>
            <a:gdLst>
              <a:gd name="connsiteX0" fmla="*/ 0 w 9144000"/>
              <a:gd name="connsiteY0" fmla="*/ 0 h 1380797"/>
              <a:gd name="connsiteX1" fmla="*/ 9144000 w 9144000"/>
              <a:gd name="connsiteY1" fmla="*/ 0 h 1380797"/>
              <a:gd name="connsiteX2" fmla="*/ 9144000 w 9144000"/>
              <a:gd name="connsiteY2" fmla="*/ 1380797 h 1380797"/>
              <a:gd name="connsiteX3" fmla="*/ 0 w 9144000"/>
              <a:gd name="connsiteY3" fmla="*/ 1380797 h 1380797"/>
              <a:gd name="connsiteX4" fmla="*/ 0 w 9144000"/>
              <a:gd name="connsiteY4" fmla="*/ 0 h 1380797"/>
              <a:gd name="connsiteX0" fmla="*/ 0 w 9144000"/>
              <a:gd name="connsiteY0" fmla="*/ 0 h 1380797"/>
              <a:gd name="connsiteX1" fmla="*/ 2186152 w 9144000"/>
              <a:gd name="connsiteY1" fmla="*/ 0 h 1380797"/>
              <a:gd name="connsiteX2" fmla="*/ 9144000 w 9144000"/>
              <a:gd name="connsiteY2" fmla="*/ 0 h 1380797"/>
              <a:gd name="connsiteX3" fmla="*/ 9144000 w 9144000"/>
              <a:gd name="connsiteY3" fmla="*/ 1380797 h 1380797"/>
              <a:gd name="connsiteX4" fmla="*/ 0 w 9144000"/>
              <a:gd name="connsiteY4" fmla="*/ 1380797 h 1380797"/>
              <a:gd name="connsiteX5" fmla="*/ 0 w 9144000"/>
              <a:gd name="connsiteY5" fmla="*/ 0 h 1380797"/>
              <a:gd name="connsiteX0" fmla="*/ 0 w 9144000"/>
              <a:gd name="connsiteY0" fmla="*/ 10510 h 1391307"/>
              <a:gd name="connsiteX1" fmla="*/ 2186152 w 9144000"/>
              <a:gd name="connsiteY1" fmla="*/ 10510 h 1391307"/>
              <a:gd name="connsiteX2" fmla="*/ 4403834 w 9144000"/>
              <a:gd name="connsiteY2" fmla="*/ 0 h 1391307"/>
              <a:gd name="connsiteX3" fmla="*/ 9144000 w 9144000"/>
              <a:gd name="connsiteY3" fmla="*/ 10510 h 1391307"/>
              <a:gd name="connsiteX4" fmla="*/ 9144000 w 9144000"/>
              <a:gd name="connsiteY4" fmla="*/ 1391307 h 1391307"/>
              <a:gd name="connsiteX5" fmla="*/ 0 w 9144000"/>
              <a:gd name="connsiteY5" fmla="*/ 1391307 h 1391307"/>
              <a:gd name="connsiteX6" fmla="*/ 0 w 9144000"/>
              <a:gd name="connsiteY6" fmla="*/ 10510 h 1391307"/>
              <a:gd name="connsiteX0" fmla="*/ 0 w 9144000"/>
              <a:gd name="connsiteY0" fmla="*/ 10510 h 1391307"/>
              <a:gd name="connsiteX1" fmla="*/ 2186152 w 9144000"/>
              <a:gd name="connsiteY1" fmla="*/ 10510 h 1391307"/>
              <a:gd name="connsiteX2" fmla="*/ 4403834 w 9144000"/>
              <a:gd name="connsiteY2" fmla="*/ 0 h 1391307"/>
              <a:gd name="connsiteX3" fmla="*/ 7115503 w 9144000"/>
              <a:gd name="connsiteY3" fmla="*/ 0 h 1391307"/>
              <a:gd name="connsiteX4" fmla="*/ 9144000 w 9144000"/>
              <a:gd name="connsiteY4" fmla="*/ 10510 h 1391307"/>
              <a:gd name="connsiteX5" fmla="*/ 9144000 w 9144000"/>
              <a:gd name="connsiteY5" fmla="*/ 1391307 h 1391307"/>
              <a:gd name="connsiteX6" fmla="*/ 0 w 9144000"/>
              <a:gd name="connsiteY6" fmla="*/ 1391307 h 1391307"/>
              <a:gd name="connsiteX7" fmla="*/ 0 w 9144000"/>
              <a:gd name="connsiteY7" fmla="*/ 10510 h 1391307"/>
              <a:gd name="connsiteX0" fmla="*/ 0 w 9144000"/>
              <a:gd name="connsiteY0" fmla="*/ 10510 h 1391307"/>
              <a:gd name="connsiteX1" fmla="*/ 2186152 w 9144000"/>
              <a:gd name="connsiteY1" fmla="*/ 10510 h 1391307"/>
              <a:gd name="connsiteX2" fmla="*/ 4403834 w 9144000"/>
              <a:gd name="connsiteY2" fmla="*/ 0 h 1391307"/>
              <a:gd name="connsiteX3" fmla="*/ 7115503 w 9144000"/>
              <a:gd name="connsiteY3" fmla="*/ 0 h 1391307"/>
              <a:gd name="connsiteX4" fmla="*/ 9144000 w 9144000"/>
              <a:gd name="connsiteY4" fmla="*/ 10510 h 1391307"/>
              <a:gd name="connsiteX5" fmla="*/ 9144000 w 9144000"/>
              <a:gd name="connsiteY5" fmla="*/ 1391307 h 1391307"/>
              <a:gd name="connsiteX6" fmla="*/ 0 w 9144000"/>
              <a:gd name="connsiteY6" fmla="*/ 1391307 h 1391307"/>
              <a:gd name="connsiteX7" fmla="*/ 0 w 9144000"/>
              <a:gd name="connsiteY7" fmla="*/ 10510 h 1391307"/>
              <a:gd name="connsiteX0" fmla="*/ 0 w 9144000"/>
              <a:gd name="connsiteY0" fmla="*/ 10510 h 1391307"/>
              <a:gd name="connsiteX1" fmla="*/ 2186152 w 9144000"/>
              <a:gd name="connsiteY1" fmla="*/ 10510 h 1391307"/>
              <a:gd name="connsiteX2" fmla="*/ 4403834 w 9144000"/>
              <a:gd name="connsiteY2" fmla="*/ 0 h 1391307"/>
              <a:gd name="connsiteX3" fmla="*/ 7115503 w 9144000"/>
              <a:gd name="connsiteY3" fmla="*/ 0 h 1391307"/>
              <a:gd name="connsiteX4" fmla="*/ 9144000 w 9144000"/>
              <a:gd name="connsiteY4" fmla="*/ 10510 h 1391307"/>
              <a:gd name="connsiteX5" fmla="*/ 9144000 w 9144000"/>
              <a:gd name="connsiteY5" fmla="*/ 1391307 h 1391307"/>
              <a:gd name="connsiteX6" fmla="*/ 0 w 9144000"/>
              <a:gd name="connsiteY6" fmla="*/ 1391307 h 1391307"/>
              <a:gd name="connsiteX7" fmla="*/ 0 w 9144000"/>
              <a:gd name="connsiteY7" fmla="*/ 10510 h 1391307"/>
              <a:gd name="connsiteX0" fmla="*/ 0 w 9144000"/>
              <a:gd name="connsiteY0" fmla="*/ 10510 h 1391307"/>
              <a:gd name="connsiteX1" fmla="*/ 2186152 w 9144000"/>
              <a:gd name="connsiteY1" fmla="*/ 10510 h 1391307"/>
              <a:gd name="connsiteX2" fmla="*/ 4403834 w 9144000"/>
              <a:gd name="connsiteY2" fmla="*/ 0 h 1391307"/>
              <a:gd name="connsiteX3" fmla="*/ 7115503 w 9144000"/>
              <a:gd name="connsiteY3" fmla="*/ 0 h 1391307"/>
              <a:gd name="connsiteX4" fmla="*/ 9144000 w 9144000"/>
              <a:gd name="connsiteY4" fmla="*/ 10510 h 1391307"/>
              <a:gd name="connsiteX5" fmla="*/ 9144000 w 9144000"/>
              <a:gd name="connsiteY5" fmla="*/ 1391307 h 1391307"/>
              <a:gd name="connsiteX6" fmla="*/ 0 w 9144000"/>
              <a:gd name="connsiteY6" fmla="*/ 1391307 h 1391307"/>
              <a:gd name="connsiteX7" fmla="*/ 0 w 9144000"/>
              <a:gd name="connsiteY7" fmla="*/ 10510 h 1391307"/>
              <a:gd name="connsiteX0" fmla="*/ 0 w 9144000"/>
              <a:gd name="connsiteY0" fmla="*/ 101893 h 1482690"/>
              <a:gd name="connsiteX1" fmla="*/ 2186152 w 9144000"/>
              <a:gd name="connsiteY1" fmla="*/ 101893 h 1482690"/>
              <a:gd name="connsiteX2" fmla="*/ 4403834 w 9144000"/>
              <a:gd name="connsiteY2" fmla="*/ 91383 h 1482690"/>
              <a:gd name="connsiteX3" fmla="*/ 7115503 w 9144000"/>
              <a:gd name="connsiteY3" fmla="*/ 91383 h 1482690"/>
              <a:gd name="connsiteX4" fmla="*/ 9144000 w 9144000"/>
              <a:gd name="connsiteY4" fmla="*/ 101893 h 1482690"/>
              <a:gd name="connsiteX5" fmla="*/ 9144000 w 9144000"/>
              <a:gd name="connsiteY5" fmla="*/ 1482690 h 1482690"/>
              <a:gd name="connsiteX6" fmla="*/ 0 w 9144000"/>
              <a:gd name="connsiteY6" fmla="*/ 1482690 h 1482690"/>
              <a:gd name="connsiteX7" fmla="*/ 0 w 9144000"/>
              <a:gd name="connsiteY7" fmla="*/ 101893 h 1482690"/>
              <a:gd name="connsiteX0" fmla="*/ 0 w 9144000"/>
              <a:gd name="connsiteY0" fmla="*/ 74542 h 1455339"/>
              <a:gd name="connsiteX1" fmla="*/ 2186152 w 9144000"/>
              <a:gd name="connsiteY1" fmla="*/ 74542 h 1455339"/>
              <a:gd name="connsiteX2" fmla="*/ 4403834 w 9144000"/>
              <a:gd name="connsiteY2" fmla="*/ 64032 h 1455339"/>
              <a:gd name="connsiteX3" fmla="*/ 7115503 w 9144000"/>
              <a:gd name="connsiteY3" fmla="*/ 64032 h 1455339"/>
              <a:gd name="connsiteX4" fmla="*/ 9144000 w 9144000"/>
              <a:gd name="connsiteY4" fmla="*/ 74542 h 1455339"/>
              <a:gd name="connsiteX5" fmla="*/ 9144000 w 9144000"/>
              <a:gd name="connsiteY5" fmla="*/ 1455339 h 1455339"/>
              <a:gd name="connsiteX6" fmla="*/ 0 w 9144000"/>
              <a:gd name="connsiteY6" fmla="*/ 1455339 h 1455339"/>
              <a:gd name="connsiteX7" fmla="*/ 0 w 9144000"/>
              <a:gd name="connsiteY7" fmla="*/ 74542 h 1455339"/>
              <a:gd name="connsiteX0" fmla="*/ 0 w 9144000"/>
              <a:gd name="connsiteY0" fmla="*/ 152205 h 1533002"/>
              <a:gd name="connsiteX1" fmla="*/ 2186152 w 9144000"/>
              <a:gd name="connsiteY1" fmla="*/ 152205 h 1533002"/>
              <a:gd name="connsiteX2" fmla="*/ 4403834 w 9144000"/>
              <a:gd name="connsiteY2" fmla="*/ 141695 h 1533002"/>
              <a:gd name="connsiteX3" fmla="*/ 7115503 w 9144000"/>
              <a:gd name="connsiteY3" fmla="*/ 141695 h 1533002"/>
              <a:gd name="connsiteX4" fmla="*/ 9144000 w 9144000"/>
              <a:gd name="connsiteY4" fmla="*/ 152205 h 1533002"/>
              <a:gd name="connsiteX5" fmla="*/ 9144000 w 9144000"/>
              <a:gd name="connsiteY5" fmla="*/ 1533002 h 1533002"/>
              <a:gd name="connsiteX6" fmla="*/ 0 w 9144000"/>
              <a:gd name="connsiteY6" fmla="*/ 1533002 h 1533002"/>
              <a:gd name="connsiteX7" fmla="*/ 0 w 9144000"/>
              <a:gd name="connsiteY7" fmla="*/ 152205 h 1533002"/>
              <a:gd name="connsiteX0" fmla="*/ 0 w 9144000"/>
              <a:gd name="connsiteY0" fmla="*/ 144060 h 1524857"/>
              <a:gd name="connsiteX1" fmla="*/ 2186152 w 9144000"/>
              <a:gd name="connsiteY1" fmla="*/ 144060 h 1524857"/>
              <a:gd name="connsiteX2" fmla="*/ 4403834 w 9144000"/>
              <a:gd name="connsiteY2" fmla="*/ 133550 h 1524857"/>
              <a:gd name="connsiteX3" fmla="*/ 7115503 w 9144000"/>
              <a:gd name="connsiteY3" fmla="*/ 133550 h 1524857"/>
              <a:gd name="connsiteX4" fmla="*/ 9144000 w 9144000"/>
              <a:gd name="connsiteY4" fmla="*/ 144060 h 1524857"/>
              <a:gd name="connsiteX5" fmla="*/ 9144000 w 9144000"/>
              <a:gd name="connsiteY5" fmla="*/ 1524857 h 1524857"/>
              <a:gd name="connsiteX6" fmla="*/ 0 w 9144000"/>
              <a:gd name="connsiteY6" fmla="*/ 1524857 h 1524857"/>
              <a:gd name="connsiteX7" fmla="*/ 0 w 9144000"/>
              <a:gd name="connsiteY7" fmla="*/ 144060 h 152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524857">
                <a:moveTo>
                  <a:pt x="0" y="144060"/>
                </a:moveTo>
                <a:cubicBezTo>
                  <a:pt x="364359" y="-86073"/>
                  <a:pt x="1552028" y="305218"/>
                  <a:pt x="2186152" y="144060"/>
                </a:cubicBezTo>
                <a:cubicBezTo>
                  <a:pt x="2820276" y="-17098"/>
                  <a:pt x="3401848" y="452364"/>
                  <a:pt x="4403834" y="133550"/>
                </a:cubicBezTo>
                <a:cubicBezTo>
                  <a:pt x="5405820" y="-185264"/>
                  <a:pt x="6190592" y="438350"/>
                  <a:pt x="7115503" y="133550"/>
                </a:cubicBezTo>
                <a:cubicBezTo>
                  <a:pt x="8040414" y="-171250"/>
                  <a:pt x="8467834" y="140557"/>
                  <a:pt x="9144000" y="144060"/>
                </a:cubicBezTo>
                <a:lnTo>
                  <a:pt x="9144000" y="1524857"/>
                </a:lnTo>
                <a:lnTo>
                  <a:pt x="0" y="1524857"/>
                </a:lnTo>
                <a:lnTo>
                  <a:pt x="0" y="14406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aphic 20">
            <a:extLst>
              <a:ext uri="{FF2B5EF4-FFF2-40B4-BE49-F238E27FC236}">
                <a16:creationId xmlns:a16="http://schemas.microsoft.com/office/drawing/2014/main" id="{E54C183A-374A-41B1-98A0-AFBE437CF58C}"/>
              </a:ext>
            </a:extLst>
          </p:cNvPr>
          <p:cNvGrpSpPr/>
          <p:nvPr/>
        </p:nvGrpSpPr>
        <p:grpSpPr>
          <a:xfrm>
            <a:off x="-1" y="5047675"/>
            <a:ext cx="12195073" cy="1852412"/>
            <a:chOff x="-1" y="3785756"/>
            <a:chExt cx="9146305" cy="1389309"/>
          </a:xfrm>
          <a:solidFill>
            <a:srgbClr val="5DE0F1">
              <a:alpha val="50000"/>
            </a:srgb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833186A-B2EC-488E-A55A-82F80D3CCC7E}"/>
                </a:ext>
              </a:extLst>
            </p:cNvPr>
            <p:cNvSpPr/>
            <p:nvPr/>
          </p:nvSpPr>
          <p:spPr>
            <a:xfrm>
              <a:off x="-1" y="3785756"/>
              <a:ext cx="3511240" cy="1357113"/>
            </a:xfrm>
            <a:custGeom>
              <a:avLst/>
              <a:gdLst>
                <a:gd name="connsiteX0" fmla="*/ 3377547 w 3511240"/>
                <a:gd name="connsiteY0" fmla="*/ 1312140 h 1357113"/>
                <a:gd name="connsiteX1" fmla="*/ 3244503 w 3511240"/>
                <a:gd name="connsiteY1" fmla="*/ 1357113 h 1357113"/>
                <a:gd name="connsiteX2" fmla="*/ 0 w 3511240"/>
                <a:gd name="connsiteY2" fmla="*/ 1357113 h 1357113"/>
                <a:gd name="connsiteX3" fmla="*/ 0 w 3511240"/>
                <a:gd name="connsiteY3" fmla="*/ 0 h 1357113"/>
                <a:gd name="connsiteX4" fmla="*/ 1358810 w 3511240"/>
                <a:gd name="connsiteY4" fmla="*/ 57869 h 1357113"/>
                <a:gd name="connsiteX5" fmla="*/ 1405853 w 3511240"/>
                <a:gd name="connsiteY5" fmla="*/ 138919 h 1357113"/>
                <a:gd name="connsiteX6" fmla="*/ 586716 w 3511240"/>
                <a:gd name="connsiteY6" fmla="*/ 414880 h 1357113"/>
                <a:gd name="connsiteX7" fmla="*/ 499392 w 3511240"/>
                <a:gd name="connsiteY7" fmla="*/ 505479 h 1357113"/>
                <a:gd name="connsiteX8" fmla="*/ 554667 w 3511240"/>
                <a:gd name="connsiteY8" fmla="*/ 553554 h 1357113"/>
                <a:gd name="connsiteX9" fmla="*/ 770772 w 3511240"/>
                <a:gd name="connsiteY9" fmla="*/ 589549 h 1357113"/>
                <a:gd name="connsiteX10" fmla="*/ 2354213 w 3511240"/>
                <a:gd name="connsiteY10" fmla="*/ 671252 h 1357113"/>
                <a:gd name="connsiteX11" fmla="*/ 2429629 w 3511240"/>
                <a:gd name="connsiteY11" fmla="*/ 683005 h 1357113"/>
                <a:gd name="connsiteX12" fmla="*/ 2436979 w 3511240"/>
                <a:gd name="connsiteY12" fmla="*/ 783562 h 1357113"/>
                <a:gd name="connsiteX13" fmla="*/ 2309375 w 3511240"/>
                <a:gd name="connsiteY13" fmla="*/ 810660 h 1357113"/>
                <a:gd name="connsiteX14" fmla="*/ 1318530 w 3511240"/>
                <a:gd name="connsiteY14" fmla="*/ 1010061 h 1357113"/>
                <a:gd name="connsiteX15" fmla="*/ 1291333 w 3511240"/>
                <a:gd name="connsiteY15" fmla="*/ 1032588 h 1357113"/>
                <a:gd name="connsiteX16" fmla="*/ 1343227 w 3511240"/>
                <a:gd name="connsiteY16" fmla="*/ 1055768 h 1357113"/>
                <a:gd name="connsiteX17" fmla="*/ 3409007 w 3511240"/>
                <a:gd name="connsiteY17" fmla="*/ 1148735 h 1357113"/>
                <a:gd name="connsiteX18" fmla="*/ 3502211 w 3511240"/>
                <a:gd name="connsiteY18" fmla="*/ 1195912 h 1357113"/>
                <a:gd name="connsiteX19" fmla="*/ 3377547 w 3511240"/>
                <a:gd name="connsiteY19" fmla="*/ 1312140 h 135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11240" h="1357113">
                  <a:moveTo>
                    <a:pt x="3377547" y="1312140"/>
                  </a:moveTo>
                  <a:cubicBezTo>
                    <a:pt x="3333444" y="1327240"/>
                    <a:pt x="3289047" y="1342340"/>
                    <a:pt x="3244503" y="1357113"/>
                  </a:cubicBezTo>
                  <a:lnTo>
                    <a:pt x="0" y="1357113"/>
                  </a:lnTo>
                  <a:lnTo>
                    <a:pt x="0" y="0"/>
                  </a:lnTo>
                  <a:cubicBezTo>
                    <a:pt x="454701" y="3428"/>
                    <a:pt x="908667" y="22772"/>
                    <a:pt x="1358810" y="57869"/>
                  </a:cubicBezTo>
                  <a:cubicBezTo>
                    <a:pt x="1429375" y="63338"/>
                    <a:pt x="1457307" y="111494"/>
                    <a:pt x="1405853" y="138919"/>
                  </a:cubicBezTo>
                  <a:cubicBezTo>
                    <a:pt x="1181958" y="258412"/>
                    <a:pt x="841483" y="308038"/>
                    <a:pt x="586716" y="414880"/>
                  </a:cubicBezTo>
                  <a:cubicBezTo>
                    <a:pt x="535262" y="436428"/>
                    <a:pt x="483368" y="463771"/>
                    <a:pt x="499392" y="505479"/>
                  </a:cubicBezTo>
                  <a:cubicBezTo>
                    <a:pt x="506742" y="524579"/>
                    <a:pt x="527324" y="541311"/>
                    <a:pt x="554667" y="553554"/>
                  </a:cubicBezTo>
                  <a:cubicBezTo>
                    <a:pt x="615823" y="581060"/>
                    <a:pt x="694768" y="585550"/>
                    <a:pt x="770772" y="589549"/>
                  </a:cubicBezTo>
                  <a:cubicBezTo>
                    <a:pt x="1298683" y="616810"/>
                    <a:pt x="1826301" y="643990"/>
                    <a:pt x="2354213" y="671252"/>
                  </a:cubicBezTo>
                  <a:cubicBezTo>
                    <a:pt x="2380381" y="672639"/>
                    <a:pt x="2406401" y="676231"/>
                    <a:pt x="2429629" y="683005"/>
                  </a:cubicBezTo>
                  <a:cubicBezTo>
                    <a:pt x="2524009" y="710756"/>
                    <a:pt x="2493431" y="760708"/>
                    <a:pt x="2436979" y="783562"/>
                  </a:cubicBezTo>
                  <a:cubicBezTo>
                    <a:pt x="2400080" y="798580"/>
                    <a:pt x="2354066" y="804702"/>
                    <a:pt x="2309375" y="810660"/>
                  </a:cubicBezTo>
                  <a:cubicBezTo>
                    <a:pt x="1967577" y="857184"/>
                    <a:pt x="1634747" y="924114"/>
                    <a:pt x="1318530" y="1010061"/>
                  </a:cubicBezTo>
                  <a:cubicBezTo>
                    <a:pt x="1302800" y="1014305"/>
                    <a:pt x="1291333" y="1022875"/>
                    <a:pt x="1291333" y="1032588"/>
                  </a:cubicBezTo>
                  <a:cubicBezTo>
                    <a:pt x="1291333" y="1048912"/>
                    <a:pt x="1319559" y="1053401"/>
                    <a:pt x="1343227" y="1055768"/>
                  </a:cubicBezTo>
                  <a:cubicBezTo>
                    <a:pt x="2026087" y="1123596"/>
                    <a:pt x="2751580" y="1018876"/>
                    <a:pt x="3409007" y="1148735"/>
                  </a:cubicBezTo>
                  <a:cubicBezTo>
                    <a:pt x="3450317" y="1156897"/>
                    <a:pt x="3485746" y="1173303"/>
                    <a:pt x="3502211" y="1195912"/>
                  </a:cubicBezTo>
                  <a:cubicBezTo>
                    <a:pt x="3539699" y="1247333"/>
                    <a:pt x="3453110" y="1286348"/>
                    <a:pt x="3377547" y="1312140"/>
                  </a:cubicBezTo>
                  <a:close/>
                </a:path>
              </a:pathLst>
            </a:custGeom>
            <a:solidFill>
              <a:srgbClr val="5DE0F1">
                <a:alpha val="50000"/>
              </a:srgbClr>
            </a:solidFill>
            <a:ln w="14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9BDF534-8371-4A7C-9531-5C279505A552}"/>
                </a:ext>
              </a:extLst>
            </p:cNvPr>
            <p:cNvSpPr/>
            <p:nvPr/>
          </p:nvSpPr>
          <p:spPr>
            <a:xfrm>
              <a:off x="5635064" y="3785757"/>
              <a:ext cx="3511240" cy="1389308"/>
            </a:xfrm>
            <a:custGeom>
              <a:avLst/>
              <a:gdLst>
                <a:gd name="connsiteX0" fmla="*/ 2847735 w 2848028"/>
                <a:gd name="connsiteY0" fmla="*/ 569 h 1098298"/>
                <a:gd name="connsiteX1" fmla="*/ 2847735 w 2848028"/>
                <a:gd name="connsiteY1" fmla="*/ 1078783 h 1098298"/>
                <a:gd name="connsiteX2" fmla="*/ 173041 w 2848028"/>
                <a:gd name="connsiteY2" fmla="*/ 1085068 h 1098298"/>
                <a:gd name="connsiteX3" fmla="*/ 10 w 2848028"/>
                <a:gd name="connsiteY3" fmla="*/ 1025730 h 1098298"/>
                <a:gd name="connsiteX4" fmla="*/ 48818 w 2848028"/>
                <a:gd name="connsiteY4" fmla="*/ 977655 h 1098298"/>
                <a:gd name="connsiteX5" fmla="*/ 2411998 w 2848028"/>
                <a:gd name="connsiteY5" fmla="*/ 633051 h 1098298"/>
                <a:gd name="connsiteX6" fmla="*/ 2571357 w 2848028"/>
                <a:gd name="connsiteY6" fmla="*/ 559102 h 1098298"/>
                <a:gd name="connsiteX7" fmla="*/ 2583853 w 2848028"/>
                <a:gd name="connsiteY7" fmla="*/ 501804 h 1098298"/>
                <a:gd name="connsiteX8" fmla="*/ 2414791 w 2848028"/>
                <a:gd name="connsiteY8" fmla="*/ 437895 h 1098298"/>
                <a:gd name="connsiteX9" fmla="*/ 1598741 w 2848028"/>
                <a:gd name="connsiteY9" fmla="*/ 329502 h 1098298"/>
                <a:gd name="connsiteX10" fmla="*/ 1556696 w 2848028"/>
                <a:gd name="connsiteY10" fmla="*/ 134917 h 1098298"/>
                <a:gd name="connsiteX11" fmla="*/ 2224267 w 2848028"/>
                <a:gd name="connsiteY11" fmla="*/ 19505 h 1098298"/>
                <a:gd name="connsiteX12" fmla="*/ 2848028 w 2848028"/>
                <a:gd name="connsiteY12" fmla="*/ 487 h 109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48028" h="1098298">
                  <a:moveTo>
                    <a:pt x="2847735" y="569"/>
                  </a:moveTo>
                  <a:lnTo>
                    <a:pt x="2847735" y="1078783"/>
                  </a:lnTo>
                  <a:cubicBezTo>
                    <a:pt x="1957003" y="1102535"/>
                    <a:pt x="1064066" y="1104576"/>
                    <a:pt x="173041" y="1085068"/>
                  </a:cubicBezTo>
                  <a:cubicBezTo>
                    <a:pt x="97478" y="1083436"/>
                    <a:pt x="-1165" y="1070539"/>
                    <a:pt x="10" y="1025730"/>
                  </a:cubicBezTo>
                  <a:cubicBezTo>
                    <a:pt x="599" y="1006304"/>
                    <a:pt x="20004" y="988429"/>
                    <a:pt x="48818" y="977655"/>
                  </a:cubicBezTo>
                  <a:cubicBezTo>
                    <a:pt x="735353" y="721936"/>
                    <a:pt x="1676068" y="834981"/>
                    <a:pt x="2411998" y="633051"/>
                  </a:cubicBezTo>
                  <a:cubicBezTo>
                    <a:pt x="2474918" y="615665"/>
                    <a:pt x="2538280" y="595178"/>
                    <a:pt x="2571357" y="559102"/>
                  </a:cubicBezTo>
                  <a:cubicBezTo>
                    <a:pt x="2587528" y="541390"/>
                    <a:pt x="2593261" y="520903"/>
                    <a:pt x="2583853" y="501804"/>
                  </a:cubicBezTo>
                  <a:cubicBezTo>
                    <a:pt x="2562683" y="459851"/>
                    <a:pt x="2484327" y="447118"/>
                    <a:pt x="2414791" y="437895"/>
                  </a:cubicBezTo>
                  <a:lnTo>
                    <a:pt x="1598741" y="329502"/>
                  </a:lnTo>
                  <a:cubicBezTo>
                    <a:pt x="1428945" y="306974"/>
                    <a:pt x="1401601" y="179646"/>
                    <a:pt x="1556696" y="134917"/>
                  </a:cubicBezTo>
                  <a:cubicBezTo>
                    <a:pt x="1763244" y="75416"/>
                    <a:pt x="1993315" y="38604"/>
                    <a:pt x="2224267" y="19505"/>
                  </a:cubicBezTo>
                  <a:cubicBezTo>
                    <a:pt x="2430669" y="2446"/>
                    <a:pt x="2639275" y="-1553"/>
                    <a:pt x="2848028" y="487"/>
                  </a:cubicBezTo>
                  <a:close/>
                </a:path>
              </a:pathLst>
            </a:custGeom>
            <a:solidFill>
              <a:srgbClr val="5DE0F1">
                <a:alpha val="50000"/>
              </a:srgbClr>
            </a:solidFill>
            <a:ln w="14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</p:grpSp>
      <p:sp>
        <p:nvSpPr>
          <p:cNvPr id="10" name="ตัวแทนข้อความ 9">
            <a:extLst>
              <a:ext uri="{FF2B5EF4-FFF2-40B4-BE49-F238E27FC236}">
                <a16:creationId xmlns:a16="http://schemas.microsoft.com/office/drawing/2014/main" id="{46A570A2-EE5F-4DCD-9CA0-B9406016CE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6254" y="1899745"/>
            <a:ext cx="2553693" cy="84079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333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1" name="ตัวแทนข้อความ 9">
            <a:extLst>
              <a:ext uri="{FF2B5EF4-FFF2-40B4-BE49-F238E27FC236}">
                <a16:creationId xmlns:a16="http://schemas.microsoft.com/office/drawing/2014/main" id="{0BBC810F-61A9-411A-A2DE-F42E4DD1B6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6254" y="1431698"/>
            <a:ext cx="2553693" cy="45918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2667" b="1" spc="0" baseline="0"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12" name="ตัวแทนข้อความ 9">
            <a:extLst>
              <a:ext uri="{FF2B5EF4-FFF2-40B4-BE49-F238E27FC236}">
                <a16:creationId xmlns:a16="http://schemas.microsoft.com/office/drawing/2014/main" id="{ADD8E5C8-9E54-44BA-9DB8-A6D516DC7C7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84074" y="1899745"/>
            <a:ext cx="2553693" cy="84079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333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3" name="ตัวแทนข้อความ 9">
            <a:extLst>
              <a:ext uri="{FF2B5EF4-FFF2-40B4-BE49-F238E27FC236}">
                <a16:creationId xmlns:a16="http://schemas.microsoft.com/office/drawing/2014/main" id="{6648DE6D-6B73-4C44-92D9-0EAC1486A3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84074" y="1431698"/>
            <a:ext cx="2553693" cy="45918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2667" b="1" spc="0" baseline="0"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14" name="ตัวแทนข้อความ 9">
            <a:extLst>
              <a:ext uri="{FF2B5EF4-FFF2-40B4-BE49-F238E27FC236}">
                <a16:creationId xmlns:a16="http://schemas.microsoft.com/office/drawing/2014/main" id="{F43B01ED-AC16-4129-86A9-3EA84780C0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88432" y="1899745"/>
            <a:ext cx="2553693" cy="84079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333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5" name="ตัวแทนข้อความ 9">
            <a:extLst>
              <a:ext uri="{FF2B5EF4-FFF2-40B4-BE49-F238E27FC236}">
                <a16:creationId xmlns:a16="http://schemas.microsoft.com/office/drawing/2014/main" id="{4E9AEADC-891E-41BB-B5B4-D5D7E4B7323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88432" y="1431698"/>
            <a:ext cx="2553693" cy="45918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2667" b="1" spc="0" baseline="0"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3876712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6EAD530-B5E1-4890-BF57-E24188C82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2"/>
            <a:ext cx="12192000" cy="672011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3D6D54D-ABC6-4020-9809-F0D8DB5971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434659"/>
            <a:ext cx="12192000" cy="315619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D12FCCE-11E1-45FA-8CFD-6FFE9AAFB8B4}"/>
              </a:ext>
            </a:extLst>
          </p:cNvPr>
          <p:cNvGrpSpPr/>
          <p:nvPr userDrawn="1"/>
        </p:nvGrpSpPr>
        <p:grpSpPr>
          <a:xfrm>
            <a:off x="-1" y="3282871"/>
            <a:ext cx="12192001" cy="3575132"/>
            <a:chOff x="-1" y="2462153"/>
            <a:chExt cx="9144001" cy="2681349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67D1182-11BD-4935-9A2D-041AA0B1A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" y="2462153"/>
              <a:ext cx="9144000" cy="2681347"/>
            </a:xfrm>
            <a:prstGeom prst="rect">
              <a:avLst/>
            </a:prstGeom>
          </p:spPr>
        </p:pic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F1D93638-5A6D-498F-A5C8-2FDFE059A629}"/>
                </a:ext>
              </a:extLst>
            </p:cNvPr>
            <p:cNvSpPr/>
            <p:nvPr userDrawn="1"/>
          </p:nvSpPr>
          <p:spPr>
            <a:xfrm>
              <a:off x="0" y="2462153"/>
              <a:ext cx="9144000" cy="2681349"/>
            </a:xfrm>
            <a:custGeom>
              <a:avLst/>
              <a:gdLst>
                <a:gd name="connsiteX0" fmla="*/ 0 w 9144000"/>
                <a:gd name="connsiteY0" fmla="*/ 0 h 1380797"/>
                <a:gd name="connsiteX1" fmla="*/ 9144000 w 9144000"/>
                <a:gd name="connsiteY1" fmla="*/ 0 h 1380797"/>
                <a:gd name="connsiteX2" fmla="*/ 9144000 w 9144000"/>
                <a:gd name="connsiteY2" fmla="*/ 1380797 h 1380797"/>
                <a:gd name="connsiteX3" fmla="*/ 0 w 9144000"/>
                <a:gd name="connsiteY3" fmla="*/ 1380797 h 1380797"/>
                <a:gd name="connsiteX4" fmla="*/ 0 w 9144000"/>
                <a:gd name="connsiteY4" fmla="*/ 0 h 1380797"/>
                <a:gd name="connsiteX0" fmla="*/ 0 w 9144000"/>
                <a:gd name="connsiteY0" fmla="*/ 0 h 1380797"/>
                <a:gd name="connsiteX1" fmla="*/ 2186152 w 9144000"/>
                <a:gd name="connsiteY1" fmla="*/ 0 h 1380797"/>
                <a:gd name="connsiteX2" fmla="*/ 9144000 w 9144000"/>
                <a:gd name="connsiteY2" fmla="*/ 0 h 1380797"/>
                <a:gd name="connsiteX3" fmla="*/ 9144000 w 9144000"/>
                <a:gd name="connsiteY3" fmla="*/ 1380797 h 1380797"/>
                <a:gd name="connsiteX4" fmla="*/ 0 w 9144000"/>
                <a:gd name="connsiteY4" fmla="*/ 1380797 h 1380797"/>
                <a:gd name="connsiteX5" fmla="*/ 0 w 9144000"/>
                <a:gd name="connsiteY5" fmla="*/ 0 h 1380797"/>
                <a:gd name="connsiteX0" fmla="*/ 0 w 9144000"/>
                <a:gd name="connsiteY0" fmla="*/ 10510 h 1391307"/>
                <a:gd name="connsiteX1" fmla="*/ 2186152 w 9144000"/>
                <a:gd name="connsiteY1" fmla="*/ 10510 h 1391307"/>
                <a:gd name="connsiteX2" fmla="*/ 4403834 w 9144000"/>
                <a:gd name="connsiteY2" fmla="*/ 0 h 1391307"/>
                <a:gd name="connsiteX3" fmla="*/ 9144000 w 9144000"/>
                <a:gd name="connsiteY3" fmla="*/ 10510 h 1391307"/>
                <a:gd name="connsiteX4" fmla="*/ 9144000 w 9144000"/>
                <a:gd name="connsiteY4" fmla="*/ 1391307 h 1391307"/>
                <a:gd name="connsiteX5" fmla="*/ 0 w 9144000"/>
                <a:gd name="connsiteY5" fmla="*/ 1391307 h 1391307"/>
                <a:gd name="connsiteX6" fmla="*/ 0 w 9144000"/>
                <a:gd name="connsiteY6" fmla="*/ 10510 h 1391307"/>
                <a:gd name="connsiteX0" fmla="*/ 0 w 9144000"/>
                <a:gd name="connsiteY0" fmla="*/ 10510 h 1391307"/>
                <a:gd name="connsiteX1" fmla="*/ 2186152 w 9144000"/>
                <a:gd name="connsiteY1" fmla="*/ 10510 h 1391307"/>
                <a:gd name="connsiteX2" fmla="*/ 4403834 w 9144000"/>
                <a:gd name="connsiteY2" fmla="*/ 0 h 1391307"/>
                <a:gd name="connsiteX3" fmla="*/ 7115503 w 9144000"/>
                <a:gd name="connsiteY3" fmla="*/ 0 h 1391307"/>
                <a:gd name="connsiteX4" fmla="*/ 9144000 w 9144000"/>
                <a:gd name="connsiteY4" fmla="*/ 10510 h 1391307"/>
                <a:gd name="connsiteX5" fmla="*/ 9144000 w 9144000"/>
                <a:gd name="connsiteY5" fmla="*/ 1391307 h 1391307"/>
                <a:gd name="connsiteX6" fmla="*/ 0 w 9144000"/>
                <a:gd name="connsiteY6" fmla="*/ 1391307 h 1391307"/>
                <a:gd name="connsiteX7" fmla="*/ 0 w 9144000"/>
                <a:gd name="connsiteY7" fmla="*/ 10510 h 1391307"/>
                <a:gd name="connsiteX0" fmla="*/ 0 w 9144000"/>
                <a:gd name="connsiteY0" fmla="*/ 10510 h 1391307"/>
                <a:gd name="connsiteX1" fmla="*/ 2186152 w 9144000"/>
                <a:gd name="connsiteY1" fmla="*/ 10510 h 1391307"/>
                <a:gd name="connsiteX2" fmla="*/ 4403834 w 9144000"/>
                <a:gd name="connsiteY2" fmla="*/ 0 h 1391307"/>
                <a:gd name="connsiteX3" fmla="*/ 7115503 w 9144000"/>
                <a:gd name="connsiteY3" fmla="*/ 0 h 1391307"/>
                <a:gd name="connsiteX4" fmla="*/ 9144000 w 9144000"/>
                <a:gd name="connsiteY4" fmla="*/ 10510 h 1391307"/>
                <a:gd name="connsiteX5" fmla="*/ 9144000 w 9144000"/>
                <a:gd name="connsiteY5" fmla="*/ 1391307 h 1391307"/>
                <a:gd name="connsiteX6" fmla="*/ 0 w 9144000"/>
                <a:gd name="connsiteY6" fmla="*/ 1391307 h 1391307"/>
                <a:gd name="connsiteX7" fmla="*/ 0 w 9144000"/>
                <a:gd name="connsiteY7" fmla="*/ 10510 h 1391307"/>
                <a:gd name="connsiteX0" fmla="*/ 0 w 9144000"/>
                <a:gd name="connsiteY0" fmla="*/ 10510 h 1391307"/>
                <a:gd name="connsiteX1" fmla="*/ 2186152 w 9144000"/>
                <a:gd name="connsiteY1" fmla="*/ 10510 h 1391307"/>
                <a:gd name="connsiteX2" fmla="*/ 4403834 w 9144000"/>
                <a:gd name="connsiteY2" fmla="*/ 0 h 1391307"/>
                <a:gd name="connsiteX3" fmla="*/ 7115503 w 9144000"/>
                <a:gd name="connsiteY3" fmla="*/ 0 h 1391307"/>
                <a:gd name="connsiteX4" fmla="*/ 9144000 w 9144000"/>
                <a:gd name="connsiteY4" fmla="*/ 10510 h 1391307"/>
                <a:gd name="connsiteX5" fmla="*/ 9144000 w 9144000"/>
                <a:gd name="connsiteY5" fmla="*/ 1391307 h 1391307"/>
                <a:gd name="connsiteX6" fmla="*/ 0 w 9144000"/>
                <a:gd name="connsiteY6" fmla="*/ 1391307 h 1391307"/>
                <a:gd name="connsiteX7" fmla="*/ 0 w 9144000"/>
                <a:gd name="connsiteY7" fmla="*/ 10510 h 1391307"/>
                <a:gd name="connsiteX0" fmla="*/ 0 w 9144000"/>
                <a:gd name="connsiteY0" fmla="*/ 10510 h 1391307"/>
                <a:gd name="connsiteX1" fmla="*/ 2186152 w 9144000"/>
                <a:gd name="connsiteY1" fmla="*/ 10510 h 1391307"/>
                <a:gd name="connsiteX2" fmla="*/ 4403834 w 9144000"/>
                <a:gd name="connsiteY2" fmla="*/ 0 h 1391307"/>
                <a:gd name="connsiteX3" fmla="*/ 7115503 w 9144000"/>
                <a:gd name="connsiteY3" fmla="*/ 0 h 1391307"/>
                <a:gd name="connsiteX4" fmla="*/ 9144000 w 9144000"/>
                <a:gd name="connsiteY4" fmla="*/ 10510 h 1391307"/>
                <a:gd name="connsiteX5" fmla="*/ 9144000 w 9144000"/>
                <a:gd name="connsiteY5" fmla="*/ 1391307 h 1391307"/>
                <a:gd name="connsiteX6" fmla="*/ 0 w 9144000"/>
                <a:gd name="connsiteY6" fmla="*/ 1391307 h 1391307"/>
                <a:gd name="connsiteX7" fmla="*/ 0 w 9144000"/>
                <a:gd name="connsiteY7" fmla="*/ 10510 h 1391307"/>
                <a:gd name="connsiteX0" fmla="*/ 0 w 9144000"/>
                <a:gd name="connsiteY0" fmla="*/ 101893 h 1482690"/>
                <a:gd name="connsiteX1" fmla="*/ 2186152 w 9144000"/>
                <a:gd name="connsiteY1" fmla="*/ 101893 h 1482690"/>
                <a:gd name="connsiteX2" fmla="*/ 4403834 w 9144000"/>
                <a:gd name="connsiteY2" fmla="*/ 91383 h 1482690"/>
                <a:gd name="connsiteX3" fmla="*/ 7115503 w 9144000"/>
                <a:gd name="connsiteY3" fmla="*/ 91383 h 1482690"/>
                <a:gd name="connsiteX4" fmla="*/ 9144000 w 9144000"/>
                <a:gd name="connsiteY4" fmla="*/ 101893 h 1482690"/>
                <a:gd name="connsiteX5" fmla="*/ 9144000 w 9144000"/>
                <a:gd name="connsiteY5" fmla="*/ 1482690 h 1482690"/>
                <a:gd name="connsiteX6" fmla="*/ 0 w 9144000"/>
                <a:gd name="connsiteY6" fmla="*/ 1482690 h 1482690"/>
                <a:gd name="connsiteX7" fmla="*/ 0 w 9144000"/>
                <a:gd name="connsiteY7" fmla="*/ 101893 h 1482690"/>
                <a:gd name="connsiteX0" fmla="*/ 0 w 9144000"/>
                <a:gd name="connsiteY0" fmla="*/ 74542 h 1455339"/>
                <a:gd name="connsiteX1" fmla="*/ 2186152 w 9144000"/>
                <a:gd name="connsiteY1" fmla="*/ 74542 h 1455339"/>
                <a:gd name="connsiteX2" fmla="*/ 4403834 w 9144000"/>
                <a:gd name="connsiteY2" fmla="*/ 64032 h 1455339"/>
                <a:gd name="connsiteX3" fmla="*/ 7115503 w 9144000"/>
                <a:gd name="connsiteY3" fmla="*/ 64032 h 1455339"/>
                <a:gd name="connsiteX4" fmla="*/ 9144000 w 9144000"/>
                <a:gd name="connsiteY4" fmla="*/ 74542 h 1455339"/>
                <a:gd name="connsiteX5" fmla="*/ 9144000 w 9144000"/>
                <a:gd name="connsiteY5" fmla="*/ 1455339 h 1455339"/>
                <a:gd name="connsiteX6" fmla="*/ 0 w 9144000"/>
                <a:gd name="connsiteY6" fmla="*/ 1455339 h 1455339"/>
                <a:gd name="connsiteX7" fmla="*/ 0 w 9144000"/>
                <a:gd name="connsiteY7" fmla="*/ 74542 h 1455339"/>
                <a:gd name="connsiteX0" fmla="*/ 0 w 9144000"/>
                <a:gd name="connsiteY0" fmla="*/ 152205 h 1533002"/>
                <a:gd name="connsiteX1" fmla="*/ 2186152 w 9144000"/>
                <a:gd name="connsiteY1" fmla="*/ 152205 h 1533002"/>
                <a:gd name="connsiteX2" fmla="*/ 4403834 w 9144000"/>
                <a:gd name="connsiteY2" fmla="*/ 141695 h 1533002"/>
                <a:gd name="connsiteX3" fmla="*/ 7115503 w 9144000"/>
                <a:gd name="connsiteY3" fmla="*/ 141695 h 1533002"/>
                <a:gd name="connsiteX4" fmla="*/ 9144000 w 9144000"/>
                <a:gd name="connsiteY4" fmla="*/ 152205 h 1533002"/>
                <a:gd name="connsiteX5" fmla="*/ 9144000 w 9144000"/>
                <a:gd name="connsiteY5" fmla="*/ 1533002 h 1533002"/>
                <a:gd name="connsiteX6" fmla="*/ 0 w 9144000"/>
                <a:gd name="connsiteY6" fmla="*/ 1533002 h 1533002"/>
                <a:gd name="connsiteX7" fmla="*/ 0 w 9144000"/>
                <a:gd name="connsiteY7" fmla="*/ 152205 h 1533002"/>
                <a:gd name="connsiteX0" fmla="*/ 0 w 9144000"/>
                <a:gd name="connsiteY0" fmla="*/ 144060 h 1524857"/>
                <a:gd name="connsiteX1" fmla="*/ 2186152 w 9144000"/>
                <a:gd name="connsiteY1" fmla="*/ 144060 h 1524857"/>
                <a:gd name="connsiteX2" fmla="*/ 4403834 w 9144000"/>
                <a:gd name="connsiteY2" fmla="*/ 133550 h 1524857"/>
                <a:gd name="connsiteX3" fmla="*/ 7115503 w 9144000"/>
                <a:gd name="connsiteY3" fmla="*/ 133550 h 1524857"/>
                <a:gd name="connsiteX4" fmla="*/ 9144000 w 9144000"/>
                <a:gd name="connsiteY4" fmla="*/ 144060 h 1524857"/>
                <a:gd name="connsiteX5" fmla="*/ 9144000 w 9144000"/>
                <a:gd name="connsiteY5" fmla="*/ 1524857 h 1524857"/>
                <a:gd name="connsiteX6" fmla="*/ 0 w 9144000"/>
                <a:gd name="connsiteY6" fmla="*/ 1524857 h 1524857"/>
                <a:gd name="connsiteX7" fmla="*/ 0 w 9144000"/>
                <a:gd name="connsiteY7" fmla="*/ 144060 h 152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4000" h="1524857">
                  <a:moveTo>
                    <a:pt x="0" y="144060"/>
                  </a:moveTo>
                  <a:cubicBezTo>
                    <a:pt x="364359" y="-86073"/>
                    <a:pt x="1552028" y="305218"/>
                    <a:pt x="2186152" y="144060"/>
                  </a:cubicBezTo>
                  <a:cubicBezTo>
                    <a:pt x="2820276" y="-17098"/>
                    <a:pt x="3401848" y="452364"/>
                    <a:pt x="4403834" y="133550"/>
                  </a:cubicBezTo>
                  <a:cubicBezTo>
                    <a:pt x="5405820" y="-185264"/>
                    <a:pt x="6190592" y="438350"/>
                    <a:pt x="7115503" y="133550"/>
                  </a:cubicBezTo>
                  <a:cubicBezTo>
                    <a:pt x="8040414" y="-171250"/>
                    <a:pt x="8467834" y="140557"/>
                    <a:pt x="9144000" y="144060"/>
                  </a:cubicBezTo>
                  <a:lnTo>
                    <a:pt x="9144000" y="1524857"/>
                  </a:lnTo>
                  <a:lnTo>
                    <a:pt x="0" y="1524857"/>
                  </a:lnTo>
                  <a:lnTo>
                    <a:pt x="0" y="144060"/>
                  </a:lnTo>
                  <a:close/>
                </a:path>
              </a:pathLst>
            </a:custGeom>
            <a:solidFill>
              <a:srgbClr val="94E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7F54886D-3E7B-4CEE-BACA-89B8992DCD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23153" y="1847085"/>
            <a:ext cx="3756117" cy="2568287"/>
          </a:xfrm>
          <a:prstGeom prst="rect">
            <a:avLst/>
          </a:prstGeom>
        </p:spPr>
      </p:pic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C380BD1-4A98-46AA-A5E9-6A40B59489A8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771263" y="305758"/>
            <a:ext cx="2700727" cy="2732892"/>
          </a:xfrm>
          <a:custGeom>
            <a:avLst/>
            <a:gdLst>
              <a:gd name="connsiteX0" fmla="*/ 1129262 w 2025545"/>
              <a:gd name="connsiteY0" fmla="*/ 58 h 2049669"/>
              <a:gd name="connsiteX1" fmla="*/ 1225237 w 2025545"/>
              <a:gd name="connsiteY1" fmla="*/ 6510 h 2049669"/>
              <a:gd name="connsiteX2" fmla="*/ 1882800 w 2025545"/>
              <a:gd name="connsiteY2" fmla="*/ 424256 h 2049669"/>
              <a:gd name="connsiteX3" fmla="*/ 1998841 w 2025545"/>
              <a:gd name="connsiteY3" fmla="*/ 1170784 h 2049669"/>
              <a:gd name="connsiteX4" fmla="*/ 1677795 w 2025545"/>
              <a:gd name="connsiteY4" fmla="*/ 1921180 h 2049669"/>
              <a:gd name="connsiteX5" fmla="*/ 857775 w 2025545"/>
              <a:gd name="connsiteY5" fmla="*/ 2017881 h 2049669"/>
              <a:gd name="connsiteX6" fmla="*/ 196343 w 2025545"/>
              <a:gd name="connsiteY6" fmla="*/ 1634947 h 2049669"/>
              <a:gd name="connsiteX7" fmla="*/ 14546 w 2025545"/>
              <a:gd name="connsiteY7" fmla="*/ 880683 h 2049669"/>
              <a:gd name="connsiteX8" fmla="*/ 498049 w 2025545"/>
              <a:gd name="connsiteY8" fmla="*/ 277272 h 2049669"/>
              <a:gd name="connsiteX9" fmla="*/ 1129262 w 2025545"/>
              <a:gd name="connsiteY9" fmla="*/ 58 h 204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5545" h="2049669">
                <a:moveTo>
                  <a:pt x="1129262" y="58"/>
                </a:moveTo>
                <a:cubicBezTo>
                  <a:pt x="1160871" y="-380"/>
                  <a:pt x="1192842" y="1675"/>
                  <a:pt x="1225237" y="6510"/>
                </a:cubicBezTo>
                <a:cubicBezTo>
                  <a:pt x="1488262" y="45191"/>
                  <a:pt x="1716475" y="196043"/>
                  <a:pt x="1882800" y="424256"/>
                </a:cubicBezTo>
                <a:cubicBezTo>
                  <a:pt x="2045257" y="652470"/>
                  <a:pt x="2045257" y="907759"/>
                  <a:pt x="1998841" y="1170784"/>
                </a:cubicBezTo>
                <a:cubicBezTo>
                  <a:pt x="1952424" y="1429942"/>
                  <a:pt x="1913744" y="1750987"/>
                  <a:pt x="1677795" y="1921180"/>
                </a:cubicBezTo>
                <a:cubicBezTo>
                  <a:pt x="1441846" y="2091373"/>
                  <a:pt x="1116932" y="2056561"/>
                  <a:pt x="857775" y="2017881"/>
                </a:cubicBezTo>
                <a:cubicBezTo>
                  <a:pt x="594749" y="1979201"/>
                  <a:pt x="358800" y="1863160"/>
                  <a:pt x="196343" y="1634947"/>
                </a:cubicBezTo>
                <a:cubicBezTo>
                  <a:pt x="33886" y="1406733"/>
                  <a:pt x="-31870" y="1139840"/>
                  <a:pt x="14546" y="880683"/>
                </a:cubicBezTo>
                <a:cubicBezTo>
                  <a:pt x="60962" y="621525"/>
                  <a:pt x="262099" y="447465"/>
                  <a:pt x="498049" y="277272"/>
                </a:cubicBezTo>
                <a:cubicBezTo>
                  <a:pt x="704505" y="128353"/>
                  <a:pt x="907998" y="3126"/>
                  <a:pt x="1129262" y="5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333"/>
            </a:lvl1pPr>
          </a:lstStyle>
          <a:p>
            <a:pPr lvl="0"/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DCD1CC2C-5D90-4CF3-A49D-C3380BBD1F3D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4566653" y="-10694"/>
            <a:ext cx="7626489" cy="4162113"/>
          </a:xfrm>
          <a:custGeom>
            <a:avLst/>
            <a:gdLst>
              <a:gd name="connsiteX0" fmla="*/ 423176 w 4662527"/>
              <a:gd name="connsiteY0" fmla="*/ 0 h 3121585"/>
              <a:gd name="connsiteX1" fmla="*/ 4662527 w 4662527"/>
              <a:gd name="connsiteY1" fmla="*/ 0 h 3121585"/>
              <a:gd name="connsiteX2" fmla="*/ 4662527 w 4662527"/>
              <a:gd name="connsiteY2" fmla="*/ 3040264 h 3121585"/>
              <a:gd name="connsiteX3" fmla="*/ 3877319 w 4662527"/>
              <a:gd name="connsiteY3" fmla="*/ 3094416 h 3121585"/>
              <a:gd name="connsiteX4" fmla="*/ 2867765 w 4662527"/>
              <a:gd name="connsiteY4" fmla="*/ 2730822 h 3121585"/>
              <a:gd name="connsiteX5" fmla="*/ 1854344 w 4662527"/>
              <a:gd name="connsiteY5" fmla="*/ 2374964 h 3121585"/>
              <a:gd name="connsiteX6" fmla="*/ 632049 w 4662527"/>
              <a:gd name="connsiteY6" fmla="*/ 2363360 h 3121585"/>
              <a:gd name="connsiteX7" fmla="*/ 144679 w 4662527"/>
              <a:gd name="connsiteY7" fmla="*/ 2200903 h 3121585"/>
              <a:gd name="connsiteX8" fmla="*/ 20902 w 4662527"/>
              <a:gd name="connsiteY8" fmla="*/ 1906934 h 3121585"/>
              <a:gd name="connsiteX9" fmla="*/ 63450 w 4662527"/>
              <a:gd name="connsiteY9" fmla="*/ 1241634 h 3121585"/>
              <a:gd name="connsiteX10" fmla="*/ 423176 w 4662527"/>
              <a:gd name="connsiteY10" fmla="*/ 0 h 312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62527" h="3121585">
                <a:moveTo>
                  <a:pt x="423176" y="0"/>
                </a:moveTo>
                <a:lnTo>
                  <a:pt x="4662527" y="0"/>
                </a:lnTo>
                <a:lnTo>
                  <a:pt x="4662527" y="3040264"/>
                </a:lnTo>
                <a:cubicBezTo>
                  <a:pt x="4418842" y="3136964"/>
                  <a:pt x="4132608" y="3136964"/>
                  <a:pt x="3877319" y="3094416"/>
                </a:cubicBezTo>
                <a:cubicBezTo>
                  <a:pt x="3525329" y="3032528"/>
                  <a:pt x="3192679" y="2881675"/>
                  <a:pt x="2867765" y="2730822"/>
                </a:cubicBezTo>
                <a:cubicBezTo>
                  <a:pt x="2538983" y="2579969"/>
                  <a:pt x="2210202" y="2429117"/>
                  <a:pt x="1854344" y="2374964"/>
                </a:cubicBezTo>
                <a:cubicBezTo>
                  <a:pt x="1452070" y="2313076"/>
                  <a:pt x="1038191" y="2374964"/>
                  <a:pt x="632049" y="2363360"/>
                </a:cubicBezTo>
                <a:cubicBezTo>
                  <a:pt x="457988" y="2359492"/>
                  <a:pt x="264587" y="2332416"/>
                  <a:pt x="144679" y="2200903"/>
                </a:cubicBezTo>
                <a:cubicBezTo>
                  <a:pt x="71186" y="2119675"/>
                  <a:pt x="40242" y="2011370"/>
                  <a:pt x="20902" y="1906934"/>
                </a:cubicBezTo>
                <a:cubicBezTo>
                  <a:pt x="-17778" y="1686457"/>
                  <a:pt x="-2306" y="1454375"/>
                  <a:pt x="63450" y="1241634"/>
                </a:cubicBezTo>
                <a:cubicBezTo>
                  <a:pt x="194963" y="812284"/>
                  <a:pt x="369024" y="433218"/>
                  <a:pt x="42317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333"/>
            </a:lvl1pPr>
          </a:lstStyle>
          <a:p>
            <a:pPr lvl="0"/>
            <a:endParaRPr lang="en-US"/>
          </a:p>
        </p:txBody>
      </p:sp>
      <p:sp>
        <p:nvSpPr>
          <p:cNvPr id="4" name="ตัวแทนข้อความ 9">
            <a:extLst>
              <a:ext uri="{FF2B5EF4-FFF2-40B4-BE49-F238E27FC236}">
                <a16:creationId xmlns:a16="http://schemas.microsoft.com/office/drawing/2014/main" id="{F27C4B16-8548-4F5A-BF41-544FFA738742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5048953" y="5522793"/>
            <a:ext cx="6399919" cy="8874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spcBef>
                <a:spcPts val="0"/>
              </a:spcBef>
              <a:buNone/>
              <a:defRPr sz="1600" b="0" i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6" name="ตัวแทนข้อความ 9">
            <a:extLst>
              <a:ext uri="{FF2B5EF4-FFF2-40B4-BE49-F238E27FC236}">
                <a16:creationId xmlns:a16="http://schemas.microsoft.com/office/drawing/2014/main" id="{98CE9030-562F-4A68-A040-1613969E657B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5048952" y="3124200"/>
            <a:ext cx="6623440" cy="2179320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 marL="0" indent="0">
              <a:spcBef>
                <a:spcPts val="0"/>
              </a:spcBef>
              <a:buNone/>
              <a:defRPr lang="en-US" sz="8000" b="1" baseline="0" dirty="0">
                <a:solidFill>
                  <a:schemeClr val="accent1"/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r>
              <a:rPr lang="en-US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j-cs"/>
              </a:rPr>
              <a:t>Frog</a:t>
            </a:r>
            <a:r>
              <a:rPr lang="en-US" b="1" baseline="0" dirty="0">
                <a:latin typeface="+mj-lt"/>
                <a:cs typeface="+mj-cs"/>
              </a:rPr>
              <a:t> </a:t>
            </a:r>
          </a:p>
          <a:p>
            <a:r>
              <a:rPr lang="en-US" b="1" baseline="0" dirty="0">
                <a:latin typeface="+mj-lt"/>
                <a:cs typeface="+mj-cs"/>
              </a:rPr>
              <a:t>Life Cycle</a:t>
            </a:r>
          </a:p>
        </p:txBody>
      </p:sp>
    </p:spTree>
    <p:extLst>
      <p:ext uri="{BB962C8B-B14F-4D97-AF65-F5344CB8AC3E}">
        <p14:creationId xmlns:p14="http://schemas.microsoft.com/office/powerpoint/2010/main" val="3644812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2">
            <a:extLst>
              <a:ext uri="{FF2B5EF4-FFF2-40B4-BE49-F238E27FC236}">
                <a16:creationId xmlns:a16="http://schemas.microsoft.com/office/drawing/2014/main" id="{D4B1AE99-1690-4978-AE6B-D39D7C82FCC0}"/>
              </a:ext>
            </a:extLst>
          </p:cNvPr>
          <p:cNvGrpSpPr/>
          <p:nvPr userDrawn="1"/>
        </p:nvGrpSpPr>
        <p:grpSpPr>
          <a:xfrm>
            <a:off x="0" y="0"/>
            <a:ext cx="12192000" cy="6871891"/>
            <a:chOff x="0" y="0"/>
            <a:chExt cx="9144000" cy="515391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EB3F6A43-98EE-4F56-85E1-15C8BD06DA93}"/>
                </a:ext>
              </a:extLst>
            </p:cNvPr>
            <p:cNvSpPr/>
            <p:nvPr/>
          </p:nvSpPr>
          <p:spPr>
            <a:xfrm>
              <a:off x="0" y="0"/>
              <a:ext cx="9144000" cy="5153918"/>
            </a:xfrm>
            <a:custGeom>
              <a:avLst/>
              <a:gdLst>
                <a:gd name="connsiteX0" fmla="*/ 0 w 9144000"/>
                <a:gd name="connsiteY0" fmla="*/ 0 h 5153918"/>
                <a:gd name="connsiteX1" fmla="*/ 9144000 w 9144000"/>
                <a:gd name="connsiteY1" fmla="*/ 0 h 5153918"/>
                <a:gd name="connsiteX2" fmla="*/ 9144000 w 9144000"/>
                <a:gd name="connsiteY2" fmla="*/ 5153919 h 5153918"/>
                <a:gd name="connsiteX3" fmla="*/ 0 w 9144000"/>
                <a:gd name="connsiteY3" fmla="*/ 5153919 h 5153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53918">
                  <a:moveTo>
                    <a:pt x="0" y="0"/>
                  </a:moveTo>
                  <a:lnTo>
                    <a:pt x="9144000" y="0"/>
                  </a:lnTo>
                  <a:lnTo>
                    <a:pt x="9144000" y="5153919"/>
                  </a:lnTo>
                  <a:lnTo>
                    <a:pt x="0" y="5153919"/>
                  </a:lnTo>
                  <a:close/>
                </a:path>
              </a:pathLst>
            </a:custGeom>
            <a:solidFill>
              <a:schemeClr val="accent5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AE96604-CFD3-470E-A676-8EFC493FC914}"/>
                </a:ext>
              </a:extLst>
            </p:cNvPr>
            <p:cNvSpPr/>
            <p:nvPr/>
          </p:nvSpPr>
          <p:spPr>
            <a:xfrm>
              <a:off x="475542" y="660435"/>
              <a:ext cx="8438126" cy="3574275"/>
            </a:xfrm>
            <a:custGeom>
              <a:avLst/>
              <a:gdLst>
                <a:gd name="connsiteX0" fmla="*/ 207819 w 8438126"/>
                <a:gd name="connsiteY0" fmla="*/ 1128804 h 3574275"/>
                <a:gd name="connsiteX1" fmla="*/ 2676577 w 8438126"/>
                <a:gd name="connsiteY1" fmla="*/ 880801 h 3574275"/>
                <a:gd name="connsiteX2" fmla="*/ 4907592 w 8438126"/>
                <a:gd name="connsiteY2" fmla="*/ 2430717 h 3574275"/>
                <a:gd name="connsiteX3" fmla="*/ 8053006 w 8438126"/>
                <a:gd name="connsiteY3" fmla="*/ 1392204 h 3574275"/>
                <a:gd name="connsiteX4" fmla="*/ 6388920 w 8438126"/>
                <a:gd name="connsiteY4" fmla="*/ 3494961 h 3574275"/>
                <a:gd name="connsiteX5" fmla="*/ 207941 w 8438126"/>
                <a:gd name="connsiteY5" fmla="*/ 1128700 h 357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38126" h="3574275">
                  <a:moveTo>
                    <a:pt x="207819" y="1128804"/>
                  </a:moveTo>
                  <a:cubicBezTo>
                    <a:pt x="834122" y="-116896"/>
                    <a:pt x="2109649" y="-514114"/>
                    <a:pt x="2676577" y="880801"/>
                  </a:cubicBezTo>
                  <a:cubicBezTo>
                    <a:pt x="3243505" y="2275715"/>
                    <a:pt x="3865297" y="2601219"/>
                    <a:pt x="4907592" y="2430717"/>
                  </a:cubicBezTo>
                  <a:cubicBezTo>
                    <a:pt x="5950008" y="2260215"/>
                    <a:pt x="7120318" y="834300"/>
                    <a:pt x="8053006" y="1392204"/>
                  </a:cubicBezTo>
                  <a:cubicBezTo>
                    <a:pt x="8985694" y="1950211"/>
                    <a:pt x="8144446" y="3339959"/>
                    <a:pt x="6388920" y="3494961"/>
                  </a:cubicBezTo>
                  <a:cubicBezTo>
                    <a:pt x="4633394" y="3649963"/>
                    <a:pt x="-1163659" y="3856632"/>
                    <a:pt x="207941" y="1128700"/>
                  </a:cubicBez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8A4381E-B278-4869-A587-BCCC31725664}"/>
              </a:ext>
            </a:extLst>
          </p:cNvPr>
          <p:cNvSpPr/>
          <p:nvPr userDrawn="1"/>
        </p:nvSpPr>
        <p:spPr>
          <a:xfrm>
            <a:off x="4606725" y="6429730"/>
            <a:ext cx="179271" cy="84205"/>
          </a:xfrm>
          <a:custGeom>
            <a:avLst/>
            <a:gdLst>
              <a:gd name="connsiteX0" fmla="*/ 124406 w 134453"/>
              <a:gd name="connsiteY0" fmla="*/ 31055 h 63154"/>
              <a:gd name="connsiteX1" fmla="*/ 11386 w 134453"/>
              <a:gd name="connsiteY1" fmla="*/ 9251 h 63154"/>
              <a:gd name="connsiteX2" fmla="*/ 86976 w 134453"/>
              <a:gd name="connsiteY2" fmla="*/ 62675 h 63154"/>
              <a:gd name="connsiteX3" fmla="*/ 124406 w 134453"/>
              <a:gd name="connsiteY3" fmla="*/ 31055 h 6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453" h="63154">
                <a:moveTo>
                  <a:pt x="124406" y="31055"/>
                </a:moveTo>
                <a:cubicBezTo>
                  <a:pt x="124406" y="31055"/>
                  <a:pt x="40647" y="-20509"/>
                  <a:pt x="11386" y="9251"/>
                </a:cubicBezTo>
                <a:cubicBezTo>
                  <a:pt x="-17996" y="38908"/>
                  <a:pt x="10289" y="57612"/>
                  <a:pt x="86976" y="62675"/>
                </a:cubicBezTo>
                <a:cubicBezTo>
                  <a:pt x="163664" y="67738"/>
                  <a:pt x="124406" y="31055"/>
                  <a:pt x="124406" y="31055"/>
                </a:cubicBezTo>
                <a:close/>
              </a:path>
            </a:pathLst>
          </a:custGeom>
          <a:solidFill>
            <a:srgbClr val="167508"/>
          </a:solidFill>
          <a:ln w="121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E435F4B5-391B-45A1-B0F7-651C28C7C6BA}"/>
              </a:ext>
            </a:extLst>
          </p:cNvPr>
          <p:cNvGrpSpPr/>
          <p:nvPr userDrawn="1"/>
        </p:nvGrpSpPr>
        <p:grpSpPr>
          <a:xfrm>
            <a:off x="441118" y="6018253"/>
            <a:ext cx="11396503" cy="860507"/>
            <a:chOff x="330838" y="4301820"/>
            <a:chExt cx="8547377" cy="64538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A6F7872-731D-45F6-8A69-01592C8FF852}"/>
                </a:ext>
              </a:extLst>
            </p:cNvPr>
            <p:cNvSpPr/>
            <p:nvPr/>
          </p:nvSpPr>
          <p:spPr>
            <a:xfrm>
              <a:off x="4628952" y="4388604"/>
              <a:ext cx="737967" cy="184226"/>
            </a:xfrm>
            <a:custGeom>
              <a:avLst/>
              <a:gdLst>
                <a:gd name="connsiteX0" fmla="*/ 14614 w 737967"/>
                <a:gd name="connsiteY0" fmla="*/ 54889 h 184226"/>
                <a:gd name="connsiteX1" fmla="*/ 370621 w 737967"/>
                <a:gd name="connsiteY1" fmla="*/ 161117 h 184226"/>
                <a:gd name="connsiteX2" fmla="*/ 737966 w 737967"/>
                <a:gd name="connsiteY2" fmla="*/ 144274 h 184226"/>
                <a:gd name="connsiteX3" fmla="*/ 14736 w 737967"/>
                <a:gd name="connsiteY3" fmla="*/ 54889 h 18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7967" h="184226">
                  <a:moveTo>
                    <a:pt x="14614" y="54889"/>
                  </a:moveTo>
                  <a:cubicBezTo>
                    <a:pt x="-60001" y="104283"/>
                    <a:pt x="165186" y="124847"/>
                    <a:pt x="370621" y="161117"/>
                  </a:cubicBezTo>
                  <a:cubicBezTo>
                    <a:pt x="575934" y="197388"/>
                    <a:pt x="738453" y="190361"/>
                    <a:pt x="737966" y="144274"/>
                  </a:cubicBezTo>
                  <a:cubicBezTo>
                    <a:pt x="737478" y="98187"/>
                    <a:pt x="236996" y="-92363"/>
                    <a:pt x="14736" y="54889"/>
                  </a:cubicBezTo>
                  <a:close/>
                </a:path>
              </a:pathLst>
            </a:custGeom>
            <a:solidFill>
              <a:srgbClr val="87F5F6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4A687ADC-DE4C-4878-A865-A9ECE699C96C}"/>
                </a:ext>
              </a:extLst>
            </p:cNvPr>
            <p:cNvGrpSpPr/>
            <p:nvPr/>
          </p:nvGrpSpPr>
          <p:grpSpPr>
            <a:xfrm>
              <a:off x="330838" y="4301820"/>
              <a:ext cx="8547377" cy="645380"/>
              <a:chOff x="330838" y="4301820"/>
              <a:chExt cx="8547377" cy="645380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7C20E6F-2295-4E23-882A-8D858861848C}"/>
                  </a:ext>
                </a:extLst>
              </p:cNvPr>
              <p:cNvSpPr/>
              <p:nvPr/>
            </p:nvSpPr>
            <p:spPr>
              <a:xfrm>
                <a:off x="535815" y="4474512"/>
                <a:ext cx="4750810" cy="472687"/>
              </a:xfrm>
              <a:custGeom>
                <a:avLst/>
                <a:gdLst>
                  <a:gd name="connsiteX0" fmla="*/ 44646 w 4750810"/>
                  <a:gd name="connsiteY0" fmla="*/ 259454 h 472687"/>
                  <a:gd name="connsiteX1" fmla="*/ 2198119 w 4750810"/>
                  <a:gd name="connsiteY1" fmla="*/ 3494 h 472687"/>
                  <a:gd name="connsiteX2" fmla="*/ 4722594 w 4750810"/>
                  <a:gd name="connsiteY2" fmla="*/ 241060 h 472687"/>
                  <a:gd name="connsiteX3" fmla="*/ 3746625 w 4750810"/>
                  <a:gd name="connsiteY3" fmla="*/ 435846 h 472687"/>
                  <a:gd name="connsiteX4" fmla="*/ 44524 w 4750810"/>
                  <a:gd name="connsiteY4" fmla="*/ 259557 h 47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0810" h="472687">
                    <a:moveTo>
                      <a:pt x="44646" y="259454"/>
                    </a:moveTo>
                    <a:cubicBezTo>
                      <a:pt x="207531" y="156946"/>
                      <a:pt x="1322245" y="20338"/>
                      <a:pt x="2198119" y="3494"/>
                    </a:cubicBezTo>
                    <a:cubicBezTo>
                      <a:pt x="3511685" y="-21823"/>
                      <a:pt x="4576900" y="93809"/>
                      <a:pt x="4722594" y="241060"/>
                    </a:cubicBezTo>
                    <a:cubicBezTo>
                      <a:pt x="4868289" y="388209"/>
                      <a:pt x="4435839" y="407739"/>
                      <a:pt x="3746625" y="435846"/>
                    </a:cubicBezTo>
                    <a:cubicBezTo>
                      <a:pt x="3057533" y="463953"/>
                      <a:pt x="-431940" y="559435"/>
                      <a:pt x="44524" y="259557"/>
                    </a:cubicBezTo>
                    <a:close/>
                  </a:path>
                </a:pathLst>
              </a:custGeom>
              <a:solidFill>
                <a:srgbClr val="87F5F6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354ED6B-3BEF-4F0C-A2EE-334DED7C35C3}"/>
                  </a:ext>
                </a:extLst>
              </p:cNvPr>
              <p:cNvSpPr/>
              <p:nvPr/>
            </p:nvSpPr>
            <p:spPr>
              <a:xfrm>
                <a:off x="330838" y="4301820"/>
                <a:ext cx="1108956" cy="245926"/>
              </a:xfrm>
              <a:custGeom>
                <a:avLst/>
                <a:gdLst>
                  <a:gd name="connsiteX0" fmla="*/ 13707 w 1108956"/>
                  <a:gd name="connsiteY0" fmla="*/ 185074 h 245926"/>
                  <a:gd name="connsiteX1" fmla="*/ 580148 w 1108956"/>
                  <a:gd name="connsiteY1" fmla="*/ 224134 h 245926"/>
                  <a:gd name="connsiteX2" fmla="*/ 1107574 w 1108956"/>
                  <a:gd name="connsiteY2" fmla="*/ 80189 h 245926"/>
                  <a:gd name="connsiteX3" fmla="*/ 13707 w 1108956"/>
                  <a:gd name="connsiteY3" fmla="*/ 185074 h 245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8956" h="245926">
                    <a:moveTo>
                      <a:pt x="13707" y="185074"/>
                    </a:moveTo>
                    <a:cubicBezTo>
                      <a:pt x="-72612" y="281278"/>
                      <a:pt x="264619" y="238084"/>
                      <a:pt x="580148" y="224134"/>
                    </a:cubicBezTo>
                    <a:cubicBezTo>
                      <a:pt x="895677" y="210184"/>
                      <a:pt x="1129154" y="147150"/>
                      <a:pt x="1107574" y="80189"/>
                    </a:cubicBezTo>
                    <a:cubicBezTo>
                      <a:pt x="1085994" y="13331"/>
                      <a:pt x="270837" y="-101680"/>
                      <a:pt x="13707" y="185074"/>
                    </a:cubicBezTo>
                    <a:close/>
                  </a:path>
                </a:pathLst>
              </a:custGeom>
              <a:solidFill>
                <a:srgbClr val="87F5F6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grpSp>
            <p:nvGrpSpPr>
              <p:cNvPr id="11" name="Graphic 2">
                <a:extLst>
                  <a:ext uri="{FF2B5EF4-FFF2-40B4-BE49-F238E27FC236}">
                    <a16:creationId xmlns:a16="http://schemas.microsoft.com/office/drawing/2014/main" id="{A4654C2D-F382-476F-8DC5-810A92BCC204}"/>
                  </a:ext>
                </a:extLst>
              </p:cNvPr>
              <p:cNvGrpSpPr/>
              <p:nvPr/>
            </p:nvGrpSpPr>
            <p:grpSpPr>
              <a:xfrm>
                <a:off x="7368765" y="4336936"/>
                <a:ext cx="1509450" cy="523177"/>
                <a:chOff x="7368765" y="4336936"/>
                <a:chExt cx="1509450" cy="523177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09296722-7EE0-4720-B944-68F452D40A0E}"/>
                    </a:ext>
                  </a:extLst>
                </p:cNvPr>
                <p:cNvSpPr/>
                <p:nvPr/>
              </p:nvSpPr>
              <p:spPr>
                <a:xfrm>
                  <a:off x="8140248" y="4336936"/>
                  <a:ext cx="737967" cy="184226"/>
                </a:xfrm>
                <a:custGeom>
                  <a:avLst/>
                  <a:gdLst>
                    <a:gd name="connsiteX0" fmla="*/ 14614 w 737967"/>
                    <a:gd name="connsiteY0" fmla="*/ 54889 h 184226"/>
                    <a:gd name="connsiteX1" fmla="*/ 370621 w 737967"/>
                    <a:gd name="connsiteY1" fmla="*/ 161117 h 184226"/>
                    <a:gd name="connsiteX2" fmla="*/ 737966 w 737967"/>
                    <a:gd name="connsiteY2" fmla="*/ 144274 h 184226"/>
                    <a:gd name="connsiteX3" fmla="*/ 14736 w 737967"/>
                    <a:gd name="connsiteY3" fmla="*/ 54889 h 184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7967" h="184226">
                      <a:moveTo>
                        <a:pt x="14614" y="54889"/>
                      </a:moveTo>
                      <a:cubicBezTo>
                        <a:pt x="-60001" y="104283"/>
                        <a:pt x="165185" y="124847"/>
                        <a:pt x="370621" y="161117"/>
                      </a:cubicBezTo>
                      <a:cubicBezTo>
                        <a:pt x="575934" y="197388"/>
                        <a:pt x="738453" y="190361"/>
                        <a:pt x="737966" y="144274"/>
                      </a:cubicBezTo>
                      <a:cubicBezTo>
                        <a:pt x="737478" y="98187"/>
                        <a:pt x="236996" y="-92363"/>
                        <a:pt x="14736" y="54889"/>
                      </a:cubicBezTo>
                      <a:close/>
                    </a:path>
                  </a:pathLst>
                </a:custGeom>
                <a:solidFill>
                  <a:srgbClr val="87F5F6"/>
                </a:solidFill>
                <a:ln w="121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grpSp>
              <p:nvGrpSpPr>
                <p:cNvPr id="21" name="Graphic 2">
                  <a:extLst>
                    <a:ext uri="{FF2B5EF4-FFF2-40B4-BE49-F238E27FC236}">
                      <a16:creationId xmlns:a16="http://schemas.microsoft.com/office/drawing/2014/main" id="{36E24E80-D86C-4C45-A0BA-92EDE729448C}"/>
                    </a:ext>
                  </a:extLst>
                </p:cNvPr>
                <p:cNvGrpSpPr/>
                <p:nvPr/>
              </p:nvGrpSpPr>
              <p:grpSpPr>
                <a:xfrm>
                  <a:off x="7368765" y="4558836"/>
                  <a:ext cx="1501510" cy="301277"/>
                  <a:chOff x="7368765" y="4558836"/>
                  <a:chExt cx="1501510" cy="301277"/>
                </a:xfrm>
              </p:grpSpPr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C338A180-94F0-47FE-A3FD-E0C14598F6CF}"/>
                      </a:ext>
                    </a:extLst>
                  </p:cNvPr>
                  <p:cNvSpPr/>
                  <p:nvPr/>
                </p:nvSpPr>
                <p:spPr>
                  <a:xfrm>
                    <a:off x="7368765" y="4558836"/>
                    <a:ext cx="1501510" cy="301277"/>
                  </a:xfrm>
                  <a:custGeom>
                    <a:avLst/>
                    <a:gdLst>
                      <a:gd name="connsiteX0" fmla="*/ 21659 w 1501510"/>
                      <a:gd name="connsiteY0" fmla="*/ 198898 h 301277"/>
                      <a:gd name="connsiteX1" fmla="*/ 776222 w 1501510"/>
                      <a:gd name="connsiteY1" fmla="*/ 300476 h 301277"/>
                      <a:gd name="connsiteX2" fmla="*/ 1500549 w 1501510"/>
                      <a:gd name="connsiteY2" fmla="*/ 153430 h 301277"/>
                      <a:gd name="connsiteX3" fmla="*/ 21537 w 1501510"/>
                      <a:gd name="connsiteY3" fmla="*/ 198898 h 30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01510" h="301277">
                        <a:moveTo>
                          <a:pt x="21659" y="198898"/>
                        </a:moveTo>
                        <a:cubicBezTo>
                          <a:pt x="-105625" y="320316"/>
                          <a:pt x="351697" y="291692"/>
                          <a:pt x="776222" y="300476"/>
                        </a:cubicBezTo>
                        <a:cubicBezTo>
                          <a:pt x="1200870" y="309259"/>
                          <a:pt x="1521397" y="244985"/>
                          <a:pt x="1500549" y="153430"/>
                        </a:cubicBezTo>
                        <a:cubicBezTo>
                          <a:pt x="1479701" y="61876"/>
                          <a:pt x="401074" y="-163083"/>
                          <a:pt x="21537" y="198898"/>
                        </a:cubicBezTo>
                        <a:close/>
                      </a:path>
                    </a:pathLst>
                  </a:custGeom>
                  <a:solidFill>
                    <a:srgbClr val="87F5F6"/>
                  </a:solidFill>
                  <a:ln w="1219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3" name="Freeform: Shape 22">
                    <a:extLst>
                      <a:ext uri="{FF2B5EF4-FFF2-40B4-BE49-F238E27FC236}">
                        <a16:creationId xmlns:a16="http://schemas.microsoft.com/office/drawing/2014/main" id="{D3E0583D-61B0-41DB-920E-5B0963072657}"/>
                      </a:ext>
                    </a:extLst>
                  </p:cNvPr>
                  <p:cNvSpPr/>
                  <p:nvPr/>
                </p:nvSpPr>
                <p:spPr>
                  <a:xfrm>
                    <a:off x="8611968" y="4642929"/>
                    <a:ext cx="185424" cy="150290"/>
                  </a:xfrm>
                  <a:custGeom>
                    <a:avLst/>
                    <a:gdLst>
                      <a:gd name="connsiteX0" fmla="*/ 3020 w 185424"/>
                      <a:gd name="connsiteY0" fmla="*/ 0 h 150290"/>
                      <a:gd name="connsiteX1" fmla="*/ 16066 w 185424"/>
                      <a:gd name="connsiteY1" fmla="*/ 2480 h 150290"/>
                      <a:gd name="connsiteX2" fmla="*/ 50447 w 185424"/>
                      <a:gd name="connsiteY2" fmla="*/ 9817 h 150290"/>
                      <a:gd name="connsiteX3" fmla="*/ 98118 w 185424"/>
                      <a:gd name="connsiteY3" fmla="*/ 23250 h 150290"/>
                      <a:gd name="connsiteX4" fmla="*/ 149934 w 185424"/>
                      <a:gd name="connsiteY4" fmla="*/ 45467 h 150290"/>
                      <a:gd name="connsiteX5" fmla="*/ 172611 w 185424"/>
                      <a:gd name="connsiteY5" fmla="*/ 62414 h 150290"/>
                      <a:gd name="connsiteX6" fmla="*/ 185169 w 185424"/>
                      <a:gd name="connsiteY6" fmla="*/ 85871 h 150290"/>
                      <a:gd name="connsiteX7" fmla="*/ 178585 w 185424"/>
                      <a:gd name="connsiteY7" fmla="*/ 109431 h 150290"/>
                      <a:gd name="connsiteX8" fmla="*/ 163223 w 185424"/>
                      <a:gd name="connsiteY8" fmla="*/ 125758 h 150290"/>
                      <a:gd name="connsiteX9" fmla="*/ 147496 w 185424"/>
                      <a:gd name="connsiteY9" fmla="*/ 136815 h 150290"/>
                      <a:gd name="connsiteX10" fmla="*/ 134572 w 185424"/>
                      <a:gd name="connsiteY10" fmla="*/ 144152 h 150290"/>
                      <a:gd name="connsiteX11" fmla="*/ 122990 w 185424"/>
                      <a:gd name="connsiteY11" fmla="*/ 150042 h 150290"/>
                      <a:gd name="connsiteX12" fmla="*/ 119820 w 185424"/>
                      <a:gd name="connsiteY12" fmla="*/ 149319 h 150290"/>
                      <a:gd name="connsiteX13" fmla="*/ 120551 w 185424"/>
                      <a:gd name="connsiteY13" fmla="*/ 146735 h 150290"/>
                      <a:gd name="connsiteX14" fmla="*/ 120551 w 185424"/>
                      <a:gd name="connsiteY14" fmla="*/ 146735 h 150290"/>
                      <a:gd name="connsiteX15" fmla="*/ 131524 w 185424"/>
                      <a:gd name="connsiteY15" fmla="*/ 140329 h 150290"/>
                      <a:gd name="connsiteX16" fmla="*/ 143472 w 185424"/>
                      <a:gd name="connsiteY16" fmla="*/ 132475 h 150290"/>
                      <a:gd name="connsiteX17" fmla="*/ 157737 w 185424"/>
                      <a:gd name="connsiteY17" fmla="*/ 121315 h 150290"/>
                      <a:gd name="connsiteX18" fmla="*/ 171148 w 185424"/>
                      <a:gd name="connsiteY18" fmla="*/ 106125 h 150290"/>
                      <a:gd name="connsiteX19" fmla="*/ 175903 w 185424"/>
                      <a:gd name="connsiteY19" fmla="*/ 86904 h 150290"/>
                      <a:gd name="connsiteX20" fmla="*/ 165174 w 185424"/>
                      <a:gd name="connsiteY20" fmla="*/ 67788 h 150290"/>
                      <a:gd name="connsiteX21" fmla="*/ 144204 w 185424"/>
                      <a:gd name="connsiteY21" fmla="*/ 52494 h 150290"/>
                      <a:gd name="connsiteX22" fmla="*/ 94460 w 185424"/>
                      <a:gd name="connsiteY22" fmla="*/ 30587 h 150290"/>
                      <a:gd name="connsiteX23" fmla="*/ 48009 w 185424"/>
                      <a:gd name="connsiteY23" fmla="*/ 16120 h 150290"/>
                      <a:gd name="connsiteX24" fmla="*/ 1679 w 185424"/>
                      <a:gd name="connsiteY24" fmla="*/ 4030 h 150290"/>
                      <a:gd name="connsiteX25" fmla="*/ 94 w 185424"/>
                      <a:gd name="connsiteY25" fmla="*/ 1550 h 150290"/>
                      <a:gd name="connsiteX26" fmla="*/ 2898 w 185424"/>
                      <a:gd name="connsiteY26" fmla="*/ 103 h 150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85424" h="150290">
                        <a:moveTo>
                          <a:pt x="3020" y="0"/>
                        </a:moveTo>
                        <a:cubicBezTo>
                          <a:pt x="3020" y="0"/>
                          <a:pt x="7775" y="930"/>
                          <a:pt x="16066" y="2480"/>
                        </a:cubicBezTo>
                        <a:cubicBezTo>
                          <a:pt x="24356" y="4133"/>
                          <a:pt x="36305" y="6304"/>
                          <a:pt x="50447" y="9817"/>
                        </a:cubicBezTo>
                        <a:cubicBezTo>
                          <a:pt x="64590" y="13227"/>
                          <a:pt x="81049" y="17360"/>
                          <a:pt x="98118" y="23250"/>
                        </a:cubicBezTo>
                        <a:cubicBezTo>
                          <a:pt x="115187" y="29140"/>
                          <a:pt x="133353" y="35961"/>
                          <a:pt x="149934" y="45467"/>
                        </a:cubicBezTo>
                        <a:cubicBezTo>
                          <a:pt x="158103" y="50324"/>
                          <a:pt x="166027" y="55801"/>
                          <a:pt x="172611" y="62414"/>
                        </a:cubicBezTo>
                        <a:cubicBezTo>
                          <a:pt x="179073" y="69027"/>
                          <a:pt x="184193" y="77191"/>
                          <a:pt x="185169" y="85871"/>
                        </a:cubicBezTo>
                        <a:cubicBezTo>
                          <a:pt x="186388" y="94551"/>
                          <a:pt x="183096" y="102921"/>
                          <a:pt x="178585" y="109431"/>
                        </a:cubicBezTo>
                        <a:cubicBezTo>
                          <a:pt x="174074" y="115941"/>
                          <a:pt x="168710" y="121418"/>
                          <a:pt x="163223" y="125758"/>
                        </a:cubicBezTo>
                        <a:cubicBezTo>
                          <a:pt x="157859" y="130202"/>
                          <a:pt x="152494" y="133819"/>
                          <a:pt x="147496" y="136815"/>
                        </a:cubicBezTo>
                        <a:cubicBezTo>
                          <a:pt x="142741" y="139915"/>
                          <a:pt x="138108" y="142085"/>
                          <a:pt x="134572" y="144152"/>
                        </a:cubicBezTo>
                        <a:cubicBezTo>
                          <a:pt x="127135" y="147872"/>
                          <a:pt x="122990" y="150042"/>
                          <a:pt x="122990" y="150042"/>
                        </a:cubicBezTo>
                        <a:cubicBezTo>
                          <a:pt x="121892" y="150559"/>
                          <a:pt x="120429" y="150249"/>
                          <a:pt x="119820" y="149319"/>
                        </a:cubicBezTo>
                        <a:cubicBezTo>
                          <a:pt x="119210" y="148389"/>
                          <a:pt x="119454" y="147252"/>
                          <a:pt x="120551" y="146735"/>
                        </a:cubicBezTo>
                        <a:lnTo>
                          <a:pt x="120551" y="146735"/>
                        </a:lnTo>
                        <a:cubicBezTo>
                          <a:pt x="120551" y="146735"/>
                          <a:pt x="124575" y="144359"/>
                          <a:pt x="131524" y="140329"/>
                        </a:cubicBezTo>
                        <a:cubicBezTo>
                          <a:pt x="134816" y="138158"/>
                          <a:pt x="139083" y="135678"/>
                          <a:pt x="143472" y="132475"/>
                        </a:cubicBezTo>
                        <a:cubicBezTo>
                          <a:pt x="147983" y="129375"/>
                          <a:pt x="152860" y="125655"/>
                          <a:pt x="157737" y="121315"/>
                        </a:cubicBezTo>
                        <a:cubicBezTo>
                          <a:pt x="162736" y="117078"/>
                          <a:pt x="167369" y="111912"/>
                          <a:pt x="171148" y="106125"/>
                        </a:cubicBezTo>
                        <a:cubicBezTo>
                          <a:pt x="174806" y="100338"/>
                          <a:pt x="176878" y="93621"/>
                          <a:pt x="175903" y="86904"/>
                        </a:cubicBezTo>
                        <a:cubicBezTo>
                          <a:pt x="175049" y="80188"/>
                          <a:pt x="171026" y="73574"/>
                          <a:pt x="165174" y="67788"/>
                        </a:cubicBezTo>
                        <a:cubicBezTo>
                          <a:pt x="159322" y="62001"/>
                          <a:pt x="152007" y="57041"/>
                          <a:pt x="144204" y="52494"/>
                        </a:cubicBezTo>
                        <a:cubicBezTo>
                          <a:pt x="128720" y="43401"/>
                          <a:pt x="111163" y="36477"/>
                          <a:pt x="94460" y="30587"/>
                        </a:cubicBezTo>
                        <a:cubicBezTo>
                          <a:pt x="77757" y="24800"/>
                          <a:pt x="61786" y="19840"/>
                          <a:pt x="48009" y="16120"/>
                        </a:cubicBezTo>
                        <a:cubicBezTo>
                          <a:pt x="20455" y="8370"/>
                          <a:pt x="1679" y="4030"/>
                          <a:pt x="1679" y="4030"/>
                        </a:cubicBezTo>
                        <a:cubicBezTo>
                          <a:pt x="460" y="3720"/>
                          <a:pt x="-271" y="2687"/>
                          <a:pt x="94" y="1550"/>
                        </a:cubicBezTo>
                        <a:cubicBezTo>
                          <a:pt x="460" y="517"/>
                          <a:pt x="1679" y="-103"/>
                          <a:pt x="2898" y="10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19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51D9A0B7-2911-4F92-93C6-FFCA4152296E}"/>
                      </a:ext>
                    </a:extLst>
                  </p:cNvPr>
                  <p:cNvSpPr/>
                  <p:nvPr/>
                </p:nvSpPr>
                <p:spPr>
                  <a:xfrm>
                    <a:off x="7479494" y="4699659"/>
                    <a:ext cx="208780" cy="117594"/>
                  </a:xfrm>
                  <a:custGeom>
                    <a:avLst/>
                    <a:gdLst>
                      <a:gd name="connsiteX0" fmla="*/ 206586 w 208780"/>
                      <a:gd name="connsiteY0" fmla="*/ 115528 h 117594"/>
                      <a:gd name="connsiteX1" fmla="*/ 193175 w 208780"/>
                      <a:gd name="connsiteY1" fmla="*/ 116355 h 117594"/>
                      <a:gd name="connsiteX2" fmla="*/ 157818 w 208780"/>
                      <a:gd name="connsiteY2" fmla="*/ 117595 h 117594"/>
                      <a:gd name="connsiteX3" fmla="*/ 107587 w 208780"/>
                      <a:gd name="connsiteY3" fmla="*/ 116148 h 117594"/>
                      <a:gd name="connsiteX4" fmla="*/ 50406 w 208780"/>
                      <a:gd name="connsiteY4" fmla="*/ 107261 h 117594"/>
                      <a:gd name="connsiteX5" fmla="*/ 22974 w 208780"/>
                      <a:gd name="connsiteY5" fmla="*/ 96411 h 117594"/>
                      <a:gd name="connsiteX6" fmla="*/ 3101 w 208780"/>
                      <a:gd name="connsiteY6" fmla="*/ 76881 h 117594"/>
                      <a:gd name="connsiteX7" fmla="*/ 1516 w 208780"/>
                      <a:gd name="connsiteY7" fmla="*/ 52804 h 117594"/>
                      <a:gd name="connsiteX8" fmla="*/ 10782 w 208780"/>
                      <a:gd name="connsiteY8" fmla="*/ 33481 h 117594"/>
                      <a:gd name="connsiteX9" fmla="*/ 22121 w 208780"/>
                      <a:gd name="connsiteY9" fmla="*/ 19117 h 117594"/>
                      <a:gd name="connsiteX10" fmla="*/ 31996 w 208780"/>
                      <a:gd name="connsiteY10" fmla="*/ 8990 h 117594"/>
                      <a:gd name="connsiteX11" fmla="*/ 41140 w 208780"/>
                      <a:gd name="connsiteY11" fmla="*/ 620 h 117594"/>
                      <a:gd name="connsiteX12" fmla="*/ 44433 w 208780"/>
                      <a:gd name="connsiteY12" fmla="*/ 620 h 117594"/>
                      <a:gd name="connsiteX13" fmla="*/ 44677 w 208780"/>
                      <a:gd name="connsiteY13" fmla="*/ 3307 h 117594"/>
                      <a:gd name="connsiteX14" fmla="*/ 44677 w 208780"/>
                      <a:gd name="connsiteY14" fmla="*/ 3307 h 117594"/>
                      <a:gd name="connsiteX15" fmla="*/ 36264 w 208780"/>
                      <a:gd name="connsiteY15" fmla="*/ 12090 h 117594"/>
                      <a:gd name="connsiteX16" fmla="*/ 27363 w 208780"/>
                      <a:gd name="connsiteY16" fmla="*/ 22527 h 117594"/>
                      <a:gd name="connsiteX17" fmla="*/ 17367 w 208780"/>
                      <a:gd name="connsiteY17" fmla="*/ 36684 h 117594"/>
                      <a:gd name="connsiteX18" fmla="*/ 9686 w 208780"/>
                      <a:gd name="connsiteY18" fmla="*/ 54457 h 117594"/>
                      <a:gd name="connsiteX19" fmla="*/ 11514 w 208780"/>
                      <a:gd name="connsiteY19" fmla="*/ 74091 h 117594"/>
                      <a:gd name="connsiteX20" fmla="*/ 28217 w 208780"/>
                      <a:gd name="connsiteY20" fmla="*/ 89901 h 117594"/>
                      <a:gd name="connsiteX21" fmla="*/ 53454 w 208780"/>
                      <a:gd name="connsiteY21" fmla="*/ 99511 h 117594"/>
                      <a:gd name="connsiteX22" fmla="*/ 108441 w 208780"/>
                      <a:gd name="connsiteY22" fmla="*/ 108605 h 117594"/>
                      <a:gd name="connsiteX23" fmla="*/ 157818 w 208780"/>
                      <a:gd name="connsiteY23" fmla="*/ 111292 h 117594"/>
                      <a:gd name="connsiteX24" fmla="*/ 206343 w 208780"/>
                      <a:gd name="connsiteY24" fmla="*/ 111808 h 117594"/>
                      <a:gd name="connsiteX25" fmla="*/ 208780 w 208780"/>
                      <a:gd name="connsiteY25" fmla="*/ 113771 h 117594"/>
                      <a:gd name="connsiteX26" fmla="*/ 206586 w 208780"/>
                      <a:gd name="connsiteY26" fmla="*/ 115838 h 117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208780" h="117594">
                        <a:moveTo>
                          <a:pt x="206586" y="115528"/>
                        </a:moveTo>
                        <a:cubicBezTo>
                          <a:pt x="206586" y="115528"/>
                          <a:pt x="201710" y="115838"/>
                          <a:pt x="193175" y="116355"/>
                        </a:cubicBezTo>
                        <a:cubicBezTo>
                          <a:pt x="184641" y="116768"/>
                          <a:pt x="172449" y="117492"/>
                          <a:pt x="157818" y="117595"/>
                        </a:cubicBezTo>
                        <a:cubicBezTo>
                          <a:pt x="143187" y="117595"/>
                          <a:pt x="125997" y="117595"/>
                          <a:pt x="107587" y="116148"/>
                        </a:cubicBezTo>
                        <a:cubicBezTo>
                          <a:pt x="89299" y="114598"/>
                          <a:pt x="69548" y="112428"/>
                          <a:pt x="50406" y="107261"/>
                        </a:cubicBezTo>
                        <a:cubicBezTo>
                          <a:pt x="40897" y="104575"/>
                          <a:pt x="31509" y="101268"/>
                          <a:pt x="22974" y="96411"/>
                        </a:cubicBezTo>
                        <a:cubicBezTo>
                          <a:pt x="14562" y="91658"/>
                          <a:pt x="7003" y="85044"/>
                          <a:pt x="3101" y="76881"/>
                        </a:cubicBezTo>
                        <a:cubicBezTo>
                          <a:pt x="-921" y="68821"/>
                          <a:pt x="-556" y="60037"/>
                          <a:pt x="1516" y="52804"/>
                        </a:cubicBezTo>
                        <a:cubicBezTo>
                          <a:pt x="3712" y="45467"/>
                          <a:pt x="7003" y="38957"/>
                          <a:pt x="10782" y="33481"/>
                        </a:cubicBezTo>
                        <a:cubicBezTo>
                          <a:pt x="14440" y="27900"/>
                          <a:pt x="18463" y="23147"/>
                          <a:pt x="22121" y="19117"/>
                        </a:cubicBezTo>
                        <a:cubicBezTo>
                          <a:pt x="25657" y="14984"/>
                          <a:pt x="29315" y="11780"/>
                          <a:pt x="31996" y="8990"/>
                        </a:cubicBezTo>
                        <a:cubicBezTo>
                          <a:pt x="37849" y="3617"/>
                          <a:pt x="41140" y="620"/>
                          <a:pt x="41140" y="620"/>
                        </a:cubicBezTo>
                        <a:cubicBezTo>
                          <a:pt x="41994" y="-207"/>
                          <a:pt x="43457" y="-207"/>
                          <a:pt x="44433" y="620"/>
                        </a:cubicBezTo>
                        <a:cubicBezTo>
                          <a:pt x="45286" y="1343"/>
                          <a:pt x="45408" y="2480"/>
                          <a:pt x="44677" y="3307"/>
                        </a:cubicBezTo>
                        <a:lnTo>
                          <a:pt x="44677" y="3307"/>
                        </a:lnTo>
                        <a:cubicBezTo>
                          <a:pt x="44677" y="3307"/>
                          <a:pt x="41629" y="6510"/>
                          <a:pt x="36264" y="12090"/>
                        </a:cubicBezTo>
                        <a:cubicBezTo>
                          <a:pt x="33826" y="14984"/>
                          <a:pt x="30533" y="18290"/>
                          <a:pt x="27363" y="22527"/>
                        </a:cubicBezTo>
                        <a:cubicBezTo>
                          <a:pt x="24072" y="26660"/>
                          <a:pt x="20658" y="31310"/>
                          <a:pt x="17367" y="36684"/>
                        </a:cubicBezTo>
                        <a:cubicBezTo>
                          <a:pt x="13953" y="41954"/>
                          <a:pt x="11271" y="48051"/>
                          <a:pt x="9686" y="54457"/>
                        </a:cubicBezTo>
                        <a:cubicBezTo>
                          <a:pt x="8101" y="60864"/>
                          <a:pt x="8344" y="67787"/>
                          <a:pt x="11514" y="74091"/>
                        </a:cubicBezTo>
                        <a:cubicBezTo>
                          <a:pt x="14562" y="80394"/>
                          <a:pt x="20658" y="85768"/>
                          <a:pt x="28217" y="89901"/>
                        </a:cubicBezTo>
                        <a:cubicBezTo>
                          <a:pt x="35655" y="94035"/>
                          <a:pt x="44433" y="97135"/>
                          <a:pt x="53454" y="99511"/>
                        </a:cubicBezTo>
                        <a:cubicBezTo>
                          <a:pt x="71377" y="104575"/>
                          <a:pt x="90519" y="106951"/>
                          <a:pt x="108441" y="108605"/>
                        </a:cubicBezTo>
                        <a:cubicBezTo>
                          <a:pt x="126363" y="110155"/>
                          <a:pt x="143309" y="111085"/>
                          <a:pt x="157818" y="111292"/>
                        </a:cubicBezTo>
                        <a:cubicBezTo>
                          <a:pt x="186835" y="112118"/>
                          <a:pt x="206343" y="111808"/>
                          <a:pt x="206343" y="111808"/>
                        </a:cubicBezTo>
                        <a:cubicBezTo>
                          <a:pt x="207684" y="111808"/>
                          <a:pt x="208659" y="112635"/>
                          <a:pt x="208780" y="113771"/>
                        </a:cubicBezTo>
                        <a:cubicBezTo>
                          <a:pt x="208780" y="114805"/>
                          <a:pt x="207806" y="115735"/>
                          <a:pt x="206586" y="11583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19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</p:grpSp>
          <p:grpSp>
            <p:nvGrpSpPr>
              <p:cNvPr id="12" name="Graphic 2">
                <a:extLst>
                  <a:ext uri="{FF2B5EF4-FFF2-40B4-BE49-F238E27FC236}">
                    <a16:creationId xmlns:a16="http://schemas.microsoft.com/office/drawing/2014/main" id="{28691704-E454-439F-8E7B-C8FB0795498D}"/>
                  </a:ext>
                </a:extLst>
              </p:cNvPr>
              <p:cNvGrpSpPr/>
              <p:nvPr/>
            </p:nvGrpSpPr>
            <p:grpSpPr>
              <a:xfrm>
                <a:off x="1412597" y="4524054"/>
                <a:ext cx="3514973" cy="377743"/>
                <a:chOff x="1412597" y="4524054"/>
                <a:chExt cx="3514973" cy="377743"/>
              </a:xfrm>
              <a:solidFill>
                <a:srgbClr val="FFFFFF"/>
              </a:solidFill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F1822C0B-E71A-4FE0-B730-506156B5EB3C}"/>
                    </a:ext>
                  </a:extLst>
                </p:cNvPr>
                <p:cNvSpPr/>
                <p:nvPr/>
              </p:nvSpPr>
              <p:spPr>
                <a:xfrm>
                  <a:off x="1577602" y="4629930"/>
                  <a:ext cx="282164" cy="271867"/>
                </a:xfrm>
                <a:custGeom>
                  <a:avLst/>
                  <a:gdLst>
                    <a:gd name="connsiteX0" fmla="*/ 144152 w 282164"/>
                    <a:gd name="connsiteY0" fmla="*/ 4422 h 271867"/>
                    <a:gd name="connsiteX1" fmla="*/ 122937 w 282164"/>
                    <a:gd name="connsiteY1" fmla="*/ 14962 h 271867"/>
                    <a:gd name="connsiteX2" fmla="*/ 99773 w 282164"/>
                    <a:gd name="connsiteY2" fmla="*/ 28188 h 271867"/>
                    <a:gd name="connsiteX3" fmla="*/ 86118 w 282164"/>
                    <a:gd name="connsiteY3" fmla="*/ 36972 h 271867"/>
                    <a:gd name="connsiteX4" fmla="*/ 71609 w 282164"/>
                    <a:gd name="connsiteY4" fmla="*/ 47409 h 271867"/>
                    <a:gd name="connsiteX5" fmla="*/ 56857 w 282164"/>
                    <a:gd name="connsiteY5" fmla="*/ 59499 h 271867"/>
                    <a:gd name="connsiteX6" fmla="*/ 42592 w 282164"/>
                    <a:gd name="connsiteY6" fmla="*/ 73553 h 271867"/>
                    <a:gd name="connsiteX7" fmla="*/ 19062 w 282164"/>
                    <a:gd name="connsiteY7" fmla="*/ 107756 h 271867"/>
                    <a:gd name="connsiteX8" fmla="*/ 11015 w 282164"/>
                    <a:gd name="connsiteY8" fmla="*/ 148677 h 271867"/>
                    <a:gd name="connsiteX9" fmla="*/ 26255 w 282164"/>
                    <a:gd name="connsiteY9" fmla="*/ 189184 h 271867"/>
                    <a:gd name="connsiteX10" fmla="*/ 103674 w 282164"/>
                    <a:gd name="connsiteY10" fmla="*/ 243021 h 271867"/>
                    <a:gd name="connsiteX11" fmla="*/ 148541 w 282164"/>
                    <a:gd name="connsiteY11" fmla="*/ 256145 h 271867"/>
                    <a:gd name="connsiteX12" fmla="*/ 190603 w 282164"/>
                    <a:gd name="connsiteY12" fmla="*/ 262861 h 271867"/>
                    <a:gd name="connsiteX13" fmla="*/ 226691 w 282164"/>
                    <a:gd name="connsiteY13" fmla="*/ 265548 h 271867"/>
                    <a:gd name="connsiteX14" fmla="*/ 254733 w 282164"/>
                    <a:gd name="connsiteY14" fmla="*/ 265962 h 271867"/>
                    <a:gd name="connsiteX15" fmla="*/ 279239 w 282164"/>
                    <a:gd name="connsiteY15" fmla="*/ 265135 h 271867"/>
                    <a:gd name="connsiteX16" fmla="*/ 279361 w 282164"/>
                    <a:gd name="connsiteY16" fmla="*/ 265135 h 271867"/>
                    <a:gd name="connsiteX17" fmla="*/ 282165 w 282164"/>
                    <a:gd name="connsiteY17" fmla="*/ 267305 h 271867"/>
                    <a:gd name="connsiteX18" fmla="*/ 279727 w 282164"/>
                    <a:gd name="connsiteY18" fmla="*/ 269681 h 271867"/>
                    <a:gd name="connsiteX19" fmla="*/ 255099 w 282164"/>
                    <a:gd name="connsiteY19" fmla="*/ 271335 h 271867"/>
                    <a:gd name="connsiteX20" fmla="*/ 226691 w 282164"/>
                    <a:gd name="connsiteY20" fmla="*/ 271851 h 271867"/>
                    <a:gd name="connsiteX21" fmla="*/ 209135 w 282164"/>
                    <a:gd name="connsiteY21" fmla="*/ 271438 h 271867"/>
                    <a:gd name="connsiteX22" fmla="*/ 189750 w 282164"/>
                    <a:gd name="connsiteY22" fmla="*/ 270095 h 271867"/>
                    <a:gd name="connsiteX23" fmla="*/ 146468 w 282164"/>
                    <a:gd name="connsiteY23" fmla="*/ 263998 h 271867"/>
                    <a:gd name="connsiteX24" fmla="*/ 99651 w 282164"/>
                    <a:gd name="connsiteY24" fmla="*/ 251081 h 271867"/>
                    <a:gd name="connsiteX25" fmla="*/ 53931 w 282164"/>
                    <a:gd name="connsiteY25" fmla="*/ 228554 h 271867"/>
                    <a:gd name="connsiteX26" fmla="*/ 16745 w 282164"/>
                    <a:gd name="connsiteY26" fmla="*/ 194040 h 271867"/>
                    <a:gd name="connsiteX27" fmla="*/ 164 w 282164"/>
                    <a:gd name="connsiteY27" fmla="*/ 149090 h 271867"/>
                    <a:gd name="connsiteX28" fmla="*/ 9308 w 282164"/>
                    <a:gd name="connsiteY28" fmla="*/ 104243 h 271867"/>
                    <a:gd name="connsiteX29" fmla="*/ 35033 w 282164"/>
                    <a:gd name="connsiteY29" fmla="*/ 68179 h 271867"/>
                    <a:gd name="connsiteX30" fmla="*/ 50395 w 282164"/>
                    <a:gd name="connsiteY30" fmla="*/ 53816 h 271867"/>
                    <a:gd name="connsiteX31" fmla="*/ 66001 w 282164"/>
                    <a:gd name="connsiteY31" fmla="*/ 41622 h 271867"/>
                    <a:gd name="connsiteX32" fmla="*/ 81241 w 282164"/>
                    <a:gd name="connsiteY32" fmla="*/ 31288 h 271867"/>
                    <a:gd name="connsiteX33" fmla="*/ 95627 w 282164"/>
                    <a:gd name="connsiteY33" fmla="*/ 22815 h 271867"/>
                    <a:gd name="connsiteX34" fmla="*/ 120011 w 282164"/>
                    <a:gd name="connsiteY34" fmla="*/ 10105 h 271867"/>
                    <a:gd name="connsiteX35" fmla="*/ 141713 w 282164"/>
                    <a:gd name="connsiteY35" fmla="*/ 288 h 271867"/>
                    <a:gd name="connsiteX36" fmla="*/ 145371 w 282164"/>
                    <a:gd name="connsiteY36" fmla="*/ 1218 h 271867"/>
                    <a:gd name="connsiteX37" fmla="*/ 144395 w 282164"/>
                    <a:gd name="connsiteY37" fmla="*/ 4215 h 271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82164" h="271867">
                      <a:moveTo>
                        <a:pt x="144152" y="4422"/>
                      </a:moveTo>
                      <a:cubicBezTo>
                        <a:pt x="144152" y="4422"/>
                        <a:pt x="136471" y="8245"/>
                        <a:pt x="122937" y="14962"/>
                      </a:cubicBezTo>
                      <a:cubicBezTo>
                        <a:pt x="116476" y="18578"/>
                        <a:pt x="108551" y="22815"/>
                        <a:pt x="99773" y="28188"/>
                      </a:cubicBezTo>
                      <a:cubicBezTo>
                        <a:pt x="95505" y="30978"/>
                        <a:pt x="90873" y="33872"/>
                        <a:pt x="86118" y="36972"/>
                      </a:cubicBezTo>
                      <a:cubicBezTo>
                        <a:pt x="81485" y="40279"/>
                        <a:pt x="76608" y="43792"/>
                        <a:pt x="71609" y="47409"/>
                      </a:cubicBezTo>
                      <a:cubicBezTo>
                        <a:pt x="66610" y="51025"/>
                        <a:pt x="61977" y="55365"/>
                        <a:pt x="56857" y="59499"/>
                      </a:cubicBezTo>
                      <a:cubicBezTo>
                        <a:pt x="52102" y="63942"/>
                        <a:pt x="47225" y="68592"/>
                        <a:pt x="42592" y="73553"/>
                      </a:cubicBezTo>
                      <a:cubicBezTo>
                        <a:pt x="33448" y="83679"/>
                        <a:pt x="25280" y="95149"/>
                        <a:pt x="19062" y="107756"/>
                      </a:cubicBezTo>
                      <a:cubicBezTo>
                        <a:pt x="12966" y="120466"/>
                        <a:pt x="10040" y="134520"/>
                        <a:pt x="11015" y="148677"/>
                      </a:cubicBezTo>
                      <a:cubicBezTo>
                        <a:pt x="11990" y="162833"/>
                        <a:pt x="17477" y="176887"/>
                        <a:pt x="26255" y="189184"/>
                      </a:cubicBezTo>
                      <a:cubicBezTo>
                        <a:pt x="44055" y="214087"/>
                        <a:pt x="73682" y="232068"/>
                        <a:pt x="103674" y="243021"/>
                      </a:cubicBezTo>
                      <a:cubicBezTo>
                        <a:pt x="118670" y="248705"/>
                        <a:pt x="133910" y="252941"/>
                        <a:pt x="148541" y="256145"/>
                      </a:cubicBezTo>
                      <a:cubicBezTo>
                        <a:pt x="163293" y="259245"/>
                        <a:pt x="177436" y="261415"/>
                        <a:pt x="190603" y="262861"/>
                      </a:cubicBezTo>
                      <a:cubicBezTo>
                        <a:pt x="203770" y="264308"/>
                        <a:pt x="215962" y="265032"/>
                        <a:pt x="226691" y="265548"/>
                      </a:cubicBezTo>
                      <a:cubicBezTo>
                        <a:pt x="237542" y="265962"/>
                        <a:pt x="246930" y="265858"/>
                        <a:pt x="254733" y="265962"/>
                      </a:cubicBezTo>
                      <a:cubicBezTo>
                        <a:pt x="270339" y="265445"/>
                        <a:pt x="279239" y="265135"/>
                        <a:pt x="279239" y="265135"/>
                      </a:cubicBezTo>
                      <a:lnTo>
                        <a:pt x="279361" y="265135"/>
                      </a:lnTo>
                      <a:cubicBezTo>
                        <a:pt x="280824" y="265135"/>
                        <a:pt x="282043" y="266065"/>
                        <a:pt x="282165" y="267305"/>
                      </a:cubicBezTo>
                      <a:cubicBezTo>
                        <a:pt x="282165" y="268545"/>
                        <a:pt x="281068" y="269578"/>
                        <a:pt x="279727" y="269681"/>
                      </a:cubicBezTo>
                      <a:cubicBezTo>
                        <a:pt x="279727" y="269681"/>
                        <a:pt x="270705" y="270301"/>
                        <a:pt x="255099" y="271335"/>
                      </a:cubicBezTo>
                      <a:cubicBezTo>
                        <a:pt x="247174" y="271541"/>
                        <a:pt x="237664" y="271955"/>
                        <a:pt x="226691" y="271851"/>
                      </a:cubicBezTo>
                      <a:cubicBezTo>
                        <a:pt x="221205" y="271748"/>
                        <a:pt x="215353" y="271645"/>
                        <a:pt x="209135" y="271438"/>
                      </a:cubicBezTo>
                      <a:cubicBezTo>
                        <a:pt x="202917" y="271231"/>
                        <a:pt x="196455" y="270611"/>
                        <a:pt x="189750" y="270095"/>
                      </a:cubicBezTo>
                      <a:cubicBezTo>
                        <a:pt x="176217" y="268855"/>
                        <a:pt x="161708" y="266995"/>
                        <a:pt x="146468" y="263998"/>
                      </a:cubicBezTo>
                      <a:cubicBezTo>
                        <a:pt x="131350" y="260898"/>
                        <a:pt x="115378" y="257075"/>
                        <a:pt x="99651" y="251081"/>
                      </a:cubicBezTo>
                      <a:cubicBezTo>
                        <a:pt x="83801" y="245501"/>
                        <a:pt x="68317" y="237958"/>
                        <a:pt x="53931" y="228554"/>
                      </a:cubicBezTo>
                      <a:cubicBezTo>
                        <a:pt x="39544" y="219151"/>
                        <a:pt x="26499" y="207681"/>
                        <a:pt x="16745" y="194040"/>
                      </a:cubicBezTo>
                      <a:cubicBezTo>
                        <a:pt x="7113" y="180504"/>
                        <a:pt x="1261" y="164797"/>
                        <a:pt x="164" y="149090"/>
                      </a:cubicBezTo>
                      <a:cubicBezTo>
                        <a:pt x="-811" y="133383"/>
                        <a:pt x="2602" y="117883"/>
                        <a:pt x="9308" y="104243"/>
                      </a:cubicBezTo>
                      <a:cubicBezTo>
                        <a:pt x="16014" y="90603"/>
                        <a:pt x="25036" y="78512"/>
                        <a:pt x="35033" y="68179"/>
                      </a:cubicBezTo>
                      <a:cubicBezTo>
                        <a:pt x="40032" y="63012"/>
                        <a:pt x="45274" y="58259"/>
                        <a:pt x="50395" y="53816"/>
                      </a:cubicBezTo>
                      <a:cubicBezTo>
                        <a:pt x="55881" y="49579"/>
                        <a:pt x="60758" y="45239"/>
                        <a:pt x="66001" y="41622"/>
                      </a:cubicBezTo>
                      <a:cubicBezTo>
                        <a:pt x="71365" y="38005"/>
                        <a:pt x="76242" y="34389"/>
                        <a:pt x="81241" y="31288"/>
                      </a:cubicBezTo>
                      <a:cubicBezTo>
                        <a:pt x="86361" y="28292"/>
                        <a:pt x="91116" y="25502"/>
                        <a:pt x="95627" y="22815"/>
                      </a:cubicBezTo>
                      <a:cubicBezTo>
                        <a:pt x="104893" y="17648"/>
                        <a:pt x="113184" y="13618"/>
                        <a:pt x="120011" y="10105"/>
                      </a:cubicBezTo>
                      <a:cubicBezTo>
                        <a:pt x="133910" y="3905"/>
                        <a:pt x="141713" y="288"/>
                        <a:pt x="141713" y="288"/>
                      </a:cubicBezTo>
                      <a:cubicBezTo>
                        <a:pt x="143054" y="-332"/>
                        <a:pt x="144639" y="81"/>
                        <a:pt x="145371" y="1218"/>
                      </a:cubicBezTo>
                      <a:cubicBezTo>
                        <a:pt x="146102" y="2251"/>
                        <a:pt x="145615" y="3595"/>
                        <a:pt x="144395" y="42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1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DBFD7E28-EADA-41C1-B752-F0F87985661D}"/>
                    </a:ext>
                  </a:extLst>
                </p:cNvPr>
                <p:cNvSpPr/>
                <p:nvPr/>
              </p:nvSpPr>
              <p:spPr>
                <a:xfrm>
                  <a:off x="1412597" y="4678172"/>
                  <a:ext cx="94087" cy="182909"/>
                </a:xfrm>
                <a:custGeom>
                  <a:avLst/>
                  <a:gdLst>
                    <a:gd name="connsiteX0" fmla="*/ 92993 w 94087"/>
                    <a:gd name="connsiteY0" fmla="*/ 4437 h 182909"/>
                    <a:gd name="connsiteX1" fmla="*/ 83605 w 94087"/>
                    <a:gd name="connsiteY1" fmla="*/ 9191 h 182909"/>
                    <a:gd name="connsiteX2" fmla="*/ 72998 w 94087"/>
                    <a:gd name="connsiteY2" fmla="*/ 14874 h 182909"/>
                    <a:gd name="connsiteX3" fmla="*/ 60196 w 94087"/>
                    <a:gd name="connsiteY3" fmla="*/ 22728 h 182909"/>
                    <a:gd name="connsiteX4" fmla="*/ 46176 w 94087"/>
                    <a:gd name="connsiteY4" fmla="*/ 33268 h 182909"/>
                    <a:gd name="connsiteX5" fmla="*/ 39104 w 94087"/>
                    <a:gd name="connsiteY5" fmla="*/ 39468 h 182909"/>
                    <a:gd name="connsiteX6" fmla="*/ 32521 w 94087"/>
                    <a:gd name="connsiteY6" fmla="*/ 46495 h 182909"/>
                    <a:gd name="connsiteX7" fmla="*/ 26425 w 94087"/>
                    <a:gd name="connsiteY7" fmla="*/ 54141 h 182909"/>
                    <a:gd name="connsiteX8" fmla="*/ 21182 w 94087"/>
                    <a:gd name="connsiteY8" fmla="*/ 62408 h 182909"/>
                    <a:gd name="connsiteX9" fmla="*/ 13745 w 94087"/>
                    <a:gd name="connsiteY9" fmla="*/ 80388 h 182909"/>
                    <a:gd name="connsiteX10" fmla="*/ 11794 w 94087"/>
                    <a:gd name="connsiteY10" fmla="*/ 89895 h 182909"/>
                    <a:gd name="connsiteX11" fmla="*/ 11185 w 94087"/>
                    <a:gd name="connsiteY11" fmla="*/ 99402 h 182909"/>
                    <a:gd name="connsiteX12" fmla="*/ 11672 w 94087"/>
                    <a:gd name="connsiteY12" fmla="*/ 108806 h 182909"/>
                    <a:gd name="connsiteX13" fmla="*/ 13013 w 94087"/>
                    <a:gd name="connsiteY13" fmla="*/ 118002 h 182909"/>
                    <a:gd name="connsiteX14" fmla="*/ 15086 w 94087"/>
                    <a:gd name="connsiteY14" fmla="*/ 126786 h 182909"/>
                    <a:gd name="connsiteX15" fmla="*/ 18012 w 94087"/>
                    <a:gd name="connsiteY15" fmla="*/ 135053 h 182909"/>
                    <a:gd name="connsiteX16" fmla="*/ 24596 w 94087"/>
                    <a:gd name="connsiteY16" fmla="*/ 150036 h 182909"/>
                    <a:gd name="connsiteX17" fmla="*/ 31545 w 94087"/>
                    <a:gd name="connsiteY17" fmla="*/ 162230 h 182909"/>
                    <a:gd name="connsiteX18" fmla="*/ 37519 w 94087"/>
                    <a:gd name="connsiteY18" fmla="*/ 171426 h 182909"/>
                    <a:gd name="connsiteX19" fmla="*/ 43006 w 94087"/>
                    <a:gd name="connsiteY19" fmla="*/ 179383 h 182909"/>
                    <a:gd name="connsiteX20" fmla="*/ 43006 w 94087"/>
                    <a:gd name="connsiteY20" fmla="*/ 179383 h 182909"/>
                    <a:gd name="connsiteX21" fmla="*/ 42030 w 94087"/>
                    <a:gd name="connsiteY21" fmla="*/ 182587 h 182909"/>
                    <a:gd name="connsiteX22" fmla="*/ 38495 w 94087"/>
                    <a:gd name="connsiteY22" fmla="*/ 181966 h 182909"/>
                    <a:gd name="connsiteX23" fmla="*/ 31911 w 94087"/>
                    <a:gd name="connsiteY23" fmla="*/ 174320 h 182909"/>
                    <a:gd name="connsiteX24" fmla="*/ 24840 w 94087"/>
                    <a:gd name="connsiteY24" fmla="*/ 165330 h 182909"/>
                    <a:gd name="connsiteX25" fmla="*/ 16549 w 94087"/>
                    <a:gd name="connsiteY25" fmla="*/ 153033 h 182909"/>
                    <a:gd name="connsiteX26" fmla="*/ 8624 w 94087"/>
                    <a:gd name="connsiteY26" fmla="*/ 137636 h 182909"/>
                    <a:gd name="connsiteX27" fmla="*/ 5089 w 94087"/>
                    <a:gd name="connsiteY27" fmla="*/ 128956 h 182909"/>
                    <a:gd name="connsiteX28" fmla="*/ 2528 w 94087"/>
                    <a:gd name="connsiteY28" fmla="*/ 119449 h 182909"/>
                    <a:gd name="connsiteX29" fmla="*/ 821 w 94087"/>
                    <a:gd name="connsiteY29" fmla="*/ 109529 h 182909"/>
                    <a:gd name="connsiteX30" fmla="*/ 90 w 94087"/>
                    <a:gd name="connsiteY30" fmla="*/ 99195 h 182909"/>
                    <a:gd name="connsiteX31" fmla="*/ 578 w 94087"/>
                    <a:gd name="connsiteY31" fmla="*/ 88655 h 182909"/>
                    <a:gd name="connsiteX32" fmla="*/ 2528 w 94087"/>
                    <a:gd name="connsiteY32" fmla="*/ 78115 h 182909"/>
                    <a:gd name="connsiteX33" fmla="*/ 11185 w 94087"/>
                    <a:gd name="connsiteY33" fmla="*/ 58172 h 182909"/>
                    <a:gd name="connsiteX34" fmla="*/ 17159 w 94087"/>
                    <a:gd name="connsiteY34" fmla="*/ 49182 h 182909"/>
                    <a:gd name="connsiteX35" fmla="*/ 23986 w 94087"/>
                    <a:gd name="connsiteY35" fmla="*/ 40915 h 182909"/>
                    <a:gd name="connsiteX36" fmla="*/ 31301 w 94087"/>
                    <a:gd name="connsiteY36" fmla="*/ 33474 h 182909"/>
                    <a:gd name="connsiteX37" fmla="*/ 39226 w 94087"/>
                    <a:gd name="connsiteY37" fmla="*/ 27171 h 182909"/>
                    <a:gd name="connsiteX38" fmla="*/ 54710 w 94087"/>
                    <a:gd name="connsiteY38" fmla="*/ 16631 h 182909"/>
                    <a:gd name="connsiteX39" fmla="*/ 68975 w 94087"/>
                    <a:gd name="connsiteY39" fmla="*/ 9088 h 182909"/>
                    <a:gd name="connsiteX40" fmla="*/ 80313 w 94087"/>
                    <a:gd name="connsiteY40" fmla="*/ 4127 h 182909"/>
                    <a:gd name="connsiteX41" fmla="*/ 90311 w 94087"/>
                    <a:gd name="connsiteY41" fmla="*/ 201 h 182909"/>
                    <a:gd name="connsiteX42" fmla="*/ 93846 w 94087"/>
                    <a:gd name="connsiteY42" fmla="*/ 1338 h 182909"/>
                    <a:gd name="connsiteX43" fmla="*/ 92749 w 94087"/>
                    <a:gd name="connsiteY43" fmla="*/ 4231 h 18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4087" h="182909">
                      <a:moveTo>
                        <a:pt x="92993" y="4437"/>
                      </a:moveTo>
                      <a:cubicBezTo>
                        <a:pt x="92993" y="4437"/>
                        <a:pt x="89579" y="6194"/>
                        <a:pt x="83605" y="9191"/>
                      </a:cubicBezTo>
                      <a:cubicBezTo>
                        <a:pt x="80557" y="10741"/>
                        <a:pt x="76778" y="12394"/>
                        <a:pt x="72998" y="14874"/>
                      </a:cubicBezTo>
                      <a:cubicBezTo>
                        <a:pt x="69218" y="17354"/>
                        <a:pt x="64586" y="19524"/>
                        <a:pt x="60196" y="22728"/>
                      </a:cubicBezTo>
                      <a:cubicBezTo>
                        <a:pt x="55807" y="25931"/>
                        <a:pt x="50565" y="29031"/>
                        <a:pt x="46176" y="33268"/>
                      </a:cubicBezTo>
                      <a:cubicBezTo>
                        <a:pt x="43859" y="35335"/>
                        <a:pt x="41421" y="37298"/>
                        <a:pt x="39104" y="39468"/>
                      </a:cubicBezTo>
                      <a:cubicBezTo>
                        <a:pt x="36910" y="41741"/>
                        <a:pt x="34715" y="44118"/>
                        <a:pt x="32521" y="46495"/>
                      </a:cubicBezTo>
                      <a:cubicBezTo>
                        <a:pt x="30082" y="48768"/>
                        <a:pt x="28497" y="51558"/>
                        <a:pt x="26425" y="54141"/>
                      </a:cubicBezTo>
                      <a:cubicBezTo>
                        <a:pt x="24352" y="56725"/>
                        <a:pt x="22523" y="59412"/>
                        <a:pt x="21182" y="62408"/>
                      </a:cubicBezTo>
                      <a:cubicBezTo>
                        <a:pt x="17768" y="68092"/>
                        <a:pt x="15696" y="74292"/>
                        <a:pt x="13745" y="80388"/>
                      </a:cubicBezTo>
                      <a:lnTo>
                        <a:pt x="11794" y="89895"/>
                      </a:lnTo>
                      <a:cubicBezTo>
                        <a:pt x="11306" y="93099"/>
                        <a:pt x="11428" y="96302"/>
                        <a:pt x="11185" y="99402"/>
                      </a:cubicBezTo>
                      <a:cubicBezTo>
                        <a:pt x="10819" y="102605"/>
                        <a:pt x="11428" y="105706"/>
                        <a:pt x="11672" y="108806"/>
                      </a:cubicBezTo>
                      <a:cubicBezTo>
                        <a:pt x="11916" y="111905"/>
                        <a:pt x="12160" y="115006"/>
                        <a:pt x="13013" y="118002"/>
                      </a:cubicBezTo>
                      <a:cubicBezTo>
                        <a:pt x="13745" y="120999"/>
                        <a:pt x="14354" y="123892"/>
                        <a:pt x="15086" y="126786"/>
                      </a:cubicBezTo>
                      <a:cubicBezTo>
                        <a:pt x="16061" y="129576"/>
                        <a:pt x="17037" y="132366"/>
                        <a:pt x="18012" y="135053"/>
                      </a:cubicBezTo>
                      <a:cubicBezTo>
                        <a:pt x="19597" y="140529"/>
                        <a:pt x="22645" y="145283"/>
                        <a:pt x="24596" y="150036"/>
                      </a:cubicBezTo>
                      <a:cubicBezTo>
                        <a:pt x="26790" y="154583"/>
                        <a:pt x="29473" y="158613"/>
                        <a:pt x="31545" y="162230"/>
                      </a:cubicBezTo>
                      <a:cubicBezTo>
                        <a:pt x="33496" y="165950"/>
                        <a:pt x="35812" y="168843"/>
                        <a:pt x="37519" y="171426"/>
                      </a:cubicBezTo>
                      <a:cubicBezTo>
                        <a:pt x="40933" y="176490"/>
                        <a:pt x="43006" y="179383"/>
                        <a:pt x="43006" y="179383"/>
                      </a:cubicBezTo>
                      <a:lnTo>
                        <a:pt x="43006" y="179383"/>
                      </a:lnTo>
                      <a:cubicBezTo>
                        <a:pt x="43737" y="180623"/>
                        <a:pt x="43250" y="181966"/>
                        <a:pt x="42030" y="182587"/>
                      </a:cubicBezTo>
                      <a:cubicBezTo>
                        <a:pt x="40811" y="183207"/>
                        <a:pt x="39348" y="182897"/>
                        <a:pt x="38495" y="181966"/>
                      </a:cubicBezTo>
                      <a:cubicBezTo>
                        <a:pt x="38495" y="181966"/>
                        <a:pt x="36056" y="179176"/>
                        <a:pt x="31911" y="174320"/>
                      </a:cubicBezTo>
                      <a:cubicBezTo>
                        <a:pt x="29960" y="171840"/>
                        <a:pt x="27156" y="168946"/>
                        <a:pt x="24840" y="165330"/>
                      </a:cubicBezTo>
                      <a:cubicBezTo>
                        <a:pt x="22401" y="161713"/>
                        <a:pt x="19231" y="157786"/>
                        <a:pt x="16549" y="153033"/>
                      </a:cubicBezTo>
                      <a:cubicBezTo>
                        <a:pt x="14233" y="148279"/>
                        <a:pt x="10697" y="143423"/>
                        <a:pt x="8624" y="137636"/>
                      </a:cubicBezTo>
                      <a:cubicBezTo>
                        <a:pt x="7405" y="134846"/>
                        <a:pt x="6308" y="131849"/>
                        <a:pt x="5089" y="128956"/>
                      </a:cubicBezTo>
                      <a:cubicBezTo>
                        <a:pt x="4113" y="125959"/>
                        <a:pt x="3382" y="122756"/>
                        <a:pt x="2528" y="119449"/>
                      </a:cubicBezTo>
                      <a:cubicBezTo>
                        <a:pt x="1553" y="116246"/>
                        <a:pt x="1187" y="112939"/>
                        <a:pt x="821" y="109529"/>
                      </a:cubicBezTo>
                      <a:cubicBezTo>
                        <a:pt x="578" y="106119"/>
                        <a:pt x="-276" y="102709"/>
                        <a:pt x="90" y="99195"/>
                      </a:cubicBezTo>
                      <a:cubicBezTo>
                        <a:pt x="334" y="95682"/>
                        <a:pt x="90" y="92169"/>
                        <a:pt x="578" y="88655"/>
                      </a:cubicBezTo>
                      <a:lnTo>
                        <a:pt x="2528" y="78115"/>
                      </a:lnTo>
                      <a:cubicBezTo>
                        <a:pt x="4723" y="71295"/>
                        <a:pt x="7283" y="64372"/>
                        <a:pt x="11185" y="58172"/>
                      </a:cubicBezTo>
                      <a:cubicBezTo>
                        <a:pt x="12770" y="54968"/>
                        <a:pt x="14964" y="51971"/>
                        <a:pt x="17159" y="49182"/>
                      </a:cubicBezTo>
                      <a:cubicBezTo>
                        <a:pt x="19475" y="46391"/>
                        <a:pt x="21304" y="43291"/>
                        <a:pt x="23986" y="40915"/>
                      </a:cubicBezTo>
                      <a:cubicBezTo>
                        <a:pt x="26546" y="38331"/>
                        <a:pt x="28985" y="35851"/>
                        <a:pt x="31301" y="33474"/>
                      </a:cubicBezTo>
                      <a:cubicBezTo>
                        <a:pt x="33862" y="31201"/>
                        <a:pt x="36666" y="29238"/>
                        <a:pt x="39226" y="27171"/>
                      </a:cubicBezTo>
                      <a:cubicBezTo>
                        <a:pt x="44225" y="22831"/>
                        <a:pt x="49955" y="19835"/>
                        <a:pt x="54710" y="16631"/>
                      </a:cubicBezTo>
                      <a:cubicBezTo>
                        <a:pt x="59587" y="13428"/>
                        <a:pt x="64707" y="11361"/>
                        <a:pt x="68975" y="9088"/>
                      </a:cubicBezTo>
                      <a:cubicBezTo>
                        <a:pt x="73242" y="6814"/>
                        <a:pt x="77143" y="5471"/>
                        <a:pt x="80313" y="4127"/>
                      </a:cubicBezTo>
                      <a:cubicBezTo>
                        <a:pt x="86653" y="1648"/>
                        <a:pt x="90311" y="201"/>
                        <a:pt x="90311" y="201"/>
                      </a:cubicBezTo>
                      <a:cubicBezTo>
                        <a:pt x="91652" y="-316"/>
                        <a:pt x="93237" y="201"/>
                        <a:pt x="93846" y="1338"/>
                      </a:cubicBezTo>
                      <a:cubicBezTo>
                        <a:pt x="94456" y="2371"/>
                        <a:pt x="93846" y="3611"/>
                        <a:pt x="92749" y="42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1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4E1A355-372F-4AED-A572-741EA8823128}"/>
                    </a:ext>
                  </a:extLst>
                </p:cNvPr>
                <p:cNvSpPr/>
                <p:nvPr/>
              </p:nvSpPr>
              <p:spPr>
                <a:xfrm>
                  <a:off x="2923369" y="4586818"/>
                  <a:ext cx="185304" cy="226387"/>
                </a:xfrm>
                <a:custGeom>
                  <a:avLst/>
                  <a:gdLst>
                    <a:gd name="connsiteX0" fmla="*/ 3564 w 185304"/>
                    <a:gd name="connsiteY0" fmla="*/ 0 h 226387"/>
                    <a:gd name="connsiteX1" fmla="*/ 19048 w 185304"/>
                    <a:gd name="connsiteY1" fmla="*/ 3203 h 226387"/>
                    <a:gd name="connsiteX2" fmla="*/ 36726 w 185304"/>
                    <a:gd name="connsiteY2" fmla="*/ 7233 h 226387"/>
                    <a:gd name="connsiteX3" fmla="*/ 59526 w 185304"/>
                    <a:gd name="connsiteY3" fmla="*/ 13537 h 226387"/>
                    <a:gd name="connsiteX4" fmla="*/ 85738 w 185304"/>
                    <a:gd name="connsiteY4" fmla="*/ 22837 h 226387"/>
                    <a:gd name="connsiteX5" fmla="*/ 113658 w 185304"/>
                    <a:gd name="connsiteY5" fmla="*/ 35754 h 226387"/>
                    <a:gd name="connsiteX6" fmla="*/ 141212 w 185304"/>
                    <a:gd name="connsiteY6" fmla="*/ 53011 h 226387"/>
                    <a:gd name="connsiteX7" fmla="*/ 164742 w 185304"/>
                    <a:gd name="connsiteY7" fmla="*/ 75848 h 226387"/>
                    <a:gd name="connsiteX8" fmla="*/ 173643 w 185304"/>
                    <a:gd name="connsiteY8" fmla="*/ 89178 h 226387"/>
                    <a:gd name="connsiteX9" fmla="*/ 177544 w 185304"/>
                    <a:gd name="connsiteY9" fmla="*/ 96101 h 226387"/>
                    <a:gd name="connsiteX10" fmla="*/ 180104 w 185304"/>
                    <a:gd name="connsiteY10" fmla="*/ 103438 h 226387"/>
                    <a:gd name="connsiteX11" fmla="*/ 182665 w 185304"/>
                    <a:gd name="connsiteY11" fmla="*/ 110671 h 226387"/>
                    <a:gd name="connsiteX12" fmla="*/ 183884 w 185304"/>
                    <a:gd name="connsiteY12" fmla="*/ 118008 h 226387"/>
                    <a:gd name="connsiteX13" fmla="*/ 185103 w 185304"/>
                    <a:gd name="connsiteY13" fmla="*/ 132578 h 226387"/>
                    <a:gd name="connsiteX14" fmla="*/ 184128 w 185304"/>
                    <a:gd name="connsiteY14" fmla="*/ 146632 h 226387"/>
                    <a:gd name="connsiteX15" fmla="*/ 180714 w 185304"/>
                    <a:gd name="connsiteY15" fmla="*/ 159652 h 226387"/>
                    <a:gd name="connsiteX16" fmla="*/ 176325 w 185304"/>
                    <a:gd name="connsiteY16" fmla="*/ 171742 h 226387"/>
                    <a:gd name="connsiteX17" fmla="*/ 171448 w 185304"/>
                    <a:gd name="connsiteY17" fmla="*/ 182696 h 226387"/>
                    <a:gd name="connsiteX18" fmla="*/ 160475 w 185304"/>
                    <a:gd name="connsiteY18" fmla="*/ 200883 h 226387"/>
                    <a:gd name="connsiteX19" fmla="*/ 150600 w 185304"/>
                    <a:gd name="connsiteY19" fmla="*/ 214109 h 226387"/>
                    <a:gd name="connsiteX20" fmla="*/ 141578 w 185304"/>
                    <a:gd name="connsiteY20" fmla="*/ 225373 h 226387"/>
                    <a:gd name="connsiteX21" fmla="*/ 137798 w 185304"/>
                    <a:gd name="connsiteY21" fmla="*/ 225993 h 226387"/>
                    <a:gd name="connsiteX22" fmla="*/ 136945 w 185304"/>
                    <a:gd name="connsiteY22" fmla="*/ 222996 h 226387"/>
                    <a:gd name="connsiteX23" fmla="*/ 136945 w 185304"/>
                    <a:gd name="connsiteY23" fmla="*/ 222789 h 226387"/>
                    <a:gd name="connsiteX24" fmla="*/ 144991 w 185304"/>
                    <a:gd name="connsiteY24" fmla="*/ 211319 h 226387"/>
                    <a:gd name="connsiteX25" fmla="*/ 153648 w 185304"/>
                    <a:gd name="connsiteY25" fmla="*/ 197989 h 226387"/>
                    <a:gd name="connsiteX26" fmla="*/ 163158 w 185304"/>
                    <a:gd name="connsiteY26" fmla="*/ 180009 h 226387"/>
                    <a:gd name="connsiteX27" fmla="*/ 167303 w 185304"/>
                    <a:gd name="connsiteY27" fmla="*/ 169365 h 226387"/>
                    <a:gd name="connsiteX28" fmla="*/ 170960 w 185304"/>
                    <a:gd name="connsiteY28" fmla="*/ 157895 h 226387"/>
                    <a:gd name="connsiteX29" fmla="*/ 173643 w 185304"/>
                    <a:gd name="connsiteY29" fmla="*/ 145598 h 226387"/>
                    <a:gd name="connsiteX30" fmla="*/ 174252 w 185304"/>
                    <a:gd name="connsiteY30" fmla="*/ 132682 h 226387"/>
                    <a:gd name="connsiteX31" fmla="*/ 172911 w 185304"/>
                    <a:gd name="connsiteY31" fmla="*/ 119455 h 226387"/>
                    <a:gd name="connsiteX32" fmla="*/ 171692 w 185304"/>
                    <a:gd name="connsiteY32" fmla="*/ 112738 h 226387"/>
                    <a:gd name="connsiteX33" fmla="*/ 169254 w 185304"/>
                    <a:gd name="connsiteY33" fmla="*/ 106228 h 226387"/>
                    <a:gd name="connsiteX34" fmla="*/ 166815 w 185304"/>
                    <a:gd name="connsiteY34" fmla="*/ 99614 h 226387"/>
                    <a:gd name="connsiteX35" fmla="*/ 163158 w 185304"/>
                    <a:gd name="connsiteY35" fmla="*/ 93415 h 226387"/>
                    <a:gd name="connsiteX36" fmla="*/ 154867 w 185304"/>
                    <a:gd name="connsiteY36" fmla="*/ 81324 h 226387"/>
                    <a:gd name="connsiteX37" fmla="*/ 144870 w 185304"/>
                    <a:gd name="connsiteY37" fmla="*/ 70164 h 226387"/>
                    <a:gd name="connsiteX38" fmla="*/ 133409 w 185304"/>
                    <a:gd name="connsiteY38" fmla="*/ 60037 h 226387"/>
                    <a:gd name="connsiteX39" fmla="*/ 107562 w 185304"/>
                    <a:gd name="connsiteY39" fmla="*/ 43504 h 226387"/>
                    <a:gd name="connsiteX40" fmla="*/ 81105 w 185304"/>
                    <a:gd name="connsiteY40" fmla="*/ 30484 h 226387"/>
                    <a:gd name="connsiteX41" fmla="*/ 55990 w 185304"/>
                    <a:gd name="connsiteY41" fmla="*/ 20667 h 226387"/>
                    <a:gd name="connsiteX42" fmla="*/ 34166 w 185304"/>
                    <a:gd name="connsiteY42" fmla="*/ 13537 h 226387"/>
                    <a:gd name="connsiteX43" fmla="*/ 16975 w 185304"/>
                    <a:gd name="connsiteY43" fmla="*/ 8577 h 226387"/>
                    <a:gd name="connsiteX44" fmla="*/ 1857 w 185304"/>
                    <a:gd name="connsiteY44" fmla="*/ 4547 h 226387"/>
                    <a:gd name="connsiteX45" fmla="*/ 150 w 185304"/>
                    <a:gd name="connsiteY45" fmla="*/ 1653 h 226387"/>
                    <a:gd name="connsiteX46" fmla="*/ 3320 w 185304"/>
                    <a:gd name="connsiteY46" fmla="*/ 103 h 226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85304" h="226387">
                      <a:moveTo>
                        <a:pt x="3564" y="0"/>
                      </a:moveTo>
                      <a:cubicBezTo>
                        <a:pt x="3564" y="0"/>
                        <a:pt x="9173" y="1137"/>
                        <a:pt x="19048" y="3203"/>
                      </a:cubicBezTo>
                      <a:cubicBezTo>
                        <a:pt x="23925" y="4340"/>
                        <a:pt x="29899" y="5270"/>
                        <a:pt x="36726" y="7233"/>
                      </a:cubicBezTo>
                      <a:cubicBezTo>
                        <a:pt x="43554" y="9094"/>
                        <a:pt x="51235" y="10953"/>
                        <a:pt x="59526" y="13537"/>
                      </a:cubicBezTo>
                      <a:cubicBezTo>
                        <a:pt x="67572" y="16430"/>
                        <a:pt x="76594" y="19117"/>
                        <a:pt x="85738" y="22837"/>
                      </a:cubicBezTo>
                      <a:cubicBezTo>
                        <a:pt x="94760" y="26764"/>
                        <a:pt x="104514" y="30380"/>
                        <a:pt x="113658" y="35754"/>
                      </a:cubicBezTo>
                      <a:cubicBezTo>
                        <a:pt x="123290" y="40507"/>
                        <a:pt x="132068" y="46811"/>
                        <a:pt x="141212" y="53011"/>
                      </a:cubicBezTo>
                      <a:cubicBezTo>
                        <a:pt x="149624" y="60037"/>
                        <a:pt x="158159" y="67168"/>
                        <a:pt x="164742" y="75848"/>
                      </a:cubicBezTo>
                      <a:cubicBezTo>
                        <a:pt x="168522" y="79774"/>
                        <a:pt x="170960" y="84631"/>
                        <a:pt x="173643" y="89178"/>
                      </a:cubicBezTo>
                      <a:cubicBezTo>
                        <a:pt x="174984" y="91451"/>
                        <a:pt x="176447" y="93725"/>
                        <a:pt x="177544" y="96101"/>
                      </a:cubicBezTo>
                      <a:lnTo>
                        <a:pt x="180104" y="103438"/>
                      </a:lnTo>
                      <a:lnTo>
                        <a:pt x="182665" y="110671"/>
                      </a:lnTo>
                      <a:cubicBezTo>
                        <a:pt x="183396" y="113048"/>
                        <a:pt x="183518" y="115632"/>
                        <a:pt x="183884" y="118008"/>
                      </a:cubicBezTo>
                      <a:cubicBezTo>
                        <a:pt x="184372" y="122968"/>
                        <a:pt x="185835" y="127825"/>
                        <a:pt x="185103" y="132578"/>
                      </a:cubicBezTo>
                      <a:cubicBezTo>
                        <a:pt x="184737" y="137332"/>
                        <a:pt x="184494" y="142085"/>
                        <a:pt x="184128" y="146632"/>
                      </a:cubicBezTo>
                      <a:cubicBezTo>
                        <a:pt x="182909" y="151075"/>
                        <a:pt x="181811" y="155415"/>
                        <a:pt x="180714" y="159652"/>
                      </a:cubicBezTo>
                      <a:cubicBezTo>
                        <a:pt x="179861" y="163992"/>
                        <a:pt x="178154" y="167919"/>
                        <a:pt x="176325" y="171742"/>
                      </a:cubicBezTo>
                      <a:cubicBezTo>
                        <a:pt x="174618" y="175565"/>
                        <a:pt x="173033" y="179182"/>
                        <a:pt x="171448" y="182696"/>
                      </a:cubicBezTo>
                      <a:cubicBezTo>
                        <a:pt x="167912" y="189619"/>
                        <a:pt x="163767" y="195406"/>
                        <a:pt x="160475" y="200883"/>
                      </a:cubicBezTo>
                      <a:cubicBezTo>
                        <a:pt x="157305" y="206359"/>
                        <a:pt x="153282" y="210389"/>
                        <a:pt x="150600" y="214109"/>
                      </a:cubicBezTo>
                      <a:cubicBezTo>
                        <a:pt x="144870" y="221240"/>
                        <a:pt x="141578" y="225373"/>
                        <a:pt x="141578" y="225373"/>
                      </a:cubicBezTo>
                      <a:cubicBezTo>
                        <a:pt x="140724" y="226406"/>
                        <a:pt x="139139" y="226716"/>
                        <a:pt x="137798" y="225993"/>
                      </a:cubicBezTo>
                      <a:cubicBezTo>
                        <a:pt x="136579" y="225269"/>
                        <a:pt x="136335" y="224029"/>
                        <a:pt x="136945" y="222996"/>
                      </a:cubicBezTo>
                      <a:lnTo>
                        <a:pt x="136945" y="222789"/>
                      </a:lnTo>
                      <a:cubicBezTo>
                        <a:pt x="136945" y="222789"/>
                        <a:pt x="139993" y="218553"/>
                        <a:pt x="144991" y="211319"/>
                      </a:cubicBezTo>
                      <a:cubicBezTo>
                        <a:pt x="147308" y="207599"/>
                        <a:pt x="151087" y="203466"/>
                        <a:pt x="153648" y="197989"/>
                      </a:cubicBezTo>
                      <a:cubicBezTo>
                        <a:pt x="156452" y="192616"/>
                        <a:pt x="159988" y="186726"/>
                        <a:pt x="163158" y="180009"/>
                      </a:cubicBezTo>
                      <a:cubicBezTo>
                        <a:pt x="164499" y="176599"/>
                        <a:pt x="165840" y="173086"/>
                        <a:pt x="167303" y="169365"/>
                      </a:cubicBezTo>
                      <a:cubicBezTo>
                        <a:pt x="168888" y="165749"/>
                        <a:pt x="170351" y="161925"/>
                        <a:pt x="170960" y="157895"/>
                      </a:cubicBezTo>
                      <a:cubicBezTo>
                        <a:pt x="171814" y="153865"/>
                        <a:pt x="172789" y="149835"/>
                        <a:pt x="173643" y="145598"/>
                      </a:cubicBezTo>
                      <a:cubicBezTo>
                        <a:pt x="173886" y="141362"/>
                        <a:pt x="174008" y="137022"/>
                        <a:pt x="174252" y="132682"/>
                      </a:cubicBezTo>
                      <a:cubicBezTo>
                        <a:pt x="174862" y="128238"/>
                        <a:pt x="173399" y="123898"/>
                        <a:pt x="172911" y="119455"/>
                      </a:cubicBezTo>
                      <a:cubicBezTo>
                        <a:pt x="172545" y="117285"/>
                        <a:pt x="172423" y="114908"/>
                        <a:pt x="171692" y="112738"/>
                      </a:cubicBezTo>
                      <a:lnTo>
                        <a:pt x="169254" y="106228"/>
                      </a:lnTo>
                      <a:lnTo>
                        <a:pt x="166815" y="99614"/>
                      </a:lnTo>
                      <a:cubicBezTo>
                        <a:pt x="165840" y="97445"/>
                        <a:pt x="164377" y="95481"/>
                        <a:pt x="163158" y="93415"/>
                      </a:cubicBezTo>
                      <a:cubicBezTo>
                        <a:pt x="160597" y="89281"/>
                        <a:pt x="158525" y="84941"/>
                        <a:pt x="154867" y="81324"/>
                      </a:cubicBezTo>
                      <a:cubicBezTo>
                        <a:pt x="151453" y="77708"/>
                        <a:pt x="148893" y="73471"/>
                        <a:pt x="144870" y="70164"/>
                      </a:cubicBezTo>
                      <a:cubicBezTo>
                        <a:pt x="141090" y="66754"/>
                        <a:pt x="137189" y="63344"/>
                        <a:pt x="133409" y="60037"/>
                      </a:cubicBezTo>
                      <a:cubicBezTo>
                        <a:pt x="124875" y="54147"/>
                        <a:pt x="116706" y="48051"/>
                        <a:pt x="107562" y="43504"/>
                      </a:cubicBezTo>
                      <a:cubicBezTo>
                        <a:pt x="98906" y="38337"/>
                        <a:pt x="89640" y="34514"/>
                        <a:pt x="81105" y="30484"/>
                      </a:cubicBezTo>
                      <a:cubicBezTo>
                        <a:pt x="72449" y="26660"/>
                        <a:pt x="63793" y="23767"/>
                        <a:pt x="55990" y="20667"/>
                      </a:cubicBezTo>
                      <a:cubicBezTo>
                        <a:pt x="48065" y="18084"/>
                        <a:pt x="40628" y="15707"/>
                        <a:pt x="34166" y="13537"/>
                      </a:cubicBezTo>
                      <a:cubicBezTo>
                        <a:pt x="27704" y="11263"/>
                        <a:pt x="21730" y="10023"/>
                        <a:pt x="16975" y="8577"/>
                      </a:cubicBezTo>
                      <a:cubicBezTo>
                        <a:pt x="7344" y="5993"/>
                        <a:pt x="1857" y="4547"/>
                        <a:pt x="1857" y="4547"/>
                      </a:cubicBezTo>
                      <a:cubicBezTo>
                        <a:pt x="394" y="4133"/>
                        <a:pt x="-337" y="2893"/>
                        <a:pt x="150" y="1653"/>
                      </a:cubicBezTo>
                      <a:cubicBezTo>
                        <a:pt x="638" y="517"/>
                        <a:pt x="1979" y="-103"/>
                        <a:pt x="3320" y="1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1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5C063AAD-188D-4832-B162-24FA68F36BC6}"/>
                    </a:ext>
                  </a:extLst>
                </p:cNvPr>
                <p:cNvSpPr/>
                <p:nvPr/>
              </p:nvSpPr>
              <p:spPr>
                <a:xfrm>
                  <a:off x="2997797" y="4524054"/>
                  <a:ext cx="175875" cy="105689"/>
                </a:xfrm>
                <a:custGeom>
                  <a:avLst/>
                  <a:gdLst>
                    <a:gd name="connsiteX0" fmla="*/ 3019 w 175875"/>
                    <a:gd name="connsiteY0" fmla="*/ 39 h 105689"/>
                    <a:gd name="connsiteX1" fmla="*/ 12163 w 175875"/>
                    <a:gd name="connsiteY1" fmla="*/ 1383 h 105689"/>
                    <a:gd name="connsiteX2" fmla="*/ 22648 w 175875"/>
                    <a:gd name="connsiteY2" fmla="*/ 3036 h 105689"/>
                    <a:gd name="connsiteX3" fmla="*/ 36182 w 175875"/>
                    <a:gd name="connsiteY3" fmla="*/ 5826 h 105689"/>
                    <a:gd name="connsiteX4" fmla="*/ 52153 w 175875"/>
                    <a:gd name="connsiteY4" fmla="*/ 10166 h 105689"/>
                    <a:gd name="connsiteX5" fmla="*/ 69344 w 175875"/>
                    <a:gd name="connsiteY5" fmla="*/ 16160 h 105689"/>
                    <a:gd name="connsiteX6" fmla="*/ 87022 w 175875"/>
                    <a:gd name="connsiteY6" fmla="*/ 23703 h 105689"/>
                    <a:gd name="connsiteX7" fmla="*/ 104579 w 175875"/>
                    <a:gd name="connsiteY7" fmla="*/ 32693 h 105689"/>
                    <a:gd name="connsiteX8" fmla="*/ 120794 w 175875"/>
                    <a:gd name="connsiteY8" fmla="*/ 43440 h 105689"/>
                    <a:gd name="connsiteX9" fmla="*/ 135424 w 175875"/>
                    <a:gd name="connsiteY9" fmla="*/ 54807 h 105689"/>
                    <a:gd name="connsiteX10" fmla="*/ 148104 w 175875"/>
                    <a:gd name="connsiteY10" fmla="*/ 66277 h 105689"/>
                    <a:gd name="connsiteX11" fmla="*/ 158102 w 175875"/>
                    <a:gd name="connsiteY11" fmla="*/ 77540 h 105689"/>
                    <a:gd name="connsiteX12" fmla="*/ 162491 w 175875"/>
                    <a:gd name="connsiteY12" fmla="*/ 82501 h 105689"/>
                    <a:gd name="connsiteX13" fmla="*/ 165783 w 175875"/>
                    <a:gd name="connsiteY13" fmla="*/ 87460 h 105689"/>
                    <a:gd name="connsiteX14" fmla="*/ 171025 w 175875"/>
                    <a:gd name="connsiteY14" fmla="*/ 95417 h 105689"/>
                    <a:gd name="connsiteX15" fmla="*/ 175536 w 175875"/>
                    <a:gd name="connsiteY15" fmla="*/ 102341 h 105689"/>
                    <a:gd name="connsiteX16" fmla="*/ 174439 w 175875"/>
                    <a:gd name="connsiteY16" fmla="*/ 105441 h 105689"/>
                    <a:gd name="connsiteX17" fmla="*/ 171025 w 175875"/>
                    <a:gd name="connsiteY17" fmla="*/ 104717 h 105689"/>
                    <a:gd name="connsiteX18" fmla="*/ 170781 w 175875"/>
                    <a:gd name="connsiteY18" fmla="*/ 104511 h 105689"/>
                    <a:gd name="connsiteX19" fmla="*/ 165417 w 175875"/>
                    <a:gd name="connsiteY19" fmla="*/ 98207 h 105689"/>
                    <a:gd name="connsiteX20" fmla="*/ 159443 w 175875"/>
                    <a:gd name="connsiteY20" fmla="*/ 90974 h 105689"/>
                    <a:gd name="connsiteX21" fmla="*/ 151152 w 175875"/>
                    <a:gd name="connsiteY21" fmla="*/ 81984 h 105689"/>
                    <a:gd name="connsiteX22" fmla="*/ 140789 w 175875"/>
                    <a:gd name="connsiteY22" fmla="*/ 71754 h 105689"/>
                    <a:gd name="connsiteX23" fmla="*/ 128109 w 175875"/>
                    <a:gd name="connsiteY23" fmla="*/ 61214 h 105689"/>
                    <a:gd name="connsiteX24" fmla="*/ 113845 w 175875"/>
                    <a:gd name="connsiteY24" fmla="*/ 50673 h 105689"/>
                    <a:gd name="connsiteX25" fmla="*/ 98239 w 175875"/>
                    <a:gd name="connsiteY25" fmla="*/ 40650 h 105689"/>
                    <a:gd name="connsiteX26" fmla="*/ 81658 w 175875"/>
                    <a:gd name="connsiteY26" fmla="*/ 31763 h 105689"/>
                    <a:gd name="connsiteX27" fmla="*/ 64833 w 175875"/>
                    <a:gd name="connsiteY27" fmla="*/ 24220 h 105689"/>
                    <a:gd name="connsiteX28" fmla="*/ 48739 w 175875"/>
                    <a:gd name="connsiteY28" fmla="*/ 17813 h 105689"/>
                    <a:gd name="connsiteX29" fmla="*/ 33987 w 175875"/>
                    <a:gd name="connsiteY29" fmla="*/ 12956 h 105689"/>
                    <a:gd name="connsiteX30" fmla="*/ 10822 w 175875"/>
                    <a:gd name="connsiteY30" fmla="*/ 6756 h 105689"/>
                    <a:gd name="connsiteX31" fmla="*/ 1922 w 175875"/>
                    <a:gd name="connsiteY31" fmla="*/ 4483 h 105689"/>
                    <a:gd name="connsiteX32" fmla="*/ 93 w 175875"/>
                    <a:gd name="connsiteY32" fmla="*/ 1589 h 105689"/>
                    <a:gd name="connsiteX33" fmla="*/ 3141 w 175875"/>
                    <a:gd name="connsiteY33" fmla="*/ 39 h 105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75875" h="105689">
                      <a:moveTo>
                        <a:pt x="3019" y="39"/>
                      </a:moveTo>
                      <a:cubicBezTo>
                        <a:pt x="3019" y="39"/>
                        <a:pt x="6311" y="556"/>
                        <a:pt x="12163" y="1383"/>
                      </a:cubicBezTo>
                      <a:cubicBezTo>
                        <a:pt x="15089" y="1796"/>
                        <a:pt x="18625" y="2416"/>
                        <a:pt x="22648" y="3036"/>
                      </a:cubicBezTo>
                      <a:cubicBezTo>
                        <a:pt x="26672" y="3656"/>
                        <a:pt x="31183" y="4276"/>
                        <a:pt x="36182" y="5826"/>
                      </a:cubicBezTo>
                      <a:cubicBezTo>
                        <a:pt x="41058" y="7169"/>
                        <a:pt x="46423" y="8616"/>
                        <a:pt x="52153" y="10166"/>
                      </a:cubicBezTo>
                      <a:cubicBezTo>
                        <a:pt x="58005" y="11510"/>
                        <a:pt x="63492" y="13886"/>
                        <a:pt x="69344" y="16160"/>
                      </a:cubicBezTo>
                      <a:cubicBezTo>
                        <a:pt x="75074" y="18639"/>
                        <a:pt x="81414" y="20500"/>
                        <a:pt x="87022" y="23703"/>
                      </a:cubicBezTo>
                      <a:cubicBezTo>
                        <a:pt x="92874" y="26700"/>
                        <a:pt x="98726" y="29696"/>
                        <a:pt x="104579" y="32693"/>
                      </a:cubicBezTo>
                      <a:cubicBezTo>
                        <a:pt x="110187" y="36103"/>
                        <a:pt x="115430" y="39927"/>
                        <a:pt x="120794" y="43440"/>
                      </a:cubicBezTo>
                      <a:cubicBezTo>
                        <a:pt x="126280" y="46850"/>
                        <a:pt x="130913" y="50880"/>
                        <a:pt x="135424" y="54807"/>
                      </a:cubicBezTo>
                      <a:cubicBezTo>
                        <a:pt x="139935" y="58733"/>
                        <a:pt x="144568" y="62247"/>
                        <a:pt x="148104" y="66277"/>
                      </a:cubicBezTo>
                      <a:cubicBezTo>
                        <a:pt x="151640" y="70307"/>
                        <a:pt x="155054" y="74027"/>
                        <a:pt x="158102" y="77540"/>
                      </a:cubicBezTo>
                      <a:cubicBezTo>
                        <a:pt x="159687" y="79297"/>
                        <a:pt x="161150" y="80951"/>
                        <a:pt x="162491" y="82501"/>
                      </a:cubicBezTo>
                      <a:cubicBezTo>
                        <a:pt x="163588" y="84257"/>
                        <a:pt x="164685" y="85910"/>
                        <a:pt x="165783" y="87460"/>
                      </a:cubicBezTo>
                      <a:cubicBezTo>
                        <a:pt x="167855" y="90561"/>
                        <a:pt x="169562" y="93247"/>
                        <a:pt x="171025" y="95417"/>
                      </a:cubicBezTo>
                      <a:cubicBezTo>
                        <a:pt x="173829" y="99861"/>
                        <a:pt x="175536" y="102341"/>
                        <a:pt x="175536" y="102341"/>
                      </a:cubicBezTo>
                      <a:cubicBezTo>
                        <a:pt x="176268" y="103477"/>
                        <a:pt x="175780" y="104821"/>
                        <a:pt x="174439" y="105441"/>
                      </a:cubicBezTo>
                      <a:cubicBezTo>
                        <a:pt x="173220" y="105957"/>
                        <a:pt x="171757" y="105647"/>
                        <a:pt x="171025" y="104717"/>
                      </a:cubicBezTo>
                      <a:lnTo>
                        <a:pt x="170781" y="104511"/>
                      </a:lnTo>
                      <a:cubicBezTo>
                        <a:pt x="170781" y="104511"/>
                        <a:pt x="168831" y="102237"/>
                        <a:pt x="165417" y="98207"/>
                      </a:cubicBezTo>
                      <a:cubicBezTo>
                        <a:pt x="163710" y="96244"/>
                        <a:pt x="161759" y="93764"/>
                        <a:pt x="159443" y="90974"/>
                      </a:cubicBezTo>
                      <a:cubicBezTo>
                        <a:pt x="157248" y="88080"/>
                        <a:pt x="154444" y="85084"/>
                        <a:pt x="151152" y="81984"/>
                      </a:cubicBezTo>
                      <a:cubicBezTo>
                        <a:pt x="147982" y="78780"/>
                        <a:pt x="144447" y="75370"/>
                        <a:pt x="140789" y="71754"/>
                      </a:cubicBezTo>
                      <a:cubicBezTo>
                        <a:pt x="137131" y="68034"/>
                        <a:pt x="132376" y="65037"/>
                        <a:pt x="128109" y="61214"/>
                      </a:cubicBezTo>
                      <a:cubicBezTo>
                        <a:pt x="123720" y="57597"/>
                        <a:pt x="119209" y="53773"/>
                        <a:pt x="113845" y="50673"/>
                      </a:cubicBezTo>
                      <a:cubicBezTo>
                        <a:pt x="108602" y="47367"/>
                        <a:pt x="103603" y="43853"/>
                        <a:pt x="98239" y="40650"/>
                      </a:cubicBezTo>
                      <a:cubicBezTo>
                        <a:pt x="92630" y="37653"/>
                        <a:pt x="87144" y="34657"/>
                        <a:pt x="81658" y="31763"/>
                      </a:cubicBezTo>
                      <a:cubicBezTo>
                        <a:pt x="76293" y="28560"/>
                        <a:pt x="70319" y="26700"/>
                        <a:pt x="64833" y="24220"/>
                      </a:cubicBezTo>
                      <a:cubicBezTo>
                        <a:pt x="59224" y="22050"/>
                        <a:pt x="54104" y="19363"/>
                        <a:pt x="48739" y="17813"/>
                      </a:cubicBezTo>
                      <a:cubicBezTo>
                        <a:pt x="43497" y="16056"/>
                        <a:pt x="38498" y="14403"/>
                        <a:pt x="33987" y="12956"/>
                      </a:cubicBezTo>
                      <a:cubicBezTo>
                        <a:pt x="24843" y="9856"/>
                        <a:pt x="16430" y="8306"/>
                        <a:pt x="10822" y="6756"/>
                      </a:cubicBezTo>
                      <a:cubicBezTo>
                        <a:pt x="5214" y="5310"/>
                        <a:pt x="1922" y="4483"/>
                        <a:pt x="1922" y="4483"/>
                      </a:cubicBezTo>
                      <a:cubicBezTo>
                        <a:pt x="459" y="4070"/>
                        <a:pt x="-273" y="2829"/>
                        <a:pt x="93" y="1589"/>
                      </a:cubicBezTo>
                      <a:cubicBezTo>
                        <a:pt x="459" y="453"/>
                        <a:pt x="1800" y="-167"/>
                        <a:pt x="3141" y="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1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70359BB-A503-4D58-B3A4-566768C5313C}"/>
                    </a:ext>
                  </a:extLst>
                </p:cNvPr>
                <p:cNvSpPr/>
                <p:nvPr/>
              </p:nvSpPr>
              <p:spPr>
                <a:xfrm>
                  <a:off x="4774413" y="4648867"/>
                  <a:ext cx="153157" cy="86468"/>
                </a:xfrm>
                <a:custGeom>
                  <a:avLst/>
                  <a:gdLst>
                    <a:gd name="connsiteX0" fmla="*/ 3754 w 153157"/>
                    <a:gd name="connsiteY0" fmla="*/ 365 h 86468"/>
                    <a:gd name="connsiteX1" fmla="*/ 29966 w 153157"/>
                    <a:gd name="connsiteY1" fmla="*/ 8425 h 86468"/>
                    <a:gd name="connsiteX2" fmla="*/ 42524 w 153157"/>
                    <a:gd name="connsiteY2" fmla="*/ 12559 h 86468"/>
                    <a:gd name="connsiteX3" fmla="*/ 56179 w 153157"/>
                    <a:gd name="connsiteY3" fmla="*/ 18345 h 86468"/>
                    <a:gd name="connsiteX4" fmla="*/ 85196 w 153157"/>
                    <a:gd name="connsiteY4" fmla="*/ 32192 h 86468"/>
                    <a:gd name="connsiteX5" fmla="*/ 111653 w 153157"/>
                    <a:gd name="connsiteY5" fmla="*/ 49139 h 86468"/>
                    <a:gd name="connsiteX6" fmla="*/ 123479 w 153157"/>
                    <a:gd name="connsiteY6" fmla="*/ 57302 h 86468"/>
                    <a:gd name="connsiteX7" fmla="*/ 133111 w 153157"/>
                    <a:gd name="connsiteY7" fmla="*/ 65466 h 86468"/>
                    <a:gd name="connsiteX8" fmla="*/ 152496 w 153157"/>
                    <a:gd name="connsiteY8" fmla="*/ 82723 h 86468"/>
                    <a:gd name="connsiteX9" fmla="*/ 152252 w 153157"/>
                    <a:gd name="connsiteY9" fmla="*/ 85926 h 86468"/>
                    <a:gd name="connsiteX10" fmla="*/ 148838 w 153157"/>
                    <a:gd name="connsiteY10" fmla="*/ 85926 h 86468"/>
                    <a:gd name="connsiteX11" fmla="*/ 148595 w 153157"/>
                    <a:gd name="connsiteY11" fmla="*/ 85720 h 86468"/>
                    <a:gd name="connsiteX12" fmla="*/ 127259 w 153157"/>
                    <a:gd name="connsiteY12" fmla="*/ 70839 h 86468"/>
                    <a:gd name="connsiteX13" fmla="*/ 117139 w 153157"/>
                    <a:gd name="connsiteY13" fmla="*/ 63503 h 86468"/>
                    <a:gd name="connsiteX14" fmla="*/ 105069 w 153157"/>
                    <a:gd name="connsiteY14" fmla="*/ 56063 h 86468"/>
                    <a:gd name="connsiteX15" fmla="*/ 78856 w 153157"/>
                    <a:gd name="connsiteY15" fmla="*/ 40149 h 86468"/>
                    <a:gd name="connsiteX16" fmla="*/ 51302 w 153157"/>
                    <a:gd name="connsiteY16" fmla="*/ 26302 h 86468"/>
                    <a:gd name="connsiteX17" fmla="*/ 38501 w 153157"/>
                    <a:gd name="connsiteY17" fmla="*/ 19999 h 86468"/>
                    <a:gd name="connsiteX18" fmla="*/ 26309 w 153157"/>
                    <a:gd name="connsiteY18" fmla="*/ 15039 h 86468"/>
                    <a:gd name="connsiteX19" fmla="*/ 1437 w 153157"/>
                    <a:gd name="connsiteY19" fmla="*/ 4292 h 86468"/>
                    <a:gd name="connsiteX20" fmla="*/ 340 w 153157"/>
                    <a:gd name="connsiteY20" fmla="*/ 1192 h 86468"/>
                    <a:gd name="connsiteX21" fmla="*/ 3510 w 153157"/>
                    <a:gd name="connsiteY21" fmla="*/ 158 h 86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53157" h="86468">
                      <a:moveTo>
                        <a:pt x="3754" y="365"/>
                      </a:moveTo>
                      <a:cubicBezTo>
                        <a:pt x="3754" y="365"/>
                        <a:pt x="14361" y="3362"/>
                        <a:pt x="29966" y="8425"/>
                      </a:cubicBezTo>
                      <a:cubicBezTo>
                        <a:pt x="33868" y="9665"/>
                        <a:pt x="38013" y="11112"/>
                        <a:pt x="42524" y="12559"/>
                      </a:cubicBezTo>
                      <a:cubicBezTo>
                        <a:pt x="47035" y="13902"/>
                        <a:pt x="51424" y="16279"/>
                        <a:pt x="56179" y="18345"/>
                      </a:cubicBezTo>
                      <a:cubicBezTo>
                        <a:pt x="65567" y="22685"/>
                        <a:pt x="75443" y="27439"/>
                        <a:pt x="85196" y="32192"/>
                      </a:cubicBezTo>
                      <a:cubicBezTo>
                        <a:pt x="94218" y="37979"/>
                        <a:pt x="103240" y="43662"/>
                        <a:pt x="111653" y="49139"/>
                      </a:cubicBezTo>
                      <a:cubicBezTo>
                        <a:pt x="115798" y="51929"/>
                        <a:pt x="120065" y="54306"/>
                        <a:pt x="123479" y="57302"/>
                      </a:cubicBezTo>
                      <a:cubicBezTo>
                        <a:pt x="126893" y="60196"/>
                        <a:pt x="130185" y="62986"/>
                        <a:pt x="133111" y="65466"/>
                      </a:cubicBezTo>
                      <a:cubicBezTo>
                        <a:pt x="144937" y="75696"/>
                        <a:pt x="152496" y="82723"/>
                        <a:pt x="152496" y="82723"/>
                      </a:cubicBezTo>
                      <a:cubicBezTo>
                        <a:pt x="153471" y="83653"/>
                        <a:pt x="153349" y="85100"/>
                        <a:pt x="152252" y="85926"/>
                      </a:cubicBezTo>
                      <a:cubicBezTo>
                        <a:pt x="151277" y="86649"/>
                        <a:pt x="149814" y="86649"/>
                        <a:pt x="148838" y="85926"/>
                      </a:cubicBezTo>
                      <a:lnTo>
                        <a:pt x="148595" y="85720"/>
                      </a:lnTo>
                      <a:cubicBezTo>
                        <a:pt x="148595" y="85720"/>
                        <a:pt x="139816" y="79933"/>
                        <a:pt x="127259" y="70839"/>
                      </a:cubicBezTo>
                      <a:cubicBezTo>
                        <a:pt x="124089" y="68566"/>
                        <a:pt x="120797" y="66086"/>
                        <a:pt x="117139" y="63503"/>
                      </a:cubicBezTo>
                      <a:cubicBezTo>
                        <a:pt x="113604" y="60816"/>
                        <a:pt x="109214" y="58749"/>
                        <a:pt x="105069" y="56063"/>
                      </a:cubicBezTo>
                      <a:cubicBezTo>
                        <a:pt x="96657" y="50999"/>
                        <a:pt x="87756" y="45522"/>
                        <a:pt x="78856" y="40149"/>
                      </a:cubicBezTo>
                      <a:cubicBezTo>
                        <a:pt x="69468" y="35499"/>
                        <a:pt x="60081" y="30849"/>
                        <a:pt x="51302" y="26302"/>
                      </a:cubicBezTo>
                      <a:cubicBezTo>
                        <a:pt x="46791" y="24236"/>
                        <a:pt x="42890" y="21549"/>
                        <a:pt x="38501" y="19999"/>
                      </a:cubicBezTo>
                      <a:cubicBezTo>
                        <a:pt x="34234" y="18242"/>
                        <a:pt x="30088" y="16589"/>
                        <a:pt x="26309" y="15039"/>
                      </a:cubicBezTo>
                      <a:cubicBezTo>
                        <a:pt x="11313" y="8839"/>
                        <a:pt x="1437" y="4292"/>
                        <a:pt x="1437" y="4292"/>
                      </a:cubicBezTo>
                      <a:cubicBezTo>
                        <a:pt x="96" y="3672"/>
                        <a:pt x="-392" y="2328"/>
                        <a:pt x="340" y="1192"/>
                      </a:cubicBezTo>
                      <a:cubicBezTo>
                        <a:pt x="949" y="158"/>
                        <a:pt x="2291" y="-255"/>
                        <a:pt x="3510" y="1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1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8625DFA3-55EE-4CD8-9DB5-0E5DC7EFB5FA}"/>
                    </a:ext>
                  </a:extLst>
                </p:cNvPr>
                <p:cNvSpPr/>
                <p:nvPr/>
              </p:nvSpPr>
              <p:spPr>
                <a:xfrm>
                  <a:off x="3286922" y="4581858"/>
                  <a:ext cx="153903" cy="144565"/>
                </a:xfrm>
                <a:custGeom>
                  <a:avLst/>
                  <a:gdLst>
                    <a:gd name="connsiteX0" fmla="*/ 650 w 153903"/>
                    <a:gd name="connsiteY0" fmla="*/ 142085 h 144565"/>
                    <a:gd name="connsiteX1" fmla="*/ 163 w 153903"/>
                    <a:gd name="connsiteY1" fmla="*/ 132992 h 144565"/>
                    <a:gd name="connsiteX2" fmla="*/ 163 w 153903"/>
                    <a:gd name="connsiteY2" fmla="*/ 122452 h 144565"/>
                    <a:gd name="connsiteX3" fmla="*/ 1260 w 153903"/>
                    <a:gd name="connsiteY3" fmla="*/ 108605 h 144565"/>
                    <a:gd name="connsiteX4" fmla="*/ 4552 w 153903"/>
                    <a:gd name="connsiteY4" fmla="*/ 92381 h 144565"/>
                    <a:gd name="connsiteX5" fmla="*/ 7112 w 153903"/>
                    <a:gd name="connsiteY5" fmla="*/ 83598 h 144565"/>
                    <a:gd name="connsiteX6" fmla="*/ 10770 w 153903"/>
                    <a:gd name="connsiteY6" fmla="*/ 74608 h 144565"/>
                    <a:gd name="connsiteX7" fmla="*/ 15403 w 153903"/>
                    <a:gd name="connsiteY7" fmla="*/ 65618 h 144565"/>
                    <a:gd name="connsiteX8" fmla="*/ 21011 w 153903"/>
                    <a:gd name="connsiteY8" fmla="*/ 56731 h 144565"/>
                    <a:gd name="connsiteX9" fmla="*/ 35154 w 153903"/>
                    <a:gd name="connsiteY9" fmla="*/ 39990 h 144565"/>
                    <a:gd name="connsiteX10" fmla="*/ 53198 w 153903"/>
                    <a:gd name="connsiteY10" fmla="*/ 26144 h 144565"/>
                    <a:gd name="connsiteX11" fmla="*/ 62952 w 153903"/>
                    <a:gd name="connsiteY11" fmla="*/ 20460 h 144565"/>
                    <a:gd name="connsiteX12" fmla="*/ 72949 w 153903"/>
                    <a:gd name="connsiteY12" fmla="*/ 15500 h 144565"/>
                    <a:gd name="connsiteX13" fmla="*/ 93066 w 153903"/>
                    <a:gd name="connsiteY13" fmla="*/ 8370 h 144565"/>
                    <a:gd name="connsiteX14" fmla="*/ 111720 w 153903"/>
                    <a:gd name="connsiteY14" fmla="*/ 3927 h 144565"/>
                    <a:gd name="connsiteX15" fmla="*/ 127813 w 153903"/>
                    <a:gd name="connsiteY15" fmla="*/ 1550 h 144565"/>
                    <a:gd name="connsiteX16" fmla="*/ 140249 w 153903"/>
                    <a:gd name="connsiteY16" fmla="*/ 517 h 144565"/>
                    <a:gd name="connsiteX17" fmla="*/ 151100 w 153903"/>
                    <a:gd name="connsiteY17" fmla="*/ 0 h 144565"/>
                    <a:gd name="connsiteX18" fmla="*/ 153904 w 153903"/>
                    <a:gd name="connsiteY18" fmla="*/ 2170 h 144565"/>
                    <a:gd name="connsiteX19" fmla="*/ 151709 w 153903"/>
                    <a:gd name="connsiteY19" fmla="*/ 4547 h 144565"/>
                    <a:gd name="connsiteX20" fmla="*/ 151465 w 153903"/>
                    <a:gd name="connsiteY20" fmla="*/ 4547 h 144565"/>
                    <a:gd name="connsiteX21" fmla="*/ 140980 w 153903"/>
                    <a:gd name="connsiteY21" fmla="*/ 5994 h 144565"/>
                    <a:gd name="connsiteX22" fmla="*/ 129032 w 153903"/>
                    <a:gd name="connsiteY22" fmla="*/ 7854 h 144565"/>
                    <a:gd name="connsiteX23" fmla="*/ 113792 w 153903"/>
                    <a:gd name="connsiteY23" fmla="*/ 11057 h 144565"/>
                    <a:gd name="connsiteX24" fmla="*/ 96358 w 153903"/>
                    <a:gd name="connsiteY24" fmla="*/ 16120 h 144565"/>
                    <a:gd name="connsiteX25" fmla="*/ 77826 w 153903"/>
                    <a:gd name="connsiteY25" fmla="*/ 23457 h 144565"/>
                    <a:gd name="connsiteX26" fmla="*/ 68682 w 153903"/>
                    <a:gd name="connsiteY26" fmla="*/ 28210 h 144565"/>
                    <a:gd name="connsiteX27" fmla="*/ 59782 w 153903"/>
                    <a:gd name="connsiteY27" fmla="*/ 33584 h 144565"/>
                    <a:gd name="connsiteX28" fmla="*/ 43566 w 153903"/>
                    <a:gd name="connsiteY28" fmla="*/ 46501 h 144565"/>
                    <a:gd name="connsiteX29" fmla="*/ 30399 w 153903"/>
                    <a:gd name="connsiteY29" fmla="*/ 61691 h 144565"/>
                    <a:gd name="connsiteX30" fmla="*/ 25034 w 153903"/>
                    <a:gd name="connsiteY30" fmla="*/ 69854 h 144565"/>
                    <a:gd name="connsiteX31" fmla="*/ 20523 w 153903"/>
                    <a:gd name="connsiteY31" fmla="*/ 78121 h 144565"/>
                    <a:gd name="connsiteX32" fmla="*/ 13940 w 153903"/>
                    <a:gd name="connsiteY32" fmla="*/ 94551 h 144565"/>
                    <a:gd name="connsiteX33" fmla="*/ 9916 w 153903"/>
                    <a:gd name="connsiteY33" fmla="*/ 109845 h 144565"/>
                    <a:gd name="connsiteX34" fmla="*/ 7722 w 153903"/>
                    <a:gd name="connsiteY34" fmla="*/ 122968 h 144565"/>
                    <a:gd name="connsiteX35" fmla="*/ 6746 w 153903"/>
                    <a:gd name="connsiteY35" fmla="*/ 133302 h 144565"/>
                    <a:gd name="connsiteX36" fmla="*/ 6137 w 153903"/>
                    <a:gd name="connsiteY36" fmla="*/ 142395 h 144565"/>
                    <a:gd name="connsiteX37" fmla="*/ 3333 w 153903"/>
                    <a:gd name="connsiteY37" fmla="*/ 144565 h 144565"/>
                    <a:gd name="connsiteX38" fmla="*/ 772 w 153903"/>
                    <a:gd name="connsiteY38" fmla="*/ 142395 h 144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53903" h="144565">
                      <a:moveTo>
                        <a:pt x="650" y="142085"/>
                      </a:moveTo>
                      <a:cubicBezTo>
                        <a:pt x="650" y="142085"/>
                        <a:pt x="407" y="138778"/>
                        <a:pt x="163" y="132992"/>
                      </a:cubicBezTo>
                      <a:cubicBezTo>
                        <a:pt x="163" y="130098"/>
                        <a:pt x="-203" y="126585"/>
                        <a:pt x="163" y="122452"/>
                      </a:cubicBezTo>
                      <a:cubicBezTo>
                        <a:pt x="529" y="118318"/>
                        <a:pt x="163" y="113565"/>
                        <a:pt x="1260" y="108605"/>
                      </a:cubicBezTo>
                      <a:cubicBezTo>
                        <a:pt x="2113" y="103542"/>
                        <a:pt x="2723" y="98065"/>
                        <a:pt x="4552" y="92381"/>
                      </a:cubicBezTo>
                      <a:cubicBezTo>
                        <a:pt x="5405" y="89488"/>
                        <a:pt x="6015" y="86594"/>
                        <a:pt x="7112" y="83598"/>
                      </a:cubicBezTo>
                      <a:cubicBezTo>
                        <a:pt x="8331" y="80704"/>
                        <a:pt x="9551" y="77708"/>
                        <a:pt x="10770" y="74608"/>
                      </a:cubicBezTo>
                      <a:cubicBezTo>
                        <a:pt x="11867" y="71508"/>
                        <a:pt x="13818" y="68614"/>
                        <a:pt x="15403" y="65618"/>
                      </a:cubicBezTo>
                      <a:cubicBezTo>
                        <a:pt x="16988" y="62621"/>
                        <a:pt x="18695" y="59521"/>
                        <a:pt x="21011" y="56731"/>
                      </a:cubicBezTo>
                      <a:cubicBezTo>
                        <a:pt x="24913" y="50737"/>
                        <a:pt x="30033" y="45364"/>
                        <a:pt x="35154" y="39990"/>
                      </a:cubicBezTo>
                      <a:cubicBezTo>
                        <a:pt x="40884" y="35031"/>
                        <a:pt x="46614" y="30174"/>
                        <a:pt x="53198" y="26144"/>
                      </a:cubicBezTo>
                      <a:cubicBezTo>
                        <a:pt x="56246" y="23974"/>
                        <a:pt x="59538" y="22114"/>
                        <a:pt x="62952" y="20460"/>
                      </a:cubicBezTo>
                      <a:cubicBezTo>
                        <a:pt x="66365" y="18807"/>
                        <a:pt x="69413" y="16740"/>
                        <a:pt x="72949" y="15500"/>
                      </a:cubicBezTo>
                      <a:cubicBezTo>
                        <a:pt x="79777" y="12607"/>
                        <a:pt x="86482" y="10127"/>
                        <a:pt x="93066" y="8370"/>
                      </a:cubicBezTo>
                      <a:cubicBezTo>
                        <a:pt x="99528" y="6200"/>
                        <a:pt x="105989" y="5167"/>
                        <a:pt x="111720" y="3927"/>
                      </a:cubicBezTo>
                      <a:cubicBezTo>
                        <a:pt x="117450" y="2480"/>
                        <a:pt x="123058" y="2273"/>
                        <a:pt x="127813" y="1550"/>
                      </a:cubicBezTo>
                      <a:cubicBezTo>
                        <a:pt x="132568" y="827"/>
                        <a:pt x="136835" y="723"/>
                        <a:pt x="140249" y="517"/>
                      </a:cubicBezTo>
                      <a:cubicBezTo>
                        <a:pt x="147198" y="207"/>
                        <a:pt x="151100" y="0"/>
                        <a:pt x="151100" y="0"/>
                      </a:cubicBezTo>
                      <a:cubicBezTo>
                        <a:pt x="152563" y="0"/>
                        <a:pt x="153782" y="930"/>
                        <a:pt x="153904" y="2170"/>
                      </a:cubicBezTo>
                      <a:cubicBezTo>
                        <a:pt x="153904" y="3307"/>
                        <a:pt x="153050" y="4340"/>
                        <a:pt x="151709" y="4547"/>
                      </a:cubicBezTo>
                      <a:lnTo>
                        <a:pt x="151465" y="4547"/>
                      </a:lnTo>
                      <a:cubicBezTo>
                        <a:pt x="151465" y="4547"/>
                        <a:pt x="147686" y="5064"/>
                        <a:pt x="140980" y="5994"/>
                      </a:cubicBezTo>
                      <a:cubicBezTo>
                        <a:pt x="137689" y="6407"/>
                        <a:pt x="133543" y="6820"/>
                        <a:pt x="129032" y="7854"/>
                      </a:cubicBezTo>
                      <a:cubicBezTo>
                        <a:pt x="124521" y="8887"/>
                        <a:pt x="119279" y="9507"/>
                        <a:pt x="113792" y="11057"/>
                      </a:cubicBezTo>
                      <a:cubicBezTo>
                        <a:pt x="108306" y="12503"/>
                        <a:pt x="102332" y="13744"/>
                        <a:pt x="96358" y="16120"/>
                      </a:cubicBezTo>
                      <a:cubicBezTo>
                        <a:pt x="90140" y="17980"/>
                        <a:pt x="84166" y="20770"/>
                        <a:pt x="77826" y="23457"/>
                      </a:cubicBezTo>
                      <a:cubicBezTo>
                        <a:pt x="74534" y="24697"/>
                        <a:pt x="71730" y="26661"/>
                        <a:pt x="68682" y="28210"/>
                      </a:cubicBezTo>
                      <a:cubicBezTo>
                        <a:pt x="65634" y="29760"/>
                        <a:pt x="62586" y="31517"/>
                        <a:pt x="59782" y="33584"/>
                      </a:cubicBezTo>
                      <a:cubicBezTo>
                        <a:pt x="53808" y="37304"/>
                        <a:pt x="48687" y="41954"/>
                        <a:pt x="43566" y="46501"/>
                      </a:cubicBezTo>
                      <a:cubicBezTo>
                        <a:pt x="38811" y="51357"/>
                        <a:pt x="34057" y="56214"/>
                        <a:pt x="30399" y="61691"/>
                      </a:cubicBezTo>
                      <a:cubicBezTo>
                        <a:pt x="28326" y="64274"/>
                        <a:pt x="26619" y="67064"/>
                        <a:pt x="25034" y="69854"/>
                      </a:cubicBezTo>
                      <a:cubicBezTo>
                        <a:pt x="23449" y="72644"/>
                        <a:pt x="21621" y="75228"/>
                        <a:pt x="20523" y="78121"/>
                      </a:cubicBezTo>
                      <a:cubicBezTo>
                        <a:pt x="17963" y="83701"/>
                        <a:pt x="15525" y="89178"/>
                        <a:pt x="13940" y="94551"/>
                      </a:cubicBezTo>
                      <a:cubicBezTo>
                        <a:pt x="11867" y="99821"/>
                        <a:pt x="11014" y="104988"/>
                        <a:pt x="9916" y="109845"/>
                      </a:cubicBezTo>
                      <a:cubicBezTo>
                        <a:pt x="8697" y="114598"/>
                        <a:pt x="8575" y="119042"/>
                        <a:pt x="7722" y="122968"/>
                      </a:cubicBezTo>
                      <a:cubicBezTo>
                        <a:pt x="6990" y="126895"/>
                        <a:pt x="6868" y="130408"/>
                        <a:pt x="6746" y="133302"/>
                      </a:cubicBezTo>
                      <a:cubicBezTo>
                        <a:pt x="6381" y="139088"/>
                        <a:pt x="6137" y="142395"/>
                        <a:pt x="6137" y="142395"/>
                      </a:cubicBezTo>
                      <a:cubicBezTo>
                        <a:pt x="6137" y="143635"/>
                        <a:pt x="4796" y="144565"/>
                        <a:pt x="3333" y="144565"/>
                      </a:cubicBezTo>
                      <a:cubicBezTo>
                        <a:pt x="1992" y="144565"/>
                        <a:pt x="894" y="143532"/>
                        <a:pt x="772" y="1423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1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0D6A6DFA-AF36-4C86-8D5C-24953E34FA7C}"/>
                    </a:ext>
                  </a:extLst>
                </p:cNvPr>
                <p:cNvSpPr/>
                <p:nvPr/>
              </p:nvSpPr>
              <p:spPr>
                <a:xfrm>
                  <a:off x="3282283" y="4524086"/>
                  <a:ext cx="112700" cy="28660"/>
                </a:xfrm>
                <a:custGeom>
                  <a:avLst/>
                  <a:gdLst>
                    <a:gd name="connsiteX0" fmla="*/ 1510 w 112700"/>
                    <a:gd name="connsiteY0" fmla="*/ 24188 h 28660"/>
                    <a:gd name="connsiteX1" fmla="*/ 17725 w 112700"/>
                    <a:gd name="connsiteY1" fmla="*/ 18608 h 28660"/>
                    <a:gd name="connsiteX2" fmla="*/ 54179 w 112700"/>
                    <a:gd name="connsiteY2" fmla="*/ 8275 h 28660"/>
                    <a:gd name="connsiteX3" fmla="*/ 74540 w 112700"/>
                    <a:gd name="connsiteY3" fmla="*/ 4658 h 28660"/>
                    <a:gd name="connsiteX4" fmla="*/ 92340 w 112700"/>
                    <a:gd name="connsiteY4" fmla="*/ 1971 h 28660"/>
                    <a:gd name="connsiteX5" fmla="*/ 109775 w 112700"/>
                    <a:gd name="connsiteY5" fmla="*/ 8 h 28660"/>
                    <a:gd name="connsiteX6" fmla="*/ 112701 w 112700"/>
                    <a:gd name="connsiteY6" fmla="*/ 2075 h 28660"/>
                    <a:gd name="connsiteX7" fmla="*/ 110994 w 112700"/>
                    <a:gd name="connsiteY7" fmla="*/ 4451 h 28660"/>
                    <a:gd name="connsiteX8" fmla="*/ 110872 w 112700"/>
                    <a:gd name="connsiteY8" fmla="*/ 4451 h 28660"/>
                    <a:gd name="connsiteX9" fmla="*/ 94291 w 112700"/>
                    <a:gd name="connsiteY9" fmla="*/ 9205 h 28660"/>
                    <a:gd name="connsiteX10" fmla="*/ 77222 w 112700"/>
                    <a:gd name="connsiteY10" fmla="*/ 13338 h 28660"/>
                    <a:gd name="connsiteX11" fmla="*/ 57471 w 112700"/>
                    <a:gd name="connsiteY11" fmla="*/ 17471 h 28660"/>
                    <a:gd name="connsiteX12" fmla="*/ 20286 w 112700"/>
                    <a:gd name="connsiteY12" fmla="*/ 25738 h 28660"/>
                    <a:gd name="connsiteX13" fmla="*/ 3095 w 112700"/>
                    <a:gd name="connsiteY13" fmla="*/ 28631 h 28660"/>
                    <a:gd name="connsiteX14" fmla="*/ 47 w 112700"/>
                    <a:gd name="connsiteY14" fmla="*/ 26668 h 28660"/>
                    <a:gd name="connsiteX15" fmla="*/ 1632 w 112700"/>
                    <a:gd name="connsiteY15" fmla="*/ 24188 h 2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12700" h="28660">
                      <a:moveTo>
                        <a:pt x="1510" y="24188"/>
                      </a:moveTo>
                      <a:cubicBezTo>
                        <a:pt x="1510" y="24188"/>
                        <a:pt x="7972" y="21708"/>
                        <a:pt x="17725" y="18608"/>
                      </a:cubicBezTo>
                      <a:cubicBezTo>
                        <a:pt x="27601" y="15508"/>
                        <a:pt x="40768" y="11581"/>
                        <a:pt x="54179" y="8275"/>
                      </a:cubicBezTo>
                      <a:cubicBezTo>
                        <a:pt x="61129" y="7035"/>
                        <a:pt x="67956" y="5795"/>
                        <a:pt x="74540" y="4658"/>
                      </a:cubicBezTo>
                      <a:cubicBezTo>
                        <a:pt x="81002" y="3521"/>
                        <a:pt x="87220" y="2798"/>
                        <a:pt x="92340" y="1971"/>
                      </a:cubicBezTo>
                      <a:cubicBezTo>
                        <a:pt x="102825" y="628"/>
                        <a:pt x="109775" y="8"/>
                        <a:pt x="109775" y="8"/>
                      </a:cubicBezTo>
                      <a:cubicBezTo>
                        <a:pt x="111238" y="-96"/>
                        <a:pt x="112579" y="835"/>
                        <a:pt x="112701" y="2075"/>
                      </a:cubicBezTo>
                      <a:cubicBezTo>
                        <a:pt x="112701" y="3108"/>
                        <a:pt x="112091" y="4038"/>
                        <a:pt x="110994" y="4451"/>
                      </a:cubicBezTo>
                      <a:lnTo>
                        <a:pt x="110872" y="4451"/>
                      </a:lnTo>
                      <a:cubicBezTo>
                        <a:pt x="110872" y="4451"/>
                        <a:pt x="104288" y="6621"/>
                        <a:pt x="94291" y="9205"/>
                      </a:cubicBezTo>
                      <a:cubicBezTo>
                        <a:pt x="89292" y="10445"/>
                        <a:pt x="83440" y="11995"/>
                        <a:pt x="77222" y="13338"/>
                      </a:cubicBezTo>
                      <a:cubicBezTo>
                        <a:pt x="71004" y="14682"/>
                        <a:pt x="64177" y="16128"/>
                        <a:pt x="57471" y="17471"/>
                      </a:cubicBezTo>
                      <a:cubicBezTo>
                        <a:pt x="44060" y="20881"/>
                        <a:pt x="30527" y="23775"/>
                        <a:pt x="20286" y="25738"/>
                      </a:cubicBezTo>
                      <a:cubicBezTo>
                        <a:pt x="10044" y="27701"/>
                        <a:pt x="3095" y="28631"/>
                        <a:pt x="3095" y="28631"/>
                      </a:cubicBezTo>
                      <a:cubicBezTo>
                        <a:pt x="1632" y="28838"/>
                        <a:pt x="291" y="27908"/>
                        <a:pt x="47" y="26668"/>
                      </a:cubicBezTo>
                      <a:cubicBezTo>
                        <a:pt x="-197" y="25635"/>
                        <a:pt x="535" y="24602"/>
                        <a:pt x="1632" y="241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1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</p:grpSp>
      </p:grpSp>
      <p:grpSp>
        <p:nvGrpSpPr>
          <p:cNvPr id="25" name="Graphic 2">
            <a:extLst>
              <a:ext uri="{FF2B5EF4-FFF2-40B4-BE49-F238E27FC236}">
                <a16:creationId xmlns:a16="http://schemas.microsoft.com/office/drawing/2014/main" id="{D30E5BAB-8D29-4010-A1A1-FA8B3C5B81D3}"/>
              </a:ext>
            </a:extLst>
          </p:cNvPr>
          <p:cNvGrpSpPr/>
          <p:nvPr userDrawn="1"/>
        </p:nvGrpSpPr>
        <p:grpSpPr>
          <a:xfrm>
            <a:off x="1045203" y="5344699"/>
            <a:ext cx="6050235" cy="1175236"/>
            <a:chOff x="783902" y="3796654"/>
            <a:chExt cx="4537676" cy="881427"/>
          </a:xfrm>
        </p:grpSpPr>
        <p:grpSp>
          <p:nvGrpSpPr>
            <p:cNvPr id="26" name="Graphic 2">
              <a:extLst>
                <a:ext uri="{FF2B5EF4-FFF2-40B4-BE49-F238E27FC236}">
                  <a16:creationId xmlns:a16="http://schemas.microsoft.com/office/drawing/2014/main" id="{F6D6D5CE-4C95-4431-9013-85D0149EF624}"/>
                </a:ext>
              </a:extLst>
            </p:cNvPr>
            <p:cNvGrpSpPr/>
            <p:nvPr/>
          </p:nvGrpSpPr>
          <p:grpSpPr>
            <a:xfrm>
              <a:off x="2770982" y="3796654"/>
              <a:ext cx="514498" cy="756579"/>
              <a:chOff x="2770982" y="3796654"/>
              <a:chExt cx="514498" cy="756579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C17A14B-A3F0-4560-91FE-6339E0E5D544}"/>
                  </a:ext>
                </a:extLst>
              </p:cNvPr>
              <p:cNvSpPr/>
              <p:nvPr/>
            </p:nvSpPr>
            <p:spPr>
              <a:xfrm>
                <a:off x="2770982" y="3886199"/>
                <a:ext cx="332673" cy="260447"/>
              </a:xfrm>
              <a:custGeom>
                <a:avLst/>
                <a:gdLst>
                  <a:gd name="connsiteX0" fmla="*/ 60244 w 332673"/>
                  <a:gd name="connsiteY0" fmla="*/ 19436 h 260447"/>
                  <a:gd name="connsiteX1" fmla="*/ 332491 w 332673"/>
                  <a:gd name="connsiteY1" fmla="*/ 246153 h 260447"/>
                  <a:gd name="connsiteX2" fmla="*/ 60244 w 332673"/>
                  <a:gd name="connsiteY2" fmla="*/ 19436 h 26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2673" h="260447">
                    <a:moveTo>
                      <a:pt x="60244" y="19436"/>
                    </a:moveTo>
                    <a:cubicBezTo>
                      <a:pt x="139126" y="-78422"/>
                      <a:pt x="339563" y="223936"/>
                      <a:pt x="332491" y="246153"/>
                    </a:cubicBezTo>
                    <a:cubicBezTo>
                      <a:pt x="325298" y="268266"/>
                      <a:pt x="-167990" y="302573"/>
                      <a:pt x="60244" y="19436"/>
                    </a:cubicBezTo>
                    <a:close/>
                  </a:path>
                </a:pathLst>
              </a:custGeom>
              <a:solidFill>
                <a:srgbClr val="1DAD12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DC5E3E7-0BD9-49E3-8A65-DA72558DB570}"/>
                  </a:ext>
                </a:extLst>
              </p:cNvPr>
              <p:cNvSpPr/>
              <p:nvPr/>
            </p:nvSpPr>
            <p:spPr>
              <a:xfrm>
                <a:off x="3014228" y="3796654"/>
                <a:ext cx="271253" cy="315624"/>
              </a:xfrm>
              <a:custGeom>
                <a:avLst/>
                <a:gdLst>
                  <a:gd name="connsiteX0" fmla="*/ 165324 w 271253"/>
                  <a:gd name="connsiteY0" fmla="*/ 315548 h 315624"/>
                  <a:gd name="connsiteX1" fmla="*/ 260421 w 271253"/>
                  <a:gd name="connsiteY1" fmla="*/ 55661 h 315624"/>
                  <a:gd name="connsiteX2" fmla="*/ 3658 w 271253"/>
                  <a:gd name="connsiteY2" fmla="*/ 79841 h 315624"/>
                  <a:gd name="connsiteX3" fmla="*/ 165324 w 271253"/>
                  <a:gd name="connsiteY3" fmla="*/ 315548 h 315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1253" h="315624">
                    <a:moveTo>
                      <a:pt x="165324" y="315548"/>
                    </a:moveTo>
                    <a:cubicBezTo>
                      <a:pt x="191049" y="319784"/>
                      <a:pt x="306751" y="147319"/>
                      <a:pt x="260421" y="55661"/>
                    </a:cubicBezTo>
                    <a:cubicBezTo>
                      <a:pt x="214092" y="-36100"/>
                      <a:pt x="33406" y="-4790"/>
                      <a:pt x="3658" y="79841"/>
                    </a:cubicBezTo>
                    <a:cubicBezTo>
                      <a:pt x="-26091" y="164472"/>
                      <a:pt x="134478" y="310588"/>
                      <a:pt x="165324" y="315548"/>
                    </a:cubicBezTo>
                    <a:close/>
                  </a:path>
                </a:pathLst>
              </a:custGeom>
              <a:solidFill>
                <a:srgbClr val="1DAD12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B6E016C-EC6D-4657-8546-8B94B29A5A0C}"/>
                  </a:ext>
                </a:extLst>
              </p:cNvPr>
              <p:cNvSpPr/>
              <p:nvPr/>
            </p:nvSpPr>
            <p:spPr>
              <a:xfrm>
                <a:off x="3173211" y="3921033"/>
                <a:ext cx="29139" cy="632201"/>
              </a:xfrm>
              <a:custGeom>
                <a:avLst/>
                <a:gdLst>
                  <a:gd name="connsiteX0" fmla="*/ 2682 w 29139"/>
                  <a:gd name="connsiteY0" fmla="*/ 1137 h 632201"/>
                  <a:gd name="connsiteX1" fmla="*/ 7681 w 29139"/>
                  <a:gd name="connsiteY1" fmla="*/ 99511 h 632201"/>
                  <a:gd name="connsiteX2" fmla="*/ 17435 w 29139"/>
                  <a:gd name="connsiteY2" fmla="*/ 315997 h 632201"/>
                  <a:gd name="connsiteX3" fmla="*/ 25847 w 29139"/>
                  <a:gd name="connsiteY3" fmla="*/ 532587 h 632201"/>
                  <a:gd name="connsiteX4" fmla="*/ 29139 w 29139"/>
                  <a:gd name="connsiteY4" fmla="*/ 631064 h 632201"/>
                  <a:gd name="connsiteX5" fmla="*/ 27798 w 29139"/>
                  <a:gd name="connsiteY5" fmla="*/ 632201 h 632201"/>
                  <a:gd name="connsiteX6" fmla="*/ 26457 w 29139"/>
                  <a:gd name="connsiteY6" fmla="*/ 631064 h 632201"/>
                  <a:gd name="connsiteX7" fmla="*/ 21458 w 29139"/>
                  <a:gd name="connsiteY7" fmla="*/ 532690 h 632201"/>
                  <a:gd name="connsiteX8" fmla="*/ 11705 w 29139"/>
                  <a:gd name="connsiteY8" fmla="*/ 316204 h 632201"/>
                  <a:gd name="connsiteX9" fmla="*/ 3292 w 29139"/>
                  <a:gd name="connsiteY9" fmla="*/ 99614 h 632201"/>
                  <a:gd name="connsiteX10" fmla="*/ 0 w 29139"/>
                  <a:gd name="connsiteY10" fmla="*/ 1137 h 632201"/>
                  <a:gd name="connsiteX11" fmla="*/ 1341 w 29139"/>
                  <a:gd name="connsiteY11" fmla="*/ 0 h 632201"/>
                  <a:gd name="connsiteX12" fmla="*/ 2682 w 29139"/>
                  <a:gd name="connsiteY12" fmla="*/ 1137 h 632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139" h="632201">
                    <a:moveTo>
                      <a:pt x="2682" y="1137"/>
                    </a:moveTo>
                    <a:cubicBezTo>
                      <a:pt x="2682" y="1137"/>
                      <a:pt x="4633" y="40507"/>
                      <a:pt x="7681" y="99511"/>
                    </a:cubicBezTo>
                    <a:cubicBezTo>
                      <a:pt x="10363" y="158515"/>
                      <a:pt x="13899" y="237256"/>
                      <a:pt x="17435" y="315997"/>
                    </a:cubicBezTo>
                    <a:cubicBezTo>
                      <a:pt x="20483" y="394738"/>
                      <a:pt x="23531" y="473479"/>
                      <a:pt x="25847" y="532587"/>
                    </a:cubicBezTo>
                    <a:cubicBezTo>
                      <a:pt x="27798" y="591694"/>
                      <a:pt x="29139" y="631064"/>
                      <a:pt x="29139" y="631064"/>
                    </a:cubicBezTo>
                    <a:cubicBezTo>
                      <a:pt x="29139" y="631684"/>
                      <a:pt x="28529" y="632201"/>
                      <a:pt x="27798" y="632201"/>
                    </a:cubicBezTo>
                    <a:cubicBezTo>
                      <a:pt x="27066" y="632201"/>
                      <a:pt x="26457" y="631684"/>
                      <a:pt x="26457" y="631064"/>
                    </a:cubicBezTo>
                    <a:cubicBezTo>
                      <a:pt x="26457" y="631064"/>
                      <a:pt x="24506" y="591694"/>
                      <a:pt x="21458" y="532690"/>
                    </a:cubicBezTo>
                    <a:cubicBezTo>
                      <a:pt x="18776" y="473686"/>
                      <a:pt x="15240" y="394945"/>
                      <a:pt x="11705" y="316204"/>
                    </a:cubicBezTo>
                    <a:cubicBezTo>
                      <a:pt x="8657" y="237463"/>
                      <a:pt x="5609" y="158722"/>
                      <a:pt x="3292" y="99614"/>
                    </a:cubicBezTo>
                    <a:cubicBezTo>
                      <a:pt x="1341" y="40507"/>
                      <a:pt x="0" y="1137"/>
                      <a:pt x="0" y="1137"/>
                    </a:cubicBezTo>
                    <a:cubicBezTo>
                      <a:pt x="0" y="517"/>
                      <a:pt x="610" y="0"/>
                      <a:pt x="1341" y="0"/>
                    </a:cubicBezTo>
                    <a:cubicBezTo>
                      <a:pt x="2073" y="0"/>
                      <a:pt x="2682" y="517"/>
                      <a:pt x="2682" y="11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BAC63E3B-C7FB-4A3A-9520-EC794CE4F792}"/>
                  </a:ext>
                </a:extLst>
              </p:cNvPr>
              <p:cNvSpPr/>
              <p:nvPr/>
            </p:nvSpPr>
            <p:spPr>
              <a:xfrm>
                <a:off x="2911555" y="4030319"/>
                <a:ext cx="279349" cy="146819"/>
              </a:xfrm>
              <a:custGeom>
                <a:avLst/>
                <a:gdLst>
                  <a:gd name="connsiteX0" fmla="*/ 2088 w 279349"/>
                  <a:gd name="connsiteY0" fmla="*/ 146 h 146819"/>
                  <a:gd name="connsiteX1" fmla="*/ 45736 w 279349"/>
                  <a:gd name="connsiteY1" fmla="*/ 22156 h 146819"/>
                  <a:gd name="connsiteX2" fmla="*/ 141199 w 279349"/>
                  <a:gd name="connsiteY2" fmla="*/ 71343 h 146819"/>
                  <a:gd name="connsiteX3" fmla="*/ 235931 w 279349"/>
                  <a:gd name="connsiteY3" fmla="*/ 121564 h 146819"/>
                  <a:gd name="connsiteX4" fmla="*/ 278725 w 279349"/>
                  <a:gd name="connsiteY4" fmla="*/ 144711 h 146819"/>
                  <a:gd name="connsiteX5" fmla="*/ 279091 w 279349"/>
                  <a:gd name="connsiteY5" fmla="*/ 146261 h 146819"/>
                  <a:gd name="connsiteX6" fmla="*/ 277262 w 279349"/>
                  <a:gd name="connsiteY6" fmla="*/ 146674 h 146819"/>
                  <a:gd name="connsiteX7" fmla="*/ 233614 w 279349"/>
                  <a:gd name="connsiteY7" fmla="*/ 124664 h 146819"/>
                  <a:gd name="connsiteX8" fmla="*/ 138151 w 279349"/>
                  <a:gd name="connsiteY8" fmla="*/ 75476 h 146819"/>
                  <a:gd name="connsiteX9" fmla="*/ 43419 w 279349"/>
                  <a:gd name="connsiteY9" fmla="*/ 25256 h 146819"/>
                  <a:gd name="connsiteX10" fmla="*/ 625 w 279349"/>
                  <a:gd name="connsiteY10" fmla="*/ 2109 h 146819"/>
                  <a:gd name="connsiteX11" fmla="*/ 259 w 279349"/>
                  <a:gd name="connsiteY11" fmla="*/ 559 h 146819"/>
                  <a:gd name="connsiteX12" fmla="*/ 2088 w 279349"/>
                  <a:gd name="connsiteY12" fmla="*/ 146 h 14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9349" h="146819">
                    <a:moveTo>
                      <a:pt x="2088" y="146"/>
                    </a:moveTo>
                    <a:cubicBezTo>
                      <a:pt x="2088" y="146"/>
                      <a:pt x="19523" y="8929"/>
                      <a:pt x="45736" y="22156"/>
                    </a:cubicBezTo>
                    <a:cubicBezTo>
                      <a:pt x="71826" y="35589"/>
                      <a:pt x="106452" y="53466"/>
                      <a:pt x="141199" y="71343"/>
                    </a:cubicBezTo>
                    <a:cubicBezTo>
                      <a:pt x="175702" y="89634"/>
                      <a:pt x="210084" y="107820"/>
                      <a:pt x="235931" y="121564"/>
                    </a:cubicBezTo>
                    <a:cubicBezTo>
                      <a:pt x="261656" y="135514"/>
                      <a:pt x="278725" y="144711"/>
                      <a:pt x="278725" y="144711"/>
                    </a:cubicBezTo>
                    <a:cubicBezTo>
                      <a:pt x="279334" y="145021"/>
                      <a:pt x="279578" y="145744"/>
                      <a:pt x="279091" y="146261"/>
                    </a:cubicBezTo>
                    <a:cubicBezTo>
                      <a:pt x="278725" y="146778"/>
                      <a:pt x="277871" y="146984"/>
                      <a:pt x="277262" y="146674"/>
                    </a:cubicBezTo>
                    <a:cubicBezTo>
                      <a:pt x="277262" y="146674"/>
                      <a:pt x="259827" y="137891"/>
                      <a:pt x="233614" y="124664"/>
                    </a:cubicBezTo>
                    <a:cubicBezTo>
                      <a:pt x="207524" y="111230"/>
                      <a:pt x="172898" y="93353"/>
                      <a:pt x="138151" y="75476"/>
                    </a:cubicBezTo>
                    <a:cubicBezTo>
                      <a:pt x="103648" y="57186"/>
                      <a:pt x="69266" y="38999"/>
                      <a:pt x="43419" y="25256"/>
                    </a:cubicBezTo>
                    <a:cubicBezTo>
                      <a:pt x="17694" y="11306"/>
                      <a:pt x="625" y="2109"/>
                      <a:pt x="625" y="2109"/>
                    </a:cubicBezTo>
                    <a:cubicBezTo>
                      <a:pt x="16" y="1799"/>
                      <a:pt x="-228" y="1076"/>
                      <a:pt x="259" y="559"/>
                    </a:cubicBezTo>
                    <a:cubicBezTo>
                      <a:pt x="625" y="42"/>
                      <a:pt x="1479" y="-164"/>
                      <a:pt x="2088" y="1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1FA0F48-A60D-48C8-A9CD-8E7ABB78C01D}"/>
                  </a:ext>
                </a:extLst>
              </p:cNvPr>
              <p:cNvSpPr/>
              <p:nvPr/>
            </p:nvSpPr>
            <p:spPr>
              <a:xfrm>
                <a:off x="2793093" y="3989941"/>
                <a:ext cx="185655" cy="140404"/>
              </a:xfrm>
              <a:custGeom>
                <a:avLst/>
                <a:gdLst>
                  <a:gd name="connsiteX0" fmla="*/ 6433 w 185655"/>
                  <a:gd name="connsiteY0" fmla="*/ 1463 h 140404"/>
                  <a:gd name="connsiteX1" fmla="*/ 5092 w 185655"/>
                  <a:gd name="connsiteY1" fmla="*/ 11796 h 140404"/>
                  <a:gd name="connsiteX2" fmla="*/ 4239 w 185655"/>
                  <a:gd name="connsiteY2" fmla="*/ 23576 h 140404"/>
                  <a:gd name="connsiteX3" fmla="*/ 4970 w 185655"/>
                  <a:gd name="connsiteY3" fmla="*/ 38663 h 140404"/>
                  <a:gd name="connsiteX4" fmla="*/ 8994 w 185655"/>
                  <a:gd name="connsiteY4" fmla="*/ 56230 h 140404"/>
                  <a:gd name="connsiteX5" fmla="*/ 17528 w 185655"/>
                  <a:gd name="connsiteY5" fmla="*/ 74830 h 140404"/>
                  <a:gd name="connsiteX6" fmla="*/ 32037 w 185655"/>
                  <a:gd name="connsiteY6" fmla="*/ 92191 h 140404"/>
                  <a:gd name="connsiteX7" fmla="*/ 36182 w 185655"/>
                  <a:gd name="connsiteY7" fmla="*/ 96324 h 140404"/>
                  <a:gd name="connsiteX8" fmla="*/ 41059 w 185655"/>
                  <a:gd name="connsiteY8" fmla="*/ 100044 h 140404"/>
                  <a:gd name="connsiteX9" fmla="*/ 51056 w 185655"/>
                  <a:gd name="connsiteY9" fmla="*/ 107174 h 140404"/>
                  <a:gd name="connsiteX10" fmla="*/ 61663 w 185655"/>
                  <a:gd name="connsiteY10" fmla="*/ 113581 h 140404"/>
                  <a:gd name="connsiteX11" fmla="*/ 73002 w 185655"/>
                  <a:gd name="connsiteY11" fmla="*/ 118954 h 140404"/>
                  <a:gd name="connsiteX12" fmla="*/ 84584 w 185655"/>
                  <a:gd name="connsiteY12" fmla="*/ 123501 h 140404"/>
                  <a:gd name="connsiteX13" fmla="*/ 96288 w 185655"/>
                  <a:gd name="connsiteY13" fmla="*/ 127324 h 140404"/>
                  <a:gd name="connsiteX14" fmla="*/ 107871 w 185655"/>
                  <a:gd name="connsiteY14" fmla="*/ 130424 h 140404"/>
                  <a:gd name="connsiteX15" fmla="*/ 119209 w 185655"/>
                  <a:gd name="connsiteY15" fmla="*/ 132698 h 140404"/>
                  <a:gd name="connsiteX16" fmla="*/ 140180 w 185655"/>
                  <a:gd name="connsiteY16" fmla="*/ 135694 h 140404"/>
                  <a:gd name="connsiteX17" fmla="*/ 158224 w 185655"/>
                  <a:gd name="connsiteY17" fmla="*/ 137141 h 140404"/>
                  <a:gd name="connsiteX18" fmla="*/ 172123 w 185655"/>
                  <a:gd name="connsiteY18" fmla="*/ 137554 h 140404"/>
                  <a:gd name="connsiteX19" fmla="*/ 184315 w 185655"/>
                  <a:gd name="connsiteY19" fmla="*/ 137554 h 140404"/>
                  <a:gd name="connsiteX20" fmla="*/ 184315 w 185655"/>
                  <a:gd name="connsiteY20" fmla="*/ 137554 h 140404"/>
                  <a:gd name="connsiteX21" fmla="*/ 185656 w 185655"/>
                  <a:gd name="connsiteY21" fmla="*/ 138691 h 140404"/>
                  <a:gd name="connsiteX22" fmla="*/ 184315 w 185655"/>
                  <a:gd name="connsiteY22" fmla="*/ 139828 h 140404"/>
                  <a:gd name="connsiteX23" fmla="*/ 172001 w 185655"/>
                  <a:gd name="connsiteY23" fmla="*/ 140241 h 140404"/>
                  <a:gd name="connsiteX24" fmla="*/ 157858 w 185655"/>
                  <a:gd name="connsiteY24" fmla="*/ 140241 h 140404"/>
                  <a:gd name="connsiteX25" fmla="*/ 139570 w 185655"/>
                  <a:gd name="connsiteY25" fmla="*/ 139208 h 140404"/>
                  <a:gd name="connsiteX26" fmla="*/ 118112 w 185655"/>
                  <a:gd name="connsiteY26" fmla="*/ 136314 h 140404"/>
                  <a:gd name="connsiteX27" fmla="*/ 106530 w 185655"/>
                  <a:gd name="connsiteY27" fmla="*/ 134144 h 140404"/>
                  <a:gd name="connsiteX28" fmla="*/ 94582 w 185655"/>
                  <a:gd name="connsiteY28" fmla="*/ 131044 h 140404"/>
                  <a:gd name="connsiteX29" fmla="*/ 82511 w 185655"/>
                  <a:gd name="connsiteY29" fmla="*/ 127221 h 140404"/>
                  <a:gd name="connsiteX30" fmla="*/ 70441 w 185655"/>
                  <a:gd name="connsiteY30" fmla="*/ 122674 h 140404"/>
                  <a:gd name="connsiteX31" fmla="*/ 58615 w 185655"/>
                  <a:gd name="connsiteY31" fmla="*/ 117301 h 140404"/>
                  <a:gd name="connsiteX32" fmla="*/ 47398 w 185655"/>
                  <a:gd name="connsiteY32" fmla="*/ 110791 h 140404"/>
                  <a:gd name="connsiteX33" fmla="*/ 37035 w 185655"/>
                  <a:gd name="connsiteY33" fmla="*/ 103247 h 140404"/>
                  <a:gd name="connsiteX34" fmla="*/ 32037 w 185655"/>
                  <a:gd name="connsiteY34" fmla="*/ 99321 h 140404"/>
                  <a:gd name="connsiteX35" fmla="*/ 27769 w 185655"/>
                  <a:gd name="connsiteY35" fmla="*/ 94877 h 140404"/>
                  <a:gd name="connsiteX36" fmla="*/ 12895 w 185655"/>
                  <a:gd name="connsiteY36" fmla="*/ 76483 h 140404"/>
                  <a:gd name="connsiteX37" fmla="*/ 4361 w 185655"/>
                  <a:gd name="connsiteY37" fmla="*/ 57057 h 140404"/>
                  <a:gd name="connsiteX38" fmla="*/ 581 w 185655"/>
                  <a:gd name="connsiteY38" fmla="*/ 38766 h 140404"/>
                  <a:gd name="connsiteX39" fmla="*/ 337 w 185655"/>
                  <a:gd name="connsiteY39" fmla="*/ 23060 h 140404"/>
                  <a:gd name="connsiteX40" fmla="*/ 1800 w 185655"/>
                  <a:gd name="connsiteY40" fmla="*/ 11176 h 140404"/>
                  <a:gd name="connsiteX41" fmla="*/ 3751 w 185655"/>
                  <a:gd name="connsiteY41" fmla="*/ 946 h 140404"/>
                  <a:gd name="connsiteX42" fmla="*/ 5336 w 185655"/>
                  <a:gd name="connsiteY42" fmla="*/ 16 h 140404"/>
                  <a:gd name="connsiteX43" fmla="*/ 6433 w 185655"/>
                  <a:gd name="connsiteY43" fmla="*/ 1256 h 140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85655" h="140404">
                    <a:moveTo>
                      <a:pt x="6433" y="1463"/>
                    </a:moveTo>
                    <a:cubicBezTo>
                      <a:pt x="6433" y="1463"/>
                      <a:pt x="5946" y="5183"/>
                      <a:pt x="5092" y="11796"/>
                    </a:cubicBezTo>
                    <a:cubicBezTo>
                      <a:pt x="4605" y="15103"/>
                      <a:pt x="3873" y="19029"/>
                      <a:pt x="4239" y="23576"/>
                    </a:cubicBezTo>
                    <a:cubicBezTo>
                      <a:pt x="4605" y="28123"/>
                      <a:pt x="3751" y="33186"/>
                      <a:pt x="4970" y="38663"/>
                    </a:cubicBezTo>
                    <a:cubicBezTo>
                      <a:pt x="5824" y="44140"/>
                      <a:pt x="6555" y="50237"/>
                      <a:pt x="8994" y="56230"/>
                    </a:cubicBezTo>
                    <a:cubicBezTo>
                      <a:pt x="10579" y="62534"/>
                      <a:pt x="14236" y="68423"/>
                      <a:pt x="17528" y="74830"/>
                    </a:cubicBezTo>
                    <a:cubicBezTo>
                      <a:pt x="21917" y="80720"/>
                      <a:pt x="26062" y="86920"/>
                      <a:pt x="32037" y="92191"/>
                    </a:cubicBezTo>
                    <a:lnTo>
                      <a:pt x="36182" y="96324"/>
                    </a:lnTo>
                    <a:lnTo>
                      <a:pt x="41059" y="100044"/>
                    </a:lnTo>
                    <a:cubicBezTo>
                      <a:pt x="44350" y="102421"/>
                      <a:pt x="47277" y="105210"/>
                      <a:pt x="51056" y="107174"/>
                    </a:cubicBezTo>
                    <a:lnTo>
                      <a:pt x="61663" y="113581"/>
                    </a:lnTo>
                    <a:cubicBezTo>
                      <a:pt x="65443" y="115337"/>
                      <a:pt x="69222" y="117197"/>
                      <a:pt x="73002" y="118954"/>
                    </a:cubicBezTo>
                    <a:cubicBezTo>
                      <a:pt x="76659" y="120918"/>
                      <a:pt x="80805" y="121951"/>
                      <a:pt x="84584" y="123501"/>
                    </a:cubicBezTo>
                    <a:cubicBezTo>
                      <a:pt x="88486" y="124947"/>
                      <a:pt x="92265" y="126394"/>
                      <a:pt x="96288" y="127324"/>
                    </a:cubicBezTo>
                    <a:cubicBezTo>
                      <a:pt x="100190" y="128358"/>
                      <a:pt x="104091" y="129391"/>
                      <a:pt x="107871" y="130424"/>
                    </a:cubicBezTo>
                    <a:cubicBezTo>
                      <a:pt x="111772" y="131148"/>
                      <a:pt x="115552" y="131974"/>
                      <a:pt x="119209" y="132698"/>
                    </a:cubicBezTo>
                    <a:cubicBezTo>
                      <a:pt x="126525" y="134351"/>
                      <a:pt x="133718" y="134868"/>
                      <a:pt x="140180" y="135694"/>
                    </a:cubicBezTo>
                    <a:cubicBezTo>
                      <a:pt x="146763" y="136624"/>
                      <a:pt x="152859" y="136624"/>
                      <a:pt x="158224" y="137141"/>
                    </a:cubicBezTo>
                    <a:cubicBezTo>
                      <a:pt x="163588" y="137658"/>
                      <a:pt x="168343" y="137554"/>
                      <a:pt x="172123" y="137554"/>
                    </a:cubicBezTo>
                    <a:cubicBezTo>
                      <a:pt x="179926" y="137554"/>
                      <a:pt x="184315" y="137554"/>
                      <a:pt x="184315" y="137554"/>
                    </a:cubicBezTo>
                    <a:lnTo>
                      <a:pt x="184315" y="137554"/>
                    </a:lnTo>
                    <a:cubicBezTo>
                      <a:pt x="185046" y="137554"/>
                      <a:pt x="185656" y="138071"/>
                      <a:pt x="185656" y="138691"/>
                    </a:cubicBezTo>
                    <a:cubicBezTo>
                      <a:pt x="185656" y="139311"/>
                      <a:pt x="185046" y="139828"/>
                      <a:pt x="184315" y="139828"/>
                    </a:cubicBezTo>
                    <a:cubicBezTo>
                      <a:pt x="184315" y="139828"/>
                      <a:pt x="179804" y="139931"/>
                      <a:pt x="172001" y="140241"/>
                    </a:cubicBezTo>
                    <a:cubicBezTo>
                      <a:pt x="168099" y="140344"/>
                      <a:pt x="163344" y="140551"/>
                      <a:pt x="157858" y="140241"/>
                    </a:cubicBezTo>
                    <a:cubicBezTo>
                      <a:pt x="152372" y="139931"/>
                      <a:pt x="146154" y="140241"/>
                      <a:pt x="139570" y="139208"/>
                    </a:cubicBezTo>
                    <a:cubicBezTo>
                      <a:pt x="132864" y="138381"/>
                      <a:pt x="125549" y="137968"/>
                      <a:pt x="118112" y="136314"/>
                    </a:cubicBezTo>
                    <a:cubicBezTo>
                      <a:pt x="114333" y="135591"/>
                      <a:pt x="110431" y="134868"/>
                      <a:pt x="106530" y="134144"/>
                    </a:cubicBezTo>
                    <a:cubicBezTo>
                      <a:pt x="102628" y="133111"/>
                      <a:pt x="98727" y="132078"/>
                      <a:pt x="94582" y="131044"/>
                    </a:cubicBezTo>
                    <a:cubicBezTo>
                      <a:pt x="90436" y="130114"/>
                      <a:pt x="86535" y="128668"/>
                      <a:pt x="82511" y="127221"/>
                    </a:cubicBezTo>
                    <a:cubicBezTo>
                      <a:pt x="78488" y="125671"/>
                      <a:pt x="74221" y="124637"/>
                      <a:pt x="70441" y="122674"/>
                    </a:cubicBezTo>
                    <a:cubicBezTo>
                      <a:pt x="66540" y="120918"/>
                      <a:pt x="62517" y="119058"/>
                      <a:pt x="58615" y="117301"/>
                    </a:cubicBezTo>
                    <a:lnTo>
                      <a:pt x="47398" y="110791"/>
                    </a:lnTo>
                    <a:cubicBezTo>
                      <a:pt x="43497" y="108724"/>
                      <a:pt x="40449" y="105727"/>
                      <a:pt x="37035" y="103247"/>
                    </a:cubicBezTo>
                    <a:lnTo>
                      <a:pt x="32037" y="99321"/>
                    </a:lnTo>
                    <a:lnTo>
                      <a:pt x="27769" y="94877"/>
                    </a:lnTo>
                    <a:cubicBezTo>
                      <a:pt x="21673" y="89297"/>
                      <a:pt x="17406" y="82684"/>
                      <a:pt x="12895" y="76483"/>
                    </a:cubicBezTo>
                    <a:cubicBezTo>
                      <a:pt x="9603" y="69767"/>
                      <a:pt x="5824" y="63567"/>
                      <a:pt x="4361" y="57057"/>
                    </a:cubicBezTo>
                    <a:cubicBezTo>
                      <a:pt x="1922" y="50753"/>
                      <a:pt x="1313" y="44553"/>
                      <a:pt x="581" y="38766"/>
                    </a:cubicBezTo>
                    <a:cubicBezTo>
                      <a:pt x="-638" y="33083"/>
                      <a:pt x="459" y="27709"/>
                      <a:pt x="337" y="23060"/>
                    </a:cubicBezTo>
                    <a:cubicBezTo>
                      <a:pt x="337" y="18306"/>
                      <a:pt x="1191" y="14380"/>
                      <a:pt x="1800" y="11176"/>
                    </a:cubicBezTo>
                    <a:cubicBezTo>
                      <a:pt x="3019" y="4666"/>
                      <a:pt x="3751" y="946"/>
                      <a:pt x="3751" y="946"/>
                    </a:cubicBezTo>
                    <a:cubicBezTo>
                      <a:pt x="3751" y="326"/>
                      <a:pt x="4605" y="-88"/>
                      <a:pt x="5336" y="16"/>
                    </a:cubicBezTo>
                    <a:cubicBezTo>
                      <a:pt x="6067" y="16"/>
                      <a:pt x="6555" y="636"/>
                      <a:pt x="6433" y="1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D23D21C-D1A8-4143-88E9-DCD38B399A93}"/>
                  </a:ext>
                </a:extLst>
              </p:cNvPr>
              <p:cNvSpPr/>
              <p:nvPr/>
            </p:nvSpPr>
            <p:spPr>
              <a:xfrm>
                <a:off x="3021543" y="3886519"/>
                <a:ext cx="88083" cy="175717"/>
              </a:xfrm>
              <a:custGeom>
                <a:avLst/>
                <a:gdLst>
                  <a:gd name="connsiteX0" fmla="*/ 2682 w 88083"/>
                  <a:gd name="connsiteY0" fmla="*/ 930 h 175717"/>
                  <a:gd name="connsiteX1" fmla="*/ 4145 w 88083"/>
                  <a:gd name="connsiteY1" fmla="*/ 9094 h 175717"/>
                  <a:gd name="connsiteX2" fmla="*/ 8413 w 88083"/>
                  <a:gd name="connsiteY2" fmla="*/ 30380 h 175717"/>
                  <a:gd name="connsiteX3" fmla="*/ 11948 w 88083"/>
                  <a:gd name="connsiteY3" fmla="*/ 44331 h 175717"/>
                  <a:gd name="connsiteX4" fmla="*/ 17069 w 88083"/>
                  <a:gd name="connsiteY4" fmla="*/ 59728 h 175717"/>
                  <a:gd name="connsiteX5" fmla="*/ 23409 w 88083"/>
                  <a:gd name="connsiteY5" fmla="*/ 75951 h 175717"/>
                  <a:gd name="connsiteX6" fmla="*/ 30846 w 88083"/>
                  <a:gd name="connsiteY6" fmla="*/ 92485 h 175717"/>
                  <a:gd name="connsiteX7" fmla="*/ 39380 w 88083"/>
                  <a:gd name="connsiteY7" fmla="*/ 108605 h 175717"/>
                  <a:gd name="connsiteX8" fmla="*/ 48524 w 88083"/>
                  <a:gd name="connsiteY8" fmla="*/ 123898 h 175717"/>
                  <a:gd name="connsiteX9" fmla="*/ 57790 w 88083"/>
                  <a:gd name="connsiteY9" fmla="*/ 137849 h 175717"/>
                  <a:gd name="connsiteX10" fmla="*/ 67056 w 88083"/>
                  <a:gd name="connsiteY10" fmla="*/ 149835 h 175717"/>
                  <a:gd name="connsiteX11" fmla="*/ 81930 w 88083"/>
                  <a:gd name="connsiteY11" fmla="*/ 167299 h 175717"/>
                  <a:gd name="connsiteX12" fmla="*/ 87782 w 88083"/>
                  <a:gd name="connsiteY12" fmla="*/ 173809 h 175717"/>
                  <a:gd name="connsiteX13" fmla="*/ 87782 w 88083"/>
                  <a:gd name="connsiteY13" fmla="*/ 173809 h 175717"/>
                  <a:gd name="connsiteX14" fmla="*/ 87538 w 88083"/>
                  <a:gd name="connsiteY14" fmla="*/ 175462 h 175717"/>
                  <a:gd name="connsiteX15" fmla="*/ 85710 w 88083"/>
                  <a:gd name="connsiteY15" fmla="*/ 175256 h 175717"/>
                  <a:gd name="connsiteX16" fmla="*/ 79492 w 88083"/>
                  <a:gd name="connsiteY16" fmla="*/ 168952 h 175717"/>
                  <a:gd name="connsiteX17" fmla="*/ 72298 w 88083"/>
                  <a:gd name="connsiteY17" fmla="*/ 161719 h 175717"/>
                  <a:gd name="connsiteX18" fmla="*/ 63642 w 88083"/>
                  <a:gd name="connsiteY18" fmla="*/ 151902 h 175717"/>
                  <a:gd name="connsiteX19" fmla="*/ 54010 w 88083"/>
                  <a:gd name="connsiteY19" fmla="*/ 139915 h 175717"/>
                  <a:gd name="connsiteX20" fmla="*/ 44257 w 88083"/>
                  <a:gd name="connsiteY20" fmla="*/ 125965 h 175717"/>
                  <a:gd name="connsiteX21" fmla="*/ 34625 w 88083"/>
                  <a:gd name="connsiteY21" fmla="*/ 110672 h 175717"/>
                  <a:gd name="connsiteX22" fmla="*/ 25603 w 88083"/>
                  <a:gd name="connsiteY22" fmla="*/ 94448 h 175717"/>
                  <a:gd name="connsiteX23" fmla="*/ 18410 w 88083"/>
                  <a:gd name="connsiteY23" fmla="*/ 77604 h 175717"/>
                  <a:gd name="connsiteX24" fmla="*/ 12314 w 88083"/>
                  <a:gd name="connsiteY24" fmla="*/ 60968 h 175717"/>
                  <a:gd name="connsiteX25" fmla="*/ 7437 w 88083"/>
                  <a:gd name="connsiteY25" fmla="*/ 45261 h 175717"/>
                  <a:gd name="connsiteX26" fmla="*/ 4145 w 88083"/>
                  <a:gd name="connsiteY26" fmla="*/ 30897 h 175717"/>
                  <a:gd name="connsiteX27" fmla="*/ 2073 w 88083"/>
                  <a:gd name="connsiteY27" fmla="*/ 18807 h 175717"/>
                  <a:gd name="connsiteX28" fmla="*/ 975 w 88083"/>
                  <a:gd name="connsiteY28" fmla="*/ 9403 h 175717"/>
                  <a:gd name="connsiteX29" fmla="*/ 0 w 88083"/>
                  <a:gd name="connsiteY29" fmla="*/ 1240 h 175717"/>
                  <a:gd name="connsiteX30" fmla="*/ 1219 w 88083"/>
                  <a:gd name="connsiteY30" fmla="*/ 0 h 175717"/>
                  <a:gd name="connsiteX31" fmla="*/ 2682 w 88083"/>
                  <a:gd name="connsiteY31" fmla="*/ 930 h 17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8083" h="175717">
                    <a:moveTo>
                      <a:pt x="2682" y="930"/>
                    </a:moveTo>
                    <a:cubicBezTo>
                      <a:pt x="2682" y="930"/>
                      <a:pt x="3170" y="3927"/>
                      <a:pt x="4145" y="9094"/>
                    </a:cubicBezTo>
                    <a:cubicBezTo>
                      <a:pt x="5242" y="14157"/>
                      <a:pt x="5852" y="21804"/>
                      <a:pt x="8413" y="30380"/>
                    </a:cubicBezTo>
                    <a:cubicBezTo>
                      <a:pt x="9510" y="34721"/>
                      <a:pt x="10729" y="39371"/>
                      <a:pt x="11948" y="44331"/>
                    </a:cubicBezTo>
                    <a:cubicBezTo>
                      <a:pt x="13167" y="49291"/>
                      <a:pt x="15362" y="54354"/>
                      <a:pt x="17069" y="59728"/>
                    </a:cubicBezTo>
                    <a:cubicBezTo>
                      <a:pt x="19019" y="64998"/>
                      <a:pt x="20726" y="70578"/>
                      <a:pt x="23409" y="75951"/>
                    </a:cubicBezTo>
                    <a:cubicBezTo>
                      <a:pt x="25847" y="81428"/>
                      <a:pt x="28407" y="86904"/>
                      <a:pt x="30846" y="92485"/>
                    </a:cubicBezTo>
                    <a:cubicBezTo>
                      <a:pt x="33772" y="97858"/>
                      <a:pt x="36576" y="103335"/>
                      <a:pt x="39380" y="108605"/>
                    </a:cubicBezTo>
                    <a:cubicBezTo>
                      <a:pt x="42062" y="113978"/>
                      <a:pt x="45476" y="118938"/>
                      <a:pt x="48524" y="123898"/>
                    </a:cubicBezTo>
                    <a:cubicBezTo>
                      <a:pt x="51816" y="128755"/>
                      <a:pt x="54498" y="133612"/>
                      <a:pt x="57790" y="137849"/>
                    </a:cubicBezTo>
                    <a:cubicBezTo>
                      <a:pt x="61082" y="142085"/>
                      <a:pt x="64130" y="146115"/>
                      <a:pt x="67056" y="149835"/>
                    </a:cubicBezTo>
                    <a:cubicBezTo>
                      <a:pt x="72542" y="157482"/>
                      <a:pt x="78394" y="163062"/>
                      <a:pt x="81930" y="167299"/>
                    </a:cubicBezTo>
                    <a:cubicBezTo>
                      <a:pt x="85588" y="171432"/>
                      <a:pt x="87782" y="173809"/>
                      <a:pt x="87782" y="173809"/>
                    </a:cubicBezTo>
                    <a:lnTo>
                      <a:pt x="87782" y="173809"/>
                    </a:lnTo>
                    <a:cubicBezTo>
                      <a:pt x="88270" y="174429"/>
                      <a:pt x="88148" y="175049"/>
                      <a:pt x="87538" y="175462"/>
                    </a:cubicBezTo>
                    <a:cubicBezTo>
                      <a:pt x="86929" y="175876"/>
                      <a:pt x="86197" y="175772"/>
                      <a:pt x="85710" y="175256"/>
                    </a:cubicBezTo>
                    <a:cubicBezTo>
                      <a:pt x="85710" y="175256"/>
                      <a:pt x="83393" y="172982"/>
                      <a:pt x="79492" y="168952"/>
                    </a:cubicBezTo>
                    <a:cubicBezTo>
                      <a:pt x="77541" y="166886"/>
                      <a:pt x="75103" y="164509"/>
                      <a:pt x="72298" y="161719"/>
                    </a:cubicBezTo>
                    <a:cubicBezTo>
                      <a:pt x="69373" y="158929"/>
                      <a:pt x="66446" y="155725"/>
                      <a:pt x="63642" y="151902"/>
                    </a:cubicBezTo>
                    <a:cubicBezTo>
                      <a:pt x="60716" y="148182"/>
                      <a:pt x="57424" y="144152"/>
                      <a:pt x="54010" y="139915"/>
                    </a:cubicBezTo>
                    <a:cubicBezTo>
                      <a:pt x="50597" y="135678"/>
                      <a:pt x="47671" y="130822"/>
                      <a:pt x="44257" y="125965"/>
                    </a:cubicBezTo>
                    <a:cubicBezTo>
                      <a:pt x="40965" y="121108"/>
                      <a:pt x="37429" y="116045"/>
                      <a:pt x="34625" y="110672"/>
                    </a:cubicBezTo>
                    <a:cubicBezTo>
                      <a:pt x="31699" y="105298"/>
                      <a:pt x="28651" y="99925"/>
                      <a:pt x="25603" y="94448"/>
                    </a:cubicBezTo>
                    <a:cubicBezTo>
                      <a:pt x="23165" y="88765"/>
                      <a:pt x="20726" y="83185"/>
                      <a:pt x="18410" y="77604"/>
                    </a:cubicBezTo>
                    <a:cubicBezTo>
                      <a:pt x="15850" y="72128"/>
                      <a:pt x="14143" y="66444"/>
                      <a:pt x="12314" y="60968"/>
                    </a:cubicBezTo>
                    <a:cubicBezTo>
                      <a:pt x="10607" y="55491"/>
                      <a:pt x="8534" y="50324"/>
                      <a:pt x="7437" y="45261"/>
                    </a:cubicBezTo>
                    <a:cubicBezTo>
                      <a:pt x="6218" y="40197"/>
                      <a:pt x="5121" y="35341"/>
                      <a:pt x="4145" y="30897"/>
                    </a:cubicBezTo>
                    <a:cubicBezTo>
                      <a:pt x="2926" y="26454"/>
                      <a:pt x="2317" y="22424"/>
                      <a:pt x="2073" y="18807"/>
                    </a:cubicBezTo>
                    <a:cubicBezTo>
                      <a:pt x="1707" y="15190"/>
                      <a:pt x="1341" y="11987"/>
                      <a:pt x="975" y="9403"/>
                    </a:cubicBezTo>
                    <a:cubicBezTo>
                      <a:pt x="366" y="4237"/>
                      <a:pt x="0" y="1240"/>
                      <a:pt x="0" y="1240"/>
                    </a:cubicBezTo>
                    <a:cubicBezTo>
                      <a:pt x="0" y="620"/>
                      <a:pt x="488" y="103"/>
                      <a:pt x="1219" y="0"/>
                    </a:cubicBezTo>
                    <a:cubicBezTo>
                      <a:pt x="1951" y="0"/>
                      <a:pt x="2560" y="413"/>
                      <a:pt x="2682" y="9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5EB3C16-F8BD-4293-BAD3-C5FB1E0C667D}"/>
                  </a:ext>
                </a:extLst>
              </p:cNvPr>
              <p:cNvSpPr/>
              <p:nvPr/>
            </p:nvSpPr>
            <p:spPr>
              <a:xfrm>
                <a:off x="3125531" y="3812671"/>
                <a:ext cx="155945" cy="118178"/>
              </a:xfrm>
              <a:custGeom>
                <a:avLst/>
                <a:gdLst>
                  <a:gd name="connsiteX0" fmla="*/ 2691 w 155945"/>
                  <a:gd name="connsiteY0" fmla="*/ 377 h 118178"/>
                  <a:gd name="connsiteX1" fmla="*/ 12323 w 155945"/>
                  <a:gd name="connsiteY1" fmla="*/ 67 h 118178"/>
                  <a:gd name="connsiteX2" fmla="*/ 23540 w 155945"/>
                  <a:gd name="connsiteY2" fmla="*/ 171 h 118178"/>
                  <a:gd name="connsiteX3" fmla="*/ 38292 w 155945"/>
                  <a:gd name="connsiteY3" fmla="*/ 1307 h 118178"/>
                  <a:gd name="connsiteX4" fmla="*/ 74015 w 155945"/>
                  <a:gd name="connsiteY4" fmla="*/ 9264 h 118178"/>
                  <a:gd name="connsiteX5" fmla="*/ 92791 w 155945"/>
                  <a:gd name="connsiteY5" fmla="*/ 17428 h 118178"/>
                  <a:gd name="connsiteX6" fmla="*/ 110469 w 155945"/>
                  <a:gd name="connsiteY6" fmla="*/ 28278 h 118178"/>
                  <a:gd name="connsiteX7" fmla="*/ 125343 w 155945"/>
                  <a:gd name="connsiteY7" fmla="*/ 41815 h 118178"/>
                  <a:gd name="connsiteX8" fmla="*/ 137169 w 155945"/>
                  <a:gd name="connsiteY8" fmla="*/ 56591 h 118178"/>
                  <a:gd name="connsiteX9" fmla="*/ 150703 w 155945"/>
                  <a:gd name="connsiteY9" fmla="*/ 85732 h 118178"/>
                  <a:gd name="connsiteX10" fmla="*/ 153751 w 155945"/>
                  <a:gd name="connsiteY10" fmla="*/ 97925 h 118178"/>
                  <a:gd name="connsiteX11" fmla="*/ 155214 w 155945"/>
                  <a:gd name="connsiteY11" fmla="*/ 107432 h 118178"/>
                  <a:gd name="connsiteX12" fmla="*/ 155945 w 155945"/>
                  <a:gd name="connsiteY12" fmla="*/ 115699 h 118178"/>
                  <a:gd name="connsiteX13" fmla="*/ 153507 w 155945"/>
                  <a:gd name="connsiteY13" fmla="*/ 118179 h 118178"/>
                  <a:gd name="connsiteX14" fmla="*/ 150703 w 155945"/>
                  <a:gd name="connsiteY14" fmla="*/ 116319 h 118178"/>
                  <a:gd name="connsiteX15" fmla="*/ 150703 w 155945"/>
                  <a:gd name="connsiteY15" fmla="*/ 116112 h 118178"/>
                  <a:gd name="connsiteX16" fmla="*/ 148752 w 155945"/>
                  <a:gd name="connsiteY16" fmla="*/ 108155 h 118178"/>
                  <a:gd name="connsiteX17" fmla="*/ 146313 w 155945"/>
                  <a:gd name="connsiteY17" fmla="*/ 99165 h 118178"/>
                  <a:gd name="connsiteX18" fmla="*/ 142412 w 155945"/>
                  <a:gd name="connsiteY18" fmla="*/ 87798 h 118178"/>
                  <a:gd name="connsiteX19" fmla="*/ 136438 w 155945"/>
                  <a:gd name="connsiteY19" fmla="*/ 74778 h 118178"/>
                  <a:gd name="connsiteX20" fmla="*/ 128025 w 155945"/>
                  <a:gd name="connsiteY20" fmla="*/ 61035 h 118178"/>
                  <a:gd name="connsiteX21" fmla="*/ 116809 w 155945"/>
                  <a:gd name="connsiteY21" fmla="*/ 47601 h 118178"/>
                  <a:gd name="connsiteX22" fmla="*/ 102910 w 155945"/>
                  <a:gd name="connsiteY22" fmla="*/ 35408 h 118178"/>
                  <a:gd name="connsiteX23" fmla="*/ 86938 w 155945"/>
                  <a:gd name="connsiteY23" fmla="*/ 25281 h 118178"/>
                  <a:gd name="connsiteX24" fmla="*/ 69870 w 155945"/>
                  <a:gd name="connsiteY24" fmla="*/ 17531 h 118178"/>
                  <a:gd name="connsiteX25" fmla="*/ 52679 w 155945"/>
                  <a:gd name="connsiteY25" fmla="*/ 12158 h 118178"/>
                  <a:gd name="connsiteX26" fmla="*/ 36707 w 155945"/>
                  <a:gd name="connsiteY26" fmla="*/ 8644 h 118178"/>
                  <a:gd name="connsiteX27" fmla="*/ 22930 w 155945"/>
                  <a:gd name="connsiteY27" fmla="*/ 6681 h 118178"/>
                  <a:gd name="connsiteX28" fmla="*/ 12080 w 155945"/>
                  <a:gd name="connsiteY28" fmla="*/ 5648 h 118178"/>
                  <a:gd name="connsiteX29" fmla="*/ 2448 w 155945"/>
                  <a:gd name="connsiteY29" fmla="*/ 4924 h 118178"/>
                  <a:gd name="connsiteX30" fmla="*/ 9 w 155945"/>
                  <a:gd name="connsiteY30" fmla="*/ 2444 h 118178"/>
                  <a:gd name="connsiteX31" fmla="*/ 2570 w 155945"/>
                  <a:gd name="connsiteY31" fmla="*/ 377 h 118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945" h="118178">
                    <a:moveTo>
                      <a:pt x="2691" y="377"/>
                    </a:moveTo>
                    <a:cubicBezTo>
                      <a:pt x="2691" y="377"/>
                      <a:pt x="6227" y="377"/>
                      <a:pt x="12323" y="67"/>
                    </a:cubicBezTo>
                    <a:cubicBezTo>
                      <a:pt x="15371" y="67"/>
                      <a:pt x="19151" y="-139"/>
                      <a:pt x="23540" y="171"/>
                    </a:cubicBezTo>
                    <a:cubicBezTo>
                      <a:pt x="27929" y="481"/>
                      <a:pt x="32928" y="377"/>
                      <a:pt x="38292" y="1307"/>
                    </a:cubicBezTo>
                    <a:cubicBezTo>
                      <a:pt x="48899" y="2651"/>
                      <a:pt x="61457" y="4821"/>
                      <a:pt x="74015" y="9264"/>
                    </a:cubicBezTo>
                    <a:cubicBezTo>
                      <a:pt x="80233" y="11641"/>
                      <a:pt x="86817" y="14018"/>
                      <a:pt x="92791" y="17428"/>
                    </a:cubicBezTo>
                    <a:cubicBezTo>
                      <a:pt x="99009" y="20424"/>
                      <a:pt x="104739" y="24351"/>
                      <a:pt x="110469" y="28278"/>
                    </a:cubicBezTo>
                    <a:cubicBezTo>
                      <a:pt x="115712" y="32618"/>
                      <a:pt x="121076" y="36958"/>
                      <a:pt x="125343" y="41815"/>
                    </a:cubicBezTo>
                    <a:cubicBezTo>
                      <a:pt x="130098" y="46465"/>
                      <a:pt x="133634" y="51735"/>
                      <a:pt x="137169" y="56591"/>
                    </a:cubicBezTo>
                    <a:cubicBezTo>
                      <a:pt x="143753" y="66718"/>
                      <a:pt x="148020" y="76948"/>
                      <a:pt x="150703" y="85732"/>
                    </a:cubicBezTo>
                    <a:cubicBezTo>
                      <a:pt x="152409" y="90072"/>
                      <a:pt x="152897" y="94309"/>
                      <a:pt x="153751" y="97925"/>
                    </a:cubicBezTo>
                    <a:cubicBezTo>
                      <a:pt x="154604" y="101542"/>
                      <a:pt x="154970" y="104745"/>
                      <a:pt x="155214" y="107432"/>
                    </a:cubicBezTo>
                    <a:cubicBezTo>
                      <a:pt x="155701" y="112702"/>
                      <a:pt x="155945" y="115699"/>
                      <a:pt x="155945" y="115699"/>
                    </a:cubicBezTo>
                    <a:cubicBezTo>
                      <a:pt x="155945" y="116939"/>
                      <a:pt x="154970" y="118076"/>
                      <a:pt x="153507" y="118179"/>
                    </a:cubicBezTo>
                    <a:cubicBezTo>
                      <a:pt x="152166" y="118179"/>
                      <a:pt x="150946" y="117455"/>
                      <a:pt x="150703" y="116319"/>
                    </a:cubicBezTo>
                    <a:lnTo>
                      <a:pt x="150703" y="116112"/>
                    </a:lnTo>
                    <a:cubicBezTo>
                      <a:pt x="150703" y="116112"/>
                      <a:pt x="149971" y="113219"/>
                      <a:pt x="148752" y="108155"/>
                    </a:cubicBezTo>
                    <a:cubicBezTo>
                      <a:pt x="148264" y="105675"/>
                      <a:pt x="147532" y="102576"/>
                      <a:pt x="146313" y="99165"/>
                    </a:cubicBezTo>
                    <a:cubicBezTo>
                      <a:pt x="145094" y="95755"/>
                      <a:pt x="144241" y="91829"/>
                      <a:pt x="142412" y="87798"/>
                    </a:cubicBezTo>
                    <a:cubicBezTo>
                      <a:pt x="140705" y="83665"/>
                      <a:pt x="138998" y="79222"/>
                      <a:pt x="136438" y="74778"/>
                    </a:cubicBezTo>
                    <a:cubicBezTo>
                      <a:pt x="134243" y="70128"/>
                      <a:pt x="131073" y="65788"/>
                      <a:pt x="128025" y="61035"/>
                    </a:cubicBezTo>
                    <a:cubicBezTo>
                      <a:pt x="124611" y="56591"/>
                      <a:pt x="121320" y="51735"/>
                      <a:pt x="116809" y="47601"/>
                    </a:cubicBezTo>
                    <a:cubicBezTo>
                      <a:pt x="112785" y="43158"/>
                      <a:pt x="107787" y="39334"/>
                      <a:pt x="102910" y="35408"/>
                    </a:cubicBezTo>
                    <a:cubicBezTo>
                      <a:pt x="97667" y="31894"/>
                      <a:pt x="92547" y="28174"/>
                      <a:pt x="86938" y="25281"/>
                    </a:cubicBezTo>
                    <a:cubicBezTo>
                      <a:pt x="81574" y="22078"/>
                      <a:pt x="75478" y="19804"/>
                      <a:pt x="69870" y="17531"/>
                    </a:cubicBezTo>
                    <a:cubicBezTo>
                      <a:pt x="64017" y="15568"/>
                      <a:pt x="58409" y="13501"/>
                      <a:pt x="52679" y="12158"/>
                    </a:cubicBezTo>
                    <a:cubicBezTo>
                      <a:pt x="47193" y="10504"/>
                      <a:pt x="41706" y="9574"/>
                      <a:pt x="36707" y="8644"/>
                    </a:cubicBezTo>
                    <a:cubicBezTo>
                      <a:pt x="31708" y="7611"/>
                      <a:pt x="27075" y="7301"/>
                      <a:pt x="22930" y="6681"/>
                    </a:cubicBezTo>
                    <a:cubicBezTo>
                      <a:pt x="18907" y="6061"/>
                      <a:pt x="15128" y="5854"/>
                      <a:pt x="12080" y="5648"/>
                    </a:cubicBezTo>
                    <a:cubicBezTo>
                      <a:pt x="5984" y="5234"/>
                      <a:pt x="2448" y="4924"/>
                      <a:pt x="2448" y="4924"/>
                    </a:cubicBezTo>
                    <a:cubicBezTo>
                      <a:pt x="985" y="4821"/>
                      <a:pt x="-112" y="3684"/>
                      <a:pt x="9" y="2444"/>
                    </a:cubicBezTo>
                    <a:cubicBezTo>
                      <a:pt x="9" y="1307"/>
                      <a:pt x="1228" y="377"/>
                      <a:pt x="2570" y="3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27" name="Graphic 2">
              <a:extLst>
                <a:ext uri="{FF2B5EF4-FFF2-40B4-BE49-F238E27FC236}">
                  <a16:creationId xmlns:a16="http://schemas.microsoft.com/office/drawing/2014/main" id="{161E561E-D2F6-4899-B918-24530A7F1044}"/>
                </a:ext>
              </a:extLst>
            </p:cNvPr>
            <p:cNvGrpSpPr/>
            <p:nvPr/>
          </p:nvGrpSpPr>
          <p:grpSpPr>
            <a:xfrm>
              <a:off x="783902" y="4131068"/>
              <a:ext cx="287919" cy="547014"/>
              <a:chOff x="783902" y="4131068"/>
              <a:chExt cx="287919" cy="547014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CB7D20B-C815-4FB8-9676-BF6F0758F52C}"/>
                  </a:ext>
                </a:extLst>
              </p:cNvPr>
              <p:cNvSpPr/>
              <p:nvPr/>
            </p:nvSpPr>
            <p:spPr>
              <a:xfrm>
                <a:off x="783902" y="4131068"/>
                <a:ext cx="273570" cy="309944"/>
              </a:xfrm>
              <a:custGeom>
                <a:avLst/>
                <a:gdLst>
                  <a:gd name="connsiteX0" fmla="*/ 211452 w 273570"/>
                  <a:gd name="connsiteY0" fmla="*/ 309945 h 309944"/>
                  <a:gd name="connsiteX1" fmla="*/ 247297 w 273570"/>
                  <a:gd name="connsiteY1" fmla="*/ 39518 h 309944"/>
                  <a:gd name="connsiteX2" fmla="*/ 409 w 273570"/>
                  <a:gd name="connsiteY2" fmla="*/ 104102 h 309944"/>
                  <a:gd name="connsiteX3" fmla="*/ 211452 w 273570"/>
                  <a:gd name="connsiteY3" fmla="*/ 309945 h 309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570" h="309944">
                    <a:moveTo>
                      <a:pt x="211452" y="309945"/>
                    </a:moveTo>
                    <a:cubicBezTo>
                      <a:pt x="237665" y="309945"/>
                      <a:pt x="313133" y="122186"/>
                      <a:pt x="247297" y="39518"/>
                    </a:cubicBezTo>
                    <a:cubicBezTo>
                      <a:pt x="181460" y="-43149"/>
                      <a:pt x="10894" y="16268"/>
                      <a:pt x="409" y="104102"/>
                    </a:cubicBezTo>
                    <a:cubicBezTo>
                      <a:pt x="-9955" y="191937"/>
                      <a:pt x="179997" y="309842"/>
                      <a:pt x="211452" y="309945"/>
                    </a:cubicBezTo>
                    <a:close/>
                  </a:path>
                </a:pathLst>
              </a:custGeom>
              <a:solidFill>
                <a:srgbClr val="1DAD12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303842B-E4D0-41DC-8803-707564093756}"/>
                  </a:ext>
                </a:extLst>
              </p:cNvPr>
              <p:cNvSpPr/>
              <p:nvPr/>
            </p:nvSpPr>
            <p:spPr>
              <a:xfrm>
                <a:off x="947051" y="4253958"/>
                <a:ext cx="124770" cy="424124"/>
              </a:xfrm>
              <a:custGeom>
                <a:avLst/>
                <a:gdLst>
                  <a:gd name="connsiteX0" fmla="*/ 2583 w 124770"/>
                  <a:gd name="connsiteY0" fmla="*/ 950 h 424124"/>
                  <a:gd name="connsiteX1" fmla="*/ 22456 w 124770"/>
                  <a:gd name="connsiteY1" fmla="*/ 66670 h 424124"/>
                  <a:gd name="connsiteX2" fmla="*/ 65128 w 124770"/>
                  <a:gd name="connsiteY2" fmla="*/ 211546 h 424124"/>
                  <a:gd name="connsiteX3" fmla="*/ 106459 w 124770"/>
                  <a:gd name="connsiteY3" fmla="*/ 356731 h 424124"/>
                  <a:gd name="connsiteX4" fmla="*/ 124747 w 124770"/>
                  <a:gd name="connsiteY4" fmla="*/ 422761 h 424124"/>
                  <a:gd name="connsiteX5" fmla="*/ 123772 w 124770"/>
                  <a:gd name="connsiteY5" fmla="*/ 424105 h 424124"/>
                  <a:gd name="connsiteX6" fmla="*/ 122187 w 124770"/>
                  <a:gd name="connsiteY6" fmla="*/ 423278 h 424124"/>
                  <a:gd name="connsiteX7" fmla="*/ 102314 w 124770"/>
                  <a:gd name="connsiteY7" fmla="*/ 357557 h 424124"/>
                  <a:gd name="connsiteX8" fmla="*/ 59642 w 124770"/>
                  <a:gd name="connsiteY8" fmla="*/ 212682 h 424124"/>
                  <a:gd name="connsiteX9" fmla="*/ 18311 w 124770"/>
                  <a:gd name="connsiteY9" fmla="*/ 67497 h 424124"/>
                  <a:gd name="connsiteX10" fmla="*/ 23 w 124770"/>
                  <a:gd name="connsiteY10" fmla="*/ 1363 h 424124"/>
                  <a:gd name="connsiteX11" fmla="*/ 998 w 124770"/>
                  <a:gd name="connsiteY11" fmla="*/ 20 h 424124"/>
                  <a:gd name="connsiteX12" fmla="*/ 2583 w 124770"/>
                  <a:gd name="connsiteY12" fmla="*/ 846 h 424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770" h="424124">
                    <a:moveTo>
                      <a:pt x="2583" y="950"/>
                    </a:moveTo>
                    <a:cubicBezTo>
                      <a:pt x="2583" y="950"/>
                      <a:pt x="10508" y="27300"/>
                      <a:pt x="22456" y="66670"/>
                    </a:cubicBezTo>
                    <a:cubicBezTo>
                      <a:pt x="34039" y="106144"/>
                      <a:pt x="49645" y="158845"/>
                      <a:pt x="65128" y="211546"/>
                    </a:cubicBezTo>
                    <a:cubicBezTo>
                      <a:pt x="80125" y="264350"/>
                      <a:pt x="95243" y="317153"/>
                      <a:pt x="106459" y="356731"/>
                    </a:cubicBezTo>
                    <a:cubicBezTo>
                      <a:pt x="117432" y="396411"/>
                      <a:pt x="124747" y="422761"/>
                      <a:pt x="124747" y="422761"/>
                    </a:cubicBezTo>
                    <a:cubicBezTo>
                      <a:pt x="124869" y="423382"/>
                      <a:pt x="124503" y="424002"/>
                      <a:pt x="123772" y="424105"/>
                    </a:cubicBezTo>
                    <a:cubicBezTo>
                      <a:pt x="123040" y="424208"/>
                      <a:pt x="122309" y="423898"/>
                      <a:pt x="122187" y="423278"/>
                    </a:cubicBezTo>
                    <a:cubicBezTo>
                      <a:pt x="122187" y="423278"/>
                      <a:pt x="114262" y="396928"/>
                      <a:pt x="102314" y="357557"/>
                    </a:cubicBezTo>
                    <a:cubicBezTo>
                      <a:pt x="90610" y="318084"/>
                      <a:pt x="75126" y="265383"/>
                      <a:pt x="59642" y="212682"/>
                    </a:cubicBezTo>
                    <a:cubicBezTo>
                      <a:pt x="44646" y="159878"/>
                      <a:pt x="29528" y="107074"/>
                      <a:pt x="18311" y="67497"/>
                    </a:cubicBezTo>
                    <a:cubicBezTo>
                      <a:pt x="7338" y="27816"/>
                      <a:pt x="23" y="1363"/>
                      <a:pt x="23" y="1363"/>
                    </a:cubicBezTo>
                    <a:cubicBezTo>
                      <a:pt x="-99" y="743"/>
                      <a:pt x="267" y="123"/>
                      <a:pt x="998" y="20"/>
                    </a:cubicBezTo>
                    <a:cubicBezTo>
                      <a:pt x="1730" y="-84"/>
                      <a:pt x="2461" y="226"/>
                      <a:pt x="2583" y="8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2E2A6DE-3BAB-4E18-AE7A-AE20F03D2734}"/>
                  </a:ext>
                </a:extLst>
              </p:cNvPr>
              <p:cNvSpPr/>
              <p:nvPr/>
            </p:nvSpPr>
            <p:spPr>
              <a:xfrm>
                <a:off x="789856" y="4244407"/>
                <a:ext cx="125058" cy="159152"/>
              </a:xfrm>
              <a:custGeom>
                <a:avLst/>
                <a:gdLst>
                  <a:gd name="connsiteX0" fmla="*/ 3111 w 125058"/>
                  <a:gd name="connsiteY0" fmla="*/ 684 h 159152"/>
                  <a:gd name="connsiteX1" fmla="*/ 6281 w 125058"/>
                  <a:gd name="connsiteY1" fmla="*/ 8434 h 159152"/>
                  <a:gd name="connsiteX2" fmla="*/ 15182 w 125058"/>
                  <a:gd name="connsiteY2" fmla="*/ 28687 h 159152"/>
                  <a:gd name="connsiteX3" fmla="*/ 21765 w 125058"/>
                  <a:gd name="connsiteY3" fmla="*/ 41914 h 159152"/>
                  <a:gd name="connsiteX4" fmla="*/ 30178 w 125058"/>
                  <a:gd name="connsiteY4" fmla="*/ 56278 h 159152"/>
                  <a:gd name="connsiteX5" fmla="*/ 39931 w 125058"/>
                  <a:gd name="connsiteY5" fmla="*/ 71261 h 159152"/>
                  <a:gd name="connsiteX6" fmla="*/ 50904 w 125058"/>
                  <a:gd name="connsiteY6" fmla="*/ 86348 h 159152"/>
                  <a:gd name="connsiteX7" fmla="*/ 62852 w 125058"/>
                  <a:gd name="connsiteY7" fmla="*/ 100815 h 159152"/>
                  <a:gd name="connsiteX8" fmla="*/ 75288 w 125058"/>
                  <a:gd name="connsiteY8" fmla="*/ 114352 h 159152"/>
                  <a:gd name="connsiteX9" fmla="*/ 87480 w 125058"/>
                  <a:gd name="connsiteY9" fmla="*/ 126545 h 159152"/>
                  <a:gd name="connsiteX10" fmla="*/ 99184 w 125058"/>
                  <a:gd name="connsiteY10" fmla="*/ 136879 h 159152"/>
                  <a:gd name="connsiteX11" fmla="*/ 117594 w 125058"/>
                  <a:gd name="connsiteY11" fmla="*/ 151656 h 159152"/>
                  <a:gd name="connsiteX12" fmla="*/ 124788 w 125058"/>
                  <a:gd name="connsiteY12" fmla="*/ 157133 h 159152"/>
                  <a:gd name="connsiteX13" fmla="*/ 124788 w 125058"/>
                  <a:gd name="connsiteY13" fmla="*/ 157133 h 159152"/>
                  <a:gd name="connsiteX14" fmla="*/ 124788 w 125058"/>
                  <a:gd name="connsiteY14" fmla="*/ 158786 h 159152"/>
                  <a:gd name="connsiteX15" fmla="*/ 122959 w 125058"/>
                  <a:gd name="connsiteY15" fmla="*/ 158889 h 159152"/>
                  <a:gd name="connsiteX16" fmla="*/ 115400 w 125058"/>
                  <a:gd name="connsiteY16" fmla="*/ 153722 h 159152"/>
                  <a:gd name="connsiteX17" fmla="*/ 106743 w 125058"/>
                  <a:gd name="connsiteY17" fmla="*/ 147729 h 159152"/>
                  <a:gd name="connsiteX18" fmla="*/ 96015 w 125058"/>
                  <a:gd name="connsiteY18" fmla="*/ 139462 h 159152"/>
                  <a:gd name="connsiteX19" fmla="*/ 83823 w 125058"/>
                  <a:gd name="connsiteY19" fmla="*/ 129129 h 159152"/>
                  <a:gd name="connsiteX20" fmla="*/ 71143 w 125058"/>
                  <a:gd name="connsiteY20" fmla="*/ 116935 h 159152"/>
                  <a:gd name="connsiteX21" fmla="*/ 58341 w 125058"/>
                  <a:gd name="connsiteY21" fmla="*/ 103398 h 159152"/>
                  <a:gd name="connsiteX22" fmla="*/ 45905 w 125058"/>
                  <a:gd name="connsiteY22" fmla="*/ 88932 h 159152"/>
                  <a:gd name="connsiteX23" fmla="*/ 35055 w 125058"/>
                  <a:gd name="connsiteY23" fmla="*/ 73534 h 159152"/>
                  <a:gd name="connsiteX24" fmla="*/ 25423 w 125058"/>
                  <a:gd name="connsiteY24" fmla="*/ 58241 h 159152"/>
                  <a:gd name="connsiteX25" fmla="*/ 17132 w 125058"/>
                  <a:gd name="connsiteY25" fmla="*/ 43568 h 159152"/>
                  <a:gd name="connsiteX26" fmla="*/ 10671 w 125058"/>
                  <a:gd name="connsiteY26" fmla="*/ 30031 h 159152"/>
                  <a:gd name="connsiteX27" fmla="*/ 5916 w 125058"/>
                  <a:gd name="connsiteY27" fmla="*/ 18457 h 159152"/>
                  <a:gd name="connsiteX28" fmla="*/ 2746 w 125058"/>
                  <a:gd name="connsiteY28" fmla="*/ 9364 h 159152"/>
                  <a:gd name="connsiteX29" fmla="*/ 63 w 125058"/>
                  <a:gd name="connsiteY29" fmla="*/ 1511 h 159152"/>
                  <a:gd name="connsiteX30" fmla="*/ 1039 w 125058"/>
                  <a:gd name="connsiteY30" fmla="*/ 64 h 159152"/>
                  <a:gd name="connsiteX31" fmla="*/ 2624 w 125058"/>
                  <a:gd name="connsiteY31" fmla="*/ 787 h 159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5058" h="159152">
                    <a:moveTo>
                      <a:pt x="3111" y="684"/>
                    </a:moveTo>
                    <a:cubicBezTo>
                      <a:pt x="3111" y="684"/>
                      <a:pt x="4331" y="3474"/>
                      <a:pt x="6281" y="8434"/>
                    </a:cubicBezTo>
                    <a:cubicBezTo>
                      <a:pt x="8476" y="13291"/>
                      <a:pt x="10792" y="20627"/>
                      <a:pt x="15182" y="28687"/>
                    </a:cubicBezTo>
                    <a:cubicBezTo>
                      <a:pt x="17254" y="32717"/>
                      <a:pt x="19449" y="37161"/>
                      <a:pt x="21765" y="41914"/>
                    </a:cubicBezTo>
                    <a:cubicBezTo>
                      <a:pt x="23960" y="46668"/>
                      <a:pt x="27374" y="51214"/>
                      <a:pt x="30178" y="56278"/>
                    </a:cubicBezTo>
                    <a:cubicBezTo>
                      <a:pt x="33226" y="61238"/>
                      <a:pt x="36152" y="66405"/>
                      <a:pt x="39931" y="71261"/>
                    </a:cubicBezTo>
                    <a:cubicBezTo>
                      <a:pt x="43589" y="76221"/>
                      <a:pt x="47247" y="81285"/>
                      <a:pt x="50904" y="86348"/>
                    </a:cubicBezTo>
                    <a:cubicBezTo>
                      <a:pt x="54927" y="91205"/>
                      <a:pt x="58951" y="96062"/>
                      <a:pt x="62852" y="100815"/>
                    </a:cubicBezTo>
                    <a:cubicBezTo>
                      <a:pt x="66632" y="105672"/>
                      <a:pt x="71021" y="110012"/>
                      <a:pt x="75288" y="114352"/>
                    </a:cubicBezTo>
                    <a:cubicBezTo>
                      <a:pt x="79555" y="118589"/>
                      <a:pt x="83335" y="122929"/>
                      <a:pt x="87480" y="126545"/>
                    </a:cubicBezTo>
                    <a:cubicBezTo>
                      <a:pt x="91625" y="130162"/>
                      <a:pt x="95649" y="133675"/>
                      <a:pt x="99184" y="136879"/>
                    </a:cubicBezTo>
                    <a:cubicBezTo>
                      <a:pt x="106256" y="143492"/>
                      <a:pt x="113205" y="148039"/>
                      <a:pt x="117594" y="151656"/>
                    </a:cubicBezTo>
                    <a:cubicBezTo>
                      <a:pt x="122105" y="155169"/>
                      <a:pt x="124788" y="157133"/>
                      <a:pt x="124788" y="157133"/>
                    </a:cubicBezTo>
                    <a:lnTo>
                      <a:pt x="124788" y="157133"/>
                    </a:lnTo>
                    <a:cubicBezTo>
                      <a:pt x="124788" y="157133"/>
                      <a:pt x="125397" y="158372"/>
                      <a:pt x="124788" y="158786"/>
                    </a:cubicBezTo>
                    <a:cubicBezTo>
                      <a:pt x="124300" y="159199"/>
                      <a:pt x="123447" y="159302"/>
                      <a:pt x="122959" y="158889"/>
                    </a:cubicBezTo>
                    <a:cubicBezTo>
                      <a:pt x="122959" y="158889"/>
                      <a:pt x="120277" y="157029"/>
                      <a:pt x="115400" y="153722"/>
                    </a:cubicBezTo>
                    <a:cubicBezTo>
                      <a:pt x="112961" y="152069"/>
                      <a:pt x="110035" y="150002"/>
                      <a:pt x="106743" y="147729"/>
                    </a:cubicBezTo>
                    <a:cubicBezTo>
                      <a:pt x="103330" y="145456"/>
                      <a:pt x="99672" y="142769"/>
                      <a:pt x="96015" y="139462"/>
                    </a:cubicBezTo>
                    <a:cubicBezTo>
                      <a:pt x="92235" y="136259"/>
                      <a:pt x="88212" y="132849"/>
                      <a:pt x="83823" y="129129"/>
                    </a:cubicBezTo>
                    <a:cubicBezTo>
                      <a:pt x="79433" y="125512"/>
                      <a:pt x="75654" y="121172"/>
                      <a:pt x="71143" y="116935"/>
                    </a:cubicBezTo>
                    <a:cubicBezTo>
                      <a:pt x="66876" y="112698"/>
                      <a:pt x="62243" y="108255"/>
                      <a:pt x="58341" y="103398"/>
                    </a:cubicBezTo>
                    <a:cubicBezTo>
                      <a:pt x="54196" y="98645"/>
                      <a:pt x="50051" y="93788"/>
                      <a:pt x="45905" y="88932"/>
                    </a:cubicBezTo>
                    <a:cubicBezTo>
                      <a:pt x="42248" y="83765"/>
                      <a:pt x="38590" y="78598"/>
                      <a:pt x="35055" y="73534"/>
                    </a:cubicBezTo>
                    <a:cubicBezTo>
                      <a:pt x="31275" y="68575"/>
                      <a:pt x="28471" y="63201"/>
                      <a:pt x="25423" y="58241"/>
                    </a:cubicBezTo>
                    <a:cubicBezTo>
                      <a:pt x="22619" y="53178"/>
                      <a:pt x="19327" y="48424"/>
                      <a:pt x="17132" y="43568"/>
                    </a:cubicBezTo>
                    <a:cubicBezTo>
                      <a:pt x="14816" y="38814"/>
                      <a:pt x="12743" y="34267"/>
                      <a:pt x="10671" y="30031"/>
                    </a:cubicBezTo>
                    <a:cubicBezTo>
                      <a:pt x="8476" y="25897"/>
                      <a:pt x="7013" y="21971"/>
                      <a:pt x="5916" y="18457"/>
                    </a:cubicBezTo>
                    <a:cubicBezTo>
                      <a:pt x="4696" y="14944"/>
                      <a:pt x="3721" y="11947"/>
                      <a:pt x="2746" y="9364"/>
                    </a:cubicBezTo>
                    <a:cubicBezTo>
                      <a:pt x="1039" y="4300"/>
                      <a:pt x="63" y="1511"/>
                      <a:pt x="63" y="1511"/>
                    </a:cubicBezTo>
                    <a:cubicBezTo>
                      <a:pt x="-180" y="890"/>
                      <a:pt x="307" y="270"/>
                      <a:pt x="1039" y="64"/>
                    </a:cubicBezTo>
                    <a:cubicBezTo>
                      <a:pt x="1770" y="-143"/>
                      <a:pt x="2502" y="167"/>
                      <a:pt x="2624" y="7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2E773F8-9AA1-4155-AD56-47CF37C86291}"/>
                  </a:ext>
                </a:extLst>
              </p:cNvPr>
              <p:cNvSpPr/>
              <p:nvPr/>
            </p:nvSpPr>
            <p:spPr>
              <a:xfrm>
                <a:off x="876471" y="4150473"/>
                <a:ext cx="178221" cy="96454"/>
              </a:xfrm>
              <a:custGeom>
                <a:avLst/>
                <a:gdLst>
                  <a:gd name="connsiteX0" fmla="*/ 2206 w 178221"/>
                  <a:gd name="connsiteY0" fmla="*/ 4923 h 96454"/>
                  <a:gd name="connsiteX1" fmla="*/ 11594 w 178221"/>
                  <a:gd name="connsiteY1" fmla="*/ 3063 h 96454"/>
                  <a:gd name="connsiteX2" fmla="*/ 22567 w 178221"/>
                  <a:gd name="connsiteY2" fmla="*/ 1410 h 96454"/>
                  <a:gd name="connsiteX3" fmla="*/ 37319 w 178221"/>
                  <a:gd name="connsiteY3" fmla="*/ 170 h 96454"/>
                  <a:gd name="connsiteX4" fmla="*/ 74261 w 178221"/>
                  <a:gd name="connsiteY4" fmla="*/ 2340 h 96454"/>
                  <a:gd name="connsiteX5" fmla="*/ 94500 w 178221"/>
                  <a:gd name="connsiteY5" fmla="*/ 7299 h 96454"/>
                  <a:gd name="connsiteX6" fmla="*/ 114251 w 178221"/>
                  <a:gd name="connsiteY6" fmla="*/ 15050 h 96454"/>
                  <a:gd name="connsiteX7" fmla="*/ 131807 w 178221"/>
                  <a:gd name="connsiteY7" fmla="*/ 26003 h 96454"/>
                  <a:gd name="connsiteX8" fmla="*/ 146681 w 178221"/>
                  <a:gd name="connsiteY8" fmla="*/ 38610 h 96454"/>
                  <a:gd name="connsiteX9" fmla="*/ 166432 w 178221"/>
                  <a:gd name="connsiteY9" fmla="*/ 65064 h 96454"/>
                  <a:gd name="connsiteX10" fmla="*/ 172041 w 178221"/>
                  <a:gd name="connsiteY10" fmla="*/ 76534 h 96454"/>
                  <a:gd name="connsiteX11" fmla="*/ 175576 w 178221"/>
                  <a:gd name="connsiteY11" fmla="*/ 85627 h 96454"/>
                  <a:gd name="connsiteX12" fmla="*/ 178137 w 178221"/>
                  <a:gd name="connsiteY12" fmla="*/ 93584 h 96454"/>
                  <a:gd name="connsiteX13" fmla="*/ 176308 w 178221"/>
                  <a:gd name="connsiteY13" fmla="*/ 96374 h 96454"/>
                  <a:gd name="connsiteX14" fmla="*/ 173138 w 178221"/>
                  <a:gd name="connsiteY14" fmla="*/ 95031 h 96454"/>
                  <a:gd name="connsiteX15" fmla="*/ 173138 w 178221"/>
                  <a:gd name="connsiteY15" fmla="*/ 94824 h 96454"/>
                  <a:gd name="connsiteX16" fmla="*/ 169480 w 178221"/>
                  <a:gd name="connsiteY16" fmla="*/ 87384 h 96454"/>
                  <a:gd name="connsiteX17" fmla="*/ 165091 w 178221"/>
                  <a:gd name="connsiteY17" fmla="*/ 78911 h 96454"/>
                  <a:gd name="connsiteX18" fmla="*/ 158751 w 178221"/>
                  <a:gd name="connsiteY18" fmla="*/ 68370 h 96454"/>
                  <a:gd name="connsiteX19" fmla="*/ 149973 w 178221"/>
                  <a:gd name="connsiteY19" fmla="*/ 56487 h 96454"/>
                  <a:gd name="connsiteX20" fmla="*/ 138635 w 178221"/>
                  <a:gd name="connsiteY20" fmla="*/ 44293 h 96454"/>
                  <a:gd name="connsiteX21" fmla="*/ 124614 w 178221"/>
                  <a:gd name="connsiteY21" fmla="*/ 32927 h 96454"/>
                  <a:gd name="connsiteX22" fmla="*/ 108276 w 178221"/>
                  <a:gd name="connsiteY22" fmla="*/ 23213 h 96454"/>
                  <a:gd name="connsiteX23" fmla="*/ 90354 w 178221"/>
                  <a:gd name="connsiteY23" fmla="*/ 15876 h 96454"/>
                  <a:gd name="connsiteX24" fmla="*/ 71822 w 178221"/>
                  <a:gd name="connsiteY24" fmla="*/ 10916 h 96454"/>
                  <a:gd name="connsiteX25" fmla="*/ 53778 w 178221"/>
                  <a:gd name="connsiteY25" fmla="*/ 8333 h 96454"/>
                  <a:gd name="connsiteX26" fmla="*/ 37319 w 178221"/>
                  <a:gd name="connsiteY26" fmla="*/ 7403 h 96454"/>
                  <a:gd name="connsiteX27" fmla="*/ 23420 w 178221"/>
                  <a:gd name="connsiteY27" fmla="*/ 7610 h 96454"/>
                  <a:gd name="connsiteX28" fmla="*/ 12569 w 178221"/>
                  <a:gd name="connsiteY28" fmla="*/ 8333 h 96454"/>
                  <a:gd name="connsiteX29" fmla="*/ 2938 w 178221"/>
                  <a:gd name="connsiteY29" fmla="*/ 9160 h 96454"/>
                  <a:gd name="connsiteX30" fmla="*/ 12 w 178221"/>
                  <a:gd name="connsiteY30" fmla="*/ 7093 h 96454"/>
                  <a:gd name="connsiteX31" fmla="*/ 2084 w 178221"/>
                  <a:gd name="connsiteY31" fmla="*/ 4613 h 9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8221" h="96454">
                    <a:moveTo>
                      <a:pt x="2206" y="4923"/>
                    </a:moveTo>
                    <a:cubicBezTo>
                      <a:pt x="2206" y="4923"/>
                      <a:pt x="5620" y="4303"/>
                      <a:pt x="11594" y="3063"/>
                    </a:cubicBezTo>
                    <a:cubicBezTo>
                      <a:pt x="14642" y="2546"/>
                      <a:pt x="18178" y="1823"/>
                      <a:pt x="22567" y="1410"/>
                    </a:cubicBezTo>
                    <a:cubicBezTo>
                      <a:pt x="26956" y="996"/>
                      <a:pt x="31833" y="170"/>
                      <a:pt x="37319" y="170"/>
                    </a:cubicBezTo>
                    <a:cubicBezTo>
                      <a:pt x="48048" y="-244"/>
                      <a:pt x="60850" y="-37"/>
                      <a:pt x="74261" y="2340"/>
                    </a:cubicBezTo>
                    <a:cubicBezTo>
                      <a:pt x="80844" y="3683"/>
                      <a:pt x="87794" y="4923"/>
                      <a:pt x="94500" y="7299"/>
                    </a:cubicBezTo>
                    <a:cubicBezTo>
                      <a:pt x="101327" y="9263"/>
                      <a:pt x="107789" y="12156"/>
                      <a:pt x="114251" y="15050"/>
                    </a:cubicBezTo>
                    <a:cubicBezTo>
                      <a:pt x="120347" y="18460"/>
                      <a:pt x="126564" y="21870"/>
                      <a:pt x="131807" y="26003"/>
                    </a:cubicBezTo>
                    <a:cubicBezTo>
                      <a:pt x="137537" y="29723"/>
                      <a:pt x="142048" y="34373"/>
                      <a:pt x="146681" y="38610"/>
                    </a:cubicBezTo>
                    <a:cubicBezTo>
                      <a:pt x="155460" y="47497"/>
                      <a:pt x="161921" y="56900"/>
                      <a:pt x="166432" y="65064"/>
                    </a:cubicBezTo>
                    <a:cubicBezTo>
                      <a:pt x="169115" y="69094"/>
                      <a:pt x="170456" y="73124"/>
                      <a:pt x="172041" y="76534"/>
                    </a:cubicBezTo>
                    <a:cubicBezTo>
                      <a:pt x="173748" y="79944"/>
                      <a:pt x="174723" y="83044"/>
                      <a:pt x="175576" y="85627"/>
                    </a:cubicBezTo>
                    <a:cubicBezTo>
                      <a:pt x="177161" y="90691"/>
                      <a:pt x="178137" y="93584"/>
                      <a:pt x="178137" y="93584"/>
                    </a:cubicBezTo>
                    <a:cubicBezTo>
                      <a:pt x="178502" y="94824"/>
                      <a:pt x="177649" y="96064"/>
                      <a:pt x="176308" y="96374"/>
                    </a:cubicBezTo>
                    <a:cubicBezTo>
                      <a:pt x="174967" y="96684"/>
                      <a:pt x="173626" y="96064"/>
                      <a:pt x="173138" y="95031"/>
                    </a:cubicBezTo>
                    <a:lnTo>
                      <a:pt x="173138" y="94824"/>
                    </a:lnTo>
                    <a:cubicBezTo>
                      <a:pt x="173138" y="94824"/>
                      <a:pt x="171797" y="92137"/>
                      <a:pt x="169480" y="87384"/>
                    </a:cubicBezTo>
                    <a:cubicBezTo>
                      <a:pt x="168383" y="85007"/>
                      <a:pt x="167042" y="82114"/>
                      <a:pt x="165091" y="78911"/>
                    </a:cubicBezTo>
                    <a:cubicBezTo>
                      <a:pt x="163140" y="75810"/>
                      <a:pt x="161434" y="71987"/>
                      <a:pt x="158751" y="68370"/>
                    </a:cubicBezTo>
                    <a:cubicBezTo>
                      <a:pt x="156191" y="64547"/>
                      <a:pt x="153509" y="60517"/>
                      <a:pt x="149973" y="56487"/>
                    </a:cubicBezTo>
                    <a:cubicBezTo>
                      <a:pt x="146803" y="52250"/>
                      <a:pt x="142658" y="48427"/>
                      <a:pt x="138635" y="44293"/>
                    </a:cubicBezTo>
                    <a:cubicBezTo>
                      <a:pt x="134246" y="40470"/>
                      <a:pt x="129978" y="36233"/>
                      <a:pt x="124614" y="32927"/>
                    </a:cubicBezTo>
                    <a:cubicBezTo>
                      <a:pt x="119615" y="29207"/>
                      <a:pt x="113885" y="26210"/>
                      <a:pt x="108276" y="23213"/>
                    </a:cubicBezTo>
                    <a:cubicBezTo>
                      <a:pt x="102424" y="20527"/>
                      <a:pt x="96572" y="17736"/>
                      <a:pt x="90354" y="15876"/>
                    </a:cubicBezTo>
                    <a:cubicBezTo>
                      <a:pt x="84258" y="13603"/>
                      <a:pt x="77918" y="12363"/>
                      <a:pt x="71822" y="10916"/>
                    </a:cubicBezTo>
                    <a:cubicBezTo>
                      <a:pt x="65604" y="9883"/>
                      <a:pt x="59630" y="8746"/>
                      <a:pt x="53778" y="8333"/>
                    </a:cubicBezTo>
                    <a:cubicBezTo>
                      <a:pt x="48048" y="7610"/>
                      <a:pt x="42440" y="7506"/>
                      <a:pt x="37319" y="7403"/>
                    </a:cubicBezTo>
                    <a:cubicBezTo>
                      <a:pt x="32198" y="7093"/>
                      <a:pt x="27566" y="7610"/>
                      <a:pt x="23420" y="7610"/>
                    </a:cubicBezTo>
                    <a:cubicBezTo>
                      <a:pt x="19275" y="7610"/>
                      <a:pt x="15617" y="8023"/>
                      <a:pt x="12569" y="8333"/>
                    </a:cubicBezTo>
                    <a:cubicBezTo>
                      <a:pt x="6473" y="8850"/>
                      <a:pt x="2938" y="9160"/>
                      <a:pt x="2938" y="9160"/>
                    </a:cubicBezTo>
                    <a:cubicBezTo>
                      <a:pt x="1475" y="9263"/>
                      <a:pt x="134" y="8333"/>
                      <a:pt x="12" y="7093"/>
                    </a:cubicBezTo>
                    <a:cubicBezTo>
                      <a:pt x="-110" y="5956"/>
                      <a:pt x="743" y="4923"/>
                      <a:pt x="2084" y="46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28" name="Graphic 2">
              <a:extLst>
                <a:ext uri="{FF2B5EF4-FFF2-40B4-BE49-F238E27FC236}">
                  <a16:creationId xmlns:a16="http://schemas.microsoft.com/office/drawing/2014/main" id="{6E88DC27-2E9B-4E95-8CA6-B084639540FA}"/>
                </a:ext>
              </a:extLst>
            </p:cNvPr>
            <p:cNvGrpSpPr/>
            <p:nvPr/>
          </p:nvGrpSpPr>
          <p:grpSpPr>
            <a:xfrm>
              <a:off x="4807080" y="4105152"/>
              <a:ext cx="514498" cy="544300"/>
              <a:chOff x="4807080" y="4105152"/>
              <a:chExt cx="514498" cy="544300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53DA2AA-60A8-4449-80E5-139099871B0D}"/>
                  </a:ext>
                </a:extLst>
              </p:cNvPr>
              <p:cNvSpPr/>
              <p:nvPr/>
            </p:nvSpPr>
            <p:spPr>
              <a:xfrm>
                <a:off x="4988905" y="4194653"/>
                <a:ext cx="332674" cy="260447"/>
              </a:xfrm>
              <a:custGeom>
                <a:avLst/>
                <a:gdLst>
                  <a:gd name="connsiteX0" fmla="*/ 182 w 332674"/>
                  <a:gd name="connsiteY0" fmla="*/ 246153 h 260447"/>
                  <a:gd name="connsiteX1" fmla="*/ 272430 w 332674"/>
                  <a:gd name="connsiteY1" fmla="*/ 19436 h 260447"/>
                  <a:gd name="connsiteX2" fmla="*/ 182 w 332674"/>
                  <a:gd name="connsiteY2" fmla="*/ 246153 h 26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2674" h="260447">
                    <a:moveTo>
                      <a:pt x="182" y="246153"/>
                    </a:moveTo>
                    <a:cubicBezTo>
                      <a:pt x="-6889" y="223936"/>
                      <a:pt x="193548" y="-78422"/>
                      <a:pt x="272430" y="19436"/>
                    </a:cubicBezTo>
                    <a:cubicBezTo>
                      <a:pt x="500664" y="302573"/>
                      <a:pt x="7376" y="268266"/>
                      <a:pt x="182" y="246153"/>
                    </a:cubicBezTo>
                    <a:close/>
                  </a:path>
                </a:pathLst>
              </a:custGeom>
              <a:solidFill>
                <a:srgbClr val="1DAD12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310B2CB-2424-4BEA-ADBB-E6E371308F57}"/>
                  </a:ext>
                </a:extLst>
              </p:cNvPr>
              <p:cNvSpPr/>
              <p:nvPr/>
            </p:nvSpPr>
            <p:spPr>
              <a:xfrm>
                <a:off x="4807080" y="4105152"/>
                <a:ext cx="271255" cy="315580"/>
              </a:xfrm>
              <a:custGeom>
                <a:avLst/>
                <a:gdLst>
                  <a:gd name="connsiteX0" fmla="*/ 267595 w 271255"/>
                  <a:gd name="connsiteY0" fmla="*/ 79798 h 315580"/>
                  <a:gd name="connsiteX1" fmla="*/ 10832 w 271255"/>
                  <a:gd name="connsiteY1" fmla="*/ 55617 h 315580"/>
                  <a:gd name="connsiteX2" fmla="*/ 105929 w 271255"/>
                  <a:gd name="connsiteY2" fmla="*/ 315504 h 315580"/>
                  <a:gd name="connsiteX3" fmla="*/ 267595 w 271255"/>
                  <a:gd name="connsiteY3" fmla="*/ 79798 h 31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1255" h="315580">
                    <a:moveTo>
                      <a:pt x="267595" y="79798"/>
                    </a:moveTo>
                    <a:cubicBezTo>
                      <a:pt x="237847" y="-4833"/>
                      <a:pt x="57161" y="-36040"/>
                      <a:pt x="10832" y="55617"/>
                    </a:cubicBezTo>
                    <a:cubicBezTo>
                      <a:pt x="-35498" y="147275"/>
                      <a:pt x="80204" y="319741"/>
                      <a:pt x="105929" y="315504"/>
                    </a:cubicBezTo>
                    <a:cubicBezTo>
                      <a:pt x="136897" y="310441"/>
                      <a:pt x="297344" y="164429"/>
                      <a:pt x="267595" y="79798"/>
                    </a:cubicBezTo>
                    <a:close/>
                  </a:path>
                </a:pathLst>
              </a:custGeom>
              <a:solidFill>
                <a:srgbClr val="1DAD12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F3BA5BD-9C74-48A0-BE81-21946D9CAAC7}"/>
                  </a:ext>
                </a:extLst>
              </p:cNvPr>
              <p:cNvSpPr/>
              <p:nvPr/>
            </p:nvSpPr>
            <p:spPr>
              <a:xfrm>
                <a:off x="4890195" y="4229577"/>
                <a:ext cx="29169" cy="419875"/>
              </a:xfrm>
              <a:custGeom>
                <a:avLst/>
                <a:gdLst>
                  <a:gd name="connsiteX0" fmla="*/ 29154 w 29169"/>
                  <a:gd name="connsiteY0" fmla="*/ 1150 h 419875"/>
                  <a:gd name="connsiteX1" fmla="*/ 25863 w 29169"/>
                  <a:gd name="connsiteY1" fmla="*/ 66457 h 419875"/>
                  <a:gd name="connsiteX2" fmla="*/ 17450 w 29169"/>
                  <a:gd name="connsiteY2" fmla="*/ 210093 h 419875"/>
                  <a:gd name="connsiteX3" fmla="*/ 7697 w 29169"/>
                  <a:gd name="connsiteY3" fmla="*/ 353624 h 419875"/>
                  <a:gd name="connsiteX4" fmla="*/ 2698 w 29169"/>
                  <a:gd name="connsiteY4" fmla="*/ 418829 h 419875"/>
                  <a:gd name="connsiteX5" fmla="*/ 1235 w 29169"/>
                  <a:gd name="connsiteY5" fmla="*/ 419862 h 419875"/>
                  <a:gd name="connsiteX6" fmla="*/ 16 w 29169"/>
                  <a:gd name="connsiteY6" fmla="*/ 418725 h 419875"/>
                  <a:gd name="connsiteX7" fmla="*/ 3307 w 29169"/>
                  <a:gd name="connsiteY7" fmla="*/ 353418 h 419875"/>
                  <a:gd name="connsiteX8" fmla="*/ 11720 w 29169"/>
                  <a:gd name="connsiteY8" fmla="*/ 209782 h 419875"/>
                  <a:gd name="connsiteX9" fmla="*/ 21473 w 29169"/>
                  <a:gd name="connsiteY9" fmla="*/ 66251 h 419875"/>
                  <a:gd name="connsiteX10" fmla="*/ 26472 w 29169"/>
                  <a:gd name="connsiteY10" fmla="*/ 1047 h 419875"/>
                  <a:gd name="connsiteX11" fmla="*/ 27935 w 29169"/>
                  <a:gd name="connsiteY11" fmla="*/ 13 h 419875"/>
                  <a:gd name="connsiteX12" fmla="*/ 29154 w 29169"/>
                  <a:gd name="connsiteY12" fmla="*/ 1150 h 41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169" h="419875">
                    <a:moveTo>
                      <a:pt x="29154" y="1150"/>
                    </a:moveTo>
                    <a:cubicBezTo>
                      <a:pt x="29154" y="1150"/>
                      <a:pt x="27813" y="27294"/>
                      <a:pt x="25863" y="66457"/>
                    </a:cubicBezTo>
                    <a:cubicBezTo>
                      <a:pt x="23546" y="105621"/>
                      <a:pt x="20498" y="157909"/>
                      <a:pt x="17450" y="210093"/>
                    </a:cubicBezTo>
                    <a:cubicBezTo>
                      <a:pt x="13914" y="262277"/>
                      <a:pt x="10379" y="314461"/>
                      <a:pt x="7697" y="353624"/>
                    </a:cubicBezTo>
                    <a:cubicBezTo>
                      <a:pt x="4770" y="392788"/>
                      <a:pt x="2698" y="418829"/>
                      <a:pt x="2698" y="418829"/>
                    </a:cubicBezTo>
                    <a:cubicBezTo>
                      <a:pt x="2698" y="419449"/>
                      <a:pt x="1966" y="419965"/>
                      <a:pt x="1235" y="419862"/>
                    </a:cubicBezTo>
                    <a:cubicBezTo>
                      <a:pt x="503" y="419862"/>
                      <a:pt x="-106" y="419345"/>
                      <a:pt x="16" y="418725"/>
                    </a:cubicBezTo>
                    <a:cubicBezTo>
                      <a:pt x="16" y="418725"/>
                      <a:pt x="1357" y="392581"/>
                      <a:pt x="3307" y="353418"/>
                    </a:cubicBezTo>
                    <a:cubicBezTo>
                      <a:pt x="5624" y="314254"/>
                      <a:pt x="8672" y="261967"/>
                      <a:pt x="11720" y="209782"/>
                    </a:cubicBezTo>
                    <a:cubicBezTo>
                      <a:pt x="15256" y="157599"/>
                      <a:pt x="18791" y="105311"/>
                      <a:pt x="21473" y="66251"/>
                    </a:cubicBezTo>
                    <a:cubicBezTo>
                      <a:pt x="24400" y="27087"/>
                      <a:pt x="26472" y="1047"/>
                      <a:pt x="26472" y="1047"/>
                    </a:cubicBezTo>
                    <a:cubicBezTo>
                      <a:pt x="26472" y="427"/>
                      <a:pt x="27204" y="-90"/>
                      <a:pt x="27935" y="13"/>
                    </a:cubicBezTo>
                    <a:cubicBezTo>
                      <a:pt x="28667" y="13"/>
                      <a:pt x="29276" y="530"/>
                      <a:pt x="29154" y="11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5AEA70C-815B-4C0A-AA1C-48CE1B321440}"/>
                  </a:ext>
                </a:extLst>
              </p:cNvPr>
              <p:cNvSpPr/>
              <p:nvPr/>
            </p:nvSpPr>
            <p:spPr>
              <a:xfrm>
                <a:off x="4901743" y="4338772"/>
                <a:ext cx="279296" cy="146819"/>
              </a:xfrm>
              <a:custGeom>
                <a:avLst/>
                <a:gdLst>
                  <a:gd name="connsiteX0" fmla="*/ 278637 w 279296"/>
                  <a:gd name="connsiteY0" fmla="*/ 2109 h 146819"/>
                  <a:gd name="connsiteX1" fmla="*/ 235843 w 279296"/>
                  <a:gd name="connsiteY1" fmla="*/ 25256 h 146819"/>
                  <a:gd name="connsiteX2" fmla="*/ 141111 w 279296"/>
                  <a:gd name="connsiteY2" fmla="*/ 75477 h 146819"/>
                  <a:gd name="connsiteX3" fmla="*/ 45648 w 279296"/>
                  <a:gd name="connsiteY3" fmla="*/ 124664 h 146819"/>
                  <a:gd name="connsiteX4" fmla="*/ 2001 w 279296"/>
                  <a:gd name="connsiteY4" fmla="*/ 146674 h 146819"/>
                  <a:gd name="connsiteX5" fmla="*/ 172 w 279296"/>
                  <a:gd name="connsiteY5" fmla="*/ 146261 h 146819"/>
                  <a:gd name="connsiteX6" fmla="*/ 660 w 279296"/>
                  <a:gd name="connsiteY6" fmla="*/ 144711 h 146819"/>
                  <a:gd name="connsiteX7" fmla="*/ 43453 w 279296"/>
                  <a:gd name="connsiteY7" fmla="*/ 121564 h 146819"/>
                  <a:gd name="connsiteX8" fmla="*/ 138185 w 279296"/>
                  <a:gd name="connsiteY8" fmla="*/ 71343 h 146819"/>
                  <a:gd name="connsiteX9" fmla="*/ 233649 w 279296"/>
                  <a:gd name="connsiteY9" fmla="*/ 22156 h 146819"/>
                  <a:gd name="connsiteX10" fmla="*/ 277296 w 279296"/>
                  <a:gd name="connsiteY10" fmla="*/ 146 h 146819"/>
                  <a:gd name="connsiteX11" fmla="*/ 279125 w 279296"/>
                  <a:gd name="connsiteY11" fmla="*/ 559 h 146819"/>
                  <a:gd name="connsiteX12" fmla="*/ 278637 w 279296"/>
                  <a:gd name="connsiteY12" fmla="*/ 2109 h 14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9296" h="146819">
                    <a:moveTo>
                      <a:pt x="278637" y="2109"/>
                    </a:moveTo>
                    <a:cubicBezTo>
                      <a:pt x="278637" y="2109"/>
                      <a:pt x="261568" y="11409"/>
                      <a:pt x="235843" y="25256"/>
                    </a:cubicBezTo>
                    <a:cubicBezTo>
                      <a:pt x="209996" y="38999"/>
                      <a:pt x="175493" y="57186"/>
                      <a:pt x="141111" y="75477"/>
                    </a:cubicBezTo>
                    <a:cubicBezTo>
                      <a:pt x="106364" y="93354"/>
                      <a:pt x="71617" y="111231"/>
                      <a:pt x="45648" y="124664"/>
                    </a:cubicBezTo>
                    <a:cubicBezTo>
                      <a:pt x="19435" y="137891"/>
                      <a:pt x="2001" y="146674"/>
                      <a:pt x="2001" y="146674"/>
                    </a:cubicBezTo>
                    <a:cubicBezTo>
                      <a:pt x="1391" y="146984"/>
                      <a:pt x="538" y="146777"/>
                      <a:pt x="172" y="146261"/>
                    </a:cubicBezTo>
                    <a:cubicBezTo>
                      <a:pt x="-194" y="145744"/>
                      <a:pt x="50" y="145021"/>
                      <a:pt x="660" y="144711"/>
                    </a:cubicBezTo>
                    <a:cubicBezTo>
                      <a:pt x="660" y="144711"/>
                      <a:pt x="17850" y="135411"/>
                      <a:pt x="43453" y="121564"/>
                    </a:cubicBezTo>
                    <a:cubicBezTo>
                      <a:pt x="69301" y="107820"/>
                      <a:pt x="103804" y="89633"/>
                      <a:pt x="138185" y="71343"/>
                    </a:cubicBezTo>
                    <a:cubicBezTo>
                      <a:pt x="172933" y="53466"/>
                      <a:pt x="207680" y="35590"/>
                      <a:pt x="233649" y="22156"/>
                    </a:cubicBezTo>
                    <a:cubicBezTo>
                      <a:pt x="259861" y="8929"/>
                      <a:pt x="277296" y="146"/>
                      <a:pt x="277296" y="146"/>
                    </a:cubicBezTo>
                    <a:cubicBezTo>
                      <a:pt x="277906" y="-164"/>
                      <a:pt x="278759" y="42"/>
                      <a:pt x="279125" y="559"/>
                    </a:cubicBezTo>
                    <a:cubicBezTo>
                      <a:pt x="279491" y="1076"/>
                      <a:pt x="279247" y="1799"/>
                      <a:pt x="278637" y="21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FFADF2A-6664-4678-8805-49F8D78DA7AB}"/>
                  </a:ext>
                </a:extLst>
              </p:cNvPr>
              <p:cNvSpPr/>
              <p:nvPr/>
            </p:nvSpPr>
            <p:spPr>
              <a:xfrm>
                <a:off x="5113812" y="4298824"/>
                <a:ext cx="185687" cy="140156"/>
              </a:xfrm>
              <a:custGeom>
                <a:avLst/>
                <a:gdLst>
                  <a:gd name="connsiteX0" fmla="*/ 181904 w 185687"/>
                  <a:gd name="connsiteY0" fmla="*/ 827 h 140156"/>
                  <a:gd name="connsiteX1" fmla="*/ 183855 w 185687"/>
                  <a:gd name="connsiteY1" fmla="*/ 11057 h 140156"/>
                  <a:gd name="connsiteX2" fmla="*/ 185319 w 185687"/>
                  <a:gd name="connsiteY2" fmla="*/ 22940 h 140156"/>
                  <a:gd name="connsiteX3" fmla="*/ 185074 w 185687"/>
                  <a:gd name="connsiteY3" fmla="*/ 38647 h 140156"/>
                  <a:gd name="connsiteX4" fmla="*/ 181295 w 185687"/>
                  <a:gd name="connsiteY4" fmla="*/ 56937 h 140156"/>
                  <a:gd name="connsiteX5" fmla="*/ 172760 w 185687"/>
                  <a:gd name="connsiteY5" fmla="*/ 76364 h 140156"/>
                  <a:gd name="connsiteX6" fmla="*/ 157887 w 185687"/>
                  <a:gd name="connsiteY6" fmla="*/ 94758 h 140156"/>
                  <a:gd name="connsiteX7" fmla="*/ 153619 w 185687"/>
                  <a:gd name="connsiteY7" fmla="*/ 99098 h 140156"/>
                  <a:gd name="connsiteX8" fmla="*/ 148621 w 185687"/>
                  <a:gd name="connsiteY8" fmla="*/ 103025 h 140156"/>
                  <a:gd name="connsiteX9" fmla="*/ 138257 w 185687"/>
                  <a:gd name="connsiteY9" fmla="*/ 110568 h 140156"/>
                  <a:gd name="connsiteX10" fmla="*/ 127040 w 185687"/>
                  <a:gd name="connsiteY10" fmla="*/ 117078 h 140156"/>
                  <a:gd name="connsiteX11" fmla="*/ 115215 w 185687"/>
                  <a:gd name="connsiteY11" fmla="*/ 122451 h 140156"/>
                  <a:gd name="connsiteX12" fmla="*/ 103144 w 185687"/>
                  <a:gd name="connsiteY12" fmla="*/ 126998 h 140156"/>
                  <a:gd name="connsiteX13" fmla="*/ 91074 w 185687"/>
                  <a:gd name="connsiteY13" fmla="*/ 130822 h 140156"/>
                  <a:gd name="connsiteX14" fmla="*/ 79126 w 185687"/>
                  <a:gd name="connsiteY14" fmla="*/ 133922 h 140156"/>
                  <a:gd name="connsiteX15" fmla="*/ 67544 w 185687"/>
                  <a:gd name="connsiteY15" fmla="*/ 136092 h 140156"/>
                  <a:gd name="connsiteX16" fmla="*/ 46086 w 185687"/>
                  <a:gd name="connsiteY16" fmla="*/ 138985 h 140156"/>
                  <a:gd name="connsiteX17" fmla="*/ 27798 w 185687"/>
                  <a:gd name="connsiteY17" fmla="*/ 140018 h 140156"/>
                  <a:gd name="connsiteX18" fmla="*/ 13655 w 185687"/>
                  <a:gd name="connsiteY18" fmla="*/ 140018 h 140156"/>
                  <a:gd name="connsiteX19" fmla="*/ 1341 w 185687"/>
                  <a:gd name="connsiteY19" fmla="*/ 139605 h 140156"/>
                  <a:gd name="connsiteX20" fmla="*/ 0 w 185687"/>
                  <a:gd name="connsiteY20" fmla="*/ 138468 h 140156"/>
                  <a:gd name="connsiteX21" fmla="*/ 1341 w 185687"/>
                  <a:gd name="connsiteY21" fmla="*/ 137332 h 140156"/>
                  <a:gd name="connsiteX22" fmla="*/ 1341 w 185687"/>
                  <a:gd name="connsiteY22" fmla="*/ 137332 h 140156"/>
                  <a:gd name="connsiteX23" fmla="*/ 13533 w 185687"/>
                  <a:gd name="connsiteY23" fmla="*/ 137332 h 140156"/>
                  <a:gd name="connsiteX24" fmla="*/ 27432 w 185687"/>
                  <a:gd name="connsiteY24" fmla="*/ 136918 h 140156"/>
                  <a:gd name="connsiteX25" fmla="*/ 45354 w 185687"/>
                  <a:gd name="connsiteY25" fmla="*/ 135472 h 140156"/>
                  <a:gd name="connsiteX26" fmla="*/ 66325 w 185687"/>
                  <a:gd name="connsiteY26" fmla="*/ 132475 h 140156"/>
                  <a:gd name="connsiteX27" fmla="*/ 77663 w 185687"/>
                  <a:gd name="connsiteY27" fmla="*/ 130201 h 140156"/>
                  <a:gd name="connsiteX28" fmla="*/ 89246 w 185687"/>
                  <a:gd name="connsiteY28" fmla="*/ 127101 h 140156"/>
                  <a:gd name="connsiteX29" fmla="*/ 100950 w 185687"/>
                  <a:gd name="connsiteY29" fmla="*/ 123278 h 140156"/>
                  <a:gd name="connsiteX30" fmla="*/ 112532 w 185687"/>
                  <a:gd name="connsiteY30" fmla="*/ 118731 h 140156"/>
                  <a:gd name="connsiteX31" fmla="*/ 123871 w 185687"/>
                  <a:gd name="connsiteY31" fmla="*/ 113358 h 140156"/>
                  <a:gd name="connsiteX32" fmla="*/ 134478 w 185687"/>
                  <a:gd name="connsiteY32" fmla="*/ 106951 h 140156"/>
                  <a:gd name="connsiteX33" fmla="*/ 144475 w 185687"/>
                  <a:gd name="connsiteY33" fmla="*/ 99821 h 140156"/>
                  <a:gd name="connsiteX34" fmla="*/ 149352 w 185687"/>
                  <a:gd name="connsiteY34" fmla="*/ 96101 h 140156"/>
                  <a:gd name="connsiteX35" fmla="*/ 153497 w 185687"/>
                  <a:gd name="connsiteY35" fmla="*/ 91968 h 140156"/>
                  <a:gd name="connsiteX36" fmla="*/ 168006 w 185687"/>
                  <a:gd name="connsiteY36" fmla="*/ 74608 h 140156"/>
                  <a:gd name="connsiteX37" fmla="*/ 176540 w 185687"/>
                  <a:gd name="connsiteY37" fmla="*/ 56007 h 140156"/>
                  <a:gd name="connsiteX38" fmla="*/ 180563 w 185687"/>
                  <a:gd name="connsiteY38" fmla="*/ 38441 h 140156"/>
                  <a:gd name="connsiteX39" fmla="*/ 181295 w 185687"/>
                  <a:gd name="connsiteY39" fmla="*/ 23353 h 140156"/>
                  <a:gd name="connsiteX40" fmla="*/ 180441 w 185687"/>
                  <a:gd name="connsiteY40" fmla="*/ 11573 h 140156"/>
                  <a:gd name="connsiteX41" fmla="*/ 179101 w 185687"/>
                  <a:gd name="connsiteY41" fmla="*/ 1240 h 140156"/>
                  <a:gd name="connsiteX42" fmla="*/ 180320 w 185687"/>
                  <a:gd name="connsiteY42" fmla="*/ 0 h 140156"/>
                  <a:gd name="connsiteX43" fmla="*/ 181783 w 185687"/>
                  <a:gd name="connsiteY43" fmla="*/ 930 h 140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85687" h="140156">
                    <a:moveTo>
                      <a:pt x="181904" y="827"/>
                    </a:moveTo>
                    <a:cubicBezTo>
                      <a:pt x="181904" y="827"/>
                      <a:pt x="182636" y="4547"/>
                      <a:pt x="183855" y="11057"/>
                    </a:cubicBezTo>
                    <a:cubicBezTo>
                      <a:pt x="184465" y="14363"/>
                      <a:pt x="185440" y="18187"/>
                      <a:pt x="185319" y="22940"/>
                    </a:cubicBezTo>
                    <a:cubicBezTo>
                      <a:pt x="185319" y="27590"/>
                      <a:pt x="186294" y="32964"/>
                      <a:pt x="185074" y="38647"/>
                    </a:cubicBezTo>
                    <a:cubicBezTo>
                      <a:pt x="184343" y="44330"/>
                      <a:pt x="183611" y="50634"/>
                      <a:pt x="181295" y="56937"/>
                    </a:cubicBezTo>
                    <a:cubicBezTo>
                      <a:pt x="179832" y="63447"/>
                      <a:pt x="176053" y="69751"/>
                      <a:pt x="172760" y="76364"/>
                    </a:cubicBezTo>
                    <a:cubicBezTo>
                      <a:pt x="168371" y="82564"/>
                      <a:pt x="164104" y="89178"/>
                      <a:pt x="157887" y="94758"/>
                    </a:cubicBezTo>
                    <a:lnTo>
                      <a:pt x="153619" y="99098"/>
                    </a:lnTo>
                    <a:lnTo>
                      <a:pt x="148621" y="103025"/>
                    </a:lnTo>
                    <a:cubicBezTo>
                      <a:pt x="145207" y="105505"/>
                      <a:pt x="142159" y="108501"/>
                      <a:pt x="138257" y="110568"/>
                    </a:cubicBezTo>
                    <a:lnTo>
                      <a:pt x="127040" y="117078"/>
                    </a:lnTo>
                    <a:cubicBezTo>
                      <a:pt x="123017" y="118835"/>
                      <a:pt x="119116" y="120695"/>
                      <a:pt x="115215" y="122451"/>
                    </a:cubicBezTo>
                    <a:cubicBezTo>
                      <a:pt x="111435" y="124415"/>
                      <a:pt x="107168" y="125448"/>
                      <a:pt x="103144" y="126998"/>
                    </a:cubicBezTo>
                    <a:cubicBezTo>
                      <a:pt x="99121" y="128445"/>
                      <a:pt x="95219" y="129891"/>
                      <a:pt x="91074" y="130822"/>
                    </a:cubicBezTo>
                    <a:cubicBezTo>
                      <a:pt x="87051" y="131855"/>
                      <a:pt x="83027" y="132888"/>
                      <a:pt x="79126" y="133922"/>
                    </a:cubicBezTo>
                    <a:cubicBezTo>
                      <a:pt x="75103" y="134645"/>
                      <a:pt x="71323" y="135368"/>
                      <a:pt x="67544" y="136092"/>
                    </a:cubicBezTo>
                    <a:cubicBezTo>
                      <a:pt x="59984" y="137642"/>
                      <a:pt x="52791" y="138158"/>
                      <a:pt x="46086" y="138985"/>
                    </a:cubicBezTo>
                    <a:cubicBezTo>
                      <a:pt x="39380" y="139915"/>
                      <a:pt x="33162" y="139708"/>
                      <a:pt x="27798" y="140018"/>
                    </a:cubicBezTo>
                    <a:cubicBezTo>
                      <a:pt x="22311" y="140328"/>
                      <a:pt x="17557" y="140018"/>
                      <a:pt x="13655" y="140018"/>
                    </a:cubicBezTo>
                    <a:cubicBezTo>
                      <a:pt x="5852" y="139812"/>
                      <a:pt x="1341" y="139605"/>
                      <a:pt x="1341" y="139605"/>
                    </a:cubicBezTo>
                    <a:cubicBezTo>
                      <a:pt x="609" y="139605"/>
                      <a:pt x="0" y="139088"/>
                      <a:pt x="0" y="138468"/>
                    </a:cubicBezTo>
                    <a:cubicBezTo>
                      <a:pt x="0" y="137848"/>
                      <a:pt x="609" y="137332"/>
                      <a:pt x="1341" y="137332"/>
                    </a:cubicBezTo>
                    <a:lnTo>
                      <a:pt x="1341" y="137332"/>
                    </a:lnTo>
                    <a:cubicBezTo>
                      <a:pt x="1341" y="137332"/>
                      <a:pt x="5730" y="137332"/>
                      <a:pt x="13533" y="137332"/>
                    </a:cubicBezTo>
                    <a:cubicBezTo>
                      <a:pt x="17434" y="137332"/>
                      <a:pt x="22067" y="137332"/>
                      <a:pt x="27432" y="136918"/>
                    </a:cubicBezTo>
                    <a:cubicBezTo>
                      <a:pt x="32797" y="136402"/>
                      <a:pt x="38893" y="136402"/>
                      <a:pt x="45354" y="135472"/>
                    </a:cubicBezTo>
                    <a:cubicBezTo>
                      <a:pt x="51938" y="134645"/>
                      <a:pt x="59009" y="134025"/>
                      <a:pt x="66325" y="132475"/>
                    </a:cubicBezTo>
                    <a:cubicBezTo>
                      <a:pt x="69982" y="131752"/>
                      <a:pt x="73761" y="131028"/>
                      <a:pt x="77663" y="130201"/>
                    </a:cubicBezTo>
                    <a:cubicBezTo>
                      <a:pt x="81442" y="129168"/>
                      <a:pt x="85344" y="128135"/>
                      <a:pt x="89246" y="127101"/>
                    </a:cubicBezTo>
                    <a:cubicBezTo>
                      <a:pt x="93269" y="126172"/>
                      <a:pt x="97048" y="124725"/>
                      <a:pt x="100950" y="123278"/>
                    </a:cubicBezTo>
                    <a:cubicBezTo>
                      <a:pt x="104729" y="121728"/>
                      <a:pt x="108874" y="120695"/>
                      <a:pt x="112532" y="118731"/>
                    </a:cubicBezTo>
                    <a:cubicBezTo>
                      <a:pt x="116312" y="116975"/>
                      <a:pt x="120091" y="115115"/>
                      <a:pt x="123871" y="113358"/>
                    </a:cubicBezTo>
                    <a:lnTo>
                      <a:pt x="134478" y="106951"/>
                    </a:lnTo>
                    <a:cubicBezTo>
                      <a:pt x="138257" y="104988"/>
                      <a:pt x="141183" y="102198"/>
                      <a:pt x="144475" y="99821"/>
                    </a:cubicBezTo>
                    <a:lnTo>
                      <a:pt x="149352" y="96101"/>
                    </a:lnTo>
                    <a:lnTo>
                      <a:pt x="153497" y="91968"/>
                    </a:lnTo>
                    <a:cubicBezTo>
                      <a:pt x="159471" y="86698"/>
                      <a:pt x="163616" y="80497"/>
                      <a:pt x="168006" y="74608"/>
                    </a:cubicBezTo>
                    <a:cubicBezTo>
                      <a:pt x="171297" y="68304"/>
                      <a:pt x="174955" y="62311"/>
                      <a:pt x="176540" y="56007"/>
                    </a:cubicBezTo>
                    <a:cubicBezTo>
                      <a:pt x="178978" y="50014"/>
                      <a:pt x="179710" y="43917"/>
                      <a:pt x="180563" y="38441"/>
                    </a:cubicBezTo>
                    <a:cubicBezTo>
                      <a:pt x="181783" y="32964"/>
                      <a:pt x="180929" y="27797"/>
                      <a:pt x="181295" y="23353"/>
                    </a:cubicBezTo>
                    <a:cubicBezTo>
                      <a:pt x="181661" y="18807"/>
                      <a:pt x="180807" y="14880"/>
                      <a:pt x="180441" y="11573"/>
                    </a:cubicBezTo>
                    <a:cubicBezTo>
                      <a:pt x="179588" y="5063"/>
                      <a:pt x="179101" y="1240"/>
                      <a:pt x="179101" y="1240"/>
                    </a:cubicBezTo>
                    <a:cubicBezTo>
                      <a:pt x="179101" y="620"/>
                      <a:pt x="179588" y="0"/>
                      <a:pt x="180320" y="0"/>
                    </a:cubicBezTo>
                    <a:cubicBezTo>
                      <a:pt x="181051" y="0"/>
                      <a:pt x="181661" y="413"/>
                      <a:pt x="181783" y="9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308AD60-7D0D-4573-BF88-D631DE7BDB3B}"/>
                  </a:ext>
                </a:extLst>
              </p:cNvPr>
              <p:cNvSpPr/>
              <p:nvPr/>
            </p:nvSpPr>
            <p:spPr>
              <a:xfrm>
                <a:off x="4983023" y="4194957"/>
                <a:ext cx="87994" cy="175776"/>
              </a:xfrm>
              <a:custGeom>
                <a:avLst/>
                <a:gdLst>
                  <a:gd name="connsiteX0" fmla="*/ 87995 w 87994"/>
                  <a:gd name="connsiteY0" fmla="*/ 1256 h 175776"/>
                  <a:gd name="connsiteX1" fmla="*/ 87020 w 87994"/>
                  <a:gd name="connsiteY1" fmla="*/ 9419 h 175776"/>
                  <a:gd name="connsiteX2" fmla="*/ 85922 w 87994"/>
                  <a:gd name="connsiteY2" fmla="*/ 18823 h 175776"/>
                  <a:gd name="connsiteX3" fmla="*/ 83850 w 87994"/>
                  <a:gd name="connsiteY3" fmla="*/ 30913 h 175776"/>
                  <a:gd name="connsiteX4" fmla="*/ 80558 w 87994"/>
                  <a:gd name="connsiteY4" fmla="*/ 45276 h 175776"/>
                  <a:gd name="connsiteX5" fmla="*/ 75681 w 87994"/>
                  <a:gd name="connsiteY5" fmla="*/ 60983 h 175776"/>
                  <a:gd name="connsiteX6" fmla="*/ 69585 w 87994"/>
                  <a:gd name="connsiteY6" fmla="*/ 77620 h 175776"/>
                  <a:gd name="connsiteX7" fmla="*/ 62392 w 87994"/>
                  <a:gd name="connsiteY7" fmla="*/ 94464 h 175776"/>
                  <a:gd name="connsiteX8" fmla="*/ 53370 w 87994"/>
                  <a:gd name="connsiteY8" fmla="*/ 110687 h 175776"/>
                  <a:gd name="connsiteX9" fmla="*/ 43738 w 87994"/>
                  <a:gd name="connsiteY9" fmla="*/ 125981 h 175776"/>
                  <a:gd name="connsiteX10" fmla="*/ 33984 w 87994"/>
                  <a:gd name="connsiteY10" fmla="*/ 139931 h 175776"/>
                  <a:gd name="connsiteX11" fmla="*/ 24353 w 87994"/>
                  <a:gd name="connsiteY11" fmla="*/ 152021 h 175776"/>
                  <a:gd name="connsiteX12" fmla="*/ 15696 w 87994"/>
                  <a:gd name="connsiteY12" fmla="*/ 161838 h 175776"/>
                  <a:gd name="connsiteX13" fmla="*/ 8503 w 87994"/>
                  <a:gd name="connsiteY13" fmla="*/ 169071 h 175776"/>
                  <a:gd name="connsiteX14" fmla="*/ 2285 w 87994"/>
                  <a:gd name="connsiteY14" fmla="*/ 175375 h 175776"/>
                  <a:gd name="connsiteX15" fmla="*/ 456 w 87994"/>
                  <a:gd name="connsiteY15" fmla="*/ 175478 h 175776"/>
                  <a:gd name="connsiteX16" fmla="*/ 213 w 87994"/>
                  <a:gd name="connsiteY16" fmla="*/ 173928 h 175776"/>
                  <a:gd name="connsiteX17" fmla="*/ 213 w 87994"/>
                  <a:gd name="connsiteY17" fmla="*/ 173928 h 175776"/>
                  <a:gd name="connsiteX18" fmla="*/ 6065 w 87994"/>
                  <a:gd name="connsiteY18" fmla="*/ 167315 h 175776"/>
                  <a:gd name="connsiteX19" fmla="*/ 20817 w 87994"/>
                  <a:gd name="connsiteY19" fmla="*/ 149851 h 175776"/>
                  <a:gd name="connsiteX20" fmla="*/ 30083 w 87994"/>
                  <a:gd name="connsiteY20" fmla="*/ 137864 h 175776"/>
                  <a:gd name="connsiteX21" fmla="*/ 39349 w 87994"/>
                  <a:gd name="connsiteY21" fmla="*/ 123914 h 175776"/>
                  <a:gd name="connsiteX22" fmla="*/ 48493 w 87994"/>
                  <a:gd name="connsiteY22" fmla="*/ 108621 h 175776"/>
                  <a:gd name="connsiteX23" fmla="*/ 57028 w 87994"/>
                  <a:gd name="connsiteY23" fmla="*/ 92500 h 175776"/>
                  <a:gd name="connsiteX24" fmla="*/ 64464 w 87994"/>
                  <a:gd name="connsiteY24" fmla="*/ 75967 h 175776"/>
                  <a:gd name="connsiteX25" fmla="*/ 70804 w 87994"/>
                  <a:gd name="connsiteY25" fmla="*/ 59743 h 175776"/>
                  <a:gd name="connsiteX26" fmla="*/ 75925 w 87994"/>
                  <a:gd name="connsiteY26" fmla="*/ 44346 h 175776"/>
                  <a:gd name="connsiteX27" fmla="*/ 79461 w 87994"/>
                  <a:gd name="connsiteY27" fmla="*/ 30396 h 175776"/>
                  <a:gd name="connsiteX28" fmla="*/ 83728 w 87994"/>
                  <a:gd name="connsiteY28" fmla="*/ 9109 h 175776"/>
                  <a:gd name="connsiteX29" fmla="*/ 85191 w 87994"/>
                  <a:gd name="connsiteY29" fmla="*/ 946 h 175776"/>
                  <a:gd name="connsiteX30" fmla="*/ 86654 w 87994"/>
                  <a:gd name="connsiteY30" fmla="*/ 16 h 175776"/>
                  <a:gd name="connsiteX31" fmla="*/ 87751 w 87994"/>
                  <a:gd name="connsiteY31" fmla="*/ 1256 h 17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7994" h="175776">
                    <a:moveTo>
                      <a:pt x="87995" y="1256"/>
                    </a:moveTo>
                    <a:cubicBezTo>
                      <a:pt x="87995" y="1256"/>
                      <a:pt x="87629" y="4253"/>
                      <a:pt x="87020" y="9419"/>
                    </a:cubicBezTo>
                    <a:cubicBezTo>
                      <a:pt x="86776" y="12003"/>
                      <a:pt x="86410" y="15206"/>
                      <a:pt x="85922" y="18823"/>
                    </a:cubicBezTo>
                    <a:cubicBezTo>
                      <a:pt x="85678" y="22440"/>
                      <a:pt x="85069" y="26573"/>
                      <a:pt x="83850" y="30913"/>
                    </a:cubicBezTo>
                    <a:cubicBezTo>
                      <a:pt x="82874" y="35356"/>
                      <a:pt x="81777" y="40110"/>
                      <a:pt x="80558" y="45276"/>
                    </a:cubicBezTo>
                    <a:cubicBezTo>
                      <a:pt x="79461" y="50340"/>
                      <a:pt x="77388" y="55506"/>
                      <a:pt x="75681" y="60983"/>
                    </a:cubicBezTo>
                    <a:cubicBezTo>
                      <a:pt x="73852" y="66357"/>
                      <a:pt x="72268" y="72040"/>
                      <a:pt x="69585" y="77620"/>
                    </a:cubicBezTo>
                    <a:cubicBezTo>
                      <a:pt x="67147" y="83200"/>
                      <a:pt x="64708" y="88780"/>
                      <a:pt x="62392" y="94464"/>
                    </a:cubicBezTo>
                    <a:cubicBezTo>
                      <a:pt x="59344" y="99941"/>
                      <a:pt x="56296" y="105314"/>
                      <a:pt x="53370" y="110687"/>
                    </a:cubicBezTo>
                    <a:cubicBezTo>
                      <a:pt x="50565" y="116164"/>
                      <a:pt x="47030" y="121124"/>
                      <a:pt x="43738" y="125981"/>
                    </a:cubicBezTo>
                    <a:cubicBezTo>
                      <a:pt x="40324" y="130837"/>
                      <a:pt x="37520" y="135694"/>
                      <a:pt x="33984" y="139931"/>
                    </a:cubicBezTo>
                    <a:cubicBezTo>
                      <a:pt x="30571" y="144168"/>
                      <a:pt x="27279" y="148198"/>
                      <a:pt x="24353" y="152021"/>
                    </a:cubicBezTo>
                    <a:cubicBezTo>
                      <a:pt x="21549" y="155845"/>
                      <a:pt x="18501" y="159048"/>
                      <a:pt x="15696" y="161838"/>
                    </a:cubicBezTo>
                    <a:cubicBezTo>
                      <a:pt x="12892" y="164628"/>
                      <a:pt x="10576" y="167108"/>
                      <a:pt x="8503" y="169071"/>
                    </a:cubicBezTo>
                    <a:cubicBezTo>
                      <a:pt x="4480" y="173101"/>
                      <a:pt x="2285" y="175375"/>
                      <a:pt x="2285" y="175375"/>
                    </a:cubicBezTo>
                    <a:cubicBezTo>
                      <a:pt x="1797" y="175892"/>
                      <a:pt x="944" y="175892"/>
                      <a:pt x="456" y="175478"/>
                    </a:cubicBezTo>
                    <a:cubicBezTo>
                      <a:pt x="-31" y="175065"/>
                      <a:pt x="-153" y="174445"/>
                      <a:pt x="213" y="173928"/>
                    </a:cubicBezTo>
                    <a:lnTo>
                      <a:pt x="213" y="173928"/>
                    </a:lnTo>
                    <a:cubicBezTo>
                      <a:pt x="213" y="173928"/>
                      <a:pt x="2285" y="171448"/>
                      <a:pt x="6065" y="167315"/>
                    </a:cubicBezTo>
                    <a:cubicBezTo>
                      <a:pt x="9600" y="163078"/>
                      <a:pt x="15453" y="157498"/>
                      <a:pt x="20817" y="149851"/>
                    </a:cubicBezTo>
                    <a:cubicBezTo>
                      <a:pt x="23743" y="146131"/>
                      <a:pt x="26791" y="142101"/>
                      <a:pt x="30083" y="137864"/>
                    </a:cubicBezTo>
                    <a:cubicBezTo>
                      <a:pt x="33375" y="133628"/>
                      <a:pt x="36179" y="128771"/>
                      <a:pt x="39349" y="123914"/>
                    </a:cubicBezTo>
                    <a:cubicBezTo>
                      <a:pt x="42519" y="119057"/>
                      <a:pt x="45933" y="114097"/>
                      <a:pt x="48493" y="108621"/>
                    </a:cubicBezTo>
                    <a:cubicBezTo>
                      <a:pt x="51297" y="103350"/>
                      <a:pt x="54223" y="97874"/>
                      <a:pt x="57028" y="92500"/>
                    </a:cubicBezTo>
                    <a:cubicBezTo>
                      <a:pt x="59588" y="86920"/>
                      <a:pt x="62026" y="81444"/>
                      <a:pt x="64464" y="75967"/>
                    </a:cubicBezTo>
                    <a:cubicBezTo>
                      <a:pt x="67147" y="70594"/>
                      <a:pt x="68853" y="65013"/>
                      <a:pt x="70804" y="59743"/>
                    </a:cubicBezTo>
                    <a:cubicBezTo>
                      <a:pt x="72511" y="54370"/>
                      <a:pt x="74828" y="49307"/>
                      <a:pt x="75925" y="44346"/>
                    </a:cubicBezTo>
                    <a:cubicBezTo>
                      <a:pt x="77144" y="39386"/>
                      <a:pt x="78364" y="34633"/>
                      <a:pt x="79461" y="30396"/>
                    </a:cubicBezTo>
                    <a:cubicBezTo>
                      <a:pt x="82021" y="21820"/>
                      <a:pt x="82509" y="14173"/>
                      <a:pt x="83728" y="9109"/>
                    </a:cubicBezTo>
                    <a:cubicBezTo>
                      <a:pt x="84581" y="3943"/>
                      <a:pt x="85191" y="946"/>
                      <a:pt x="85191" y="946"/>
                    </a:cubicBezTo>
                    <a:cubicBezTo>
                      <a:pt x="85191" y="326"/>
                      <a:pt x="85922" y="-87"/>
                      <a:pt x="86654" y="16"/>
                    </a:cubicBezTo>
                    <a:cubicBezTo>
                      <a:pt x="87385" y="16"/>
                      <a:pt x="87873" y="636"/>
                      <a:pt x="87751" y="1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532CEEA-5B55-4A8C-AF44-AA7D03A296F4}"/>
                  </a:ext>
                </a:extLst>
              </p:cNvPr>
              <p:cNvSpPr/>
              <p:nvPr/>
            </p:nvSpPr>
            <p:spPr>
              <a:xfrm>
                <a:off x="4811084" y="4121192"/>
                <a:ext cx="155822" cy="118073"/>
              </a:xfrm>
              <a:custGeom>
                <a:avLst/>
                <a:gdLst>
                  <a:gd name="connsiteX0" fmla="*/ 153498 w 155822"/>
                  <a:gd name="connsiteY0" fmla="*/ 4857 h 118073"/>
                  <a:gd name="connsiteX1" fmla="*/ 143866 w 155822"/>
                  <a:gd name="connsiteY1" fmla="*/ 5580 h 118073"/>
                  <a:gd name="connsiteX2" fmla="*/ 133015 w 155822"/>
                  <a:gd name="connsiteY2" fmla="*/ 6613 h 118073"/>
                  <a:gd name="connsiteX3" fmla="*/ 119238 w 155822"/>
                  <a:gd name="connsiteY3" fmla="*/ 8577 h 118073"/>
                  <a:gd name="connsiteX4" fmla="*/ 103266 w 155822"/>
                  <a:gd name="connsiteY4" fmla="*/ 12090 h 118073"/>
                  <a:gd name="connsiteX5" fmla="*/ 86076 w 155822"/>
                  <a:gd name="connsiteY5" fmla="*/ 17464 h 118073"/>
                  <a:gd name="connsiteX6" fmla="*/ 69007 w 155822"/>
                  <a:gd name="connsiteY6" fmla="*/ 25214 h 118073"/>
                  <a:gd name="connsiteX7" fmla="*/ 53035 w 155822"/>
                  <a:gd name="connsiteY7" fmla="*/ 35340 h 118073"/>
                  <a:gd name="connsiteX8" fmla="*/ 39137 w 155822"/>
                  <a:gd name="connsiteY8" fmla="*/ 47534 h 118073"/>
                  <a:gd name="connsiteX9" fmla="*/ 27920 w 155822"/>
                  <a:gd name="connsiteY9" fmla="*/ 60967 h 118073"/>
                  <a:gd name="connsiteX10" fmla="*/ 19507 w 155822"/>
                  <a:gd name="connsiteY10" fmla="*/ 74711 h 118073"/>
                  <a:gd name="connsiteX11" fmla="*/ 13533 w 155822"/>
                  <a:gd name="connsiteY11" fmla="*/ 87731 h 118073"/>
                  <a:gd name="connsiteX12" fmla="*/ 9632 w 155822"/>
                  <a:gd name="connsiteY12" fmla="*/ 99098 h 118073"/>
                  <a:gd name="connsiteX13" fmla="*/ 7194 w 155822"/>
                  <a:gd name="connsiteY13" fmla="*/ 108088 h 118073"/>
                  <a:gd name="connsiteX14" fmla="*/ 5365 w 155822"/>
                  <a:gd name="connsiteY14" fmla="*/ 116045 h 118073"/>
                  <a:gd name="connsiteX15" fmla="*/ 5365 w 155822"/>
                  <a:gd name="connsiteY15" fmla="*/ 116252 h 118073"/>
                  <a:gd name="connsiteX16" fmla="*/ 2195 w 155822"/>
                  <a:gd name="connsiteY16" fmla="*/ 118008 h 118073"/>
                  <a:gd name="connsiteX17" fmla="*/ 0 w 155822"/>
                  <a:gd name="connsiteY17" fmla="*/ 115632 h 118073"/>
                  <a:gd name="connsiteX18" fmla="*/ 732 w 155822"/>
                  <a:gd name="connsiteY18" fmla="*/ 107365 h 118073"/>
                  <a:gd name="connsiteX19" fmla="*/ 2195 w 155822"/>
                  <a:gd name="connsiteY19" fmla="*/ 97858 h 118073"/>
                  <a:gd name="connsiteX20" fmla="*/ 5243 w 155822"/>
                  <a:gd name="connsiteY20" fmla="*/ 85664 h 118073"/>
                  <a:gd name="connsiteX21" fmla="*/ 18776 w 155822"/>
                  <a:gd name="connsiteY21" fmla="*/ 56524 h 118073"/>
                  <a:gd name="connsiteX22" fmla="*/ 30602 w 155822"/>
                  <a:gd name="connsiteY22" fmla="*/ 41747 h 118073"/>
                  <a:gd name="connsiteX23" fmla="*/ 45476 w 155822"/>
                  <a:gd name="connsiteY23" fmla="*/ 28210 h 118073"/>
                  <a:gd name="connsiteX24" fmla="*/ 63155 w 155822"/>
                  <a:gd name="connsiteY24" fmla="*/ 17464 h 118073"/>
                  <a:gd name="connsiteX25" fmla="*/ 81930 w 155822"/>
                  <a:gd name="connsiteY25" fmla="*/ 9300 h 118073"/>
                  <a:gd name="connsiteX26" fmla="*/ 117653 w 155822"/>
                  <a:gd name="connsiteY26" fmla="*/ 1343 h 118073"/>
                  <a:gd name="connsiteX27" fmla="*/ 132405 w 155822"/>
                  <a:gd name="connsiteY27" fmla="*/ 207 h 118073"/>
                  <a:gd name="connsiteX28" fmla="*/ 143622 w 155822"/>
                  <a:gd name="connsiteY28" fmla="*/ 103 h 118073"/>
                  <a:gd name="connsiteX29" fmla="*/ 153254 w 155822"/>
                  <a:gd name="connsiteY29" fmla="*/ 413 h 118073"/>
                  <a:gd name="connsiteX30" fmla="*/ 155814 w 155822"/>
                  <a:gd name="connsiteY30" fmla="*/ 2790 h 118073"/>
                  <a:gd name="connsiteX31" fmla="*/ 153376 w 155822"/>
                  <a:gd name="connsiteY31" fmla="*/ 4960 h 118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5822" h="118073">
                    <a:moveTo>
                      <a:pt x="153498" y="4857"/>
                    </a:moveTo>
                    <a:cubicBezTo>
                      <a:pt x="153498" y="4857"/>
                      <a:pt x="149962" y="5167"/>
                      <a:pt x="143866" y="5580"/>
                    </a:cubicBezTo>
                    <a:cubicBezTo>
                      <a:pt x="140818" y="5787"/>
                      <a:pt x="137038" y="5993"/>
                      <a:pt x="133015" y="6613"/>
                    </a:cubicBezTo>
                    <a:cubicBezTo>
                      <a:pt x="128870" y="7233"/>
                      <a:pt x="124237" y="7543"/>
                      <a:pt x="119238" y="8577"/>
                    </a:cubicBezTo>
                    <a:cubicBezTo>
                      <a:pt x="114239" y="9507"/>
                      <a:pt x="108753" y="10437"/>
                      <a:pt x="103266" y="12090"/>
                    </a:cubicBezTo>
                    <a:cubicBezTo>
                      <a:pt x="97658" y="13433"/>
                      <a:pt x="92050" y="15500"/>
                      <a:pt x="86076" y="17464"/>
                    </a:cubicBezTo>
                    <a:cubicBezTo>
                      <a:pt x="80467" y="19840"/>
                      <a:pt x="74371" y="22010"/>
                      <a:pt x="69007" y="25214"/>
                    </a:cubicBezTo>
                    <a:cubicBezTo>
                      <a:pt x="63277" y="28107"/>
                      <a:pt x="58156" y="31724"/>
                      <a:pt x="53035" y="35340"/>
                    </a:cubicBezTo>
                    <a:cubicBezTo>
                      <a:pt x="48159" y="39267"/>
                      <a:pt x="43282" y="43090"/>
                      <a:pt x="39137" y="47534"/>
                    </a:cubicBezTo>
                    <a:cubicBezTo>
                      <a:pt x="34626" y="51667"/>
                      <a:pt x="31334" y="56524"/>
                      <a:pt x="27920" y="60967"/>
                    </a:cubicBezTo>
                    <a:cubicBezTo>
                      <a:pt x="24872" y="65721"/>
                      <a:pt x="21702" y="70164"/>
                      <a:pt x="19507" y="74711"/>
                    </a:cubicBezTo>
                    <a:cubicBezTo>
                      <a:pt x="16947" y="79154"/>
                      <a:pt x="15240" y="83598"/>
                      <a:pt x="13533" y="87731"/>
                    </a:cubicBezTo>
                    <a:cubicBezTo>
                      <a:pt x="11705" y="91761"/>
                      <a:pt x="10851" y="95688"/>
                      <a:pt x="9632" y="99098"/>
                    </a:cubicBezTo>
                    <a:cubicBezTo>
                      <a:pt x="8413" y="102508"/>
                      <a:pt x="7803" y="105505"/>
                      <a:pt x="7194" y="108088"/>
                    </a:cubicBezTo>
                    <a:cubicBezTo>
                      <a:pt x="5974" y="113151"/>
                      <a:pt x="5365" y="116045"/>
                      <a:pt x="5365" y="116045"/>
                    </a:cubicBezTo>
                    <a:lnTo>
                      <a:pt x="5365" y="116252"/>
                    </a:lnTo>
                    <a:cubicBezTo>
                      <a:pt x="4999" y="117492"/>
                      <a:pt x="3658" y="118318"/>
                      <a:pt x="2195" y="118008"/>
                    </a:cubicBezTo>
                    <a:cubicBezTo>
                      <a:pt x="854" y="117802"/>
                      <a:pt x="0" y="116768"/>
                      <a:pt x="0" y="115632"/>
                    </a:cubicBezTo>
                    <a:cubicBezTo>
                      <a:pt x="0" y="115632"/>
                      <a:pt x="244" y="112635"/>
                      <a:pt x="732" y="107365"/>
                    </a:cubicBezTo>
                    <a:cubicBezTo>
                      <a:pt x="976" y="104678"/>
                      <a:pt x="1341" y="101475"/>
                      <a:pt x="2195" y="97858"/>
                    </a:cubicBezTo>
                    <a:cubicBezTo>
                      <a:pt x="3048" y="94241"/>
                      <a:pt x="3536" y="90004"/>
                      <a:pt x="5243" y="85664"/>
                    </a:cubicBezTo>
                    <a:cubicBezTo>
                      <a:pt x="7925" y="76778"/>
                      <a:pt x="12192" y="66651"/>
                      <a:pt x="18776" y="56524"/>
                    </a:cubicBezTo>
                    <a:cubicBezTo>
                      <a:pt x="22434" y="51667"/>
                      <a:pt x="25847" y="46397"/>
                      <a:pt x="30602" y="41747"/>
                    </a:cubicBezTo>
                    <a:cubicBezTo>
                      <a:pt x="34869" y="36891"/>
                      <a:pt x="40234" y="32550"/>
                      <a:pt x="45476" y="28210"/>
                    </a:cubicBezTo>
                    <a:cubicBezTo>
                      <a:pt x="51207" y="24284"/>
                      <a:pt x="56937" y="20460"/>
                      <a:pt x="63155" y="17464"/>
                    </a:cubicBezTo>
                    <a:cubicBezTo>
                      <a:pt x="69129" y="14053"/>
                      <a:pt x="75713" y="11780"/>
                      <a:pt x="81930" y="9300"/>
                    </a:cubicBezTo>
                    <a:cubicBezTo>
                      <a:pt x="94610" y="4857"/>
                      <a:pt x="107046" y="2583"/>
                      <a:pt x="117653" y="1343"/>
                    </a:cubicBezTo>
                    <a:cubicBezTo>
                      <a:pt x="122896" y="413"/>
                      <a:pt x="128016" y="517"/>
                      <a:pt x="132405" y="207"/>
                    </a:cubicBezTo>
                    <a:cubicBezTo>
                      <a:pt x="136794" y="-103"/>
                      <a:pt x="140574" y="0"/>
                      <a:pt x="143622" y="103"/>
                    </a:cubicBezTo>
                    <a:cubicBezTo>
                      <a:pt x="149718" y="310"/>
                      <a:pt x="153254" y="413"/>
                      <a:pt x="153254" y="413"/>
                    </a:cubicBezTo>
                    <a:cubicBezTo>
                      <a:pt x="154717" y="413"/>
                      <a:pt x="155936" y="1550"/>
                      <a:pt x="155814" y="2790"/>
                    </a:cubicBezTo>
                    <a:cubicBezTo>
                      <a:pt x="155814" y="3927"/>
                      <a:pt x="154717" y="4857"/>
                      <a:pt x="153376" y="49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  <p:grpSp>
        <p:nvGrpSpPr>
          <p:cNvPr id="47" name="Graphic 2">
            <a:extLst>
              <a:ext uri="{FF2B5EF4-FFF2-40B4-BE49-F238E27FC236}">
                <a16:creationId xmlns:a16="http://schemas.microsoft.com/office/drawing/2014/main" id="{320B52D0-1589-41A7-934E-8C334C8B7865}"/>
              </a:ext>
            </a:extLst>
          </p:cNvPr>
          <p:cNvGrpSpPr/>
          <p:nvPr userDrawn="1"/>
        </p:nvGrpSpPr>
        <p:grpSpPr>
          <a:xfrm>
            <a:off x="10114258" y="5982028"/>
            <a:ext cx="532935" cy="231184"/>
            <a:chOff x="7585693" y="4274651"/>
            <a:chExt cx="399701" cy="173388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522ADA6-EFB7-4BD4-90AA-3A4F79F74265}"/>
                </a:ext>
              </a:extLst>
            </p:cNvPr>
            <p:cNvSpPr/>
            <p:nvPr/>
          </p:nvSpPr>
          <p:spPr>
            <a:xfrm>
              <a:off x="7585693" y="4274651"/>
              <a:ext cx="399701" cy="173388"/>
            </a:xfrm>
            <a:custGeom>
              <a:avLst/>
              <a:gdLst>
                <a:gd name="connsiteX0" fmla="*/ 398848 w 399701"/>
                <a:gd name="connsiteY0" fmla="*/ 172045 h 173388"/>
                <a:gd name="connsiteX1" fmla="*/ 7484 w 399701"/>
                <a:gd name="connsiteY1" fmla="*/ 21383 h 173388"/>
                <a:gd name="connsiteX2" fmla="*/ 398848 w 399701"/>
                <a:gd name="connsiteY2" fmla="*/ 172045 h 17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701" h="173388">
                  <a:moveTo>
                    <a:pt x="398848" y="172045"/>
                  </a:moveTo>
                  <a:cubicBezTo>
                    <a:pt x="383973" y="184239"/>
                    <a:pt x="-62742" y="111801"/>
                    <a:pt x="7484" y="21383"/>
                  </a:cubicBezTo>
                  <a:cubicBezTo>
                    <a:pt x="77710" y="-69035"/>
                    <a:pt x="418964" y="155512"/>
                    <a:pt x="398848" y="172045"/>
                  </a:cubicBezTo>
                  <a:close/>
                </a:path>
              </a:pathLst>
            </a:custGeom>
            <a:solidFill>
              <a:srgbClr val="27C9BD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8DAF33-92BA-4F98-8831-C32AB62ED6E7}"/>
                </a:ext>
              </a:extLst>
            </p:cNvPr>
            <p:cNvSpPr/>
            <p:nvPr/>
          </p:nvSpPr>
          <p:spPr>
            <a:xfrm>
              <a:off x="7626518" y="4337417"/>
              <a:ext cx="241454" cy="89075"/>
            </a:xfrm>
            <a:custGeom>
              <a:avLst/>
              <a:gdLst>
                <a:gd name="connsiteX0" fmla="*/ 2016 w 241454"/>
                <a:gd name="connsiteY0" fmla="*/ 261 h 89075"/>
                <a:gd name="connsiteX1" fmla="*/ 240491 w 241454"/>
                <a:gd name="connsiteY1" fmla="*/ 86855 h 89075"/>
                <a:gd name="connsiteX2" fmla="*/ 239882 w 241454"/>
                <a:gd name="connsiteY2" fmla="*/ 89025 h 89075"/>
                <a:gd name="connsiteX3" fmla="*/ 553 w 241454"/>
                <a:gd name="connsiteY3" fmla="*/ 2121 h 89075"/>
                <a:gd name="connsiteX4" fmla="*/ 2016 w 241454"/>
                <a:gd name="connsiteY4" fmla="*/ 157 h 89075"/>
                <a:gd name="connsiteX5" fmla="*/ 2016 w 241454"/>
                <a:gd name="connsiteY5" fmla="*/ 157 h 8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454" h="89075">
                  <a:moveTo>
                    <a:pt x="2016" y="261"/>
                  </a:moveTo>
                  <a:cubicBezTo>
                    <a:pt x="76143" y="38598"/>
                    <a:pt x="156366" y="68358"/>
                    <a:pt x="240491" y="86855"/>
                  </a:cubicBezTo>
                  <a:cubicBezTo>
                    <a:pt x="242076" y="87165"/>
                    <a:pt x="241588" y="89438"/>
                    <a:pt x="239882" y="89025"/>
                  </a:cubicBezTo>
                  <a:cubicBezTo>
                    <a:pt x="154659" y="73525"/>
                    <a:pt x="72851" y="43351"/>
                    <a:pt x="553" y="2121"/>
                  </a:cubicBezTo>
                  <a:cubicBezTo>
                    <a:pt x="-789" y="1397"/>
                    <a:pt x="553" y="-566"/>
                    <a:pt x="2016" y="157"/>
                  </a:cubicBezTo>
                  <a:lnTo>
                    <a:pt x="2016" y="157"/>
                  </a:lnTo>
                  <a:close/>
                </a:path>
              </a:pathLst>
            </a:custGeom>
            <a:solidFill>
              <a:srgbClr val="000000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50" name="Graphic 2">
            <a:extLst>
              <a:ext uri="{FF2B5EF4-FFF2-40B4-BE49-F238E27FC236}">
                <a16:creationId xmlns:a16="http://schemas.microsoft.com/office/drawing/2014/main" id="{5ED727C0-A5F4-4B5D-8162-D7D9FEA09943}"/>
              </a:ext>
            </a:extLst>
          </p:cNvPr>
          <p:cNvGrpSpPr/>
          <p:nvPr userDrawn="1"/>
        </p:nvGrpSpPr>
        <p:grpSpPr>
          <a:xfrm>
            <a:off x="10453672" y="5662731"/>
            <a:ext cx="287061" cy="443981"/>
            <a:chOff x="7840254" y="4035178"/>
            <a:chExt cx="215296" cy="332986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CFFCE7F-0336-4EE7-82C9-D85B7828A241}"/>
                </a:ext>
              </a:extLst>
            </p:cNvPr>
            <p:cNvSpPr/>
            <p:nvPr/>
          </p:nvSpPr>
          <p:spPr>
            <a:xfrm>
              <a:off x="7840254" y="4035178"/>
              <a:ext cx="215296" cy="332986"/>
            </a:xfrm>
            <a:custGeom>
              <a:avLst/>
              <a:gdLst>
                <a:gd name="connsiteX0" fmla="*/ 209880 w 215296"/>
                <a:gd name="connsiteY0" fmla="*/ 332984 h 332986"/>
                <a:gd name="connsiteX1" fmla="*/ 31023 w 215296"/>
                <a:gd name="connsiteY1" fmla="*/ 1693 h 332986"/>
                <a:gd name="connsiteX2" fmla="*/ 209880 w 215296"/>
                <a:gd name="connsiteY2" fmla="*/ 332984 h 33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296" h="332986">
                  <a:moveTo>
                    <a:pt x="209880" y="332984"/>
                  </a:moveTo>
                  <a:cubicBezTo>
                    <a:pt x="189153" y="334018"/>
                    <a:pt x="-91994" y="30937"/>
                    <a:pt x="31023" y="1693"/>
                  </a:cubicBezTo>
                  <a:cubicBezTo>
                    <a:pt x="153918" y="-27550"/>
                    <a:pt x="237921" y="331641"/>
                    <a:pt x="209880" y="332984"/>
                  </a:cubicBezTo>
                  <a:close/>
                </a:path>
              </a:pathLst>
            </a:custGeom>
            <a:solidFill>
              <a:srgbClr val="27C9BD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01AC758-3B16-455D-882D-956216A8D073}"/>
                </a:ext>
              </a:extLst>
            </p:cNvPr>
            <p:cNvSpPr/>
            <p:nvPr/>
          </p:nvSpPr>
          <p:spPr>
            <a:xfrm>
              <a:off x="7859675" y="4086796"/>
              <a:ext cx="132789" cy="194874"/>
            </a:xfrm>
            <a:custGeom>
              <a:avLst/>
              <a:gdLst>
                <a:gd name="connsiteX0" fmla="*/ 2457 w 132789"/>
                <a:gd name="connsiteY0" fmla="*/ 605 h 194874"/>
                <a:gd name="connsiteX1" fmla="*/ 132790 w 132789"/>
                <a:gd name="connsiteY1" fmla="*/ 194875 h 194874"/>
                <a:gd name="connsiteX2" fmla="*/ 61223 w 132789"/>
                <a:gd name="connsiteY2" fmla="*/ 100220 h 194874"/>
                <a:gd name="connsiteX3" fmla="*/ 141 w 132789"/>
                <a:gd name="connsiteY3" fmla="*/ 1639 h 194874"/>
                <a:gd name="connsiteX4" fmla="*/ 2579 w 132789"/>
                <a:gd name="connsiteY4" fmla="*/ 605 h 194874"/>
                <a:gd name="connsiteX5" fmla="*/ 2579 w 132789"/>
                <a:gd name="connsiteY5" fmla="*/ 605 h 194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789" h="194874">
                  <a:moveTo>
                    <a:pt x="2457" y="605"/>
                  </a:moveTo>
                  <a:cubicBezTo>
                    <a:pt x="42325" y="66636"/>
                    <a:pt x="90849" y="131221"/>
                    <a:pt x="132790" y="194875"/>
                  </a:cubicBezTo>
                  <a:cubicBezTo>
                    <a:pt x="105602" y="167078"/>
                    <a:pt x="84388" y="131531"/>
                    <a:pt x="61223" y="100220"/>
                  </a:cubicBezTo>
                  <a:cubicBezTo>
                    <a:pt x="39887" y="67876"/>
                    <a:pt x="18673" y="35223"/>
                    <a:pt x="141" y="1639"/>
                  </a:cubicBezTo>
                  <a:cubicBezTo>
                    <a:pt x="-591" y="399"/>
                    <a:pt x="1726" y="-738"/>
                    <a:pt x="2579" y="605"/>
                  </a:cubicBezTo>
                  <a:lnTo>
                    <a:pt x="2579" y="605"/>
                  </a:lnTo>
                  <a:close/>
                </a:path>
              </a:pathLst>
            </a:custGeom>
            <a:solidFill>
              <a:srgbClr val="000000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53" name="Graphic 2">
            <a:extLst>
              <a:ext uri="{FF2B5EF4-FFF2-40B4-BE49-F238E27FC236}">
                <a16:creationId xmlns:a16="http://schemas.microsoft.com/office/drawing/2014/main" id="{C365E1CA-EFBB-4CD6-A46E-2B5C2B80ED37}"/>
              </a:ext>
            </a:extLst>
          </p:cNvPr>
          <p:cNvGrpSpPr/>
          <p:nvPr userDrawn="1"/>
        </p:nvGrpSpPr>
        <p:grpSpPr>
          <a:xfrm>
            <a:off x="1434041" y="5352589"/>
            <a:ext cx="4911656" cy="619511"/>
            <a:chOff x="1075531" y="3802571"/>
            <a:chExt cx="3683742" cy="464633"/>
          </a:xfrm>
        </p:grpSpPr>
        <p:grpSp>
          <p:nvGrpSpPr>
            <p:cNvPr id="54" name="Graphic 2">
              <a:extLst>
                <a:ext uri="{FF2B5EF4-FFF2-40B4-BE49-F238E27FC236}">
                  <a16:creationId xmlns:a16="http://schemas.microsoft.com/office/drawing/2014/main" id="{75A922C7-6A93-4C32-8C45-05DAF3DDC434}"/>
                </a:ext>
              </a:extLst>
            </p:cNvPr>
            <p:cNvGrpSpPr/>
            <p:nvPr/>
          </p:nvGrpSpPr>
          <p:grpSpPr>
            <a:xfrm>
              <a:off x="1075531" y="4093815"/>
              <a:ext cx="399701" cy="173388"/>
              <a:chOff x="1075531" y="4093815"/>
              <a:chExt cx="399701" cy="173388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E74ED7F-F4A6-4F74-A7BA-489B8766A74B}"/>
                  </a:ext>
                </a:extLst>
              </p:cNvPr>
              <p:cNvSpPr/>
              <p:nvPr/>
            </p:nvSpPr>
            <p:spPr>
              <a:xfrm>
                <a:off x="1075531" y="4093815"/>
                <a:ext cx="399701" cy="173388"/>
              </a:xfrm>
              <a:custGeom>
                <a:avLst/>
                <a:gdLst>
                  <a:gd name="connsiteX0" fmla="*/ 398847 w 399701"/>
                  <a:gd name="connsiteY0" fmla="*/ 172045 h 173388"/>
                  <a:gd name="connsiteX1" fmla="*/ 7484 w 399701"/>
                  <a:gd name="connsiteY1" fmla="*/ 21383 h 173388"/>
                  <a:gd name="connsiteX2" fmla="*/ 398847 w 399701"/>
                  <a:gd name="connsiteY2" fmla="*/ 172045 h 173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9701" h="173388">
                    <a:moveTo>
                      <a:pt x="398847" y="172045"/>
                    </a:moveTo>
                    <a:cubicBezTo>
                      <a:pt x="383973" y="184239"/>
                      <a:pt x="-62742" y="111801"/>
                      <a:pt x="7484" y="21383"/>
                    </a:cubicBezTo>
                    <a:cubicBezTo>
                      <a:pt x="77710" y="-69035"/>
                      <a:pt x="418964" y="155512"/>
                      <a:pt x="398847" y="172045"/>
                    </a:cubicBezTo>
                    <a:close/>
                  </a:path>
                </a:pathLst>
              </a:custGeom>
              <a:solidFill>
                <a:srgbClr val="27C9BD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28586B-2E29-4F43-AC22-10D754064CAF}"/>
                  </a:ext>
                </a:extLst>
              </p:cNvPr>
              <p:cNvSpPr/>
              <p:nvPr/>
            </p:nvSpPr>
            <p:spPr>
              <a:xfrm>
                <a:off x="1116234" y="4156582"/>
                <a:ext cx="241454" cy="89075"/>
              </a:xfrm>
              <a:custGeom>
                <a:avLst/>
                <a:gdLst>
                  <a:gd name="connsiteX0" fmla="*/ 2016 w 241454"/>
                  <a:gd name="connsiteY0" fmla="*/ 261 h 89075"/>
                  <a:gd name="connsiteX1" fmla="*/ 240491 w 241454"/>
                  <a:gd name="connsiteY1" fmla="*/ 86855 h 89075"/>
                  <a:gd name="connsiteX2" fmla="*/ 239882 w 241454"/>
                  <a:gd name="connsiteY2" fmla="*/ 89025 h 89075"/>
                  <a:gd name="connsiteX3" fmla="*/ 552 w 241454"/>
                  <a:gd name="connsiteY3" fmla="*/ 2121 h 89075"/>
                  <a:gd name="connsiteX4" fmla="*/ 2016 w 241454"/>
                  <a:gd name="connsiteY4" fmla="*/ 157 h 89075"/>
                  <a:gd name="connsiteX5" fmla="*/ 2016 w 241454"/>
                  <a:gd name="connsiteY5" fmla="*/ 157 h 8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454" h="89075">
                    <a:moveTo>
                      <a:pt x="2016" y="261"/>
                    </a:moveTo>
                    <a:cubicBezTo>
                      <a:pt x="76143" y="38598"/>
                      <a:pt x="156366" y="68358"/>
                      <a:pt x="240491" y="86855"/>
                    </a:cubicBezTo>
                    <a:cubicBezTo>
                      <a:pt x="242076" y="87165"/>
                      <a:pt x="241588" y="89438"/>
                      <a:pt x="239882" y="89025"/>
                    </a:cubicBezTo>
                    <a:cubicBezTo>
                      <a:pt x="154659" y="73525"/>
                      <a:pt x="72851" y="43351"/>
                      <a:pt x="552" y="2121"/>
                    </a:cubicBezTo>
                    <a:cubicBezTo>
                      <a:pt x="-789" y="1397"/>
                      <a:pt x="552" y="-566"/>
                      <a:pt x="2016" y="157"/>
                    </a:cubicBezTo>
                    <a:lnTo>
                      <a:pt x="2016" y="157"/>
                    </a:lnTo>
                    <a:close/>
                  </a:path>
                </a:pathLst>
              </a:custGeom>
              <a:solidFill>
                <a:srgbClr val="000000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55" name="Graphic 2">
              <a:extLst>
                <a:ext uri="{FF2B5EF4-FFF2-40B4-BE49-F238E27FC236}">
                  <a16:creationId xmlns:a16="http://schemas.microsoft.com/office/drawing/2014/main" id="{21E0288A-F4E5-4D26-AB3E-DB426FEEFD58}"/>
                </a:ext>
              </a:extLst>
            </p:cNvPr>
            <p:cNvGrpSpPr/>
            <p:nvPr/>
          </p:nvGrpSpPr>
          <p:grpSpPr>
            <a:xfrm>
              <a:off x="1329970" y="3854342"/>
              <a:ext cx="215295" cy="332986"/>
              <a:chOff x="1329970" y="3854342"/>
              <a:chExt cx="215295" cy="332986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4BAAD47-F2E7-4F01-A35E-92E480F39202}"/>
                  </a:ext>
                </a:extLst>
              </p:cNvPr>
              <p:cNvSpPr/>
              <p:nvPr/>
            </p:nvSpPr>
            <p:spPr>
              <a:xfrm>
                <a:off x="1329970" y="3854342"/>
                <a:ext cx="215295" cy="332986"/>
              </a:xfrm>
              <a:custGeom>
                <a:avLst/>
                <a:gdLst>
                  <a:gd name="connsiteX0" fmla="*/ 209879 w 215295"/>
                  <a:gd name="connsiteY0" fmla="*/ 332984 h 332986"/>
                  <a:gd name="connsiteX1" fmla="*/ 31023 w 215295"/>
                  <a:gd name="connsiteY1" fmla="*/ 1693 h 332986"/>
                  <a:gd name="connsiteX2" fmla="*/ 209879 w 215295"/>
                  <a:gd name="connsiteY2" fmla="*/ 332984 h 332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5295" h="332986">
                    <a:moveTo>
                      <a:pt x="209879" y="332984"/>
                    </a:moveTo>
                    <a:cubicBezTo>
                      <a:pt x="189153" y="334018"/>
                      <a:pt x="-91995" y="30937"/>
                      <a:pt x="31023" y="1693"/>
                    </a:cubicBezTo>
                    <a:cubicBezTo>
                      <a:pt x="153918" y="-27550"/>
                      <a:pt x="237921" y="331641"/>
                      <a:pt x="209879" y="332984"/>
                    </a:cubicBezTo>
                    <a:close/>
                  </a:path>
                </a:pathLst>
              </a:custGeom>
              <a:solidFill>
                <a:srgbClr val="27C9BD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47F83D0-7F23-4035-888B-57DE5A42379A}"/>
                  </a:ext>
                </a:extLst>
              </p:cNvPr>
              <p:cNvSpPr/>
              <p:nvPr/>
            </p:nvSpPr>
            <p:spPr>
              <a:xfrm>
                <a:off x="1349513" y="3905960"/>
                <a:ext cx="132789" cy="194874"/>
              </a:xfrm>
              <a:custGeom>
                <a:avLst/>
                <a:gdLst>
                  <a:gd name="connsiteX0" fmla="*/ 2457 w 132789"/>
                  <a:gd name="connsiteY0" fmla="*/ 605 h 194874"/>
                  <a:gd name="connsiteX1" fmla="*/ 132790 w 132789"/>
                  <a:gd name="connsiteY1" fmla="*/ 194875 h 194874"/>
                  <a:gd name="connsiteX2" fmla="*/ 61223 w 132789"/>
                  <a:gd name="connsiteY2" fmla="*/ 100220 h 194874"/>
                  <a:gd name="connsiteX3" fmla="*/ 141 w 132789"/>
                  <a:gd name="connsiteY3" fmla="*/ 1639 h 194874"/>
                  <a:gd name="connsiteX4" fmla="*/ 2579 w 132789"/>
                  <a:gd name="connsiteY4" fmla="*/ 605 h 194874"/>
                  <a:gd name="connsiteX5" fmla="*/ 2579 w 132789"/>
                  <a:gd name="connsiteY5" fmla="*/ 605 h 19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789" h="194874">
                    <a:moveTo>
                      <a:pt x="2457" y="605"/>
                    </a:moveTo>
                    <a:cubicBezTo>
                      <a:pt x="42325" y="66636"/>
                      <a:pt x="90849" y="131221"/>
                      <a:pt x="132790" y="194875"/>
                    </a:cubicBezTo>
                    <a:cubicBezTo>
                      <a:pt x="105602" y="167078"/>
                      <a:pt x="84387" y="131531"/>
                      <a:pt x="61223" y="100220"/>
                    </a:cubicBezTo>
                    <a:cubicBezTo>
                      <a:pt x="39887" y="67876"/>
                      <a:pt x="18673" y="35223"/>
                      <a:pt x="141" y="1639"/>
                    </a:cubicBezTo>
                    <a:cubicBezTo>
                      <a:pt x="-591" y="399"/>
                      <a:pt x="1726" y="-738"/>
                      <a:pt x="2579" y="605"/>
                    </a:cubicBezTo>
                    <a:lnTo>
                      <a:pt x="2579" y="605"/>
                    </a:lnTo>
                    <a:close/>
                  </a:path>
                </a:pathLst>
              </a:custGeom>
              <a:solidFill>
                <a:srgbClr val="000000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56" name="Graphic 2">
              <a:extLst>
                <a:ext uri="{FF2B5EF4-FFF2-40B4-BE49-F238E27FC236}">
                  <a16:creationId xmlns:a16="http://schemas.microsoft.com/office/drawing/2014/main" id="{1A134F51-A304-4A74-87D5-00FC7D29C7AC}"/>
                </a:ext>
              </a:extLst>
            </p:cNvPr>
            <p:cNvGrpSpPr/>
            <p:nvPr/>
          </p:nvGrpSpPr>
          <p:grpSpPr>
            <a:xfrm>
              <a:off x="4481638" y="3802571"/>
              <a:ext cx="277634" cy="332986"/>
              <a:chOff x="4481638" y="3802571"/>
              <a:chExt cx="277634" cy="332986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A0733426-EC9C-4A19-975D-4EDB903C0E48}"/>
                  </a:ext>
                </a:extLst>
              </p:cNvPr>
              <p:cNvSpPr/>
              <p:nvPr/>
            </p:nvSpPr>
            <p:spPr>
              <a:xfrm>
                <a:off x="4481638" y="3802571"/>
                <a:ext cx="277634" cy="332986"/>
              </a:xfrm>
              <a:custGeom>
                <a:avLst/>
                <a:gdLst>
                  <a:gd name="connsiteX0" fmla="*/ 6968 w 277634"/>
                  <a:gd name="connsiteY0" fmla="*/ 332984 h 332986"/>
                  <a:gd name="connsiteX1" fmla="*/ 237640 w 277634"/>
                  <a:gd name="connsiteY1" fmla="*/ 1693 h 332986"/>
                  <a:gd name="connsiteX2" fmla="*/ 6968 w 277634"/>
                  <a:gd name="connsiteY2" fmla="*/ 332984 h 332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634" h="332986">
                    <a:moveTo>
                      <a:pt x="6968" y="332984"/>
                    </a:moveTo>
                    <a:cubicBezTo>
                      <a:pt x="33669" y="334018"/>
                      <a:pt x="396259" y="30937"/>
                      <a:pt x="237640" y="1693"/>
                    </a:cubicBezTo>
                    <a:cubicBezTo>
                      <a:pt x="79023" y="-27550"/>
                      <a:pt x="-29120" y="331641"/>
                      <a:pt x="6968" y="332984"/>
                    </a:cubicBezTo>
                    <a:close/>
                  </a:path>
                </a:pathLst>
              </a:custGeom>
              <a:solidFill>
                <a:srgbClr val="27C9BD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0A2A4AFA-D6C2-492B-AF7D-7718941A6602}"/>
                  </a:ext>
                </a:extLst>
              </p:cNvPr>
              <p:cNvSpPr/>
              <p:nvPr/>
            </p:nvSpPr>
            <p:spPr>
              <a:xfrm>
                <a:off x="4563099" y="3854224"/>
                <a:ext cx="170923" cy="194737"/>
              </a:xfrm>
              <a:custGeom>
                <a:avLst/>
                <a:gdLst>
                  <a:gd name="connsiteX0" fmla="*/ 170688 w 170923"/>
                  <a:gd name="connsiteY0" fmla="*/ 1708 h 194737"/>
                  <a:gd name="connsiteX1" fmla="*/ 0 w 170923"/>
                  <a:gd name="connsiteY1" fmla="*/ 194737 h 194737"/>
                  <a:gd name="connsiteX2" fmla="*/ 86320 w 170923"/>
                  <a:gd name="connsiteY2" fmla="*/ 98223 h 194737"/>
                  <a:gd name="connsiteX3" fmla="*/ 168494 w 170923"/>
                  <a:gd name="connsiteY3" fmla="*/ 468 h 194737"/>
                  <a:gd name="connsiteX4" fmla="*/ 170688 w 170923"/>
                  <a:gd name="connsiteY4" fmla="*/ 1708 h 194737"/>
                  <a:gd name="connsiteX5" fmla="*/ 170688 w 170923"/>
                  <a:gd name="connsiteY5" fmla="*/ 1708 h 194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923" h="194737">
                    <a:moveTo>
                      <a:pt x="170688" y="1708"/>
                    </a:moveTo>
                    <a:cubicBezTo>
                      <a:pt x="119848" y="68876"/>
                      <a:pt x="64008" y="137697"/>
                      <a:pt x="0" y="194737"/>
                    </a:cubicBezTo>
                    <a:cubicBezTo>
                      <a:pt x="25603" y="162290"/>
                      <a:pt x="59619" y="131186"/>
                      <a:pt x="86320" y="98223"/>
                    </a:cubicBezTo>
                    <a:cubicBezTo>
                      <a:pt x="114849" y="66396"/>
                      <a:pt x="141549" y="33432"/>
                      <a:pt x="168494" y="468"/>
                    </a:cubicBezTo>
                    <a:cubicBezTo>
                      <a:pt x="169347" y="-668"/>
                      <a:pt x="171664" y="468"/>
                      <a:pt x="170688" y="1708"/>
                    </a:cubicBezTo>
                    <a:lnTo>
                      <a:pt x="170688" y="1708"/>
                    </a:lnTo>
                    <a:close/>
                  </a:path>
                </a:pathLst>
              </a:custGeom>
              <a:solidFill>
                <a:srgbClr val="000000"/>
              </a:solidFill>
              <a:ln w="121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  <p:grpSp>
        <p:nvGrpSpPr>
          <p:cNvPr id="63" name="Graphic 2">
            <a:extLst>
              <a:ext uri="{FF2B5EF4-FFF2-40B4-BE49-F238E27FC236}">
                <a16:creationId xmlns:a16="http://schemas.microsoft.com/office/drawing/2014/main" id="{08A6BF7D-BE56-4C10-82EF-C096BF5996B8}"/>
              </a:ext>
            </a:extLst>
          </p:cNvPr>
          <p:cNvGrpSpPr/>
          <p:nvPr userDrawn="1"/>
        </p:nvGrpSpPr>
        <p:grpSpPr>
          <a:xfrm>
            <a:off x="11780057" y="3681395"/>
            <a:ext cx="163483" cy="486715"/>
            <a:chOff x="3791539" y="1472325"/>
            <a:chExt cx="122612" cy="365036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A4D25DF-8E8D-4DB7-B98C-96BF1BE400F3}"/>
                </a:ext>
              </a:extLst>
            </p:cNvPr>
            <p:cNvSpPr/>
            <p:nvPr/>
          </p:nvSpPr>
          <p:spPr>
            <a:xfrm>
              <a:off x="3791539" y="1472325"/>
              <a:ext cx="122612" cy="365036"/>
            </a:xfrm>
            <a:custGeom>
              <a:avLst/>
              <a:gdLst>
                <a:gd name="connsiteX0" fmla="*/ 76006 w 122612"/>
                <a:gd name="connsiteY0" fmla="*/ 193 h 365036"/>
                <a:gd name="connsiteX1" fmla="*/ 56133 w 122612"/>
                <a:gd name="connsiteY1" fmla="*/ 364138 h 365036"/>
                <a:gd name="connsiteX2" fmla="*/ 76006 w 122612"/>
                <a:gd name="connsiteY2" fmla="*/ 193 h 36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612" h="365036">
                  <a:moveTo>
                    <a:pt x="76006" y="193"/>
                  </a:moveTo>
                  <a:cubicBezTo>
                    <a:pt x="94904" y="7323"/>
                    <a:pt x="181223" y="385838"/>
                    <a:pt x="56133" y="364138"/>
                  </a:cubicBezTo>
                  <a:cubicBezTo>
                    <a:pt x="-68957" y="342438"/>
                    <a:pt x="50403" y="-9417"/>
                    <a:pt x="76006" y="193"/>
                  </a:cubicBezTo>
                  <a:close/>
                </a:path>
              </a:pathLst>
            </a:custGeom>
            <a:solidFill>
              <a:srgbClr val="27C9BD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E59BF98-7EB8-4D5C-A122-C85452C3CCE1}"/>
                </a:ext>
              </a:extLst>
            </p:cNvPr>
            <p:cNvSpPr/>
            <p:nvPr/>
          </p:nvSpPr>
          <p:spPr>
            <a:xfrm>
              <a:off x="3816372" y="1570705"/>
              <a:ext cx="47115" cy="191078"/>
            </a:xfrm>
            <a:custGeom>
              <a:avLst/>
              <a:gdLst>
                <a:gd name="connsiteX0" fmla="*/ 11550 w 47115"/>
                <a:gd name="connsiteY0" fmla="*/ 189084 h 191078"/>
                <a:gd name="connsiteX1" fmla="*/ 9111 w 47115"/>
                <a:gd name="connsiteY1" fmla="*/ 181024 h 191078"/>
                <a:gd name="connsiteX2" fmla="*/ 6429 w 47115"/>
                <a:gd name="connsiteY2" fmla="*/ 171827 h 191078"/>
                <a:gd name="connsiteX3" fmla="*/ 3625 w 47115"/>
                <a:gd name="connsiteY3" fmla="*/ 159633 h 191078"/>
                <a:gd name="connsiteX4" fmla="*/ 1308 w 47115"/>
                <a:gd name="connsiteY4" fmla="*/ 144857 h 191078"/>
                <a:gd name="connsiteX5" fmla="*/ 211 w 47115"/>
                <a:gd name="connsiteY5" fmla="*/ 128323 h 191078"/>
                <a:gd name="connsiteX6" fmla="*/ 455 w 47115"/>
                <a:gd name="connsiteY6" fmla="*/ 110653 h 191078"/>
                <a:gd name="connsiteX7" fmla="*/ 2162 w 47115"/>
                <a:gd name="connsiteY7" fmla="*/ 92363 h 191078"/>
                <a:gd name="connsiteX8" fmla="*/ 6307 w 47115"/>
                <a:gd name="connsiteY8" fmla="*/ 74382 h 191078"/>
                <a:gd name="connsiteX9" fmla="*/ 11550 w 47115"/>
                <a:gd name="connsiteY9" fmla="*/ 57229 h 191078"/>
                <a:gd name="connsiteX10" fmla="*/ 17768 w 47115"/>
                <a:gd name="connsiteY10" fmla="*/ 41522 h 191078"/>
                <a:gd name="connsiteX11" fmla="*/ 24717 w 47115"/>
                <a:gd name="connsiteY11" fmla="*/ 27882 h 191078"/>
                <a:gd name="connsiteX12" fmla="*/ 31423 w 47115"/>
                <a:gd name="connsiteY12" fmla="*/ 16721 h 191078"/>
                <a:gd name="connsiteX13" fmla="*/ 37153 w 47115"/>
                <a:gd name="connsiteY13" fmla="*/ 8351 h 191078"/>
                <a:gd name="connsiteX14" fmla="*/ 42152 w 47115"/>
                <a:gd name="connsiteY14" fmla="*/ 1118 h 191078"/>
                <a:gd name="connsiteX15" fmla="*/ 45809 w 47115"/>
                <a:gd name="connsiteY15" fmla="*/ 291 h 191078"/>
                <a:gd name="connsiteX16" fmla="*/ 46906 w 47115"/>
                <a:gd name="connsiteY16" fmla="*/ 3185 h 191078"/>
                <a:gd name="connsiteX17" fmla="*/ 46906 w 47115"/>
                <a:gd name="connsiteY17" fmla="*/ 3391 h 191078"/>
                <a:gd name="connsiteX18" fmla="*/ 42883 w 47115"/>
                <a:gd name="connsiteY18" fmla="*/ 10935 h 191078"/>
                <a:gd name="connsiteX19" fmla="*/ 32763 w 47115"/>
                <a:gd name="connsiteY19" fmla="*/ 30775 h 191078"/>
                <a:gd name="connsiteX20" fmla="*/ 26912 w 47115"/>
                <a:gd name="connsiteY20" fmla="*/ 44312 h 191078"/>
                <a:gd name="connsiteX21" fmla="*/ 21669 w 47115"/>
                <a:gd name="connsiteY21" fmla="*/ 59709 h 191078"/>
                <a:gd name="connsiteX22" fmla="*/ 16914 w 47115"/>
                <a:gd name="connsiteY22" fmla="*/ 76346 h 191078"/>
                <a:gd name="connsiteX23" fmla="*/ 13378 w 47115"/>
                <a:gd name="connsiteY23" fmla="*/ 93706 h 191078"/>
                <a:gd name="connsiteX24" fmla="*/ 11427 w 47115"/>
                <a:gd name="connsiteY24" fmla="*/ 111273 h 191078"/>
                <a:gd name="connsiteX25" fmla="*/ 10818 w 47115"/>
                <a:gd name="connsiteY25" fmla="*/ 128323 h 191078"/>
                <a:gd name="connsiteX26" fmla="*/ 11062 w 47115"/>
                <a:gd name="connsiteY26" fmla="*/ 144340 h 191078"/>
                <a:gd name="connsiteX27" fmla="*/ 12281 w 47115"/>
                <a:gd name="connsiteY27" fmla="*/ 158600 h 191078"/>
                <a:gd name="connsiteX28" fmla="*/ 15573 w 47115"/>
                <a:gd name="connsiteY28" fmla="*/ 180197 h 191078"/>
                <a:gd name="connsiteX29" fmla="*/ 16914 w 47115"/>
                <a:gd name="connsiteY29" fmla="*/ 188464 h 191078"/>
                <a:gd name="connsiteX30" fmla="*/ 14598 w 47115"/>
                <a:gd name="connsiteY30" fmla="*/ 191047 h 191078"/>
                <a:gd name="connsiteX31" fmla="*/ 11672 w 47115"/>
                <a:gd name="connsiteY31" fmla="*/ 189394 h 19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7115" h="191078">
                  <a:moveTo>
                    <a:pt x="11550" y="189084"/>
                  </a:moveTo>
                  <a:cubicBezTo>
                    <a:pt x="11550" y="189084"/>
                    <a:pt x="10696" y="186190"/>
                    <a:pt x="9111" y="181024"/>
                  </a:cubicBezTo>
                  <a:cubicBezTo>
                    <a:pt x="8379" y="178440"/>
                    <a:pt x="7404" y="175340"/>
                    <a:pt x="6429" y="171827"/>
                  </a:cubicBezTo>
                  <a:cubicBezTo>
                    <a:pt x="5331" y="168313"/>
                    <a:pt x="4112" y="164283"/>
                    <a:pt x="3625" y="159633"/>
                  </a:cubicBezTo>
                  <a:cubicBezTo>
                    <a:pt x="2893" y="155087"/>
                    <a:pt x="2162" y="150127"/>
                    <a:pt x="1308" y="144857"/>
                  </a:cubicBezTo>
                  <a:cubicBezTo>
                    <a:pt x="211" y="139586"/>
                    <a:pt x="455" y="134006"/>
                    <a:pt x="211" y="128323"/>
                  </a:cubicBezTo>
                  <a:cubicBezTo>
                    <a:pt x="211" y="122536"/>
                    <a:pt x="-399" y="116646"/>
                    <a:pt x="455" y="110653"/>
                  </a:cubicBezTo>
                  <a:cubicBezTo>
                    <a:pt x="1064" y="104659"/>
                    <a:pt x="1552" y="98459"/>
                    <a:pt x="2162" y="92363"/>
                  </a:cubicBezTo>
                  <a:cubicBezTo>
                    <a:pt x="3503" y="86369"/>
                    <a:pt x="4966" y="80272"/>
                    <a:pt x="6307" y="74382"/>
                  </a:cubicBezTo>
                  <a:cubicBezTo>
                    <a:pt x="7404" y="68389"/>
                    <a:pt x="9721" y="62706"/>
                    <a:pt x="11550" y="57229"/>
                  </a:cubicBezTo>
                  <a:cubicBezTo>
                    <a:pt x="13622" y="51752"/>
                    <a:pt x="15085" y="46275"/>
                    <a:pt x="17768" y="41522"/>
                  </a:cubicBezTo>
                  <a:cubicBezTo>
                    <a:pt x="20206" y="36665"/>
                    <a:pt x="22522" y="32118"/>
                    <a:pt x="24717" y="27882"/>
                  </a:cubicBezTo>
                  <a:cubicBezTo>
                    <a:pt x="26667" y="23645"/>
                    <a:pt x="29106" y="19925"/>
                    <a:pt x="31423" y="16721"/>
                  </a:cubicBezTo>
                  <a:cubicBezTo>
                    <a:pt x="33617" y="13518"/>
                    <a:pt x="35568" y="10728"/>
                    <a:pt x="37153" y="8351"/>
                  </a:cubicBezTo>
                  <a:cubicBezTo>
                    <a:pt x="40322" y="3805"/>
                    <a:pt x="42152" y="1118"/>
                    <a:pt x="42152" y="1118"/>
                  </a:cubicBezTo>
                  <a:cubicBezTo>
                    <a:pt x="42883" y="85"/>
                    <a:pt x="44590" y="-329"/>
                    <a:pt x="45809" y="291"/>
                  </a:cubicBezTo>
                  <a:cubicBezTo>
                    <a:pt x="47028" y="911"/>
                    <a:pt x="47394" y="2151"/>
                    <a:pt x="46906" y="3185"/>
                  </a:cubicBezTo>
                  <a:lnTo>
                    <a:pt x="46906" y="3391"/>
                  </a:lnTo>
                  <a:cubicBezTo>
                    <a:pt x="46906" y="3391"/>
                    <a:pt x="45321" y="6181"/>
                    <a:pt x="42883" y="10935"/>
                  </a:cubicBezTo>
                  <a:cubicBezTo>
                    <a:pt x="40567" y="15792"/>
                    <a:pt x="36177" y="22302"/>
                    <a:pt x="32763" y="30775"/>
                  </a:cubicBezTo>
                  <a:cubicBezTo>
                    <a:pt x="30935" y="34908"/>
                    <a:pt x="28984" y="39455"/>
                    <a:pt x="26912" y="44312"/>
                  </a:cubicBezTo>
                  <a:cubicBezTo>
                    <a:pt x="24595" y="49065"/>
                    <a:pt x="23619" y="54439"/>
                    <a:pt x="21669" y="59709"/>
                  </a:cubicBezTo>
                  <a:cubicBezTo>
                    <a:pt x="19962" y="65082"/>
                    <a:pt x="17889" y="70559"/>
                    <a:pt x="16914" y="76346"/>
                  </a:cubicBezTo>
                  <a:cubicBezTo>
                    <a:pt x="15695" y="82029"/>
                    <a:pt x="14598" y="87919"/>
                    <a:pt x="13378" y="93706"/>
                  </a:cubicBezTo>
                  <a:cubicBezTo>
                    <a:pt x="12647" y="99596"/>
                    <a:pt x="12037" y="105486"/>
                    <a:pt x="11427" y="111273"/>
                  </a:cubicBezTo>
                  <a:cubicBezTo>
                    <a:pt x="10452" y="117059"/>
                    <a:pt x="10940" y="122846"/>
                    <a:pt x="10818" y="128323"/>
                  </a:cubicBezTo>
                  <a:cubicBezTo>
                    <a:pt x="11062" y="133903"/>
                    <a:pt x="10330" y="139276"/>
                    <a:pt x="11062" y="144340"/>
                  </a:cubicBezTo>
                  <a:cubicBezTo>
                    <a:pt x="11550" y="149403"/>
                    <a:pt x="11915" y="154157"/>
                    <a:pt x="12281" y="158600"/>
                  </a:cubicBezTo>
                  <a:cubicBezTo>
                    <a:pt x="12890" y="167383"/>
                    <a:pt x="14841" y="174927"/>
                    <a:pt x="15573" y="180197"/>
                  </a:cubicBezTo>
                  <a:cubicBezTo>
                    <a:pt x="16426" y="185467"/>
                    <a:pt x="16914" y="188464"/>
                    <a:pt x="16914" y="188464"/>
                  </a:cubicBezTo>
                  <a:cubicBezTo>
                    <a:pt x="17158" y="189704"/>
                    <a:pt x="16061" y="190840"/>
                    <a:pt x="14598" y="191047"/>
                  </a:cubicBezTo>
                  <a:cubicBezTo>
                    <a:pt x="13256" y="191254"/>
                    <a:pt x="11915" y="190427"/>
                    <a:pt x="11672" y="189394"/>
                  </a:cubicBez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66" name="Graphic 2">
            <a:extLst>
              <a:ext uri="{FF2B5EF4-FFF2-40B4-BE49-F238E27FC236}">
                <a16:creationId xmlns:a16="http://schemas.microsoft.com/office/drawing/2014/main" id="{EFEEC891-5E33-4E93-9C26-90A8492A27C8}"/>
              </a:ext>
            </a:extLst>
          </p:cNvPr>
          <p:cNvGrpSpPr/>
          <p:nvPr userDrawn="1"/>
        </p:nvGrpSpPr>
        <p:grpSpPr>
          <a:xfrm rot="997904">
            <a:off x="11608265" y="4865779"/>
            <a:ext cx="130244" cy="251837"/>
            <a:chOff x="4387594" y="1423812"/>
            <a:chExt cx="97683" cy="188878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C99EAE1-0C84-478A-AE2E-DAD3BFDBEF90}"/>
                </a:ext>
              </a:extLst>
            </p:cNvPr>
            <p:cNvSpPr/>
            <p:nvPr/>
          </p:nvSpPr>
          <p:spPr>
            <a:xfrm>
              <a:off x="4387594" y="1423812"/>
              <a:ext cx="97683" cy="188878"/>
            </a:xfrm>
            <a:custGeom>
              <a:avLst/>
              <a:gdLst>
                <a:gd name="connsiteX0" fmla="*/ 31640 w 97683"/>
                <a:gd name="connsiteY0" fmla="*/ 552 h 188878"/>
                <a:gd name="connsiteX1" fmla="*/ 57243 w 97683"/>
                <a:gd name="connsiteY1" fmla="*/ 188518 h 188878"/>
                <a:gd name="connsiteX2" fmla="*/ 31640 w 97683"/>
                <a:gd name="connsiteY2" fmla="*/ 552 h 18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683" h="188878">
                  <a:moveTo>
                    <a:pt x="31640" y="552"/>
                  </a:moveTo>
                  <a:cubicBezTo>
                    <a:pt x="42734" y="8405"/>
                    <a:pt x="156730" y="198231"/>
                    <a:pt x="57243" y="188518"/>
                  </a:cubicBezTo>
                  <a:cubicBezTo>
                    <a:pt x="-42244" y="178908"/>
                    <a:pt x="14571" y="-11538"/>
                    <a:pt x="31640" y="552"/>
                  </a:cubicBezTo>
                  <a:close/>
                </a:path>
              </a:pathLst>
            </a:custGeom>
            <a:solidFill>
              <a:srgbClr val="27C9BD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B0985F6-62F5-4D7E-B0DD-D58D6D0862A0}"/>
                </a:ext>
              </a:extLst>
            </p:cNvPr>
            <p:cNvSpPr/>
            <p:nvPr/>
          </p:nvSpPr>
          <p:spPr>
            <a:xfrm>
              <a:off x="4430694" y="1487502"/>
              <a:ext cx="27797" cy="80911"/>
            </a:xfrm>
            <a:custGeom>
              <a:avLst/>
              <a:gdLst>
                <a:gd name="connsiteX0" fmla="*/ 22799 w 27797"/>
                <a:gd name="connsiteY0" fmla="*/ 79568 h 80911"/>
                <a:gd name="connsiteX1" fmla="*/ 17557 w 27797"/>
                <a:gd name="connsiteY1" fmla="*/ 67891 h 80911"/>
                <a:gd name="connsiteX2" fmla="*/ 8534 w 27797"/>
                <a:gd name="connsiteY2" fmla="*/ 41644 h 80911"/>
                <a:gd name="connsiteX3" fmla="*/ 4755 w 27797"/>
                <a:gd name="connsiteY3" fmla="*/ 27384 h 80911"/>
                <a:gd name="connsiteX4" fmla="*/ 1951 w 27797"/>
                <a:gd name="connsiteY4" fmla="*/ 14880 h 80911"/>
                <a:gd name="connsiteX5" fmla="*/ 0 w 27797"/>
                <a:gd name="connsiteY5" fmla="*/ 2480 h 80911"/>
                <a:gd name="connsiteX6" fmla="*/ 2438 w 27797"/>
                <a:gd name="connsiteY6" fmla="*/ 0 h 80911"/>
                <a:gd name="connsiteX7" fmla="*/ 5120 w 27797"/>
                <a:gd name="connsiteY7" fmla="*/ 1343 h 80911"/>
                <a:gd name="connsiteX8" fmla="*/ 10241 w 27797"/>
                <a:gd name="connsiteY8" fmla="*/ 13020 h 80911"/>
                <a:gd name="connsiteX9" fmla="*/ 14752 w 27797"/>
                <a:gd name="connsiteY9" fmla="*/ 25214 h 80911"/>
                <a:gd name="connsiteX10" fmla="*/ 19263 w 27797"/>
                <a:gd name="connsiteY10" fmla="*/ 39267 h 80911"/>
                <a:gd name="connsiteX11" fmla="*/ 25847 w 27797"/>
                <a:gd name="connsiteY11" fmla="*/ 66031 h 80911"/>
                <a:gd name="connsiteX12" fmla="*/ 27798 w 27797"/>
                <a:gd name="connsiteY12" fmla="*/ 78431 h 80911"/>
                <a:gd name="connsiteX13" fmla="*/ 25238 w 27797"/>
                <a:gd name="connsiteY13" fmla="*/ 80911 h 80911"/>
                <a:gd name="connsiteX14" fmla="*/ 22555 w 27797"/>
                <a:gd name="connsiteY14" fmla="*/ 79568 h 8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797" h="80911">
                  <a:moveTo>
                    <a:pt x="22799" y="79568"/>
                  </a:moveTo>
                  <a:cubicBezTo>
                    <a:pt x="22799" y="79568"/>
                    <a:pt x="20482" y="74918"/>
                    <a:pt x="17557" y="67891"/>
                  </a:cubicBezTo>
                  <a:cubicBezTo>
                    <a:pt x="14752" y="60761"/>
                    <a:pt x="11216" y="51254"/>
                    <a:pt x="8534" y="41644"/>
                  </a:cubicBezTo>
                  <a:cubicBezTo>
                    <a:pt x="7193" y="36787"/>
                    <a:pt x="5974" y="31930"/>
                    <a:pt x="4755" y="27384"/>
                  </a:cubicBezTo>
                  <a:cubicBezTo>
                    <a:pt x="3536" y="22837"/>
                    <a:pt x="2804" y="18497"/>
                    <a:pt x="1951" y="14880"/>
                  </a:cubicBezTo>
                  <a:cubicBezTo>
                    <a:pt x="488" y="7543"/>
                    <a:pt x="0" y="2480"/>
                    <a:pt x="0" y="2480"/>
                  </a:cubicBezTo>
                  <a:cubicBezTo>
                    <a:pt x="0" y="1240"/>
                    <a:pt x="975" y="103"/>
                    <a:pt x="2438" y="0"/>
                  </a:cubicBezTo>
                  <a:cubicBezTo>
                    <a:pt x="3657" y="0"/>
                    <a:pt x="4755" y="517"/>
                    <a:pt x="5120" y="1343"/>
                  </a:cubicBezTo>
                  <a:cubicBezTo>
                    <a:pt x="5120" y="1343"/>
                    <a:pt x="7437" y="5993"/>
                    <a:pt x="10241" y="13020"/>
                  </a:cubicBezTo>
                  <a:cubicBezTo>
                    <a:pt x="11582" y="16534"/>
                    <a:pt x="13289" y="20667"/>
                    <a:pt x="14752" y="25214"/>
                  </a:cubicBezTo>
                  <a:cubicBezTo>
                    <a:pt x="16215" y="29760"/>
                    <a:pt x="17800" y="34514"/>
                    <a:pt x="19263" y="39267"/>
                  </a:cubicBezTo>
                  <a:cubicBezTo>
                    <a:pt x="22190" y="48877"/>
                    <a:pt x="24384" y="58694"/>
                    <a:pt x="25847" y="66031"/>
                  </a:cubicBezTo>
                  <a:cubicBezTo>
                    <a:pt x="27310" y="73368"/>
                    <a:pt x="27798" y="78431"/>
                    <a:pt x="27798" y="78431"/>
                  </a:cubicBezTo>
                  <a:cubicBezTo>
                    <a:pt x="27798" y="79671"/>
                    <a:pt x="26822" y="80808"/>
                    <a:pt x="25238" y="80911"/>
                  </a:cubicBezTo>
                  <a:cubicBezTo>
                    <a:pt x="24018" y="80911"/>
                    <a:pt x="22921" y="80394"/>
                    <a:pt x="22555" y="79568"/>
                  </a:cubicBez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69" name="Graphic 2">
            <a:extLst>
              <a:ext uri="{FF2B5EF4-FFF2-40B4-BE49-F238E27FC236}">
                <a16:creationId xmlns:a16="http://schemas.microsoft.com/office/drawing/2014/main" id="{8045C135-32CF-4345-A1C2-274F3C6F32C5}"/>
              </a:ext>
            </a:extLst>
          </p:cNvPr>
          <p:cNvGrpSpPr/>
          <p:nvPr userDrawn="1"/>
        </p:nvGrpSpPr>
        <p:grpSpPr>
          <a:xfrm rot="997904">
            <a:off x="11217366" y="4007556"/>
            <a:ext cx="130244" cy="251837"/>
            <a:chOff x="8134318" y="1856991"/>
            <a:chExt cx="97683" cy="188878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56FE6A4-A0E2-4F5E-B775-21BC94FF7B76}"/>
                </a:ext>
              </a:extLst>
            </p:cNvPr>
            <p:cNvSpPr/>
            <p:nvPr/>
          </p:nvSpPr>
          <p:spPr>
            <a:xfrm>
              <a:off x="8134318" y="1856991"/>
              <a:ext cx="97683" cy="188878"/>
            </a:xfrm>
            <a:custGeom>
              <a:avLst/>
              <a:gdLst>
                <a:gd name="connsiteX0" fmla="*/ 31640 w 97683"/>
                <a:gd name="connsiteY0" fmla="*/ 552 h 188878"/>
                <a:gd name="connsiteX1" fmla="*/ 57243 w 97683"/>
                <a:gd name="connsiteY1" fmla="*/ 188518 h 188878"/>
                <a:gd name="connsiteX2" fmla="*/ 31640 w 97683"/>
                <a:gd name="connsiteY2" fmla="*/ 552 h 18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683" h="188878">
                  <a:moveTo>
                    <a:pt x="31640" y="552"/>
                  </a:moveTo>
                  <a:cubicBezTo>
                    <a:pt x="42734" y="8405"/>
                    <a:pt x="156729" y="198231"/>
                    <a:pt x="57243" y="188518"/>
                  </a:cubicBezTo>
                  <a:cubicBezTo>
                    <a:pt x="-42244" y="178908"/>
                    <a:pt x="14571" y="-11538"/>
                    <a:pt x="31640" y="552"/>
                  </a:cubicBezTo>
                  <a:close/>
                </a:path>
              </a:pathLst>
            </a:custGeom>
            <a:solidFill>
              <a:srgbClr val="27C9BD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83AD4F4-9121-4C3E-9E52-F9D1ACFEE3FD}"/>
                </a:ext>
              </a:extLst>
            </p:cNvPr>
            <p:cNvSpPr/>
            <p:nvPr/>
          </p:nvSpPr>
          <p:spPr>
            <a:xfrm>
              <a:off x="8177530" y="1920681"/>
              <a:ext cx="27807" cy="80911"/>
            </a:xfrm>
            <a:custGeom>
              <a:avLst/>
              <a:gdLst>
                <a:gd name="connsiteX0" fmla="*/ 22808 w 27807"/>
                <a:gd name="connsiteY0" fmla="*/ 79568 h 80911"/>
                <a:gd name="connsiteX1" fmla="*/ 17566 w 27807"/>
                <a:gd name="connsiteY1" fmla="*/ 67891 h 80911"/>
                <a:gd name="connsiteX2" fmla="*/ 8544 w 27807"/>
                <a:gd name="connsiteY2" fmla="*/ 41644 h 80911"/>
                <a:gd name="connsiteX3" fmla="*/ 4764 w 27807"/>
                <a:gd name="connsiteY3" fmla="*/ 27384 h 80911"/>
                <a:gd name="connsiteX4" fmla="*/ 1960 w 27807"/>
                <a:gd name="connsiteY4" fmla="*/ 14880 h 80911"/>
                <a:gd name="connsiteX5" fmla="*/ 9 w 27807"/>
                <a:gd name="connsiteY5" fmla="*/ 2480 h 80911"/>
                <a:gd name="connsiteX6" fmla="*/ 2448 w 27807"/>
                <a:gd name="connsiteY6" fmla="*/ 0 h 80911"/>
                <a:gd name="connsiteX7" fmla="*/ 5130 w 27807"/>
                <a:gd name="connsiteY7" fmla="*/ 1343 h 80911"/>
                <a:gd name="connsiteX8" fmla="*/ 10251 w 27807"/>
                <a:gd name="connsiteY8" fmla="*/ 13020 h 80911"/>
                <a:gd name="connsiteX9" fmla="*/ 14762 w 27807"/>
                <a:gd name="connsiteY9" fmla="*/ 25214 h 80911"/>
                <a:gd name="connsiteX10" fmla="*/ 19273 w 27807"/>
                <a:gd name="connsiteY10" fmla="*/ 39267 h 80911"/>
                <a:gd name="connsiteX11" fmla="*/ 25856 w 27807"/>
                <a:gd name="connsiteY11" fmla="*/ 66031 h 80911"/>
                <a:gd name="connsiteX12" fmla="*/ 27807 w 27807"/>
                <a:gd name="connsiteY12" fmla="*/ 78431 h 80911"/>
                <a:gd name="connsiteX13" fmla="*/ 25247 w 27807"/>
                <a:gd name="connsiteY13" fmla="*/ 80911 h 80911"/>
                <a:gd name="connsiteX14" fmla="*/ 22565 w 27807"/>
                <a:gd name="connsiteY14" fmla="*/ 79568 h 8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807" h="80911">
                  <a:moveTo>
                    <a:pt x="22808" y="79568"/>
                  </a:moveTo>
                  <a:cubicBezTo>
                    <a:pt x="22808" y="79568"/>
                    <a:pt x="20492" y="74918"/>
                    <a:pt x="17566" y="67891"/>
                  </a:cubicBezTo>
                  <a:cubicBezTo>
                    <a:pt x="14762" y="60864"/>
                    <a:pt x="11226" y="51254"/>
                    <a:pt x="8544" y="41644"/>
                  </a:cubicBezTo>
                  <a:cubicBezTo>
                    <a:pt x="7203" y="36787"/>
                    <a:pt x="5983" y="31931"/>
                    <a:pt x="4764" y="27384"/>
                  </a:cubicBezTo>
                  <a:cubicBezTo>
                    <a:pt x="3545" y="22837"/>
                    <a:pt x="2814" y="18497"/>
                    <a:pt x="1960" y="14880"/>
                  </a:cubicBezTo>
                  <a:cubicBezTo>
                    <a:pt x="497" y="7544"/>
                    <a:pt x="9" y="2480"/>
                    <a:pt x="9" y="2480"/>
                  </a:cubicBezTo>
                  <a:cubicBezTo>
                    <a:pt x="-113" y="1240"/>
                    <a:pt x="985" y="103"/>
                    <a:pt x="2448" y="0"/>
                  </a:cubicBezTo>
                  <a:cubicBezTo>
                    <a:pt x="3667" y="0"/>
                    <a:pt x="4764" y="517"/>
                    <a:pt x="5130" y="1343"/>
                  </a:cubicBezTo>
                  <a:cubicBezTo>
                    <a:pt x="5130" y="1343"/>
                    <a:pt x="7447" y="5993"/>
                    <a:pt x="10251" y="13020"/>
                  </a:cubicBezTo>
                  <a:cubicBezTo>
                    <a:pt x="11592" y="16534"/>
                    <a:pt x="13299" y="20667"/>
                    <a:pt x="14762" y="25214"/>
                  </a:cubicBezTo>
                  <a:cubicBezTo>
                    <a:pt x="16225" y="29657"/>
                    <a:pt x="17810" y="34514"/>
                    <a:pt x="19273" y="39267"/>
                  </a:cubicBezTo>
                  <a:cubicBezTo>
                    <a:pt x="22199" y="48877"/>
                    <a:pt x="24393" y="58694"/>
                    <a:pt x="25856" y="66031"/>
                  </a:cubicBezTo>
                  <a:cubicBezTo>
                    <a:pt x="27319" y="73368"/>
                    <a:pt x="27807" y="78431"/>
                    <a:pt x="27807" y="78431"/>
                  </a:cubicBezTo>
                  <a:cubicBezTo>
                    <a:pt x="27807" y="79671"/>
                    <a:pt x="26832" y="80808"/>
                    <a:pt x="25247" y="80911"/>
                  </a:cubicBezTo>
                  <a:cubicBezTo>
                    <a:pt x="24028" y="80911"/>
                    <a:pt x="22930" y="80394"/>
                    <a:pt x="22565" y="79568"/>
                  </a:cubicBez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73" name="Graphic 2">
            <a:extLst>
              <a:ext uri="{FF2B5EF4-FFF2-40B4-BE49-F238E27FC236}">
                <a16:creationId xmlns:a16="http://schemas.microsoft.com/office/drawing/2014/main" id="{EF7075AE-B5B1-4594-A9E4-988B3F3E096B}"/>
              </a:ext>
            </a:extLst>
          </p:cNvPr>
          <p:cNvGrpSpPr/>
          <p:nvPr/>
        </p:nvGrpSpPr>
        <p:grpSpPr>
          <a:xfrm>
            <a:off x="464075" y="1122443"/>
            <a:ext cx="342755" cy="148651"/>
            <a:chOff x="649138" y="786077"/>
            <a:chExt cx="257066" cy="111488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F25070E-3B63-41F2-99F6-53A18A232478}"/>
                </a:ext>
              </a:extLst>
            </p:cNvPr>
            <p:cNvSpPr/>
            <p:nvPr/>
          </p:nvSpPr>
          <p:spPr>
            <a:xfrm>
              <a:off x="649138" y="786077"/>
              <a:ext cx="257066" cy="111488"/>
            </a:xfrm>
            <a:custGeom>
              <a:avLst/>
              <a:gdLst>
                <a:gd name="connsiteX0" fmla="*/ 256605 w 257066"/>
                <a:gd name="connsiteY0" fmla="*/ 97744 h 111488"/>
                <a:gd name="connsiteX1" fmla="*/ 3987 w 257066"/>
                <a:gd name="connsiteY1" fmla="*/ 35847 h 111488"/>
                <a:gd name="connsiteX2" fmla="*/ 256605 w 257066"/>
                <a:gd name="connsiteY2" fmla="*/ 97744 h 11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066" h="111488">
                  <a:moveTo>
                    <a:pt x="256605" y="97744"/>
                  </a:moveTo>
                  <a:cubicBezTo>
                    <a:pt x="247705" y="112521"/>
                    <a:pt x="-36735" y="137011"/>
                    <a:pt x="3987" y="35847"/>
                  </a:cubicBezTo>
                  <a:cubicBezTo>
                    <a:pt x="44830" y="-65318"/>
                    <a:pt x="268553" y="77697"/>
                    <a:pt x="256605" y="97744"/>
                  </a:cubicBezTo>
                  <a:close/>
                </a:path>
              </a:pathLst>
            </a:custGeom>
            <a:solidFill>
              <a:srgbClr val="27C9BD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7EE4920-6CBC-443E-842B-58DB2A0EE01D}"/>
                </a:ext>
              </a:extLst>
            </p:cNvPr>
            <p:cNvSpPr/>
            <p:nvPr/>
          </p:nvSpPr>
          <p:spPr>
            <a:xfrm>
              <a:off x="709168" y="812627"/>
              <a:ext cx="129110" cy="54886"/>
            </a:xfrm>
            <a:custGeom>
              <a:avLst/>
              <a:gdLst>
                <a:gd name="connsiteX0" fmla="*/ 1504 w 129110"/>
                <a:gd name="connsiteY0" fmla="*/ 3096 h 54886"/>
                <a:gd name="connsiteX1" fmla="*/ 128788 w 129110"/>
                <a:gd name="connsiteY1" fmla="*/ 52180 h 54886"/>
                <a:gd name="connsiteX2" fmla="*/ 125374 w 129110"/>
                <a:gd name="connsiteY2" fmla="*/ 54247 h 54886"/>
                <a:gd name="connsiteX3" fmla="*/ 2235 w 129110"/>
                <a:gd name="connsiteY3" fmla="*/ 6609 h 54886"/>
                <a:gd name="connsiteX4" fmla="*/ 1504 w 129110"/>
                <a:gd name="connsiteY4" fmla="*/ 3096 h 54886"/>
                <a:gd name="connsiteX5" fmla="*/ 1504 w 129110"/>
                <a:gd name="connsiteY5" fmla="*/ 3096 h 54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110" h="54886">
                  <a:moveTo>
                    <a:pt x="1504" y="3096"/>
                  </a:moveTo>
                  <a:cubicBezTo>
                    <a:pt x="51125" y="-8891"/>
                    <a:pt x="104648" y="15289"/>
                    <a:pt x="128788" y="52180"/>
                  </a:cubicBezTo>
                  <a:cubicBezTo>
                    <a:pt x="130129" y="54040"/>
                    <a:pt x="126959" y="55900"/>
                    <a:pt x="125374" y="54247"/>
                  </a:cubicBezTo>
                  <a:cubicBezTo>
                    <a:pt x="95992" y="21696"/>
                    <a:pt x="51369" y="1029"/>
                    <a:pt x="2235" y="6609"/>
                  </a:cubicBezTo>
                  <a:cubicBezTo>
                    <a:pt x="-203" y="6919"/>
                    <a:pt x="-935" y="3613"/>
                    <a:pt x="1504" y="3096"/>
                  </a:cubicBezTo>
                  <a:lnTo>
                    <a:pt x="1504" y="3096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74" name="Graphic 2">
            <a:extLst>
              <a:ext uri="{FF2B5EF4-FFF2-40B4-BE49-F238E27FC236}">
                <a16:creationId xmlns:a16="http://schemas.microsoft.com/office/drawing/2014/main" id="{FD71D5AD-F5E9-4B20-A36C-17011A43A4B5}"/>
              </a:ext>
            </a:extLst>
          </p:cNvPr>
          <p:cNvGrpSpPr/>
          <p:nvPr/>
        </p:nvGrpSpPr>
        <p:grpSpPr>
          <a:xfrm>
            <a:off x="3880452" y="887945"/>
            <a:ext cx="124651" cy="254609"/>
            <a:chOff x="2910339" y="665958"/>
            <a:chExt cx="93488" cy="190957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7FB8BD0-1167-4FA8-BAFD-555BE4CDB0B0}"/>
                </a:ext>
              </a:extLst>
            </p:cNvPr>
            <p:cNvSpPr/>
            <p:nvPr/>
          </p:nvSpPr>
          <p:spPr>
            <a:xfrm>
              <a:off x="2910339" y="665958"/>
              <a:ext cx="93488" cy="190957"/>
            </a:xfrm>
            <a:custGeom>
              <a:avLst/>
              <a:gdLst>
                <a:gd name="connsiteX0" fmla="*/ 49878 w 93488"/>
                <a:gd name="connsiteY0" fmla="*/ 190272 h 190957"/>
                <a:gd name="connsiteX1" fmla="*/ 44513 w 93488"/>
                <a:gd name="connsiteY1" fmla="*/ 1066 h 190957"/>
                <a:gd name="connsiteX2" fmla="*/ 49878 w 93488"/>
                <a:gd name="connsiteY2" fmla="*/ 190272 h 19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488" h="190957">
                  <a:moveTo>
                    <a:pt x="49878" y="190272"/>
                  </a:moveTo>
                  <a:cubicBezTo>
                    <a:pt x="39637" y="181592"/>
                    <a:pt x="-53632" y="-16191"/>
                    <a:pt x="44513" y="1066"/>
                  </a:cubicBezTo>
                  <a:cubicBezTo>
                    <a:pt x="142659" y="18323"/>
                    <a:pt x="65605" y="203602"/>
                    <a:pt x="49878" y="190272"/>
                  </a:cubicBezTo>
                  <a:close/>
                </a:path>
              </a:pathLst>
            </a:custGeom>
            <a:solidFill>
              <a:srgbClr val="27C9BD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B58717A-9C94-4525-AB35-31BB22E20538}"/>
                </a:ext>
              </a:extLst>
            </p:cNvPr>
            <p:cNvSpPr/>
            <p:nvPr/>
          </p:nvSpPr>
          <p:spPr>
            <a:xfrm>
              <a:off x="2936112" y="709648"/>
              <a:ext cx="19593" cy="82759"/>
            </a:xfrm>
            <a:custGeom>
              <a:avLst/>
              <a:gdLst>
                <a:gd name="connsiteX0" fmla="*/ 5207 w 19593"/>
                <a:gd name="connsiteY0" fmla="*/ 1811 h 82759"/>
                <a:gd name="connsiteX1" fmla="*/ 19594 w 19593"/>
                <a:gd name="connsiteY1" fmla="*/ 80242 h 82759"/>
                <a:gd name="connsiteX2" fmla="*/ 16912 w 19593"/>
                <a:gd name="connsiteY2" fmla="*/ 82722 h 82759"/>
                <a:gd name="connsiteX3" fmla="*/ 5207 w 19593"/>
                <a:gd name="connsiteY3" fmla="*/ 1914 h 82759"/>
                <a:gd name="connsiteX4" fmla="*/ 5207 w 19593"/>
                <a:gd name="connsiteY4" fmla="*/ 1914 h 8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93" h="82759">
                  <a:moveTo>
                    <a:pt x="5207" y="1811"/>
                  </a:moveTo>
                  <a:cubicBezTo>
                    <a:pt x="14107" y="27334"/>
                    <a:pt x="18740" y="53478"/>
                    <a:pt x="19594" y="80242"/>
                  </a:cubicBezTo>
                  <a:cubicBezTo>
                    <a:pt x="19594" y="81585"/>
                    <a:pt x="18497" y="82722"/>
                    <a:pt x="16912" y="82722"/>
                  </a:cubicBezTo>
                  <a:cubicBezTo>
                    <a:pt x="10084" y="84995"/>
                    <a:pt x="-9179" y="-14929"/>
                    <a:pt x="5207" y="1914"/>
                  </a:cubicBezTo>
                  <a:lnTo>
                    <a:pt x="5207" y="1914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75" name="Graphic 2">
            <a:extLst>
              <a:ext uri="{FF2B5EF4-FFF2-40B4-BE49-F238E27FC236}">
                <a16:creationId xmlns:a16="http://schemas.microsoft.com/office/drawing/2014/main" id="{034E445D-C098-4E69-9877-F57EC3342329}"/>
              </a:ext>
            </a:extLst>
          </p:cNvPr>
          <p:cNvGrpSpPr/>
          <p:nvPr/>
        </p:nvGrpSpPr>
        <p:grpSpPr>
          <a:xfrm>
            <a:off x="4011475" y="1103642"/>
            <a:ext cx="276788" cy="141125"/>
            <a:chOff x="3008606" y="827731"/>
            <a:chExt cx="207591" cy="105844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C391B8D-3ACD-4984-9B23-C19CBBC5D817}"/>
                </a:ext>
              </a:extLst>
            </p:cNvPr>
            <p:cNvSpPr/>
            <p:nvPr/>
          </p:nvSpPr>
          <p:spPr>
            <a:xfrm>
              <a:off x="3008606" y="827731"/>
              <a:ext cx="207591" cy="105844"/>
            </a:xfrm>
            <a:custGeom>
              <a:avLst/>
              <a:gdLst>
                <a:gd name="connsiteX0" fmla="*/ 257 w 207591"/>
                <a:gd name="connsiteY0" fmla="*/ 97940 h 105844"/>
                <a:gd name="connsiteX1" fmla="*/ 206790 w 207591"/>
                <a:gd name="connsiteY1" fmla="*/ 26019 h 105844"/>
                <a:gd name="connsiteX2" fmla="*/ 257 w 207591"/>
                <a:gd name="connsiteY2" fmla="*/ 97940 h 10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591" h="105844">
                  <a:moveTo>
                    <a:pt x="257" y="97940"/>
                  </a:moveTo>
                  <a:cubicBezTo>
                    <a:pt x="6109" y="86677"/>
                    <a:pt x="190696" y="-57785"/>
                    <a:pt x="206790" y="26019"/>
                  </a:cubicBezTo>
                  <a:cubicBezTo>
                    <a:pt x="222883" y="109824"/>
                    <a:pt x="-8765" y="115094"/>
                    <a:pt x="257" y="97940"/>
                  </a:cubicBezTo>
                  <a:close/>
                </a:path>
              </a:pathLst>
            </a:custGeom>
            <a:solidFill>
              <a:srgbClr val="27C9BD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025890E-03BF-4CDB-ADB7-F3D0F421DE76}"/>
                </a:ext>
              </a:extLst>
            </p:cNvPr>
            <p:cNvSpPr/>
            <p:nvPr/>
          </p:nvSpPr>
          <p:spPr>
            <a:xfrm>
              <a:off x="3076717" y="855257"/>
              <a:ext cx="85935" cy="43237"/>
            </a:xfrm>
            <a:custGeom>
              <a:avLst/>
              <a:gdLst>
                <a:gd name="connsiteX0" fmla="*/ 84912 w 85935"/>
                <a:gd name="connsiteY0" fmla="*/ 3764 h 43237"/>
                <a:gd name="connsiteX1" fmla="*/ 3470 w 85935"/>
                <a:gd name="connsiteY1" fmla="*/ 43238 h 43237"/>
                <a:gd name="connsiteX2" fmla="*/ 40168 w 85935"/>
                <a:gd name="connsiteY2" fmla="*/ 17301 h 43237"/>
                <a:gd name="connsiteX3" fmla="*/ 84912 w 85935"/>
                <a:gd name="connsiteY3" fmla="*/ 3764 h 43237"/>
                <a:gd name="connsiteX4" fmla="*/ 84912 w 85935"/>
                <a:gd name="connsiteY4" fmla="*/ 3764 h 4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35" h="43237">
                  <a:moveTo>
                    <a:pt x="84912" y="3764"/>
                  </a:moveTo>
                  <a:cubicBezTo>
                    <a:pt x="59919" y="19987"/>
                    <a:pt x="32731" y="33007"/>
                    <a:pt x="3470" y="43238"/>
                  </a:cubicBezTo>
                  <a:cubicBezTo>
                    <a:pt x="-13355" y="42308"/>
                    <a:pt x="36266" y="19884"/>
                    <a:pt x="40168" y="17301"/>
                  </a:cubicBezTo>
                  <a:cubicBezTo>
                    <a:pt x="44557" y="15544"/>
                    <a:pt x="93569" y="-9256"/>
                    <a:pt x="84912" y="3764"/>
                  </a:cubicBezTo>
                  <a:lnTo>
                    <a:pt x="84912" y="3764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82" name="Graphic 2">
            <a:extLst>
              <a:ext uri="{FF2B5EF4-FFF2-40B4-BE49-F238E27FC236}">
                <a16:creationId xmlns:a16="http://schemas.microsoft.com/office/drawing/2014/main" id="{F488F93A-9774-488B-8890-5A588CE12BA9}"/>
              </a:ext>
            </a:extLst>
          </p:cNvPr>
          <p:cNvGrpSpPr/>
          <p:nvPr userDrawn="1"/>
        </p:nvGrpSpPr>
        <p:grpSpPr>
          <a:xfrm>
            <a:off x="11448949" y="2298611"/>
            <a:ext cx="141560" cy="409896"/>
            <a:chOff x="7650012" y="1746261"/>
            <a:chExt cx="106170" cy="307422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ADE2C01-8C6B-49D3-8DE6-11C5063BB317}"/>
                </a:ext>
              </a:extLst>
            </p:cNvPr>
            <p:cNvSpPr/>
            <p:nvPr/>
          </p:nvSpPr>
          <p:spPr>
            <a:xfrm>
              <a:off x="7650012" y="1746261"/>
              <a:ext cx="106170" cy="307422"/>
            </a:xfrm>
            <a:custGeom>
              <a:avLst/>
              <a:gdLst>
                <a:gd name="connsiteX0" fmla="*/ 73010 w 106170"/>
                <a:gd name="connsiteY0" fmla="*/ 1230 h 307422"/>
                <a:gd name="connsiteX1" fmla="*/ 44602 w 106170"/>
                <a:gd name="connsiteY1" fmla="*/ 307307 h 307422"/>
                <a:gd name="connsiteX2" fmla="*/ 73010 w 106170"/>
                <a:gd name="connsiteY2" fmla="*/ 1230 h 307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170" h="307422">
                  <a:moveTo>
                    <a:pt x="73010" y="1230"/>
                  </a:moveTo>
                  <a:cubicBezTo>
                    <a:pt x="92517" y="21897"/>
                    <a:pt x="149819" y="300074"/>
                    <a:pt x="44602" y="307307"/>
                  </a:cubicBezTo>
                  <a:cubicBezTo>
                    <a:pt x="-60615" y="314541"/>
                    <a:pt x="50333" y="-22847"/>
                    <a:pt x="73010" y="1230"/>
                  </a:cubicBezTo>
                  <a:close/>
                </a:path>
              </a:pathLst>
            </a:custGeom>
            <a:solidFill>
              <a:srgbClr val="27C9BD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5C780FF-89FF-42FC-9E7E-39C15EA902FB}"/>
                </a:ext>
              </a:extLst>
            </p:cNvPr>
            <p:cNvSpPr/>
            <p:nvPr/>
          </p:nvSpPr>
          <p:spPr>
            <a:xfrm>
              <a:off x="7674145" y="1903652"/>
              <a:ext cx="24798" cy="100529"/>
            </a:xfrm>
            <a:custGeom>
              <a:avLst/>
              <a:gdLst>
                <a:gd name="connsiteX0" fmla="*/ 4498 w 24798"/>
                <a:gd name="connsiteY0" fmla="*/ 98766 h 100529"/>
                <a:gd name="connsiteX1" fmla="*/ 1450 w 24798"/>
                <a:gd name="connsiteY1" fmla="*/ 83472 h 100529"/>
                <a:gd name="connsiteX2" fmla="*/ 352 w 24798"/>
                <a:gd name="connsiteY2" fmla="*/ 76032 h 100529"/>
                <a:gd name="connsiteX3" fmla="*/ 109 w 24798"/>
                <a:gd name="connsiteY3" fmla="*/ 67559 h 100529"/>
                <a:gd name="connsiteX4" fmla="*/ 1085 w 24798"/>
                <a:gd name="connsiteY4" fmla="*/ 48855 h 100529"/>
                <a:gd name="connsiteX5" fmla="*/ 5717 w 24798"/>
                <a:gd name="connsiteY5" fmla="*/ 30668 h 100529"/>
                <a:gd name="connsiteX6" fmla="*/ 8400 w 24798"/>
                <a:gd name="connsiteY6" fmla="*/ 22505 h 100529"/>
                <a:gd name="connsiteX7" fmla="*/ 11935 w 24798"/>
                <a:gd name="connsiteY7" fmla="*/ 15478 h 100529"/>
                <a:gd name="connsiteX8" fmla="*/ 19738 w 24798"/>
                <a:gd name="connsiteY8" fmla="*/ 1218 h 100529"/>
                <a:gd name="connsiteX9" fmla="*/ 23395 w 24798"/>
                <a:gd name="connsiteY9" fmla="*/ 288 h 100529"/>
                <a:gd name="connsiteX10" fmla="*/ 24736 w 24798"/>
                <a:gd name="connsiteY10" fmla="*/ 2768 h 100529"/>
                <a:gd name="connsiteX11" fmla="*/ 24736 w 24798"/>
                <a:gd name="connsiteY11" fmla="*/ 3078 h 100529"/>
                <a:gd name="connsiteX12" fmla="*/ 20225 w 24798"/>
                <a:gd name="connsiteY12" fmla="*/ 17855 h 100529"/>
                <a:gd name="connsiteX13" fmla="*/ 17788 w 24798"/>
                <a:gd name="connsiteY13" fmla="*/ 24778 h 100529"/>
                <a:gd name="connsiteX14" fmla="*/ 16081 w 24798"/>
                <a:gd name="connsiteY14" fmla="*/ 32735 h 100529"/>
                <a:gd name="connsiteX15" fmla="*/ 12423 w 24798"/>
                <a:gd name="connsiteY15" fmla="*/ 49992 h 100529"/>
                <a:gd name="connsiteX16" fmla="*/ 10838 w 24798"/>
                <a:gd name="connsiteY16" fmla="*/ 67352 h 100529"/>
                <a:gd name="connsiteX17" fmla="*/ 10107 w 24798"/>
                <a:gd name="connsiteY17" fmla="*/ 75412 h 100529"/>
                <a:gd name="connsiteX18" fmla="*/ 10229 w 24798"/>
                <a:gd name="connsiteY18" fmla="*/ 82852 h 100529"/>
                <a:gd name="connsiteX19" fmla="*/ 9862 w 24798"/>
                <a:gd name="connsiteY19" fmla="*/ 98353 h 100529"/>
                <a:gd name="connsiteX20" fmla="*/ 6937 w 24798"/>
                <a:gd name="connsiteY20" fmla="*/ 100523 h 100529"/>
                <a:gd name="connsiteX21" fmla="*/ 4498 w 24798"/>
                <a:gd name="connsiteY21" fmla="*/ 98663 h 10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798" h="100529">
                  <a:moveTo>
                    <a:pt x="4498" y="98766"/>
                  </a:moveTo>
                  <a:cubicBezTo>
                    <a:pt x="4498" y="98766"/>
                    <a:pt x="3035" y="92669"/>
                    <a:pt x="1450" y="83472"/>
                  </a:cubicBezTo>
                  <a:cubicBezTo>
                    <a:pt x="1085" y="81199"/>
                    <a:pt x="718" y="78719"/>
                    <a:pt x="352" y="76032"/>
                  </a:cubicBezTo>
                  <a:cubicBezTo>
                    <a:pt x="-257" y="73449"/>
                    <a:pt x="109" y="70452"/>
                    <a:pt x="109" y="67559"/>
                  </a:cubicBezTo>
                  <a:cubicBezTo>
                    <a:pt x="231" y="61565"/>
                    <a:pt x="718" y="55159"/>
                    <a:pt x="1085" y="48855"/>
                  </a:cubicBezTo>
                  <a:cubicBezTo>
                    <a:pt x="2548" y="42655"/>
                    <a:pt x="4254" y="36455"/>
                    <a:pt x="5717" y="30668"/>
                  </a:cubicBezTo>
                  <a:cubicBezTo>
                    <a:pt x="6570" y="27775"/>
                    <a:pt x="7181" y="24985"/>
                    <a:pt x="8400" y="22505"/>
                  </a:cubicBezTo>
                  <a:cubicBezTo>
                    <a:pt x="9618" y="20025"/>
                    <a:pt x="10838" y="17648"/>
                    <a:pt x="11935" y="15478"/>
                  </a:cubicBezTo>
                  <a:cubicBezTo>
                    <a:pt x="16446" y="6798"/>
                    <a:pt x="19738" y="1218"/>
                    <a:pt x="19738" y="1218"/>
                  </a:cubicBezTo>
                  <a:cubicBezTo>
                    <a:pt x="20469" y="81"/>
                    <a:pt x="22055" y="-332"/>
                    <a:pt x="23395" y="288"/>
                  </a:cubicBezTo>
                  <a:cubicBezTo>
                    <a:pt x="24493" y="805"/>
                    <a:pt x="24980" y="1838"/>
                    <a:pt x="24736" y="2768"/>
                  </a:cubicBezTo>
                  <a:lnTo>
                    <a:pt x="24736" y="3078"/>
                  </a:lnTo>
                  <a:cubicBezTo>
                    <a:pt x="24736" y="3078"/>
                    <a:pt x="23152" y="9175"/>
                    <a:pt x="20225" y="17855"/>
                  </a:cubicBezTo>
                  <a:cubicBezTo>
                    <a:pt x="19494" y="20025"/>
                    <a:pt x="18640" y="22298"/>
                    <a:pt x="17788" y="24778"/>
                  </a:cubicBezTo>
                  <a:cubicBezTo>
                    <a:pt x="16934" y="27258"/>
                    <a:pt x="16812" y="30048"/>
                    <a:pt x="16081" y="32735"/>
                  </a:cubicBezTo>
                  <a:cubicBezTo>
                    <a:pt x="14983" y="38315"/>
                    <a:pt x="13520" y="44102"/>
                    <a:pt x="12423" y="49992"/>
                  </a:cubicBezTo>
                  <a:cubicBezTo>
                    <a:pt x="11935" y="55882"/>
                    <a:pt x="11448" y="61772"/>
                    <a:pt x="10838" y="67352"/>
                  </a:cubicBezTo>
                  <a:cubicBezTo>
                    <a:pt x="10716" y="70142"/>
                    <a:pt x="9862" y="72726"/>
                    <a:pt x="10107" y="75412"/>
                  </a:cubicBezTo>
                  <a:cubicBezTo>
                    <a:pt x="10107" y="78099"/>
                    <a:pt x="10107" y="80579"/>
                    <a:pt x="10229" y="82852"/>
                  </a:cubicBezTo>
                  <a:cubicBezTo>
                    <a:pt x="10229" y="92152"/>
                    <a:pt x="9862" y="98353"/>
                    <a:pt x="9862" y="98353"/>
                  </a:cubicBezTo>
                  <a:cubicBezTo>
                    <a:pt x="9862" y="99593"/>
                    <a:pt x="8522" y="100626"/>
                    <a:pt x="6937" y="100523"/>
                  </a:cubicBezTo>
                  <a:cubicBezTo>
                    <a:pt x="5717" y="100523"/>
                    <a:pt x="4742" y="99696"/>
                    <a:pt x="4498" y="98663"/>
                  </a:cubicBez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86" name="Graphic 2">
            <a:extLst>
              <a:ext uri="{FF2B5EF4-FFF2-40B4-BE49-F238E27FC236}">
                <a16:creationId xmlns:a16="http://schemas.microsoft.com/office/drawing/2014/main" id="{65AD07D8-18FC-4AEB-995E-6DF2E9C80770}"/>
              </a:ext>
            </a:extLst>
          </p:cNvPr>
          <p:cNvGrpSpPr/>
          <p:nvPr userDrawn="1"/>
        </p:nvGrpSpPr>
        <p:grpSpPr>
          <a:xfrm>
            <a:off x="10061042" y="270065"/>
            <a:ext cx="2432468" cy="732803"/>
            <a:chOff x="6954768" y="302909"/>
            <a:chExt cx="1824351" cy="549602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E0B4E54-1682-4299-AA27-9976C1C84497}"/>
                </a:ext>
              </a:extLst>
            </p:cNvPr>
            <p:cNvSpPr/>
            <p:nvPr/>
          </p:nvSpPr>
          <p:spPr>
            <a:xfrm>
              <a:off x="6954768" y="302909"/>
              <a:ext cx="1824351" cy="549602"/>
            </a:xfrm>
            <a:custGeom>
              <a:avLst/>
              <a:gdLst>
                <a:gd name="connsiteX0" fmla="*/ 768 w 1824351"/>
                <a:gd name="connsiteY0" fmla="*/ 385196 h 549602"/>
                <a:gd name="connsiteX1" fmla="*/ 681569 w 1824351"/>
                <a:gd name="connsiteY1" fmla="*/ 479024 h 549602"/>
                <a:gd name="connsiteX2" fmla="*/ 775691 w 1824351"/>
                <a:gd name="connsiteY2" fmla="*/ 549395 h 549602"/>
                <a:gd name="connsiteX3" fmla="*/ 919557 w 1824351"/>
                <a:gd name="connsiteY3" fmla="*/ 479024 h 549602"/>
                <a:gd name="connsiteX4" fmla="*/ 1190707 w 1824351"/>
                <a:gd name="connsiteY4" fmla="*/ 460217 h 549602"/>
                <a:gd name="connsiteX5" fmla="*/ 1821643 w 1824351"/>
                <a:gd name="connsiteY5" fmla="*/ 427357 h 549602"/>
                <a:gd name="connsiteX6" fmla="*/ 1572560 w 1824351"/>
                <a:gd name="connsiteY6" fmla="*/ 310072 h 549602"/>
                <a:gd name="connsiteX7" fmla="*/ 1450762 w 1824351"/>
                <a:gd name="connsiteY7" fmla="*/ 52045 h 549602"/>
                <a:gd name="connsiteX8" fmla="*/ 1185099 w 1824351"/>
                <a:gd name="connsiteY8" fmla="*/ 131820 h 549602"/>
                <a:gd name="connsiteX9" fmla="*/ 858475 w 1824351"/>
                <a:gd name="connsiteY9" fmla="*/ 481 h 549602"/>
                <a:gd name="connsiteX10" fmla="*/ 559649 w 1824351"/>
                <a:gd name="connsiteY10" fmla="*/ 258508 h 549602"/>
                <a:gd name="connsiteX11" fmla="*/ 646 w 1824351"/>
                <a:gd name="connsiteY11" fmla="*/ 385196 h 54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4351" h="549602">
                  <a:moveTo>
                    <a:pt x="768" y="385196"/>
                  </a:moveTo>
                  <a:cubicBezTo>
                    <a:pt x="-26177" y="529142"/>
                    <a:pt x="664988" y="479024"/>
                    <a:pt x="681569" y="479024"/>
                  </a:cubicBezTo>
                  <a:cubicBezTo>
                    <a:pt x="698150" y="479024"/>
                    <a:pt x="648407" y="544745"/>
                    <a:pt x="775691" y="549395"/>
                  </a:cubicBezTo>
                  <a:cubicBezTo>
                    <a:pt x="902976" y="554045"/>
                    <a:pt x="891881" y="479024"/>
                    <a:pt x="919557" y="479024"/>
                  </a:cubicBezTo>
                  <a:cubicBezTo>
                    <a:pt x="947233" y="479024"/>
                    <a:pt x="1041355" y="399250"/>
                    <a:pt x="1190707" y="460217"/>
                  </a:cubicBezTo>
                  <a:cubicBezTo>
                    <a:pt x="1340181" y="521185"/>
                    <a:pt x="1788481" y="521185"/>
                    <a:pt x="1821643" y="427357"/>
                  </a:cubicBezTo>
                  <a:cubicBezTo>
                    <a:pt x="1854805" y="333529"/>
                    <a:pt x="1572560" y="342933"/>
                    <a:pt x="1572560" y="310072"/>
                  </a:cubicBezTo>
                  <a:cubicBezTo>
                    <a:pt x="1572560" y="277212"/>
                    <a:pt x="1677777" y="122416"/>
                    <a:pt x="1450762" y="52045"/>
                  </a:cubicBezTo>
                  <a:cubicBezTo>
                    <a:pt x="1223869" y="-18325"/>
                    <a:pt x="1229356" y="141223"/>
                    <a:pt x="1185099" y="131820"/>
                  </a:cubicBezTo>
                  <a:cubicBezTo>
                    <a:pt x="1140842" y="122416"/>
                    <a:pt x="1024530" y="-8922"/>
                    <a:pt x="858475" y="481"/>
                  </a:cubicBezTo>
                  <a:cubicBezTo>
                    <a:pt x="692420" y="9885"/>
                    <a:pt x="603906" y="258508"/>
                    <a:pt x="559649" y="258508"/>
                  </a:cubicBezTo>
                  <a:cubicBezTo>
                    <a:pt x="515392" y="258508"/>
                    <a:pt x="111349" y="-205878"/>
                    <a:pt x="646" y="385196"/>
                  </a:cubicBez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5EF2672-787F-4E75-8E63-EED71C20043F}"/>
                </a:ext>
              </a:extLst>
            </p:cNvPr>
            <p:cNvSpPr/>
            <p:nvPr/>
          </p:nvSpPr>
          <p:spPr>
            <a:xfrm>
              <a:off x="7182751" y="583711"/>
              <a:ext cx="263024" cy="119252"/>
            </a:xfrm>
            <a:custGeom>
              <a:avLst/>
              <a:gdLst>
                <a:gd name="connsiteX0" fmla="*/ 165 w 263024"/>
                <a:gd name="connsiteY0" fmla="*/ 118241 h 119252"/>
                <a:gd name="connsiteX1" fmla="*/ 209014 w 263024"/>
                <a:gd name="connsiteY1" fmla="*/ 32370 h 119252"/>
                <a:gd name="connsiteX2" fmla="*/ 263025 w 263024"/>
                <a:gd name="connsiteY2" fmla="*/ 101604 h 119252"/>
                <a:gd name="connsiteX3" fmla="*/ 167439 w 263024"/>
                <a:gd name="connsiteY3" fmla="*/ 11393 h 119252"/>
                <a:gd name="connsiteX4" fmla="*/ 42349 w 263024"/>
                <a:gd name="connsiteY4" fmla="*/ 44770 h 119252"/>
                <a:gd name="connsiteX5" fmla="*/ 1994 w 263024"/>
                <a:gd name="connsiteY5" fmla="*/ 118654 h 119252"/>
                <a:gd name="connsiteX6" fmla="*/ 43 w 263024"/>
                <a:gd name="connsiteY6" fmla="*/ 118241 h 119252"/>
                <a:gd name="connsiteX7" fmla="*/ 43 w 263024"/>
                <a:gd name="connsiteY7" fmla="*/ 118241 h 11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024" h="119252">
                  <a:moveTo>
                    <a:pt x="165" y="118241"/>
                  </a:moveTo>
                  <a:cubicBezTo>
                    <a:pt x="23452" y="29993"/>
                    <a:pt x="112575" y="-45235"/>
                    <a:pt x="209014" y="32370"/>
                  </a:cubicBezTo>
                  <a:cubicBezTo>
                    <a:pt x="231935" y="51797"/>
                    <a:pt x="252661" y="76597"/>
                    <a:pt x="263025" y="101604"/>
                  </a:cubicBezTo>
                  <a:cubicBezTo>
                    <a:pt x="239738" y="67193"/>
                    <a:pt x="212794" y="28650"/>
                    <a:pt x="167439" y="11393"/>
                  </a:cubicBezTo>
                  <a:cubicBezTo>
                    <a:pt x="122329" y="-7724"/>
                    <a:pt x="69416" y="10876"/>
                    <a:pt x="42349" y="44770"/>
                  </a:cubicBezTo>
                  <a:cubicBezTo>
                    <a:pt x="23208" y="66677"/>
                    <a:pt x="11016" y="92510"/>
                    <a:pt x="1994" y="118654"/>
                  </a:cubicBezTo>
                  <a:cubicBezTo>
                    <a:pt x="1750" y="119687"/>
                    <a:pt x="-323" y="119274"/>
                    <a:pt x="43" y="118241"/>
                  </a:cubicBezTo>
                  <a:lnTo>
                    <a:pt x="43" y="118241"/>
                  </a:lnTo>
                  <a:close/>
                </a:path>
              </a:pathLst>
            </a:custGeom>
            <a:solidFill>
              <a:srgbClr val="000000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D83A9F8-EC17-4C9A-8BD3-CBB22924D171}"/>
                </a:ext>
              </a:extLst>
            </p:cNvPr>
            <p:cNvSpPr/>
            <p:nvPr/>
          </p:nvSpPr>
          <p:spPr>
            <a:xfrm>
              <a:off x="7527320" y="654133"/>
              <a:ext cx="80487" cy="48869"/>
            </a:xfrm>
            <a:custGeom>
              <a:avLst/>
              <a:gdLst>
                <a:gd name="connsiteX0" fmla="*/ 142 w 80487"/>
                <a:gd name="connsiteY0" fmla="*/ 47923 h 48869"/>
                <a:gd name="connsiteX1" fmla="*/ 61102 w 80487"/>
                <a:gd name="connsiteY1" fmla="*/ 11445 h 48869"/>
                <a:gd name="connsiteX2" fmla="*/ 80488 w 80487"/>
                <a:gd name="connsiteY2" fmla="*/ 34696 h 48869"/>
                <a:gd name="connsiteX3" fmla="*/ 58665 w 80487"/>
                <a:gd name="connsiteY3" fmla="*/ 13512 h 48869"/>
                <a:gd name="connsiteX4" fmla="*/ 1971 w 80487"/>
                <a:gd name="connsiteY4" fmla="*/ 48233 h 48869"/>
                <a:gd name="connsiteX5" fmla="*/ 21 w 80487"/>
                <a:gd name="connsiteY5" fmla="*/ 47923 h 48869"/>
                <a:gd name="connsiteX6" fmla="*/ 21 w 80487"/>
                <a:gd name="connsiteY6" fmla="*/ 47923 h 4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487" h="48869">
                  <a:moveTo>
                    <a:pt x="142" y="47923"/>
                  </a:moveTo>
                  <a:cubicBezTo>
                    <a:pt x="4654" y="20022"/>
                    <a:pt x="25015" y="-19865"/>
                    <a:pt x="61102" y="11445"/>
                  </a:cubicBezTo>
                  <a:cubicBezTo>
                    <a:pt x="67198" y="17336"/>
                    <a:pt x="78903" y="27876"/>
                    <a:pt x="80488" y="34696"/>
                  </a:cubicBezTo>
                  <a:cubicBezTo>
                    <a:pt x="74026" y="30872"/>
                    <a:pt x="66589" y="18989"/>
                    <a:pt x="58665" y="13512"/>
                  </a:cubicBezTo>
                  <a:cubicBezTo>
                    <a:pt x="24892" y="-15112"/>
                    <a:pt x="8677" y="23846"/>
                    <a:pt x="1971" y="48233"/>
                  </a:cubicBezTo>
                  <a:cubicBezTo>
                    <a:pt x="1727" y="49266"/>
                    <a:pt x="-223" y="48956"/>
                    <a:pt x="21" y="47923"/>
                  </a:cubicBezTo>
                  <a:lnTo>
                    <a:pt x="21" y="47923"/>
                  </a:lnTo>
                  <a:close/>
                </a:path>
              </a:pathLst>
            </a:custGeom>
            <a:solidFill>
              <a:srgbClr val="000000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5DFD830-F7A5-486D-AA71-F50178E53727}"/>
                </a:ext>
              </a:extLst>
            </p:cNvPr>
            <p:cNvSpPr/>
            <p:nvPr/>
          </p:nvSpPr>
          <p:spPr>
            <a:xfrm>
              <a:off x="8087928" y="519037"/>
              <a:ext cx="206879" cy="145301"/>
            </a:xfrm>
            <a:custGeom>
              <a:avLst/>
              <a:gdLst>
                <a:gd name="connsiteX0" fmla="*/ 1 w 206879"/>
                <a:gd name="connsiteY0" fmla="*/ 91361 h 145301"/>
                <a:gd name="connsiteX1" fmla="*/ 96196 w 206879"/>
                <a:gd name="connsiteY1" fmla="*/ 4456 h 145301"/>
                <a:gd name="connsiteX2" fmla="*/ 202145 w 206879"/>
                <a:gd name="connsiteY2" fmla="*/ 64080 h 145301"/>
                <a:gd name="connsiteX3" fmla="*/ 199950 w 206879"/>
                <a:gd name="connsiteY3" fmla="*/ 145301 h 145301"/>
                <a:gd name="connsiteX4" fmla="*/ 179833 w 206879"/>
                <a:gd name="connsiteY4" fmla="*/ 28740 h 145301"/>
                <a:gd name="connsiteX5" fmla="*/ 57547 w 206879"/>
                <a:gd name="connsiteY5" fmla="*/ 27810 h 145301"/>
                <a:gd name="connsiteX6" fmla="*/ 1830 w 206879"/>
                <a:gd name="connsiteY6" fmla="*/ 91981 h 145301"/>
                <a:gd name="connsiteX7" fmla="*/ 123 w 206879"/>
                <a:gd name="connsiteY7" fmla="*/ 91257 h 145301"/>
                <a:gd name="connsiteX8" fmla="*/ 123 w 206879"/>
                <a:gd name="connsiteY8" fmla="*/ 91257 h 14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879" h="145301">
                  <a:moveTo>
                    <a:pt x="1" y="91361"/>
                  </a:moveTo>
                  <a:cubicBezTo>
                    <a:pt x="20605" y="55710"/>
                    <a:pt x="50232" y="18923"/>
                    <a:pt x="96196" y="4456"/>
                  </a:cubicBezTo>
                  <a:cubicBezTo>
                    <a:pt x="147402" y="-12697"/>
                    <a:pt x="193122" y="22333"/>
                    <a:pt x="202145" y="64080"/>
                  </a:cubicBezTo>
                  <a:cubicBezTo>
                    <a:pt x="208728" y="90327"/>
                    <a:pt x="208850" y="120398"/>
                    <a:pt x="199950" y="145301"/>
                  </a:cubicBezTo>
                  <a:cubicBezTo>
                    <a:pt x="204948" y="106964"/>
                    <a:pt x="208972" y="62220"/>
                    <a:pt x="179833" y="28740"/>
                  </a:cubicBezTo>
                  <a:cubicBezTo>
                    <a:pt x="149231" y="-7737"/>
                    <a:pt x="92050" y="-194"/>
                    <a:pt x="57547" y="27810"/>
                  </a:cubicBezTo>
                  <a:cubicBezTo>
                    <a:pt x="34016" y="45583"/>
                    <a:pt x="16338" y="68317"/>
                    <a:pt x="1830" y="91981"/>
                  </a:cubicBezTo>
                  <a:cubicBezTo>
                    <a:pt x="1342" y="92911"/>
                    <a:pt x="-486" y="92187"/>
                    <a:pt x="123" y="91257"/>
                  </a:cubicBezTo>
                  <a:lnTo>
                    <a:pt x="123" y="91257"/>
                  </a:lnTo>
                  <a:close/>
                </a:path>
              </a:pathLst>
            </a:custGeom>
            <a:solidFill>
              <a:srgbClr val="000000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50FAF2E-992E-498F-BEA3-C78D19057469}"/>
                </a:ext>
              </a:extLst>
            </p:cNvPr>
            <p:cNvSpPr/>
            <p:nvPr/>
          </p:nvSpPr>
          <p:spPr>
            <a:xfrm>
              <a:off x="7701880" y="750675"/>
              <a:ext cx="151372" cy="94744"/>
            </a:xfrm>
            <a:custGeom>
              <a:avLst/>
              <a:gdLst>
                <a:gd name="connsiteX0" fmla="*/ 1269 w 151372"/>
                <a:gd name="connsiteY0" fmla="*/ 80961 h 94744"/>
                <a:gd name="connsiteX1" fmla="*/ 149402 w 151372"/>
                <a:gd name="connsiteY1" fmla="*/ 670 h 94744"/>
                <a:gd name="connsiteX2" fmla="*/ 151353 w 151372"/>
                <a:gd name="connsiteY2" fmla="*/ 980 h 94744"/>
                <a:gd name="connsiteX3" fmla="*/ 52719 w 151372"/>
                <a:gd name="connsiteY3" fmla="*/ 94498 h 94744"/>
                <a:gd name="connsiteX4" fmla="*/ 538 w 151372"/>
                <a:gd name="connsiteY4" fmla="*/ 82511 h 94744"/>
                <a:gd name="connsiteX5" fmla="*/ 1392 w 151372"/>
                <a:gd name="connsiteY5" fmla="*/ 80961 h 94744"/>
                <a:gd name="connsiteX6" fmla="*/ 1392 w 151372"/>
                <a:gd name="connsiteY6" fmla="*/ 80961 h 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372" h="94744">
                  <a:moveTo>
                    <a:pt x="1269" y="80961"/>
                  </a:moveTo>
                  <a:cubicBezTo>
                    <a:pt x="85516" y="112788"/>
                    <a:pt x="135137" y="70111"/>
                    <a:pt x="149402" y="670"/>
                  </a:cubicBezTo>
                  <a:cubicBezTo>
                    <a:pt x="149524" y="-363"/>
                    <a:pt x="151597" y="-156"/>
                    <a:pt x="151353" y="980"/>
                  </a:cubicBezTo>
                  <a:cubicBezTo>
                    <a:pt x="145379" y="44897"/>
                    <a:pt x="113314" y="98838"/>
                    <a:pt x="52719" y="94498"/>
                  </a:cubicBezTo>
                  <a:cubicBezTo>
                    <a:pt x="34431" y="93878"/>
                    <a:pt x="16875" y="89021"/>
                    <a:pt x="538" y="82511"/>
                  </a:cubicBezTo>
                  <a:cubicBezTo>
                    <a:pt x="-560" y="82098"/>
                    <a:pt x="172" y="80548"/>
                    <a:pt x="1392" y="80961"/>
                  </a:cubicBezTo>
                  <a:lnTo>
                    <a:pt x="1392" y="80961"/>
                  </a:lnTo>
                  <a:close/>
                </a:path>
              </a:pathLst>
            </a:custGeom>
            <a:solidFill>
              <a:srgbClr val="000000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C0B28F5-70E5-4F54-86EA-8701342B8A27}"/>
                </a:ext>
              </a:extLst>
            </p:cNvPr>
            <p:cNvSpPr/>
            <p:nvPr/>
          </p:nvSpPr>
          <p:spPr>
            <a:xfrm>
              <a:off x="7469321" y="761783"/>
              <a:ext cx="192863" cy="18633"/>
            </a:xfrm>
            <a:custGeom>
              <a:avLst/>
              <a:gdLst>
                <a:gd name="connsiteX0" fmla="*/ 960 w 192863"/>
                <a:gd name="connsiteY0" fmla="*/ 16947 h 18633"/>
                <a:gd name="connsiteX1" fmla="*/ 192863 w 192863"/>
                <a:gd name="connsiteY1" fmla="*/ 0 h 18633"/>
                <a:gd name="connsiteX2" fmla="*/ 97156 w 192863"/>
                <a:gd name="connsiteY2" fmla="*/ 14467 h 18633"/>
                <a:gd name="connsiteX3" fmla="*/ 960 w 192863"/>
                <a:gd name="connsiteY3" fmla="*/ 18600 h 18633"/>
                <a:gd name="connsiteX4" fmla="*/ 960 w 192863"/>
                <a:gd name="connsiteY4" fmla="*/ 16947 h 18633"/>
                <a:gd name="connsiteX5" fmla="*/ 960 w 192863"/>
                <a:gd name="connsiteY5" fmla="*/ 16947 h 1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63" h="18633">
                  <a:moveTo>
                    <a:pt x="960" y="16947"/>
                  </a:moveTo>
                  <a:cubicBezTo>
                    <a:pt x="65213" y="15707"/>
                    <a:pt x="130440" y="7337"/>
                    <a:pt x="192863" y="0"/>
                  </a:cubicBezTo>
                  <a:cubicBezTo>
                    <a:pt x="163237" y="8370"/>
                    <a:pt x="128733" y="10437"/>
                    <a:pt x="97156" y="14467"/>
                  </a:cubicBezTo>
                  <a:cubicBezTo>
                    <a:pt x="65213" y="17050"/>
                    <a:pt x="33148" y="18910"/>
                    <a:pt x="960" y="18600"/>
                  </a:cubicBezTo>
                  <a:cubicBezTo>
                    <a:pt x="-258" y="18600"/>
                    <a:pt x="-380" y="16947"/>
                    <a:pt x="960" y="16947"/>
                  </a:cubicBezTo>
                  <a:lnTo>
                    <a:pt x="960" y="16947"/>
                  </a:lnTo>
                  <a:close/>
                </a:path>
              </a:pathLst>
            </a:custGeom>
            <a:solidFill>
              <a:srgbClr val="000000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1E47F00-E4DB-4A54-ABF2-5DFFA8FF32D1}"/>
                </a:ext>
              </a:extLst>
            </p:cNvPr>
            <p:cNvSpPr/>
            <p:nvPr/>
          </p:nvSpPr>
          <p:spPr>
            <a:xfrm>
              <a:off x="8270520" y="768254"/>
              <a:ext cx="375429" cy="24870"/>
            </a:xfrm>
            <a:custGeom>
              <a:avLst/>
              <a:gdLst>
                <a:gd name="connsiteX0" fmla="*/ 1142 w 375429"/>
                <a:gd name="connsiteY0" fmla="*/ 3552 h 24870"/>
                <a:gd name="connsiteX1" fmla="*/ 374217 w 375429"/>
                <a:gd name="connsiteY1" fmla="*/ 39 h 24870"/>
                <a:gd name="connsiteX2" fmla="*/ 374705 w 375429"/>
                <a:gd name="connsiteY2" fmla="*/ 1589 h 24870"/>
                <a:gd name="connsiteX3" fmla="*/ 654 w 375429"/>
                <a:gd name="connsiteY3" fmla="*/ 5102 h 24870"/>
                <a:gd name="connsiteX4" fmla="*/ 1142 w 375429"/>
                <a:gd name="connsiteY4" fmla="*/ 3449 h 24870"/>
                <a:gd name="connsiteX5" fmla="*/ 1142 w 375429"/>
                <a:gd name="connsiteY5" fmla="*/ 3449 h 2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5429" h="24870">
                  <a:moveTo>
                    <a:pt x="1142" y="3552"/>
                  </a:moveTo>
                  <a:cubicBezTo>
                    <a:pt x="123549" y="28042"/>
                    <a:pt x="252663" y="28146"/>
                    <a:pt x="374217" y="39"/>
                  </a:cubicBezTo>
                  <a:cubicBezTo>
                    <a:pt x="375314" y="-271"/>
                    <a:pt x="376046" y="1382"/>
                    <a:pt x="374705" y="1589"/>
                  </a:cubicBezTo>
                  <a:cubicBezTo>
                    <a:pt x="253638" y="32072"/>
                    <a:pt x="122574" y="31969"/>
                    <a:pt x="654" y="5102"/>
                  </a:cubicBezTo>
                  <a:cubicBezTo>
                    <a:pt x="-443" y="4895"/>
                    <a:pt x="-78" y="3242"/>
                    <a:pt x="1142" y="3449"/>
                  </a:cubicBezTo>
                  <a:lnTo>
                    <a:pt x="1142" y="3449"/>
                  </a:lnTo>
                  <a:close/>
                </a:path>
              </a:pathLst>
            </a:custGeom>
            <a:solidFill>
              <a:srgbClr val="000000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87" name="Graphic 2">
            <a:extLst>
              <a:ext uri="{FF2B5EF4-FFF2-40B4-BE49-F238E27FC236}">
                <a16:creationId xmlns:a16="http://schemas.microsoft.com/office/drawing/2014/main" id="{D488B2C3-DB20-4A4F-B06C-32F55322098B}"/>
              </a:ext>
            </a:extLst>
          </p:cNvPr>
          <p:cNvGrpSpPr/>
          <p:nvPr userDrawn="1"/>
        </p:nvGrpSpPr>
        <p:grpSpPr>
          <a:xfrm>
            <a:off x="10902903" y="1318255"/>
            <a:ext cx="1722231" cy="851164"/>
            <a:chOff x="7385316" y="1022697"/>
            <a:chExt cx="1291673" cy="63837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CA1F5E1-3E7B-4CB2-B6BA-D5CE8D8350F8}"/>
                </a:ext>
              </a:extLst>
            </p:cNvPr>
            <p:cNvSpPr/>
            <p:nvPr/>
          </p:nvSpPr>
          <p:spPr>
            <a:xfrm>
              <a:off x="7385316" y="1022697"/>
              <a:ext cx="1291673" cy="638373"/>
            </a:xfrm>
            <a:custGeom>
              <a:avLst/>
              <a:gdLst>
                <a:gd name="connsiteX0" fmla="*/ 1695 w 1291673"/>
                <a:gd name="connsiteY0" fmla="*/ 483715 h 638373"/>
                <a:gd name="connsiteX1" fmla="*/ 555333 w 1291673"/>
                <a:gd name="connsiteY1" fmla="*/ 560803 h 638373"/>
                <a:gd name="connsiteX2" fmla="*/ 790395 w 1291673"/>
                <a:gd name="connsiteY2" fmla="*/ 631483 h 638373"/>
                <a:gd name="connsiteX3" fmla="*/ 881347 w 1291673"/>
                <a:gd name="connsiteY3" fmla="*/ 502935 h 638373"/>
                <a:gd name="connsiteX4" fmla="*/ 1290877 w 1291673"/>
                <a:gd name="connsiteY4" fmla="*/ 445068 h 638373"/>
                <a:gd name="connsiteX5" fmla="*/ 1086173 w 1291673"/>
                <a:gd name="connsiteY5" fmla="*/ 284382 h 638373"/>
                <a:gd name="connsiteX6" fmla="*/ 995221 w 1291673"/>
                <a:gd name="connsiteY6" fmla="*/ 136510 h 638373"/>
                <a:gd name="connsiteX7" fmla="*/ 843552 w 1291673"/>
                <a:gd name="connsiteY7" fmla="*/ 175054 h 638373"/>
                <a:gd name="connsiteX8" fmla="*/ 471940 w 1291673"/>
                <a:gd name="connsiteY8" fmla="*/ 14369 h 638373"/>
                <a:gd name="connsiteX9" fmla="*/ 403665 w 1291673"/>
                <a:gd name="connsiteY9" fmla="*/ 277872 h 638373"/>
                <a:gd name="connsiteX10" fmla="*/ 365748 w 1291673"/>
                <a:gd name="connsiteY10" fmla="*/ 367877 h 638373"/>
                <a:gd name="connsiteX11" fmla="*/ 226393 w 1291673"/>
                <a:gd name="connsiteY11" fmla="*/ 354237 h 638373"/>
                <a:gd name="connsiteX12" fmla="*/ 226393 w 1291673"/>
                <a:gd name="connsiteY12" fmla="*/ 404870 h 638373"/>
                <a:gd name="connsiteX13" fmla="*/ 1695 w 1291673"/>
                <a:gd name="connsiteY13" fmla="*/ 483612 h 63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1673" h="638373">
                  <a:moveTo>
                    <a:pt x="1695" y="483715"/>
                  </a:moveTo>
                  <a:cubicBezTo>
                    <a:pt x="-34638" y="625387"/>
                    <a:pt x="524975" y="547989"/>
                    <a:pt x="555333" y="560803"/>
                  </a:cubicBezTo>
                  <a:cubicBezTo>
                    <a:pt x="585691" y="573616"/>
                    <a:pt x="691884" y="663621"/>
                    <a:pt x="790395" y="631483"/>
                  </a:cubicBezTo>
                  <a:cubicBezTo>
                    <a:pt x="889028" y="599346"/>
                    <a:pt x="858670" y="509342"/>
                    <a:pt x="881347" y="502935"/>
                  </a:cubicBezTo>
                  <a:cubicBezTo>
                    <a:pt x="904146" y="496528"/>
                    <a:pt x="1275637" y="554396"/>
                    <a:pt x="1290877" y="445068"/>
                  </a:cubicBezTo>
                  <a:cubicBezTo>
                    <a:pt x="1305995" y="335843"/>
                    <a:pt x="1101291" y="316519"/>
                    <a:pt x="1086173" y="284382"/>
                  </a:cubicBezTo>
                  <a:cubicBezTo>
                    <a:pt x="1071055" y="252245"/>
                    <a:pt x="1078614" y="143021"/>
                    <a:pt x="995221" y="136510"/>
                  </a:cubicBezTo>
                  <a:cubicBezTo>
                    <a:pt x="911827" y="130104"/>
                    <a:pt x="858670" y="194378"/>
                    <a:pt x="843552" y="175054"/>
                  </a:cubicBezTo>
                  <a:cubicBezTo>
                    <a:pt x="828434" y="155731"/>
                    <a:pt x="752600" y="-56312"/>
                    <a:pt x="471940" y="14369"/>
                  </a:cubicBezTo>
                  <a:cubicBezTo>
                    <a:pt x="191402" y="85050"/>
                    <a:pt x="373307" y="220005"/>
                    <a:pt x="403665" y="277872"/>
                  </a:cubicBezTo>
                  <a:cubicBezTo>
                    <a:pt x="434022" y="335740"/>
                    <a:pt x="434022" y="380690"/>
                    <a:pt x="365748" y="367877"/>
                  </a:cubicBezTo>
                  <a:cubicBezTo>
                    <a:pt x="297473" y="355063"/>
                    <a:pt x="249192" y="339770"/>
                    <a:pt x="226393" y="354237"/>
                  </a:cubicBezTo>
                  <a:cubicBezTo>
                    <a:pt x="203594" y="368703"/>
                    <a:pt x="240658" y="397637"/>
                    <a:pt x="226393" y="404870"/>
                  </a:cubicBezTo>
                  <a:cubicBezTo>
                    <a:pt x="212129" y="412104"/>
                    <a:pt x="41562" y="328506"/>
                    <a:pt x="1695" y="483612"/>
                  </a:cubicBez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59CF58D-6C1B-4333-A677-92DB0BE2146C}"/>
                </a:ext>
              </a:extLst>
            </p:cNvPr>
            <p:cNvSpPr/>
            <p:nvPr/>
          </p:nvSpPr>
          <p:spPr>
            <a:xfrm>
              <a:off x="7937479" y="1322971"/>
              <a:ext cx="298460" cy="168353"/>
            </a:xfrm>
            <a:custGeom>
              <a:avLst/>
              <a:gdLst>
                <a:gd name="connsiteX0" fmla="*/ 295655 w 298460"/>
                <a:gd name="connsiteY0" fmla="*/ 167527 h 168353"/>
                <a:gd name="connsiteX1" fmla="*/ 292364 w 298460"/>
                <a:gd name="connsiteY1" fmla="*/ 151717 h 168353"/>
                <a:gd name="connsiteX2" fmla="*/ 287609 w 298460"/>
                <a:gd name="connsiteY2" fmla="*/ 133840 h 168353"/>
                <a:gd name="connsiteX3" fmla="*/ 279928 w 298460"/>
                <a:gd name="connsiteY3" fmla="*/ 111003 h 168353"/>
                <a:gd name="connsiteX4" fmla="*/ 268223 w 298460"/>
                <a:gd name="connsiteY4" fmla="*/ 84859 h 168353"/>
                <a:gd name="connsiteX5" fmla="*/ 250789 w 298460"/>
                <a:gd name="connsiteY5" fmla="*/ 57476 h 168353"/>
                <a:gd name="connsiteX6" fmla="*/ 193121 w 298460"/>
                <a:gd name="connsiteY6" fmla="*/ 12835 h 168353"/>
                <a:gd name="connsiteX7" fmla="*/ 116068 w 298460"/>
                <a:gd name="connsiteY7" fmla="*/ 7978 h 168353"/>
                <a:gd name="connsiteX8" fmla="*/ 82052 w 298460"/>
                <a:gd name="connsiteY8" fmla="*/ 19242 h 168353"/>
                <a:gd name="connsiteX9" fmla="*/ 53889 w 298460"/>
                <a:gd name="connsiteY9" fmla="*/ 33709 h 168353"/>
                <a:gd name="connsiteX10" fmla="*/ 31821 w 298460"/>
                <a:gd name="connsiteY10" fmla="*/ 48279 h 168353"/>
                <a:gd name="connsiteX11" fmla="*/ 15728 w 298460"/>
                <a:gd name="connsiteY11" fmla="*/ 60472 h 168353"/>
                <a:gd name="connsiteX12" fmla="*/ 2316 w 298460"/>
                <a:gd name="connsiteY12" fmla="*/ 71736 h 168353"/>
                <a:gd name="connsiteX13" fmla="*/ 366 w 298460"/>
                <a:gd name="connsiteY13" fmla="*/ 71736 h 168353"/>
                <a:gd name="connsiteX14" fmla="*/ 366 w 298460"/>
                <a:gd name="connsiteY14" fmla="*/ 70082 h 168353"/>
                <a:gd name="connsiteX15" fmla="*/ 13533 w 298460"/>
                <a:gd name="connsiteY15" fmla="*/ 58509 h 168353"/>
                <a:gd name="connsiteX16" fmla="*/ 29383 w 298460"/>
                <a:gd name="connsiteY16" fmla="*/ 45902 h 168353"/>
                <a:gd name="connsiteX17" fmla="*/ 51450 w 298460"/>
                <a:gd name="connsiteY17" fmla="*/ 30815 h 168353"/>
                <a:gd name="connsiteX18" fmla="*/ 79979 w 298460"/>
                <a:gd name="connsiteY18" fmla="*/ 15832 h 168353"/>
                <a:gd name="connsiteX19" fmla="*/ 114849 w 298460"/>
                <a:gd name="connsiteY19" fmla="*/ 3948 h 168353"/>
                <a:gd name="connsiteX20" fmla="*/ 195560 w 298460"/>
                <a:gd name="connsiteY20" fmla="*/ 8495 h 168353"/>
                <a:gd name="connsiteX21" fmla="*/ 255057 w 298460"/>
                <a:gd name="connsiteY21" fmla="*/ 55306 h 168353"/>
                <a:gd name="connsiteX22" fmla="*/ 272613 w 298460"/>
                <a:gd name="connsiteY22" fmla="*/ 83413 h 168353"/>
                <a:gd name="connsiteX23" fmla="*/ 284195 w 298460"/>
                <a:gd name="connsiteY23" fmla="*/ 110073 h 168353"/>
                <a:gd name="connsiteX24" fmla="*/ 291389 w 298460"/>
                <a:gd name="connsiteY24" fmla="*/ 133220 h 168353"/>
                <a:gd name="connsiteX25" fmla="*/ 295655 w 298460"/>
                <a:gd name="connsiteY25" fmla="*/ 151304 h 168353"/>
                <a:gd name="connsiteX26" fmla="*/ 298460 w 298460"/>
                <a:gd name="connsiteY26" fmla="*/ 167114 h 168353"/>
                <a:gd name="connsiteX27" fmla="*/ 297363 w 298460"/>
                <a:gd name="connsiteY27" fmla="*/ 168354 h 168353"/>
                <a:gd name="connsiteX28" fmla="*/ 295900 w 298460"/>
                <a:gd name="connsiteY28" fmla="*/ 167424 h 16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8460" h="168353">
                  <a:moveTo>
                    <a:pt x="295655" y="167527"/>
                  </a:moveTo>
                  <a:cubicBezTo>
                    <a:pt x="295655" y="167527"/>
                    <a:pt x="294437" y="161844"/>
                    <a:pt x="292364" y="151717"/>
                  </a:cubicBezTo>
                  <a:cubicBezTo>
                    <a:pt x="291022" y="146757"/>
                    <a:pt x="289681" y="140763"/>
                    <a:pt x="287609" y="133840"/>
                  </a:cubicBezTo>
                  <a:cubicBezTo>
                    <a:pt x="285658" y="127020"/>
                    <a:pt x="282976" y="119373"/>
                    <a:pt x="279928" y="111003"/>
                  </a:cubicBezTo>
                  <a:cubicBezTo>
                    <a:pt x="276758" y="102736"/>
                    <a:pt x="272856" y="93953"/>
                    <a:pt x="268223" y="84859"/>
                  </a:cubicBezTo>
                  <a:cubicBezTo>
                    <a:pt x="263225" y="75869"/>
                    <a:pt x="257861" y="66466"/>
                    <a:pt x="250789" y="57476"/>
                  </a:cubicBezTo>
                  <a:cubicBezTo>
                    <a:pt x="237012" y="39495"/>
                    <a:pt x="217627" y="22238"/>
                    <a:pt x="193121" y="12835"/>
                  </a:cubicBezTo>
                  <a:cubicBezTo>
                    <a:pt x="168859" y="2915"/>
                    <a:pt x="140452" y="2295"/>
                    <a:pt x="116068" y="7978"/>
                  </a:cubicBezTo>
                  <a:cubicBezTo>
                    <a:pt x="103876" y="10872"/>
                    <a:pt x="92293" y="14592"/>
                    <a:pt x="82052" y="19242"/>
                  </a:cubicBezTo>
                  <a:cubicBezTo>
                    <a:pt x="71566" y="23685"/>
                    <a:pt x="62301" y="28852"/>
                    <a:pt x="53889" y="33709"/>
                  </a:cubicBezTo>
                  <a:cubicBezTo>
                    <a:pt x="45598" y="38875"/>
                    <a:pt x="38160" y="43629"/>
                    <a:pt x="31821" y="48279"/>
                  </a:cubicBezTo>
                  <a:cubicBezTo>
                    <a:pt x="25359" y="52722"/>
                    <a:pt x="20239" y="57062"/>
                    <a:pt x="15728" y="60472"/>
                  </a:cubicBezTo>
                  <a:cubicBezTo>
                    <a:pt x="7193" y="67603"/>
                    <a:pt x="2316" y="71736"/>
                    <a:pt x="2316" y="71736"/>
                  </a:cubicBezTo>
                  <a:cubicBezTo>
                    <a:pt x="1829" y="72149"/>
                    <a:pt x="975" y="72253"/>
                    <a:pt x="366" y="71736"/>
                  </a:cubicBezTo>
                  <a:cubicBezTo>
                    <a:pt x="-122" y="71322"/>
                    <a:pt x="-122" y="70599"/>
                    <a:pt x="366" y="70082"/>
                  </a:cubicBezTo>
                  <a:cubicBezTo>
                    <a:pt x="366" y="70082"/>
                    <a:pt x="5121" y="65846"/>
                    <a:pt x="13533" y="58509"/>
                  </a:cubicBezTo>
                  <a:cubicBezTo>
                    <a:pt x="17922" y="54996"/>
                    <a:pt x="23043" y="50552"/>
                    <a:pt x="29383" y="45902"/>
                  </a:cubicBezTo>
                  <a:cubicBezTo>
                    <a:pt x="35601" y="41149"/>
                    <a:pt x="43038" y="36085"/>
                    <a:pt x="51450" y="30815"/>
                  </a:cubicBezTo>
                  <a:cubicBezTo>
                    <a:pt x="59985" y="25752"/>
                    <a:pt x="69372" y="20482"/>
                    <a:pt x="79979" y="15832"/>
                  </a:cubicBezTo>
                  <a:cubicBezTo>
                    <a:pt x="90465" y="10975"/>
                    <a:pt x="102291" y="7048"/>
                    <a:pt x="114849" y="3948"/>
                  </a:cubicBezTo>
                  <a:cubicBezTo>
                    <a:pt x="139964" y="-2045"/>
                    <a:pt x="169834" y="-1735"/>
                    <a:pt x="195560" y="8495"/>
                  </a:cubicBezTo>
                  <a:cubicBezTo>
                    <a:pt x="221407" y="18519"/>
                    <a:pt x="241158" y="36705"/>
                    <a:pt x="255057" y="55306"/>
                  </a:cubicBezTo>
                  <a:cubicBezTo>
                    <a:pt x="262249" y="64606"/>
                    <a:pt x="267614" y="74216"/>
                    <a:pt x="272613" y="83413"/>
                  </a:cubicBezTo>
                  <a:cubicBezTo>
                    <a:pt x="277367" y="92713"/>
                    <a:pt x="281147" y="101703"/>
                    <a:pt x="284195" y="110073"/>
                  </a:cubicBezTo>
                  <a:cubicBezTo>
                    <a:pt x="287243" y="118443"/>
                    <a:pt x="289681" y="126297"/>
                    <a:pt x="291389" y="133220"/>
                  </a:cubicBezTo>
                  <a:cubicBezTo>
                    <a:pt x="293339" y="140143"/>
                    <a:pt x="294437" y="146343"/>
                    <a:pt x="295655" y="151304"/>
                  </a:cubicBezTo>
                  <a:cubicBezTo>
                    <a:pt x="297485" y="161430"/>
                    <a:pt x="298460" y="167114"/>
                    <a:pt x="298460" y="167114"/>
                  </a:cubicBezTo>
                  <a:cubicBezTo>
                    <a:pt x="298460" y="167734"/>
                    <a:pt x="298094" y="168354"/>
                    <a:pt x="297363" y="168354"/>
                  </a:cubicBezTo>
                  <a:cubicBezTo>
                    <a:pt x="296631" y="168354"/>
                    <a:pt x="296022" y="168044"/>
                    <a:pt x="295900" y="167424"/>
                  </a:cubicBezTo>
                  <a:close/>
                </a:path>
              </a:pathLst>
            </a:custGeom>
            <a:solidFill>
              <a:srgbClr val="000000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C3C1B70-8602-4539-AEDE-2E237A3A115A}"/>
                </a:ext>
              </a:extLst>
            </p:cNvPr>
            <p:cNvSpPr/>
            <p:nvPr/>
          </p:nvSpPr>
          <p:spPr>
            <a:xfrm>
              <a:off x="8335426" y="1379724"/>
              <a:ext cx="122042" cy="92277"/>
            </a:xfrm>
            <a:custGeom>
              <a:avLst/>
              <a:gdLst>
                <a:gd name="connsiteX0" fmla="*/ 487 w 122042"/>
                <a:gd name="connsiteY0" fmla="*/ 37407 h 92277"/>
                <a:gd name="connsiteX1" fmla="*/ 6950 w 122042"/>
                <a:gd name="connsiteY1" fmla="*/ 32034 h 92277"/>
                <a:gd name="connsiteX2" fmla="*/ 24993 w 122042"/>
                <a:gd name="connsiteY2" fmla="*/ 18394 h 92277"/>
                <a:gd name="connsiteX3" fmla="*/ 38283 w 122042"/>
                <a:gd name="connsiteY3" fmla="*/ 10437 h 92277"/>
                <a:gd name="connsiteX4" fmla="*/ 54620 w 122042"/>
                <a:gd name="connsiteY4" fmla="*/ 3410 h 92277"/>
                <a:gd name="connsiteX5" fmla="*/ 64008 w 122042"/>
                <a:gd name="connsiteY5" fmla="*/ 930 h 92277"/>
                <a:gd name="connsiteX6" fmla="*/ 74128 w 122042"/>
                <a:gd name="connsiteY6" fmla="*/ 0 h 92277"/>
                <a:gd name="connsiteX7" fmla="*/ 94001 w 122042"/>
                <a:gd name="connsiteY7" fmla="*/ 5683 h 92277"/>
                <a:gd name="connsiteX8" fmla="*/ 98145 w 122042"/>
                <a:gd name="connsiteY8" fmla="*/ 8473 h 92277"/>
                <a:gd name="connsiteX9" fmla="*/ 101560 w 122042"/>
                <a:gd name="connsiteY9" fmla="*/ 11883 h 92277"/>
                <a:gd name="connsiteX10" fmla="*/ 107167 w 122042"/>
                <a:gd name="connsiteY10" fmla="*/ 19117 h 92277"/>
                <a:gd name="connsiteX11" fmla="*/ 114605 w 122042"/>
                <a:gd name="connsiteY11" fmla="*/ 34514 h 92277"/>
                <a:gd name="connsiteX12" fmla="*/ 118507 w 122042"/>
                <a:gd name="connsiteY12" fmla="*/ 49497 h 92277"/>
                <a:gd name="connsiteX13" fmla="*/ 120701 w 122042"/>
                <a:gd name="connsiteY13" fmla="*/ 63034 h 92277"/>
                <a:gd name="connsiteX14" fmla="*/ 121920 w 122042"/>
                <a:gd name="connsiteY14" fmla="*/ 83391 h 92277"/>
                <a:gd name="connsiteX15" fmla="*/ 122042 w 122042"/>
                <a:gd name="connsiteY15" fmla="*/ 91141 h 92277"/>
                <a:gd name="connsiteX16" fmla="*/ 120701 w 122042"/>
                <a:gd name="connsiteY16" fmla="*/ 92278 h 92277"/>
                <a:gd name="connsiteX17" fmla="*/ 119359 w 122042"/>
                <a:gd name="connsiteY17" fmla="*/ 91245 h 92277"/>
                <a:gd name="connsiteX18" fmla="*/ 119359 w 122042"/>
                <a:gd name="connsiteY18" fmla="*/ 91245 h 92277"/>
                <a:gd name="connsiteX19" fmla="*/ 118750 w 122042"/>
                <a:gd name="connsiteY19" fmla="*/ 83494 h 92277"/>
                <a:gd name="connsiteX20" fmla="*/ 116433 w 122042"/>
                <a:gd name="connsiteY20" fmla="*/ 63344 h 92277"/>
                <a:gd name="connsiteX21" fmla="*/ 113996 w 122042"/>
                <a:gd name="connsiteY21" fmla="*/ 50117 h 92277"/>
                <a:gd name="connsiteX22" fmla="*/ 109850 w 122042"/>
                <a:gd name="connsiteY22" fmla="*/ 35650 h 92277"/>
                <a:gd name="connsiteX23" fmla="*/ 102535 w 122042"/>
                <a:gd name="connsiteY23" fmla="*/ 21287 h 92277"/>
                <a:gd name="connsiteX24" fmla="*/ 97292 w 122042"/>
                <a:gd name="connsiteY24" fmla="*/ 14777 h 92277"/>
                <a:gd name="connsiteX25" fmla="*/ 94244 w 122042"/>
                <a:gd name="connsiteY25" fmla="*/ 11780 h 92277"/>
                <a:gd name="connsiteX26" fmla="*/ 90586 w 122042"/>
                <a:gd name="connsiteY26" fmla="*/ 9403 h 92277"/>
                <a:gd name="connsiteX27" fmla="*/ 73883 w 122042"/>
                <a:gd name="connsiteY27" fmla="*/ 4340 h 92277"/>
                <a:gd name="connsiteX28" fmla="*/ 64862 w 122042"/>
                <a:gd name="connsiteY28" fmla="*/ 5063 h 92277"/>
                <a:gd name="connsiteX29" fmla="*/ 56205 w 122042"/>
                <a:gd name="connsiteY29" fmla="*/ 7233 h 92277"/>
                <a:gd name="connsiteX30" fmla="*/ 40600 w 122042"/>
                <a:gd name="connsiteY30" fmla="*/ 13640 h 92277"/>
                <a:gd name="connsiteX31" fmla="*/ 27554 w 122042"/>
                <a:gd name="connsiteY31" fmla="*/ 21184 h 92277"/>
                <a:gd name="connsiteX32" fmla="*/ 16947 w 122042"/>
                <a:gd name="connsiteY32" fmla="*/ 28107 h 92277"/>
                <a:gd name="connsiteX33" fmla="*/ 9144 w 122042"/>
                <a:gd name="connsiteY33" fmla="*/ 33894 h 92277"/>
                <a:gd name="connsiteX34" fmla="*/ 2317 w 122042"/>
                <a:gd name="connsiteY34" fmla="*/ 38957 h 92277"/>
                <a:gd name="connsiteX35" fmla="*/ 366 w 122042"/>
                <a:gd name="connsiteY35" fmla="*/ 38854 h 92277"/>
                <a:gd name="connsiteX36" fmla="*/ 366 w 122042"/>
                <a:gd name="connsiteY36" fmla="*/ 37304 h 9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2042" h="92277">
                  <a:moveTo>
                    <a:pt x="487" y="37407"/>
                  </a:moveTo>
                  <a:cubicBezTo>
                    <a:pt x="487" y="37407"/>
                    <a:pt x="2804" y="35444"/>
                    <a:pt x="6950" y="32034"/>
                  </a:cubicBezTo>
                  <a:cubicBezTo>
                    <a:pt x="10973" y="28520"/>
                    <a:pt x="16947" y="23664"/>
                    <a:pt x="24993" y="18394"/>
                  </a:cubicBezTo>
                  <a:cubicBezTo>
                    <a:pt x="28773" y="15603"/>
                    <a:pt x="33528" y="13330"/>
                    <a:pt x="38283" y="10437"/>
                  </a:cubicBezTo>
                  <a:cubicBezTo>
                    <a:pt x="43281" y="7957"/>
                    <a:pt x="48646" y="5373"/>
                    <a:pt x="54620" y="3410"/>
                  </a:cubicBezTo>
                  <a:cubicBezTo>
                    <a:pt x="57668" y="2583"/>
                    <a:pt x="60716" y="1447"/>
                    <a:pt x="64008" y="930"/>
                  </a:cubicBezTo>
                  <a:cubicBezTo>
                    <a:pt x="67300" y="620"/>
                    <a:pt x="70713" y="0"/>
                    <a:pt x="74128" y="0"/>
                  </a:cubicBezTo>
                  <a:cubicBezTo>
                    <a:pt x="81077" y="310"/>
                    <a:pt x="88392" y="1860"/>
                    <a:pt x="94001" y="5683"/>
                  </a:cubicBezTo>
                  <a:lnTo>
                    <a:pt x="98145" y="8473"/>
                  </a:lnTo>
                  <a:cubicBezTo>
                    <a:pt x="99487" y="9507"/>
                    <a:pt x="100340" y="10747"/>
                    <a:pt x="101560" y="11883"/>
                  </a:cubicBezTo>
                  <a:cubicBezTo>
                    <a:pt x="103876" y="14157"/>
                    <a:pt x="105826" y="16533"/>
                    <a:pt x="107167" y="19117"/>
                  </a:cubicBezTo>
                  <a:cubicBezTo>
                    <a:pt x="110704" y="24077"/>
                    <a:pt x="112411" y="29450"/>
                    <a:pt x="114605" y="34514"/>
                  </a:cubicBezTo>
                  <a:cubicBezTo>
                    <a:pt x="115946" y="39680"/>
                    <a:pt x="117775" y="44640"/>
                    <a:pt x="118507" y="49497"/>
                  </a:cubicBezTo>
                  <a:cubicBezTo>
                    <a:pt x="119238" y="54354"/>
                    <a:pt x="120457" y="58797"/>
                    <a:pt x="120701" y="63034"/>
                  </a:cubicBezTo>
                  <a:cubicBezTo>
                    <a:pt x="121798" y="71508"/>
                    <a:pt x="121920" y="78534"/>
                    <a:pt x="121920" y="83391"/>
                  </a:cubicBezTo>
                  <a:cubicBezTo>
                    <a:pt x="121920" y="88351"/>
                    <a:pt x="122042" y="91141"/>
                    <a:pt x="122042" y="91141"/>
                  </a:cubicBezTo>
                  <a:cubicBezTo>
                    <a:pt x="122042" y="91761"/>
                    <a:pt x="121433" y="92278"/>
                    <a:pt x="120701" y="92278"/>
                  </a:cubicBezTo>
                  <a:cubicBezTo>
                    <a:pt x="119970" y="92278"/>
                    <a:pt x="119359" y="91865"/>
                    <a:pt x="119359" y="91245"/>
                  </a:cubicBezTo>
                  <a:lnTo>
                    <a:pt x="119359" y="91245"/>
                  </a:lnTo>
                  <a:cubicBezTo>
                    <a:pt x="119359" y="91245"/>
                    <a:pt x="119116" y="88351"/>
                    <a:pt x="118750" y="83494"/>
                  </a:cubicBezTo>
                  <a:cubicBezTo>
                    <a:pt x="118507" y="78638"/>
                    <a:pt x="117653" y="71714"/>
                    <a:pt x="116433" y="63344"/>
                  </a:cubicBezTo>
                  <a:cubicBezTo>
                    <a:pt x="116068" y="59211"/>
                    <a:pt x="114848" y="54767"/>
                    <a:pt x="113996" y="50117"/>
                  </a:cubicBezTo>
                  <a:cubicBezTo>
                    <a:pt x="113263" y="45364"/>
                    <a:pt x="111313" y="40610"/>
                    <a:pt x="109850" y="35650"/>
                  </a:cubicBezTo>
                  <a:cubicBezTo>
                    <a:pt x="107656" y="30897"/>
                    <a:pt x="105826" y="25730"/>
                    <a:pt x="102535" y="21287"/>
                  </a:cubicBezTo>
                  <a:cubicBezTo>
                    <a:pt x="101193" y="18807"/>
                    <a:pt x="99365" y="16740"/>
                    <a:pt x="97292" y="14777"/>
                  </a:cubicBezTo>
                  <a:cubicBezTo>
                    <a:pt x="96317" y="13847"/>
                    <a:pt x="95464" y="12607"/>
                    <a:pt x="94244" y="11780"/>
                  </a:cubicBezTo>
                  <a:lnTo>
                    <a:pt x="90586" y="9403"/>
                  </a:lnTo>
                  <a:cubicBezTo>
                    <a:pt x="85831" y="6097"/>
                    <a:pt x="79857" y="4753"/>
                    <a:pt x="73883" y="4340"/>
                  </a:cubicBezTo>
                  <a:cubicBezTo>
                    <a:pt x="70835" y="4340"/>
                    <a:pt x="67787" y="4857"/>
                    <a:pt x="64862" y="5063"/>
                  </a:cubicBezTo>
                  <a:cubicBezTo>
                    <a:pt x="61936" y="5477"/>
                    <a:pt x="59010" y="6510"/>
                    <a:pt x="56205" y="7233"/>
                  </a:cubicBezTo>
                  <a:cubicBezTo>
                    <a:pt x="50597" y="8990"/>
                    <a:pt x="45355" y="11367"/>
                    <a:pt x="40600" y="13640"/>
                  </a:cubicBezTo>
                  <a:cubicBezTo>
                    <a:pt x="35967" y="16327"/>
                    <a:pt x="31334" y="18497"/>
                    <a:pt x="27554" y="21184"/>
                  </a:cubicBezTo>
                  <a:cubicBezTo>
                    <a:pt x="23653" y="23767"/>
                    <a:pt x="20117" y="26040"/>
                    <a:pt x="16947" y="28107"/>
                  </a:cubicBezTo>
                  <a:cubicBezTo>
                    <a:pt x="13899" y="30380"/>
                    <a:pt x="11216" y="32344"/>
                    <a:pt x="9144" y="33894"/>
                  </a:cubicBezTo>
                  <a:cubicBezTo>
                    <a:pt x="4755" y="37097"/>
                    <a:pt x="2317" y="38957"/>
                    <a:pt x="2317" y="38957"/>
                  </a:cubicBezTo>
                  <a:cubicBezTo>
                    <a:pt x="1707" y="39370"/>
                    <a:pt x="854" y="39370"/>
                    <a:pt x="366" y="38854"/>
                  </a:cubicBezTo>
                  <a:cubicBezTo>
                    <a:pt x="-122" y="38441"/>
                    <a:pt x="-122" y="37717"/>
                    <a:pt x="366" y="37304"/>
                  </a:cubicBezTo>
                  <a:close/>
                </a:path>
              </a:pathLst>
            </a:custGeom>
            <a:solidFill>
              <a:srgbClr val="000000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AA87E4B-B1AE-4722-A5C0-935F83D77233}"/>
                </a:ext>
              </a:extLst>
            </p:cNvPr>
            <p:cNvSpPr/>
            <p:nvPr/>
          </p:nvSpPr>
          <p:spPr>
            <a:xfrm>
              <a:off x="7436812" y="1547023"/>
              <a:ext cx="486158" cy="31188"/>
            </a:xfrm>
            <a:custGeom>
              <a:avLst/>
              <a:gdLst>
                <a:gd name="connsiteX0" fmla="*/ 1648 w 486158"/>
                <a:gd name="connsiteY0" fmla="*/ 0 h 31188"/>
                <a:gd name="connsiteX1" fmla="*/ 22131 w 486158"/>
                <a:gd name="connsiteY1" fmla="*/ 3513 h 31188"/>
                <a:gd name="connsiteX2" fmla="*/ 45661 w 486158"/>
                <a:gd name="connsiteY2" fmla="*/ 7543 h 31188"/>
                <a:gd name="connsiteX3" fmla="*/ 76263 w 486158"/>
                <a:gd name="connsiteY3" fmla="*/ 12090 h 31188"/>
                <a:gd name="connsiteX4" fmla="*/ 112596 w 486158"/>
                <a:gd name="connsiteY4" fmla="*/ 16740 h 31188"/>
                <a:gd name="connsiteX5" fmla="*/ 153317 w 486158"/>
                <a:gd name="connsiteY5" fmla="*/ 20563 h 31188"/>
                <a:gd name="connsiteX6" fmla="*/ 196964 w 486158"/>
                <a:gd name="connsiteY6" fmla="*/ 23664 h 31188"/>
                <a:gd name="connsiteX7" fmla="*/ 242197 w 486158"/>
                <a:gd name="connsiteY7" fmla="*/ 25730 h 31188"/>
                <a:gd name="connsiteX8" fmla="*/ 287429 w 486158"/>
                <a:gd name="connsiteY8" fmla="*/ 26557 h 31188"/>
                <a:gd name="connsiteX9" fmla="*/ 331320 w 486158"/>
                <a:gd name="connsiteY9" fmla="*/ 26350 h 31188"/>
                <a:gd name="connsiteX10" fmla="*/ 372285 w 486158"/>
                <a:gd name="connsiteY10" fmla="*/ 25524 h 31188"/>
                <a:gd name="connsiteX11" fmla="*/ 408983 w 486158"/>
                <a:gd name="connsiteY11" fmla="*/ 23870 h 31188"/>
                <a:gd name="connsiteX12" fmla="*/ 463847 w 486158"/>
                <a:gd name="connsiteY12" fmla="*/ 20667 h 31188"/>
                <a:gd name="connsiteX13" fmla="*/ 484695 w 486158"/>
                <a:gd name="connsiteY13" fmla="*/ 19324 h 31188"/>
                <a:gd name="connsiteX14" fmla="*/ 486158 w 486158"/>
                <a:gd name="connsiteY14" fmla="*/ 20357 h 31188"/>
                <a:gd name="connsiteX15" fmla="*/ 484939 w 486158"/>
                <a:gd name="connsiteY15" fmla="*/ 21597 h 31188"/>
                <a:gd name="connsiteX16" fmla="*/ 464091 w 486158"/>
                <a:gd name="connsiteY16" fmla="*/ 23354 h 31188"/>
                <a:gd name="connsiteX17" fmla="*/ 409227 w 486158"/>
                <a:gd name="connsiteY17" fmla="*/ 27590 h 31188"/>
                <a:gd name="connsiteX18" fmla="*/ 372407 w 486158"/>
                <a:gd name="connsiteY18" fmla="*/ 29450 h 31188"/>
                <a:gd name="connsiteX19" fmla="*/ 331320 w 486158"/>
                <a:gd name="connsiteY19" fmla="*/ 30587 h 31188"/>
                <a:gd name="connsiteX20" fmla="*/ 287307 w 486158"/>
                <a:gd name="connsiteY20" fmla="*/ 31104 h 31188"/>
                <a:gd name="connsiteX21" fmla="*/ 241831 w 486158"/>
                <a:gd name="connsiteY21" fmla="*/ 30587 h 31188"/>
                <a:gd name="connsiteX22" fmla="*/ 196477 w 486158"/>
                <a:gd name="connsiteY22" fmla="*/ 28210 h 31188"/>
                <a:gd name="connsiteX23" fmla="*/ 152707 w 486158"/>
                <a:gd name="connsiteY23" fmla="*/ 24800 h 31188"/>
                <a:gd name="connsiteX24" fmla="*/ 111864 w 486158"/>
                <a:gd name="connsiteY24" fmla="*/ 20667 h 31188"/>
                <a:gd name="connsiteX25" fmla="*/ 75410 w 486158"/>
                <a:gd name="connsiteY25" fmla="*/ 15707 h 31188"/>
                <a:gd name="connsiteX26" fmla="*/ 59195 w 486158"/>
                <a:gd name="connsiteY26" fmla="*/ 13433 h 31188"/>
                <a:gd name="connsiteX27" fmla="*/ 44808 w 486158"/>
                <a:gd name="connsiteY27" fmla="*/ 10643 h 31188"/>
                <a:gd name="connsiteX28" fmla="*/ 21399 w 486158"/>
                <a:gd name="connsiteY28" fmla="*/ 6200 h 31188"/>
                <a:gd name="connsiteX29" fmla="*/ 1039 w 486158"/>
                <a:gd name="connsiteY29" fmla="*/ 2273 h 31188"/>
                <a:gd name="connsiteX30" fmla="*/ 63 w 486158"/>
                <a:gd name="connsiteY30" fmla="*/ 930 h 31188"/>
                <a:gd name="connsiteX31" fmla="*/ 1648 w 486158"/>
                <a:gd name="connsiteY31" fmla="*/ 103 h 3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86158" h="31188">
                  <a:moveTo>
                    <a:pt x="1648" y="0"/>
                  </a:moveTo>
                  <a:cubicBezTo>
                    <a:pt x="1648" y="0"/>
                    <a:pt x="9085" y="1240"/>
                    <a:pt x="22131" y="3513"/>
                  </a:cubicBezTo>
                  <a:cubicBezTo>
                    <a:pt x="28715" y="4650"/>
                    <a:pt x="36517" y="5993"/>
                    <a:pt x="45661" y="7543"/>
                  </a:cubicBezTo>
                  <a:cubicBezTo>
                    <a:pt x="54684" y="9197"/>
                    <a:pt x="65047" y="10747"/>
                    <a:pt x="76263" y="12090"/>
                  </a:cubicBezTo>
                  <a:cubicBezTo>
                    <a:pt x="87480" y="13537"/>
                    <a:pt x="99672" y="15087"/>
                    <a:pt x="112596" y="16740"/>
                  </a:cubicBezTo>
                  <a:cubicBezTo>
                    <a:pt x="125397" y="18497"/>
                    <a:pt x="139174" y="19220"/>
                    <a:pt x="153317" y="20563"/>
                  </a:cubicBezTo>
                  <a:cubicBezTo>
                    <a:pt x="167460" y="21804"/>
                    <a:pt x="182090" y="23250"/>
                    <a:pt x="196964" y="23664"/>
                  </a:cubicBezTo>
                  <a:cubicBezTo>
                    <a:pt x="211838" y="24387"/>
                    <a:pt x="226957" y="25007"/>
                    <a:pt x="242197" y="25730"/>
                  </a:cubicBezTo>
                  <a:cubicBezTo>
                    <a:pt x="257315" y="26040"/>
                    <a:pt x="272555" y="26247"/>
                    <a:pt x="287429" y="26557"/>
                  </a:cubicBezTo>
                  <a:cubicBezTo>
                    <a:pt x="302303" y="27074"/>
                    <a:pt x="317055" y="26557"/>
                    <a:pt x="331320" y="26350"/>
                  </a:cubicBezTo>
                  <a:cubicBezTo>
                    <a:pt x="345585" y="26040"/>
                    <a:pt x="359240" y="26247"/>
                    <a:pt x="372285" y="25524"/>
                  </a:cubicBezTo>
                  <a:cubicBezTo>
                    <a:pt x="385331" y="24904"/>
                    <a:pt x="397645" y="24387"/>
                    <a:pt x="408983" y="23870"/>
                  </a:cubicBezTo>
                  <a:cubicBezTo>
                    <a:pt x="431782" y="23044"/>
                    <a:pt x="450558" y="21287"/>
                    <a:pt x="463847" y="20667"/>
                  </a:cubicBezTo>
                  <a:cubicBezTo>
                    <a:pt x="477136" y="19840"/>
                    <a:pt x="484695" y="19324"/>
                    <a:pt x="484695" y="19324"/>
                  </a:cubicBezTo>
                  <a:cubicBezTo>
                    <a:pt x="485427" y="19324"/>
                    <a:pt x="486158" y="19737"/>
                    <a:pt x="486158" y="20357"/>
                  </a:cubicBezTo>
                  <a:cubicBezTo>
                    <a:pt x="486158" y="20977"/>
                    <a:pt x="485671" y="21493"/>
                    <a:pt x="484939" y="21597"/>
                  </a:cubicBezTo>
                  <a:cubicBezTo>
                    <a:pt x="484939" y="21597"/>
                    <a:pt x="477380" y="22217"/>
                    <a:pt x="464091" y="23354"/>
                  </a:cubicBezTo>
                  <a:cubicBezTo>
                    <a:pt x="450802" y="24284"/>
                    <a:pt x="432026" y="26557"/>
                    <a:pt x="409227" y="27590"/>
                  </a:cubicBezTo>
                  <a:cubicBezTo>
                    <a:pt x="397888" y="28210"/>
                    <a:pt x="385453" y="28830"/>
                    <a:pt x="372407" y="29450"/>
                  </a:cubicBezTo>
                  <a:cubicBezTo>
                    <a:pt x="359362" y="30277"/>
                    <a:pt x="345585" y="30174"/>
                    <a:pt x="331320" y="30587"/>
                  </a:cubicBezTo>
                  <a:cubicBezTo>
                    <a:pt x="317055" y="30794"/>
                    <a:pt x="302303" y="31414"/>
                    <a:pt x="287307" y="31104"/>
                  </a:cubicBezTo>
                  <a:cubicBezTo>
                    <a:pt x="272311" y="30897"/>
                    <a:pt x="257071" y="30794"/>
                    <a:pt x="241831" y="30587"/>
                  </a:cubicBezTo>
                  <a:cubicBezTo>
                    <a:pt x="226591" y="29760"/>
                    <a:pt x="211473" y="28934"/>
                    <a:pt x="196477" y="28210"/>
                  </a:cubicBezTo>
                  <a:cubicBezTo>
                    <a:pt x="181480" y="27694"/>
                    <a:pt x="166850" y="26040"/>
                    <a:pt x="152707" y="24800"/>
                  </a:cubicBezTo>
                  <a:cubicBezTo>
                    <a:pt x="138565" y="23354"/>
                    <a:pt x="124788" y="22527"/>
                    <a:pt x="111864" y="20667"/>
                  </a:cubicBezTo>
                  <a:cubicBezTo>
                    <a:pt x="98941" y="18910"/>
                    <a:pt x="86749" y="17257"/>
                    <a:pt x="75410" y="15707"/>
                  </a:cubicBezTo>
                  <a:cubicBezTo>
                    <a:pt x="69802" y="14880"/>
                    <a:pt x="64315" y="14157"/>
                    <a:pt x="59195" y="13433"/>
                  </a:cubicBezTo>
                  <a:cubicBezTo>
                    <a:pt x="54074" y="12503"/>
                    <a:pt x="49319" y="11573"/>
                    <a:pt x="44808" y="10643"/>
                  </a:cubicBezTo>
                  <a:cubicBezTo>
                    <a:pt x="35786" y="8887"/>
                    <a:pt x="27861" y="7440"/>
                    <a:pt x="21399" y="6200"/>
                  </a:cubicBezTo>
                  <a:cubicBezTo>
                    <a:pt x="8476" y="3720"/>
                    <a:pt x="1039" y="2273"/>
                    <a:pt x="1039" y="2273"/>
                  </a:cubicBezTo>
                  <a:cubicBezTo>
                    <a:pt x="307" y="2170"/>
                    <a:pt x="-180" y="1550"/>
                    <a:pt x="63" y="930"/>
                  </a:cubicBezTo>
                  <a:cubicBezTo>
                    <a:pt x="185" y="310"/>
                    <a:pt x="917" y="-103"/>
                    <a:pt x="1648" y="103"/>
                  </a:cubicBezTo>
                  <a:close/>
                </a:path>
              </a:pathLst>
            </a:custGeom>
            <a:solidFill>
              <a:srgbClr val="000000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FDC3FDC-3B70-429E-97DD-3BF33BD95BA5}"/>
                </a:ext>
              </a:extLst>
            </p:cNvPr>
            <p:cNvSpPr/>
            <p:nvPr/>
          </p:nvSpPr>
          <p:spPr>
            <a:xfrm>
              <a:off x="8295437" y="1494012"/>
              <a:ext cx="281512" cy="11883"/>
            </a:xfrm>
            <a:custGeom>
              <a:avLst/>
              <a:gdLst>
                <a:gd name="connsiteX0" fmla="*/ 1463 w 281512"/>
                <a:gd name="connsiteY0" fmla="*/ 9610 h 11883"/>
                <a:gd name="connsiteX1" fmla="*/ 44989 w 281512"/>
                <a:gd name="connsiteY1" fmla="*/ 8163 h 11883"/>
                <a:gd name="connsiteX2" fmla="*/ 140817 w 281512"/>
                <a:gd name="connsiteY2" fmla="*/ 5787 h 11883"/>
                <a:gd name="connsiteX3" fmla="*/ 236524 w 281512"/>
                <a:gd name="connsiteY3" fmla="*/ 1550 h 11883"/>
                <a:gd name="connsiteX4" fmla="*/ 280050 w 281512"/>
                <a:gd name="connsiteY4" fmla="*/ 0 h 11883"/>
                <a:gd name="connsiteX5" fmla="*/ 281513 w 281512"/>
                <a:gd name="connsiteY5" fmla="*/ 1033 h 11883"/>
                <a:gd name="connsiteX6" fmla="*/ 280294 w 281512"/>
                <a:gd name="connsiteY6" fmla="*/ 2273 h 11883"/>
                <a:gd name="connsiteX7" fmla="*/ 236768 w 281512"/>
                <a:gd name="connsiteY7" fmla="*/ 5167 h 11883"/>
                <a:gd name="connsiteX8" fmla="*/ 140939 w 281512"/>
                <a:gd name="connsiteY8" fmla="*/ 10643 h 11883"/>
                <a:gd name="connsiteX9" fmla="*/ 44989 w 281512"/>
                <a:gd name="connsiteY9" fmla="*/ 11780 h 11883"/>
                <a:gd name="connsiteX10" fmla="*/ 1341 w 281512"/>
                <a:gd name="connsiteY10" fmla="*/ 11883 h 11883"/>
                <a:gd name="connsiteX11" fmla="*/ 0 w 281512"/>
                <a:gd name="connsiteY11" fmla="*/ 10747 h 11883"/>
                <a:gd name="connsiteX12" fmla="*/ 1341 w 281512"/>
                <a:gd name="connsiteY12" fmla="*/ 9610 h 1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512" h="11883">
                  <a:moveTo>
                    <a:pt x="1463" y="9610"/>
                  </a:moveTo>
                  <a:cubicBezTo>
                    <a:pt x="1463" y="9610"/>
                    <a:pt x="18897" y="8990"/>
                    <a:pt x="44989" y="8163"/>
                  </a:cubicBezTo>
                  <a:cubicBezTo>
                    <a:pt x="71079" y="7543"/>
                    <a:pt x="105949" y="6717"/>
                    <a:pt x="140817" y="5787"/>
                  </a:cubicBezTo>
                  <a:cubicBezTo>
                    <a:pt x="175564" y="4237"/>
                    <a:pt x="210433" y="2687"/>
                    <a:pt x="236524" y="1550"/>
                  </a:cubicBezTo>
                  <a:cubicBezTo>
                    <a:pt x="262615" y="620"/>
                    <a:pt x="280050" y="0"/>
                    <a:pt x="280050" y="0"/>
                  </a:cubicBezTo>
                  <a:cubicBezTo>
                    <a:pt x="280781" y="0"/>
                    <a:pt x="281391" y="413"/>
                    <a:pt x="281513" y="1033"/>
                  </a:cubicBezTo>
                  <a:cubicBezTo>
                    <a:pt x="281513" y="1653"/>
                    <a:pt x="281025" y="2170"/>
                    <a:pt x="280294" y="2273"/>
                  </a:cubicBezTo>
                  <a:cubicBezTo>
                    <a:pt x="280294" y="2273"/>
                    <a:pt x="262860" y="3410"/>
                    <a:pt x="236768" y="5167"/>
                  </a:cubicBezTo>
                  <a:cubicBezTo>
                    <a:pt x="210677" y="6613"/>
                    <a:pt x="175808" y="8680"/>
                    <a:pt x="140939" y="10643"/>
                  </a:cubicBezTo>
                  <a:cubicBezTo>
                    <a:pt x="106070" y="11057"/>
                    <a:pt x="71201" y="11470"/>
                    <a:pt x="44989" y="11780"/>
                  </a:cubicBezTo>
                  <a:cubicBezTo>
                    <a:pt x="18775" y="11780"/>
                    <a:pt x="1341" y="11883"/>
                    <a:pt x="1341" y="11883"/>
                  </a:cubicBezTo>
                  <a:cubicBezTo>
                    <a:pt x="609" y="11883"/>
                    <a:pt x="0" y="11367"/>
                    <a:pt x="0" y="10747"/>
                  </a:cubicBezTo>
                  <a:cubicBezTo>
                    <a:pt x="0" y="10127"/>
                    <a:pt x="609" y="9610"/>
                    <a:pt x="1341" y="9610"/>
                  </a:cubicBezTo>
                  <a:close/>
                </a:path>
              </a:pathLst>
            </a:custGeom>
            <a:solidFill>
              <a:srgbClr val="000000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88" name="Graphic 2">
            <a:extLst>
              <a:ext uri="{FF2B5EF4-FFF2-40B4-BE49-F238E27FC236}">
                <a16:creationId xmlns:a16="http://schemas.microsoft.com/office/drawing/2014/main" id="{44DA4AAF-6999-47CA-BA4B-D5A374F2E5E0}"/>
              </a:ext>
            </a:extLst>
          </p:cNvPr>
          <p:cNvGrpSpPr/>
          <p:nvPr userDrawn="1"/>
        </p:nvGrpSpPr>
        <p:grpSpPr>
          <a:xfrm>
            <a:off x="254160" y="240694"/>
            <a:ext cx="1722232" cy="851164"/>
            <a:chOff x="302130" y="180520"/>
            <a:chExt cx="1291674" cy="638373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19ACEF-C8FD-41BA-831C-6A3E35B501FF}"/>
                </a:ext>
              </a:extLst>
            </p:cNvPr>
            <p:cNvSpPr/>
            <p:nvPr/>
          </p:nvSpPr>
          <p:spPr>
            <a:xfrm>
              <a:off x="302130" y="180520"/>
              <a:ext cx="1291674" cy="638373"/>
            </a:xfrm>
            <a:custGeom>
              <a:avLst/>
              <a:gdLst>
                <a:gd name="connsiteX0" fmla="*/ 1695 w 1291674"/>
                <a:gd name="connsiteY0" fmla="*/ 483715 h 638373"/>
                <a:gd name="connsiteX1" fmla="*/ 555333 w 1291674"/>
                <a:gd name="connsiteY1" fmla="*/ 560803 h 638373"/>
                <a:gd name="connsiteX2" fmla="*/ 790395 w 1291674"/>
                <a:gd name="connsiteY2" fmla="*/ 631483 h 638373"/>
                <a:gd name="connsiteX3" fmla="*/ 881347 w 1291674"/>
                <a:gd name="connsiteY3" fmla="*/ 502935 h 638373"/>
                <a:gd name="connsiteX4" fmla="*/ 1290877 w 1291674"/>
                <a:gd name="connsiteY4" fmla="*/ 445068 h 638373"/>
                <a:gd name="connsiteX5" fmla="*/ 1086173 w 1291674"/>
                <a:gd name="connsiteY5" fmla="*/ 284382 h 638373"/>
                <a:gd name="connsiteX6" fmla="*/ 995221 w 1291674"/>
                <a:gd name="connsiteY6" fmla="*/ 136510 h 638373"/>
                <a:gd name="connsiteX7" fmla="*/ 843552 w 1291674"/>
                <a:gd name="connsiteY7" fmla="*/ 175054 h 638373"/>
                <a:gd name="connsiteX8" fmla="*/ 471940 w 1291674"/>
                <a:gd name="connsiteY8" fmla="*/ 14369 h 638373"/>
                <a:gd name="connsiteX9" fmla="*/ 403665 w 1291674"/>
                <a:gd name="connsiteY9" fmla="*/ 277872 h 638373"/>
                <a:gd name="connsiteX10" fmla="*/ 365748 w 1291674"/>
                <a:gd name="connsiteY10" fmla="*/ 367877 h 638373"/>
                <a:gd name="connsiteX11" fmla="*/ 226393 w 1291674"/>
                <a:gd name="connsiteY11" fmla="*/ 354237 h 638373"/>
                <a:gd name="connsiteX12" fmla="*/ 226393 w 1291674"/>
                <a:gd name="connsiteY12" fmla="*/ 404871 h 638373"/>
                <a:gd name="connsiteX13" fmla="*/ 1695 w 1291674"/>
                <a:gd name="connsiteY13" fmla="*/ 483611 h 63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1674" h="638373">
                  <a:moveTo>
                    <a:pt x="1695" y="483715"/>
                  </a:moveTo>
                  <a:cubicBezTo>
                    <a:pt x="-34638" y="625387"/>
                    <a:pt x="524975" y="547989"/>
                    <a:pt x="555333" y="560803"/>
                  </a:cubicBezTo>
                  <a:cubicBezTo>
                    <a:pt x="585691" y="573616"/>
                    <a:pt x="691884" y="663621"/>
                    <a:pt x="790395" y="631483"/>
                  </a:cubicBezTo>
                  <a:cubicBezTo>
                    <a:pt x="889028" y="599346"/>
                    <a:pt x="858670" y="509342"/>
                    <a:pt x="881347" y="502935"/>
                  </a:cubicBezTo>
                  <a:cubicBezTo>
                    <a:pt x="904146" y="496528"/>
                    <a:pt x="1275637" y="554396"/>
                    <a:pt x="1290877" y="445068"/>
                  </a:cubicBezTo>
                  <a:cubicBezTo>
                    <a:pt x="1305995" y="335843"/>
                    <a:pt x="1101291" y="316519"/>
                    <a:pt x="1086173" y="284382"/>
                  </a:cubicBezTo>
                  <a:cubicBezTo>
                    <a:pt x="1071055" y="252245"/>
                    <a:pt x="1078614" y="143021"/>
                    <a:pt x="995221" y="136510"/>
                  </a:cubicBezTo>
                  <a:cubicBezTo>
                    <a:pt x="911827" y="130104"/>
                    <a:pt x="858670" y="194378"/>
                    <a:pt x="843552" y="175054"/>
                  </a:cubicBezTo>
                  <a:cubicBezTo>
                    <a:pt x="828434" y="155731"/>
                    <a:pt x="752600" y="-56312"/>
                    <a:pt x="471940" y="14369"/>
                  </a:cubicBezTo>
                  <a:cubicBezTo>
                    <a:pt x="191402" y="85050"/>
                    <a:pt x="373307" y="220005"/>
                    <a:pt x="403665" y="277872"/>
                  </a:cubicBezTo>
                  <a:cubicBezTo>
                    <a:pt x="434023" y="335740"/>
                    <a:pt x="434023" y="380690"/>
                    <a:pt x="365748" y="367877"/>
                  </a:cubicBezTo>
                  <a:cubicBezTo>
                    <a:pt x="297473" y="355063"/>
                    <a:pt x="249192" y="339770"/>
                    <a:pt x="226393" y="354237"/>
                  </a:cubicBezTo>
                  <a:cubicBezTo>
                    <a:pt x="203594" y="368703"/>
                    <a:pt x="240658" y="397637"/>
                    <a:pt x="226393" y="404871"/>
                  </a:cubicBezTo>
                  <a:cubicBezTo>
                    <a:pt x="212129" y="412104"/>
                    <a:pt x="41562" y="328506"/>
                    <a:pt x="1695" y="483611"/>
                  </a:cubicBez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9A311F7-5628-40F6-928F-9F5981B27223}"/>
                </a:ext>
              </a:extLst>
            </p:cNvPr>
            <p:cNvSpPr/>
            <p:nvPr/>
          </p:nvSpPr>
          <p:spPr>
            <a:xfrm>
              <a:off x="854293" y="480794"/>
              <a:ext cx="298460" cy="168457"/>
            </a:xfrm>
            <a:custGeom>
              <a:avLst/>
              <a:gdLst>
                <a:gd name="connsiteX0" fmla="*/ 295656 w 298460"/>
                <a:gd name="connsiteY0" fmla="*/ 167527 h 168457"/>
                <a:gd name="connsiteX1" fmla="*/ 292364 w 298460"/>
                <a:gd name="connsiteY1" fmla="*/ 151717 h 168457"/>
                <a:gd name="connsiteX2" fmla="*/ 287609 w 298460"/>
                <a:gd name="connsiteY2" fmla="*/ 133840 h 168457"/>
                <a:gd name="connsiteX3" fmla="*/ 279928 w 298460"/>
                <a:gd name="connsiteY3" fmla="*/ 111003 h 168457"/>
                <a:gd name="connsiteX4" fmla="*/ 268224 w 298460"/>
                <a:gd name="connsiteY4" fmla="*/ 84859 h 168457"/>
                <a:gd name="connsiteX5" fmla="*/ 250789 w 298460"/>
                <a:gd name="connsiteY5" fmla="*/ 57476 h 168457"/>
                <a:gd name="connsiteX6" fmla="*/ 193121 w 298460"/>
                <a:gd name="connsiteY6" fmla="*/ 12835 h 168457"/>
                <a:gd name="connsiteX7" fmla="*/ 116068 w 298460"/>
                <a:gd name="connsiteY7" fmla="*/ 7978 h 168457"/>
                <a:gd name="connsiteX8" fmla="*/ 82052 w 298460"/>
                <a:gd name="connsiteY8" fmla="*/ 19242 h 168457"/>
                <a:gd name="connsiteX9" fmla="*/ 53889 w 298460"/>
                <a:gd name="connsiteY9" fmla="*/ 33709 h 168457"/>
                <a:gd name="connsiteX10" fmla="*/ 31821 w 298460"/>
                <a:gd name="connsiteY10" fmla="*/ 48279 h 168457"/>
                <a:gd name="connsiteX11" fmla="*/ 15728 w 298460"/>
                <a:gd name="connsiteY11" fmla="*/ 60472 h 168457"/>
                <a:gd name="connsiteX12" fmla="*/ 2317 w 298460"/>
                <a:gd name="connsiteY12" fmla="*/ 71736 h 168457"/>
                <a:gd name="connsiteX13" fmla="*/ 366 w 298460"/>
                <a:gd name="connsiteY13" fmla="*/ 71736 h 168457"/>
                <a:gd name="connsiteX14" fmla="*/ 366 w 298460"/>
                <a:gd name="connsiteY14" fmla="*/ 70083 h 168457"/>
                <a:gd name="connsiteX15" fmla="*/ 13533 w 298460"/>
                <a:gd name="connsiteY15" fmla="*/ 58509 h 168457"/>
                <a:gd name="connsiteX16" fmla="*/ 29383 w 298460"/>
                <a:gd name="connsiteY16" fmla="*/ 45902 h 168457"/>
                <a:gd name="connsiteX17" fmla="*/ 51450 w 298460"/>
                <a:gd name="connsiteY17" fmla="*/ 30815 h 168457"/>
                <a:gd name="connsiteX18" fmla="*/ 79980 w 298460"/>
                <a:gd name="connsiteY18" fmla="*/ 15832 h 168457"/>
                <a:gd name="connsiteX19" fmla="*/ 114849 w 298460"/>
                <a:gd name="connsiteY19" fmla="*/ 3948 h 168457"/>
                <a:gd name="connsiteX20" fmla="*/ 195560 w 298460"/>
                <a:gd name="connsiteY20" fmla="*/ 8495 h 168457"/>
                <a:gd name="connsiteX21" fmla="*/ 255057 w 298460"/>
                <a:gd name="connsiteY21" fmla="*/ 55306 h 168457"/>
                <a:gd name="connsiteX22" fmla="*/ 272613 w 298460"/>
                <a:gd name="connsiteY22" fmla="*/ 83413 h 168457"/>
                <a:gd name="connsiteX23" fmla="*/ 284196 w 298460"/>
                <a:gd name="connsiteY23" fmla="*/ 110073 h 168457"/>
                <a:gd name="connsiteX24" fmla="*/ 291389 w 298460"/>
                <a:gd name="connsiteY24" fmla="*/ 133220 h 168457"/>
                <a:gd name="connsiteX25" fmla="*/ 295656 w 298460"/>
                <a:gd name="connsiteY25" fmla="*/ 151304 h 168457"/>
                <a:gd name="connsiteX26" fmla="*/ 298460 w 298460"/>
                <a:gd name="connsiteY26" fmla="*/ 167114 h 168457"/>
                <a:gd name="connsiteX27" fmla="*/ 297363 w 298460"/>
                <a:gd name="connsiteY27" fmla="*/ 168457 h 168457"/>
                <a:gd name="connsiteX28" fmla="*/ 295900 w 298460"/>
                <a:gd name="connsiteY28" fmla="*/ 167527 h 168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8460" h="168457">
                  <a:moveTo>
                    <a:pt x="295656" y="167527"/>
                  </a:moveTo>
                  <a:cubicBezTo>
                    <a:pt x="295656" y="167527"/>
                    <a:pt x="294437" y="161740"/>
                    <a:pt x="292364" y="151717"/>
                  </a:cubicBezTo>
                  <a:cubicBezTo>
                    <a:pt x="291023" y="146757"/>
                    <a:pt x="289682" y="140763"/>
                    <a:pt x="287609" y="133840"/>
                  </a:cubicBezTo>
                  <a:cubicBezTo>
                    <a:pt x="285659" y="127020"/>
                    <a:pt x="282976" y="119373"/>
                    <a:pt x="279928" y="111003"/>
                  </a:cubicBezTo>
                  <a:cubicBezTo>
                    <a:pt x="276758" y="102736"/>
                    <a:pt x="272857" y="93953"/>
                    <a:pt x="268224" y="84859"/>
                  </a:cubicBezTo>
                  <a:cubicBezTo>
                    <a:pt x="263225" y="75869"/>
                    <a:pt x="257861" y="66466"/>
                    <a:pt x="250789" y="57476"/>
                  </a:cubicBezTo>
                  <a:cubicBezTo>
                    <a:pt x="237013" y="39495"/>
                    <a:pt x="217627" y="22135"/>
                    <a:pt x="193121" y="12835"/>
                  </a:cubicBezTo>
                  <a:cubicBezTo>
                    <a:pt x="168859" y="2915"/>
                    <a:pt x="140452" y="2295"/>
                    <a:pt x="116068" y="7978"/>
                  </a:cubicBezTo>
                  <a:cubicBezTo>
                    <a:pt x="103876" y="10872"/>
                    <a:pt x="92293" y="14592"/>
                    <a:pt x="82052" y="19242"/>
                  </a:cubicBezTo>
                  <a:cubicBezTo>
                    <a:pt x="71567" y="23685"/>
                    <a:pt x="62301" y="28852"/>
                    <a:pt x="53889" y="33709"/>
                  </a:cubicBezTo>
                  <a:cubicBezTo>
                    <a:pt x="45598" y="38875"/>
                    <a:pt x="38161" y="43629"/>
                    <a:pt x="31821" y="48279"/>
                  </a:cubicBezTo>
                  <a:cubicBezTo>
                    <a:pt x="25359" y="52722"/>
                    <a:pt x="20117" y="57062"/>
                    <a:pt x="15728" y="60472"/>
                  </a:cubicBezTo>
                  <a:cubicBezTo>
                    <a:pt x="7193" y="67602"/>
                    <a:pt x="2317" y="71736"/>
                    <a:pt x="2317" y="71736"/>
                  </a:cubicBezTo>
                  <a:cubicBezTo>
                    <a:pt x="1829" y="72149"/>
                    <a:pt x="975" y="72253"/>
                    <a:pt x="366" y="71736"/>
                  </a:cubicBezTo>
                  <a:cubicBezTo>
                    <a:pt x="-122" y="71323"/>
                    <a:pt x="-122" y="70599"/>
                    <a:pt x="366" y="70083"/>
                  </a:cubicBezTo>
                  <a:cubicBezTo>
                    <a:pt x="366" y="70083"/>
                    <a:pt x="5121" y="65846"/>
                    <a:pt x="13533" y="58509"/>
                  </a:cubicBezTo>
                  <a:cubicBezTo>
                    <a:pt x="17922" y="54996"/>
                    <a:pt x="23043" y="50552"/>
                    <a:pt x="29383" y="45902"/>
                  </a:cubicBezTo>
                  <a:cubicBezTo>
                    <a:pt x="35601" y="41149"/>
                    <a:pt x="43038" y="36085"/>
                    <a:pt x="51450" y="30815"/>
                  </a:cubicBezTo>
                  <a:cubicBezTo>
                    <a:pt x="59985" y="25752"/>
                    <a:pt x="69373" y="20482"/>
                    <a:pt x="79980" y="15832"/>
                  </a:cubicBezTo>
                  <a:cubicBezTo>
                    <a:pt x="90465" y="10975"/>
                    <a:pt x="102291" y="7048"/>
                    <a:pt x="114849" y="3948"/>
                  </a:cubicBezTo>
                  <a:cubicBezTo>
                    <a:pt x="139964" y="-2045"/>
                    <a:pt x="169835" y="-1735"/>
                    <a:pt x="195560" y="8495"/>
                  </a:cubicBezTo>
                  <a:cubicBezTo>
                    <a:pt x="221407" y="18519"/>
                    <a:pt x="241158" y="36705"/>
                    <a:pt x="255057" y="55306"/>
                  </a:cubicBezTo>
                  <a:cubicBezTo>
                    <a:pt x="262250" y="64606"/>
                    <a:pt x="267614" y="74216"/>
                    <a:pt x="272613" y="83413"/>
                  </a:cubicBezTo>
                  <a:cubicBezTo>
                    <a:pt x="277368" y="92713"/>
                    <a:pt x="281148" y="101703"/>
                    <a:pt x="284196" y="110073"/>
                  </a:cubicBezTo>
                  <a:cubicBezTo>
                    <a:pt x="287244" y="118443"/>
                    <a:pt x="289682" y="126297"/>
                    <a:pt x="291389" y="133220"/>
                  </a:cubicBezTo>
                  <a:cubicBezTo>
                    <a:pt x="293340" y="140143"/>
                    <a:pt x="294437" y="146343"/>
                    <a:pt x="295656" y="151304"/>
                  </a:cubicBezTo>
                  <a:cubicBezTo>
                    <a:pt x="297485" y="161430"/>
                    <a:pt x="298460" y="167114"/>
                    <a:pt x="298460" y="167114"/>
                  </a:cubicBezTo>
                  <a:cubicBezTo>
                    <a:pt x="298460" y="167734"/>
                    <a:pt x="298094" y="168354"/>
                    <a:pt x="297363" y="168457"/>
                  </a:cubicBezTo>
                  <a:cubicBezTo>
                    <a:pt x="296631" y="168457"/>
                    <a:pt x="296022" y="168147"/>
                    <a:pt x="295900" y="167527"/>
                  </a:cubicBezTo>
                  <a:close/>
                </a:path>
              </a:pathLst>
            </a:custGeom>
            <a:solidFill>
              <a:srgbClr val="000000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2384B24-BAEB-493C-A688-EF4624FA5088}"/>
                </a:ext>
              </a:extLst>
            </p:cNvPr>
            <p:cNvSpPr/>
            <p:nvPr/>
          </p:nvSpPr>
          <p:spPr>
            <a:xfrm>
              <a:off x="1252240" y="537546"/>
              <a:ext cx="122041" cy="92277"/>
            </a:xfrm>
            <a:custGeom>
              <a:avLst/>
              <a:gdLst>
                <a:gd name="connsiteX0" fmla="*/ 488 w 122041"/>
                <a:gd name="connsiteY0" fmla="*/ 37407 h 92277"/>
                <a:gd name="connsiteX1" fmla="*/ 6949 w 122041"/>
                <a:gd name="connsiteY1" fmla="*/ 32034 h 92277"/>
                <a:gd name="connsiteX2" fmla="*/ 24994 w 122041"/>
                <a:gd name="connsiteY2" fmla="*/ 18394 h 92277"/>
                <a:gd name="connsiteX3" fmla="*/ 38283 w 122041"/>
                <a:gd name="connsiteY3" fmla="*/ 10437 h 92277"/>
                <a:gd name="connsiteX4" fmla="*/ 54620 w 122041"/>
                <a:gd name="connsiteY4" fmla="*/ 3410 h 92277"/>
                <a:gd name="connsiteX5" fmla="*/ 64008 w 122041"/>
                <a:gd name="connsiteY5" fmla="*/ 930 h 92277"/>
                <a:gd name="connsiteX6" fmla="*/ 74127 w 122041"/>
                <a:gd name="connsiteY6" fmla="*/ 0 h 92277"/>
                <a:gd name="connsiteX7" fmla="*/ 94000 w 122041"/>
                <a:gd name="connsiteY7" fmla="*/ 5683 h 92277"/>
                <a:gd name="connsiteX8" fmla="*/ 98146 w 122041"/>
                <a:gd name="connsiteY8" fmla="*/ 8473 h 92277"/>
                <a:gd name="connsiteX9" fmla="*/ 101559 w 122041"/>
                <a:gd name="connsiteY9" fmla="*/ 11883 h 92277"/>
                <a:gd name="connsiteX10" fmla="*/ 107168 w 122041"/>
                <a:gd name="connsiteY10" fmla="*/ 19117 h 92277"/>
                <a:gd name="connsiteX11" fmla="*/ 114605 w 122041"/>
                <a:gd name="connsiteY11" fmla="*/ 34514 h 92277"/>
                <a:gd name="connsiteX12" fmla="*/ 118506 w 122041"/>
                <a:gd name="connsiteY12" fmla="*/ 49497 h 92277"/>
                <a:gd name="connsiteX13" fmla="*/ 120701 w 122041"/>
                <a:gd name="connsiteY13" fmla="*/ 63034 h 92277"/>
                <a:gd name="connsiteX14" fmla="*/ 121920 w 122041"/>
                <a:gd name="connsiteY14" fmla="*/ 83391 h 92277"/>
                <a:gd name="connsiteX15" fmla="*/ 122042 w 122041"/>
                <a:gd name="connsiteY15" fmla="*/ 91141 h 92277"/>
                <a:gd name="connsiteX16" fmla="*/ 120701 w 122041"/>
                <a:gd name="connsiteY16" fmla="*/ 92278 h 92277"/>
                <a:gd name="connsiteX17" fmla="*/ 119360 w 122041"/>
                <a:gd name="connsiteY17" fmla="*/ 91244 h 92277"/>
                <a:gd name="connsiteX18" fmla="*/ 119360 w 122041"/>
                <a:gd name="connsiteY18" fmla="*/ 91244 h 92277"/>
                <a:gd name="connsiteX19" fmla="*/ 118750 w 122041"/>
                <a:gd name="connsiteY19" fmla="*/ 83494 h 92277"/>
                <a:gd name="connsiteX20" fmla="*/ 116434 w 122041"/>
                <a:gd name="connsiteY20" fmla="*/ 63344 h 92277"/>
                <a:gd name="connsiteX21" fmla="*/ 113995 w 122041"/>
                <a:gd name="connsiteY21" fmla="*/ 50117 h 92277"/>
                <a:gd name="connsiteX22" fmla="*/ 109850 w 122041"/>
                <a:gd name="connsiteY22" fmla="*/ 35650 h 92277"/>
                <a:gd name="connsiteX23" fmla="*/ 102535 w 122041"/>
                <a:gd name="connsiteY23" fmla="*/ 21287 h 92277"/>
                <a:gd name="connsiteX24" fmla="*/ 97292 w 122041"/>
                <a:gd name="connsiteY24" fmla="*/ 14777 h 92277"/>
                <a:gd name="connsiteX25" fmla="*/ 94244 w 122041"/>
                <a:gd name="connsiteY25" fmla="*/ 11780 h 92277"/>
                <a:gd name="connsiteX26" fmla="*/ 90587 w 122041"/>
                <a:gd name="connsiteY26" fmla="*/ 9403 h 92277"/>
                <a:gd name="connsiteX27" fmla="*/ 73884 w 122041"/>
                <a:gd name="connsiteY27" fmla="*/ 4340 h 92277"/>
                <a:gd name="connsiteX28" fmla="*/ 64861 w 122041"/>
                <a:gd name="connsiteY28" fmla="*/ 5063 h 92277"/>
                <a:gd name="connsiteX29" fmla="*/ 56205 w 122041"/>
                <a:gd name="connsiteY29" fmla="*/ 7233 h 92277"/>
                <a:gd name="connsiteX30" fmla="*/ 40599 w 122041"/>
                <a:gd name="connsiteY30" fmla="*/ 13640 h 92277"/>
                <a:gd name="connsiteX31" fmla="*/ 27554 w 122041"/>
                <a:gd name="connsiteY31" fmla="*/ 21184 h 92277"/>
                <a:gd name="connsiteX32" fmla="*/ 16947 w 122041"/>
                <a:gd name="connsiteY32" fmla="*/ 28107 h 92277"/>
                <a:gd name="connsiteX33" fmla="*/ 9144 w 122041"/>
                <a:gd name="connsiteY33" fmla="*/ 33894 h 92277"/>
                <a:gd name="connsiteX34" fmla="*/ 2317 w 122041"/>
                <a:gd name="connsiteY34" fmla="*/ 38957 h 92277"/>
                <a:gd name="connsiteX35" fmla="*/ 366 w 122041"/>
                <a:gd name="connsiteY35" fmla="*/ 38854 h 92277"/>
                <a:gd name="connsiteX36" fmla="*/ 366 w 122041"/>
                <a:gd name="connsiteY36" fmla="*/ 37304 h 9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2041" h="92277">
                  <a:moveTo>
                    <a:pt x="488" y="37407"/>
                  </a:moveTo>
                  <a:cubicBezTo>
                    <a:pt x="488" y="37407"/>
                    <a:pt x="2804" y="35444"/>
                    <a:pt x="6949" y="32034"/>
                  </a:cubicBezTo>
                  <a:cubicBezTo>
                    <a:pt x="10973" y="28520"/>
                    <a:pt x="16947" y="23664"/>
                    <a:pt x="24994" y="18394"/>
                  </a:cubicBezTo>
                  <a:cubicBezTo>
                    <a:pt x="28773" y="15604"/>
                    <a:pt x="33528" y="13330"/>
                    <a:pt x="38283" y="10437"/>
                  </a:cubicBezTo>
                  <a:cubicBezTo>
                    <a:pt x="43282" y="7957"/>
                    <a:pt x="48646" y="5373"/>
                    <a:pt x="54620" y="3410"/>
                  </a:cubicBezTo>
                  <a:cubicBezTo>
                    <a:pt x="57668" y="2583"/>
                    <a:pt x="60716" y="1447"/>
                    <a:pt x="64008" y="930"/>
                  </a:cubicBezTo>
                  <a:cubicBezTo>
                    <a:pt x="67300" y="620"/>
                    <a:pt x="70714" y="0"/>
                    <a:pt x="74127" y="0"/>
                  </a:cubicBezTo>
                  <a:cubicBezTo>
                    <a:pt x="81077" y="310"/>
                    <a:pt x="88392" y="1860"/>
                    <a:pt x="94000" y="5683"/>
                  </a:cubicBezTo>
                  <a:lnTo>
                    <a:pt x="98146" y="8473"/>
                  </a:lnTo>
                  <a:cubicBezTo>
                    <a:pt x="99487" y="9507"/>
                    <a:pt x="100340" y="10747"/>
                    <a:pt x="101559" y="11883"/>
                  </a:cubicBezTo>
                  <a:cubicBezTo>
                    <a:pt x="103876" y="14157"/>
                    <a:pt x="105827" y="16534"/>
                    <a:pt x="107168" y="19117"/>
                  </a:cubicBezTo>
                  <a:cubicBezTo>
                    <a:pt x="110703" y="24077"/>
                    <a:pt x="112410" y="29450"/>
                    <a:pt x="114605" y="34514"/>
                  </a:cubicBezTo>
                  <a:cubicBezTo>
                    <a:pt x="115946" y="39681"/>
                    <a:pt x="117775" y="44641"/>
                    <a:pt x="118506" y="49497"/>
                  </a:cubicBezTo>
                  <a:cubicBezTo>
                    <a:pt x="119238" y="54354"/>
                    <a:pt x="120457" y="58797"/>
                    <a:pt x="120701" y="63034"/>
                  </a:cubicBezTo>
                  <a:cubicBezTo>
                    <a:pt x="121798" y="71508"/>
                    <a:pt x="121920" y="78534"/>
                    <a:pt x="121920" y="83391"/>
                  </a:cubicBezTo>
                  <a:cubicBezTo>
                    <a:pt x="121920" y="88351"/>
                    <a:pt x="122042" y="91141"/>
                    <a:pt x="122042" y="91141"/>
                  </a:cubicBezTo>
                  <a:cubicBezTo>
                    <a:pt x="122042" y="91761"/>
                    <a:pt x="121432" y="92278"/>
                    <a:pt x="120701" y="92278"/>
                  </a:cubicBezTo>
                  <a:cubicBezTo>
                    <a:pt x="119969" y="92278"/>
                    <a:pt x="119360" y="91865"/>
                    <a:pt x="119360" y="91244"/>
                  </a:cubicBezTo>
                  <a:lnTo>
                    <a:pt x="119360" y="91244"/>
                  </a:lnTo>
                  <a:cubicBezTo>
                    <a:pt x="119360" y="91244"/>
                    <a:pt x="119116" y="88351"/>
                    <a:pt x="118750" y="83494"/>
                  </a:cubicBezTo>
                  <a:cubicBezTo>
                    <a:pt x="118506" y="78638"/>
                    <a:pt x="117653" y="71714"/>
                    <a:pt x="116434" y="63344"/>
                  </a:cubicBezTo>
                  <a:cubicBezTo>
                    <a:pt x="116068" y="59211"/>
                    <a:pt x="114849" y="54767"/>
                    <a:pt x="113995" y="50117"/>
                  </a:cubicBezTo>
                  <a:cubicBezTo>
                    <a:pt x="113264" y="45364"/>
                    <a:pt x="111313" y="40611"/>
                    <a:pt x="109850" y="35650"/>
                  </a:cubicBezTo>
                  <a:cubicBezTo>
                    <a:pt x="107655" y="30897"/>
                    <a:pt x="105827" y="25730"/>
                    <a:pt x="102535" y="21287"/>
                  </a:cubicBezTo>
                  <a:cubicBezTo>
                    <a:pt x="101194" y="18807"/>
                    <a:pt x="99365" y="16740"/>
                    <a:pt x="97292" y="14777"/>
                  </a:cubicBezTo>
                  <a:cubicBezTo>
                    <a:pt x="96317" y="13847"/>
                    <a:pt x="95463" y="12607"/>
                    <a:pt x="94244" y="11780"/>
                  </a:cubicBezTo>
                  <a:lnTo>
                    <a:pt x="90587" y="9403"/>
                  </a:lnTo>
                  <a:cubicBezTo>
                    <a:pt x="85832" y="6097"/>
                    <a:pt x="79858" y="4753"/>
                    <a:pt x="73884" y="4340"/>
                  </a:cubicBezTo>
                  <a:cubicBezTo>
                    <a:pt x="70836" y="4340"/>
                    <a:pt x="67788" y="4857"/>
                    <a:pt x="64861" y="5063"/>
                  </a:cubicBezTo>
                  <a:cubicBezTo>
                    <a:pt x="61935" y="5477"/>
                    <a:pt x="59009" y="6510"/>
                    <a:pt x="56205" y="7233"/>
                  </a:cubicBezTo>
                  <a:cubicBezTo>
                    <a:pt x="50597" y="8990"/>
                    <a:pt x="45354" y="11367"/>
                    <a:pt x="40599" y="13640"/>
                  </a:cubicBezTo>
                  <a:cubicBezTo>
                    <a:pt x="35966" y="16327"/>
                    <a:pt x="31333" y="18497"/>
                    <a:pt x="27554" y="21184"/>
                  </a:cubicBezTo>
                  <a:cubicBezTo>
                    <a:pt x="23653" y="23767"/>
                    <a:pt x="20117" y="26040"/>
                    <a:pt x="16947" y="28107"/>
                  </a:cubicBezTo>
                  <a:cubicBezTo>
                    <a:pt x="13899" y="30380"/>
                    <a:pt x="11217" y="32344"/>
                    <a:pt x="9144" y="33894"/>
                  </a:cubicBezTo>
                  <a:cubicBezTo>
                    <a:pt x="4755" y="37097"/>
                    <a:pt x="2317" y="38957"/>
                    <a:pt x="2317" y="38957"/>
                  </a:cubicBezTo>
                  <a:cubicBezTo>
                    <a:pt x="1707" y="39371"/>
                    <a:pt x="853" y="39371"/>
                    <a:pt x="366" y="38854"/>
                  </a:cubicBezTo>
                  <a:cubicBezTo>
                    <a:pt x="-122" y="38441"/>
                    <a:pt x="-122" y="37717"/>
                    <a:pt x="366" y="37304"/>
                  </a:cubicBezTo>
                  <a:close/>
                </a:path>
              </a:pathLst>
            </a:custGeom>
            <a:solidFill>
              <a:srgbClr val="000000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58CAEBF0-8F69-4597-AC7B-5609C82902D6}"/>
                </a:ext>
              </a:extLst>
            </p:cNvPr>
            <p:cNvSpPr/>
            <p:nvPr/>
          </p:nvSpPr>
          <p:spPr>
            <a:xfrm>
              <a:off x="353626" y="704845"/>
              <a:ext cx="486158" cy="31188"/>
            </a:xfrm>
            <a:custGeom>
              <a:avLst/>
              <a:gdLst>
                <a:gd name="connsiteX0" fmla="*/ 1648 w 486158"/>
                <a:gd name="connsiteY0" fmla="*/ 0 h 31188"/>
                <a:gd name="connsiteX1" fmla="*/ 22131 w 486158"/>
                <a:gd name="connsiteY1" fmla="*/ 3513 h 31188"/>
                <a:gd name="connsiteX2" fmla="*/ 45662 w 486158"/>
                <a:gd name="connsiteY2" fmla="*/ 7543 h 31188"/>
                <a:gd name="connsiteX3" fmla="*/ 76263 w 486158"/>
                <a:gd name="connsiteY3" fmla="*/ 12090 h 31188"/>
                <a:gd name="connsiteX4" fmla="*/ 112596 w 486158"/>
                <a:gd name="connsiteY4" fmla="*/ 16740 h 31188"/>
                <a:gd name="connsiteX5" fmla="*/ 153317 w 486158"/>
                <a:gd name="connsiteY5" fmla="*/ 20564 h 31188"/>
                <a:gd name="connsiteX6" fmla="*/ 196964 w 486158"/>
                <a:gd name="connsiteY6" fmla="*/ 23664 h 31188"/>
                <a:gd name="connsiteX7" fmla="*/ 242197 w 486158"/>
                <a:gd name="connsiteY7" fmla="*/ 25730 h 31188"/>
                <a:gd name="connsiteX8" fmla="*/ 287429 w 486158"/>
                <a:gd name="connsiteY8" fmla="*/ 26557 h 31188"/>
                <a:gd name="connsiteX9" fmla="*/ 331320 w 486158"/>
                <a:gd name="connsiteY9" fmla="*/ 26350 h 31188"/>
                <a:gd name="connsiteX10" fmla="*/ 372285 w 486158"/>
                <a:gd name="connsiteY10" fmla="*/ 25524 h 31188"/>
                <a:gd name="connsiteX11" fmla="*/ 408983 w 486158"/>
                <a:gd name="connsiteY11" fmla="*/ 23870 h 31188"/>
                <a:gd name="connsiteX12" fmla="*/ 463847 w 486158"/>
                <a:gd name="connsiteY12" fmla="*/ 20667 h 31188"/>
                <a:gd name="connsiteX13" fmla="*/ 484695 w 486158"/>
                <a:gd name="connsiteY13" fmla="*/ 19324 h 31188"/>
                <a:gd name="connsiteX14" fmla="*/ 486158 w 486158"/>
                <a:gd name="connsiteY14" fmla="*/ 20357 h 31188"/>
                <a:gd name="connsiteX15" fmla="*/ 484939 w 486158"/>
                <a:gd name="connsiteY15" fmla="*/ 21597 h 31188"/>
                <a:gd name="connsiteX16" fmla="*/ 464091 w 486158"/>
                <a:gd name="connsiteY16" fmla="*/ 23354 h 31188"/>
                <a:gd name="connsiteX17" fmla="*/ 409227 w 486158"/>
                <a:gd name="connsiteY17" fmla="*/ 27590 h 31188"/>
                <a:gd name="connsiteX18" fmla="*/ 372407 w 486158"/>
                <a:gd name="connsiteY18" fmla="*/ 29450 h 31188"/>
                <a:gd name="connsiteX19" fmla="*/ 331320 w 486158"/>
                <a:gd name="connsiteY19" fmla="*/ 30587 h 31188"/>
                <a:gd name="connsiteX20" fmla="*/ 287307 w 486158"/>
                <a:gd name="connsiteY20" fmla="*/ 31104 h 31188"/>
                <a:gd name="connsiteX21" fmla="*/ 241831 w 486158"/>
                <a:gd name="connsiteY21" fmla="*/ 30587 h 31188"/>
                <a:gd name="connsiteX22" fmla="*/ 196477 w 486158"/>
                <a:gd name="connsiteY22" fmla="*/ 28210 h 31188"/>
                <a:gd name="connsiteX23" fmla="*/ 152707 w 486158"/>
                <a:gd name="connsiteY23" fmla="*/ 24800 h 31188"/>
                <a:gd name="connsiteX24" fmla="*/ 111864 w 486158"/>
                <a:gd name="connsiteY24" fmla="*/ 20667 h 31188"/>
                <a:gd name="connsiteX25" fmla="*/ 75410 w 486158"/>
                <a:gd name="connsiteY25" fmla="*/ 15707 h 31188"/>
                <a:gd name="connsiteX26" fmla="*/ 59195 w 486158"/>
                <a:gd name="connsiteY26" fmla="*/ 13434 h 31188"/>
                <a:gd name="connsiteX27" fmla="*/ 44808 w 486158"/>
                <a:gd name="connsiteY27" fmla="*/ 10643 h 31188"/>
                <a:gd name="connsiteX28" fmla="*/ 21399 w 486158"/>
                <a:gd name="connsiteY28" fmla="*/ 6200 h 31188"/>
                <a:gd name="connsiteX29" fmla="*/ 1039 w 486158"/>
                <a:gd name="connsiteY29" fmla="*/ 2273 h 31188"/>
                <a:gd name="connsiteX30" fmla="*/ 63 w 486158"/>
                <a:gd name="connsiteY30" fmla="*/ 930 h 31188"/>
                <a:gd name="connsiteX31" fmla="*/ 1648 w 486158"/>
                <a:gd name="connsiteY31" fmla="*/ 103 h 3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86158" h="31188">
                  <a:moveTo>
                    <a:pt x="1648" y="0"/>
                  </a:moveTo>
                  <a:cubicBezTo>
                    <a:pt x="1648" y="0"/>
                    <a:pt x="9086" y="1240"/>
                    <a:pt x="22131" y="3513"/>
                  </a:cubicBezTo>
                  <a:cubicBezTo>
                    <a:pt x="28715" y="4650"/>
                    <a:pt x="36518" y="5993"/>
                    <a:pt x="45662" y="7543"/>
                  </a:cubicBezTo>
                  <a:cubicBezTo>
                    <a:pt x="54684" y="9197"/>
                    <a:pt x="65047" y="10747"/>
                    <a:pt x="76263" y="12090"/>
                  </a:cubicBezTo>
                  <a:cubicBezTo>
                    <a:pt x="87480" y="13537"/>
                    <a:pt x="99672" y="15087"/>
                    <a:pt x="112596" y="16740"/>
                  </a:cubicBezTo>
                  <a:cubicBezTo>
                    <a:pt x="125397" y="18497"/>
                    <a:pt x="139174" y="19220"/>
                    <a:pt x="153317" y="20564"/>
                  </a:cubicBezTo>
                  <a:cubicBezTo>
                    <a:pt x="167460" y="21804"/>
                    <a:pt x="182090" y="23250"/>
                    <a:pt x="196964" y="23664"/>
                  </a:cubicBezTo>
                  <a:cubicBezTo>
                    <a:pt x="211838" y="24387"/>
                    <a:pt x="226957" y="25007"/>
                    <a:pt x="242197" y="25730"/>
                  </a:cubicBezTo>
                  <a:cubicBezTo>
                    <a:pt x="257315" y="26040"/>
                    <a:pt x="272555" y="26247"/>
                    <a:pt x="287429" y="26557"/>
                  </a:cubicBezTo>
                  <a:cubicBezTo>
                    <a:pt x="302303" y="27074"/>
                    <a:pt x="317055" y="26557"/>
                    <a:pt x="331320" y="26350"/>
                  </a:cubicBezTo>
                  <a:cubicBezTo>
                    <a:pt x="345585" y="26040"/>
                    <a:pt x="359362" y="26247"/>
                    <a:pt x="372285" y="25524"/>
                  </a:cubicBezTo>
                  <a:cubicBezTo>
                    <a:pt x="385331" y="24904"/>
                    <a:pt x="397645" y="24387"/>
                    <a:pt x="408983" y="23870"/>
                  </a:cubicBezTo>
                  <a:cubicBezTo>
                    <a:pt x="431782" y="23044"/>
                    <a:pt x="450558" y="21287"/>
                    <a:pt x="463847" y="20667"/>
                  </a:cubicBezTo>
                  <a:cubicBezTo>
                    <a:pt x="477136" y="19840"/>
                    <a:pt x="484695" y="19324"/>
                    <a:pt x="484695" y="19324"/>
                  </a:cubicBezTo>
                  <a:cubicBezTo>
                    <a:pt x="485427" y="19324"/>
                    <a:pt x="486158" y="19737"/>
                    <a:pt x="486158" y="20357"/>
                  </a:cubicBezTo>
                  <a:cubicBezTo>
                    <a:pt x="486158" y="20977"/>
                    <a:pt x="485671" y="21494"/>
                    <a:pt x="484939" y="21597"/>
                  </a:cubicBezTo>
                  <a:cubicBezTo>
                    <a:pt x="484939" y="21597"/>
                    <a:pt x="477380" y="22217"/>
                    <a:pt x="464091" y="23354"/>
                  </a:cubicBezTo>
                  <a:cubicBezTo>
                    <a:pt x="450802" y="24284"/>
                    <a:pt x="432026" y="26557"/>
                    <a:pt x="409227" y="27590"/>
                  </a:cubicBezTo>
                  <a:cubicBezTo>
                    <a:pt x="397888" y="28210"/>
                    <a:pt x="385453" y="28830"/>
                    <a:pt x="372407" y="29450"/>
                  </a:cubicBezTo>
                  <a:cubicBezTo>
                    <a:pt x="359362" y="30277"/>
                    <a:pt x="345585" y="30174"/>
                    <a:pt x="331320" y="30587"/>
                  </a:cubicBezTo>
                  <a:cubicBezTo>
                    <a:pt x="317055" y="30794"/>
                    <a:pt x="302303" y="31414"/>
                    <a:pt x="287307" y="31104"/>
                  </a:cubicBezTo>
                  <a:cubicBezTo>
                    <a:pt x="272311" y="30897"/>
                    <a:pt x="257071" y="30794"/>
                    <a:pt x="241831" y="30587"/>
                  </a:cubicBezTo>
                  <a:cubicBezTo>
                    <a:pt x="226591" y="29760"/>
                    <a:pt x="211473" y="28934"/>
                    <a:pt x="196477" y="28210"/>
                  </a:cubicBezTo>
                  <a:cubicBezTo>
                    <a:pt x="181480" y="27694"/>
                    <a:pt x="166850" y="26040"/>
                    <a:pt x="152707" y="24800"/>
                  </a:cubicBezTo>
                  <a:cubicBezTo>
                    <a:pt x="138565" y="23354"/>
                    <a:pt x="124788" y="22527"/>
                    <a:pt x="111864" y="20667"/>
                  </a:cubicBezTo>
                  <a:cubicBezTo>
                    <a:pt x="98941" y="18910"/>
                    <a:pt x="86749" y="17257"/>
                    <a:pt x="75410" y="15707"/>
                  </a:cubicBezTo>
                  <a:cubicBezTo>
                    <a:pt x="69802" y="14880"/>
                    <a:pt x="64315" y="14157"/>
                    <a:pt x="59195" y="13434"/>
                  </a:cubicBezTo>
                  <a:cubicBezTo>
                    <a:pt x="54074" y="12503"/>
                    <a:pt x="49319" y="11574"/>
                    <a:pt x="44808" y="10643"/>
                  </a:cubicBezTo>
                  <a:cubicBezTo>
                    <a:pt x="35786" y="8887"/>
                    <a:pt x="27861" y="7440"/>
                    <a:pt x="21399" y="6200"/>
                  </a:cubicBezTo>
                  <a:cubicBezTo>
                    <a:pt x="8476" y="3720"/>
                    <a:pt x="1039" y="2273"/>
                    <a:pt x="1039" y="2273"/>
                  </a:cubicBezTo>
                  <a:cubicBezTo>
                    <a:pt x="307" y="2170"/>
                    <a:pt x="-180" y="1550"/>
                    <a:pt x="63" y="930"/>
                  </a:cubicBezTo>
                  <a:cubicBezTo>
                    <a:pt x="185" y="310"/>
                    <a:pt x="917" y="-103"/>
                    <a:pt x="1648" y="103"/>
                  </a:cubicBezTo>
                  <a:close/>
                </a:path>
              </a:pathLst>
            </a:custGeom>
            <a:solidFill>
              <a:srgbClr val="000000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A3B2551-D556-429A-9B9C-D6669437A07B}"/>
                </a:ext>
              </a:extLst>
            </p:cNvPr>
            <p:cNvSpPr/>
            <p:nvPr/>
          </p:nvSpPr>
          <p:spPr>
            <a:xfrm>
              <a:off x="1212250" y="651834"/>
              <a:ext cx="281513" cy="11883"/>
            </a:xfrm>
            <a:custGeom>
              <a:avLst/>
              <a:gdLst>
                <a:gd name="connsiteX0" fmla="*/ 1463 w 281513"/>
                <a:gd name="connsiteY0" fmla="*/ 9610 h 11883"/>
                <a:gd name="connsiteX1" fmla="*/ 44989 w 281513"/>
                <a:gd name="connsiteY1" fmla="*/ 8163 h 11883"/>
                <a:gd name="connsiteX2" fmla="*/ 140818 w 281513"/>
                <a:gd name="connsiteY2" fmla="*/ 5787 h 11883"/>
                <a:gd name="connsiteX3" fmla="*/ 236525 w 281513"/>
                <a:gd name="connsiteY3" fmla="*/ 1550 h 11883"/>
                <a:gd name="connsiteX4" fmla="*/ 280050 w 281513"/>
                <a:gd name="connsiteY4" fmla="*/ 0 h 11883"/>
                <a:gd name="connsiteX5" fmla="*/ 281513 w 281513"/>
                <a:gd name="connsiteY5" fmla="*/ 1033 h 11883"/>
                <a:gd name="connsiteX6" fmla="*/ 280294 w 281513"/>
                <a:gd name="connsiteY6" fmla="*/ 2273 h 11883"/>
                <a:gd name="connsiteX7" fmla="*/ 236769 w 281513"/>
                <a:gd name="connsiteY7" fmla="*/ 5167 h 11883"/>
                <a:gd name="connsiteX8" fmla="*/ 140939 w 281513"/>
                <a:gd name="connsiteY8" fmla="*/ 10643 h 11883"/>
                <a:gd name="connsiteX9" fmla="*/ 44989 w 281513"/>
                <a:gd name="connsiteY9" fmla="*/ 11780 h 11883"/>
                <a:gd name="connsiteX10" fmla="*/ 1341 w 281513"/>
                <a:gd name="connsiteY10" fmla="*/ 11884 h 11883"/>
                <a:gd name="connsiteX11" fmla="*/ 0 w 281513"/>
                <a:gd name="connsiteY11" fmla="*/ 10747 h 11883"/>
                <a:gd name="connsiteX12" fmla="*/ 1341 w 281513"/>
                <a:gd name="connsiteY12" fmla="*/ 9610 h 1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513" h="11883">
                  <a:moveTo>
                    <a:pt x="1463" y="9610"/>
                  </a:moveTo>
                  <a:cubicBezTo>
                    <a:pt x="1463" y="9610"/>
                    <a:pt x="18898" y="8990"/>
                    <a:pt x="44989" y="8163"/>
                  </a:cubicBezTo>
                  <a:cubicBezTo>
                    <a:pt x="71079" y="7543"/>
                    <a:pt x="105949" y="6717"/>
                    <a:pt x="140818" y="5787"/>
                  </a:cubicBezTo>
                  <a:cubicBezTo>
                    <a:pt x="175565" y="4237"/>
                    <a:pt x="210434" y="2687"/>
                    <a:pt x="236525" y="1550"/>
                  </a:cubicBezTo>
                  <a:cubicBezTo>
                    <a:pt x="262616" y="620"/>
                    <a:pt x="280050" y="0"/>
                    <a:pt x="280050" y="0"/>
                  </a:cubicBezTo>
                  <a:cubicBezTo>
                    <a:pt x="280782" y="0"/>
                    <a:pt x="281391" y="413"/>
                    <a:pt x="281513" y="1033"/>
                  </a:cubicBezTo>
                  <a:cubicBezTo>
                    <a:pt x="281513" y="1653"/>
                    <a:pt x="281026" y="2170"/>
                    <a:pt x="280294" y="2273"/>
                  </a:cubicBezTo>
                  <a:cubicBezTo>
                    <a:pt x="280294" y="2273"/>
                    <a:pt x="262860" y="3410"/>
                    <a:pt x="236769" y="5167"/>
                  </a:cubicBezTo>
                  <a:cubicBezTo>
                    <a:pt x="210678" y="6613"/>
                    <a:pt x="175809" y="8680"/>
                    <a:pt x="140939" y="10643"/>
                  </a:cubicBezTo>
                  <a:cubicBezTo>
                    <a:pt x="106070" y="11057"/>
                    <a:pt x="71201" y="11470"/>
                    <a:pt x="44989" y="11780"/>
                  </a:cubicBezTo>
                  <a:cubicBezTo>
                    <a:pt x="18776" y="11780"/>
                    <a:pt x="1341" y="11884"/>
                    <a:pt x="1341" y="11884"/>
                  </a:cubicBezTo>
                  <a:cubicBezTo>
                    <a:pt x="610" y="11884"/>
                    <a:pt x="0" y="11367"/>
                    <a:pt x="0" y="10747"/>
                  </a:cubicBezTo>
                  <a:cubicBezTo>
                    <a:pt x="0" y="10127"/>
                    <a:pt x="610" y="9610"/>
                    <a:pt x="1341" y="9610"/>
                  </a:cubicBezTo>
                  <a:close/>
                </a:path>
              </a:pathLst>
            </a:custGeom>
            <a:solidFill>
              <a:srgbClr val="000000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106" name="ตัวแทนข้อความ 6">
            <a:extLst>
              <a:ext uri="{FF2B5EF4-FFF2-40B4-BE49-F238E27FC236}">
                <a16:creationId xmlns:a16="http://schemas.microsoft.com/office/drawing/2014/main" id="{42057B08-27CB-4B0C-8466-5F15D84DC56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506961" y="4395600"/>
            <a:ext cx="2631444" cy="739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467" spc="27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typesetting industry.</a:t>
            </a:r>
          </a:p>
        </p:txBody>
      </p:sp>
      <p:sp>
        <p:nvSpPr>
          <p:cNvPr id="107" name="ตัวแทนข้อความ 6">
            <a:extLst>
              <a:ext uri="{FF2B5EF4-FFF2-40B4-BE49-F238E27FC236}">
                <a16:creationId xmlns:a16="http://schemas.microsoft.com/office/drawing/2014/main" id="{B3C4983B-B5DD-4B56-BD8F-AB42B190EF6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445272" y="3922422"/>
            <a:ext cx="2754819" cy="399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667" b="1" spc="0" baseline="0"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108" name="ตัวแทนข้อความ 6">
            <a:extLst>
              <a:ext uri="{FF2B5EF4-FFF2-40B4-BE49-F238E27FC236}">
                <a16:creationId xmlns:a16="http://schemas.microsoft.com/office/drawing/2014/main" id="{A85F0955-3503-441D-8449-2A3167A14616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4773287" y="4389976"/>
            <a:ext cx="2631444" cy="739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467" spc="27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typesetting industry.</a:t>
            </a:r>
          </a:p>
        </p:txBody>
      </p:sp>
      <p:sp>
        <p:nvSpPr>
          <p:cNvPr id="109" name="ตัวแทนข้อความ 6">
            <a:extLst>
              <a:ext uri="{FF2B5EF4-FFF2-40B4-BE49-F238E27FC236}">
                <a16:creationId xmlns:a16="http://schemas.microsoft.com/office/drawing/2014/main" id="{F602ADEE-2E14-4324-979F-A344E80F47A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711599" y="3922422"/>
            <a:ext cx="2754819" cy="399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667" b="1" spc="0" baseline="0"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110" name="ตัวแทนข้อความ 6">
            <a:extLst>
              <a:ext uri="{FF2B5EF4-FFF2-40B4-BE49-F238E27FC236}">
                <a16:creationId xmlns:a16="http://schemas.microsoft.com/office/drawing/2014/main" id="{0C9B7285-F20E-47E0-9557-56781C0C6070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32106" y="4389976"/>
            <a:ext cx="2631444" cy="739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467" spc="27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typesetting industry.</a:t>
            </a:r>
          </a:p>
        </p:txBody>
      </p:sp>
      <p:sp>
        <p:nvSpPr>
          <p:cNvPr id="111" name="ตัวแทนข้อความ 6">
            <a:extLst>
              <a:ext uri="{FF2B5EF4-FFF2-40B4-BE49-F238E27FC236}">
                <a16:creationId xmlns:a16="http://schemas.microsoft.com/office/drawing/2014/main" id="{96A8B98D-E97B-43DB-9DAE-14BB6A275EE8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70417" y="3922422"/>
            <a:ext cx="2754819" cy="399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667" b="1" spc="0" baseline="0"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112" name="ตัวแทนข้อความ 6">
            <a:extLst>
              <a:ext uri="{FF2B5EF4-FFF2-40B4-BE49-F238E27FC236}">
                <a16:creationId xmlns:a16="http://schemas.microsoft.com/office/drawing/2014/main" id="{06A6634F-9794-4637-A54E-F08602C5D64E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506961" y="1795770"/>
            <a:ext cx="2631444" cy="739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467" spc="27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typesetting industry.</a:t>
            </a:r>
          </a:p>
        </p:txBody>
      </p:sp>
      <p:sp>
        <p:nvSpPr>
          <p:cNvPr id="113" name="ตัวแทนข้อความ 6">
            <a:extLst>
              <a:ext uri="{FF2B5EF4-FFF2-40B4-BE49-F238E27FC236}">
                <a16:creationId xmlns:a16="http://schemas.microsoft.com/office/drawing/2014/main" id="{53FAF49E-499C-4687-B2DB-D9C80115B318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445272" y="1322592"/>
            <a:ext cx="2754819" cy="399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667" b="1" spc="0" baseline="0"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114" name="ตัวแทนข้อความ 6">
            <a:extLst>
              <a:ext uri="{FF2B5EF4-FFF2-40B4-BE49-F238E27FC236}">
                <a16:creationId xmlns:a16="http://schemas.microsoft.com/office/drawing/2014/main" id="{D02EED81-1E5D-480A-8DF3-9B45BDA196B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4773287" y="1790146"/>
            <a:ext cx="2631444" cy="739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467" spc="27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typesetting industry.</a:t>
            </a:r>
          </a:p>
        </p:txBody>
      </p:sp>
      <p:sp>
        <p:nvSpPr>
          <p:cNvPr id="115" name="ตัวแทนข้อความ 6">
            <a:extLst>
              <a:ext uri="{FF2B5EF4-FFF2-40B4-BE49-F238E27FC236}">
                <a16:creationId xmlns:a16="http://schemas.microsoft.com/office/drawing/2014/main" id="{27BE34A2-253B-44F7-A0D4-AAE22AF0D27B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4711599" y="1322592"/>
            <a:ext cx="2754819" cy="399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667" b="1" spc="0" baseline="0"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116" name="ตัวแทนข้อความ 6">
            <a:extLst>
              <a:ext uri="{FF2B5EF4-FFF2-40B4-BE49-F238E27FC236}">
                <a16:creationId xmlns:a16="http://schemas.microsoft.com/office/drawing/2014/main" id="{B08ACF09-C9E1-46FB-B183-E281F519A441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8032106" y="1790146"/>
            <a:ext cx="2631444" cy="739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467" spc="27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typesetting industry.</a:t>
            </a:r>
          </a:p>
        </p:txBody>
      </p:sp>
      <p:sp>
        <p:nvSpPr>
          <p:cNvPr id="117" name="ตัวแทนข้อความ 6">
            <a:extLst>
              <a:ext uri="{FF2B5EF4-FFF2-40B4-BE49-F238E27FC236}">
                <a16:creationId xmlns:a16="http://schemas.microsoft.com/office/drawing/2014/main" id="{2B21E2A9-5EDE-4E1F-8C6D-A6D6AE46C657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970417" y="1322592"/>
            <a:ext cx="2754819" cy="399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667" b="1" spc="0" baseline="0"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</p:spTree>
    <p:extLst>
      <p:ext uri="{BB962C8B-B14F-4D97-AF65-F5344CB8AC3E}">
        <p14:creationId xmlns:p14="http://schemas.microsoft.com/office/powerpoint/2010/main" val="4175954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9A5E96-C0A8-478D-806A-FFE40328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34AFF-3EF1-4243-B5C6-388071D1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CCDEBA-3A27-475F-8077-D9E95C441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4C6F5A-2B19-4356-B444-03F49AF71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650686C-6367-4E40-BF1A-234569F87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944959-7658-4E02-9CB1-7888AA5D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1FF4738-6F75-4CD0-BE95-88D53DDF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2F2A03-53B7-4F1A-B86A-CE80B7B8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0589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0AE77F5-554D-4EE1-8866-824C82F243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ตัวแทนข้อความ 6">
            <a:extLst>
              <a:ext uri="{FF2B5EF4-FFF2-40B4-BE49-F238E27FC236}">
                <a16:creationId xmlns:a16="http://schemas.microsoft.com/office/drawing/2014/main" id="{9CBE41DB-C45E-46A7-B532-30DB8DC821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3320" y="1767475"/>
            <a:ext cx="4876800" cy="821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600" spc="27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defTabSz="914377" rtl="0" eaLnBrk="1" fontAlgn="auto" latinLnBrk="0" hangingPunct="1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3" name="ตัวแทนข้อความ 6">
            <a:extLst>
              <a:ext uri="{FF2B5EF4-FFF2-40B4-BE49-F238E27FC236}">
                <a16:creationId xmlns:a16="http://schemas.microsoft.com/office/drawing/2014/main" id="{4CEF81ED-1102-47A8-8C86-C071DA777C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87561" y="5072650"/>
            <a:ext cx="3112369" cy="1102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600" spc="27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9EE8A840-0706-4533-B914-8C65233684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87561" y="4575746"/>
            <a:ext cx="3112369" cy="432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>
              <a:defRPr lang="en-US" sz="3200" b="1" spc="0" baseline="0" dirty="0"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Lorem Ipsum</a:t>
            </a:r>
          </a:p>
        </p:txBody>
      </p:sp>
      <p:sp>
        <p:nvSpPr>
          <p:cNvPr id="5" name="ตัวแทนข้อความ 6">
            <a:extLst>
              <a:ext uri="{FF2B5EF4-FFF2-40B4-BE49-F238E27FC236}">
                <a16:creationId xmlns:a16="http://schemas.microsoft.com/office/drawing/2014/main" id="{2970BA90-42B5-497D-8ECF-1D69B5BDB1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30144" y="4558077"/>
            <a:ext cx="1065049" cy="597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4800" b="1" baseline="0" dirty="0">
                <a:ln w="12700">
                  <a:noFill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>
              <a:buNone/>
            </a:pPr>
            <a:r>
              <a:rPr lang="en-US" dirty="0"/>
              <a:t>03</a:t>
            </a:r>
          </a:p>
        </p:txBody>
      </p:sp>
      <p:sp>
        <p:nvSpPr>
          <p:cNvPr id="6" name="ตัวแทนข้อความ 6">
            <a:extLst>
              <a:ext uri="{FF2B5EF4-FFF2-40B4-BE49-F238E27FC236}">
                <a16:creationId xmlns:a16="http://schemas.microsoft.com/office/drawing/2014/main" id="{8EEBF903-2540-40BA-B1A6-9006CF29E2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87561" y="3164628"/>
            <a:ext cx="3112369" cy="1102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600" spc="27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E5842863-F4B9-43A3-81F7-C6F209B24D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87561" y="2667725"/>
            <a:ext cx="3112369" cy="432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>
              <a:defRPr lang="en-US" sz="3200" b="1" spc="0" baseline="0" dirty="0"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Lorem Ipsum</a:t>
            </a:r>
          </a:p>
        </p:txBody>
      </p:sp>
      <p:sp>
        <p:nvSpPr>
          <p:cNvPr id="8" name="ตัวแทนข้อความ 6">
            <a:extLst>
              <a:ext uri="{FF2B5EF4-FFF2-40B4-BE49-F238E27FC236}">
                <a16:creationId xmlns:a16="http://schemas.microsoft.com/office/drawing/2014/main" id="{74FEBCEB-3F63-42A4-8A13-1F13A0DEE6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30144" y="2655725"/>
            <a:ext cx="1065049" cy="597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4800" b="1" baseline="0" dirty="0">
                <a:ln w="12700">
                  <a:noFill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>
              <a:buNone/>
            </a:pPr>
            <a:r>
              <a:rPr lang="en-US" dirty="0"/>
              <a:t>02</a:t>
            </a:r>
          </a:p>
        </p:txBody>
      </p:sp>
      <p:sp>
        <p:nvSpPr>
          <p:cNvPr id="9" name="ตัวแทนข้อความ 6">
            <a:extLst>
              <a:ext uri="{FF2B5EF4-FFF2-40B4-BE49-F238E27FC236}">
                <a16:creationId xmlns:a16="http://schemas.microsoft.com/office/drawing/2014/main" id="{C513C596-4A5F-4CF3-8093-FFF43FA871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7561" y="1256607"/>
            <a:ext cx="3112369" cy="1102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600" spc="27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0" name="ตัวแทนข้อความ 6">
            <a:extLst>
              <a:ext uri="{FF2B5EF4-FFF2-40B4-BE49-F238E27FC236}">
                <a16:creationId xmlns:a16="http://schemas.microsoft.com/office/drawing/2014/main" id="{254B6F23-3452-4C80-B004-A5BAF2F24E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7561" y="759703"/>
            <a:ext cx="3112369" cy="432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>
              <a:defRPr lang="en-US" sz="3200" b="1" spc="0" baseline="0" dirty="0"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Lorem Ipsum</a:t>
            </a:r>
          </a:p>
        </p:txBody>
      </p:sp>
      <p:sp>
        <p:nvSpPr>
          <p:cNvPr id="11" name="ตัวแทนข้อความ 6">
            <a:extLst>
              <a:ext uri="{FF2B5EF4-FFF2-40B4-BE49-F238E27FC236}">
                <a16:creationId xmlns:a16="http://schemas.microsoft.com/office/drawing/2014/main" id="{26EE7C8E-2A09-4D83-9B4A-193797B835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30144" y="747703"/>
            <a:ext cx="1065049" cy="597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4800" b="1" baseline="0" dirty="0">
                <a:ln w="12700">
                  <a:noFill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>
              <a:buNone/>
            </a:pPr>
            <a:r>
              <a:rPr lang="en-US" dirty="0"/>
              <a:t>01</a:t>
            </a:r>
          </a:p>
        </p:txBody>
      </p:sp>
      <p:sp>
        <p:nvSpPr>
          <p:cNvPr id="13" name="ตัวแทนข้อความ 9">
            <a:extLst>
              <a:ext uri="{FF2B5EF4-FFF2-40B4-BE49-F238E27FC236}">
                <a16:creationId xmlns:a16="http://schemas.microsoft.com/office/drawing/2014/main" id="{910B6439-9087-4C3D-9E49-A7E25F60A3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8060" y="670517"/>
            <a:ext cx="6170755" cy="930055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 marL="0" indent="0">
              <a:spcBef>
                <a:spcPts val="0"/>
              </a:spcBef>
              <a:buNone/>
              <a:defRPr lang="en-US" sz="5867" b="1" baseline="0" dirty="0">
                <a:solidFill>
                  <a:schemeClr val="accent1"/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r>
              <a:rPr lang="en-US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j-cs"/>
              </a:rPr>
              <a:t>Frog</a:t>
            </a:r>
            <a:r>
              <a:rPr lang="en-US" b="1" baseline="0" dirty="0">
                <a:latin typeface="+mj-lt"/>
                <a:cs typeface="+mj-cs"/>
              </a:rPr>
              <a:t> Life Cycle</a:t>
            </a:r>
          </a:p>
        </p:txBody>
      </p:sp>
    </p:spTree>
    <p:extLst>
      <p:ext uri="{BB962C8B-B14F-4D97-AF65-F5344CB8AC3E}">
        <p14:creationId xmlns:p14="http://schemas.microsoft.com/office/powerpoint/2010/main" val="5594135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6164D3-0DF6-48D8-9AC3-645EC188AB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74B78800-A2FD-4EED-9359-E76988D702A7}"/>
              </a:ext>
            </a:extLst>
          </p:cNvPr>
          <p:cNvSpPr/>
          <p:nvPr userDrawn="1"/>
        </p:nvSpPr>
        <p:spPr>
          <a:xfrm>
            <a:off x="1" y="-15"/>
            <a:ext cx="12191999" cy="6855993"/>
          </a:xfrm>
          <a:custGeom>
            <a:avLst/>
            <a:gdLst>
              <a:gd name="connsiteX0" fmla="*/ 5657942 w 7499056"/>
              <a:gd name="connsiteY0" fmla="*/ 327309 h 5141995"/>
              <a:gd name="connsiteX1" fmla="*/ 6967407 w 7499056"/>
              <a:gd name="connsiteY1" fmla="*/ 438135 h 5141995"/>
              <a:gd name="connsiteX2" fmla="*/ 6016877 w 7499056"/>
              <a:gd name="connsiteY2" fmla="*/ 595307 h 5141995"/>
              <a:gd name="connsiteX3" fmla="*/ 7498964 w 7499056"/>
              <a:gd name="connsiteY3" fmla="*/ 736846 h 5141995"/>
              <a:gd name="connsiteX4" fmla="*/ 7498964 w 7499056"/>
              <a:gd name="connsiteY4" fmla="*/ 834813 h 5141995"/>
              <a:gd name="connsiteX5" fmla="*/ 3830150 w 7499056"/>
              <a:gd name="connsiteY5" fmla="*/ 1079870 h 5141995"/>
              <a:gd name="connsiteX6" fmla="*/ 6907554 w 7499056"/>
              <a:gd name="connsiteY6" fmla="*/ 1315675 h 5141995"/>
              <a:gd name="connsiteX7" fmla="*/ 4282056 w 7499056"/>
              <a:gd name="connsiteY7" fmla="*/ 1931322 h 5141995"/>
              <a:gd name="connsiteX8" fmla="*/ 7498964 w 7499056"/>
              <a:gd name="connsiteY8" fmla="*/ 2178321 h 5141995"/>
              <a:gd name="connsiteX9" fmla="*/ 7498964 w 7499056"/>
              <a:gd name="connsiteY9" fmla="*/ 2316900 h 5141995"/>
              <a:gd name="connsiteX10" fmla="*/ 6668418 w 7499056"/>
              <a:gd name="connsiteY10" fmla="*/ 2429113 h 5141995"/>
              <a:gd name="connsiteX11" fmla="*/ 7498964 w 7499056"/>
              <a:gd name="connsiteY11" fmla="*/ 2812933 h 5141995"/>
              <a:gd name="connsiteX12" fmla="*/ 7498964 w 7499056"/>
              <a:gd name="connsiteY12" fmla="*/ 3020801 h 5141995"/>
              <a:gd name="connsiteX13" fmla="*/ 5963777 w 7499056"/>
              <a:gd name="connsiteY13" fmla="*/ 3267337 h 5141995"/>
              <a:gd name="connsiteX14" fmla="*/ 7220049 w 7499056"/>
              <a:gd name="connsiteY14" fmla="*/ 3450783 h 5141995"/>
              <a:gd name="connsiteX15" fmla="*/ 5744439 w 7499056"/>
              <a:gd name="connsiteY15" fmla="*/ 3699632 h 5141995"/>
              <a:gd name="connsiteX16" fmla="*/ 7486012 w 7499056"/>
              <a:gd name="connsiteY16" fmla="*/ 4040250 h 5141995"/>
              <a:gd name="connsiteX17" fmla="*/ 6302823 w 7499056"/>
              <a:gd name="connsiteY17" fmla="*/ 4433228 h 5141995"/>
              <a:gd name="connsiteX18" fmla="*/ 7499056 w 7499056"/>
              <a:gd name="connsiteY18" fmla="*/ 4485866 h 5141995"/>
              <a:gd name="connsiteX19" fmla="*/ 7499056 w 7499056"/>
              <a:gd name="connsiteY19" fmla="*/ 4628515 h 5141995"/>
              <a:gd name="connsiteX20" fmla="*/ 6409115 w 7499056"/>
              <a:gd name="connsiteY20" fmla="*/ 4835920 h 5141995"/>
              <a:gd name="connsiteX21" fmla="*/ 7499056 w 7499056"/>
              <a:gd name="connsiteY21" fmla="*/ 5032224 h 5141995"/>
              <a:gd name="connsiteX22" fmla="*/ 7499056 w 7499056"/>
              <a:gd name="connsiteY22" fmla="*/ 5117980 h 5141995"/>
              <a:gd name="connsiteX23" fmla="*/ 3477968 w 7499056"/>
              <a:gd name="connsiteY23" fmla="*/ 4983287 h 5141995"/>
              <a:gd name="connsiteX24" fmla="*/ 5900778 w 7499056"/>
              <a:gd name="connsiteY24" fmla="*/ 4511768 h 5141995"/>
              <a:gd name="connsiteX25" fmla="*/ 2311430 w 7499056"/>
              <a:gd name="connsiteY25" fmla="*/ 4511768 h 5141995"/>
              <a:gd name="connsiteX26" fmla="*/ 3697862 w 7499056"/>
              <a:gd name="connsiteY26" fmla="*/ 4275963 h 5141995"/>
              <a:gd name="connsiteX27" fmla="*/ 1593467 w 7499056"/>
              <a:gd name="connsiteY27" fmla="*/ 4010647 h 5141995"/>
              <a:gd name="connsiteX28" fmla="*/ 4780680 w 7499056"/>
              <a:gd name="connsiteY28" fmla="*/ 3791216 h 5141995"/>
              <a:gd name="connsiteX29" fmla="*/ 2733456 w 7499056"/>
              <a:gd name="connsiteY29" fmla="*/ 3568639 h 5141995"/>
              <a:gd name="connsiteX30" fmla="*/ 5638145 w 7499056"/>
              <a:gd name="connsiteY30" fmla="*/ 3385194 h 5141995"/>
              <a:gd name="connsiteX31" fmla="*/ 4946918 w 7499056"/>
              <a:gd name="connsiteY31" fmla="*/ 3280381 h 5141995"/>
              <a:gd name="connsiteX32" fmla="*/ 5724549 w 7499056"/>
              <a:gd name="connsiteY32" fmla="*/ 3005352 h 5141995"/>
              <a:gd name="connsiteX33" fmla="*/ 2168503 w 7499056"/>
              <a:gd name="connsiteY33" fmla="*/ 2782775 h 5141995"/>
              <a:gd name="connsiteX34" fmla="*/ 4322020 w 7499056"/>
              <a:gd name="connsiteY34" fmla="*/ 3097121 h 5141995"/>
              <a:gd name="connsiteX35" fmla="*/ 93 w 7499056"/>
              <a:gd name="connsiteY35" fmla="*/ 3127094 h 5141995"/>
              <a:gd name="connsiteX36" fmla="*/ 93 w 7499056"/>
              <a:gd name="connsiteY36" fmla="*/ 3024964 h 5141995"/>
              <a:gd name="connsiteX37" fmla="*/ 1311037 w 7499056"/>
              <a:gd name="connsiteY37" fmla="*/ 2730230 h 5141995"/>
              <a:gd name="connsiteX38" fmla="*/ 93 w 7499056"/>
              <a:gd name="connsiteY38" fmla="*/ 2675372 h 5141995"/>
              <a:gd name="connsiteX39" fmla="*/ 93 w 7499056"/>
              <a:gd name="connsiteY39" fmla="*/ 2578978 h 5141995"/>
              <a:gd name="connsiteX40" fmla="*/ 3664096 w 7499056"/>
              <a:gd name="connsiteY40" fmla="*/ 2180172 h 5141995"/>
              <a:gd name="connsiteX41" fmla="*/ 1025185 w 7499056"/>
              <a:gd name="connsiteY41" fmla="*/ 1682566 h 5141995"/>
              <a:gd name="connsiteX42" fmla="*/ 4009617 w 7499056"/>
              <a:gd name="connsiteY42" fmla="*/ 1420580 h 5141995"/>
              <a:gd name="connsiteX43" fmla="*/ 174287 w 7499056"/>
              <a:gd name="connsiteY43" fmla="*/ 1210955 h 5141995"/>
              <a:gd name="connsiteX44" fmla="*/ 2082007 w 7499056"/>
              <a:gd name="connsiteY44" fmla="*/ 948969 h 5141995"/>
              <a:gd name="connsiteX45" fmla="*/ 1191238 w 7499056"/>
              <a:gd name="connsiteY45" fmla="*/ 870337 h 5141995"/>
              <a:gd name="connsiteX46" fmla="*/ 2474153 w 7499056"/>
              <a:gd name="connsiteY46" fmla="*/ 739436 h 5141995"/>
              <a:gd name="connsiteX47" fmla="*/ 666157 w 7499056"/>
              <a:gd name="connsiteY47" fmla="*/ 634624 h 5141995"/>
              <a:gd name="connsiteX48" fmla="*/ 1523623 w 7499056"/>
              <a:gd name="connsiteY48" fmla="*/ 359594 h 5141995"/>
              <a:gd name="connsiteX49" fmla="*/ 659589 w 7499056"/>
              <a:gd name="connsiteY49" fmla="*/ 359594 h 5141995"/>
              <a:gd name="connsiteX50" fmla="*/ 0 w 7499056"/>
              <a:gd name="connsiteY50" fmla="*/ 354784 h 5141995"/>
              <a:gd name="connsiteX51" fmla="*/ 0 w 7499056"/>
              <a:gd name="connsiteY51" fmla="*/ 33778 h 5141995"/>
              <a:gd name="connsiteX52" fmla="*/ 6874343 w 7499056"/>
              <a:gd name="connsiteY52" fmla="*/ 84473 h 5141995"/>
              <a:gd name="connsiteX53" fmla="*/ 7498964 w 7499056"/>
              <a:gd name="connsiteY53" fmla="*/ 108340 h 5141995"/>
              <a:gd name="connsiteX54" fmla="*/ 7498964 w 7499056"/>
              <a:gd name="connsiteY54" fmla="*/ 244236 h 5141995"/>
              <a:gd name="connsiteX55" fmla="*/ 5657942 w 7499056"/>
              <a:gd name="connsiteY55" fmla="*/ 327309 h 514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499056" h="5141995">
                <a:moveTo>
                  <a:pt x="5657942" y="327309"/>
                </a:moveTo>
                <a:cubicBezTo>
                  <a:pt x="5631392" y="413065"/>
                  <a:pt x="6914214" y="372638"/>
                  <a:pt x="6967407" y="438135"/>
                </a:cubicBezTo>
                <a:cubicBezTo>
                  <a:pt x="7020692" y="503631"/>
                  <a:pt x="6016877" y="516767"/>
                  <a:pt x="6016877" y="595307"/>
                </a:cubicBezTo>
                <a:cubicBezTo>
                  <a:pt x="6016877" y="659231"/>
                  <a:pt x="7086096" y="671165"/>
                  <a:pt x="7498964" y="736846"/>
                </a:cubicBezTo>
                <a:lnTo>
                  <a:pt x="7498964" y="834813"/>
                </a:lnTo>
                <a:cubicBezTo>
                  <a:pt x="6777672" y="929727"/>
                  <a:pt x="3859105" y="999757"/>
                  <a:pt x="3830150" y="1079870"/>
                </a:cubicBezTo>
                <a:cubicBezTo>
                  <a:pt x="3796846" y="1171639"/>
                  <a:pt x="6854361" y="1171639"/>
                  <a:pt x="6907554" y="1315675"/>
                </a:cubicBezTo>
                <a:cubicBezTo>
                  <a:pt x="6960839" y="1459804"/>
                  <a:pt x="4208974" y="1865826"/>
                  <a:pt x="4282056" y="1931322"/>
                </a:cubicBezTo>
                <a:cubicBezTo>
                  <a:pt x="4343205" y="1986088"/>
                  <a:pt x="6718003" y="2077579"/>
                  <a:pt x="7498964" y="2178321"/>
                </a:cubicBezTo>
                <a:lnTo>
                  <a:pt x="7498964" y="2316900"/>
                </a:lnTo>
                <a:cubicBezTo>
                  <a:pt x="7185358" y="2352608"/>
                  <a:pt x="6682017" y="2357234"/>
                  <a:pt x="6668418" y="2429113"/>
                </a:cubicBezTo>
                <a:cubicBezTo>
                  <a:pt x="6654172" y="2504231"/>
                  <a:pt x="7183878" y="2680645"/>
                  <a:pt x="7498964" y="2812933"/>
                </a:cubicBezTo>
                <a:lnTo>
                  <a:pt x="7498964" y="3020801"/>
                </a:lnTo>
                <a:cubicBezTo>
                  <a:pt x="7017362" y="3117103"/>
                  <a:pt x="5938152" y="3227188"/>
                  <a:pt x="5963777" y="3267337"/>
                </a:cubicBezTo>
                <a:cubicBezTo>
                  <a:pt x="5996895" y="3319697"/>
                  <a:pt x="7213389" y="3345970"/>
                  <a:pt x="7220049" y="3450783"/>
                </a:cubicBezTo>
                <a:cubicBezTo>
                  <a:pt x="7226617" y="3555503"/>
                  <a:pt x="5791063" y="3620999"/>
                  <a:pt x="5744439" y="3699632"/>
                </a:cubicBezTo>
                <a:cubicBezTo>
                  <a:pt x="5697906" y="3778265"/>
                  <a:pt x="7545866" y="3935437"/>
                  <a:pt x="7486012" y="4040250"/>
                </a:cubicBezTo>
                <a:cubicBezTo>
                  <a:pt x="7426159" y="4144970"/>
                  <a:pt x="6203098" y="4393912"/>
                  <a:pt x="6302823" y="4433228"/>
                </a:cubicBezTo>
                <a:cubicBezTo>
                  <a:pt x="6372297" y="4460519"/>
                  <a:pt x="7082304" y="4459316"/>
                  <a:pt x="7499056" y="4485866"/>
                </a:cubicBezTo>
                <a:lnTo>
                  <a:pt x="7499056" y="4628515"/>
                </a:lnTo>
                <a:cubicBezTo>
                  <a:pt x="7077493" y="4707147"/>
                  <a:pt x="6366562" y="4793921"/>
                  <a:pt x="6409115" y="4835920"/>
                </a:cubicBezTo>
                <a:cubicBezTo>
                  <a:pt x="6448987" y="4875236"/>
                  <a:pt x="7092387" y="4966728"/>
                  <a:pt x="7499056" y="5032224"/>
                </a:cubicBezTo>
                <a:lnTo>
                  <a:pt x="7499056" y="5117980"/>
                </a:lnTo>
                <a:cubicBezTo>
                  <a:pt x="6459533" y="5150543"/>
                  <a:pt x="3314320" y="5181719"/>
                  <a:pt x="3477968" y="4983287"/>
                </a:cubicBezTo>
                <a:cubicBezTo>
                  <a:pt x="3672329" y="4747481"/>
                  <a:pt x="6005406" y="4600115"/>
                  <a:pt x="5900778" y="4511768"/>
                </a:cubicBezTo>
                <a:cubicBezTo>
                  <a:pt x="5796058" y="4423237"/>
                  <a:pt x="2221603" y="4747574"/>
                  <a:pt x="2311430" y="4511768"/>
                </a:cubicBezTo>
                <a:cubicBezTo>
                  <a:pt x="2401163" y="4275963"/>
                  <a:pt x="3836903" y="4334984"/>
                  <a:pt x="3697862" y="4275963"/>
                </a:cubicBezTo>
                <a:cubicBezTo>
                  <a:pt x="3558636" y="4217035"/>
                  <a:pt x="1473946" y="4128503"/>
                  <a:pt x="1593467" y="4010647"/>
                </a:cubicBezTo>
                <a:cubicBezTo>
                  <a:pt x="1713174" y="3892790"/>
                  <a:pt x="4833965" y="3869848"/>
                  <a:pt x="4780680" y="3791216"/>
                </a:cubicBezTo>
                <a:cubicBezTo>
                  <a:pt x="4727580" y="3712583"/>
                  <a:pt x="2507456" y="3647272"/>
                  <a:pt x="2733456" y="3568639"/>
                </a:cubicBezTo>
                <a:cubicBezTo>
                  <a:pt x="2959455" y="3490007"/>
                  <a:pt x="5618164" y="3463826"/>
                  <a:pt x="5638145" y="3385194"/>
                </a:cubicBezTo>
                <a:cubicBezTo>
                  <a:pt x="5658128" y="3306561"/>
                  <a:pt x="4960240" y="3358921"/>
                  <a:pt x="4946918" y="3280381"/>
                </a:cubicBezTo>
                <a:cubicBezTo>
                  <a:pt x="4933597" y="3201748"/>
                  <a:pt x="5784403" y="3044575"/>
                  <a:pt x="5724549" y="3005352"/>
                </a:cubicBezTo>
                <a:cubicBezTo>
                  <a:pt x="5664696" y="2966035"/>
                  <a:pt x="2175164" y="2730323"/>
                  <a:pt x="2168503" y="2782775"/>
                </a:cubicBezTo>
                <a:cubicBezTo>
                  <a:pt x="2161935" y="2835135"/>
                  <a:pt x="4368552" y="3031624"/>
                  <a:pt x="4322020" y="3097121"/>
                </a:cubicBezTo>
                <a:cubicBezTo>
                  <a:pt x="4280761" y="3155124"/>
                  <a:pt x="790582" y="3192682"/>
                  <a:pt x="93" y="3127094"/>
                </a:cubicBezTo>
                <a:lnTo>
                  <a:pt x="93" y="3024964"/>
                </a:lnTo>
                <a:cubicBezTo>
                  <a:pt x="384745" y="2922094"/>
                  <a:pt x="1337495" y="2792951"/>
                  <a:pt x="1311037" y="2730230"/>
                </a:cubicBezTo>
                <a:cubicBezTo>
                  <a:pt x="1284672" y="2667971"/>
                  <a:pt x="368741" y="2712653"/>
                  <a:pt x="93" y="2675372"/>
                </a:cubicBezTo>
                <a:lnTo>
                  <a:pt x="93" y="2578978"/>
                </a:lnTo>
                <a:cubicBezTo>
                  <a:pt x="706954" y="2451316"/>
                  <a:pt x="3646519" y="2249461"/>
                  <a:pt x="3664096" y="2180172"/>
                </a:cubicBezTo>
                <a:cubicBezTo>
                  <a:pt x="3684078" y="2101539"/>
                  <a:pt x="1031845" y="1774150"/>
                  <a:pt x="1025185" y="1682566"/>
                </a:cubicBezTo>
                <a:cubicBezTo>
                  <a:pt x="1018617" y="1590797"/>
                  <a:pt x="4009617" y="1499120"/>
                  <a:pt x="4009617" y="1420580"/>
                </a:cubicBezTo>
                <a:cubicBezTo>
                  <a:pt x="4009617" y="1342040"/>
                  <a:pt x="194269" y="1289587"/>
                  <a:pt x="174287" y="1210955"/>
                </a:cubicBezTo>
                <a:cubicBezTo>
                  <a:pt x="154305" y="1132322"/>
                  <a:pt x="2062118" y="1001329"/>
                  <a:pt x="2082007" y="948969"/>
                </a:cubicBezTo>
                <a:cubicBezTo>
                  <a:pt x="2101989" y="896609"/>
                  <a:pt x="1184670" y="935926"/>
                  <a:pt x="1191238" y="870337"/>
                </a:cubicBezTo>
                <a:cubicBezTo>
                  <a:pt x="1197806" y="804840"/>
                  <a:pt x="2467400" y="791704"/>
                  <a:pt x="2474153" y="739436"/>
                </a:cubicBezTo>
                <a:cubicBezTo>
                  <a:pt x="2480721" y="686984"/>
                  <a:pt x="659589" y="713164"/>
                  <a:pt x="666157" y="634624"/>
                </a:cubicBezTo>
                <a:cubicBezTo>
                  <a:pt x="672725" y="555991"/>
                  <a:pt x="1536944" y="438135"/>
                  <a:pt x="1523623" y="359594"/>
                </a:cubicBezTo>
                <a:cubicBezTo>
                  <a:pt x="1510302" y="280962"/>
                  <a:pt x="1045074" y="372638"/>
                  <a:pt x="659589" y="359594"/>
                </a:cubicBezTo>
                <a:cubicBezTo>
                  <a:pt x="463840" y="353026"/>
                  <a:pt x="206203" y="353119"/>
                  <a:pt x="0" y="354784"/>
                </a:cubicBezTo>
                <a:lnTo>
                  <a:pt x="0" y="33778"/>
                </a:lnTo>
                <a:cubicBezTo>
                  <a:pt x="1449061" y="-61136"/>
                  <a:pt x="6757042" y="72909"/>
                  <a:pt x="6874343" y="84473"/>
                </a:cubicBezTo>
                <a:cubicBezTo>
                  <a:pt x="6933549" y="90208"/>
                  <a:pt x="7209688" y="96314"/>
                  <a:pt x="7498964" y="108340"/>
                </a:cubicBezTo>
                <a:lnTo>
                  <a:pt x="7498964" y="244236"/>
                </a:lnTo>
                <a:cubicBezTo>
                  <a:pt x="6740483" y="264033"/>
                  <a:pt x="5675057" y="272451"/>
                  <a:pt x="5657942" y="327309"/>
                </a:cubicBezTo>
                <a:close/>
              </a:path>
            </a:pathLst>
          </a:custGeom>
          <a:solidFill>
            <a:srgbClr val="73E7F8"/>
          </a:solidFill>
          <a:ln w="924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10" name="Graphic 20">
            <a:extLst>
              <a:ext uri="{FF2B5EF4-FFF2-40B4-BE49-F238E27FC236}">
                <a16:creationId xmlns:a16="http://schemas.microsoft.com/office/drawing/2014/main" id="{A54E9367-E92E-4ED8-BF1C-925EF141C8D7}"/>
              </a:ext>
            </a:extLst>
          </p:cNvPr>
          <p:cNvGrpSpPr/>
          <p:nvPr userDrawn="1"/>
        </p:nvGrpSpPr>
        <p:grpSpPr>
          <a:xfrm>
            <a:off x="-1" y="5047675"/>
            <a:ext cx="12195073" cy="1852412"/>
            <a:chOff x="-1" y="3785756"/>
            <a:chExt cx="9146305" cy="1389309"/>
          </a:xfrm>
          <a:solidFill>
            <a:srgbClr val="5DE0F1">
              <a:alpha val="50000"/>
            </a:srgb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4B95AE-DDDF-4954-9D3B-21B18154158B}"/>
                </a:ext>
              </a:extLst>
            </p:cNvPr>
            <p:cNvSpPr/>
            <p:nvPr/>
          </p:nvSpPr>
          <p:spPr>
            <a:xfrm>
              <a:off x="-1" y="3785756"/>
              <a:ext cx="3511240" cy="1357113"/>
            </a:xfrm>
            <a:custGeom>
              <a:avLst/>
              <a:gdLst>
                <a:gd name="connsiteX0" fmla="*/ 3377547 w 3511240"/>
                <a:gd name="connsiteY0" fmla="*/ 1312140 h 1357113"/>
                <a:gd name="connsiteX1" fmla="*/ 3244503 w 3511240"/>
                <a:gd name="connsiteY1" fmla="*/ 1357113 h 1357113"/>
                <a:gd name="connsiteX2" fmla="*/ 0 w 3511240"/>
                <a:gd name="connsiteY2" fmla="*/ 1357113 h 1357113"/>
                <a:gd name="connsiteX3" fmla="*/ 0 w 3511240"/>
                <a:gd name="connsiteY3" fmla="*/ 0 h 1357113"/>
                <a:gd name="connsiteX4" fmla="*/ 1358810 w 3511240"/>
                <a:gd name="connsiteY4" fmla="*/ 57869 h 1357113"/>
                <a:gd name="connsiteX5" fmla="*/ 1405853 w 3511240"/>
                <a:gd name="connsiteY5" fmla="*/ 138919 h 1357113"/>
                <a:gd name="connsiteX6" fmla="*/ 586716 w 3511240"/>
                <a:gd name="connsiteY6" fmla="*/ 414880 h 1357113"/>
                <a:gd name="connsiteX7" fmla="*/ 499392 w 3511240"/>
                <a:gd name="connsiteY7" fmla="*/ 505479 h 1357113"/>
                <a:gd name="connsiteX8" fmla="*/ 554667 w 3511240"/>
                <a:gd name="connsiteY8" fmla="*/ 553554 h 1357113"/>
                <a:gd name="connsiteX9" fmla="*/ 770772 w 3511240"/>
                <a:gd name="connsiteY9" fmla="*/ 589549 h 1357113"/>
                <a:gd name="connsiteX10" fmla="*/ 2354213 w 3511240"/>
                <a:gd name="connsiteY10" fmla="*/ 671252 h 1357113"/>
                <a:gd name="connsiteX11" fmla="*/ 2429629 w 3511240"/>
                <a:gd name="connsiteY11" fmla="*/ 683005 h 1357113"/>
                <a:gd name="connsiteX12" fmla="*/ 2436979 w 3511240"/>
                <a:gd name="connsiteY12" fmla="*/ 783562 h 1357113"/>
                <a:gd name="connsiteX13" fmla="*/ 2309375 w 3511240"/>
                <a:gd name="connsiteY13" fmla="*/ 810660 h 1357113"/>
                <a:gd name="connsiteX14" fmla="*/ 1318530 w 3511240"/>
                <a:gd name="connsiteY14" fmla="*/ 1010061 h 1357113"/>
                <a:gd name="connsiteX15" fmla="*/ 1291333 w 3511240"/>
                <a:gd name="connsiteY15" fmla="*/ 1032588 h 1357113"/>
                <a:gd name="connsiteX16" fmla="*/ 1343227 w 3511240"/>
                <a:gd name="connsiteY16" fmla="*/ 1055768 h 1357113"/>
                <a:gd name="connsiteX17" fmla="*/ 3409007 w 3511240"/>
                <a:gd name="connsiteY17" fmla="*/ 1148735 h 1357113"/>
                <a:gd name="connsiteX18" fmla="*/ 3502211 w 3511240"/>
                <a:gd name="connsiteY18" fmla="*/ 1195912 h 1357113"/>
                <a:gd name="connsiteX19" fmla="*/ 3377547 w 3511240"/>
                <a:gd name="connsiteY19" fmla="*/ 1312140 h 135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11240" h="1357113">
                  <a:moveTo>
                    <a:pt x="3377547" y="1312140"/>
                  </a:moveTo>
                  <a:cubicBezTo>
                    <a:pt x="3333444" y="1327240"/>
                    <a:pt x="3289047" y="1342340"/>
                    <a:pt x="3244503" y="1357113"/>
                  </a:cubicBezTo>
                  <a:lnTo>
                    <a:pt x="0" y="1357113"/>
                  </a:lnTo>
                  <a:lnTo>
                    <a:pt x="0" y="0"/>
                  </a:lnTo>
                  <a:cubicBezTo>
                    <a:pt x="454701" y="3428"/>
                    <a:pt x="908667" y="22772"/>
                    <a:pt x="1358810" y="57869"/>
                  </a:cubicBezTo>
                  <a:cubicBezTo>
                    <a:pt x="1429375" y="63338"/>
                    <a:pt x="1457307" y="111494"/>
                    <a:pt x="1405853" y="138919"/>
                  </a:cubicBezTo>
                  <a:cubicBezTo>
                    <a:pt x="1181958" y="258412"/>
                    <a:pt x="841483" y="308038"/>
                    <a:pt x="586716" y="414880"/>
                  </a:cubicBezTo>
                  <a:cubicBezTo>
                    <a:pt x="535262" y="436428"/>
                    <a:pt x="483368" y="463771"/>
                    <a:pt x="499392" y="505479"/>
                  </a:cubicBezTo>
                  <a:cubicBezTo>
                    <a:pt x="506742" y="524579"/>
                    <a:pt x="527324" y="541311"/>
                    <a:pt x="554667" y="553554"/>
                  </a:cubicBezTo>
                  <a:cubicBezTo>
                    <a:pt x="615823" y="581060"/>
                    <a:pt x="694768" y="585550"/>
                    <a:pt x="770772" y="589549"/>
                  </a:cubicBezTo>
                  <a:cubicBezTo>
                    <a:pt x="1298683" y="616810"/>
                    <a:pt x="1826301" y="643990"/>
                    <a:pt x="2354213" y="671252"/>
                  </a:cubicBezTo>
                  <a:cubicBezTo>
                    <a:pt x="2380381" y="672639"/>
                    <a:pt x="2406401" y="676231"/>
                    <a:pt x="2429629" y="683005"/>
                  </a:cubicBezTo>
                  <a:cubicBezTo>
                    <a:pt x="2524009" y="710756"/>
                    <a:pt x="2493431" y="760708"/>
                    <a:pt x="2436979" y="783562"/>
                  </a:cubicBezTo>
                  <a:cubicBezTo>
                    <a:pt x="2400080" y="798580"/>
                    <a:pt x="2354066" y="804702"/>
                    <a:pt x="2309375" y="810660"/>
                  </a:cubicBezTo>
                  <a:cubicBezTo>
                    <a:pt x="1967577" y="857184"/>
                    <a:pt x="1634747" y="924114"/>
                    <a:pt x="1318530" y="1010061"/>
                  </a:cubicBezTo>
                  <a:cubicBezTo>
                    <a:pt x="1302800" y="1014305"/>
                    <a:pt x="1291333" y="1022875"/>
                    <a:pt x="1291333" y="1032588"/>
                  </a:cubicBezTo>
                  <a:cubicBezTo>
                    <a:pt x="1291333" y="1048912"/>
                    <a:pt x="1319559" y="1053401"/>
                    <a:pt x="1343227" y="1055768"/>
                  </a:cubicBezTo>
                  <a:cubicBezTo>
                    <a:pt x="2026087" y="1123596"/>
                    <a:pt x="2751580" y="1018876"/>
                    <a:pt x="3409007" y="1148735"/>
                  </a:cubicBezTo>
                  <a:cubicBezTo>
                    <a:pt x="3450317" y="1156897"/>
                    <a:pt x="3485746" y="1173303"/>
                    <a:pt x="3502211" y="1195912"/>
                  </a:cubicBezTo>
                  <a:cubicBezTo>
                    <a:pt x="3539699" y="1247333"/>
                    <a:pt x="3453110" y="1286348"/>
                    <a:pt x="3377547" y="1312140"/>
                  </a:cubicBezTo>
                  <a:close/>
                </a:path>
              </a:pathLst>
            </a:custGeom>
            <a:solidFill>
              <a:srgbClr val="5DE0F1">
                <a:alpha val="50000"/>
              </a:srgbClr>
            </a:solidFill>
            <a:ln w="14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67E9C87-0C52-4C7E-984E-9640786CB340}"/>
                </a:ext>
              </a:extLst>
            </p:cNvPr>
            <p:cNvSpPr/>
            <p:nvPr/>
          </p:nvSpPr>
          <p:spPr>
            <a:xfrm>
              <a:off x="5635064" y="3785757"/>
              <a:ext cx="3511240" cy="1389308"/>
            </a:xfrm>
            <a:custGeom>
              <a:avLst/>
              <a:gdLst>
                <a:gd name="connsiteX0" fmla="*/ 2847735 w 2848028"/>
                <a:gd name="connsiteY0" fmla="*/ 569 h 1098298"/>
                <a:gd name="connsiteX1" fmla="*/ 2847735 w 2848028"/>
                <a:gd name="connsiteY1" fmla="*/ 1078783 h 1098298"/>
                <a:gd name="connsiteX2" fmla="*/ 173041 w 2848028"/>
                <a:gd name="connsiteY2" fmla="*/ 1085068 h 1098298"/>
                <a:gd name="connsiteX3" fmla="*/ 10 w 2848028"/>
                <a:gd name="connsiteY3" fmla="*/ 1025730 h 1098298"/>
                <a:gd name="connsiteX4" fmla="*/ 48818 w 2848028"/>
                <a:gd name="connsiteY4" fmla="*/ 977655 h 1098298"/>
                <a:gd name="connsiteX5" fmla="*/ 2411998 w 2848028"/>
                <a:gd name="connsiteY5" fmla="*/ 633051 h 1098298"/>
                <a:gd name="connsiteX6" fmla="*/ 2571357 w 2848028"/>
                <a:gd name="connsiteY6" fmla="*/ 559102 h 1098298"/>
                <a:gd name="connsiteX7" fmla="*/ 2583853 w 2848028"/>
                <a:gd name="connsiteY7" fmla="*/ 501804 h 1098298"/>
                <a:gd name="connsiteX8" fmla="*/ 2414791 w 2848028"/>
                <a:gd name="connsiteY8" fmla="*/ 437895 h 1098298"/>
                <a:gd name="connsiteX9" fmla="*/ 1598741 w 2848028"/>
                <a:gd name="connsiteY9" fmla="*/ 329502 h 1098298"/>
                <a:gd name="connsiteX10" fmla="*/ 1556696 w 2848028"/>
                <a:gd name="connsiteY10" fmla="*/ 134917 h 1098298"/>
                <a:gd name="connsiteX11" fmla="*/ 2224267 w 2848028"/>
                <a:gd name="connsiteY11" fmla="*/ 19505 h 1098298"/>
                <a:gd name="connsiteX12" fmla="*/ 2848028 w 2848028"/>
                <a:gd name="connsiteY12" fmla="*/ 487 h 109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48028" h="1098298">
                  <a:moveTo>
                    <a:pt x="2847735" y="569"/>
                  </a:moveTo>
                  <a:lnTo>
                    <a:pt x="2847735" y="1078783"/>
                  </a:lnTo>
                  <a:cubicBezTo>
                    <a:pt x="1957003" y="1102535"/>
                    <a:pt x="1064066" y="1104576"/>
                    <a:pt x="173041" y="1085068"/>
                  </a:cubicBezTo>
                  <a:cubicBezTo>
                    <a:pt x="97478" y="1083436"/>
                    <a:pt x="-1165" y="1070539"/>
                    <a:pt x="10" y="1025730"/>
                  </a:cubicBezTo>
                  <a:cubicBezTo>
                    <a:pt x="599" y="1006304"/>
                    <a:pt x="20004" y="988429"/>
                    <a:pt x="48818" y="977655"/>
                  </a:cubicBezTo>
                  <a:cubicBezTo>
                    <a:pt x="735353" y="721936"/>
                    <a:pt x="1676068" y="834981"/>
                    <a:pt x="2411998" y="633051"/>
                  </a:cubicBezTo>
                  <a:cubicBezTo>
                    <a:pt x="2474918" y="615665"/>
                    <a:pt x="2538280" y="595178"/>
                    <a:pt x="2571357" y="559102"/>
                  </a:cubicBezTo>
                  <a:cubicBezTo>
                    <a:pt x="2587528" y="541390"/>
                    <a:pt x="2593261" y="520903"/>
                    <a:pt x="2583853" y="501804"/>
                  </a:cubicBezTo>
                  <a:cubicBezTo>
                    <a:pt x="2562683" y="459851"/>
                    <a:pt x="2484327" y="447118"/>
                    <a:pt x="2414791" y="437895"/>
                  </a:cubicBezTo>
                  <a:lnTo>
                    <a:pt x="1598741" y="329502"/>
                  </a:lnTo>
                  <a:cubicBezTo>
                    <a:pt x="1428945" y="306974"/>
                    <a:pt x="1401601" y="179646"/>
                    <a:pt x="1556696" y="134917"/>
                  </a:cubicBezTo>
                  <a:cubicBezTo>
                    <a:pt x="1763244" y="75416"/>
                    <a:pt x="1993315" y="38604"/>
                    <a:pt x="2224267" y="19505"/>
                  </a:cubicBezTo>
                  <a:cubicBezTo>
                    <a:pt x="2430669" y="2446"/>
                    <a:pt x="2639275" y="-1553"/>
                    <a:pt x="2848028" y="487"/>
                  </a:cubicBezTo>
                  <a:close/>
                </a:path>
              </a:pathLst>
            </a:custGeom>
            <a:solidFill>
              <a:srgbClr val="5DE0F1">
                <a:alpha val="50000"/>
              </a:srgbClr>
            </a:solidFill>
            <a:ln w="14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</p:grpSp>
      <p:sp>
        <p:nvSpPr>
          <p:cNvPr id="6" name="ตัวแทนข้อความ 9">
            <a:extLst>
              <a:ext uri="{FF2B5EF4-FFF2-40B4-BE49-F238E27FC236}">
                <a16:creationId xmlns:a16="http://schemas.microsoft.com/office/drawing/2014/main" id="{8F5B0DA4-7704-4425-A78A-AB6A92C7E62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0475" y="2936611"/>
            <a:ext cx="5219223" cy="12040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spcBef>
                <a:spcPts val="0"/>
              </a:spcBef>
              <a:buNone/>
              <a:defRPr sz="1600" b="0" i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7" name="ตัวแทนข้อความ 9">
            <a:extLst>
              <a:ext uri="{FF2B5EF4-FFF2-40B4-BE49-F238E27FC236}">
                <a16:creationId xmlns:a16="http://schemas.microsoft.com/office/drawing/2014/main" id="{74CF2F20-5D0C-48D6-84A5-1B48D5B2BE8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0475" y="538019"/>
            <a:ext cx="6623440" cy="2179320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 marL="0" indent="0">
              <a:spcBef>
                <a:spcPts val="0"/>
              </a:spcBef>
              <a:buNone/>
              <a:defRPr lang="en-US" sz="8000" b="1" baseline="0" dirty="0">
                <a:solidFill>
                  <a:schemeClr val="accent1"/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r>
              <a:rPr lang="en-US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j-cs"/>
              </a:rPr>
              <a:t>Frog</a:t>
            </a:r>
            <a:r>
              <a:rPr lang="en-US" b="1" baseline="0" dirty="0">
                <a:latin typeface="+mj-lt"/>
                <a:cs typeface="+mj-cs"/>
              </a:rPr>
              <a:t> </a:t>
            </a:r>
          </a:p>
          <a:p>
            <a:r>
              <a:rPr lang="en-US" b="1" baseline="0" dirty="0">
                <a:latin typeface="+mj-lt"/>
                <a:cs typeface="+mj-cs"/>
              </a:rPr>
              <a:t>Life Cycle</a:t>
            </a:r>
          </a:p>
        </p:txBody>
      </p:sp>
    </p:spTree>
    <p:extLst>
      <p:ext uri="{BB962C8B-B14F-4D97-AF65-F5344CB8AC3E}">
        <p14:creationId xmlns:p14="http://schemas.microsoft.com/office/powerpoint/2010/main" val="38513600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C27988-D781-458C-B501-EB50953CDC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822D883-FC64-4849-AF89-0FBE1BFD25DE}"/>
              </a:ext>
            </a:extLst>
          </p:cNvPr>
          <p:cNvSpPr/>
          <p:nvPr userDrawn="1"/>
        </p:nvSpPr>
        <p:spPr>
          <a:xfrm>
            <a:off x="0" y="1933360"/>
            <a:ext cx="12199707" cy="4924641"/>
          </a:xfrm>
          <a:custGeom>
            <a:avLst/>
            <a:gdLst>
              <a:gd name="connsiteX0" fmla="*/ 6843140 w 6843139"/>
              <a:gd name="connsiteY0" fmla="*/ 0 h 3062243"/>
              <a:gd name="connsiteX1" fmla="*/ 5304996 w 6843139"/>
              <a:gd name="connsiteY1" fmla="*/ 1633484 h 3062243"/>
              <a:gd name="connsiteX2" fmla="*/ 2978239 w 6843139"/>
              <a:gd name="connsiteY2" fmla="*/ 1168116 h 3062243"/>
              <a:gd name="connsiteX3" fmla="*/ 0 w 6843139"/>
              <a:gd name="connsiteY3" fmla="*/ 1128525 h 3062243"/>
              <a:gd name="connsiteX4" fmla="*/ 0 w 6843139"/>
              <a:gd name="connsiteY4" fmla="*/ 3062244 h 3062243"/>
              <a:gd name="connsiteX5" fmla="*/ 6843140 w 6843139"/>
              <a:gd name="connsiteY5" fmla="*/ 3062244 h 3062243"/>
              <a:gd name="connsiteX6" fmla="*/ 6843140 w 6843139"/>
              <a:gd name="connsiteY6" fmla="*/ 0 h 3062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43139" h="3062243">
                <a:moveTo>
                  <a:pt x="6843140" y="0"/>
                </a:moveTo>
                <a:cubicBezTo>
                  <a:pt x="6011212" y="122412"/>
                  <a:pt x="5639662" y="1085888"/>
                  <a:pt x="5304996" y="1633484"/>
                </a:cubicBezTo>
                <a:cubicBezTo>
                  <a:pt x="5003915" y="2126178"/>
                  <a:pt x="3961426" y="2675805"/>
                  <a:pt x="2978239" y="1168116"/>
                </a:cubicBezTo>
                <a:cubicBezTo>
                  <a:pt x="2156971" y="-91026"/>
                  <a:pt x="663495" y="483641"/>
                  <a:pt x="0" y="1128525"/>
                </a:cubicBezTo>
                <a:lnTo>
                  <a:pt x="0" y="3062244"/>
                </a:lnTo>
                <a:lnTo>
                  <a:pt x="6843140" y="3062244"/>
                </a:lnTo>
                <a:lnTo>
                  <a:pt x="684314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70000"/>
            </a:schemeClr>
          </a:solidFill>
          <a:ln w="84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  <p:sp>
        <p:nvSpPr>
          <p:cNvPr id="9" name="ตัวแทนข้อความ 9">
            <a:extLst>
              <a:ext uri="{FF2B5EF4-FFF2-40B4-BE49-F238E27FC236}">
                <a16:creationId xmlns:a16="http://schemas.microsoft.com/office/drawing/2014/main" id="{6A0D31FE-F711-4147-BCF3-68E81A25D32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81907" y="1711008"/>
            <a:ext cx="3028187" cy="3694355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 anchor="ctr">
            <a:no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lang="en-US" sz="6400" b="1" baseline="0" dirty="0">
                <a:solidFill>
                  <a:schemeClr val="tx1"/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r>
              <a:rPr lang="en-US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j-cs"/>
              </a:rPr>
              <a:t>Frog</a:t>
            </a:r>
            <a:r>
              <a:rPr lang="en-US" b="1" baseline="0" dirty="0">
                <a:latin typeface="+mj-lt"/>
                <a:cs typeface="+mj-cs"/>
              </a:rPr>
              <a:t> Life Cycle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B372AFE7-1BD1-468B-965B-71384FA763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2"/>
            <a:ext cx="12192000" cy="6720113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6DA2FDF-9254-42D8-994E-C76512A614B5}"/>
              </a:ext>
            </a:extLst>
          </p:cNvPr>
          <p:cNvSpPr/>
          <p:nvPr/>
        </p:nvSpPr>
        <p:spPr>
          <a:xfrm>
            <a:off x="-906895" y="769166"/>
            <a:ext cx="4921644" cy="3044041"/>
          </a:xfrm>
          <a:custGeom>
            <a:avLst/>
            <a:gdLst>
              <a:gd name="connsiteX0" fmla="*/ 545786 w 2489914"/>
              <a:gd name="connsiteY0" fmla="*/ 1202044 h 1389107"/>
              <a:gd name="connsiteX1" fmla="*/ 107291 w 2489914"/>
              <a:gd name="connsiteY1" fmla="*/ 1055092 h 1389107"/>
              <a:gd name="connsiteX2" fmla="*/ 492 w 2489914"/>
              <a:gd name="connsiteY2" fmla="*/ 717307 h 1389107"/>
              <a:gd name="connsiteX3" fmla="*/ 547 w 2489914"/>
              <a:gd name="connsiteY3" fmla="*/ 627952 h 1389107"/>
              <a:gd name="connsiteX4" fmla="*/ 61214 w 2489914"/>
              <a:gd name="connsiteY4" fmla="*/ 337834 h 1389107"/>
              <a:gd name="connsiteX5" fmla="*/ 318256 w 2489914"/>
              <a:gd name="connsiteY5" fmla="*/ 249850 h 1389107"/>
              <a:gd name="connsiteX6" fmla="*/ 509528 w 2489914"/>
              <a:gd name="connsiteY6" fmla="*/ 214 h 1389107"/>
              <a:gd name="connsiteX7" fmla="*/ 791473 w 2489914"/>
              <a:gd name="connsiteY7" fmla="*/ 230158 h 1389107"/>
              <a:gd name="connsiteX8" fmla="*/ 1157397 w 2489914"/>
              <a:gd name="connsiteY8" fmla="*/ 361421 h 1389107"/>
              <a:gd name="connsiteX9" fmla="*/ 1275825 w 2489914"/>
              <a:gd name="connsiteY9" fmla="*/ 387202 h 1389107"/>
              <a:gd name="connsiteX10" fmla="*/ 1339345 w 2489914"/>
              <a:gd name="connsiteY10" fmla="*/ 525870 h 1389107"/>
              <a:gd name="connsiteX11" fmla="*/ 1476587 w 2489914"/>
              <a:gd name="connsiteY11" fmla="*/ 530368 h 1389107"/>
              <a:gd name="connsiteX12" fmla="*/ 1525297 w 2489914"/>
              <a:gd name="connsiteY12" fmla="*/ 669914 h 1389107"/>
              <a:gd name="connsiteX13" fmla="*/ 1672083 w 2489914"/>
              <a:gd name="connsiteY13" fmla="*/ 641994 h 1389107"/>
              <a:gd name="connsiteX14" fmla="*/ 1760945 w 2489914"/>
              <a:gd name="connsiteY14" fmla="*/ 777152 h 1389107"/>
              <a:gd name="connsiteX15" fmla="*/ 1790237 w 2489914"/>
              <a:gd name="connsiteY15" fmla="*/ 838642 h 1389107"/>
              <a:gd name="connsiteX16" fmla="*/ 1887765 w 2489914"/>
              <a:gd name="connsiteY16" fmla="*/ 840946 h 1389107"/>
              <a:gd name="connsiteX17" fmla="*/ 2176457 w 2489914"/>
              <a:gd name="connsiteY17" fmla="*/ 988501 h 1389107"/>
              <a:gd name="connsiteX18" fmla="*/ 2207668 w 2489914"/>
              <a:gd name="connsiteY18" fmla="*/ 1039788 h 1389107"/>
              <a:gd name="connsiteX19" fmla="*/ 2283859 w 2489914"/>
              <a:gd name="connsiteY19" fmla="*/ 1054160 h 1389107"/>
              <a:gd name="connsiteX20" fmla="*/ 2489887 w 2489914"/>
              <a:gd name="connsiteY20" fmla="*/ 1209888 h 1389107"/>
              <a:gd name="connsiteX21" fmla="*/ 1771970 w 2489914"/>
              <a:gd name="connsiteY21" fmla="*/ 1349214 h 1389107"/>
              <a:gd name="connsiteX22" fmla="*/ 1269462 w 2489914"/>
              <a:gd name="connsiteY22" fmla="*/ 1316906 h 1389107"/>
              <a:gd name="connsiteX23" fmla="*/ 545731 w 2489914"/>
              <a:gd name="connsiteY23" fmla="*/ 1202099 h 1389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89914" h="1389107">
                <a:moveTo>
                  <a:pt x="545786" y="1202044"/>
                </a:moveTo>
                <a:cubicBezTo>
                  <a:pt x="389071" y="1184216"/>
                  <a:pt x="214912" y="1170174"/>
                  <a:pt x="107291" y="1055092"/>
                </a:cubicBezTo>
                <a:cubicBezTo>
                  <a:pt x="24408" y="966450"/>
                  <a:pt x="3728" y="841330"/>
                  <a:pt x="492" y="717307"/>
                </a:cubicBezTo>
                <a:cubicBezTo>
                  <a:pt x="-276" y="687248"/>
                  <a:pt x="-57" y="657298"/>
                  <a:pt x="547" y="627952"/>
                </a:cubicBezTo>
                <a:cubicBezTo>
                  <a:pt x="2631" y="527900"/>
                  <a:pt x="8116" y="422692"/>
                  <a:pt x="61214" y="337834"/>
                </a:cubicBezTo>
                <a:cubicBezTo>
                  <a:pt x="114312" y="252976"/>
                  <a:pt x="231588" y="199659"/>
                  <a:pt x="318256" y="249850"/>
                </a:cubicBezTo>
                <a:cubicBezTo>
                  <a:pt x="256765" y="138114"/>
                  <a:pt x="381995" y="-6314"/>
                  <a:pt x="509528" y="214"/>
                </a:cubicBezTo>
                <a:cubicBezTo>
                  <a:pt x="637061" y="6741"/>
                  <a:pt x="738539" y="114143"/>
                  <a:pt x="791473" y="230158"/>
                </a:cubicBezTo>
                <a:cubicBezTo>
                  <a:pt x="913740" y="136907"/>
                  <a:pt x="1122511" y="211837"/>
                  <a:pt x="1157397" y="361421"/>
                </a:cubicBezTo>
                <a:cubicBezTo>
                  <a:pt x="1152406" y="339973"/>
                  <a:pt x="1267323" y="380839"/>
                  <a:pt x="1275825" y="387202"/>
                </a:cubicBezTo>
                <a:cubicBezTo>
                  <a:pt x="1319159" y="419784"/>
                  <a:pt x="1337973" y="474034"/>
                  <a:pt x="1339345" y="525870"/>
                </a:cubicBezTo>
                <a:cubicBezTo>
                  <a:pt x="1381143" y="511718"/>
                  <a:pt x="1436215" y="504587"/>
                  <a:pt x="1476587" y="530368"/>
                </a:cubicBezTo>
                <a:cubicBezTo>
                  <a:pt x="1521402" y="558947"/>
                  <a:pt x="1542630" y="619724"/>
                  <a:pt x="1525297" y="669914"/>
                </a:cubicBezTo>
                <a:cubicBezTo>
                  <a:pt x="1553052" y="622028"/>
                  <a:pt x="1624306" y="613964"/>
                  <a:pt x="1672083" y="641994"/>
                </a:cubicBezTo>
                <a:cubicBezTo>
                  <a:pt x="1719860" y="670024"/>
                  <a:pt x="1746903" y="723615"/>
                  <a:pt x="1760945" y="777152"/>
                </a:cubicBezTo>
                <a:cubicBezTo>
                  <a:pt x="1766814" y="799532"/>
                  <a:pt x="1772025" y="824326"/>
                  <a:pt x="1790237" y="838642"/>
                </a:cubicBezTo>
                <a:cubicBezTo>
                  <a:pt x="1816731" y="859486"/>
                  <a:pt x="1854744" y="847528"/>
                  <a:pt x="1887765" y="840946"/>
                </a:cubicBezTo>
                <a:cubicBezTo>
                  <a:pt x="2002189" y="818072"/>
                  <a:pt x="2128186" y="882525"/>
                  <a:pt x="2176457" y="988501"/>
                </a:cubicBezTo>
                <a:cubicBezTo>
                  <a:pt x="2184849" y="1006931"/>
                  <a:pt x="2191761" y="1027227"/>
                  <a:pt x="2207668" y="1039788"/>
                </a:cubicBezTo>
                <a:cubicBezTo>
                  <a:pt x="2228403" y="1056135"/>
                  <a:pt x="2257475" y="1054160"/>
                  <a:pt x="2283859" y="1054160"/>
                </a:cubicBezTo>
                <a:cubicBezTo>
                  <a:pt x="2380017" y="1054050"/>
                  <a:pt x="2491917" y="1113895"/>
                  <a:pt x="2489887" y="1209888"/>
                </a:cubicBezTo>
                <a:cubicBezTo>
                  <a:pt x="2484182" y="1477132"/>
                  <a:pt x="1920513" y="1373021"/>
                  <a:pt x="1771970" y="1349214"/>
                </a:cubicBezTo>
                <a:cubicBezTo>
                  <a:pt x="1600719" y="1321788"/>
                  <a:pt x="1439616" y="1339231"/>
                  <a:pt x="1269462" y="1316906"/>
                </a:cubicBezTo>
                <a:cubicBezTo>
                  <a:pt x="1027176" y="1285091"/>
                  <a:pt x="788620" y="1229744"/>
                  <a:pt x="545731" y="120209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E35EA4DA-FACE-4DFB-9D1E-800EF6BA5518}"/>
              </a:ext>
            </a:extLst>
          </p:cNvPr>
          <p:cNvSpPr/>
          <p:nvPr userDrawn="1"/>
        </p:nvSpPr>
        <p:spPr>
          <a:xfrm flipH="1">
            <a:off x="8177253" y="769165"/>
            <a:ext cx="4921644" cy="3044041"/>
          </a:xfrm>
          <a:custGeom>
            <a:avLst/>
            <a:gdLst>
              <a:gd name="connsiteX0" fmla="*/ 545786 w 2489914"/>
              <a:gd name="connsiteY0" fmla="*/ 1202044 h 1389107"/>
              <a:gd name="connsiteX1" fmla="*/ 107291 w 2489914"/>
              <a:gd name="connsiteY1" fmla="*/ 1055092 h 1389107"/>
              <a:gd name="connsiteX2" fmla="*/ 492 w 2489914"/>
              <a:gd name="connsiteY2" fmla="*/ 717307 h 1389107"/>
              <a:gd name="connsiteX3" fmla="*/ 547 w 2489914"/>
              <a:gd name="connsiteY3" fmla="*/ 627952 h 1389107"/>
              <a:gd name="connsiteX4" fmla="*/ 61214 w 2489914"/>
              <a:gd name="connsiteY4" fmla="*/ 337834 h 1389107"/>
              <a:gd name="connsiteX5" fmla="*/ 318256 w 2489914"/>
              <a:gd name="connsiteY5" fmla="*/ 249850 h 1389107"/>
              <a:gd name="connsiteX6" fmla="*/ 509528 w 2489914"/>
              <a:gd name="connsiteY6" fmla="*/ 214 h 1389107"/>
              <a:gd name="connsiteX7" fmla="*/ 791473 w 2489914"/>
              <a:gd name="connsiteY7" fmla="*/ 230158 h 1389107"/>
              <a:gd name="connsiteX8" fmla="*/ 1157397 w 2489914"/>
              <a:gd name="connsiteY8" fmla="*/ 361421 h 1389107"/>
              <a:gd name="connsiteX9" fmla="*/ 1275825 w 2489914"/>
              <a:gd name="connsiteY9" fmla="*/ 387202 h 1389107"/>
              <a:gd name="connsiteX10" fmla="*/ 1339345 w 2489914"/>
              <a:gd name="connsiteY10" fmla="*/ 525870 h 1389107"/>
              <a:gd name="connsiteX11" fmla="*/ 1476587 w 2489914"/>
              <a:gd name="connsiteY11" fmla="*/ 530368 h 1389107"/>
              <a:gd name="connsiteX12" fmla="*/ 1525297 w 2489914"/>
              <a:gd name="connsiteY12" fmla="*/ 669914 h 1389107"/>
              <a:gd name="connsiteX13" fmla="*/ 1672083 w 2489914"/>
              <a:gd name="connsiteY13" fmla="*/ 641994 h 1389107"/>
              <a:gd name="connsiteX14" fmla="*/ 1760945 w 2489914"/>
              <a:gd name="connsiteY14" fmla="*/ 777152 h 1389107"/>
              <a:gd name="connsiteX15" fmla="*/ 1790237 w 2489914"/>
              <a:gd name="connsiteY15" fmla="*/ 838642 h 1389107"/>
              <a:gd name="connsiteX16" fmla="*/ 1887765 w 2489914"/>
              <a:gd name="connsiteY16" fmla="*/ 840946 h 1389107"/>
              <a:gd name="connsiteX17" fmla="*/ 2176457 w 2489914"/>
              <a:gd name="connsiteY17" fmla="*/ 988501 h 1389107"/>
              <a:gd name="connsiteX18" fmla="*/ 2207668 w 2489914"/>
              <a:gd name="connsiteY18" fmla="*/ 1039788 h 1389107"/>
              <a:gd name="connsiteX19" fmla="*/ 2283859 w 2489914"/>
              <a:gd name="connsiteY19" fmla="*/ 1054160 h 1389107"/>
              <a:gd name="connsiteX20" fmla="*/ 2489887 w 2489914"/>
              <a:gd name="connsiteY20" fmla="*/ 1209888 h 1389107"/>
              <a:gd name="connsiteX21" fmla="*/ 1771970 w 2489914"/>
              <a:gd name="connsiteY21" fmla="*/ 1349214 h 1389107"/>
              <a:gd name="connsiteX22" fmla="*/ 1269462 w 2489914"/>
              <a:gd name="connsiteY22" fmla="*/ 1316906 h 1389107"/>
              <a:gd name="connsiteX23" fmla="*/ 545731 w 2489914"/>
              <a:gd name="connsiteY23" fmla="*/ 1202099 h 1389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89914" h="1389107">
                <a:moveTo>
                  <a:pt x="545786" y="1202044"/>
                </a:moveTo>
                <a:cubicBezTo>
                  <a:pt x="389071" y="1184216"/>
                  <a:pt x="214912" y="1170174"/>
                  <a:pt x="107291" y="1055092"/>
                </a:cubicBezTo>
                <a:cubicBezTo>
                  <a:pt x="24408" y="966450"/>
                  <a:pt x="3728" y="841330"/>
                  <a:pt x="492" y="717307"/>
                </a:cubicBezTo>
                <a:cubicBezTo>
                  <a:pt x="-276" y="687248"/>
                  <a:pt x="-57" y="657298"/>
                  <a:pt x="547" y="627952"/>
                </a:cubicBezTo>
                <a:cubicBezTo>
                  <a:pt x="2631" y="527900"/>
                  <a:pt x="8116" y="422692"/>
                  <a:pt x="61214" y="337834"/>
                </a:cubicBezTo>
                <a:cubicBezTo>
                  <a:pt x="114312" y="252976"/>
                  <a:pt x="231588" y="199659"/>
                  <a:pt x="318256" y="249850"/>
                </a:cubicBezTo>
                <a:cubicBezTo>
                  <a:pt x="256765" y="138114"/>
                  <a:pt x="381995" y="-6314"/>
                  <a:pt x="509528" y="214"/>
                </a:cubicBezTo>
                <a:cubicBezTo>
                  <a:pt x="637061" y="6741"/>
                  <a:pt x="738539" y="114143"/>
                  <a:pt x="791473" y="230158"/>
                </a:cubicBezTo>
                <a:cubicBezTo>
                  <a:pt x="913740" y="136907"/>
                  <a:pt x="1122511" y="211837"/>
                  <a:pt x="1157397" y="361421"/>
                </a:cubicBezTo>
                <a:cubicBezTo>
                  <a:pt x="1152406" y="339973"/>
                  <a:pt x="1267323" y="380839"/>
                  <a:pt x="1275825" y="387202"/>
                </a:cubicBezTo>
                <a:cubicBezTo>
                  <a:pt x="1319159" y="419784"/>
                  <a:pt x="1337973" y="474034"/>
                  <a:pt x="1339345" y="525870"/>
                </a:cubicBezTo>
                <a:cubicBezTo>
                  <a:pt x="1381143" y="511718"/>
                  <a:pt x="1436215" y="504587"/>
                  <a:pt x="1476587" y="530368"/>
                </a:cubicBezTo>
                <a:cubicBezTo>
                  <a:pt x="1521402" y="558947"/>
                  <a:pt x="1542630" y="619724"/>
                  <a:pt x="1525297" y="669914"/>
                </a:cubicBezTo>
                <a:cubicBezTo>
                  <a:pt x="1553052" y="622028"/>
                  <a:pt x="1624306" y="613964"/>
                  <a:pt x="1672083" y="641994"/>
                </a:cubicBezTo>
                <a:cubicBezTo>
                  <a:pt x="1719860" y="670024"/>
                  <a:pt x="1746903" y="723615"/>
                  <a:pt x="1760945" y="777152"/>
                </a:cubicBezTo>
                <a:cubicBezTo>
                  <a:pt x="1766814" y="799532"/>
                  <a:pt x="1772025" y="824326"/>
                  <a:pt x="1790237" y="838642"/>
                </a:cubicBezTo>
                <a:cubicBezTo>
                  <a:pt x="1816731" y="859486"/>
                  <a:pt x="1854744" y="847528"/>
                  <a:pt x="1887765" y="840946"/>
                </a:cubicBezTo>
                <a:cubicBezTo>
                  <a:pt x="2002189" y="818072"/>
                  <a:pt x="2128186" y="882525"/>
                  <a:pt x="2176457" y="988501"/>
                </a:cubicBezTo>
                <a:cubicBezTo>
                  <a:pt x="2184849" y="1006931"/>
                  <a:pt x="2191761" y="1027227"/>
                  <a:pt x="2207668" y="1039788"/>
                </a:cubicBezTo>
                <a:cubicBezTo>
                  <a:pt x="2228403" y="1056135"/>
                  <a:pt x="2257475" y="1054160"/>
                  <a:pt x="2283859" y="1054160"/>
                </a:cubicBezTo>
                <a:cubicBezTo>
                  <a:pt x="2380017" y="1054050"/>
                  <a:pt x="2491917" y="1113895"/>
                  <a:pt x="2489887" y="1209888"/>
                </a:cubicBezTo>
                <a:cubicBezTo>
                  <a:pt x="2484182" y="1477132"/>
                  <a:pt x="1920513" y="1373021"/>
                  <a:pt x="1771970" y="1349214"/>
                </a:cubicBezTo>
                <a:cubicBezTo>
                  <a:pt x="1600719" y="1321788"/>
                  <a:pt x="1439616" y="1339231"/>
                  <a:pt x="1269462" y="1316906"/>
                </a:cubicBezTo>
                <a:cubicBezTo>
                  <a:pt x="1027176" y="1285091"/>
                  <a:pt x="788620" y="1229744"/>
                  <a:pt x="545731" y="120209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3ED869-FBD5-4C8C-8107-377682A09753}"/>
              </a:ext>
            </a:extLst>
          </p:cNvPr>
          <p:cNvGrpSpPr/>
          <p:nvPr userDrawn="1"/>
        </p:nvGrpSpPr>
        <p:grpSpPr>
          <a:xfrm>
            <a:off x="-1" y="3282871"/>
            <a:ext cx="12192001" cy="3575132"/>
            <a:chOff x="-1" y="2462153"/>
            <a:chExt cx="9144001" cy="2681349"/>
          </a:xfrm>
          <a:solidFill>
            <a:schemeClr val="accent5">
              <a:lumMod val="90000"/>
            </a:schemeClr>
          </a:solidFill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EAEA475-DFE9-40B2-B8F6-21D58EDCB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" y="2462153"/>
              <a:ext cx="9144000" cy="2681347"/>
            </a:xfrm>
            <a:prstGeom prst="rect">
              <a:avLst/>
            </a:prstGeom>
          </p:spPr>
        </p:pic>
        <p:sp>
          <p:nvSpPr>
            <p:cNvPr id="26" name="Rectangle 3">
              <a:extLst>
                <a:ext uri="{FF2B5EF4-FFF2-40B4-BE49-F238E27FC236}">
                  <a16:creationId xmlns:a16="http://schemas.microsoft.com/office/drawing/2014/main" id="{9B1C8E47-A44A-4E53-9953-49C8F4237DC2}"/>
                </a:ext>
              </a:extLst>
            </p:cNvPr>
            <p:cNvSpPr/>
            <p:nvPr userDrawn="1"/>
          </p:nvSpPr>
          <p:spPr>
            <a:xfrm>
              <a:off x="0" y="2462153"/>
              <a:ext cx="9144000" cy="2681349"/>
            </a:xfrm>
            <a:custGeom>
              <a:avLst/>
              <a:gdLst>
                <a:gd name="connsiteX0" fmla="*/ 0 w 9144000"/>
                <a:gd name="connsiteY0" fmla="*/ 0 h 1380797"/>
                <a:gd name="connsiteX1" fmla="*/ 9144000 w 9144000"/>
                <a:gd name="connsiteY1" fmla="*/ 0 h 1380797"/>
                <a:gd name="connsiteX2" fmla="*/ 9144000 w 9144000"/>
                <a:gd name="connsiteY2" fmla="*/ 1380797 h 1380797"/>
                <a:gd name="connsiteX3" fmla="*/ 0 w 9144000"/>
                <a:gd name="connsiteY3" fmla="*/ 1380797 h 1380797"/>
                <a:gd name="connsiteX4" fmla="*/ 0 w 9144000"/>
                <a:gd name="connsiteY4" fmla="*/ 0 h 1380797"/>
                <a:gd name="connsiteX0" fmla="*/ 0 w 9144000"/>
                <a:gd name="connsiteY0" fmla="*/ 0 h 1380797"/>
                <a:gd name="connsiteX1" fmla="*/ 2186152 w 9144000"/>
                <a:gd name="connsiteY1" fmla="*/ 0 h 1380797"/>
                <a:gd name="connsiteX2" fmla="*/ 9144000 w 9144000"/>
                <a:gd name="connsiteY2" fmla="*/ 0 h 1380797"/>
                <a:gd name="connsiteX3" fmla="*/ 9144000 w 9144000"/>
                <a:gd name="connsiteY3" fmla="*/ 1380797 h 1380797"/>
                <a:gd name="connsiteX4" fmla="*/ 0 w 9144000"/>
                <a:gd name="connsiteY4" fmla="*/ 1380797 h 1380797"/>
                <a:gd name="connsiteX5" fmla="*/ 0 w 9144000"/>
                <a:gd name="connsiteY5" fmla="*/ 0 h 1380797"/>
                <a:gd name="connsiteX0" fmla="*/ 0 w 9144000"/>
                <a:gd name="connsiteY0" fmla="*/ 10510 h 1391307"/>
                <a:gd name="connsiteX1" fmla="*/ 2186152 w 9144000"/>
                <a:gd name="connsiteY1" fmla="*/ 10510 h 1391307"/>
                <a:gd name="connsiteX2" fmla="*/ 4403834 w 9144000"/>
                <a:gd name="connsiteY2" fmla="*/ 0 h 1391307"/>
                <a:gd name="connsiteX3" fmla="*/ 9144000 w 9144000"/>
                <a:gd name="connsiteY3" fmla="*/ 10510 h 1391307"/>
                <a:gd name="connsiteX4" fmla="*/ 9144000 w 9144000"/>
                <a:gd name="connsiteY4" fmla="*/ 1391307 h 1391307"/>
                <a:gd name="connsiteX5" fmla="*/ 0 w 9144000"/>
                <a:gd name="connsiteY5" fmla="*/ 1391307 h 1391307"/>
                <a:gd name="connsiteX6" fmla="*/ 0 w 9144000"/>
                <a:gd name="connsiteY6" fmla="*/ 10510 h 1391307"/>
                <a:gd name="connsiteX0" fmla="*/ 0 w 9144000"/>
                <a:gd name="connsiteY0" fmla="*/ 10510 h 1391307"/>
                <a:gd name="connsiteX1" fmla="*/ 2186152 w 9144000"/>
                <a:gd name="connsiteY1" fmla="*/ 10510 h 1391307"/>
                <a:gd name="connsiteX2" fmla="*/ 4403834 w 9144000"/>
                <a:gd name="connsiteY2" fmla="*/ 0 h 1391307"/>
                <a:gd name="connsiteX3" fmla="*/ 7115503 w 9144000"/>
                <a:gd name="connsiteY3" fmla="*/ 0 h 1391307"/>
                <a:gd name="connsiteX4" fmla="*/ 9144000 w 9144000"/>
                <a:gd name="connsiteY4" fmla="*/ 10510 h 1391307"/>
                <a:gd name="connsiteX5" fmla="*/ 9144000 w 9144000"/>
                <a:gd name="connsiteY5" fmla="*/ 1391307 h 1391307"/>
                <a:gd name="connsiteX6" fmla="*/ 0 w 9144000"/>
                <a:gd name="connsiteY6" fmla="*/ 1391307 h 1391307"/>
                <a:gd name="connsiteX7" fmla="*/ 0 w 9144000"/>
                <a:gd name="connsiteY7" fmla="*/ 10510 h 1391307"/>
                <a:gd name="connsiteX0" fmla="*/ 0 w 9144000"/>
                <a:gd name="connsiteY0" fmla="*/ 10510 h 1391307"/>
                <a:gd name="connsiteX1" fmla="*/ 2186152 w 9144000"/>
                <a:gd name="connsiteY1" fmla="*/ 10510 h 1391307"/>
                <a:gd name="connsiteX2" fmla="*/ 4403834 w 9144000"/>
                <a:gd name="connsiteY2" fmla="*/ 0 h 1391307"/>
                <a:gd name="connsiteX3" fmla="*/ 7115503 w 9144000"/>
                <a:gd name="connsiteY3" fmla="*/ 0 h 1391307"/>
                <a:gd name="connsiteX4" fmla="*/ 9144000 w 9144000"/>
                <a:gd name="connsiteY4" fmla="*/ 10510 h 1391307"/>
                <a:gd name="connsiteX5" fmla="*/ 9144000 w 9144000"/>
                <a:gd name="connsiteY5" fmla="*/ 1391307 h 1391307"/>
                <a:gd name="connsiteX6" fmla="*/ 0 w 9144000"/>
                <a:gd name="connsiteY6" fmla="*/ 1391307 h 1391307"/>
                <a:gd name="connsiteX7" fmla="*/ 0 w 9144000"/>
                <a:gd name="connsiteY7" fmla="*/ 10510 h 1391307"/>
                <a:gd name="connsiteX0" fmla="*/ 0 w 9144000"/>
                <a:gd name="connsiteY0" fmla="*/ 10510 h 1391307"/>
                <a:gd name="connsiteX1" fmla="*/ 2186152 w 9144000"/>
                <a:gd name="connsiteY1" fmla="*/ 10510 h 1391307"/>
                <a:gd name="connsiteX2" fmla="*/ 4403834 w 9144000"/>
                <a:gd name="connsiteY2" fmla="*/ 0 h 1391307"/>
                <a:gd name="connsiteX3" fmla="*/ 7115503 w 9144000"/>
                <a:gd name="connsiteY3" fmla="*/ 0 h 1391307"/>
                <a:gd name="connsiteX4" fmla="*/ 9144000 w 9144000"/>
                <a:gd name="connsiteY4" fmla="*/ 10510 h 1391307"/>
                <a:gd name="connsiteX5" fmla="*/ 9144000 w 9144000"/>
                <a:gd name="connsiteY5" fmla="*/ 1391307 h 1391307"/>
                <a:gd name="connsiteX6" fmla="*/ 0 w 9144000"/>
                <a:gd name="connsiteY6" fmla="*/ 1391307 h 1391307"/>
                <a:gd name="connsiteX7" fmla="*/ 0 w 9144000"/>
                <a:gd name="connsiteY7" fmla="*/ 10510 h 1391307"/>
                <a:gd name="connsiteX0" fmla="*/ 0 w 9144000"/>
                <a:gd name="connsiteY0" fmla="*/ 10510 h 1391307"/>
                <a:gd name="connsiteX1" fmla="*/ 2186152 w 9144000"/>
                <a:gd name="connsiteY1" fmla="*/ 10510 h 1391307"/>
                <a:gd name="connsiteX2" fmla="*/ 4403834 w 9144000"/>
                <a:gd name="connsiteY2" fmla="*/ 0 h 1391307"/>
                <a:gd name="connsiteX3" fmla="*/ 7115503 w 9144000"/>
                <a:gd name="connsiteY3" fmla="*/ 0 h 1391307"/>
                <a:gd name="connsiteX4" fmla="*/ 9144000 w 9144000"/>
                <a:gd name="connsiteY4" fmla="*/ 10510 h 1391307"/>
                <a:gd name="connsiteX5" fmla="*/ 9144000 w 9144000"/>
                <a:gd name="connsiteY5" fmla="*/ 1391307 h 1391307"/>
                <a:gd name="connsiteX6" fmla="*/ 0 w 9144000"/>
                <a:gd name="connsiteY6" fmla="*/ 1391307 h 1391307"/>
                <a:gd name="connsiteX7" fmla="*/ 0 w 9144000"/>
                <a:gd name="connsiteY7" fmla="*/ 10510 h 1391307"/>
                <a:gd name="connsiteX0" fmla="*/ 0 w 9144000"/>
                <a:gd name="connsiteY0" fmla="*/ 101893 h 1482690"/>
                <a:gd name="connsiteX1" fmla="*/ 2186152 w 9144000"/>
                <a:gd name="connsiteY1" fmla="*/ 101893 h 1482690"/>
                <a:gd name="connsiteX2" fmla="*/ 4403834 w 9144000"/>
                <a:gd name="connsiteY2" fmla="*/ 91383 h 1482690"/>
                <a:gd name="connsiteX3" fmla="*/ 7115503 w 9144000"/>
                <a:gd name="connsiteY3" fmla="*/ 91383 h 1482690"/>
                <a:gd name="connsiteX4" fmla="*/ 9144000 w 9144000"/>
                <a:gd name="connsiteY4" fmla="*/ 101893 h 1482690"/>
                <a:gd name="connsiteX5" fmla="*/ 9144000 w 9144000"/>
                <a:gd name="connsiteY5" fmla="*/ 1482690 h 1482690"/>
                <a:gd name="connsiteX6" fmla="*/ 0 w 9144000"/>
                <a:gd name="connsiteY6" fmla="*/ 1482690 h 1482690"/>
                <a:gd name="connsiteX7" fmla="*/ 0 w 9144000"/>
                <a:gd name="connsiteY7" fmla="*/ 101893 h 1482690"/>
                <a:gd name="connsiteX0" fmla="*/ 0 w 9144000"/>
                <a:gd name="connsiteY0" fmla="*/ 74542 h 1455339"/>
                <a:gd name="connsiteX1" fmla="*/ 2186152 w 9144000"/>
                <a:gd name="connsiteY1" fmla="*/ 74542 h 1455339"/>
                <a:gd name="connsiteX2" fmla="*/ 4403834 w 9144000"/>
                <a:gd name="connsiteY2" fmla="*/ 64032 h 1455339"/>
                <a:gd name="connsiteX3" fmla="*/ 7115503 w 9144000"/>
                <a:gd name="connsiteY3" fmla="*/ 64032 h 1455339"/>
                <a:gd name="connsiteX4" fmla="*/ 9144000 w 9144000"/>
                <a:gd name="connsiteY4" fmla="*/ 74542 h 1455339"/>
                <a:gd name="connsiteX5" fmla="*/ 9144000 w 9144000"/>
                <a:gd name="connsiteY5" fmla="*/ 1455339 h 1455339"/>
                <a:gd name="connsiteX6" fmla="*/ 0 w 9144000"/>
                <a:gd name="connsiteY6" fmla="*/ 1455339 h 1455339"/>
                <a:gd name="connsiteX7" fmla="*/ 0 w 9144000"/>
                <a:gd name="connsiteY7" fmla="*/ 74542 h 1455339"/>
                <a:gd name="connsiteX0" fmla="*/ 0 w 9144000"/>
                <a:gd name="connsiteY0" fmla="*/ 152205 h 1533002"/>
                <a:gd name="connsiteX1" fmla="*/ 2186152 w 9144000"/>
                <a:gd name="connsiteY1" fmla="*/ 152205 h 1533002"/>
                <a:gd name="connsiteX2" fmla="*/ 4403834 w 9144000"/>
                <a:gd name="connsiteY2" fmla="*/ 141695 h 1533002"/>
                <a:gd name="connsiteX3" fmla="*/ 7115503 w 9144000"/>
                <a:gd name="connsiteY3" fmla="*/ 141695 h 1533002"/>
                <a:gd name="connsiteX4" fmla="*/ 9144000 w 9144000"/>
                <a:gd name="connsiteY4" fmla="*/ 152205 h 1533002"/>
                <a:gd name="connsiteX5" fmla="*/ 9144000 w 9144000"/>
                <a:gd name="connsiteY5" fmla="*/ 1533002 h 1533002"/>
                <a:gd name="connsiteX6" fmla="*/ 0 w 9144000"/>
                <a:gd name="connsiteY6" fmla="*/ 1533002 h 1533002"/>
                <a:gd name="connsiteX7" fmla="*/ 0 w 9144000"/>
                <a:gd name="connsiteY7" fmla="*/ 152205 h 1533002"/>
                <a:gd name="connsiteX0" fmla="*/ 0 w 9144000"/>
                <a:gd name="connsiteY0" fmla="*/ 144060 h 1524857"/>
                <a:gd name="connsiteX1" fmla="*/ 2186152 w 9144000"/>
                <a:gd name="connsiteY1" fmla="*/ 144060 h 1524857"/>
                <a:gd name="connsiteX2" fmla="*/ 4403834 w 9144000"/>
                <a:gd name="connsiteY2" fmla="*/ 133550 h 1524857"/>
                <a:gd name="connsiteX3" fmla="*/ 7115503 w 9144000"/>
                <a:gd name="connsiteY3" fmla="*/ 133550 h 1524857"/>
                <a:gd name="connsiteX4" fmla="*/ 9144000 w 9144000"/>
                <a:gd name="connsiteY4" fmla="*/ 144060 h 1524857"/>
                <a:gd name="connsiteX5" fmla="*/ 9144000 w 9144000"/>
                <a:gd name="connsiteY5" fmla="*/ 1524857 h 1524857"/>
                <a:gd name="connsiteX6" fmla="*/ 0 w 9144000"/>
                <a:gd name="connsiteY6" fmla="*/ 1524857 h 1524857"/>
                <a:gd name="connsiteX7" fmla="*/ 0 w 9144000"/>
                <a:gd name="connsiteY7" fmla="*/ 144060 h 152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4000" h="1524857">
                  <a:moveTo>
                    <a:pt x="0" y="144060"/>
                  </a:moveTo>
                  <a:cubicBezTo>
                    <a:pt x="364359" y="-86073"/>
                    <a:pt x="1552028" y="305218"/>
                    <a:pt x="2186152" y="144060"/>
                  </a:cubicBezTo>
                  <a:cubicBezTo>
                    <a:pt x="2820276" y="-17098"/>
                    <a:pt x="3401848" y="452364"/>
                    <a:pt x="4403834" y="133550"/>
                  </a:cubicBezTo>
                  <a:cubicBezTo>
                    <a:pt x="5405820" y="-185264"/>
                    <a:pt x="6190592" y="438350"/>
                    <a:pt x="7115503" y="133550"/>
                  </a:cubicBezTo>
                  <a:cubicBezTo>
                    <a:pt x="8040414" y="-171250"/>
                    <a:pt x="8467834" y="140557"/>
                    <a:pt x="9144000" y="144060"/>
                  </a:cubicBezTo>
                  <a:lnTo>
                    <a:pt x="9144000" y="1524857"/>
                  </a:lnTo>
                  <a:lnTo>
                    <a:pt x="0" y="1524857"/>
                  </a:lnTo>
                  <a:lnTo>
                    <a:pt x="0" y="14406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76EA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2005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EDED6B81-B8CC-4526-931C-09DBD33A8C67}"/>
              </a:ext>
            </a:extLst>
          </p:cNvPr>
          <p:cNvGrpSpPr/>
          <p:nvPr userDrawn="1"/>
        </p:nvGrpSpPr>
        <p:grpSpPr>
          <a:xfrm>
            <a:off x="1" y="1"/>
            <a:ext cx="12653100" cy="7268740"/>
            <a:chOff x="0" y="0"/>
            <a:chExt cx="9489825" cy="5451555"/>
          </a:xfrm>
        </p:grpSpPr>
        <p:grpSp>
          <p:nvGrpSpPr>
            <p:cNvPr id="2" name="Graphic 2">
              <a:extLst>
                <a:ext uri="{FF2B5EF4-FFF2-40B4-BE49-F238E27FC236}">
                  <a16:creationId xmlns:a16="http://schemas.microsoft.com/office/drawing/2014/main" id="{E0B70E31-F4DD-4F0F-8E55-CBD7FB290A50}"/>
                </a:ext>
              </a:extLst>
            </p:cNvPr>
            <p:cNvGrpSpPr/>
            <p:nvPr userDrawn="1"/>
          </p:nvGrpSpPr>
          <p:grpSpPr>
            <a:xfrm>
              <a:off x="0" y="0"/>
              <a:ext cx="9149780" cy="5125533"/>
              <a:chOff x="1566340" y="874555"/>
              <a:chExt cx="7586029" cy="4249549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A6D37F77-5C42-41C0-B3AF-BD03D258FDC0}"/>
                  </a:ext>
                </a:extLst>
              </p:cNvPr>
              <p:cNvSpPr/>
              <p:nvPr/>
            </p:nvSpPr>
            <p:spPr>
              <a:xfrm>
                <a:off x="1566340" y="874555"/>
                <a:ext cx="7581292" cy="4249549"/>
              </a:xfrm>
              <a:custGeom>
                <a:avLst/>
                <a:gdLst>
                  <a:gd name="connsiteX0" fmla="*/ 0 w 6843477"/>
                  <a:gd name="connsiteY0" fmla="*/ 0 h 4551066"/>
                  <a:gd name="connsiteX1" fmla="*/ 6843478 w 6843477"/>
                  <a:gd name="connsiteY1" fmla="*/ 0 h 4551066"/>
                  <a:gd name="connsiteX2" fmla="*/ 6843478 w 6843477"/>
                  <a:gd name="connsiteY2" fmla="*/ 4551067 h 4551066"/>
                  <a:gd name="connsiteX3" fmla="*/ 0 w 6843477"/>
                  <a:gd name="connsiteY3" fmla="*/ 4551067 h 4551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43477" h="4551066">
                    <a:moveTo>
                      <a:pt x="0" y="0"/>
                    </a:moveTo>
                    <a:lnTo>
                      <a:pt x="6843478" y="0"/>
                    </a:lnTo>
                    <a:lnTo>
                      <a:pt x="6843478" y="4551067"/>
                    </a:lnTo>
                    <a:lnTo>
                      <a:pt x="0" y="4551067"/>
                    </a:lnTo>
                    <a:close/>
                  </a:path>
                </a:pathLst>
              </a:custGeom>
              <a:solidFill>
                <a:schemeClr val="accent5"/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5FB3C98B-2411-4F4F-BC87-61BA8CD4BA82}"/>
                  </a:ext>
                </a:extLst>
              </p:cNvPr>
              <p:cNvSpPr/>
              <p:nvPr/>
            </p:nvSpPr>
            <p:spPr>
              <a:xfrm>
                <a:off x="1566340" y="1622718"/>
                <a:ext cx="7586029" cy="3062243"/>
              </a:xfrm>
              <a:custGeom>
                <a:avLst/>
                <a:gdLst>
                  <a:gd name="connsiteX0" fmla="*/ 6843140 w 6843139"/>
                  <a:gd name="connsiteY0" fmla="*/ 0 h 3062243"/>
                  <a:gd name="connsiteX1" fmla="*/ 5304996 w 6843139"/>
                  <a:gd name="connsiteY1" fmla="*/ 1633484 h 3062243"/>
                  <a:gd name="connsiteX2" fmla="*/ 2978239 w 6843139"/>
                  <a:gd name="connsiteY2" fmla="*/ 1168116 h 3062243"/>
                  <a:gd name="connsiteX3" fmla="*/ 0 w 6843139"/>
                  <a:gd name="connsiteY3" fmla="*/ 1128525 h 3062243"/>
                  <a:gd name="connsiteX4" fmla="*/ 0 w 6843139"/>
                  <a:gd name="connsiteY4" fmla="*/ 3062244 h 3062243"/>
                  <a:gd name="connsiteX5" fmla="*/ 6843140 w 6843139"/>
                  <a:gd name="connsiteY5" fmla="*/ 3062244 h 3062243"/>
                  <a:gd name="connsiteX6" fmla="*/ 6843140 w 6843139"/>
                  <a:gd name="connsiteY6" fmla="*/ 0 h 3062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43139" h="3062243">
                    <a:moveTo>
                      <a:pt x="6843140" y="0"/>
                    </a:moveTo>
                    <a:cubicBezTo>
                      <a:pt x="6011212" y="122412"/>
                      <a:pt x="5639662" y="1085888"/>
                      <a:pt x="5304996" y="1633484"/>
                    </a:cubicBezTo>
                    <a:cubicBezTo>
                      <a:pt x="5003915" y="2126178"/>
                      <a:pt x="3961426" y="2675805"/>
                      <a:pt x="2978239" y="1168116"/>
                    </a:cubicBezTo>
                    <a:cubicBezTo>
                      <a:pt x="2156971" y="-91026"/>
                      <a:pt x="663495" y="483641"/>
                      <a:pt x="0" y="1128525"/>
                    </a:cubicBezTo>
                    <a:lnTo>
                      <a:pt x="0" y="3062244"/>
                    </a:lnTo>
                    <a:lnTo>
                      <a:pt x="6843140" y="3062244"/>
                    </a:lnTo>
                    <a:lnTo>
                      <a:pt x="6843140" y="0"/>
                    </a:lnTo>
                    <a:close/>
                  </a:path>
                </a:pathLst>
              </a:custGeom>
              <a:solidFill>
                <a:schemeClr val="accent5">
                  <a:lumMod val="90000"/>
                  <a:alpha val="70000"/>
                </a:schemeClr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</p:grpSp>
        <p:grpSp>
          <p:nvGrpSpPr>
            <p:cNvPr id="5" name="Graphic 2">
              <a:extLst>
                <a:ext uri="{FF2B5EF4-FFF2-40B4-BE49-F238E27FC236}">
                  <a16:creationId xmlns:a16="http://schemas.microsoft.com/office/drawing/2014/main" id="{257EFCBF-1E2D-4646-B842-267FE551D35D}"/>
                </a:ext>
              </a:extLst>
            </p:cNvPr>
            <p:cNvGrpSpPr/>
            <p:nvPr userDrawn="1"/>
          </p:nvGrpSpPr>
          <p:grpSpPr>
            <a:xfrm>
              <a:off x="0" y="3942709"/>
              <a:ext cx="9144168" cy="1203537"/>
              <a:chOff x="1566340" y="4143432"/>
              <a:chExt cx="7581376" cy="997845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3AF005CA-239F-4646-AED8-B5DBC3F136AE}"/>
                  </a:ext>
                </a:extLst>
              </p:cNvPr>
              <p:cNvSpPr/>
              <p:nvPr/>
            </p:nvSpPr>
            <p:spPr>
              <a:xfrm>
                <a:off x="1566340" y="4243703"/>
                <a:ext cx="7581376" cy="897489"/>
              </a:xfrm>
              <a:custGeom>
                <a:avLst/>
                <a:gdLst>
                  <a:gd name="connsiteX0" fmla="*/ 0 w 6838486"/>
                  <a:gd name="connsiteY0" fmla="*/ 897490 h 897489"/>
                  <a:gd name="connsiteX1" fmla="*/ 0 w 6838486"/>
                  <a:gd name="connsiteY1" fmla="*/ 121651 h 897489"/>
                  <a:gd name="connsiteX2" fmla="*/ 640569 w 6838486"/>
                  <a:gd name="connsiteY2" fmla="*/ 87473 h 897489"/>
                  <a:gd name="connsiteX3" fmla="*/ 2326842 w 6838486"/>
                  <a:gd name="connsiteY3" fmla="*/ 13197 h 897489"/>
                  <a:gd name="connsiteX4" fmla="*/ 5831443 w 6838486"/>
                  <a:gd name="connsiteY4" fmla="*/ 55580 h 897489"/>
                  <a:gd name="connsiteX5" fmla="*/ 6838487 w 6838486"/>
                  <a:gd name="connsiteY5" fmla="*/ 0 h 897489"/>
                  <a:gd name="connsiteX6" fmla="*/ 6838487 w 6838486"/>
                  <a:gd name="connsiteY6" fmla="*/ 897490 h 897489"/>
                  <a:gd name="connsiteX7" fmla="*/ 0 w 6838486"/>
                  <a:gd name="connsiteY7" fmla="*/ 897490 h 897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8486" h="897489">
                    <a:moveTo>
                      <a:pt x="0" y="897490"/>
                    </a:moveTo>
                    <a:lnTo>
                      <a:pt x="0" y="121651"/>
                    </a:lnTo>
                    <a:cubicBezTo>
                      <a:pt x="0" y="121651"/>
                      <a:pt x="412749" y="94326"/>
                      <a:pt x="640569" y="87473"/>
                    </a:cubicBezTo>
                    <a:cubicBezTo>
                      <a:pt x="868389" y="80621"/>
                      <a:pt x="1892690" y="13197"/>
                      <a:pt x="2326842" y="13197"/>
                    </a:cubicBezTo>
                    <a:cubicBezTo>
                      <a:pt x="2760994" y="13197"/>
                      <a:pt x="5411335" y="64124"/>
                      <a:pt x="5831443" y="55580"/>
                    </a:cubicBezTo>
                    <a:cubicBezTo>
                      <a:pt x="6251468" y="47036"/>
                      <a:pt x="6838487" y="0"/>
                      <a:pt x="6838487" y="0"/>
                    </a:cubicBezTo>
                    <a:lnTo>
                      <a:pt x="6838487" y="897490"/>
                    </a:lnTo>
                    <a:lnTo>
                      <a:pt x="0" y="89749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D027D4E-4567-4EC9-9DB2-0BACD2007F44}"/>
                  </a:ext>
                </a:extLst>
              </p:cNvPr>
              <p:cNvSpPr/>
              <p:nvPr/>
            </p:nvSpPr>
            <p:spPr>
              <a:xfrm>
                <a:off x="5857484" y="4243703"/>
                <a:ext cx="3290148" cy="897574"/>
              </a:xfrm>
              <a:custGeom>
                <a:avLst/>
                <a:gdLst>
                  <a:gd name="connsiteX0" fmla="*/ 3290148 w 3290148"/>
                  <a:gd name="connsiteY0" fmla="*/ 0 h 897574"/>
                  <a:gd name="connsiteX1" fmla="*/ 2560330 w 3290148"/>
                  <a:gd name="connsiteY1" fmla="*/ 46021 h 897574"/>
                  <a:gd name="connsiteX2" fmla="*/ 1738470 w 3290148"/>
                  <a:gd name="connsiteY2" fmla="*/ 509021 h 897574"/>
                  <a:gd name="connsiteX3" fmla="*/ 625257 w 3290148"/>
                  <a:gd name="connsiteY3" fmla="*/ 536430 h 897574"/>
                  <a:gd name="connsiteX4" fmla="*/ 0 w 3290148"/>
                  <a:gd name="connsiteY4" fmla="*/ 897575 h 897574"/>
                  <a:gd name="connsiteX5" fmla="*/ 3290148 w 3290148"/>
                  <a:gd name="connsiteY5" fmla="*/ 897575 h 897574"/>
                  <a:gd name="connsiteX6" fmla="*/ 3290148 w 3290148"/>
                  <a:gd name="connsiteY6" fmla="*/ 85 h 897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0148" h="897574">
                    <a:moveTo>
                      <a:pt x="3290148" y="0"/>
                    </a:moveTo>
                    <a:cubicBezTo>
                      <a:pt x="3290148" y="0"/>
                      <a:pt x="2922151" y="29440"/>
                      <a:pt x="2560330" y="46021"/>
                    </a:cubicBezTo>
                    <a:cubicBezTo>
                      <a:pt x="2356789" y="292790"/>
                      <a:pt x="2061969" y="466299"/>
                      <a:pt x="1738470" y="509021"/>
                    </a:cubicBezTo>
                    <a:cubicBezTo>
                      <a:pt x="1364381" y="554618"/>
                      <a:pt x="1008481" y="472559"/>
                      <a:pt x="625257" y="536430"/>
                    </a:cubicBezTo>
                    <a:cubicBezTo>
                      <a:pt x="379925" y="584143"/>
                      <a:pt x="180361" y="733710"/>
                      <a:pt x="0" y="897575"/>
                    </a:cubicBezTo>
                    <a:lnTo>
                      <a:pt x="3290148" y="897575"/>
                    </a:lnTo>
                    <a:lnTo>
                      <a:pt x="3290148" y="85"/>
                    </a:lnTo>
                    <a:close/>
                  </a:path>
                </a:pathLst>
              </a:custGeom>
              <a:solidFill>
                <a:schemeClr val="accent1">
                  <a:alpha val="66000"/>
                </a:schemeClr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35A53FD-6296-42B6-8BC8-26082A5D0777}"/>
                  </a:ext>
                </a:extLst>
              </p:cNvPr>
              <p:cNvSpPr/>
              <p:nvPr/>
            </p:nvSpPr>
            <p:spPr>
              <a:xfrm>
                <a:off x="1566341" y="4561111"/>
                <a:ext cx="2237130" cy="580081"/>
              </a:xfrm>
              <a:custGeom>
                <a:avLst/>
                <a:gdLst>
                  <a:gd name="connsiteX0" fmla="*/ 0 w 1494237"/>
                  <a:gd name="connsiteY0" fmla="*/ 580082 h 580081"/>
                  <a:gd name="connsiteX1" fmla="*/ 1494238 w 1494237"/>
                  <a:gd name="connsiteY1" fmla="*/ 580082 h 580081"/>
                  <a:gd name="connsiteX2" fmla="*/ 0 w 1494237"/>
                  <a:gd name="connsiteY2" fmla="*/ 0 h 580081"/>
                  <a:gd name="connsiteX3" fmla="*/ 0 w 1494237"/>
                  <a:gd name="connsiteY3" fmla="*/ 580082 h 580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4237" h="580081">
                    <a:moveTo>
                      <a:pt x="0" y="580082"/>
                    </a:moveTo>
                    <a:lnTo>
                      <a:pt x="1494238" y="580082"/>
                    </a:lnTo>
                    <a:cubicBezTo>
                      <a:pt x="971682" y="445996"/>
                      <a:pt x="474759" y="247954"/>
                      <a:pt x="0" y="0"/>
                    </a:cubicBezTo>
                    <a:lnTo>
                      <a:pt x="0" y="580082"/>
                    </a:lnTo>
                    <a:close/>
                  </a:path>
                </a:pathLst>
              </a:custGeom>
              <a:solidFill>
                <a:schemeClr val="accent1">
                  <a:alpha val="66000"/>
                </a:schemeClr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2C4DB010-F602-43B1-A4AC-BBEC0CF1399C}"/>
                  </a:ext>
                </a:extLst>
              </p:cNvPr>
              <p:cNvSpPr/>
              <p:nvPr/>
            </p:nvSpPr>
            <p:spPr>
              <a:xfrm>
                <a:off x="2544201" y="4217062"/>
                <a:ext cx="222936" cy="158456"/>
              </a:xfrm>
              <a:custGeom>
                <a:avLst/>
                <a:gdLst>
                  <a:gd name="connsiteX0" fmla="*/ 33625 w 222936"/>
                  <a:gd name="connsiteY0" fmla="*/ 139240 h 158456"/>
                  <a:gd name="connsiteX1" fmla="*/ 6977 w 222936"/>
                  <a:gd name="connsiteY1" fmla="*/ 1516 h 158456"/>
                  <a:gd name="connsiteX2" fmla="*/ 127104 w 222936"/>
                  <a:gd name="connsiteY2" fmla="*/ 129342 h 158456"/>
                  <a:gd name="connsiteX3" fmla="*/ 208487 w 222936"/>
                  <a:gd name="connsiteY3" fmla="*/ 5492 h 158456"/>
                  <a:gd name="connsiteX4" fmla="*/ 215170 w 222936"/>
                  <a:gd name="connsiteY4" fmla="*/ 140255 h 158456"/>
                  <a:gd name="connsiteX5" fmla="*/ 33709 w 222936"/>
                  <a:gd name="connsiteY5" fmla="*/ 139240 h 158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936" h="158456">
                    <a:moveTo>
                      <a:pt x="33625" y="139240"/>
                    </a:moveTo>
                    <a:cubicBezTo>
                      <a:pt x="33625" y="139240"/>
                      <a:pt x="-18403" y="19281"/>
                      <a:pt x="6977" y="1516"/>
                    </a:cubicBezTo>
                    <a:cubicBezTo>
                      <a:pt x="32356" y="-16334"/>
                      <a:pt x="127104" y="129342"/>
                      <a:pt x="127104" y="129342"/>
                    </a:cubicBezTo>
                    <a:cubicBezTo>
                      <a:pt x="127104" y="129342"/>
                      <a:pt x="180485" y="4477"/>
                      <a:pt x="208487" y="5492"/>
                    </a:cubicBezTo>
                    <a:cubicBezTo>
                      <a:pt x="236488" y="6507"/>
                      <a:pt x="215170" y="140255"/>
                      <a:pt x="215170" y="140255"/>
                    </a:cubicBezTo>
                    <a:cubicBezTo>
                      <a:pt x="215170" y="140255"/>
                      <a:pt x="53759" y="181877"/>
                      <a:pt x="33709" y="13924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BAE6529-1AD7-46DD-847D-FD042A806C13}"/>
                  </a:ext>
                </a:extLst>
              </p:cNvPr>
              <p:cNvSpPr/>
              <p:nvPr/>
            </p:nvSpPr>
            <p:spPr>
              <a:xfrm>
                <a:off x="4559672" y="4143432"/>
                <a:ext cx="172689" cy="179031"/>
              </a:xfrm>
              <a:custGeom>
                <a:avLst/>
                <a:gdLst>
                  <a:gd name="connsiteX0" fmla="*/ 41039 w 172689"/>
                  <a:gd name="connsiteY0" fmla="*/ 173109 h 179031"/>
                  <a:gd name="connsiteX1" fmla="*/ 7284 w 172689"/>
                  <a:gd name="connsiteY1" fmla="*/ 278 h 179031"/>
                  <a:gd name="connsiteX2" fmla="*/ 102371 w 172689"/>
                  <a:gd name="connsiteY2" fmla="*/ 145023 h 179031"/>
                  <a:gd name="connsiteX3" fmla="*/ 159643 w 172689"/>
                  <a:gd name="connsiteY3" fmla="*/ 4761 h 179031"/>
                  <a:gd name="connsiteX4" fmla="*/ 166581 w 172689"/>
                  <a:gd name="connsiteY4" fmla="*/ 179031 h 179031"/>
                  <a:gd name="connsiteX5" fmla="*/ 41039 w 172689"/>
                  <a:gd name="connsiteY5" fmla="*/ 173194 h 17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689" h="179031">
                    <a:moveTo>
                      <a:pt x="41039" y="173109"/>
                    </a:moveTo>
                    <a:cubicBezTo>
                      <a:pt x="41039" y="173109"/>
                      <a:pt x="-20717" y="7976"/>
                      <a:pt x="7284" y="278"/>
                    </a:cubicBezTo>
                    <a:cubicBezTo>
                      <a:pt x="35286" y="-7421"/>
                      <a:pt x="81053" y="147477"/>
                      <a:pt x="102371" y="145023"/>
                    </a:cubicBezTo>
                    <a:cubicBezTo>
                      <a:pt x="123690" y="142570"/>
                      <a:pt x="135195" y="5100"/>
                      <a:pt x="159643" y="4761"/>
                    </a:cubicBezTo>
                    <a:cubicBezTo>
                      <a:pt x="184177" y="4339"/>
                      <a:pt x="166581" y="179031"/>
                      <a:pt x="166581" y="179031"/>
                    </a:cubicBezTo>
                    <a:lnTo>
                      <a:pt x="41039" y="17319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6938CB9-AAEA-4F5D-8D77-3C96FA9C7237}"/>
                  </a:ext>
                </a:extLst>
              </p:cNvPr>
              <p:cNvSpPr/>
              <p:nvPr/>
            </p:nvSpPr>
            <p:spPr>
              <a:xfrm>
                <a:off x="2805355" y="4507206"/>
                <a:ext cx="176262" cy="181826"/>
              </a:xfrm>
              <a:custGeom>
                <a:avLst/>
                <a:gdLst>
                  <a:gd name="connsiteX0" fmla="*/ 41912 w 176262"/>
                  <a:gd name="connsiteY0" fmla="*/ 175302 h 181826"/>
                  <a:gd name="connsiteX1" fmla="*/ 14249 w 176262"/>
                  <a:gd name="connsiteY1" fmla="*/ 92989 h 181826"/>
                  <a:gd name="connsiteX2" fmla="*/ 3759 w 176262"/>
                  <a:gd name="connsiteY2" fmla="*/ 50775 h 181826"/>
                  <a:gd name="connsiteX3" fmla="*/ 460 w 176262"/>
                  <a:gd name="connsiteY3" fmla="*/ 29118 h 181826"/>
                  <a:gd name="connsiteX4" fmla="*/ 2067 w 176262"/>
                  <a:gd name="connsiteY4" fmla="*/ 6785 h 181826"/>
                  <a:gd name="connsiteX5" fmla="*/ 3505 w 176262"/>
                  <a:gd name="connsiteY5" fmla="*/ 4078 h 181826"/>
                  <a:gd name="connsiteX6" fmla="*/ 5789 w 176262"/>
                  <a:gd name="connsiteY6" fmla="*/ 1709 h 181826"/>
                  <a:gd name="connsiteX7" fmla="*/ 8919 w 176262"/>
                  <a:gd name="connsiteY7" fmla="*/ 271 h 181826"/>
                  <a:gd name="connsiteX8" fmla="*/ 12219 w 176262"/>
                  <a:gd name="connsiteY8" fmla="*/ 17 h 181826"/>
                  <a:gd name="connsiteX9" fmla="*/ 22624 w 176262"/>
                  <a:gd name="connsiteY9" fmla="*/ 5770 h 181826"/>
                  <a:gd name="connsiteX10" fmla="*/ 36075 w 176262"/>
                  <a:gd name="connsiteY10" fmla="*/ 23366 h 181826"/>
                  <a:gd name="connsiteX11" fmla="*/ 56463 w 176262"/>
                  <a:gd name="connsiteY11" fmla="*/ 61857 h 181826"/>
                  <a:gd name="connsiteX12" fmla="*/ 75074 w 176262"/>
                  <a:gd name="connsiteY12" fmla="*/ 101026 h 181826"/>
                  <a:gd name="connsiteX13" fmla="*/ 96054 w 176262"/>
                  <a:gd name="connsiteY13" fmla="*/ 138333 h 181826"/>
                  <a:gd name="connsiteX14" fmla="*/ 102991 w 176262"/>
                  <a:gd name="connsiteY14" fmla="*/ 144424 h 181826"/>
                  <a:gd name="connsiteX15" fmla="*/ 109167 w 176262"/>
                  <a:gd name="connsiteY15" fmla="*/ 140025 h 181826"/>
                  <a:gd name="connsiteX16" fmla="*/ 117457 w 176262"/>
                  <a:gd name="connsiteY16" fmla="*/ 120737 h 181826"/>
                  <a:gd name="connsiteX17" fmla="*/ 128793 w 176262"/>
                  <a:gd name="connsiteY17" fmla="*/ 79031 h 181826"/>
                  <a:gd name="connsiteX18" fmla="*/ 140214 w 176262"/>
                  <a:gd name="connsiteY18" fmla="*/ 37071 h 181826"/>
                  <a:gd name="connsiteX19" fmla="*/ 148335 w 176262"/>
                  <a:gd name="connsiteY19" fmla="*/ 16598 h 181826"/>
                  <a:gd name="connsiteX20" fmla="*/ 155188 w 176262"/>
                  <a:gd name="connsiteY20" fmla="*/ 7377 h 181826"/>
                  <a:gd name="connsiteX21" fmla="*/ 161109 w 176262"/>
                  <a:gd name="connsiteY21" fmla="*/ 4754 h 181826"/>
                  <a:gd name="connsiteX22" fmla="*/ 164662 w 176262"/>
                  <a:gd name="connsiteY22" fmla="*/ 5431 h 181826"/>
                  <a:gd name="connsiteX23" fmla="*/ 167285 w 176262"/>
                  <a:gd name="connsiteY23" fmla="*/ 7546 h 181826"/>
                  <a:gd name="connsiteX24" fmla="*/ 174137 w 176262"/>
                  <a:gd name="connsiteY24" fmla="*/ 28949 h 181826"/>
                  <a:gd name="connsiteX25" fmla="*/ 175914 w 176262"/>
                  <a:gd name="connsiteY25" fmla="*/ 50775 h 181826"/>
                  <a:gd name="connsiteX26" fmla="*/ 175829 w 176262"/>
                  <a:gd name="connsiteY26" fmla="*/ 94258 h 181826"/>
                  <a:gd name="connsiteX27" fmla="*/ 169569 w 176262"/>
                  <a:gd name="connsiteY27" fmla="*/ 180886 h 181826"/>
                  <a:gd name="connsiteX28" fmla="*/ 168385 w 176262"/>
                  <a:gd name="connsiteY28" fmla="*/ 181816 h 181826"/>
                  <a:gd name="connsiteX29" fmla="*/ 167454 w 176262"/>
                  <a:gd name="connsiteY29" fmla="*/ 180632 h 181826"/>
                  <a:gd name="connsiteX30" fmla="*/ 172530 w 176262"/>
                  <a:gd name="connsiteY30" fmla="*/ 94174 h 181826"/>
                  <a:gd name="connsiteX31" fmla="*/ 172445 w 176262"/>
                  <a:gd name="connsiteY31" fmla="*/ 50945 h 181826"/>
                  <a:gd name="connsiteX32" fmla="*/ 170584 w 176262"/>
                  <a:gd name="connsiteY32" fmla="*/ 29541 h 181826"/>
                  <a:gd name="connsiteX33" fmla="*/ 164493 w 176262"/>
                  <a:gd name="connsiteY33" fmla="*/ 10084 h 181826"/>
                  <a:gd name="connsiteX34" fmla="*/ 157556 w 176262"/>
                  <a:gd name="connsiteY34" fmla="*/ 10338 h 181826"/>
                  <a:gd name="connsiteX35" fmla="*/ 151719 w 176262"/>
                  <a:gd name="connsiteY35" fmla="*/ 18459 h 181826"/>
                  <a:gd name="connsiteX36" fmla="*/ 143936 w 176262"/>
                  <a:gd name="connsiteY36" fmla="*/ 38339 h 181826"/>
                  <a:gd name="connsiteX37" fmla="*/ 132854 w 176262"/>
                  <a:gd name="connsiteY37" fmla="*/ 80131 h 181826"/>
                  <a:gd name="connsiteX38" fmla="*/ 121687 w 176262"/>
                  <a:gd name="connsiteY38" fmla="*/ 122175 h 181826"/>
                  <a:gd name="connsiteX39" fmla="*/ 112974 w 176262"/>
                  <a:gd name="connsiteY39" fmla="*/ 142648 h 181826"/>
                  <a:gd name="connsiteX40" fmla="*/ 108913 w 176262"/>
                  <a:gd name="connsiteY40" fmla="*/ 147216 h 181826"/>
                  <a:gd name="connsiteX41" fmla="*/ 101976 w 176262"/>
                  <a:gd name="connsiteY41" fmla="*/ 148908 h 181826"/>
                  <a:gd name="connsiteX42" fmla="*/ 92586 w 176262"/>
                  <a:gd name="connsiteY42" fmla="*/ 141294 h 181826"/>
                  <a:gd name="connsiteX43" fmla="*/ 71267 w 176262"/>
                  <a:gd name="connsiteY43" fmla="*/ 103056 h 181826"/>
                  <a:gd name="connsiteX44" fmla="*/ 52825 w 176262"/>
                  <a:gd name="connsiteY44" fmla="*/ 63803 h 181826"/>
                  <a:gd name="connsiteX45" fmla="*/ 32860 w 176262"/>
                  <a:gd name="connsiteY45" fmla="*/ 25566 h 181826"/>
                  <a:gd name="connsiteX46" fmla="*/ 20171 w 176262"/>
                  <a:gd name="connsiteY46" fmla="*/ 8646 h 181826"/>
                  <a:gd name="connsiteX47" fmla="*/ 12049 w 176262"/>
                  <a:gd name="connsiteY47" fmla="*/ 3908 h 181826"/>
                  <a:gd name="connsiteX48" fmla="*/ 5705 w 176262"/>
                  <a:gd name="connsiteY48" fmla="*/ 8392 h 181826"/>
                  <a:gd name="connsiteX49" fmla="*/ 4266 w 176262"/>
                  <a:gd name="connsiteY49" fmla="*/ 28949 h 181826"/>
                  <a:gd name="connsiteX50" fmla="*/ 7397 w 176262"/>
                  <a:gd name="connsiteY50" fmla="*/ 50183 h 181826"/>
                  <a:gd name="connsiteX51" fmla="*/ 17633 w 176262"/>
                  <a:gd name="connsiteY51" fmla="*/ 92143 h 181826"/>
                  <a:gd name="connsiteX52" fmla="*/ 44112 w 176262"/>
                  <a:gd name="connsiteY52" fmla="*/ 174625 h 181826"/>
                  <a:gd name="connsiteX53" fmla="*/ 43520 w 176262"/>
                  <a:gd name="connsiteY53" fmla="*/ 175979 h 181826"/>
                  <a:gd name="connsiteX54" fmla="*/ 42166 w 176262"/>
                  <a:gd name="connsiteY54" fmla="*/ 175387 h 18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76262" h="181826">
                    <a:moveTo>
                      <a:pt x="41912" y="175302"/>
                    </a:moveTo>
                    <a:cubicBezTo>
                      <a:pt x="31761" y="148147"/>
                      <a:pt x="22455" y="120737"/>
                      <a:pt x="14249" y="92989"/>
                    </a:cubicBezTo>
                    <a:cubicBezTo>
                      <a:pt x="10273" y="79031"/>
                      <a:pt x="6551" y="64988"/>
                      <a:pt x="3759" y="50775"/>
                    </a:cubicBezTo>
                    <a:cubicBezTo>
                      <a:pt x="2321" y="43669"/>
                      <a:pt x="1136" y="36478"/>
                      <a:pt x="460" y="29118"/>
                    </a:cubicBezTo>
                    <a:cubicBezTo>
                      <a:pt x="-48" y="21843"/>
                      <a:pt x="-725" y="14314"/>
                      <a:pt x="2067" y="6785"/>
                    </a:cubicBezTo>
                    <a:cubicBezTo>
                      <a:pt x="2575" y="5854"/>
                      <a:pt x="2913" y="4924"/>
                      <a:pt x="3505" y="4078"/>
                    </a:cubicBezTo>
                    <a:cubicBezTo>
                      <a:pt x="4266" y="3232"/>
                      <a:pt x="4943" y="2386"/>
                      <a:pt x="5789" y="1709"/>
                    </a:cubicBezTo>
                    <a:cubicBezTo>
                      <a:pt x="6804" y="1202"/>
                      <a:pt x="7820" y="525"/>
                      <a:pt x="8919" y="271"/>
                    </a:cubicBezTo>
                    <a:cubicBezTo>
                      <a:pt x="10019" y="186"/>
                      <a:pt x="11203" y="-68"/>
                      <a:pt x="12219" y="17"/>
                    </a:cubicBezTo>
                    <a:cubicBezTo>
                      <a:pt x="16702" y="525"/>
                      <a:pt x="19832" y="3316"/>
                      <a:pt x="22624" y="5770"/>
                    </a:cubicBezTo>
                    <a:cubicBezTo>
                      <a:pt x="28038" y="11015"/>
                      <a:pt x="32183" y="17190"/>
                      <a:pt x="36075" y="23366"/>
                    </a:cubicBezTo>
                    <a:cubicBezTo>
                      <a:pt x="43689" y="35802"/>
                      <a:pt x="50118" y="48830"/>
                      <a:pt x="56463" y="61857"/>
                    </a:cubicBezTo>
                    <a:lnTo>
                      <a:pt x="75074" y="101026"/>
                    </a:lnTo>
                    <a:cubicBezTo>
                      <a:pt x="81419" y="113885"/>
                      <a:pt x="87679" y="127167"/>
                      <a:pt x="96054" y="138333"/>
                    </a:cubicBezTo>
                    <a:cubicBezTo>
                      <a:pt x="98085" y="140871"/>
                      <a:pt x="100707" y="143832"/>
                      <a:pt x="102991" y="144424"/>
                    </a:cubicBezTo>
                    <a:cubicBezTo>
                      <a:pt x="104852" y="145017"/>
                      <a:pt x="107390" y="142817"/>
                      <a:pt x="109167" y="140025"/>
                    </a:cubicBezTo>
                    <a:cubicBezTo>
                      <a:pt x="112889" y="134357"/>
                      <a:pt x="115173" y="127420"/>
                      <a:pt x="117457" y="120737"/>
                    </a:cubicBezTo>
                    <a:cubicBezTo>
                      <a:pt x="121856" y="107117"/>
                      <a:pt x="125240" y="93074"/>
                      <a:pt x="128793" y="79031"/>
                    </a:cubicBezTo>
                    <a:cubicBezTo>
                      <a:pt x="132346" y="64988"/>
                      <a:pt x="135815" y="50945"/>
                      <a:pt x="140214" y="37071"/>
                    </a:cubicBezTo>
                    <a:cubicBezTo>
                      <a:pt x="142498" y="30134"/>
                      <a:pt x="144867" y="23197"/>
                      <a:pt x="148335" y="16598"/>
                    </a:cubicBezTo>
                    <a:cubicBezTo>
                      <a:pt x="150112" y="13299"/>
                      <a:pt x="152058" y="9999"/>
                      <a:pt x="155188" y="7377"/>
                    </a:cubicBezTo>
                    <a:cubicBezTo>
                      <a:pt x="156710" y="6023"/>
                      <a:pt x="158825" y="5008"/>
                      <a:pt x="161109" y="4754"/>
                    </a:cubicBezTo>
                    <a:cubicBezTo>
                      <a:pt x="162209" y="4754"/>
                      <a:pt x="163563" y="5093"/>
                      <a:pt x="164662" y="5431"/>
                    </a:cubicBezTo>
                    <a:cubicBezTo>
                      <a:pt x="165593" y="6108"/>
                      <a:pt x="166693" y="6700"/>
                      <a:pt x="167285" y="7546"/>
                    </a:cubicBezTo>
                    <a:cubicBezTo>
                      <a:pt x="172276" y="14314"/>
                      <a:pt x="172868" y="21759"/>
                      <a:pt x="174137" y="28949"/>
                    </a:cubicBezTo>
                    <a:cubicBezTo>
                      <a:pt x="175152" y="36225"/>
                      <a:pt x="175575" y="43500"/>
                      <a:pt x="175914" y="50775"/>
                    </a:cubicBezTo>
                    <a:cubicBezTo>
                      <a:pt x="176506" y="65326"/>
                      <a:pt x="176252" y="79792"/>
                      <a:pt x="175829" y="94258"/>
                    </a:cubicBezTo>
                    <a:cubicBezTo>
                      <a:pt x="174645" y="123190"/>
                      <a:pt x="172445" y="152038"/>
                      <a:pt x="169569" y="180886"/>
                    </a:cubicBezTo>
                    <a:cubicBezTo>
                      <a:pt x="169569" y="181478"/>
                      <a:pt x="168977" y="181901"/>
                      <a:pt x="168385" y="181816"/>
                    </a:cubicBezTo>
                    <a:cubicBezTo>
                      <a:pt x="167793" y="181816"/>
                      <a:pt x="167370" y="181224"/>
                      <a:pt x="167454" y="180632"/>
                    </a:cubicBezTo>
                    <a:cubicBezTo>
                      <a:pt x="169992" y="151869"/>
                      <a:pt x="171769" y="123021"/>
                      <a:pt x="172530" y="94174"/>
                    </a:cubicBezTo>
                    <a:cubicBezTo>
                      <a:pt x="172868" y="79707"/>
                      <a:pt x="173038" y="65326"/>
                      <a:pt x="172445" y="50945"/>
                    </a:cubicBezTo>
                    <a:cubicBezTo>
                      <a:pt x="172107" y="43754"/>
                      <a:pt x="171599" y="36563"/>
                      <a:pt x="170584" y="29541"/>
                    </a:cubicBezTo>
                    <a:cubicBezTo>
                      <a:pt x="169484" y="22689"/>
                      <a:pt x="168300" y="14991"/>
                      <a:pt x="164493" y="10084"/>
                    </a:cubicBezTo>
                    <a:cubicBezTo>
                      <a:pt x="162717" y="7631"/>
                      <a:pt x="160010" y="8308"/>
                      <a:pt x="157556" y="10338"/>
                    </a:cubicBezTo>
                    <a:cubicBezTo>
                      <a:pt x="155188" y="12368"/>
                      <a:pt x="153242" y="15329"/>
                      <a:pt x="151719" y="18459"/>
                    </a:cubicBezTo>
                    <a:cubicBezTo>
                      <a:pt x="148504" y="24719"/>
                      <a:pt x="146136" y="31487"/>
                      <a:pt x="143936" y="38339"/>
                    </a:cubicBezTo>
                    <a:cubicBezTo>
                      <a:pt x="139622" y="52044"/>
                      <a:pt x="136238" y="66087"/>
                      <a:pt x="132854" y="80131"/>
                    </a:cubicBezTo>
                    <a:cubicBezTo>
                      <a:pt x="129386" y="94174"/>
                      <a:pt x="126086" y="108301"/>
                      <a:pt x="121687" y="122175"/>
                    </a:cubicBezTo>
                    <a:cubicBezTo>
                      <a:pt x="119318" y="129112"/>
                      <a:pt x="117119" y="136134"/>
                      <a:pt x="112974" y="142648"/>
                    </a:cubicBezTo>
                    <a:cubicBezTo>
                      <a:pt x="111959" y="144255"/>
                      <a:pt x="110690" y="145862"/>
                      <a:pt x="108913" y="147216"/>
                    </a:cubicBezTo>
                    <a:cubicBezTo>
                      <a:pt x="107306" y="148654"/>
                      <a:pt x="104514" y="149585"/>
                      <a:pt x="101976" y="148908"/>
                    </a:cubicBezTo>
                    <a:cubicBezTo>
                      <a:pt x="97239" y="147385"/>
                      <a:pt x="95039" y="144086"/>
                      <a:pt x="92586" y="141294"/>
                    </a:cubicBezTo>
                    <a:cubicBezTo>
                      <a:pt x="83618" y="129282"/>
                      <a:pt x="77612" y="116084"/>
                      <a:pt x="71267" y="103056"/>
                    </a:cubicBezTo>
                    <a:lnTo>
                      <a:pt x="52825" y="63803"/>
                    </a:lnTo>
                    <a:cubicBezTo>
                      <a:pt x="46565" y="50775"/>
                      <a:pt x="40305" y="37832"/>
                      <a:pt x="32860" y="25566"/>
                    </a:cubicBezTo>
                    <a:cubicBezTo>
                      <a:pt x="29138" y="19475"/>
                      <a:pt x="25077" y="13468"/>
                      <a:pt x="20171" y="8646"/>
                    </a:cubicBezTo>
                    <a:cubicBezTo>
                      <a:pt x="17717" y="6362"/>
                      <a:pt x="14926" y="4162"/>
                      <a:pt x="12049" y="3908"/>
                    </a:cubicBezTo>
                    <a:cubicBezTo>
                      <a:pt x="9173" y="3570"/>
                      <a:pt x="6804" y="5262"/>
                      <a:pt x="5705" y="8392"/>
                    </a:cubicBezTo>
                    <a:cubicBezTo>
                      <a:pt x="3421" y="14483"/>
                      <a:pt x="3759" y="21928"/>
                      <a:pt x="4266" y="28949"/>
                    </a:cubicBezTo>
                    <a:cubicBezTo>
                      <a:pt x="4859" y="36055"/>
                      <a:pt x="5958" y="43162"/>
                      <a:pt x="7397" y="50183"/>
                    </a:cubicBezTo>
                    <a:cubicBezTo>
                      <a:pt x="10104" y="64311"/>
                      <a:pt x="13741" y="78269"/>
                      <a:pt x="17633" y="92143"/>
                    </a:cubicBezTo>
                    <a:cubicBezTo>
                      <a:pt x="25416" y="119976"/>
                      <a:pt x="34298" y="147470"/>
                      <a:pt x="44112" y="174625"/>
                    </a:cubicBezTo>
                    <a:cubicBezTo>
                      <a:pt x="44281" y="175218"/>
                      <a:pt x="44112" y="175810"/>
                      <a:pt x="43520" y="175979"/>
                    </a:cubicBezTo>
                    <a:cubicBezTo>
                      <a:pt x="42927" y="176148"/>
                      <a:pt x="42335" y="175894"/>
                      <a:pt x="42166" y="1753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7A14339-9EE2-492C-BBF1-9C24C5BDC864}"/>
                  </a:ext>
                </a:extLst>
              </p:cNvPr>
              <p:cNvSpPr/>
              <p:nvPr/>
            </p:nvSpPr>
            <p:spPr>
              <a:xfrm>
                <a:off x="8328364" y="4527192"/>
                <a:ext cx="186723" cy="197573"/>
              </a:xfrm>
              <a:custGeom>
                <a:avLst/>
                <a:gdLst>
                  <a:gd name="connsiteX0" fmla="*/ 164149 w 186723"/>
                  <a:gd name="connsiteY0" fmla="*/ 179595 h 197573"/>
                  <a:gd name="connsiteX1" fmla="*/ 179038 w 186723"/>
                  <a:gd name="connsiteY1" fmla="*/ 91952 h 197573"/>
                  <a:gd name="connsiteX2" fmla="*/ 182845 w 186723"/>
                  <a:gd name="connsiteY2" fmla="*/ 47793 h 197573"/>
                  <a:gd name="connsiteX3" fmla="*/ 182337 w 186723"/>
                  <a:gd name="connsiteY3" fmla="*/ 25797 h 197573"/>
                  <a:gd name="connsiteX4" fmla="*/ 176246 w 186723"/>
                  <a:gd name="connsiteY4" fmla="*/ 6002 h 197573"/>
                  <a:gd name="connsiteX5" fmla="*/ 168125 w 186723"/>
                  <a:gd name="connsiteY5" fmla="*/ 4225 h 197573"/>
                  <a:gd name="connsiteX6" fmla="*/ 160511 w 186723"/>
                  <a:gd name="connsiteY6" fmla="*/ 10655 h 197573"/>
                  <a:gd name="connsiteX7" fmla="*/ 149937 w 186723"/>
                  <a:gd name="connsiteY7" fmla="*/ 29604 h 197573"/>
                  <a:gd name="connsiteX8" fmla="*/ 134794 w 186723"/>
                  <a:gd name="connsiteY8" fmla="*/ 71226 h 197573"/>
                  <a:gd name="connsiteX9" fmla="*/ 121258 w 186723"/>
                  <a:gd name="connsiteY9" fmla="*/ 113694 h 197573"/>
                  <a:gd name="connsiteX10" fmla="*/ 113560 w 186723"/>
                  <a:gd name="connsiteY10" fmla="*/ 134758 h 197573"/>
                  <a:gd name="connsiteX11" fmla="*/ 102393 w 186723"/>
                  <a:gd name="connsiteY11" fmla="*/ 154892 h 197573"/>
                  <a:gd name="connsiteX12" fmla="*/ 96725 w 186723"/>
                  <a:gd name="connsiteY12" fmla="*/ 158530 h 197573"/>
                  <a:gd name="connsiteX13" fmla="*/ 89788 w 186723"/>
                  <a:gd name="connsiteY13" fmla="*/ 157261 h 197573"/>
                  <a:gd name="connsiteX14" fmla="*/ 81328 w 186723"/>
                  <a:gd name="connsiteY14" fmla="*/ 148717 h 197573"/>
                  <a:gd name="connsiteX15" fmla="*/ 70077 w 186723"/>
                  <a:gd name="connsiteY15" fmla="*/ 129090 h 197573"/>
                  <a:gd name="connsiteX16" fmla="*/ 51719 w 186723"/>
                  <a:gd name="connsiteY16" fmla="*/ 88399 h 197573"/>
                  <a:gd name="connsiteX17" fmla="*/ 33108 w 186723"/>
                  <a:gd name="connsiteY17" fmla="*/ 48131 h 197573"/>
                  <a:gd name="connsiteX18" fmla="*/ 21687 w 186723"/>
                  <a:gd name="connsiteY18" fmla="*/ 29520 h 197573"/>
                  <a:gd name="connsiteX19" fmla="*/ 14243 w 186723"/>
                  <a:gd name="connsiteY19" fmla="*/ 22329 h 197573"/>
                  <a:gd name="connsiteX20" fmla="*/ 6883 w 186723"/>
                  <a:gd name="connsiteY20" fmla="*/ 23006 h 197573"/>
                  <a:gd name="connsiteX21" fmla="*/ 4092 w 186723"/>
                  <a:gd name="connsiteY21" fmla="*/ 32734 h 197573"/>
                  <a:gd name="connsiteX22" fmla="*/ 3753 w 186723"/>
                  <a:gd name="connsiteY22" fmla="*/ 43648 h 197573"/>
                  <a:gd name="connsiteX23" fmla="*/ 5445 w 186723"/>
                  <a:gd name="connsiteY23" fmla="*/ 65643 h 197573"/>
                  <a:gd name="connsiteX24" fmla="*/ 12635 w 186723"/>
                  <a:gd name="connsiteY24" fmla="*/ 109464 h 197573"/>
                  <a:gd name="connsiteX25" fmla="*/ 32516 w 186723"/>
                  <a:gd name="connsiteY25" fmla="*/ 196176 h 197573"/>
                  <a:gd name="connsiteX26" fmla="*/ 31754 w 186723"/>
                  <a:gd name="connsiteY26" fmla="*/ 197530 h 197573"/>
                  <a:gd name="connsiteX27" fmla="*/ 30401 w 186723"/>
                  <a:gd name="connsiteY27" fmla="*/ 196768 h 197573"/>
                  <a:gd name="connsiteX28" fmla="*/ 9337 w 186723"/>
                  <a:gd name="connsiteY28" fmla="*/ 110141 h 197573"/>
                  <a:gd name="connsiteX29" fmla="*/ 1892 w 186723"/>
                  <a:gd name="connsiteY29" fmla="*/ 66150 h 197573"/>
                  <a:gd name="connsiteX30" fmla="*/ 31 w 186723"/>
                  <a:gd name="connsiteY30" fmla="*/ 43817 h 197573"/>
                  <a:gd name="connsiteX31" fmla="*/ 369 w 186723"/>
                  <a:gd name="connsiteY31" fmla="*/ 32481 h 197573"/>
                  <a:gd name="connsiteX32" fmla="*/ 3753 w 186723"/>
                  <a:gd name="connsiteY32" fmla="*/ 20975 h 197573"/>
                  <a:gd name="connsiteX33" fmla="*/ 6206 w 186723"/>
                  <a:gd name="connsiteY33" fmla="*/ 18522 h 197573"/>
                  <a:gd name="connsiteX34" fmla="*/ 9759 w 186723"/>
                  <a:gd name="connsiteY34" fmla="*/ 17422 h 197573"/>
                  <a:gd name="connsiteX35" fmla="*/ 16020 w 186723"/>
                  <a:gd name="connsiteY35" fmla="*/ 19199 h 197573"/>
                  <a:gd name="connsiteX36" fmla="*/ 24649 w 186723"/>
                  <a:gd name="connsiteY36" fmla="*/ 27236 h 197573"/>
                  <a:gd name="connsiteX37" fmla="*/ 36577 w 186723"/>
                  <a:gd name="connsiteY37" fmla="*/ 46439 h 197573"/>
                  <a:gd name="connsiteX38" fmla="*/ 55526 w 186723"/>
                  <a:gd name="connsiteY38" fmla="*/ 86877 h 197573"/>
                  <a:gd name="connsiteX39" fmla="*/ 73968 w 186723"/>
                  <a:gd name="connsiteY39" fmla="*/ 127314 h 197573"/>
                  <a:gd name="connsiteX40" fmla="*/ 84966 w 186723"/>
                  <a:gd name="connsiteY40" fmla="*/ 146264 h 197573"/>
                  <a:gd name="connsiteX41" fmla="*/ 92072 w 186723"/>
                  <a:gd name="connsiteY41" fmla="*/ 153454 h 197573"/>
                  <a:gd name="connsiteX42" fmla="*/ 99179 w 186723"/>
                  <a:gd name="connsiteY42" fmla="*/ 151847 h 197573"/>
                  <a:gd name="connsiteX43" fmla="*/ 109499 w 186723"/>
                  <a:gd name="connsiteY43" fmla="*/ 133151 h 197573"/>
                  <a:gd name="connsiteX44" fmla="*/ 117198 w 186723"/>
                  <a:gd name="connsiteY44" fmla="*/ 112425 h 197573"/>
                  <a:gd name="connsiteX45" fmla="*/ 130987 w 186723"/>
                  <a:gd name="connsiteY45" fmla="*/ 70126 h 197573"/>
                  <a:gd name="connsiteX46" fmla="*/ 146468 w 186723"/>
                  <a:gd name="connsiteY46" fmla="*/ 28166 h 197573"/>
                  <a:gd name="connsiteX47" fmla="*/ 157635 w 186723"/>
                  <a:gd name="connsiteY47" fmla="*/ 8455 h 197573"/>
                  <a:gd name="connsiteX48" fmla="*/ 166856 w 186723"/>
                  <a:gd name="connsiteY48" fmla="*/ 841 h 197573"/>
                  <a:gd name="connsiteX49" fmla="*/ 179123 w 186723"/>
                  <a:gd name="connsiteY49" fmla="*/ 3548 h 197573"/>
                  <a:gd name="connsiteX50" fmla="*/ 186144 w 186723"/>
                  <a:gd name="connsiteY50" fmla="*/ 25544 h 197573"/>
                  <a:gd name="connsiteX51" fmla="*/ 186567 w 186723"/>
                  <a:gd name="connsiteY51" fmla="*/ 48047 h 197573"/>
                  <a:gd name="connsiteX52" fmla="*/ 182506 w 186723"/>
                  <a:gd name="connsiteY52" fmla="*/ 92544 h 197573"/>
                  <a:gd name="connsiteX53" fmla="*/ 166433 w 186723"/>
                  <a:gd name="connsiteY53" fmla="*/ 180271 h 197573"/>
                  <a:gd name="connsiteX54" fmla="*/ 165164 w 186723"/>
                  <a:gd name="connsiteY54" fmla="*/ 181118 h 197573"/>
                  <a:gd name="connsiteX55" fmla="*/ 164318 w 186723"/>
                  <a:gd name="connsiteY55" fmla="*/ 179849 h 197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86723" h="197573">
                    <a:moveTo>
                      <a:pt x="164149" y="179595"/>
                    </a:moveTo>
                    <a:cubicBezTo>
                      <a:pt x="170240" y="150578"/>
                      <a:pt x="175316" y="121308"/>
                      <a:pt x="179038" y="91952"/>
                    </a:cubicBezTo>
                    <a:cubicBezTo>
                      <a:pt x="180899" y="77232"/>
                      <a:pt x="182422" y="62513"/>
                      <a:pt x="182845" y="47793"/>
                    </a:cubicBezTo>
                    <a:cubicBezTo>
                      <a:pt x="183014" y="40433"/>
                      <a:pt x="183014" y="33073"/>
                      <a:pt x="182337" y="25797"/>
                    </a:cubicBezTo>
                    <a:cubicBezTo>
                      <a:pt x="181576" y="18691"/>
                      <a:pt x="180307" y="11078"/>
                      <a:pt x="176246" y="6002"/>
                    </a:cubicBezTo>
                    <a:cubicBezTo>
                      <a:pt x="174131" y="3718"/>
                      <a:pt x="171001" y="3041"/>
                      <a:pt x="168125" y="4225"/>
                    </a:cubicBezTo>
                    <a:cubicBezTo>
                      <a:pt x="165249" y="5494"/>
                      <a:pt x="162711" y="7863"/>
                      <a:pt x="160511" y="10655"/>
                    </a:cubicBezTo>
                    <a:cubicBezTo>
                      <a:pt x="156112" y="16238"/>
                      <a:pt x="152897" y="22921"/>
                      <a:pt x="149937" y="29604"/>
                    </a:cubicBezTo>
                    <a:cubicBezTo>
                      <a:pt x="144015" y="43055"/>
                      <a:pt x="139362" y="57183"/>
                      <a:pt x="134794" y="71226"/>
                    </a:cubicBezTo>
                    <a:lnTo>
                      <a:pt x="121258" y="113694"/>
                    </a:lnTo>
                    <a:cubicBezTo>
                      <a:pt x="118889" y="120715"/>
                      <a:pt x="116436" y="127822"/>
                      <a:pt x="113560" y="134758"/>
                    </a:cubicBezTo>
                    <a:cubicBezTo>
                      <a:pt x="110599" y="141611"/>
                      <a:pt x="107807" y="148717"/>
                      <a:pt x="102393" y="154892"/>
                    </a:cubicBezTo>
                    <a:cubicBezTo>
                      <a:pt x="100955" y="156331"/>
                      <a:pt x="99263" y="157938"/>
                      <a:pt x="96725" y="158530"/>
                    </a:cubicBezTo>
                    <a:cubicBezTo>
                      <a:pt x="94102" y="159376"/>
                      <a:pt x="91649" y="158276"/>
                      <a:pt x="89788" y="157261"/>
                    </a:cubicBezTo>
                    <a:cubicBezTo>
                      <a:pt x="86066" y="154977"/>
                      <a:pt x="83697" y="151847"/>
                      <a:pt x="81328" y="148717"/>
                    </a:cubicBezTo>
                    <a:cubicBezTo>
                      <a:pt x="76929" y="142457"/>
                      <a:pt x="73377" y="135774"/>
                      <a:pt x="70077" y="129090"/>
                    </a:cubicBezTo>
                    <a:cubicBezTo>
                      <a:pt x="63478" y="115724"/>
                      <a:pt x="57641" y="102019"/>
                      <a:pt x="51719" y="88399"/>
                    </a:cubicBezTo>
                    <a:cubicBezTo>
                      <a:pt x="45798" y="74779"/>
                      <a:pt x="39961" y="61159"/>
                      <a:pt x="33108" y="48131"/>
                    </a:cubicBezTo>
                    <a:cubicBezTo>
                      <a:pt x="29724" y="41617"/>
                      <a:pt x="26087" y="35188"/>
                      <a:pt x="21687" y="29520"/>
                    </a:cubicBezTo>
                    <a:cubicBezTo>
                      <a:pt x="19404" y="26813"/>
                      <a:pt x="17035" y="23936"/>
                      <a:pt x="14243" y="22329"/>
                    </a:cubicBezTo>
                    <a:cubicBezTo>
                      <a:pt x="11367" y="20637"/>
                      <a:pt x="8321" y="20383"/>
                      <a:pt x="6883" y="23006"/>
                    </a:cubicBezTo>
                    <a:cubicBezTo>
                      <a:pt x="5107" y="25459"/>
                      <a:pt x="4514" y="29181"/>
                      <a:pt x="4092" y="32734"/>
                    </a:cubicBezTo>
                    <a:cubicBezTo>
                      <a:pt x="3753" y="36287"/>
                      <a:pt x="3668" y="39925"/>
                      <a:pt x="3753" y="43648"/>
                    </a:cubicBezTo>
                    <a:cubicBezTo>
                      <a:pt x="3922" y="51007"/>
                      <a:pt x="4599" y="58367"/>
                      <a:pt x="5445" y="65643"/>
                    </a:cubicBezTo>
                    <a:cubicBezTo>
                      <a:pt x="7222" y="80278"/>
                      <a:pt x="9844" y="94913"/>
                      <a:pt x="12635" y="109464"/>
                    </a:cubicBezTo>
                    <a:cubicBezTo>
                      <a:pt x="18304" y="138565"/>
                      <a:pt x="25071" y="167498"/>
                      <a:pt x="32516" y="196176"/>
                    </a:cubicBezTo>
                    <a:cubicBezTo>
                      <a:pt x="32685" y="196768"/>
                      <a:pt x="32347" y="197360"/>
                      <a:pt x="31754" y="197530"/>
                    </a:cubicBezTo>
                    <a:cubicBezTo>
                      <a:pt x="31162" y="197698"/>
                      <a:pt x="30570" y="197360"/>
                      <a:pt x="30401" y="196768"/>
                    </a:cubicBezTo>
                    <a:cubicBezTo>
                      <a:pt x="22534" y="168089"/>
                      <a:pt x="15427" y="139242"/>
                      <a:pt x="9337" y="110141"/>
                    </a:cubicBezTo>
                    <a:cubicBezTo>
                      <a:pt x="6375" y="95590"/>
                      <a:pt x="3753" y="80955"/>
                      <a:pt x="1892" y="66150"/>
                    </a:cubicBezTo>
                    <a:cubicBezTo>
                      <a:pt x="961" y="58790"/>
                      <a:pt x="285" y="51346"/>
                      <a:pt x="31" y="43817"/>
                    </a:cubicBezTo>
                    <a:cubicBezTo>
                      <a:pt x="-54" y="40094"/>
                      <a:pt x="31" y="36287"/>
                      <a:pt x="369" y="32481"/>
                    </a:cubicBezTo>
                    <a:cubicBezTo>
                      <a:pt x="877" y="28674"/>
                      <a:pt x="1215" y="24782"/>
                      <a:pt x="3753" y="20975"/>
                    </a:cubicBezTo>
                    <a:cubicBezTo>
                      <a:pt x="4176" y="20045"/>
                      <a:pt x="5360" y="19284"/>
                      <a:pt x="6206" y="18522"/>
                    </a:cubicBezTo>
                    <a:cubicBezTo>
                      <a:pt x="7222" y="17930"/>
                      <a:pt x="8575" y="17592"/>
                      <a:pt x="9759" y="17422"/>
                    </a:cubicBezTo>
                    <a:cubicBezTo>
                      <a:pt x="12128" y="17422"/>
                      <a:pt x="14243" y="18099"/>
                      <a:pt x="16020" y="19199"/>
                    </a:cubicBezTo>
                    <a:cubicBezTo>
                      <a:pt x="19657" y="21314"/>
                      <a:pt x="22195" y="24359"/>
                      <a:pt x="24649" y="27236"/>
                    </a:cubicBezTo>
                    <a:cubicBezTo>
                      <a:pt x="29301" y="33242"/>
                      <a:pt x="33024" y="39841"/>
                      <a:pt x="36577" y="46439"/>
                    </a:cubicBezTo>
                    <a:cubicBezTo>
                      <a:pt x="43514" y="59637"/>
                      <a:pt x="49520" y="73341"/>
                      <a:pt x="55526" y="86877"/>
                    </a:cubicBezTo>
                    <a:cubicBezTo>
                      <a:pt x="61533" y="100412"/>
                      <a:pt x="67370" y="114117"/>
                      <a:pt x="73968" y="127314"/>
                    </a:cubicBezTo>
                    <a:cubicBezTo>
                      <a:pt x="77268" y="133912"/>
                      <a:pt x="80736" y="140427"/>
                      <a:pt x="84966" y="146264"/>
                    </a:cubicBezTo>
                    <a:cubicBezTo>
                      <a:pt x="87081" y="149055"/>
                      <a:pt x="89450" y="151932"/>
                      <a:pt x="92072" y="153454"/>
                    </a:cubicBezTo>
                    <a:cubicBezTo>
                      <a:pt x="94779" y="155062"/>
                      <a:pt x="96725" y="154469"/>
                      <a:pt x="99179" y="151847"/>
                    </a:cubicBezTo>
                    <a:cubicBezTo>
                      <a:pt x="103577" y="146856"/>
                      <a:pt x="106623" y="139834"/>
                      <a:pt x="109499" y="133151"/>
                    </a:cubicBezTo>
                    <a:cubicBezTo>
                      <a:pt x="112291" y="126383"/>
                      <a:pt x="114744" y="119446"/>
                      <a:pt x="117198" y="112425"/>
                    </a:cubicBezTo>
                    <a:lnTo>
                      <a:pt x="130987" y="70126"/>
                    </a:lnTo>
                    <a:cubicBezTo>
                      <a:pt x="135640" y="55999"/>
                      <a:pt x="140377" y="41871"/>
                      <a:pt x="146468" y="28166"/>
                    </a:cubicBezTo>
                    <a:cubicBezTo>
                      <a:pt x="149598" y="21314"/>
                      <a:pt x="152897" y="14546"/>
                      <a:pt x="157635" y="8455"/>
                    </a:cubicBezTo>
                    <a:cubicBezTo>
                      <a:pt x="160004" y="5410"/>
                      <a:pt x="162965" y="2533"/>
                      <a:pt x="166856" y="841"/>
                    </a:cubicBezTo>
                    <a:cubicBezTo>
                      <a:pt x="170832" y="-935"/>
                      <a:pt x="176246" y="165"/>
                      <a:pt x="179123" y="3548"/>
                    </a:cubicBezTo>
                    <a:cubicBezTo>
                      <a:pt x="184368" y="10316"/>
                      <a:pt x="185298" y="18184"/>
                      <a:pt x="186144" y="25544"/>
                    </a:cubicBezTo>
                    <a:cubicBezTo>
                      <a:pt x="186821" y="33073"/>
                      <a:pt x="186821" y="40517"/>
                      <a:pt x="186567" y="48047"/>
                    </a:cubicBezTo>
                    <a:cubicBezTo>
                      <a:pt x="186059" y="63020"/>
                      <a:pt x="184452" y="77825"/>
                      <a:pt x="182506" y="92544"/>
                    </a:cubicBezTo>
                    <a:cubicBezTo>
                      <a:pt x="178361" y="121985"/>
                      <a:pt x="172862" y="151255"/>
                      <a:pt x="166433" y="180271"/>
                    </a:cubicBezTo>
                    <a:cubicBezTo>
                      <a:pt x="166264" y="180864"/>
                      <a:pt x="165756" y="181202"/>
                      <a:pt x="165164" y="181118"/>
                    </a:cubicBezTo>
                    <a:cubicBezTo>
                      <a:pt x="164572" y="180948"/>
                      <a:pt x="164234" y="180441"/>
                      <a:pt x="164318" y="1798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C6CAEEE-C9A9-424B-9FA2-E8631B9FC744}"/>
                  </a:ext>
                </a:extLst>
              </p:cNvPr>
              <p:cNvSpPr/>
              <p:nvPr/>
            </p:nvSpPr>
            <p:spPr>
              <a:xfrm>
                <a:off x="4930203" y="4470197"/>
                <a:ext cx="78180" cy="171378"/>
              </a:xfrm>
              <a:custGeom>
                <a:avLst/>
                <a:gdLst>
                  <a:gd name="connsiteX0" fmla="*/ 13 w 78180"/>
                  <a:gd name="connsiteY0" fmla="*/ 170097 h 171378"/>
                  <a:gd name="connsiteX1" fmla="*/ 20485 w 78180"/>
                  <a:gd name="connsiteY1" fmla="*/ 84315 h 171378"/>
                  <a:gd name="connsiteX2" fmla="*/ 34359 w 78180"/>
                  <a:gd name="connsiteY2" fmla="*/ 42355 h 171378"/>
                  <a:gd name="connsiteX3" fmla="*/ 43242 w 78180"/>
                  <a:gd name="connsiteY3" fmla="*/ 21967 h 171378"/>
                  <a:gd name="connsiteX4" fmla="*/ 56524 w 78180"/>
                  <a:gd name="connsiteY4" fmla="*/ 3441 h 171378"/>
                  <a:gd name="connsiteX5" fmla="*/ 69044 w 78180"/>
                  <a:gd name="connsiteY5" fmla="*/ 903 h 171378"/>
                  <a:gd name="connsiteX6" fmla="*/ 76150 w 78180"/>
                  <a:gd name="connsiteY6" fmla="*/ 11139 h 171378"/>
                  <a:gd name="connsiteX7" fmla="*/ 78180 w 78180"/>
                  <a:gd name="connsiteY7" fmla="*/ 33642 h 171378"/>
                  <a:gd name="connsiteX8" fmla="*/ 74543 w 78180"/>
                  <a:gd name="connsiteY8" fmla="*/ 77717 h 171378"/>
                  <a:gd name="connsiteX9" fmla="*/ 69467 w 78180"/>
                  <a:gd name="connsiteY9" fmla="*/ 121453 h 171378"/>
                  <a:gd name="connsiteX10" fmla="*/ 67944 w 78180"/>
                  <a:gd name="connsiteY10" fmla="*/ 143280 h 171378"/>
                  <a:gd name="connsiteX11" fmla="*/ 68452 w 78180"/>
                  <a:gd name="connsiteY11" fmla="*/ 154024 h 171378"/>
                  <a:gd name="connsiteX12" fmla="*/ 72682 w 78180"/>
                  <a:gd name="connsiteY12" fmla="*/ 162229 h 171378"/>
                  <a:gd name="connsiteX13" fmla="*/ 72935 w 78180"/>
                  <a:gd name="connsiteY13" fmla="*/ 162229 h 171378"/>
                  <a:gd name="connsiteX14" fmla="*/ 73612 w 78180"/>
                  <a:gd name="connsiteY14" fmla="*/ 163668 h 171378"/>
                  <a:gd name="connsiteX15" fmla="*/ 72259 w 78180"/>
                  <a:gd name="connsiteY15" fmla="*/ 164344 h 171378"/>
                  <a:gd name="connsiteX16" fmla="*/ 67691 w 78180"/>
                  <a:gd name="connsiteY16" fmla="*/ 160030 h 171378"/>
                  <a:gd name="connsiteX17" fmla="*/ 66083 w 78180"/>
                  <a:gd name="connsiteY17" fmla="*/ 154446 h 171378"/>
                  <a:gd name="connsiteX18" fmla="*/ 65237 w 78180"/>
                  <a:gd name="connsiteY18" fmla="*/ 143280 h 171378"/>
                  <a:gd name="connsiteX19" fmla="*/ 66252 w 78180"/>
                  <a:gd name="connsiteY19" fmla="*/ 121200 h 171378"/>
                  <a:gd name="connsiteX20" fmla="*/ 70905 w 78180"/>
                  <a:gd name="connsiteY20" fmla="*/ 77379 h 171378"/>
                  <a:gd name="connsiteX21" fmla="*/ 74120 w 78180"/>
                  <a:gd name="connsiteY21" fmla="*/ 33726 h 171378"/>
                  <a:gd name="connsiteX22" fmla="*/ 72005 w 78180"/>
                  <a:gd name="connsiteY22" fmla="*/ 12493 h 171378"/>
                  <a:gd name="connsiteX23" fmla="*/ 67183 w 78180"/>
                  <a:gd name="connsiteY23" fmla="*/ 5048 h 171378"/>
                  <a:gd name="connsiteX24" fmla="*/ 59400 w 78180"/>
                  <a:gd name="connsiteY24" fmla="*/ 7078 h 171378"/>
                  <a:gd name="connsiteX25" fmla="*/ 47133 w 78180"/>
                  <a:gd name="connsiteY25" fmla="*/ 23998 h 171378"/>
                  <a:gd name="connsiteX26" fmla="*/ 38251 w 78180"/>
                  <a:gd name="connsiteY26" fmla="*/ 43878 h 171378"/>
                  <a:gd name="connsiteX27" fmla="*/ 24123 w 78180"/>
                  <a:gd name="connsiteY27" fmla="*/ 85415 h 171378"/>
                  <a:gd name="connsiteX28" fmla="*/ 2128 w 78180"/>
                  <a:gd name="connsiteY28" fmla="*/ 170520 h 171378"/>
                  <a:gd name="connsiteX29" fmla="*/ 859 w 78180"/>
                  <a:gd name="connsiteY29" fmla="*/ 171366 h 171378"/>
                  <a:gd name="connsiteX30" fmla="*/ 13 w 78180"/>
                  <a:gd name="connsiteY30" fmla="*/ 170097 h 17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8180" h="171378">
                    <a:moveTo>
                      <a:pt x="13" y="170097"/>
                    </a:moveTo>
                    <a:cubicBezTo>
                      <a:pt x="5596" y="141249"/>
                      <a:pt x="12279" y="112655"/>
                      <a:pt x="20485" y="84315"/>
                    </a:cubicBezTo>
                    <a:cubicBezTo>
                      <a:pt x="24630" y="70188"/>
                      <a:pt x="29030" y="56145"/>
                      <a:pt x="34359" y="42355"/>
                    </a:cubicBezTo>
                    <a:cubicBezTo>
                      <a:pt x="37066" y="35503"/>
                      <a:pt x="39858" y="28651"/>
                      <a:pt x="43242" y="21967"/>
                    </a:cubicBezTo>
                    <a:cubicBezTo>
                      <a:pt x="46795" y="15454"/>
                      <a:pt x="50263" y="8686"/>
                      <a:pt x="56524" y="3441"/>
                    </a:cubicBezTo>
                    <a:cubicBezTo>
                      <a:pt x="59400" y="903"/>
                      <a:pt x="64476" y="-1297"/>
                      <a:pt x="69044" y="903"/>
                    </a:cubicBezTo>
                    <a:cubicBezTo>
                      <a:pt x="73527" y="3187"/>
                      <a:pt x="75220" y="7501"/>
                      <a:pt x="76150" y="11139"/>
                    </a:cubicBezTo>
                    <a:cubicBezTo>
                      <a:pt x="78265" y="18668"/>
                      <a:pt x="78180" y="26197"/>
                      <a:pt x="78180" y="33642"/>
                    </a:cubicBezTo>
                    <a:cubicBezTo>
                      <a:pt x="77842" y="48446"/>
                      <a:pt x="76235" y="63082"/>
                      <a:pt x="74543" y="77717"/>
                    </a:cubicBezTo>
                    <a:cubicBezTo>
                      <a:pt x="72851" y="92268"/>
                      <a:pt x="70905" y="106818"/>
                      <a:pt x="69467" y="121453"/>
                    </a:cubicBezTo>
                    <a:cubicBezTo>
                      <a:pt x="68706" y="128729"/>
                      <a:pt x="68029" y="136004"/>
                      <a:pt x="67944" y="143280"/>
                    </a:cubicBezTo>
                    <a:cubicBezTo>
                      <a:pt x="67944" y="146917"/>
                      <a:pt x="67944" y="150555"/>
                      <a:pt x="68452" y="154024"/>
                    </a:cubicBezTo>
                    <a:cubicBezTo>
                      <a:pt x="68959" y="157407"/>
                      <a:pt x="69975" y="161299"/>
                      <a:pt x="72682" y="162229"/>
                    </a:cubicBezTo>
                    <a:lnTo>
                      <a:pt x="72935" y="162229"/>
                    </a:lnTo>
                    <a:cubicBezTo>
                      <a:pt x="73527" y="162483"/>
                      <a:pt x="73782" y="163075"/>
                      <a:pt x="73612" y="163668"/>
                    </a:cubicBezTo>
                    <a:cubicBezTo>
                      <a:pt x="73443" y="164259"/>
                      <a:pt x="72851" y="164513"/>
                      <a:pt x="72259" y="164344"/>
                    </a:cubicBezTo>
                    <a:cubicBezTo>
                      <a:pt x="70059" y="163668"/>
                      <a:pt x="68283" y="161891"/>
                      <a:pt x="67691" y="160030"/>
                    </a:cubicBezTo>
                    <a:cubicBezTo>
                      <a:pt x="66760" y="158253"/>
                      <a:pt x="66421" y="156307"/>
                      <a:pt x="66083" y="154446"/>
                    </a:cubicBezTo>
                    <a:cubicBezTo>
                      <a:pt x="65406" y="150724"/>
                      <a:pt x="65322" y="147002"/>
                      <a:pt x="65237" y="143280"/>
                    </a:cubicBezTo>
                    <a:cubicBezTo>
                      <a:pt x="65237" y="135835"/>
                      <a:pt x="65660" y="128475"/>
                      <a:pt x="66252" y="121200"/>
                    </a:cubicBezTo>
                    <a:cubicBezTo>
                      <a:pt x="67521" y="106564"/>
                      <a:pt x="69382" y="91929"/>
                      <a:pt x="70905" y="77379"/>
                    </a:cubicBezTo>
                    <a:cubicBezTo>
                      <a:pt x="72428" y="62828"/>
                      <a:pt x="73951" y="48193"/>
                      <a:pt x="74120" y="33726"/>
                    </a:cubicBezTo>
                    <a:cubicBezTo>
                      <a:pt x="74120" y="26536"/>
                      <a:pt x="73951" y="19091"/>
                      <a:pt x="72005" y="12493"/>
                    </a:cubicBezTo>
                    <a:cubicBezTo>
                      <a:pt x="71159" y="9193"/>
                      <a:pt x="69467" y="6148"/>
                      <a:pt x="67183" y="5048"/>
                    </a:cubicBezTo>
                    <a:cubicBezTo>
                      <a:pt x="64814" y="3864"/>
                      <a:pt x="61853" y="5048"/>
                      <a:pt x="59400" y="7078"/>
                    </a:cubicBezTo>
                    <a:cubicBezTo>
                      <a:pt x="54239" y="11224"/>
                      <a:pt x="50602" y="17822"/>
                      <a:pt x="47133" y="23998"/>
                    </a:cubicBezTo>
                    <a:cubicBezTo>
                      <a:pt x="43749" y="30342"/>
                      <a:pt x="40958" y="37110"/>
                      <a:pt x="38251" y="43878"/>
                    </a:cubicBezTo>
                    <a:cubicBezTo>
                      <a:pt x="32836" y="57414"/>
                      <a:pt x="28353" y="71372"/>
                      <a:pt x="24123" y="85415"/>
                    </a:cubicBezTo>
                    <a:cubicBezTo>
                      <a:pt x="15917" y="113501"/>
                      <a:pt x="8642" y="141926"/>
                      <a:pt x="2128" y="170520"/>
                    </a:cubicBezTo>
                    <a:cubicBezTo>
                      <a:pt x="2043" y="171112"/>
                      <a:pt x="1451" y="171450"/>
                      <a:pt x="859" y="171366"/>
                    </a:cubicBezTo>
                    <a:cubicBezTo>
                      <a:pt x="267" y="171281"/>
                      <a:pt x="-72" y="170689"/>
                      <a:pt x="13" y="1700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C7F37B9-7F6A-43FF-9C93-AECF1B7F8345}"/>
                  </a:ext>
                </a:extLst>
              </p:cNvPr>
              <p:cNvSpPr/>
              <p:nvPr/>
            </p:nvSpPr>
            <p:spPr>
              <a:xfrm>
                <a:off x="7776978" y="4631693"/>
                <a:ext cx="78180" cy="171378"/>
              </a:xfrm>
              <a:custGeom>
                <a:avLst/>
                <a:gdLst>
                  <a:gd name="connsiteX0" fmla="*/ 13 w 78180"/>
                  <a:gd name="connsiteY0" fmla="*/ 170097 h 171378"/>
                  <a:gd name="connsiteX1" fmla="*/ 20485 w 78180"/>
                  <a:gd name="connsiteY1" fmla="*/ 84315 h 171378"/>
                  <a:gd name="connsiteX2" fmla="*/ 34359 w 78180"/>
                  <a:gd name="connsiteY2" fmla="*/ 42356 h 171378"/>
                  <a:gd name="connsiteX3" fmla="*/ 43242 w 78180"/>
                  <a:gd name="connsiteY3" fmla="*/ 21967 h 171378"/>
                  <a:gd name="connsiteX4" fmla="*/ 56524 w 78180"/>
                  <a:gd name="connsiteY4" fmla="*/ 3441 h 171378"/>
                  <a:gd name="connsiteX5" fmla="*/ 69044 w 78180"/>
                  <a:gd name="connsiteY5" fmla="*/ 903 h 171378"/>
                  <a:gd name="connsiteX6" fmla="*/ 76150 w 78180"/>
                  <a:gd name="connsiteY6" fmla="*/ 11139 h 171378"/>
                  <a:gd name="connsiteX7" fmla="*/ 78180 w 78180"/>
                  <a:gd name="connsiteY7" fmla="*/ 33642 h 171378"/>
                  <a:gd name="connsiteX8" fmla="*/ 74543 w 78180"/>
                  <a:gd name="connsiteY8" fmla="*/ 77717 h 171378"/>
                  <a:gd name="connsiteX9" fmla="*/ 69467 w 78180"/>
                  <a:gd name="connsiteY9" fmla="*/ 121454 h 171378"/>
                  <a:gd name="connsiteX10" fmla="*/ 67945 w 78180"/>
                  <a:gd name="connsiteY10" fmla="*/ 143280 h 171378"/>
                  <a:gd name="connsiteX11" fmla="*/ 68452 w 78180"/>
                  <a:gd name="connsiteY11" fmla="*/ 154023 h 171378"/>
                  <a:gd name="connsiteX12" fmla="*/ 72682 w 78180"/>
                  <a:gd name="connsiteY12" fmla="*/ 162229 h 171378"/>
                  <a:gd name="connsiteX13" fmla="*/ 72935 w 78180"/>
                  <a:gd name="connsiteY13" fmla="*/ 162229 h 171378"/>
                  <a:gd name="connsiteX14" fmla="*/ 73612 w 78180"/>
                  <a:gd name="connsiteY14" fmla="*/ 163667 h 171378"/>
                  <a:gd name="connsiteX15" fmla="*/ 72259 w 78180"/>
                  <a:gd name="connsiteY15" fmla="*/ 164344 h 171378"/>
                  <a:gd name="connsiteX16" fmla="*/ 67691 w 78180"/>
                  <a:gd name="connsiteY16" fmla="*/ 160030 h 171378"/>
                  <a:gd name="connsiteX17" fmla="*/ 66083 w 78180"/>
                  <a:gd name="connsiteY17" fmla="*/ 154447 h 171378"/>
                  <a:gd name="connsiteX18" fmla="*/ 65237 w 78180"/>
                  <a:gd name="connsiteY18" fmla="*/ 143280 h 171378"/>
                  <a:gd name="connsiteX19" fmla="*/ 66253 w 78180"/>
                  <a:gd name="connsiteY19" fmla="*/ 121200 h 171378"/>
                  <a:gd name="connsiteX20" fmla="*/ 70905 w 78180"/>
                  <a:gd name="connsiteY20" fmla="*/ 77378 h 171378"/>
                  <a:gd name="connsiteX21" fmla="*/ 74120 w 78180"/>
                  <a:gd name="connsiteY21" fmla="*/ 33726 h 171378"/>
                  <a:gd name="connsiteX22" fmla="*/ 72005 w 78180"/>
                  <a:gd name="connsiteY22" fmla="*/ 12493 h 171378"/>
                  <a:gd name="connsiteX23" fmla="*/ 67183 w 78180"/>
                  <a:gd name="connsiteY23" fmla="*/ 5048 h 171378"/>
                  <a:gd name="connsiteX24" fmla="*/ 59400 w 78180"/>
                  <a:gd name="connsiteY24" fmla="*/ 7078 h 171378"/>
                  <a:gd name="connsiteX25" fmla="*/ 47133 w 78180"/>
                  <a:gd name="connsiteY25" fmla="*/ 23998 h 171378"/>
                  <a:gd name="connsiteX26" fmla="*/ 38251 w 78180"/>
                  <a:gd name="connsiteY26" fmla="*/ 43878 h 171378"/>
                  <a:gd name="connsiteX27" fmla="*/ 24123 w 78180"/>
                  <a:gd name="connsiteY27" fmla="*/ 85415 h 171378"/>
                  <a:gd name="connsiteX28" fmla="*/ 2128 w 78180"/>
                  <a:gd name="connsiteY28" fmla="*/ 170520 h 171378"/>
                  <a:gd name="connsiteX29" fmla="*/ 859 w 78180"/>
                  <a:gd name="connsiteY29" fmla="*/ 171366 h 171378"/>
                  <a:gd name="connsiteX30" fmla="*/ 13 w 78180"/>
                  <a:gd name="connsiteY30" fmla="*/ 170097 h 17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8180" h="171378">
                    <a:moveTo>
                      <a:pt x="13" y="170097"/>
                    </a:moveTo>
                    <a:cubicBezTo>
                      <a:pt x="5597" y="141250"/>
                      <a:pt x="12280" y="112656"/>
                      <a:pt x="20485" y="84315"/>
                    </a:cubicBezTo>
                    <a:cubicBezTo>
                      <a:pt x="24631" y="70188"/>
                      <a:pt x="29030" y="56144"/>
                      <a:pt x="34359" y="42356"/>
                    </a:cubicBezTo>
                    <a:cubicBezTo>
                      <a:pt x="37066" y="35503"/>
                      <a:pt x="39858" y="28650"/>
                      <a:pt x="43242" y="21967"/>
                    </a:cubicBezTo>
                    <a:cubicBezTo>
                      <a:pt x="46795" y="15453"/>
                      <a:pt x="50264" y="8686"/>
                      <a:pt x="56524" y="3441"/>
                    </a:cubicBezTo>
                    <a:cubicBezTo>
                      <a:pt x="59400" y="903"/>
                      <a:pt x="64476" y="-1297"/>
                      <a:pt x="69044" y="903"/>
                    </a:cubicBezTo>
                    <a:cubicBezTo>
                      <a:pt x="73528" y="3187"/>
                      <a:pt x="75220" y="7501"/>
                      <a:pt x="76150" y="11139"/>
                    </a:cubicBezTo>
                    <a:cubicBezTo>
                      <a:pt x="78265" y="18668"/>
                      <a:pt x="78180" y="26197"/>
                      <a:pt x="78180" y="33642"/>
                    </a:cubicBezTo>
                    <a:cubicBezTo>
                      <a:pt x="77842" y="48446"/>
                      <a:pt x="76235" y="63081"/>
                      <a:pt x="74543" y="77717"/>
                    </a:cubicBezTo>
                    <a:cubicBezTo>
                      <a:pt x="72851" y="92352"/>
                      <a:pt x="70905" y="106818"/>
                      <a:pt x="69467" y="121454"/>
                    </a:cubicBezTo>
                    <a:cubicBezTo>
                      <a:pt x="68706" y="128729"/>
                      <a:pt x="68029" y="136004"/>
                      <a:pt x="67945" y="143280"/>
                    </a:cubicBezTo>
                    <a:cubicBezTo>
                      <a:pt x="67945" y="146917"/>
                      <a:pt x="67945" y="150555"/>
                      <a:pt x="68452" y="154023"/>
                    </a:cubicBezTo>
                    <a:cubicBezTo>
                      <a:pt x="68960" y="157407"/>
                      <a:pt x="69975" y="161299"/>
                      <a:pt x="72682" y="162229"/>
                    </a:cubicBezTo>
                    <a:lnTo>
                      <a:pt x="72935" y="162229"/>
                    </a:lnTo>
                    <a:cubicBezTo>
                      <a:pt x="73528" y="162483"/>
                      <a:pt x="73782" y="163075"/>
                      <a:pt x="73612" y="163667"/>
                    </a:cubicBezTo>
                    <a:cubicBezTo>
                      <a:pt x="73443" y="164260"/>
                      <a:pt x="72851" y="164514"/>
                      <a:pt x="72259" y="164344"/>
                    </a:cubicBezTo>
                    <a:cubicBezTo>
                      <a:pt x="70059" y="163667"/>
                      <a:pt x="68283" y="161891"/>
                      <a:pt x="67691" y="160030"/>
                    </a:cubicBezTo>
                    <a:cubicBezTo>
                      <a:pt x="66760" y="158253"/>
                      <a:pt x="66422" y="156308"/>
                      <a:pt x="66083" y="154447"/>
                    </a:cubicBezTo>
                    <a:cubicBezTo>
                      <a:pt x="65406" y="150724"/>
                      <a:pt x="65322" y="147002"/>
                      <a:pt x="65237" y="143280"/>
                    </a:cubicBezTo>
                    <a:cubicBezTo>
                      <a:pt x="65237" y="135835"/>
                      <a:pt x="65660" y="128475"/>
                      <a:pt x="66253" y="121200"/>
                    </a:cubicBezTo>
                    <a:cubicBezTo>
                      <a:pt x="67521" y="106564"/>
                      <a:pt x="69383" y="91929"/>
                      <a:pt x="70905" y="77378"/>
                    </a:cubicBezTo>
                    <a:cubicBezTo>
                      <a:pt x="72428" y="62828"/>
                      <a:pt x="73951" y="48193"/>
                      <a:pt x="74120" y="33726"/>
                    </a:cubicBezTo>
                    <a:cubicBezTo>
                      <a:pt x="74120" y="26535"/>
                      <a:pt x="73951" y="19091"/>
                      <a:pt x="72005" y="12493"/>
                    </a:cubicBezTo>
                    <a:cubicBezTo>
                      <a:pt x="71159" y="9193"/>
                      <a:pt x="69467" y="6148"/>
                      <a:pt x="67183" y="5048"/>
                    </a:cubicBezTo>
                    <a:cubicBezTo>
                      <a:pt x="64815" y="3863"/>
                      <a:pt x="61853" y="5048"/>
                      <a:pt x="59400" y="7078"/>
                    </a:cubicBezTo>
                    <a:cubicBezTo>
                      <a:pt x="54240" y="11223"/>
                      <a:pt x="50602" y="17822"/>
                      <a:pt x="47133" y="23998"/>
                    </a:cubicBezTo>
                    <a:cubicBezTo>
                      <a:pt x="43749" y="30342"/>
                      <a:pt x="40958" y="37110"/>
                      <a:pt x="38251" y="43878"/>
                    </a:cubicBezTo>
                    <a:cubicBezTo>
                      <a:pt x="32837" y="57414"/>
                      <a:pt x="28353" y="71372"/>
                      <a:pt x="24123" y="85415"/>
                    </a:cubicBezTo>
                    <a:cubicBezTo>
                      <a:pt x="15917" y="113501"/>
                      <a:pt x="8642" y="141926"/>
                      <a:pt x="2128" y="170520"/>
                    </a:cubicBezTo>
                    <a:cubicBezTo>
                      <a:pt x="2043" y="171112"/>
                      <a:pt x="1451" y="171450"/>
                      <a:pt x="859" y="171366"/>
                    </a:cubicBezTo>
                    <a:cubicBezTo>
                      <a:pt x="267" y="171281"/>
                      <a:pt x="-72" y="170689"/>
                      <a:pt x="13" y="1700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47744F0-6EFD-4F7C-AD2C-05C7B71CF499}"/>
                  </a:ext>
                </a:extLst>
              </p:cNvPr>
              <p:cNvSpPr/>
              <p:nvPr/>
            </p:nvSpPr>
            <p:spPr>
              <a:xfrm>
                <a:off x="8062933" y="4192490"/>
                <a:ext cx="148137" cy="130226"/>
              </a:xfrm>
              <a:custGeom>
                <a:avLst/>
                <a:gdLst>
                  <a:gd name="connsiteX0" fmla="*/ 47877 w 148137"/>
                  <a:gd name="connsiteY0" fmla="*/ 130227 h 130226"/>
                  <a:gd name="connsiteX1" fmla="*/ 3887 w 148137"/>
                  <a:gd name="connsiteY1" fmla="*/ 1047 h 130226"/>
                  <a:gd name="connsiteX2" fmla="*/ 74525 w 148137"/>
                  <a:gd name="connsiteY2" fmla="*/ 95204 h 130226"/>
                  <a:gd name="connsiteX3" fmla="*/ 145587 w 148137"/>
                  <a:gd name="connsiteY3" fmla="*/ 6969 h 130226"/>
                  <a:gd name="connsiteX4" fmla="*/ 104726 w 148137"/>
                  <a:gd name="connsiteY4" fmla="*/ 117960 h 130226"/>
                  <a:gd name="connsiteX5" fmla="*/ 47877 w 148137"/>
                  <a:gd name="connsiteY5" fmla="*/ 130227 h 13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137" h="130226">
                    <a:moveTo>
                      <a:pt x="47877" y="130227"/>
                    </a:moveTo>
                    <a:cubicBezTo>
                      <a:pt x="47877" y="130227"/>
                      <a:pt x="-16163" y="13737"/>
                      <a:pt x="3887" y="1047"/>
                    </a:cubicBezTo>
                    <a:cubicBezTo>
                      <a:pt x="23936" y="-11643"/>
                      <a:pt x="74525" y="95204"/>
                      <a:pt x="74525" y="95204"/>
                    </a:cubicBezTo>
                    <a:cubicBezTo>
                      <a:pt x="74525" y="95204"/>
                      <a:pt x="130613" y="2147"/>
                      <a:pt x="145587" y="6969"/>
                    </a:cubicBezTo>
                    <a:cubicBezTo>
                      <a:pt x="160561" y="11791"/>
                      <a:pt x="104726" y="117960"/>
                      <a:pt x="104726" y="117960"/>
                    </a:cubicBezTo>
                    <a:lnTo>
                      <a:pt x="47877" y="130227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16" name="Graphic 2">
              <a:extLst>
                <a:ext uri="{FF2B5EF4-FFF2-40B4-BE49-F238E27FC236}">
                  <a16:creationId xmlns:a16="http://schemas.microsoft.com/office/drawing/2014/main" id="{46977896-A002-41FE-9454-71AA74B1C9B1}"/>
                </a:ext>
              </a:extLst>
            </p:cNvPr>
            <p:cNvGrpSpPr/>
            <p:nvPr userDrawn="1"/>
          </p:nvGrpSpPr>
          <p:grpSpPr>
            <a:xfrm>
              <a:off x="1779041" y="3917626"/>
              <a:ext cx="2215129" cy="935034"/>
              <a:chOff x="3041332" y="4122636"/>
              <a:chExt cx="1836550" cy="775231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7A249A5-914C-433B-ABDE-2EB0B0AF0EA4}"/>
                  </a:ext>
                </a:extLst>
              </p:cNvPr>
              <p:cNvSpPr/>
              <p:nvPr/>
            </p:nvSpPr>
            <p:spPr>
              <a:xfrm>
                <a:off x="4103447" y="4122636"/>
                <a:ext cx="114787" cy="225806"/>
              </a:xfrm>
              <a:custGeom>
                <a:avLst/>
                <a:gdLst>
                  <a:gd name="connsiteX0" fmla="*/ 2 w 114787"/>
                  <a:gd name="connsiteY0" fmla="*/ 222922 h 225806"/>
                  <a:gd name="connsiteX1" fmla="*/ 106848 w 114787"/>
                  <a:gd name="connsiteY1" fmla="*/ 18958 h 225806"/>
                  <a:gd name="connsiteX2" fmla="*/ 2 w 114787"/>
                  <a:gd name="connsiteY2" fmla="*/ 222922 h 22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787" h="225806">
                    <a:moveTo>
                      <a:pt x="2" y="222922"/>
                    </a:moveTo>
                    <a:cubicBezTo>
                      <a:pt x="-675" y="248301"/>
                      <a:pt x="150585" y="100087"/>
                      <a:pt x="106848" y="18958"/>
                    </a:cubicBezTo>
                    <a:cubicBezTo>
                      <a:pt x="63027" y="-62255"/>
                      <a:pt x="2202" y="138579"/>
                      <a:pt x="2" y="222922"/>
                    </a:cubicBezTo>
                    <a:close/>
                  </a:path>
                </a:pathLst>
              </a:custGeom>
              <a:solidFill>
                <a:srgbClr val="5CE5E1"/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9695A25-C689-4733-B5F0-E5E406CDC8EF}"/>
                  </a:ext>
                </a:extLst>
              </p:cNvPr>
              <p:cNvSpPr/>
              <p:nvPr/>
            </p:nvSpPr>
            <p:spPr>
              <a:xfrm>
                <a:off x="4431162" y="4326031"/>
                <a:ext cx="333301" cy="266286"/>
              </a:xfrm>
              <a:custGeom>
                <a:avLst/>
                <a:gdLst>
                  <a:gd name="connsiteX0" fmla="*/ 3315 w 333301"/>
                  <a:gd name="connsiteY0" fmla="*/ 266212 h 266286"/>
                  <a:gd name="connsiteX1" fmla="*/ 138924 w 333301"/>
                  <a:gd name="connsiteY1" fmla="*/ 239 h 266286"/>
                  <a:gd name="connsiteX2" fmla="*/ 62026 w 333301"/>
                  <a:gd name="connsiteY2" fmla="*/ 205302 h 266286"/>
                  <a:gd name="connsiteX3" fmla="*/ 329014 w 333301"/>
                  <a:gd name="connsiteY3" fmla="*/ 120959 h 266286"/>
                  <a:gd name="connsiteX4" fmla="*/ 3231 w 333301"/>
                  <a:gd name="connsiteY4" fmla="*/ 266212 h 266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301" h="266286">
                    <a:moveTo>
                      <a:pt x="3315" y="266212"/>
                    </a:moveTo>
                    <a:cubicBezTo>
                      <a:pt x="-18088" y="271541"/>
                      <a:pt x="68455" y="-9321"/>
                      <a:pt x="138924" y="239"/>
                    </a:cubicBezTo>
                    <a:cubicBezTo>
                      <a:pt x="209394" y="9883"/>
                      <a:pt x="56696" y="195658"/>
                      <a:pt x="62026" y="205302"/>
                    </a:cubicBezTo>
                    <a:cubicBezTo>
                      <a:pt x="67355" y="214861"/>
                      <a:pt x="283078" y="29086"/>
                      <a:pt x="329014" y="120959"/>
                    </a:cubicBezTo>
                    <a:cubicBezTo>
                      <a:pt x="374950" y="212831"/>
                      <a:pt x="37408" y="257667"/>
                      <a:pt x="3231" y="266212"/>
                    </a:cubicBezTo>
                    <a:close/>
                  </a:path>
                </a:pathLst>
              </a:custGeom>
              <a:solidFill>
                <a:srgbClr val="5CE5E1"/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9C3DB56-01E2-43EF-B2EB-25C38E7D343D}"/>
                  </a:ext>
                </a:extLst>
              </p:cNvPr>
              <p:cNvSpPr/>
              <p:nvPr/>
            </p:nvSpPr>
            <p:spPr>
              <a:xfrm>
                <a:off x="3041332" y="4223117"/>
                <a:ext cx="1836550" cy="674749"/>
              </a:xfrm>
              <a:custGeom>
                <a:avLst/>
                <a:gdLst>
                  <a:gd name="connsiteX0" fmla="*/ 699027 w 1836550"/>
                  <a:gd name="connsiteY0" fmla="*/ 427328 h 674749"/>
                  <a:gd name="connsiteX1" fmla="*/ 621705 w 1836550"/>
                  <a:gd name="connsiteY1" fmla="*/ 226664 h 674749"/>
                  <a:gd name="connsiteX2" fmla="*/ 549205 w 1836550"/>
                  <a:gd name="connsiteY2" fmla="*/ 621 h 674749"/>
                  <a:gd name="connsiteX3" fmla="*/ 552843 w 1836550"/>
                  <a:gd name="connsiteY3" fmla="*/ 403134 h 674749"/>
                  <a:gd name="connsiteX4" fmla="*/ 357001 w 1836550"/>
                  <a:gd name="connsiteY4" fmla="*/ 212198 h 674749"/>
                  <a:gd name="connsiteX5" fmla="*/ 174440 w 1836550"/>
                  <a:gd name="connsiteY5" fmla="*/ 35729 h 674749"/>
                  <a:gd name="connsiteX6" fmla="*/ 254215 w 1836550"/>
                  <a:gd name="connsiteY6" fmla="*/ 320990 h 674749"/>
                  <a:gd name="connsiteX7" fmla="*/ 459701 w 1836550"/>
                  <a:gd name="connsiteY7" fmla="*/ 470896 h 674749"/>
                  <a:gd name="connsiteX8" fmla="*/ 3977 w 1836550"/>
                  <a:gd name="connsiteY8" fmla="*/ 516832 h 674749"/>
                  <a:gd name="connsiteX9" fmla="*/ 498955 w 1836550"/>
                  <a:gd name="connsiteY9" fmla="*/ 674521 h 674749"/>
                  <a:gd name="connsiteX10" fmla="*/ 1183768 w 1836550"/>
                  <a:gd name="connsiteY10" fmla="*/ 612342 h 674749"/>
                  <a:gd name="connsiteX11" fmla="*/ 1836519 w 1836550"/>
                  <a:gd name="connsiteY11" fmla="*/ 504735 h 674749"/>
                  <a:gd name="connsiteX12" fmla="*/ 1262358 w 1836550"/>
                  <a:gd name="connsiteY12" fmla="*/ 420138 h 674749"/>
                  <a:gd name="connsiteX13" fmla="*/ 699027 w 1836550"/>
                  <a:gd name="connsiteY13" fmla="*/ 427413 h 67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36550" h="674749">
                    <a:moveTo>
                      <a:pt x="699027" y="427328"/>
                    </a:moveTo>
                    <a:cubicBezTo>
                      <a:pt x="653260" y="391206"/>
                      <a:pt x="620436" y="358466"/>
                      <a:pt x="621705" y="226664"/>
                    </a:cubicBezTo>
                    <a:cubicBezTo>
                      <a:pt x="622889" y="94947"/>
                      <a:pt x="657997" y="-9023"/>
                      <a:pt x="549205" y="621"/>
                    </a:cubicBezTo>
                    <a:cubicBezTo>
                      <a:pt x="440413" y="10265"/>
                      <a:pt x="581860" y="397127"/>
                      <a:pt x="552843" y="403134"/>
                    </a:cubicBezTo>
                    <a:cubicBezTo>
                      <a:pt x="523826" y="409140"/>
                      <a:pt x="412581" y="345100"/>
                      <a:pt x="357001" y="212198"/>
                    </a:cubicBezTo>
                    <a:cubicBezTo>
                      <a:pt x="301420" y="79211"/>
                      <a:pt x="263944" y="-21121"/>
                      <a:pt x="174440" y="35729"/>
                    </a:cubicBezTo>
                    <a:cubicBezTo>
                      <a:pt x="85021" y="92578"/>
                      <a:pt x="149061" y="255765"/>
                      <a:pt x="254215" y="320990"/>
                    </a:cubicBezTo>
                    <a:cubicBezTo>
                      <a:pt x="359369" y="386299"/>
                      <a:pt x="526195" y="459983"/>
                      <a:pt x="459701" y="470896"/>
                    </a:cubicBezTo>
                    <a:cubicBezTo>
                      <a:pt x="393208" y="481809"/>
                      <a:pt x="40269" y="410409"/>
                      <a:pt x="3977" y="516832"/>
                    </a:cubicBezTo>
                    <a:cubicBezTo>
                      <a:pt x="-32315" y="623171"/>
                      <a:pt x="183492" y="669614"/>
                      <a:pt x="498955" y="674521"/>
                    </a:cubicBezTo>
                    <a:cubicBezTo>
                      <a:pt x="814417" y="679343"/>
                      <a:pt x="950449" y="606336"/>
                      <a:pt x="1183768" y="612342"/>
                    </a:cubicBezTo>
                    <a:cubicBezTo>
                      <a:pt x="1417086" y="618348"/>
                      <a:pt x="1832881" y="617164"/>
                      <a:pt x="1836519" y="504735"/>
                    </a:cubicBezTo>
                    <a:cubicBezTo>
                      <a:pt x="1840156" y="392305"/>
                      <a:pt x="1529431" y="374202"/>
                      <a:pt x="1262358" y="420138"/>
                    </a:cubicBezTo>
                    <a:cubicBezTo>
                      <a:pt x="995201" y="466074"/>
                      <a:pt x="751054" y="468527"/>
                      <a:pt x="699027" y="42741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89B818D-5A55-48FD-A95C-3ACAC9CA8B6F}"/>
                  </a:ext>
                </a:extLst>
              </p:cNvPr>
              <p:cNvSpPr/>
              <p:nvPr/>
            </p:nvSpPr>
            <p:spPr>
              <a:xfrm>
                <a:off x="3282579" y="4271450"/>
                <a:ext cx="109119" cy="200380"/>
              </a:xfrm>
              <a:custGeom>
                <a:avLst/>
                <a:gdLst>
                  <a:gd name="connsiteX0" fmla="*/ 3663 w 109119"/>
                  <a:gd name="connsiteY0" fmla="*/ 762 h 200380"/>
                  <a:gd name="connsiteX1" fmla="*/ 39278 w 109119"/>
                  <a:gd name="connsiteY1" fmla="*/ 44499 h 200380"/>
                  <a:gd name="connsiteX2" fmla="*/ 68972 w 109119"/>
                  <a:gd name="connsiteY2" fmla="*/ 92550 h 200380"/>
                  <a:gd name="connsiteX3" fmla="*/ 92490 w 109119"/>
                  <a:gd name="connsiteY3" fmla="*/ 143901 h 200380"/>
                  <a:gd name="connsiteX4" fmla="*/ 109071 w 109119"/>
                  <a:gd name="connsiteY4" fmla="*/ 197789 h 200380"/>
                  <a:gd name="connsiteX5" fmla="*/ 107463 w 109119"/>
                  <a:gd name="connsiteY5" fmla="*/ 200327 h 200380"/>
                  <a:gd name="connsiteX6" fmla="*/ 104925 w 109119"/>
                  <a:gd name="connsiteY6" fmla="*/ 198889 h 200380"/>
                  <a:gd name="connsiteX7" fmla="*/ 85130 w 109119"/>
                  <a:gd name="connsiteY7" fmla="*/ 146777 h 200380"/>
                  <a:gd name="connsiteX8" fmla="*/ 61020 w 109119"/>
                  <a:gd name="connsiteY8" fmla="*/ 96695 h 200380"/>
                  <a:gd name="connsiteX9" fmla="*/ 32679 w 109119"/>
                  <a:gd name="connsiteY9" fmla="*/ 48898 h 200380"/>
                  <a:gd name="connsiteX10" fmla="*/ 448 w 109119"/>
                  <a:gd name="connsiteY10" fmla="*/ 3470 h 200380"/>
                  <a:gd name="connsiteX11" fmla="*/ 871 w 109119"/>
                  <a:gd name="connsiteY11" fmla="*/ 424 h 200380"/>
                  <a:gd name="connsiteX12" fmla="*/ 3747 w 109119"/>
                  <a:gd name="connsiteY12" fmla="*/ 678 h 20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119" h="200380">
                    <a:moveTo>
                      <a:pt x="3663" y="762"/>
                    </a:moveTo>
                    <a:cubicBezTo>
                      <a:pt x="16606" y="14383"/>
                      <a:pt x="28365" y="29102"/>
                      <a:pt x="39278" y="44499"/>
                    </a:cubicBezTo>
                    <a:cubicBezTo>
                      <a:pt x="50191" y="59896"/>
                      <a:pt x="60004" y="75969"/>
                      <a:pt x="68972" y="92550"/>
                    </a:cubicBezTo>
                    <a:cubicBezTo>
                      <a:pt x="77685" y="109216"/>
                      <a:pt x="85722" y="126304"/>
                      <a:pt x="92490" y="143901"/>
                    </a:cubicBezTo>
                    <a:cubicBezTo>
                      <a:pt x="99173" y="161497"/>
                      <a:pt x="104925" y="179431"/>
                      <a:pt x="109071" y="197789"/>
                    </a:cubicBezTo>
                    <a:cubicBezTo>
                      <a:pt x="109324" y="198973"/>
                      <a:pt x="108563" y="200073"/>
                      <a:pt x="107463" y="200327"/>
                    </a:cubicBezTo>
                    <a:cubicBezTo>
                      <a:pt x="106363" y="200581"/>
                      <a:pt x="105264" y="199904"/>
                      <a:pt x="104925" y="198889"/>
                    </a:cubicBezTo>
                    <a:cubicBezTo>
                      <a:pt x="98919" y="181292"/>
                      <a:pt x="92490" y="163865"/>
                      <a:pt x="85130" y="146777"/>
                    </a:cubicBezTo>
                    <a:cubicBezTo>
                      <a:pt x="77770" y="129773"/>
                      <a:pt x="69902" y="112938"/>
                      <a:pt x="61020" y="96695"/>
                    </a:cubicBezTo>
                    <a:cubicBezTo>
                      <a:pt x="52391" y="80284"/>
                      <a:pt x="42831" y="64464"/>
                      <a:pt x="32679" y="48898"/>
                    </a:cubicBezTo>
                    <a:cubicBezTo>
                      <a:pt x="22528" y="33332"/>
                      <a:pt x="11699" y="18274"/>
                      <a:pt x="448" y="3470"/>
                    </a:cubicBezTo>
                    <a:cubicBezTo>
                      <a:pt x="-313" y="2539"/>
                      <a:pt x="-60" y="1186"/>
                      <a:pt x="871" y="424"/>
                    </a:cubicBezTo>
                    <a:cubicBezTo>
                      <a:pt x="1717" y="-253"/>
                      <a:pt x="2986" y="-84"/>
                      <a:pt x="3747" y="6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25B1D8D-40B2-464C-8EDC-AC824E02324E}"/>
                  </a:ext>
                </a:extLst>
              </p:cNvPr>
              <p:cNvSpPr/>
              <p:nvPr/>
            </p:nvSpPr>
            <p:spPr>
              <a:xfrm>
                <a:off x="3588408" y="4235063"/>
                <a:ext cx="62257" cy="131781"/>
              </a:xfrm>
              <a:custGeom>
                <a:avLst/>
                <a:gdLst>
                  <a:gd name="connsiteX0" fmla="*/ 2805 w 62257"/>
                  <a:gd name="connsiteY0" fmla="*/ 180 h 131781"/>
                  <a:gd name="connsiteX1" fmla="*/ 34275 w 62257"/>
                  <a:gd name="connsiteY1" fmla="*/ 21922 h 131781"/>
                  <a:gd name="connsiteX2" fmla="*/ 54579 w 62257"/>
                  <a:gd name="connsiteY2" fmla="*/ 54745 h 131781"/>
                  <a:gd name="connsiteX3" fmla="*/ 62108 w 62257"/>
                  <a:gd name="connsiteY3" fmla="*/ 92391 h 131781"/>
                  <a:gd name="connsiteX4" fmla="*/ 58809 w 62257"/>
                  <a:gd name="connsiteY4" fmla="*/ 130121 h 131781"/>
                  <a:gd name="connsiteX5" fmla="*/ 56271 w 62257"/>
                  <a:gd name="connsiteY5" fmla="*/ 131728 h 131781"/>
                  <a:gd name="connsiteX6" fmla="*/ 54579 w 62257"/>
                  <a:gd name="connsiteY6" fmla="*/ 129444 h 131781"/>
                  <a:gd name="connsiteX7" fmla="*/ 54240 w 62257"/>
                  <a:gd name="connsiteY7" fmla="*/ 92898 h 131781"/>
                  <a:gd name="connsiteX8" fmla="*/ 46204 w 62257"/>
                  <a:gd name="connsiteY8" fmla="*/ 57960 h 131781"/>
                  <a:gd name="connsiteX9" fmla="*/ 28438 w 62257"/>
                  <a:gd name="connsiteY9" fmla="*/ 27251 h 131781"/>
                  <a:gd name="connsiteX10" fmla="*/ 1029 w 62257"/>
                  <a:gd name="connsiteY10" fmla="*/ 3987 h 131781"/>
                  <a:gd name="connsiteX11" fmla="*/ 352 w 62257"/>
                  <a:gd name="connsiteY11" fmla="*/ 1026 h 131781"/>
                  <a:gd name="connsiteX12" fmla="*/ 2975 w 62257"/>
                  <a:gd name="connsiteY12" fmla="*/ 180 h 13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257" h="131781">
                    <a:moveTo>
                      <a:pt x="2805" y="180"/>
                    </a:moveTo>
                    <a:cubicBezTo>
                      <a:pt x="14564" y="5002"/>
                      <a:pt x="25393" y="12531"/>
                      <a:pt x="34275" y="21922"/>
                    </a:cubicBezTo>
                    <a:cubicBezTo>
                      <a:pt x="43158" y="31396"/>
                      <a:pt x="49841" y="42732"/>
                      <a:pt x="54579" y="54745"/>
                    </a:cubicBezTo>
                    <a:cubicBezTo>
                      <a:pt x="58978" y="66927"/>
                      <a:pt x="61516" y="79617"/>
                      <a:pt x="62108" y="92391"/>
                    </a:cubicBezTo>
                    <a:cubicBezTo>
                      <a:pt x="62700" y="105165"/>
                      <a:pt x="61516" y="117855"/>
                      <a:pt x="58809" y="130121"/>
                    </a:cubicBezTo>
                    <a:cubicBezTo>
                      <a:pt x="58555" y="131305"/>
                      <a:pt x="57370" y="131982"/>
                      <a:pt x="56271" y="131728"/>
                    </a:cubicBezTo>
                    <a:cubicBezTo>
                      <a:pt x="55256" y="131475"/>
                      <a:pt x="54494" y="130544"/>
                      <a:pt x="54579" y="129444"/>
                    </a:cubicBezTo>
                    <a:cubicBezTo>
                      <a:pt x="55340" y="117178"/>
                      <a:pt x="55509" y="104911"/>
                      <a:pt x="54240" y="92898"/>
                    </a:cubicBezTo>
                    <a:cubicBezTo>
                      <a:pt x="52972" y="80886"/>
                      <a:pt x="50603" y="69042"/>
                      <a:pt x="46204" y="57960"/>
                    </a:cubicBezTo>
                    <a:cubicBezTo>
                      <a:pt x="42143" y="46793"/>
                      <a:pt x="36052" y="36388"/>
                      <a:pt x="28438" y="27251"/>
                    </a:cubicBezTo>
                    <a:cubicBezTo>
                      <a:pt x="20825" y="18030"/>
                      <a:pt x="11434" y="10332"/>
                      <a:pt x="1029" y="3987"/>
                    </a:cubicBezTo>
                    <a:cubicBezTo>
                      <a:pt x="14" y="3395"/>
                      <a:pt x="-325" y="2041"/>
                      <a:pt x="352" y="1026"/>
                    </a:cubicBezTo>
                    <a:cubicBezTo>
                      <a:pt x="944" y="95"/>
                      <a:pt x="2044" y="-243"/>
                      <a:pt x="2975" y="1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FB2A4C4-9AF4-4093-99CD-D3D896C1F856}"/>
                  </a:ext>
                </a:extLst>
              </p:cNvPr>
              <p:cNvSpPr/>
              <p:nvPr/>
            </p:nvSpPr>
            <p:spPr>
              <a:xfrm>
                <a:off x="4144732" y="4157570"/>
                <a:ext cx="49646" cy="86051"/>
              </a:xfrm>
              <a:custGeom>
                <a:avLst/>
                <a:gdLst>
                  <a:gd name="connsiteX0" fmla="*/ 0 w 49646"/>
                  <a:gd name="connsiteY0" fmla="*/ 83849 h 86051"/>
                  <a:gd name="connsiteX1" fmla="*/ 3722 w 49646"/>
                  <a:gd name="connsiteY1" fmla="*/ 59486 h 86051"/>
                  <a:gd name="connsiteX2" fmla="*/ 13112 w 49646"/>
                  <a:gd name="connsiteY2" fmla="*/ 36560 h 86051"/>
                  <a:gd name="connsiteX3" fmla="*/ 46359 w 49646"/>
                  <a:gd name="connsiteY3" fmla="*/ 352 h 86051"/>
                  <a:gd name="connsiteX4" fmla="*/ 49320 w 49646"/>
                  <a:gd name="connsiteY4" fmla="*/ 1029 h 86051"/>
                  <a:gd name="connsiteX5" fmla="*/ 49066 w 49646"/>
                  <a:gd name="connsiteY5" fmla="*/ 3736 h 86051"/>
                  <a:gd name="connsiteX6" fmla="*/ 33670 w 49646"/>
                  <a:gd name="connsiteY6" fmla="*/ 21501 h 86051"/>
                  <a:gd name="connsiteX7" fmla="*/ 21065 w 49646"/>
                  <a:gd name="connsiteY7" fmla="*/ 40959 h 86051"/>
                  <a:gd name="connsiteX8" fmla="*/ 11336 w 49646"/>
                  <a:gd name="connsiteY8" fmla="*/ 62023 h 86051"/>
                  <a:gd name="connsiteX9" fmla="*/ 4230 w 49646"/>
                  <a:gd name="connsiteY9" fmla="*/ 84441 h 86051"/>
                  <a:gd name="connsiteX10" fmla="*/ 1607 w 49646"/>
                  <a:gd name="connsiteY10" fmla="*/ 85964 h 86051"/>
                  <a:gd name="connsiteX11" fmla="*/ 0 w 49646"/>
                  <a:gd name="connsiteY11" fmla="*/ 83849 h 86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646" h="86051">
                    <a:moveTo>
                      <a:pt x="0" y="83849"/>
                    </a:moveTo>
                    <a:cubicBezTo>
                      <a:pt x="85" y="75644"/>
                      <a:pt x="1523" y="67438"/>
                      <a:pt x="3722" y="59486"/>
                    </a:cubicBezTo>
                    <a:cubicBezTo>
                      <a:pt x="5922" y="51533"/>
                      <a:pt x="9136" y="43835"/>
                      <a:pt x="13112" y="36560"/>
                    </a:cubicBezTo>
                    <a:cubicBezTo>
                      <a:pt x="21149" y="22093"/>
                      <a:pt x="32485" y="9150"/>
                      <a:pt x="46359" y="352"/>
                    </a:cubicBezTo>
                    <a:cubicBezTo>
                      <a:pt x="47374" y="-325"/>
                      <a:pt x="48728" y="14"/>
                      <a:pt x="49320" y="1029"/>
                    </a:cubicBezTo>
                    <a:cubicBezTo>
                      <a:pt x="49828" y="1875"/>
                      <a:pt x="49743" y="2975"/>
                      <a:pt x="49066" y="3736"/>
                    </a:cubicBezTo>
                    <a:cubicBezTo>
                      <a:pt x="43567" y="9404"/>
                      <a:pt x="38322" y="15241"/>
                      <a:pt x="33670" y="21501"/>
                    </a:cubicBezTo>
                    <a:cubicBezTo>
                      <a:pt x="29017" y="27762"/>
                      <a:pt x="24787" y="34191"/>
                      <a:pt x="21065" y="40959"/>
                    </a:cubicBezTo>
                    <a:cubicBezTo>
                      <a:pt x="17342" y="47726"/>
                      <a:pt x="14128" y="54833"/>
                      <a:pt x="11336" y="62023"/>
                    </a:cubicBezTo>
                    <a:cubicBezTo>
                      <a:pt x="8544" y="69299"/>
                      <a:pt x="6345" y="76828"/>
                      <a:pt x="4230" y="84441"/>
                    </a:cubicBezTo>
                    <a:cubicBezTo>
                      <a:pt x="3891" y="85626"/>
                      <a:pt x="2707" y="86303"/>
                      <a:pt x="1607" y="85964"/>
                    </a:cubicBezTo>
                    <a:cubicBezTo>
                      <a:pt x="592" y="85711"/>
                      <a:pt x="0" y="84780"/>
                      <a:pt x="0" y="838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94A4F28-BD21-4DA7-86E7-7DBFDEA6A6D4}"/>
                  </a:ext>
                </a:extLst>
              </p:cNvPr>
              <p:cNvSpPr/>
              <p:nvPr/>
            </p:nvSpPr>
            <p:spPr>
              <a:xfrm>
                <a:off x="4500656" y="4330963"/>
                <a:ext cx="54259" cy="86062"/>
              </a:xfrm>
              <a:custGeom>
                <a:avLst/>
                <a:gdLst>
                  <a:gd name="connsiteX0" fmla="*/ 145 w 54259"/>
                  <a:gd name="connsiteY0" fmla="*/ 83118 h 86062"/>
                  <a:gd name="connsiteX1" fmla="*/ 10127 w 54259"/>
                  <a:gd name="connsiteY1" fmla="*/ 61038 h 86062"/>
                  <a:gd name="connsiteX2" fmla="*/ 21971 w 54259"/>
                  <a:gd name="connsiteY2" fmla="*/ 39889 h 86062"/>
                  <a:gd name="connsiteX3" fmla="*/ 35422 w 54259"/>
                  <a:gd name="connsiteY3" fmla="*/ 19755 h 86062"/>
                  <a:gd name="connsiteX4" fmla="*/ 50480 w 54259"/>
                  <a:gd name="connsiteY4" fmla="*/ 721 h 86062"/>
                  <a:gd name="connsiteX5" fmla="*/ 53526 w 54259"/>
                  <a:gd name="connsiteY5" fmla="*/ 551 h 86062"/>
                  <a:gd name="connsiteX6" fmla="*/ 54033 w 54259"/>
                  <a:gd name="connsiteY6" fmla="*/ 3174 h 86062"/>
                  <a:gd name="connsiteX7" fmla="*/ 42105 w 54259"/>
                  <a:gd name="connsiteY7" fmla="*/ 24069 h 86062"/>
                  <a:gd name="connsiteX8" fmla="*/ 29754 w 54259"/>
                  <a:gd name="connsiteY8" fmla="*/ 44626 h 86062"/>
                  <a:gd name="connsiteX9" fmla="*/ 17149 w 54259"/>
                  <a:gd name="connsiteY9" fmla="*/ 65014 h 86062"/>
                  <a:gd name="connsiteX10" fmla="*/ 3952 w 54259"/>
                  <a:gd name="connsiteY10" fmla="*/ 85148 h 86062"/>
                  <a:gd name="connsiteX11" fmla="*/ 906 w 54259"/>
                  <a:gd name="connsiteY11" fmla="*/ 85656 h 86062"/>
                  <a:gd name="connsiteX12" fmla="*/ 145 w 54259"/>
                  <a:gd name="connsiteY12" fmla="*/ 83118 h 8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259" h="86062">
                    <a:moveTo>
                      <a:pt x="145" y="83118"/>
                    </a:moveTo>
                    <a:cubicBezTo>
                      <a:pt x="3021" y="75504"/>
                      <a:pt x="6490" y="68229"/>
                      <a:pt x="10127" y="61038"/>
                    </a:cubicBezTo>
                    <a:cubicBezTo>
                      <a:pt x="13765" y="53847"/>
                      <a:pt x="17826" y="46826"/>
                      <a:pt x="21971" y="39889"/>
                    </a:cubicBezTo>
                    <a:cubicBezTo>
                      <a:pt x="26201" y="33037"/>
                      <a:pt x="30600" y="26269"/>
                      <a:pt x="35422" y="19755"/>
                    </a:cubicBezTo>
                    <a:cubicBezTo>
                      <a:pt x="40160" y="13241"/>
                      <a:pt x="45066" y="6812"/>
                      <a:pt x="50480" y="721"/>
                    </a:cubicBezTo>
                    <a:cubicBezTo>
                      <a:pt x="51242" y="-210"/>
                      <a:pt x="52680" y="-210"/>
                      <a:pt x="53526" y="551"/>
                    </a:cubicBezTo>
                    <a:cubicBezTo>
                      <a:pt x="54287" y="1228"/>
                      <a:pt x="54456" y="2328"/>
                      <a:pt x="54033" y="3174"/>
                    </a:cubicBezTo>
                    <a:cubicBezTo>
                      <a:pt x="50226" y="10280"/>
                      <a:pt x="46166" y="17132"/>
                      <a:pt x="42105" y="24069"/>
                    </a:cubicBezTo>
                    <a:lnTo>
                      <a:pt x="29754" y="44626"/>
                    </a:lnTo>
                    <a:lnTo>
                      <a:pt x="17149" y="65014"/>
                    </a:lnTo>
                    <a:cubicBezTo>
                      <a:pt x="12835" y="71782"/>
                      <a:pt x="8605" y="78550"/>
                      <a:pt x="3952" y="85148"/>
                    </a:cubicBezTo>
                    <a:cubicBezTo>
                      <a:pt x="3275" y="86164"/>
                      <a:pt x="1922" y="86333"/>
                      <a:pt x="906" y="85656"/>
                    </a:cubicBezTo>
                    <a:cubicBezTo>
                      <a:pt x="60" y="85064"/>
                      <a:pt x="-193" y="84049"/>
                      <a:pt x="145" y="831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BC7D078-432E-4612-906C-D5CC113B6722}"/>
                  </a:ext>
                </a:extLst>
              </p:cNvPr>
              <p:cNvSpPr/>
              <p:nvPr/>
            </p:nvSpPr>
            <p:spPr>
              <a:xfrm>
                <a:off x="4623883" y="4436923"/>
                <a:ext cx="122602" cy="30201"/>
              </a:xfrm>
              <a:custGeom>
                <a:avLst/>
                <a:gdLst>
                  <a:gd name="connsiteX0" fmla="*/ 853 w 122602"/>
                  <a:gd name="connsiteY0" fmla="*/ 21911 h 30201"/>
                  <a:gd name="connsiteX1" fmla="*/ 29616 w 122602"/>
                  <a:gd name="connsiteY1" fmla="*/ 5922 h 30201"/>
                  <a:gd name="connsiteX2" fmla="*/ 62524 w 122602"/>
                  <a:gd name="connsiteY2" fmla="*/ 0 h 30201"/>
                  <a:gd name="connsiteX3" fmla="*/ 95348 w 122602"/>
                  <a:gd name="connsiteY3" fmla="*/ 7022 h 30201"/>
                  <a:gd name="connsiteX4" fmla="*/ 122080 w 122602"/>
                  <a:gd name="connsiteY4" fmla="*/ 26648 h 30201"/>
                  <a:gd name="connsiteX5" fmla="*/ 121911 w 122602"/>
                  <a:gd name="connsiteY5" fmla="*/ 29694 h 30201"/>
                  <a:gd name="connsiteX6" fmla="*/ 119119 w 122602"/>
                  <a:gd name="connsiteY6" fmla="*/ 29694 h 30201"/>
                  <a:gd name="connsiteX7" fmla="*/ 92302 w 122602"/>
                  <a:gd name="connsiteY7" fmla="*/ 14297 h 30201"/>
                  <a:gd name="connsiteX8" fmla="*/ 62439 w 122602"/>
                  <a:gd name="connsiteY8" fmla="*/ 8967 h 30201"/>
                  <a:gd name="connsiteX9" fmla="*/ 32154 w 122602"/>
                  <a:gd name="connsiteY9" fmla="*/ 13366 h 30201"/>
                  <a:gd name="connsiteX10" fmla="*/ 3221 w 122602"/>
                  <a:gd name="connsiteY10" fmla="*/ 25294 h 30201"/>
                  <a:gd name="connsiteX11" fmla="*/ 260 w 122602"/>
                  <a:gd name="connsiteY11" fmla="*/ 24364 h 30201"/>
                  <a:gd name="connsiteX12" fmla="*/ 853 w 122602"/>
                  <a:gd name="connsiteY12" fmla="*/ 21657 h 3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602" h="30201">
                    <a:moveTo>
                      <a:pt x="853" y="21911"/>
                    </a:moveTo>
                    <a:cubicBezTo>
                      <a:pt x="9481" y="15143"/>
                      <a:pt x="19210" y="9813"/>
                      <a:pt x="29616" y="5922"/>
                    </a:cubicBezTo>
                    <a:cubicBezTo>
                      <a:pt x="40021" y="2115"/>
                      <a:pt x="51272" y="85"/>
                      <a:pt x="62524" y="0"/>
                    </a:cubicBezTo>
                    <a:cubicBezTo>
                      <a:pt x="73775" y="254"/>
                      <a:pt x="85111" y="2369"/>
                      <a:pt x="95348" y="7022"/>
                    </a:cubicBezTo>
                    <a:cubicBezTo>
                      <a:pt x="105669" y="11590"/>
                      <a:pt x="114805" y="18358"/>
                      <a:pt x="122080" y="26648"/>
                    </a:cubicBezTo>
                    <a:cubicBezTo>
                      <a:pt x="122842" y="27579"/>
                      <a:pt x="122757" y="28932"/>
                      <a:pt x="121911" y="29694"/>
                    </a:cubicBezTo>
                    <a:cubicBezTo>
                      <a:pt x="121150" y="30370"/>
                      <a:pt x="119965" y="30370"/>
                      <a:pt x="119119" y="29694"/>
                    </a:cubicBezTo>
                    <a:cubicBezTo>
                      <a:pt x="110829" y="23180"/>
                      <a:pt x="101946" y="17765"/>
                      <a:pt x="92302" y="14297"/>
                    </a:cubicBezTo>
                    <a:cubicBezTo>
                      <a:pt x="82743" y="10828"/>
                      <a:pt x="72591" y="8798"/>
                      <a:pt x="62439" y="8967"/>
                    </a:cubicBezTo>
                    <a:cubicBezTo>
                      <a:pt x="52288" y="8713"/>
                      <a:pt x="42051" y="10490"/>
                      <a:pt x="32154" y="13366"/>
                    </a:cubicBezTo>
                    <a:cubicBezTo>
                      <a:pt x="22171" y="16243"/>
                      <a:pt x="12612" y="20473"/>
                      <a:pt x="3221" y="25294"/>
                    </a:cubicBezTo>
                    <a:cubicBezTo>
                      <a:pt x="2206" y="25887"/>
                      <a:pt x="853" y="25464"/>
                      <a:pt x="260" y="24364"/>
                    </a:cubicBezTo>
                    <a:cubicBezTo>
                      <a:pt x="-247" y="23433"/>
                      <a:pt x="7" y="22249"/>
                      <a:pt x="853" y="216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D586B3F-BB4C-4ED5-8914-4AA66F37E903}"/>
                  </a:ext>
                </a:extLst>
              </p:cNvPr>
              <p:cNvSpPr/>
              <p:nvPr/>
            </p:nvSpPr>
            <p:spPr>
              <a:xfrm>
                <a:off x="3315619" y="4747041"/>
                <a:ext cx="267738" cy="127437"/>
              </a:xfrm>
              <a:custGeom>
                <a:avLst/>
                <a:gdLst>
                  <a:gd name="connsiteX0" fmla="*/ 196751 w 267738"/>
                  <a:gd name="connsiteY0" fmla="*/ 12281 h 127437"/>
                  <a:gd name="connsiteX1" fmla="*/ 134065 w 267738"/>
                  <a:gd name="connsiteY1" fmla="*/ 7628 h 127437"/>
                  <a:gd name="connsiteX2" fmla="*/ 71716 w 267738"/>
                  <a:gd name="connsiteY2" fmla="*/ 10335 h 127437"/>
                  <a:gd name="connsiteX3" fmla="*/ 41769 w 267738"/>
                  <a:gd name="connsiteY3" fmla="*/ 17187 h 127437"/>
                  <a:gd name="connsiteX4" fmla="*/ 16390 w 267738"/>
                  <a:gd name="connsiteY4" fmla="*/ 31738 h 127437"/>
                  <a:gd name="connsiteX5" fmla="*/ 9961 w 267738"/>
                  <a:gd name="connsiteY5" fmla="*/ 56441 h 127437"/>
                  <a:gd name="connsiteX6" fmla="*/ 26626 w 267738"/>
                  <a:gd name="connsiteY6" fmla="*/ 79789 h 127437"/>
                  <a:gd name="connsiteX7" fmla="*/ 80430 w 267738"/>
                  <a:gd name="connsiteY7" fmla="*/ 108214 h 127437"/>
                  <a:gd name="connsiteX8" fmla="*/ 141424 w 267738"/>
                  <a:gd name="connsiteY8" fmla="*/ 119211 h 127437"/>
                  <a:gd name="connsiteX9" fmla="*/ 264936 w 267738"/>
                  <a:gd name="connsiteY9" fmla="*/ 103815 h 127437"/>
                  <a:gd name="connsiteX10" fmla="*/ 267643 w 267738"/>
                  <a:gd name="connsiteY10" fmla="*/ 105253 h 127437"/>
                  <a:gd name="connsiteX11" fmla="*/ 266290 w 267738"/>
                  <a:gd name="connsiteY11" fmla="*/ 107875 h 127437"/>
                  <a:gd name="connsiteX12" fmla="*/ 141001 w 267738"/>
                  <a:gd name="connsiteY12" fmla="*/ 127079 h 127437"/>
                  <a:gd name="connsiteX13" fmla="*/ 77892 w 267738"/>
                  <a:gd name="connsiteY13" fmla="*/ 116420 h 127437"/>
                  <a:gd name="connsiteX14" fmla="*/ 20620 w 267738"/>
                  <a:gd name="connsiteY14" fmla="*/ 86472 h 127437"/>
                  <a:gd name="connsiteX15" fmla="*/ 1416 w 267738"/>
                  <a:gd name="connsiteY15" fmla="*/ 58809 h 127437"/>
                  <a:gd name="connsiteX16" fmla="*/ 1078 w 267738"/>
                  <a:gd name="connsiteY16" fmla="*/ 40875 h 127437"/>
                  <a:gd name="connsiteX17" fmla="*/ 10214 w 267738"/>
                  <a:gd name="connsiteY17" fmla="*/ 25562 h 127437"/>
                  <a:gd name="connsiteX18" fmla="*/ 39147 w 267738"/>
                  <a:gd name="connsiteY18" fmla="*/ 9066 h 127437"/>
                  <a:gd name="connsiteX19" fmla="*/ 70701 w 267738"/>
                  <a:gd name="connsiteY19" fmla="*/ 2214 h 127437"/>
                  <a:gd name="connsiteX20" fmla="*/ 197428 w 267738"/>
                  <a:gd name="connsiteY20" fmla="*/ 7882 h 127437"/>
                  <a:gd name="connsiteX21" fmla="*/ 199204 w 267738"/>
                  <a:gd name="connsiteY21" fmla="*/ 10335 h 127437"/>
                  <a:gd name="connsiteX22" fmla="*/ 196836 w 267738"/>
                  <a:gd name="connsiteY22" fmla="*/ 12112 h 127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67738" h="127437">
                    <a:moveTo>
                      <a:pt x="196751" y="12281"/>
                    </a:moveTo>
                    <a:cubicBezTo>
                      <a:pt x="175856" y="9828"/>
                      <a:pt x="154960" y="8136"/>
                      <a:pt x="134065" y="7628"/>
                    </a:cubicBezTo>
                    <a:cubicBezTo>
                      <a:pt x="113169" y="6951"/>
                      <a:pt x="92189" y="7374"/>
                      <a:pt x="71716" y="10335"/>
                    </a:cubicBezTo>
                    <a:cubicBezTo>
                      <a:pt x="61480" y="11858"/>
                      <a:pt x="51329" y="13973"/>
                      <a:pt x="41769" y="17187"/>
                    </a:cubicBezTo>
                    <a:cubicBezTo>
                      <a:pt x="32210" y="20402"/>
                      <a:pt x="22989" y="24970"/>
                      <a:pt x="16390" y="31738"/>
                    </a:cubicBezTo>
                    <a:cubicBezTo>
                      <a:pt x="9622" y="38421"/>
                      <a:pt x="7169" y="47642"/>
                      <a:pt x="9961" y="56441"/>
                    </a:cubicBezTo>
                    <a:cubicBezTo>
                      <a:pt x="12668" y="65323"/>
                      <a:pt x="19097" y="73191"/>
                      <a:pt x="26626" y="79789"/>
                    </a:cubicBezTo>
                    <a:cubicBezTo>
                      <a:pt x="41685" y="93071"/>
                      <a:pt x="60888" y="101954"/>
                      <a:pt x="80430" y="108214"/>
                    </a:cubicBezTo>
                    <a:cubicBezTo>
                      <a:pt x="100141" y="114474"/>
                      <a:pt x="120698" y="117773"/>
                      <a:pt x="141424" y="119211"/>
                    </a:cubicBezTo>
                    <a:cubicBezTo>
                      <a:pt x="182877" y="121834"/>
                      <a:pt x="224922" y="115997"/>
                      <a:pt x="264936" y="103815"/>
                    </a:cubicBezTo>
                    <a:cubicBezTo>
                      <a:pt x="266036" y="103477"/>
                      <a:pt x="267305" y="104069"/>
                      <a:pt x="267643" y="105253"/>
                    </a:cubicBezTo>
                    <a:cubicBezTo>
                      <a:pt x="267982" y="106353"/>
                      <a:pt x="267389" y="107537"/>
                      <a:pt x="266290" y="107875"/>
                    </a:cubicBezTo>
                    <a:cubicBezTo>
                      <a:pt x="226360" y="121834"/>
                      <a:pt x="183723" y="129194"/>
                      <a:pt x="141001" y="127079"/>
                    </a:cubicBezTo>
                    <a:cubicBezTo>
                      <a:pt x="119683" y="126149"/>
                      <a:pt x="98365" y="122680"/>
                      <a:pt x="77892" y="116420"/>
                    </a:cubicBezTo>
                    <a:cubicBezTo>
                      <a:pt x="57504" y="109990"/>
                      <a:pt x="37370" y="101023"/>
                      <a:pt x="20620" y="86472"/>
                    </a:cubicBezTo>
                    <a:cubicBezTo>
                      <a:pt x="12414" y="79197"/>
                      <a:pt x="4885" y="70230"/>
                      <a:pt x="1416" y="58809"/>
                    </a:cubicBezTo>
                    <a:cubicBezTo>
                      <a:pt x="-276" y="53141"/>
                      <a:pt x="-529" y="46796"/>
                      <a:pt x="1078" y="40875"/>
                    </a:cubicBezTo>
                    <a:cubicBezTo>
                      <a:pt x="2685" y="34953"/>
                      <a:pt x="6069" y="29708"/>
                      <a:pt x="10214" y="25562"/>
                    </a:cubicBezTo>
                    <a:cubicBezTo>
                      <a:pt x="18505" y="17272"/>
                      <a:pt x="28826" y="12535"/>
                      <a:pt x="39147" y="9066"/>
                    </a:cubicBezTo>
                    <a:cubicBezTo>
                      <a:pt x="49468" y="5598"/>
                      <a:pt x="60127" y="3567"/>
                      <a:pt x="70701" y="2214"/>
                    </a:cubicBezTo>
                    <a:cubicBezTo>
                      <a:pt x="113338" y="-2862"/>
                      <a:pt x="155806" y="1537"/>
                      <a:pt x="197428" y="7882"/>
                    </a:cubicBezTo>
                    <a:cubicBezTo>
                      <a:pt x="198612" y="8051"/>
                      <a:pt x="199373" y="9151"/>
                      <a:pt x="199204" y="10335"/>
                    </a:cubicBezTo>
                    <a:cubicBezTo>
                      <a:pt x="199035" y="11520"/>
                      <a:pt x="197935" y="12281"/>
                      <a:pt x="196836" y="121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40081F7-ED9A-4E7A-A87F-CC537F945983}"/>
                  </a:ext>
                </a:extLst>
              </p:cNvPr>
              <p:cNvSpPr/>
              <p:nvPr/>
            </p:nvSpPr>
            <p:spPr>
              <a:xfrm>
                <a:off x="4395557" y="4654627"/>
                <a:ext cx="200438" cy="123522"/>
              </a:xfrm>
              <a:custGeom>
                <a:avLst/>
                <a:gdLst>
                  <a:gd name="connsiteX0" fmla="*/ 2289 w 200438"/>
                  <a:gd name="connsiteY0" fmla="*/ 118738 h 123522"/>
                  <a:gd name="connsiteX1" fmla="*/ 52371 w 200438"/>
                  <a:gd name="connsiteY1" fmla="*/ 116200 h 123522"/>
                  <a:gd name="connsiteX2" fmla="*/ 101860 w 200438"/>
                  <a:gd name="connsiteY2" fmla="*/ 109347 h 123522"/>
                  <a:gd name="connsiteX3" fmla="*/ 149404 w 200438"/>
                  <a:gd name="connsiteY3" fmla="*/ 95727 h 123522"/>
                  <a:gd name="connsiteX4" fmla="*/ 170976 w 200438"/>
                  <a:gd name="connsiteY4" fmla="*/ 84560 h 123522"/>
                  <a:gd name="connsiteX5" fmla="*/ 187726 w 200438"/>
                  <a:gd name="connsiteY5" fmla="*/ 68741 h 123522"/>
                  <a:gd name="connsiteX6" fmla="*/ 189841 w 200438"/>
                  <a:gd name="connsiteY6" fmla="*/ 49114 h 123522"/>
                  <a:gd name="connsiteX7" fmla="*/ 174275 w 200438"/>
                  <a:gd name="connsiteY7" fmla="*/ 33126 h 123522"/>
                  <a:gd name="connsiteX8" fmla="*/ 128762 w 200438"/>
                  <a:gd name="connsiteY8" fmla="*/ 15699 h 123522"/>
                  <a:gd name="connsiteX9" fmla="*/ 79527 w 200438"/>
                  <a:gd name="connsiteY9" fmla="*/ 7747 h 123522"/>
                  <a:gd name="connsiteX10" fmla="*/ 29445 w 200438"/>
                  <a:gd name="connsiteY10" fmla="*/ 4447 h 123522"/>
                  <a:gd name="connsiteX11" fmla="*/ 27330 w 200438"/>
                  <a:gd name="connsiteY11" fmla="*/ 2248 h 123522"/>
                  <a:gd name="connsiteX12" fmla="*/ 29445 w 200438"/>
                  <a:gd name="connsiteY12" fmla="*/ 133 h 123522"/>
                  <a:gd name="connsiteX13" fmla="*/ 130454 w 200438"/>
                  <a:gd name="connsiteY13" fmla="*/ 7915 h 123522"/>
                  <a:gd name="connsiteX14" fmla="*/ 178843 w 200438"/>
                  <a:gd name="connsiteY14" fmla="*/ 25850 h 123522"/>
                  <a:gd name="connsiteX15" fmla="*/ 197793 w 200438"/>
                  <a:gd name="connsiteY15" fmla="*/ 45477 h 123522"/>
                  <a:gd name="connsiteX16" fmla="*/ 200247 w 200438"/>
                  <a:gd name="connsiteY16" fmla="*/ 60028 h 123522"/>
                  <a:gd name="connsiteX17" fmla="*/ 198470 w 200438"/>
                  <a:gd name="connsiteY17" fmla="*/ 67218 h 123522"/>
                  <a:gd name="connsiteX18" fmla="*/ 197116 w 200438"/>
                  <a:gd name="connsiteY18" fmla="*/ 70602 h 123522"/>
                  <a:gd name="connsiteX19" fmla="*/ 195255 w 200438"/>
                  <a:gd name="connsiteY19" fmla="*/ 73648 h 123522"/>
                  <a:gd name="connsiteX20" fmla="*/ 175629 w 200438"/>
                  <a:gd name="connsiteY20" fmla="*/ 92090 h 123522"/>
                  <a:gd name="connsiteX21" fmla="*/ 152449 w 200438"/>
                  <a:gd name="connsiteY21" fmla="*/ 103849 h 123522"/>
                  <a:gd name="connsiteX22" fmla="*/ 103129 w 200438"/>
                  <a:gd name="connsiteY22" fmla="*/ 117299 h 123522"/>
                  <a:gd name="connsiteX23" fmla="*/ 2036 w 200438"/>
                  <a:gd name="connsiteY23" fmla="*/ 123052 h 123522"/>
                  <a:gd name="connsiteX24" fmla="*/ 5 w 200438"/>
                  <a:gd name="connsiteY24" fmla="*/ 120853 h 123522"/>
                  <a:gd name="connsiteX25" fmla="*/ 2120 w 200438"/>
                  <a:gd name="connsiteY25" fmla="*/ 118738 h 12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00438" h="123522">
                    <a:moveTo>
                      <a:pt x="2289" y="118738"/>
                    </a:moveTo>
                    <a:cubicBezTo>
                      <a:pt x="19040" y="118399"/>
                      <a:pt x="35790" y="117892"/>
                      <a:pt x="52371" y="116200"/>
                    </a:cubicBezTo>
                    <a:cubicBezTo>
                      <a:pt x="69037" y="114931"/>
                      <a:pt x="85533" y="112562"/>
                      <a:pt x="101860" y="109347"/>
                    </a:cubicBezTo>
                    <a:cubicBezTo>
                      <a:pt x="118103" y="106048"/>
                      <a:pt x="134261" y="101987"/>
                      <a:pt x="149404" y="95727"/>
                    </a:cubicBezTo>
                    <a:cubicBezTo>
                      <a:pt x="156933" y="92513"/>
                      <a:pt x="164377" y="89044"/>
                      <a:pt x="170976" y="84560"/>
                    </a:cubicBezTo>
                    <a:cubicBezTo>
                      <a:pt x="177828" y="80331"/>
                      <a:pt x="183750" y="74917"/>
                      <a:pt x="187726" y="68741"/>
                    </a:cubicBezTo>
                    <a:cubicBezTo>
                      <a:pt x="191787" y="62565"/>
                      <a:pt x="192886" y="55459"/>
                      <a:pt x="189841" y="49114"/>
                    </a:cubicBezTo>
                    <a:cubicBezTo>
                      <a:pt x="186965" y="42685"/>
                      <a:pt x="180789" y="37440"/>
                      <a:pt x="174275" y="33126"/>
                    </a:cubicBezTo>
                    <a:cubicBezTo>
                      <a:pt x="160740" y="24666"/>
                      <a:pt x="144751" y="19675"/>
                      <a:pt x="128762" y="15699"/>
                    </a:cubicBezTo>
                    <a:cubicBezTo>
                      <a:pt x="112689" y="11892"/>
                      <a:pt x="96192" y="9269"/>
                      <a:pt x="79527" y="7747"/>
                    </a:cubicBezTo>
                    <a:cubicBezTo>
                      <a:pt x="62946" y="5801"/>
                      <a:pt x="46195" y="5039"/>
                      <a:pt x="29445" y="4447"/>
                    </a:cubicBezTo>
                    <a:cubicBezTo>
                      <a:pt x="28261" y="4447"/>
                      <a:pt x="27330" y="3432"/>
                      <a:pt x="27330" y="2248"/>
                    </a:cubicBezTo>
                    <a:cubicBezTo>
                      <a:pt x="27330" y="1063"/>
                      <a:pt x="28345" y="217"/>
                      <a:pt x="29445" y="133"/>
                    </a:cubicBezTo>
                    <a:cubicBezTo>
                      <a:pt x="63115" y="-460"/>
                      <a:pt x="97123" y="725"/>
                      <a:pt x="130454" y="7915"/>
                    </a:cubicBezTo>
                    <a:cubicBezTo>
                      <a:pt x="147119" y="11469"/>
                      <a:pt x="163701" y="16629"/>
                      <a:pt x="178843" y="25850"/>
                    </a:cubicBezTo>
                    <a:cubicBezTo>
                      <a:pt x="186204" y="30672"/>
                      <a:pt x="193563" y="36509"/>
                      <a:pt x="197793" y="45477"/>
                    </a:cubicBezTo>
                    <a:cubicBezTo>
                      <a:pt x="199739" y="49960"/>
                      <a:pt x="200923" y="55036"/>
                      <a:pt x="200247" y="60028"/>
                    </a:cubicBezTo>
                    <a:cubicBezTo>
                      <a:pt x="199993" y="62565"/>
                      <a:pt x="199570" y="65018"/>
                      <a:pt x="198470" y="67218"/>
                    </a:cubicBezTo>
                    <a:lnTo>
                      <a:pt x="197116" y="70602"/>
                    </a:lnTo>
                    <a:cubicBezTo>
                      <a:pt x="196524" y="71617"/>
                      <a:pt x="195847" y="72632"/>
                      <a:pt x="195255" y="73648"/>
                    </a:cubicBezTo>
                    <a:cubicBezTo>
                      <a:pt x="190095" y="81515"/>
                      <a:pt x="183073" y="87522"/>
                      <a:pt x="175629" y="92090"/>
                    </a:cubicBezTo>
                    <a:cubicBezTo>
                      <a:pt x="168269" y="96912"/>
                      <a:pt x="160401" y="100549"/>
                      <a:pt x="152449" y="103849"/>
                    </a:cubicBezTo>
                    <a:cubicBezTo>
                      <a:pt x="136460" y="110194"/>
                      <a:pt x="119879" y="114508"/>
                      <a:pt x="103129" y="117299"/>
                    </a:cubicBezTo>
                    <a:cubicBezTo>
                      <a:pt x="69629" y="123221"/>
                      <a:pt x="35705" y="124321"/>
                      <a:pt x="2036" y="123052"/>
                    </a:cubicBezTo>
                    <a:cubicBezTo>
                      <a:pt x="851" y="123052"/>
                      <a:pt x="-79" y="122037"/>
                      <a:pt x="5" y="120853"/>
                    </a:cubicBezTo>
                    <a:cubicBezTo>
                      <a:pt x="5" y="119668"/>
                      <a:pt x="1020" y="118823"/>
                      <a:pt x="2120" y="1187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6CE5045-9E9E-4227-9479-CAE37E04D593}"/>
                  </a:ext>
                </a:extLst>
              </p:cNvPr>
              <p:cNvSpPr/>
              <p:nvPr/>
            </p:nvSpPr>
            <p:spPr>
              <a:xfrm>
                <a:off x="3068005" y="4750624"/>
                <a:ext cx="232279" cy="110742"/>
              </a:xfrm>
              <a:custGeom>
                <a:avLst/>
                <a:gdLst>
                  <a:gd name="connsiteX0" fmla="*/ 3952 w 232279"/>
                  <a:gd name="connsiteY0" fmla="*/ 830 h 110742"/>
                  <a:gd name="connsiteX1" fmla="*/ 48873 w 232279"/>
                  <a:gd name="connsiteY1" fmla="*/ 47528 h 110742"/>
                  <a:gd name="connsiteX2" fmla="*/ 103777 w 232279"/>
                  <a:gd name="connsiteY2" fmla="*/ 81113 h 110742"/>
                  <a:gd name="connsiteX3" fmla="*/ 165363 w 232279"/>
                  <a:gd name="connsiteY3" fmla="*/ 100062 h 110742"/>
                  <a:gd name="connsiteX4" fmla="*/ 230080 w 232279"/>
                  <a:gd name="connsiteY4" fmla="*/ 104885 h 110742"/>
                  <a:gd name="connsiteX5" fmla="*/ 232280 w 232279"/>
                  <a:gd name="connsiteY5" fmla="*/ 106999 h 110742"/>
                  <a:gd name="connsiteX6" fmla="*/ 230334 w 232279"/>
                  <a:gd name="connsiteY6" fmla="*/ 109199 h 110742"/>
                  <a:gd name="connsiteX7" fmla="*/ 164010 w 232279"/>
                  <a:gd name="connsiteY7" fmla="*/ 107930 h 110742"/>
                  <a:gd name="connsiteX8" fmla="*/ 99970 w 232279"/>
                  <a:gd name="connsiteY8" fmla="*/ 89404 h 110742"/>
                  <a:gd name="connsiteX9" fmla="*/ 43628 w 232279"/>
                  <a:gd name="connsiteY9" fmla="*/ 53703 h 110742"/>
                  <a:gd name="connsiteX10" fmla="*/ 315 w 232279"/>
                  <a:gd name="connsiteY10" fmla="*/ 3284 h 110742"/>
                  <a:gd name="connsiteX11" fmla="*/ 991 w 232279"/>
                  <a:gd name="connsiteY11" fmla="*/ 323 h 110742"/>
                  <a:gd name="connsiteX12" fmla="*/ 3868 w 232279"/>
                  <a:gd name="connsiteY12" fmla="*/ 830 h 11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2279" h="110742">
                    <a:moveTo>
                      <a:pt x="3952" y="830"/>
                    </a:moveTo>
                    <a:cubicBezTo>
                      <a:pt x="17065" y="18173"/>
                      <a:pt x="32039" y="33992"/>
                      <a:pt x="48873" y="47528"/>
                    </a:cubicBezTo>
                    <a:cubicBezTo>
                      <a:pt x="65624" y="61063"/>
                      <a:pt x="84066" y="72484"/>
                      <a:pt x="103777" y="81113"/>
                    </a:cubicBezTo>
                    <a:cubicBezTo>
                      <a:pt x="123319" y="90080"/>
                      <a:pt x="144214" y="96171"/>
                      <a:pt x="165363" y="100062"/>
                    </a:cubicBezTo>
                    <a:cubicBezTo>
                      <a:pt x="186597" y="103954"/>
                      <a:pt x="208339" y="105308"/>
                      <a:pt x="230080" y="104885"/>
                    </a:cubicBezTo>
                    <a:cubicBezTo>
                      <a:pt x="231265" y="104885"/>
                      <a:pt x="232280" y="105815"/>
                      <a:pt x="232280" y="106999"/>
                    </a:cubicBezTo>
                    <a:cubicBezTo>
                      <a:pt x="232280" y="108099"/>
                      <a:pt x="231434" y="109030"/>
                      <a:pt x="230334" y="109199"/>
                    </a:cubicBezTo>
                    <a:cubicBezTo>
                      <a:pt x="208339" y="111653"/>
                      <a:pt x="186005" y="111145"/>
                      <a:pt x="164010" y="107930"/>
                    </a:cubicBezTo>
                    <a:cubicBezTo>
                      <a:pt x="142015" y="104716"/>
                      <a:pt x="120442" y="98371"/>
                      <a:pt x="99970" y="89404"/>
                    </a:cubicBezTo>
                    <a:cubicBezTo>
                      <a:pt x="79667" y="80182"/>
                      <a:pt x="60463" y="68254"/>
                      <a:pt x="43628" y="53703"/>
                    </a:cubicBezTo>
                    <a:cubicBezTo>
                      <a:pt x="26793" y="39153"/>
                      <a:pt x="12074" y="22149"/>
                      <a:pt x="315" y="3284"/>
                    </a:cubicBezTo>
                    <a:cubicBezTo>
                      <a:pt x="-278" y="2268"/>
                      <a:pt x="-24" y="915"/>
                      <a:pt x="991" y="323"/>
                    </a:cubicBezTo>
                    <a:cubicBezTo>
                      <a:pt x="1922" y="-270"/>
                      <a:pt x="3191" y="-15"/>
                      <a:pt x="3868" y="8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01CCC27-A790-408A-BCA7-1E90EFE9E979}"/>
                  </a:ext>
                </a:extLst>
              </p:cNvPr>
              <p:cNvSpPr/>
              <p:nvPr/>
            </p:nvSpPr>
            <p:spPr>
              <a:xfrm>
                <a:off x="4555427" y="4732296"/>
                <a:ext cx="286983" cy="77742"/>
              </a:xfrm>
              <a:custGeom>
                <a:avLst/>
                <a:gdLst>
                  <a:gd name="connsiteX0" fmla="*/ 2308 w 286983"/>
                  <a:gd name="connsiteY0" fmla="*/ 68394 h 77742"/>
                  <a:gd name="connsiteX1" fmla="*/ 76161 w 286983"/>
                  <a:gd name="connsiteY1" fmla="*/ 69494 h 77742"/>
                  <a:gd name="connsiteX2" fmla="*/ 148999 w 286983"/>
                  <a:gd name="connsiteY2" fmla="*/ 58750 h 77742"/>
                  <a:gd name="connsiteX3" fmla="*/ 218792 w 286983"/>
                  <a:gd name="connsiteY3" fmla="*/ 35570 h 77742"/>
                  <a:gd name="connsiteX4" fmla="*/ 283677 w 286983"/>
                  <a:gd name="connsiteY4" fmla="*/ 378 h 77742"/>
                  <a:gd name="connsiteX5" fmla="*/ 286638 w 286983"/>
                  <a:gd name="connsiteY5" fmla="*/ 970 h 77742"/>
                  <a:gd name="connsiteX6" fmla="*/ 286131 w 286983"/>
                  <a:gd name="connsiteY6" fmla="*/ 3846 h 77742"/>
                  <a:gd name="connsiteX7" fmla="*/ 222091 w 286983"/>
                  <a:gd name="connsiteY7" fmla="*/ 42845 h 77742"/>
                  <a:gd name="connsiteX8" fmla="*/ 151114 w 286983"/>
                  <a:gd name="connsiteY8" fmla="*/ 67632 h 77742"/>
                  <a:gd name="connsiteX9" fmla="*/ 76584 w 286983"/>
                  <a:gd name="connsiteY9" fmla="*/ 77530 h 77742"/>
                  <a:gd name="connsiteX10" fmla="*/ 1800 w 286983"/>
                  <a:gd name="connsiteY10" fmla="*/ 72624 h 77742"/>
                  <a:gd name="connsiteX11" fmla="*/ 23 w 286983"/>
                  <a:gd name="connsiteY11" fmla="*/ 70170 h 77742"/>
                  <a:gd name="connsiteX12" fmla="*/ 2308 w 286983"/>
                  <a:gd name="connsiteY12" fmla="*/ 68394 h 77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6983" h="77742">
                    <a:moveTo>
                      <a:pt x="2308" y="68394"/>
                    </a:moveTo>
                    <a:cubicBezTo>
                      <a:pt x="26925" y="70593"/>
                      <a:pt x="51628" y="71016"/>
                      <a:pt x="76161" y="69494"/>
                    </a:cubicBezTo>
                    <a:cubicBezTo>
                      <a:pt x="100694" y="67971"/>
                      <a:pt x="125143" y="64502"/>
                      <a:pt x="148999" y="58750"/>
                    </a:cubicBezTo>
                    <a:cubicBezTo>
                      <a:pt x="172940" y="53251"/>
                      <a:pt x="196289" y="45299"/>
                      <a:pt x="218792" y="35570"/>
                    </a:cubicBezTo>
                    <a:cubicBezTo>
                      <a:pt x="241294" y="25757"/>
                      <a:pt x="263036" y="13998"/>
                      <a:pt x="283677" y="378"/>
                    </a:cubicBezTo>
                    <a:cubicBezTo>
                      <a:pt x="284692" y="-299"/>
                      <a:pt x="286046" y="-46"/>
                      <a:pt x="286638" y="970"/>
                    </a:cubicBezTo>
                    <a:cubicBezTo>
                      <a:pt x="287231" y="1901"/>
                      <a:pt x="287061" y="3169"/>
                      <a:pt x="286131" y="3846"/>
                    </a:cubicBezTo>
                    <a:cubicBezTo>
                      <a:pt x="266335" y="19074"/>
                      <a:pt x="244763" y="32186"/>
                      <a:pt x="222091" y="42845"/>
                    </a:cubicBezTo>
                    <a:cubicBezTo>
                      <a:pt x="199419" y="53589"/>
                      <a:pt x="175478" y="61626"/>
                      <a:pt x="151114" y="67632"/>
                    </a:cubicBezTo>
                    <a:cubicBezTo>
                      <a:pt x="126665" y="73300"/>
                      <a:pt x="101625" y="76769"/>
                      <a:pt x="76584" y="77530"/>
                    </a:cubicBezTo>
                    <a:cubicBezTo>
                      <a:pt x="51543" y="78376"/>
                      <a:pt x="26418" y="76684"/>
                      <a:pt x="1800" y="72624"/>
                    </a:cubicBezTo>
                    <a:cubicBezTo>
                      <a:pt x="616" y="72454"/>
                      <a:pt x="-146" y="71354"/>
                      <a:pt x="23" y="70170"/>
                    </a:cubicBezTo>
                    <a:cubicBezTo>
                      <a:pt x="193" y="69071"/>
                      <a:pt x="1208" y="68309"/>
                      <a:pt x="2308" y="683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29" name="Graphic 2">
              <a:extLst>
                <a:ext uri="{FF2B5EF4-FFF2-40B4-BE49-F238E27FC236}">
                  <a16:creationId xmlns:a16="http://schemas.microsoft.com/office/drawing/2014/main" id="{35033AAC-0D47-4882-9B32-5845644EF12D}"/>
                </a:ext>
              </a:extLst>
            </p:cNvPr>
            <p:cNvGrpSpPr/>
            <p:nvPr userDrawn="1"/>
          </p:nvGrpSpPr>
          <p:grpSpPr>
            <a:xfrm>
              <a:off x="4673566" y="4094267"/>
              <a:ext cx="4816259" cy="1357288"/>
              <a:chOff x="5441166" y="4269088"/>
              <a:chExt cx="3993132" cy="1125319"/>
            </a:xfrm>
          </p:grpSpPr>
          <p:grpSp>
            <p:nvGrpSpPr>
              <p:cNvPr id="30" name="Graphic 2">
                <a:extLst>
                  <a:ext uri="{FF2B5EF4-FFF2-40B4-BE49-F238E27FC236}">
                    <a16:creationId xmlns:a16="http://schemas.microsoft.com/office/drawing/2014/main" id="{BB6F3F9C-3B61-4D65-BEEE-E20CCE6E2E9B}"/>
                  </a:ext>
                </a:extLst>
              </p:cNvPr>
              <p:cNvGrpSpPr/>
              <p:nvPr/>
            </p:nvGrpSpPr>
            <p:grpSpPr>
              <a:xfrm>
                <a:off x="5441166" y="4269088"/>
                <a:ext cx="2548206" cy="422645"/>
                <a:chOff x="5441166" y="4269088"/>
                <a:chExt cx="2548206" cy="422645"/>
              </a:xfrm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C2D6F9F5-AB16-4B0E-850C-7BAAEAFCC454}"/>
                    </a:ext>
                  </a:extLst>
                </p:cNvPr>
                <p:cNvSpPr/>
                <p:nvPr/>
              </p:nvSpPr>
              <p:spPr>
                <a:xfrm>
                  <a:off x="5441166" y="4269088"/>
                  <a:ext cx="2548206" cy="422645"/>
                </a:xfrm>
                <a:custGeom>
                  <a:avLst/>
                  <a:gdLst>
                    <a:gd name="connsiteX0" fmla="*/ 1751513 w 2548206"/>
                    <a:gd name="connsiteY0" fmla="*/ 35694 h 422645"/>
                    <a:gd name="connsiteX1" fmla="*/ 1172700 w 2548206"/>
                    <a:gd name="connsiteY1" fmla="*/ 84083 h 422645"/>
                    <a:gd name="connsiteX2" fmla="*/ 342634 w 2548206"/>
                    <a:gd name="connsiteY2" fmla="*/ 92797 h 422645"/>
                    <a:gd name="connsiteX3" fmla="*/ 5515 w 2548206"/>
                    <a:gd name="connsiteY3" fmla="*/ 182639 h 422645"/>
                    <a:gd name="connsiteX4" fmla="*/ 692358 w 2548206"/>
                    <a:gd name="connsiteY4" fmla="*/ 422303 h 422645"/>
                    <a:gd name="connsiteX5" fmla="*/ 1642468 w 2548206"/>
                    <a:gd name="connsiteY5" fmla="*/ 327807 h 422645"/>
                    <a:gd name="connsiteX6" fmla="*/ 2548164 w 2548206"/>
                    <a:gd name="connsiteY6" fmla="*/ 164282 h 422645"/>
                    <a:gd name="connsiteX7" fmla="*/ 1751429 w 2548206"/>
                    <a:gd name="connsiteY7" fmla="*/ 35694 h 422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48206" h="422645">
                      <a:moveTo>
                        <a:pt x="1751513" y="35694"/>
                      </a:moveTo>
                      <a:cubicBezTo>
                        <a:pt x="1560155" y="71732"/>
                        <a:pt x="1366089" y="72917"/>
                        <a:pt x="1172700" y="84083"/>
                      </a:cubicBezTo>
                      <a:cubicBezTo>
                        <a:pt x="894291" y="100242"/>
                        <a:pt x="621212" y="117499"/>
                        <a:pt x="342634" y="92797"/>
                      </a:cubicBezTo>
                      <a:cubicBezTo>
                        <a:pt x="251185" y="84676"/>
                        <a:pt x="45276" y="54813"/>
                        <a:pt x="5515" y="182639"/>
                      </a:cubicBezTo>
                      <a:cubicBezTo>
                        <a:pt x="-44820" y="344304"/>
                        <a:pt x="254569" y="414943"/>
                        <a:pt x="692358" y="422303"/>
                      </a:cubicBezTo>
                      <a:cubicBezTo>
                        <a:pt x="1130148" y="429578"/>
                        <a:pt x="1318800" y="318586"/>
                        <a:pt x="1642468" y="327807"/>
                      </a:cubicBezTo>
                      <a:cubicBezTo>
                        <a:pt x="1966136" y="336944"/>
                        <a:pt x="2543173" y="335168"/>
                        <a:pt x="2548164" y="164282"/>
                      </a:cubicBezTo>
                      <a:cubicBezTo>
                        <a:pt x="2553155" y="-6605"/>
                        <a:pt x="2122133" y="-34183"/>
                        <a:pt x="1751429" y="35694"/>
                      </a:cubicBez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C4F8EEA6-DF08-4BC4-B7A9-10D6845B2A81}"/>
                    </a:ext>
                  </a:extLst>
                </p:cNvPr>
                <p:cNvSpPr/>
                <p:nvPr/>
              </p:nvSpPr>
              <p:spPr>
                <a:xfrm>
                  <a:off x="5821222" y="4463371"/>
                  <a:ext cx="371921" cy="192990"/>
                </a:xfrm>
                <a:custGeom>
                  <a:avLst/>
                  <a:gdLst>
                    <a:gd name="connsiteX0" fmla="*/ 273472 w 371921"/>
                    <a:gd name="connsiteY0" fmla="*/ 17880 h 192990"/>
                    <a:gd name="connsiteX1" fmla="*/ 185238 w 371921"/>
                    <a:gd name="connsiteY1" fmla="*/ 10605 h 192990"/>
                    <a:gd name="connsiteX2" fmla="*/ 97595 w 371921"/>
                    <a:gd name="connsiteY2" fmla="*/ 15174 h 192990"/>
                    <a:gd name="connsiteX3" fmla="*/ 55973 w 371921"/>
                    <a:gd name="connsiteY3" fmla="*/ 26256 h 192990"/>
                    <a:gd name="connsiteX4" fmla="*/ 22050 w 371921"/>
                    <a:gd name="connsiteY4" fmla="*/ 49012 h 192990"/>
                    <a:gd name="connsiteX5" fmla="*/ 14436 w 371921"/>
                    <a:gd name="connsiteY5" fmla="*/ 85135 h 192990"/>
                    <a:gd name="connsiteX6" fmla="*/ 35924 w 371921"/>
                    <a:gd name="connsiteY6" fmla="*/ 119482 h 192990"/>
                    <a:gd name="connsiteX7" fmla="*/ 109269 w 371921"/>
                    <a:gd name="connsiteY7" fmla="*/ 163218 h 192990"/>
                    <a:gd name="connsiteX8" fmla="*/ 194543 w 371921"/>
                    <a:gd name="connsiteY8" fmla="*/ 180814 h 192990"/>
                    <a:gd name="connsiteX9" fmla="*/ 282101 w 371921"/>
                    <a:gd name="connsiteY9" fmla="*/ 177684 h 192990"/>
                    <a:gd name="connsiteX10" fmla="*/ 367798 w 371921"/>
                    <a:gd name="connsiteY10" fmla="*/ 157466 h 192990"/>
                    <a:gd name="connsiteX11" fmla="*/ 371774 w 371921"/>
                    <a:gd name="connsiteY11" fmla="*/ 159412 h 192990"/>
                    <a:gd name="connsiteX12" fmla="*/ 369913 w 371921"/>
                    <a:gd name="connsiteY12" fmla="*/ 163388 h 192990"/>
                    <a:gd name="connsiteX13" fmla="*/ 283539 w 371921"/>
                    <a:gd name="connsiteY13" fmla="*/ 187244 h 192990"/>
                    <a:gd name="connsiteX14" fmla="*/ 193697 w 371921"/>
                    <a:gd name="connsiteY14" fmla="*/ 192404 h 192990"/>
                    <a:gd name="connsiteX15" fmla="*/ 105040 w 371921"/>
                    <a:gd name="connsiteY15" fmla="*/ 175147 h 192990"/>
                    <a:gd name="connsiteX16" fmla="*/ 26533 w 371921"/>
                    <a:gd name="connsiteY16" fmla="*/ 128872 h 192990"/>
                    <a:gd name="connsiteX17" fmla="*/ 1831 w 371921"/>
                    <a:gd name="connsiteY17" fmla="*/ 88435 h 192990"/>
                    <a:gd name="connsiteX18" fmla="*/ 1154 w 371921"/>
                    <a:gd name="connsiteY18" fmla="*/ 63478 h 192990"/>
                    <a:gd name="connsiteX19" fmla="*/ 12237 w 371921"/>
                    <a:gd name="connsiteY19" fmla="*/ 41060 h 192990"/>
                    <a:gd name="connsiteX20" fmla="*/ 51405 w 371921"/>
                    <a:gd name="connsiteY20" fmla="*/ 14835 h 192990"/>
                    <a:gd name="connsiteX21" fmla="*/ 95734 w 371921"/>
                    <a:gd name="connsiteY21" fmla="*/ 3753 h 192990"/>
                    <a:gd name="connsiteX22" fmla="*/ 274318 w 371921"/>
                    <a:gd name="connsiteY22" fmla="*/ 11789 h 192990"/>
                    <a:gd name="connsiteX23" fmla="*/ 276856 w 371921"/>
                    <a:gd name="connsiteY23" fmla="*/ 15343 h 192990"/>
                    <a:gd name="connsiteX24" fmla="*/ 273388 w 371921"/>
                    <a:gd name="connsiteY24" fmla="*/ 17965 h 192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371921" h="192990">
                      <a:moveTo>
                        <a:pt x="273472" y="17880"/>
                      </a:moveTo>
                      <a:cubicBezTo>
                        <a:pt x="244117" y="14074"/>
                        <a:pt x="214677" y="11451"/>
                        <a:pt x="185238" y="10605"/>
                      </a:cubicBezTo>
                      <a:cubicBezTo>
                        <a:pt x="155882" y="9590"/>
                        <a:pt x="126358" y="10351"/>
                        <a:pt x="97595" y="15174"/>
                      </a:cubicBezTo>
                      <a:cubicBezTo>
                        <a:pt x="83298" y="17627"/>
                        <a:pt x="69170" y="21011"/>
                        <a:pt x="55973" y="26256"/>
                      </a:cubicBezTo>
                      <a:cubicBezTo>
                        <a:pt x="42861" y="31416"/>
                        <a:pt x="30340" y="38692"/>
                        <a:pt x="22050" y="49012"/>
                      </a:cubicBezTo>
                      <a:cubicBezTo>
                        <a:pt x="13590" y="59164"/>
                        <a:pt x="10798" y="72446"/>
                        <a:pt x="14436" y="85135"/>
                      </a:cubicBezTo>
                      <a:cubicBezTo>
                        <a:pt x="17735" y="97909"/>
                        <a:pt x="26195" y="109499"/>
                        <a:pt x="35924" y="119482"/>
                      </a:cubicBezTo>
                      <a:cubicBezTo>
                        <a:pt x="55973" y="139446"/>
                        <a:pt x="82114" y="153405"/>
                        <a:pt x="109269" y="163218"/>
                      </a:cubicBezTo>
                      <a:cubicBezTo>
                        <a:pt x="136594" y="173032"/>
                        <a:pt x="165442" y="178361"/>
                        <a:pt x="194543" y="180814"/>
                      </a:cubicBezTo>
                      <a:cubicBezTo>
                        <a:pt x="223644" y="183014"/>
                        <a:pt x="253084" y="181914"/>
                        <a:pt x="282101" y="177684"/>
                      </a:cubicBezTo>
                      <a:cubicBezTo>
                        <a:pt x="311202" y="173877"/>
                        <a:pt x="339881" y="166687"/>
                        <a:pt x="367798" y="157466"/>
                      </a:cubicBezTo>
                      <a:cubicBezTo>
                        <a:pt x="369405" y="156873"/>
                        <a:pt x="371182" y="157804"/>
                        <a:pt x="371774" y="159412"/>
                      </a:cubicBezTo>
                      <a:cubicBezTo>
                        <a:pt x="372282" y="161019"/>
                        <a:pt x="371436" y="162711"/>
                        <a:pt x="369913" y="163388"/>
                      </a:cubicBezTo>
                      <a:cubicBezTo>
                        <a:pt x="341996" y="173793"/>
                        <a:pt x="313148" y="182168"/>
                        <a:pt x="283539" y="187244"/>
                      </a:cubicBezTo>
                      <a:cubicBezTo>
                        <a:pt x="254015" y="192320"/>
                        <a:pt x="223814" y="194012"/>
                        <a:pt x="193697" y="192404"/>
                      </a:cubicBezTo>
                      <a:cubicBezTo>
                        <a:pt x="163665" y="190712"/>
                        <a:pt x="133633" y="185129"/>
                        <a:pt x="105040" y="175147"/>
                      </a:cubicBezTo>
                      <a:cubicBezTo>
                        <a:pt x="76530" y="164995"/>
                        <a:pt x="48867" y="150698"/>
                        <a:pt x="26533" y="128872"/>
                      </a:cubicBezTo>
                      <a:cubicBezTo>
                        <a:pt x="15705" y="117790"/>
                        <a:pt x="5976" y="104592"/>
                        <a:pt x="1831" y="88435"/>
                      </a:cubicBezTo>
                      <a:cubicBezTo>
                        <a:pt x="-199" y="80483"/>
                        <a:pt x="-707" y="71769"/>
                        <a:pt x="1154" y="63478"/>
                      </a:cubicBezTo>
                      <a:cubicBezTo>
                        <a:pt x="2931" y="55188"/>
                        <a:pt x="6992" y="47405"/>
                        <a:pt x="12237" y="41060"/>
                      </a:cubicBezTo>
                      <a:cubicBezTo>
                        <a:pt x="22811" y="28286"/>
                        <a:pt x="37108" y="20419"/>
                        <a:pt x="51405" y="14835"/>
                      </a:cubicBezTo>
                      <a:cubicBezTo>
                        <a:pt x="65786" y="9252"/>
                        <a:pt x="80760" y="5868"/>
                        <a:pt x="95734" y="3753"/>
                      </a:cubicBezTo>
                      <a:cubicBezTo>
                        <a:pt x="155798" y="-4538"/>
                        <a:pt x="215777" y="2146"/>
                        <a:pt x="274318" y="11789"/>
                      </a:cubicBezTo>
                      <a:cubicBezTo>
                        <a:pt x="276010" y="12043"/>
                        <a:pt x="277195" y="13651"/>
                        <a:pt x="276856" y="15343"/>
                      </a:cubicBezTo>
                      <a:cubicBezTo>
                        <a:pt x="276602" y="17035"/>
                        <a:pt x="274995" y="18134"/>
                        <a:pt x="273388" y="179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DFE1873-92B0-45F5-9A97-8D4CA59843AD}"/>
                    </a:ext>
                  </a:extLst>
                </p:cNvPr>
                <p:cNvSpPr/>
                <p:nvPr/>
              </p:nvSpPr>
              <p:spPr>
                <a:xfrm>
                  <a:off x="7320248" y="4322268"/>
                  <a:ext cx="278473" cy="187329"/>
                </a:xfrm>
                <a:custGeom>
                  <a:avLst/>
                  <a:gdLst>
                    <a:gd name="connsiteX0" fmla="*/ 3049 w 278473"/>
                    <a:gd name="connsiteY0" fmla="*/ 180472 h 187329"/>
                    <a:gd name="connsiteX1" fmla="*/ 73603 w 278473"/>
                    <a:gd name="connsiteY1" fmla="*/ 176580 h 187329"/>
                    <a:gd name="connsiteX2" fmla="*/ 143057 w 278473"/>
                    <a:gd name="connsiteY2" fmla="*/ 165921 h 187329"/>
                    <a:gd name="connsiteX3" fmla="*/ 209297 w 278473"/>
                    <a:gd name="connsiteY3" fmla="*/ 144603 h 187329"/>
                    <a:gd name="connsiteX4" fmla="*/ 238736 w 278473"/>
                    <a:gd name="connsiteY4" fmla="*/ 127429 h 187329"/>
                    <a:gd name="connsiteX5" fmla="*/ 251342 w 278473"/>
                    <a:gd name="connsiteY5" fmla="*/ 116601 h 187329"/>
                    <a:gd name="connsiteX6" fmla="*/ 260732 w 278473"/>
                    <a:gd name="connsiteY6" fmla="*/ 103742 h 187329"/>
                    <a:gd name="connsiteX7" fmla="*/ 263354 w 278473"/>
                    <a:gd name="connsiteY7" fmla="*/ 75064 h 187329"/>
                    <a:gd name="connsiteX8" fmla="*/ 243220 w 278473"/>
                    <a:gd name="connsiteY8" fmla="*/ 50954 h 187329"/>
                    <a:gd name="connsiteX9" fmla="*/ 180449 w 278473"/>
                    <a:gd name="connsiteY9" fmla="*/ 23882 h 187329"/>
                    <a:gd name="connsiteX10" fmla="*/ 111418 w 278473"/>
                    <a:gd name="connsiteY10" fmla="*/ 11447 h 187329"/>
                    <a:gd name="connsiteX11" fmla="*/ 40949 w 278473"/>
                    <a:gd name="connsiteY11" fmla="*/ 6455 h 187329"/>
                    <a:gd name="connsiteX12" fmla="*/ 40949 w 278473"/>
                    <a:gd name="connsiteY12" fmla="*/ 6455 h 187329"/>
                    <a:gd name="connsiteX13" fmla="*/ 37988 w 278473"/>
                    <a:gd name="connsiteY13" fmla="*/ 3156 h 187329"/>
                    <a:gd name="connsiteX14" fmla="*/ 41033 w 278473"/>
                    <a:gd name="connsiteY14" fmla="*/ 195 h 187329"/>
                    <a:gd name="connsiteX15" fmla="*/ 183410 w 278473"/>
                    <a:gd name="connsiteY15" fmla="*/ 12631 h 187329"/>
                    <a:gd name="connsiteX16" fmla="*/ 250665 w 278473"/>
                    <a:gd name="connsiteY16" fmla="*/ 40717 h 187329"/>
                    <a:gd name="connsiteX17" fmla="*/ 275367 w 278473"/>
                    <a:gd name="connsiteY17" fmla="*/ 70326 h 187329"/>
                    <a:gd name="connsiteX18" fmla="*/ 272322 w 278473"/>
                    <a:gd name="connsiteY18" fmla="*/ 109918 h 187329"/>
                    <a:gd name="connsiteX19" fmla="*/ 260817 w 278473"/>
                    <a:gd name="connsiteY19" fmla="*/ 125568 h 187329"/>
                    <a:gd name="connsiteX20" fmla="*/ 246435 w 278473"/>
                    <a:gd name="connsiteY20" fmla="*/ 137750 h 187329"/>
                    <a:gd name="connsiteX21" fmla="*/ 214542 w 278473"/>
                    <a:gd name="connsiteY21" fmla="*/ 156023 h 187329"/>
                    <a:gd name="connsiteX22" fmla="*/ 145511 w 278473"/>
                    <a:gd name="connsiteY22" fmla="*/ 177257 h 187329"/>
                    <a:gd name="connsiteX23" fmla="*/ 2964 w 278473"/>
                    <a:gd name="connsiteY23" fmla="*/ 186647 h 187329"/>
                    <a:gd name="connsiteX24" fmla="*/ 4 w 278473"/>
                    <a:gd name="connsiteY24" fmla="*/ 183433 h 187329"/>
                    <a:gd name="connsiteX25" fmla="*/ 3049 w 278473"/>
                    <a:gd name="connsiteY25" fmla="*/ 180472 h 187329"/>
                    <a:gd name="connsiteX26" fmla="*/ 3134 w 278473"/>
                    <a:gd name="connsiteY26" fmla="*/ 180472 h 187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8473" h="187329">
                      <a:moveTo>
                        <a:pt x="3049" y="180472"/>
                      </a:moveTo>
                      <a:cubicBezTo>
                        <a:pt x="26652" y="179795"/>
                        <a:pt x="50254" y="179203"/>
                        <a:pt x="73603" y="176580"/>
                      </a:cubicBezTo>
                      <a:cubicBezTo>
                        <a:pt x="97036" y="174550"/>
                        <a:pt x="120301" y="171081"/>
                        <a:pt x="143057" y="165921"/>
                      </a:cubicBezTo>
                      <a:cubicBezTo>
                        <a:pt x="165814" y="160676"/>
                        <a:pt x="188317" y="154331"/>
                        <a:pt x="209297" y="144603"/>
                      </a:cubicBezTo>
                      <a:cubicBezTo>
                        <a:pt x="219618" y="139611"/>
                        <a:pt x="229854" y="134282"/>
                        <a:pt x="238736" y="127429"/>
                      </a:cubicBezTo>
                      <a:cubicBezTo>
                        <a:pt x="243474" y="124299"/>
                        <a:pt x="247196" y="120239"/>
                        <a:pt x="251342" y="116601"/>
                      </a:cubicBezTo>
                      <a:cubicBezTo>
                        <a:pt x="254810" y="112456"/>
                        <a:pt x="258363" y="108310"/>
                        <a:pt x="260732" y="103742"/>
                      </a:cubicBezTo>
                      <a:cubicBezTo>
                        <a:pt x="265808" y="94690"/>
                        <a:pt x="267077" y="84454"/>
                        <a:pt x="263354" y="75064"/>
                      </a:cubicBezTo>
                      <a:cubicBezTo>
                        <a:pt x="259717" y="65673"/>
                        <a:pt x="251933" y="57637"/>
                        <a:pt x="243220" y="50954"/>
                      </a:cubicBezTo>
                      <a:cubicBezTo>
                        <a:pt x="224948" y="38010"/>
                        <a:pt x="202783" y="30058"/>
                        <a:pt x="180449" y="23882"/>
                      </a:cubicBezTo>
                      <a:cubicBezTo>
                        <a:pt x="157946" y="17876"/>
                        <a:pt x="134767" y="13900"/>
                        <a:pt x="111418" y="11447"/>
                      </a:cubicBezTo>
                      <a:cubicBezTo>
                        <a:pt x="88069" y="8486"/>
                        <a:pt x="64551" y="7555"/>
                        <a:pt x="40949" y="6455"/>
                      </a:cubicBezTo>
                      <a:lnTo>
                        <a:pt x="40949" y="6455"/>
                      </a:lnTo>
                      <a:cubicBezTo>
                        <a:pt x="39257" y="6371"/>
                        <a:pt x="37903" y="4933"/>
                        <a:pt x="37988" y="3156"/>
                      </a:cubicBezTo>
                      <a:cubicBezTo>
                        <a:pt x="37988" y="1464"/>
                        <a:pt x="39426" y="195"/>
                        <a:pt x="41033" y="195"/>
                      </a:cubicBezTo>
                      <a:cubicBezTo>
                        <a:pt x="88492" y="-735"/>
                        <a:pt x="136544" y="1380"/>
                        <a:pt x="183410" y="12631"/>
                      </a:cubicBezTo>
                      <a:cubicBezTo>
                        <a:pt x="206759" y="18299"/>
                        <a:pt x="230023" y="26420"/>
                        <a:pt x="250665" y="40717"/>
                      </a:cubicBezTo>
                      <a:cubicBezTo>
                        <a:pt x="260647" y="48246"/>
                        <a:pt x="270291" y="57552"/>
                        <a:pt x="275367" y="70326"/>
                      </a:cubicBezTo>
                      <a:cubicBezTo>
                        <a:pt x="280697" y="83100"/>
                        <a:pt x="278836" y="98413"/>
                        <a:pt x="272322" y="109918"/>
                      </a:cubicBezTo>
                      <a:cubicBezTo>
                        <a:pt x="269276" y="115924"/>
                        <a:pt x="264962" y="120746"/>
                        <a:pt x="260817" y="125568"/>
                      </a:cubicBezTo>
                      <a:cubicBezTo>
                        <a:pt x="256163" y="129798"/>
                        <a:pt x="251680" y="134366"/>
                        <a:pt x="246435" y="137750"/>
                      </a:cubicBezTo>
                      <a:cubicBezTo>
                        <a:pt x="236453" y="145279"/>
                        <a:pt x="225539" y="150863"/>
                        <a:pt x="214542" y="156023"/>
                      </a:cubicBezTo>
                      <a:cubicBezTo>
                        <a:pt x="192293" y="166006"/>
                        <a:pt x="169028" y="172689"/>
                        <a:pt x="145511" y="177257"/>
                      </a:cubicBezTo>
                      <a:cubicBezTo>
                        <a:pt x="98390" y="186647"/>
                        <a:pt x="50424" y="188593"/>
                        <a:pt x="2964" y="186647"/>
                      </a:cubicBezTo>
                      <a:cubicBezTo>
                        <a:pt x="1273" y="186647"/>
                        <a:pt x="-81" y="185125"/>
                        <a:pt x="4" y="183433"/>
                      </a:cubicBezTo>
                      <a:cubicBezTo>
                        <a:pt x="4" y="181825"/>
                        <a:pt x="1442" y="180472"/>
                        <a:pt x="3049" y="180472"/>
                      </a:cubicBezTo>
                      <a:lnTo>
                        <a:pt x="3134" y="1804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8D288F95-3A96-42E2-AA2D-26C701E4575B}"/>
                    </a:ext>
                  </a:extLst>
                </p:cNvPr>
                <p:cNvSpPr/>
                <p:nvPr/>
              </p:nvSpPr>
              <p:spPr>
                <a:xfrm>
                  <a:off x="5477913" y="4468267"/>
                  <a:ext cx="322722" cy="167883"/>
                </a:xfrm>
                <a:custGeom>
                  <a:avLst/>
                  <a:gdLst>
                    <a:gd name="connsiteX0" fmla="*/ 5822 w 322722"/>
                    <a:gd name="connsiteY0" fmla="*/ 1310 h 167883"/>
                    <a:gd name="connsiteX1" fmla="*/ 66309 w 322722"/>
                    <a:gd name="connsiteY1" fmla="*/ 70510 h 167883"/>
                    <a:gd name="connsiteX2" fmla="*/ 141600 w 322722"/>
                    <a:gd name="connsiteY2" fmla="*/ 122030 h 167883"/>
                    <a:gd name="connsiteX3" fmla="*/ 227889 w 322722"/>
                    <a:gd name="connsiteY3" fmla="*/ 151808 h 167883"/>
                    <a:gd name="connsiteX4" fmla="*/ 319508 w 322722"/>
                    <a:gd name="connsiteY4" fmla="*/ 159337 h 167883"/>
                    <a:gd name="connsiteX5" fmla="*/ 322722 w 322722"/>
                    <a:gd name="connsiteY5" fmla="*/ 162383 h 167883"/>
                    <a:gd name="connsiteX6" fmla="*/ 319931 w 322722"/>
                    <a:gd name="connsiteY6" fmla="*/ 165597 h 167883"/>
                    <a:gd name="connsiteX7" fmla="*/ 225689 w 322722"/>
                    <a:gd name="connsiteY7" fmla="*/ 163228 h 167883"/>
                    <a:gd name="connsiteX8" fmla="*/ 135594 w 322722"/>
                    <a:gd name="connsiteY8" fmla="*/ 133874 h 167883"/>
                    <a:gd name="connsiteX9" fmla="*/ 58272 w 322722"/>
                    <a:gd name="connsiteY9" fmla="*/ 79054 h 167883"/>
                    <a:gd name="connsiteX10" fmla="*/ 408 w 322722"/>
                    <a:gd name="connsiteY10" fmla="*/ 4609 h 167883"/>
                    <a:gd name="connsiteX11" fmla="*/ 1592 w 322722"/>
                    <a:gd name="connsiteY11" fmla="*/ 379 h 167883"/>
                    <a:gd name="connsiteX12" fmla="*/ 5737 w 322722"/>
                    <a:gd name="connsiteY12" fmla="*/ 1310 h 16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22722" h="167883">
                      <a:moveTo>
                        <a:pt x="5822" y="1310"/>
                      </a:moveTo>
                      <a:cubicBezTo>
                        <a:pt x="23503" y="26604"/>
                        <a:pt x="43552" y="50122"/>
                        <a:pt x="66309" y="70510"/>
                      </a:cubicBezTo>
                      <a:cubicBezTo>
                        <a:pt x="89065" y="90898"/>
                        <a:pt x="114275" y="108579"/>
                        <a:pt x="141600" y="122030"/>
                      </a:cubicBezTo>
                      <a:cubicBezTo>
                        <a:pt x="168671" y="136073"/>
                        <a:pt x="197942" y="145632"/>
                        <a:pt x="227889" y="151808"/>
                      </a:cubicBezTo>
                      <a:cubicBezTo>
                        <a:pt x="257837" y="157984"/>
                        <a:pt x="288630" y="160098"/>
                        <a:pt x="319508" y="159337"/>
                      </a:cubicBezTo>
                      <a:cubicBezTo>
                        <a:pt x="321200" y="159337"/>
                        <a:pt x="322638" y="160606"/>
                        <a:pt x="322722" y="162383"/>
                      </a:cubicBezTo>
                      <a:cubicBezTo>
                        <a:pt x="322722" y="163990"/>
                        <a:pt x="321538" y="165343"/>
                        <a:pt x="319931" y="165597"/>
                      </a:cubicBezTo>
                      <a:cubicBezTo>
                        <a:pt x="288714" y="169320"/>
                        <a:pt x="256906" y="168473"/>
                        <a:pt x="225689" y="163228"/>
                      </a:cubicBezTo>
                      <a:cubicBezTo>
                        <a:pt x="194473" y="158068"/>
                        <a:pt x="164018" y="147916"/>
                        <a:pt x="135594" y="133874"/>
                      </a:cubicBezTo>
                      <a:cubicBezTo>
                        <a:pt x="107338" y="119407"/>
                        <a:pt x="81113" y="101050"/>
                        <a:pt x="58272" y="79054"/>
                      </a:cubicBezTo>
                      <a:cubicBezTo>
                        <a:pt x="35515" y="57059"/>
                        <a:pt x="15889" y="31934"/>
                        <a:pt x="408" y="4609"/>
                      </a:cubicBezTo>
                      <a:cubicBezTo>
                        <a:pt x="-439" y="3086"/>
                        <a:pt x="69" y="1225"/>
                        <a:pt x="1592" y="379"/>
                      </a:cubicBezTo>
                      <a:cubicBezTo>
                        <a:pt x="3030" y="-382"/>
                        <a:pt x="4807" y="41"/>
                        <a:pt x="5737" y="13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04BB50B8-22FA-4F0E-841E-014C4EA10D4C}"/>
                    </a:ext>
                  </a:extLst>
                </p:cNvPr>
                <p:cNvSpPr/>
                <p:nvPr/>
              </p:nvSpPr>
              <p:spPr>
                <a:xfrm>
                  <a:off x="7541775" y="4440393"/>
                  <a:ext cx="398545" cy="117793"/>
                </a:xfrm>
                <a:custGeom>
                  <a:avLst/>
                  <a:gdLst>
                    <a:gd name="connsiteX0" fmla="*/ 3505 w 398545"/>
                    <a:gd name="connsiteY0" fmla="*/ 103968 h 117793"/>
                    <a:gd name="connsiteX1" fmla="*/ 106798 w 398545"/>
                    <a:gd name="connsiteY1" fmla="*/ 105744 h 117793"/>
                    <a:gd name="connsiteX2" fmla="*/ 208314 w 398545"/>
                    <a:gd name="connsiteY2" fmla="*/ 89079 h 117793"/>
                    <a:gd name="connsiteX3" fmla="*/ 304839 w 398545"/>
                    <a:gd name="connsiteY3" fmla="*/ 53548 h 117793"/>
                    <a:gd name="connsiteX4" fmla="*/ 393582 w 398545"/>
                    <a:gd name="connsiteY4" fmla="*/ 590 h 117793"/>
                    <a:gd name="connsiteX5" fmla="*/ 397981 w 398545"/>
                    <a:gd name="connsiteY5" fmla="*/ 1267 h 117793"/>
                    <a:gd name="connsiteX6" fmla="*/ 397473 w 398545"/>
                    <a:gd name="connsiteY6" fmla="*/ 5497 h 117793"/>
                    <a:gd name="connsiteX7" fmla="*/ 310085 w 398545"/>
                    <a:gd name="connsiteY7" fmla="*/ 63869 h 117793"/>
                    <a:gd name="connsiteX8" fmla="*/ 211698 w 398545"/>
                    <a:gd name="connsiteY8" fmla="*/ 101853 h 117793"/>
                    <a:gd name="connsiteX9" fmla="*/ 107390 w 398545"/>
                    <a:gd name="connsiteY9" fmla="*/ 117419 h 117793"/>
                    <a:gd name="connsiteX10" fmla="*/ 2574 w 398545"/>
                    <a:gd name="connsiteY10" fmla="*/ 110143 h 117793"/>
                    <a:gd name="connsiteX11" fmla="*/ 36 w 398545"/>
                    <a:gd name="connsiteY11" fmla="*/ 106506 h 117793"/>
                    <a:gd name="connsiteX12" fmla="*/ 3420 w 398545"/>
                    <a:gd name="connsiteY12" fmla="*/ 103968 h 117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98545" h="117793">
                      <a:moveTo>
                        <a:pt x="3505" y="103968"/>
                      </a:moveTo>
                      <a:cubicBezTo>
                        <a:pt x="37936" y="107267"/>
                        <a:pt x="72536" y="108198"/>
                        <a:pt x="106798" y="105744"/>
                      </a:cubicBezTo>
                      <a:cubicBezTo>
                        <a:pt x="141060" y="103376"/>
                        <a:pt x="175152" y="98046"/>
                        <a:pt x="208314" y="89079"/>
                      </a:cubicBezTo>
                      <a:cubicBezTo>
                        <a:pt x="241561" y="80619"/>
                        <a:pt x="273877" y="68352"/>
                        <a:pt x="304839" y="53548"/>
                      </a:cubicBezTo>
                      <a:cubicBezTo>
                        <a:pt x="335887" y="38659"/>
                        <a:pt x="365411" y="20724"/>
                        <a:pt x="393582" y="590"/>
                      </a:cubicBezTo>
                      <a:cubicBezTo>
                        <a:pt x="395020" y="-425"/>
                        <a:pt x="396966" y="-87"/>
                        <a:pt x="397981" y="1267"/>
                      </a:cubicBezTo>
                      <a:cubicBezTo>
                        <a:pt x="398912" y="2621"/>
                        <a:pt x="398658" y="4397"/>
                        <a:pt x="397473" y="5497"/>
                      </a:cubicBezTo>
                      <a:cubicBezTo>
                        <a:pt x="370741" y="28169"/>
                        <a:pt x="341301" y="47626"/>
                        <a:pt x="310085" y="63869"/>
                      </a:cubicBezTo>
                      <a:cubicBezTo>
                        <a:pt x="278868" y="80111"/>
                        <a:pt x="245706" y="92632"/>
                        <a:pt x="211698" y="101853"/>
                      </a:cubicBezTo>
                      <a:cubicBezTo>
                        <a:pt x="177606" y="110651"/>
                        <a:pt x="142582" y="115981"/>
                        <a:pt x="107390" y="117419"/>
                      </a:cubicBezTo>
                      <a:cubicBezTo>
                        <a:pt x="72282" y="118772"/>
                        <a:pt x="37005" y="116488"/>
                        <a:pt x="2574" y="110143"/>
                      </a:cubicBezTo>
                      <a:cubicBezTo>
                        <a:pt x="882" y="109805"/>
                        <a:pt x="-218" y="108198"/>
                        <a:pt x="36" y="106506"/>
                      </a:cubicBezTo>
                      <a:cubicBezTo>
                        <a:pt x="290" y="104898"/>
                        <a:pt x="1813" y="103799"/>
                        <a:pt x="3420" y="103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  <p:grpSp>
            <p:nvGrpSpPr>
              <p:cNvPr id="31" name="Graphic 2">
                <a:extLst>
                  <a:ext uri="{FF2B5EF4-FFF2-40B4-BE49-F238E27FC236}">
                    <a16:creationId xmlns:a16="http://schemas.microsoft.com/office/drawing/2014/main" id="{67764927-A6A1-4532-A47D-E07E35582955}"/>
                  </a:ext>
                </a:extLst>
              </p:cNvPr>
              <p:cNvGrpSpPr/>
              <p:nvPr/>
            </p:nvGrpSpPr>
            <p:grpSpPr>
              <a:xfrm>
                <a:off x="6414198" y="4752801"/>
                <a:ext cx="3020100" cy="641606"/>
                <a:chOff x="6414198" y="4752801"/>
                <a:chExt cx="3020100" cy="641606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40CE4D04-410E-4C95-82C0-8E458F5937EA}"/>
                    </a:ext>
                  </a:extLst>
                </p:cNvPr>
                <p:cNvSpPr/>
                <p:nvPr/>
              </p:nvSpPr>
              <p:spPr>
                <a:xfrm>
                  <a:off x="6414198" y="4752801"/>
                  <a:ext cx="3020100" cy="641606"/>
                </a:xfrm>
                <a:custGeom>
                  <a:avLst/>
                  <a:gdLst>
                    <a:gd name="connsiteX0" fmla="*/ 2075862 w 3020100"/>
                    <a:gd name="connsiteY0" fmla="*/ 54064 h 641606"/>
                    <a:gd name="connsiteX1" fmla="*/ 1389780 w 3020100"/>
                    <a:gd name="connsiteY1" fmla="*/ 127579 h 641606"/>
                    <a:gd name="connsiteX2" fmla="*/ 406086 w 3020100"/>
                    <a:gd name="connsiteY2" fmla="*/ 140861 h 641606"/>
                    <a:gd name="connsiteX3" fmla="*/ 6533 w 3020100"/>
                    <a:gd name="connsiteY3" fmla="*/ 277231 h 641606"/>
                    <a:gd name="connsiteX4" fmla="*/ 820527 w 3020100"/>
                    <a:gd name="connsiteY4" fmla="*/ 641083 h 641606"/>
                    <a:gd name="connsiteX5" fmla="*/ 1946598 w 3020100"/>
                    <a:gd name="connsiteY5" fmla="*/ 497691 h 641606"/>
                    <a:gd name="connsiteX6" fmla="*/ 3020050 w 3020100"/>
                    <a:gd name="connsiteY6" fmla="*/ 249399 h 641606"/>
                    <a:gd name="connsiteX7" fmla="*/ 2075777 w 3020100"/>
                    <a:gd name="connsiteY7" fmla="*/ 54149 h 641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20100" h="641606">
                      <a:moveTo>
                        <a:pt x="2075862" y="54064"/>
                      </a:moveTo>
                      <a:cubicBezTo>
                        <a:pt x="1849057" y="108798"/>
                        <a:pt x="1619038" y="110490"/>
                        <a:pt x="1389780" y="127579"/>
                      </a:cubicBezTo>
                      <a:cubicBezTo>
                        <a:pt x="1059767" y="152112"/>
                        <a:pt x="736183" y="178252"/>
                        <a:pt x="406086" y="140861"/>
                      </a:cubicBezTo>
                      <a:cubicBezTo>
                        <a:pt x="297717" y="128594"/>
                        <a:pt x="53654" y="83250"/>
                        <a:pt x="6533" y="277231"/>
                      </a:cubicBezTo>
                      <a:cubicBezTo>
                        <a:pt x="-53107" y="522732"/>
                        <a:pt x="301693" y="629831"/>
                        <a:pt x="820527" y="641083"/>
                      </a:cubicBezTo>
                      <a:cubicBezTo>
                        <a:pt x="1339360" y="652165"/>
                        <a:pt x="1562950" y="483648"/>
                        <a:pt x="1946598" y="497691"/>
                      </a:cubicBezTo>
                      <a:cubicBezTo>
                        <a:pt x="2330245" y="511650"/>
                        <a:pt x="3014043" y="508858"/>
                        <a:pt x="3020050" y="249399"/>
                      </a:cubicBezTo>
                      <a:cubicBezTo>
                        <a:pt x="3025972" y="-10060"/>
                        <a:pt x="2515090" y="-51851"/>
                        <a:pt x="2075777" y="54149"/>
                      </a:cubicBez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dirty="0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A7B69FFB-EC85-4750-8D9A-1960D6522A98}"/>
                    </a:ext>
                  </a:extLst>
                </p:cNvPr>
                <p:cNvSpPr/>
                <p:nvPr/>
              </p:nvSpPr>
              <p:spPr>
                <a:xfrm>
                  <a:off x="6863656" y="5048427"/>
                  <a:ext cx="442285" cy="291113"/>
                </a:xfrm>
                <a:custGeom>
                  <a:avLst/>
                  <a:gdLst>
                    <a:gd name="connsiteX0" fmla="*/ 324878 w 442285"/>
                    <a:gd name="connsiteY0" fmla="*/ 25766 h 291113"/>
                    <a:gd name="connsiteX1" fmla="*/ 215494 w 442285"/>
                    <a:gd name="connsiteY1" fmla="*/ 14176 h 291113"/>
                    <a:gd name="connsiteX2" fmla="*/ 107463 w 442285"/>
                    <a:gd name="connsiteY2" fmla="*/ 23228 h 291113"/>
                    <a:gd name="connsiteX3" fmla="*/ 58651 w 442285"/>
                    <a:gd name="connsiteY3" fmla="*/ 43023 h 291113"/>
                    <a:gd name="connsiteX4" fmla="*/ 24389 w 442285"/>
                    <a:gd name="connsiteY4" fmla="*/ 79400 h 291113"/>
                    <a:gd name="connsiteX5" fmla="*/ 17706 w 442285"/>
                    <a:gd name="connsiteY5" fmla="*/ 103172 h 291113"/>
                    <a:gd name="connsiteX6" fmla="*/ 19059 w 442285"/>
                    <a:gd name="connsiteY6" fmla="*/ 128213 h 291113"/>
                    <a:gd name="connsiteX7" fmla="*/ 39955 w 442285"/>
                    <a:gd name="connsiteY7" fmla="*/ 175164 h 291113"/>
                    <a:gd name="connsiteX8" fmla="*/ 120660 w 442285"/>
                    <a:gd name="connsiteY8" fmla="*/ 243096 h 291113"/>
                    <a:gd name="connsiteX9" fmla="*/ 223530 w 442285"/>
                    <a:gd name="connsiteY9" fmla="*/ 273888 h 291113"/>
                    <a:gd name="connsiteX10" fmla="*/ 331815 w 442285"/>
                    <a:gd name="connsiteY10" fmla="*/ 270505 h 291113"/>
                    <a:gd name="connsiteX11" fmla="*/ 436461 w 442285"/>
                    <a:gd name="connsiteY11" fmla="*/ 238950 h 291113"/>
                    <a:gd name="connsiteX12" fmla="*/ 436461 w 442285"/>
                    <a:gd name="connsiteY12" fmla="*/ 238950 h 291113"/>
                    <a:gd name="connsiteX13" fmla="*/ 441960 w 442285"/>
                    <a:gd name="connsiteY13" fmla="*/ 241149 h 291113"/>
                    <a:gd name="connsiteX14" fmla="*/ 439929 w 442285"/>
                    <a:gd name="connsiteY14" fmla="*/ 246564 h 291113"/>
                    <a:gd name="connsiteX15" fmla="*/ 334183 w 442285"/>
                    <a:gd name="connsiteY15" fmla="*/ 283194 h 291113"/>
                    <a:gd name="connsiteX16" fmla="*/ 221754 w 442285"/>
                    <a:gd name="connsiteY16" fmla="*/ 289285 h 291113"/>
                    <a:gd name="connsiteX17" fmla="*/ 112962 w 442285"/>
                    <a:gd name="connsiteY17" fmla="*/ 258154 h 291113"/>
                    <a:gd name="connsiteX18" fmla="*/ 25320 w 442285"/>
                    <a:gd name="connsiteY18" fmla="*/ 185231 h 291113"/>
                    <a:gd name="connsiteX19" fmla="*/ 1886 w 442285"/>
                    <a:gd name="connsiteY19" fmla="*/ 131427 h 291113"/>
                    <a:gd name="connsiteX20" fmla="*/ 533 w 442285"/>
                    <a:gd name="connsiteY20" fmla="*/ 101311 h 291113"/>
                    <a:gd name="connsiteX21" fmla="*/ 9077 w 442285"/>
                    <a:gd name="connsiteY21" fmla="*/ 72040 h 291113"/>
                    <a:gd name="connsiteX22" fmla="*/ 49937 w 442285"/>
                    <a:gd name="connsiteY22" fmla="*/ 28980 h 291113"/>
                    <a:gd name="connsiteX23" fmla="*/ 103741 w 442285"/>
                    <a:gd name="connsiteY23" fmla="*/ 8000 h 291113"/>
                    <a:gd name="connsiteX24" fmla="*/ 216086 w 442285"/>
                    <a:gd name="connsiteY24" fmla="*/ 1148 h 291113"/>
                    <a:gd name="connsiteX25" fmla="*/ 326400 w 442285"/>
                    <a:gd name="connsiteY25" fmla="*/ 17475 h 291113"/>
                    <a:gd name="connsiteX26" fmla="*/ 329615 w 442285"/>
                    <a:gd name="connsiteY26" fmla="*/ 22466 h 291113"/>
                    <a:gd name="connsiteX27" fmla="*/ 324878 w 442285"/>
                    <a:gd name="connsiteY27" fmla="*/ 25681 h 291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42285" h="291113">
                      <a:moveTo>
                        <a:pt x="324878" y="25766"/>
                      </a:moveTo>
                      <a:cubicBezTo>
                        <a:pt x="288501" y="19929"/>
                        <a:pt x="252040" y="15360"/>
                        <a:pt x="215494" y="14176"/>
                      </a:cubicBezTo>
                      <a:cubicBezTo>
                        <a:pt x="179032" y="12737"/>
                        <a:pt x="142233" y="14599"/>
                        <a:pt x="107463" y="23228"/>
                      </a:cubicBezTo>
                      <a:cubicBezTo>
                        <a:pt x="90205" y="27711"/>
                        <a:pt x="73455" y="34056"/>
                        <a:pt x="58651" y="43023"/>
                      </a:cubicBezTo>
                      <a:cubicBezTo>
                        <a:pt x="44015" y="52075"/>
                        <a:pt x="31410" y="64342"/>
                        <a:pt x="24389" y="79400"/>
                      </a:cubicBezTo>
                      <a:cubicBezTo>
                        <a:pt x="20836" y="86845"/>
                        <a:pt x="18636" y="94881"/>
                        <a:pt x="17706" y="103172"/>
                      </a:cubicBezTo>
                      <a:cubicBezTo>
                        <a:pt x="16860" y="111463"/>
                        <a:pt x="17452" y="119922"/>
                        <a:pt x="19059" y="128213"/>
                      </a:cubicBezTo>
                      <a:cubicBezTo>
                        <a:pt x="22274" y="144878"/>
                        <a:pt x="30142" y="160782"/>
                        <a:pt x="39955" y="175164"/>
                      </a:cubicBezTo>
                      <a:cubicBezTo>
                        <a:pt x="60004" y="204096"/>
                        <a:pt x="88936" y="226768"/>
                        <a:pt x="120660" y="243096"/>
                      </a:cubicBezTo>
                      <a:cubicBezTo>
                        <a:pt x="152553" y="259507"/>
                        <a:pt x="187746" y="269320"/>
                        <a:pt x="223530" y="273888"/>
                      </a:cubicBezTo>
                      <a:cubicBezTo>
                        <a:pt x="259400" y="278372"/>
                        <a:pt x="296030" y="276850"/>
                        <a:pt x="331815" y="270505"/>
                      </a:cubicBezTo>
                      <a:cubicBezTo>
                        <a:pt x="367768" y="264498"/>
                        <a:pt x="402707" y="253078"/>
                        <a:pt x="436461" y="238950"/>
                      </a:cubicBezTo>
                      <a:lnTo>
                        <a:pt x="436461" y="238950"/>
                      </a:lnTo>
                      <a:cubicBezTo>
                        <a:pt x="438576" y="238019"/>
                        <a:pt x="441029" y="239035"/>
                        <a:pt x="441960" y="241149"/>
                      </a:cubicBezTo>
                      <a:cubicBezTo>
                        <a:pt x="442806" y="243180"/>
                        <a:pt x="441960" y="245549"/>
                        <a:pt x="439929" y="246564"/>
                      </a:cubicBezTo>
                      <a:cubicBezTo>
                        <a:pt x="406429" y="262891"/>
                        <a:pt x="370983" y="275496"/>
                        <a:pt x="334183" y="283194"/>
                      </a:cubicBezTo>
                      <a:cubicBezTo>
                        <a:pt x="297384" y="290724"/>
                        <a:pt x="259400" y="293177"/>
                        <a:pt x="221754" y="289285"/>
                      </a:cubicBezTo>
                      <a:cubicBezTo>
                        <a:pt x="184108" y="285648"/>
                        <a:pt x="146970" y="275242"/>
                        <a:pt x="112962" y="258154"/>
                      </a:cubicBezTo>
                      <a:cubicBezTo>
                        <a:pt x="79123" y="240981"/>
                        <a:pt x="47822" y="217124"/>
                        <a:pt x="25320" y="185231"/>
                      </a:cubicBezTo>
                      <a:cubicBezTo>
                        <a:pt x="14322" y="169242"/>
                        <a:pt x="5608" y="151139"/>
                        <a:pt x="1886" y="131427"/>
                      </a:cubicBezTo>
                      <a:cubicBezTo>
                        <a:pt x="109" y="121614"/>
                        <a:pt x="-567" y="111463"/>
                        <a:pt x="533" y="101311"/>
                      </a:cubicBezTo>
                      <a:cubicBezTo>
                        <a:pt x="1717" y="91159"/>
                        <a:pt x="4593" y="81261"/>
                        <a:pt x="9077" y="72040"/>
                      </a:cubicBezTo>
                      <a:cubicBezTo>
                        <a:pt x="17960" y="53513"/>
                        <a:pt x="33272" y="39132"/>
                        <a:pt x="49937" y="28980"/>
                      </a:cubicBezTo>
                      <a:cubicBezTo>
                        <a:pt x="66772" y="18744"/>
                        <a:pt x="85130" y="12230"/>
                        <a:pt x="103741" y="8000"/>
                      </a:cubicBezTo>
                      <a:cubicBezTo>
                        <a:pt x="140964" y="-375"/>
                        <a:pt x="178863" y="-1221"/>
                        <a:pt x="216086" y="1148"/>
                      </a:cubicBezTo>
                      <a:cubicBezTo>
                        <a:pt x="253308" y="3940"/>
                        <a:pt x="290193" y="9439"/>
                        <a:pt x="326400" y="17475"/>
                      </a:cubicBezTo>
                      <a:cubicBezTo>
                        <a:pt x="328685" y="17982"/>
                        <a:pt x="330123" y="20182"/>
                        <a:pt x="329615" y="22466"/>
                      </a:cubicBezTo>
                      <a:cubicBezTo>
                        <a:pt x="329107" y="24666"/>
                        <a:pt x="326993" y="26019"/>
                        <a:pt x="324878" y="256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9377778F-312A-47DA-9C54-DBABD9C56559}"/>
                    </a:ext>
                  </a:extLst>
                </p:cNvPr>
                <p:cNvSpPr/>
                <p:nvPr/>
              </p:nvSpPr>
              <p:spPr>
                <a:xfrm>
                  <a:off x="8640724" y="4833997"/>
                  <a:ext cx="331617" cy="283146"/>
                </a:xfrm>
                <a:custGeom>
                  <a:avLst/>
                  <a:gdLst>
                    <a:gd name="connsiteX0" fmla="*/ 4233 w 331617"/>
                    <a:gd name="connsiteY0" fmla="*/ 273949 h 283146"/>
                    <a:gd name="connsiteX1" fmla="*/ 92044 w 331617"/>
                    <a:gd name="connsiteY1" fmla="*/ 267943 h 283146"/>
                    <a:gd name="connsiteX2" fmla="*/ 177572 w 331617"/>
                    <a:gd name="connsiteY2" fmla="*/ 250177 h 283146"/>
                    <a:gd name="connsiteX3" fmla="*/ 256078 w 331617"/>
                    <a:gd name="connsiteY3" fmla="*/ 214901 h 283146"/>
                    <a:gd name="connsiteX4" fmla="*/ 288563 w 331617"/>
                    <a:gd name="connsiteY4" fmla="*/ 188083 h 283146"/>
                    <a:gd name="connsiteX5" fmla="*/ 310135 w 331617"/>
                    <a:gd name="connsiteY5" fmla="*/ 153821 h 283146"/>
                    <a:gd name="connsiteX6" fmla="*/ 292962 w 331617"/>
                    <a:gd name="connsiteY6" fmla="*/ 80814 h 283146"/>
                    <a:gd name="connsiteX7" fmla="*/ 221393 w 331617"/>
                    <a:gd name="connsiteY7" fmla="*/ 36908 h 283146"/>
                    <a:gd name="connsiteX8" fmla="*/ 136796 w 331617"/>
                    <a:gd name="connsiteY8" fmla="*/ 16351 h 283146"/>
                    <a:gd name="connsiteX9" fmla="*/ 49154 w 331617"/>
                    <a:gd name="connsiteY9" fmla="*/ 8568 h 283146"/>
                    <a:gd name="connsiteX10" fmla="*/ 48984 w 331617"/>
                    <a:gd name="connsiteY10" fmla="*/ 8568 h 283146"/>
                    <a:gd name="connsiteX11" fmla="*/ 45008 w 331617"/>
                    <a:gd name="connsiteY11" fmla="*/ 4169 h 283146"/>
                    <a:gd name="connsiteX12" fmla="*/ 49069 w 331617"/>
                    <a:gd name="connsiteY12" fmla="*/ 193 h 283146"/>
                    <a:gd name="connsiteX13" fmla="*/ 226554 w 331617"/>
                    <a:gd name="connsiteY13" fmla="*/ 22273 h 283146"/>
                    <a:gd name="connsiteX14" fmla="*/ 305313 w 331617"/>
                    <a:gd name="connsiteY14" fmla="*/ 69393 h 283146"/>
                    <a:gd name="connsiteX15" fmla="*/ 313096 w 331617"/>
                    <a:gd name="connsiteY15" fmla="*/ 78445 h 283146"/>
                    <a:gd name="connsiteX16" fmla="*/ 319864 w 331617"/>
                    <a:gd name="connsiteY16" fmla="*/ 88428 h 283146"/>
                    <a:gd name="connsiteX17" fmla="*/ 329085 w 331617"/>
                    <a:gd name="connsiteY17" fmla="*/ 111100 h 283146"/>
                    <a:gd name="connsiteX18" fmla="*/ 326717 w 331617"/>
                    <a:gd name="connsiteY18" fmla="*/ 159828 h 283146"/>
                    <a:gd name="connsiteX19" fmla="*/ 301168 w 331617"/>
                    <a:gd name="connsiteY19" fmla="*/ 200011 h 283146"/>
                    <a:gd name="connsiteX20" fmla="*/ 265214 w 331617"/>
                    <a:gd name="connsiteY20" fmla="*/ 229197 h 283146"/>
                    <a:gd name="connsiteX21" fmla="*/ 181887 w 331617"/>
                    <a:gd name="connsiteY21" fmla="*/ 265235 h 283146"/>
                    <a:gd name="connsiteX22" fmla="*/ 3979 w 331617"/>
                    <a:gd name="connsiteY22" fmla="*/ 282324 h 283146"/>
                    <a:gd name="connsiteX23" fmla="*/ 3 w 331617"/>
                    <a:gd name="connsiteY23" fmla="*/ 277925 h 283146"/>
                    <a:gd name="connsiteX24" fmla="*/ 4063 w 331617"/>
                    <a:gd name="connsiteY24" fmla="*/ 273949 h 283146"/>
                    <a:gd name="connsiteX25" fmla="*/ 4233 w 331617"/>
                    <a:gd name="connsiteY25" fmla="*/ 273949 h 283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31617" h="283146">
                      <a:moveTo>
                        <a:pt x="4233" y="273949"/>
                      </a:moveTo>
                      <a:cubicBezTo>
                        <a:pt x="33672" y="272934"/>
                        <a:pt x="63027" y="272257"/>
                        <a:pt x="92044" y="267943"/>
                      </a:cubicBezTo>
                      <a:cubicBezTo>
                        <a:pt x="121061" y="264305"/>
                        <a:pt x="149909" y="259060"/>
                        <a:pt x="177572" y="250177"/>
                      </a:cubicBezTo>
                      <a:cubicBezTo>
                        <a:pt x="205151" y="241379"/>
                        <a:pt x="232221" y="230551"/>
                        <a:pt x="256078" y="214901"/>
                      </a:cubicBezTo>
                      <a:cubicBezTo>
                        <a:pt x="268090" y="207287"/>
                        <a:pt x="278919" y="198065"/>
                        <a:pt x="288563" y="188083"/>
                      </a:cubicBezTo>
                      <a:cubicBezTo>
                        <a:pt x="297953" y="177847"/>
                        <a:pt x="305398" y="166173"/>
                        <a:pt x="310135" y="153821"/>
                      </a:cubicBezTo>
                      <a:cubicBezTo>
                        <a:pt x="319441" y="128780"/>
                        <a:pt x="312420" y="100440"/>
                        <a:pt x="292962" y="80814"/>
                      </a:cubicBezTo>
                      <a:cubicBezTo>
                        <a:pt x="274520" y="60342"/>
                        <a:pt x="248126" y="47144"/>
                        <a:pt x="221393" y="36908"/>
                      </a:cubicBezTo>
                      <a:cubicBezTo>
                        <a:pt x="194407" y="26587"/>
                        <a:pt x="165644" y="20666"/>
                        <a:pt x="136796" y="16351"/>
                      </a:cubicBezTo>
                      <a:cubicBezTo>
                        <a:pt x="107948" y="11444"/>
                        <a:pt x="78509" y="10176"/>
                        <a:pt x="49154" y="8568"/>
                      </a:cubicBezTo>
                      <a:lnTo>
                        <a:pt x="48984" y="8568"/>
                      </a:lnTo>
                      <a:cubicBezTo>
                        <a:pt x="46700" y="8399"/>
                        <a:pt x="44924" y="6453"/>
                        <a:pt x="45008" y="4169"/>
                      </a:cubicBezTo>
                      <a:cubicBezTo>
                        <a:pt x="45093" y="1969"/>
                        <a:pt x="46954" y="278"/>
                        <a:pt x="49069" y="193"/>
                      </a:cubicBezTo>
                      <a:cubicBezTo>
                        <a:pt x="108372" y="-991"/>
                        <a:pt x="168858" y="2900"/>
                        <a:pt x="226554" y="22273"/>
                      </a:cubicBezTo>
                      <a:cubicBezTo>
                        <a:pt x="255063" y="32086"/>
                        <a:pt x="283487" y="46045"/>
                        <a:pt x="305313" y="69393"/>
                      </a:cubicBezTo>
                      <a:cubicBezTo>
                        <a:pt x="307851" y="72439"/>
                        <a:pt x="310981" y="74977"/>
                        <a:pt x="313096" y="78445"/>
                      </a:cubicBezTo>
                      <a:lnTo>
                        <a:pt x="319864" y="88428"/>
                      </a:lnTo>
                      <a:cubicBezTo>
                        <a:pt x="323502" y="95703"/>
                        <a:pt x="327393" y="102978"/>
                        <a:pt x="329085" y="111100"/>
                      </a:cubicBezTo>
                      <a:cubicBezTo>
                        <a:pt x="333146" y="127089"/>
                        <a:pt x="332300" y="144431"/>
                        <a:pt x="326717" y="159828"/>
                      </a:cubicBezTo>
                      <a:cubicBezTo>
                        <a:pt x="320879" y="175055"/>
                        <a:pt x="311827" y="188422"/>
                        <a:pt x="301168" y="200011"/>
                      </a:cubicBezTo>
                      <a:cubicBezTo>
                        <a:pt x="290255" y="211178"/>
                        <a:pt x="278242" y="221161"/>
                        <a:pt x="265214" y="229197"/>
                      </a:cubicBezTo>
                      <a:cubicBezTo>
                        <a:pt x="239243" y="245609"/>
                        <a:pt x="210987" y="257283"/>
                        <a:pt x="181887" y="265235"/>
                      </a:cubicBezTo>
                      <a:cubicBezTo>
                        <a:pt x="123684" y="281478"/>
                        <a:pt x="63366" y="285031"/>
                        <a:pt x="3979" y="282324"/>
                      </a:cubicBezTo>
                      <a:cubicBezTo>
                        <a:pt x="1694" y="282239"/>
                        <a:pt x="-82" y="280294"/>
                        <a:pt x="3" y="277925"/>
                      </a:cubicBezTo>
                      <a:cubicBezTo>
                        <a:pt x="87" y="275726"/>
                        <a:pt x="1864" y="274034"/>
                        <a:pt x="4063" y="273949"/>
                      </a:cubicBezTo>
                      <a:lnTo>
                        <a:pt x="4233" y="2739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A8341FC8-DC3A-4300-A1D3-42A31D6832F7}"/>
                    </a:ext>
                  </a:extLst>
                </p:cNvPr>
                <p:cNvSpPr/>
                <p:nvPr/>
              </p:nvSpPr>
              <p:spPr>
                <a:xfrm>
                  <a:off x="6457507" y="5055351"/>
                  <a:ext cx="383420" cy="253325"/>
                </a:xfrm>
                <a:custGeom>
                  <a:avLst/>
                  <a:gdLst>
                    <a:gd name="connsiteX0" fmla="*/ 7806 w 383420"/>
                    <a:gd name="connsiteY0" fmla="*/ 2345 h 253325"/>
                    <a:gd name="connsiteX1" fmla="*/ 22696 w 383420"/>
                    <a:gd name="connsiteY1" fmla="*/ 27893 h 253325"/>
                    <a:gd name="connsiteX2" fmla="*/ 38600 w 383420"/>
                    <a:gd name="connsiteY2" fmla="*/ 52765 h 253325"/>
                    <a:gd name="connsiteX3" fmla="*/ 55435 w 383420"/>
                    <a:gd name="connsiteY3" fmla="*/ 76875 h 253325"/>
                    <a:gd name="connsiteX4" fmla="*/ 73623 w 383420"/>
                    <a:gd name="connsiteY4" fmla="*/ 99885 h 253325"/>
                    <a:gd name="connsiteX5" fmla="*/ 158812 w 383420"/>
                    <a:gd name="connsiteY5" fmla="*/ 179068 h 253325"/>
                    <a:gd name="connsiteX6" fmla="*/ 263120 w 383420"/>
                    <a:gd name="connsiteY6" fmla="*/ 229065 h 253325"/>
                    <a:gd name="connsiteX7" fmla="*/ 378849 w 383420"/>
                    <a:gd name="connsiteY7" fmla="*/ 242093 h 253325"/>
                    <a:gd name="connsiteX8" fmla="*/ 379018 w 383420"/>
                    <a:gd name="connsiteY8" fmla="*/ 242093 h 253325"/>
                    <a:gd name="connsiteX9" fmla="*/ 383417 w 383420"/>
                    <a:gd name="connsiteY9" fmla="*/ 246069 h 253325"/>
                    <a:gd name="connsiteX10" fmla="*/ 379611 w 383420"/>
                    <a:gd name="connsiteY10" fmla="*/ 250384 h 253325"/>
                    <a:gd name="connsiteX11" fmla="*/ 349494 w 383420"/>
                    <a:gd name="connsiteY11" fmla="*/ 253175 h 253325"/>
                    <a:gd name="connsiteX12" fmla="*/ 319208 w 383420"/>
                    <a:gd name="connsiteY12" fmla="*/ 253175 h 253325"/>
                    <a:gd name="connsiteX13" fmla="*/ 289007 w 383420"/>
                    <a:gd name="connsiteY13" fmla="*/ 250045 h 253325"/>
                    <a:gd name="connsiteX14" fmla="*/ 274033 w 383420"/>
                    <a:gd name="connsiteY14" fmla="*/ 247422 h 253325"/>
                    <a:gd name="connsiteX15" fmla="*/ 266504 w 383420"/>
                    <a:gd name="connsiteY15" fmla="*/ 246069 h 253325"/>
                    <a:gd name="connsiteX16" fmla="*/ 259144 w 383420"/>
                    <a:gd name="connsiteY16" fmla="*/ 244124 h 253325"/>
                    <a:gd name="connsiteX17" fmla="*/ 148745 w 383420"/>
                    <a:gd name="connsiteY17" fmla="*/ 193619 h 253325"/>
                    <a:gd name="connsiteX18" fmla="*/ 61441 w 383420"/>
                    <a:gd name="connsiteY18" fmla="*/ 109614 h 253325"/>
                    <a:gd name="connsiteX19" fmla="*/ 43760 w 383420"/>
                    <a:gd name="connsiteY19" fmla="*/ 85081 h 253325"/>
                    <a:gd name="connsiteX20" fmla="*/ 27602 w 383420"/>
                    <a:gd name="connsiteY20" fmla="*/ 59617 h 253325"/>
                    <a:gd name="connsiteX21" fmla="*/ 13220 w 383420"/>
                    <a:gd name="connsiteY21" fmla="*/ 33138 h 253325"/>
                    <a:gd name="connsiteX22" fmla="*/ 362 w 383420"/>
                    <a:gd name="connsiteY22" fmla="*/ 5983 h 253325"/>
                    <a:gd name="connsiteX23" fmla="*/ 2392 w 383420"/>
                    <a:gd name="connsiteY23" fmla="*/ 399 h 253325"/>
                    <a:gd name="connsiteX24" fmla="*/ 7722 w 383420"/>
                    <a:gd name="connsiteY24" fmla="*/ 2007 h 253325"/>
                    <a:gd name="connsiteX25" fmla="*/ 7891 w 383420"/>
                    <a:gd name="connsiteY25" fmla="*/ 2260 h 25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83420" h="253325">
                      <a:moveTo>
                        <a:pt x="7806" y="2345"/>
                      </a:moveTo>
                      <a:cubicBezTo>
                        <a:pt x="12882" y="10805"/>
                        <a:pt x="17789" y="19349"/>
                        <a:pt x="22696" y="27893"/>
                      </a:cubicBezTo>
                      <a:cubicBezTo>
                        <a:pt x="27517" y="36437"/>
                        <a:pt x="33355" y="44474"/>
                        <a:pt x="38600" y="52765"/>
                      </a:cubicBezTo>
                      <a:cubicBezTo>
                        <a:pt x="43675" y="61225"/>
                        <a:pt x="49766" y="68923"/>
                        <a:pt x="55435" y="76875"/>
                      </a:cubicBezTo>
                      <a:cubicBezTo>
                        <a:pt x="61018" y="84912"/>
                        <a:pt x="67278" y="92441"/>
                        <a:pt x="73623" y="99885"/>
                      </a:cubicBezTo>
                      <a:cubicBezTo>
                        <a:pt x="98579" y="129917"/>
                        <a:pt x="126750" y="157157"/>
                        <a:pt x="158812" y="179068"/>
                      </a:cubicBezTo>
                      <a:cubicBezTo>
                        <a:pt x="190367" y="201571"/>
                        <a:pt x="225813" y="218321"/>
                        <a:pt x="263120" y="229065"/>
                      </a:cubicBezTo>
                      <a:cubicBezTo>
                        <a:pt x="300427" y="239809"/>
                        <a:pt x="339596" y="243869"/>
                        <a:pt x="378849" y="242093"/>
                      </a:cubicBezTo>
                      <a:lnTo>
                        <a:pt x="379018" y="242093"/>
                      </a:lnTo>
                      <a:cubicBezTo>
                        <a:pt x="381303" y="242009"/>
                        <a:pt x="383248" y="243785"/>
                        <a:pt x="383417" y="246069"/>
                      </a:cubicBezTo>
                      <a:cubicBezTo>
                        <a:pt x="383502" y="248269"/>
                        <a:pt x="381810" y="250214"/>
                        <a:pt x="379611" y="250384"/>
                      </a:cubicBezTo>
                      <a:cubicBezTo>
                        <a:pt x="369628" y="251399"/>
                        <a:pt x="359561" y="252499"/>
                        <a:pt x="349494" y="253175"/>
                      </a:cubicBezTo>
                      <a:cubicBezTo>
                        <a:pt x="339427" y="253175"/>
                        <a:pt x="329275" y="253514"/>
                        <a:pt x="319208" y="253175"/>
                      </a:cubicBezTo>
                      <a:cubicBezTo>
                        <a:pt x="309141" y="252160"/>
                        <a:pt x="298989" y="251737"/>
                        <a:pt x="289007" y="250045"/>
                      </a:cubicBezTo>
                      <a:lnTo>
                        <a:pt x="274033" y="247422"/>
                      </a:lnTo>
                      <a:lnTo>
                        <a:pt x="266504" y="246069"/>
                      </a:lnTo>
                      <a:lnTo>
                        <a:pt x="259144" y="244124"/>
                      </a:lnTo>
                      <a:cubicBezTo>
                        <a:pt x="219637" y="234395"/>
                        <a:pt x="182245" y="216545"/>
                        <a:pt x="148745" y="193619"/>
                      </a:cubicBezTo>
                      <a:cubicBezTo>
                        <a:pt x="115498" y="170186"/>
                        <a:pt x="86143" y="141592"/>
                        <a:pt x="61441" y="109614"/>
                      </a:cubicBezTo>
                      <a:cubicBezTo>
                        <a:pt x="55265" y="101577"/>
                        <a:pt x="49174" y="93625"/>
                        <a:pt x="43760" y="85081"/>
                      </a:cubicBezTo>
                      <a:cubicBezTo>
                        <a:pt x="38261" y="76621"/>
                        <a:pt x="32339" y="68500"/>
                        <a:pt x="27602" y="59617"/>
                      </a:cubicBezTo>
                      <a:cubicBezTo>
                        <a:pt x="22865" y="50734"/>
                        <a:pt x="17535" y="42190"/>
                        <a:pt x="13220" y="33138"/>
                      </a:cubicBezTo>
                      <a:cubicBezTo>
                        <a:pt x="8822" y="24087"/>
                        <a:pt x="4507" y="15035"/>
                        <a:pt x="362" y="5983"/>
                      </a:cubicBezTo>
                      <a:cubicBezTo>
                        <a:pt x="-569" y="3868"/>
                        <a:pt x="362" y="1415"/>
                        <a:pt x="2392" y="399"/>
                      </a:cubicBezTo>
                      <a:cubicBezTo>
                        <a:pt x="4338" y="-532"/>
                        <a:pt x="6622" y="230"/>
                        <a:pt x="7722" y="2007"/>
                      </a:cubicBezTo>
                      <a:lnTo>
                        <a:pt x="7891" y="22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9707F06F-A6B4-4CAC-85A3-C35A6DD1AA59}"/>
                    </a:ext>
                  </a:extLst>
                </p:cNvPr>
                <p:cNvSpPr/>
                <p:nvPr/>
              </p:nvSpPr>
              <p:spPr>
                <a:xfrm>
                  <a:off x="8903242" y="5013262"/>
                  <a:ext cx="473491" cy="177251"/>
                </a:xfrm>
                <a:custGeom>
                  <a:avLst/>
                  <a:gdLst>
                    <a:gd name="connsiteX0" fmla="*/ 4896 w 473491"/>
                    <a:gd name="connsiteY0" fmla="*/ 157963 h 177251"/>
                    <a:gd name="connsiteX1" fmla="*/ 36450 w 473491"/>
                    <a:gd name="connsiteY1" fmla="*/ 161347 h 177251"/>
                    <a:gd name="connsiteX2" fmla="*/ 68005 w 473491"/>
                    <a:gd name="connsiteY2" fmla="*/ 162954 h 177251"/>
                    <a:gd name="connsiteX3" fmla="*/ 99560 w 473491"/>
                    <a:gd name="connsiteY3" fmla="*/ 162954 h 177251"/>
                    <a:gd name="connsiteX4" fmla="*/ 130945 w 473491"/>
                    <a:gd name="connsiteY4" fmla="*/ 160840 h 177251"/>
                    <a:gd name="connsiteX5" fmla="*/ 253357 w 473491"/>
                    <a:gd name="connsiteY5" fmla="*/ 133599 h 177251"/>
                    <a:gd name="connsiteX6" fmla="*/ 366209 w 473491"/>
                    <a:gd name="connsiteY6" fmla="*/ 78442 h 177251"/>
                    <a:gd name="connsiteX7" fmla="*/ 417814 w 473491"/>
                    <a:gd name="connsiteY7" fmla="*/ 42065 h 177251"/>
                    <a:gd name="connsiteX8" fmla="*/ 442516 w 473491"/>
                    <a:gd name="connsiteY8" fmla="*/ 22185 h 177251"/>
                    <a:gd name="connsiteX9" fmla="*/ 466373 w 473491"/>
                    <a:gd name="connsiteY9" fmla="*/ 1205 h 177251"/>
                    <a:gd name="connsiteX10" fmla="*/ 466542 w 473491"/>
                    <a:gd name="connsiteY10" fmla="*/ 1036 h 177251"/>
                    <a:gd name="connsiteX11" fmla="*/ 472463 w 473491"/>
                    <a:gd name="connsiteY11" fmla="*/ 1458 h 177251"/>
                    <a:gd name="connsiteX12" fmla="*/ 472294 w 473491"/>
                    <a:gd name="connsiteY12" fmla="*/ 7127 h 177251"/>
                    <a:gd name="connsiteX13" fmla="*/ 449791 w 473491"/>
                    <a:gd name="connsiteY13" fmla="*/ 30222 h 177251"/>
                    <a:gd name="connsiteX14" fmla="*/ 426020 w 473491"/>
                    <a:gd name="connsiteY14" fmla="*/ 52048 h 177251"/>
                    <a:gd name="connsiteX15" fmla="*/ 374669 w 473491"/>
                    <a:gd name="connsiteY15" fmla="*/ 91470 h 177251"/>
                    <a:gd name="connsiteX16" fmla="*/ 259194 w 473491"/>
                    <a:gd name="connsiteY16" fmla="*/ 150350 h 177251"/>
                    <a:gd name="connsiteX17" fmla="*/ 132130 w 473491"/>
                    <a:gd name="connsiteY17" fmla="*/ 176405 h 177251"/>
                    <a:gd name="connsiteX18" fmla="*/ 99645 w 473491"/>
                    <a:gd name="connsiteY18" fmla="*/ 177251 h 177251"/>
                    <a:gd name="connsiteX19" fmla="*/ 67244 w 473491"/>
                    <a:gd name="connsiteY19" fmla="*/ 175982 h 177251"/>
                    <a:gd name="connsiteX20" fmla="*/ 35097 w 473491"/>
                    <a:gd name="connsiteY20" fmla="*/ 172175 h 177251"/>
                    <a:gd name="connsiteX21" fmla="*/ 3373 w 473491"/>
                    <a:gd name="connsiteY21" fmla="*/ 166254 h 177251"/>
                    <a:gd name="connsiteX22" fmla="*/ 74 w 473491"/>
                    <a:gd name="connsiteY22" fmla="*/ 161347 h 177251"/>
                    <a:gd name="connsiteX23" fmla="*/ 4642 w 473491"/>
                    <a:gd name="connsiteY23" fmla="*/ 157963 h 177251"/>
                    <a:gd name="connsiteX24" fmla="*/ 4896 w 473491"/>
                    <a:gd name="connsiteY24" fmla="*/ 157963 h 177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73491" h="177251">
                      <a:moveTo>
                        <a:pt x="4896" y="157963"/>
                      </a:moveTo>
                      <a:lnTo>
                        <a:pt x="36450" y="161347"/>
                      </a:lnTo>
                      <a:lnTo>
                        <a:pt x="68005" y="162954"/>
                      </a:lnTo>
                      <a:cubicBezTo>
                        <a:pt x="78495" y="162954"/>
                        <a:pt x="89070" y="163123"/>
                        <a:pt x="99560" y="162954"/>
                      </a:cubicBezTo>
                      <a:cubicBezTo>
                        <a:pt x="110050" y="162193"/>
                        <a:pt x="120540" y="161855"/>
                        <a:pt x="130945" y="160840"/>
                      </a:cubicBezTo>
                      <a:cubicBezTo>
                        <a:pt x="172736" y="156863"/>
                        <a:pt x="213935" y="147896"/>
                        <a:pt x="253357" y="133599"/>
                      </a:cubicBezTo>
                      <a:cubicBezTo>
                        <a:pt x="293033" y="119979"/>
                        <a:pt x="330594" y="100860"/>
                        <a:pt x="366209" y="78442"/>
                      </a:cubicBezTo>
                      <a:cubicBezTo>
                        <a:pt x="384060" y="67275"/>
                        <a:pt x="401148" y="55009"/>
                        <a:pt x="417814" y="42065"/>
                      </a:cubicBezTo>
                      <a:cubicBezTo>
                        <a:pt x="426020" y="35467"/>
                        <a:pt x="434395" y="29037"/>
                        <a:pt x="442516" y="22185"/>
                      </a:cubicBezTo>
                      <a:cubicBezTo>
                        <a:pt x="450384" y="15163"/>
                        <a:pt x="458336" y="8142"/>
                        <a:pt x="466373" y="1205"/>
                      </a:cubicBezTo>
                      <a:lnTo>
                        <a:pt x="466542" y="1036"/>
                      </a:lnTo>
                      <a:cubicBezTo>
                        <a:pt x="468318" y="-487"/>
                        <a:pt x="470941" y="-318"/>
                        <a:pt x="472463" y="1458"/>
                      </a:cubicBezTo>
                      <a:cubicBezTo>
                        <a:pt x="473902" y="3066"/>
                        <a:pt x="473817" y="5519"/>
                        <a:pt x="472294" y="7127"/>
                      </a:cubicBezTo>
                      <a:cubicBezTo>
                        <a:pt x="464850" y="14825"/>
                        <a:pt x="457405" y="22523"/>
                        <a:pt x="449791" y="30222"/>
                      </a:cubicBezTo>
                      <a:cubicBezTo>
                        <a:pt x="442093" y="37666"/>
                        <a:pt x="433972" y="44772"/>
                        <a:pt x="426020" y="52048"/>
                      </a:cubicBezTo>
                      <a:cubicBezTo>
                        <a:pt x="409608" y="66006"/>
                        <a:pt x="392519" y="79288"/>
                        <a:pt x="374669" y="91470"/>
                      </a:cubicBezTo>
                      <a:cubicBezTo>
                        <a:pt x="338969" y="115834"/>
                        <a:pt x="299970" y="135460"/>
                        <a:pt x="259194" y="150350"/>
                      </a:cubicBezTo>
                      <a:cubicBezTo>
                        <a:pt x="218249" y="164562"/>
                        <a:pt x="175358" y="173783"/>
                        <a:pt x="132130" y="176405"/>
                      </a:cubicBezTo>
                      <a:cubicBezTo>
                        <a:pt x="121301" y="176997"/>
                        <a:pt x="110473" y="176913"/>
                        <a:pt x="99645" y="177251"/>
                      </a:cubicBezTo>
                      <a:cubicBezTo>
                        <a:pt x="88816" y="176997"/>
                        <a:pt x="78072" y="176405"/>
                        <a:pt x="67244" y="175982"/>
                      </a:cubicBezTo>
                      <a:lnTo>
                        <a:pt x="35097" y="172175"/>
                      </a:lnTo>
                      <a:cubicBezTo>
                        <a:pt x="24438" y="170314"/>
                        <a:pt x="13863" y="168284"/>
                        <a:pt x="3373" y="166254"/>
                      </a:cubicBezTo>
                      <a:cubicBezTo>
                        <a:pt x="1089" y="165830"/>
                        <a:pt x="-349" y="163631"/>
                        <a:pt x="74" y="161347"/>
                      </a:cubicBezTo>
                      <a:cubicBezTo>
                        <a:pt x="497" y="159232"/>
                        <a:pt x="2442" y="157794"/>
                        <a:pt x="4642" y="157963"/>
                      </a:cubicBezTo>
                      <a:lnTo>
                        <a:pt x="4896" y="1579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</p:grpSp>
      </p:grpSp>
      <p:sp>
        <p:nvSpPr>
          <p:cNvPr id="45" name="ตัวแทนข้อความ 397">
            <a:extLst>
              <a:ext uri="{FF2B5EF4-FFF2-40B4-BE49-F238E27FC236}">
                <a16:creationId xmlns:a16="http://schemas.microsoft.com/office/drawing/2014/main" id="{57D8799C-8764-4384-B713-A91844ED6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9652" y="914564"/>
            <a:ext cx="4862008" cy="511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400" b="0" spc="27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46" name="ตัวแทนข้อความ 397">
            <a:extLst>
              <a:ext uri="{FF2B5EF4-FFF2-40B4-BE49-F238E27FC236}">
                <a16:creationId xmlns:a16="http://schemas.microsoft.com/office/drawing/2014/main" id="{780BE479-6166-4DC3-AAF7-B51536BF24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11527" y="1821627"/>
            <a:ext cx="3680132" cy="5112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400" b="0" spc="27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47" name="ตัวแทนข้อความ 397">
            <a:extLst>
              <a:ext uri="{FF2B5EF4-FFF2-40B4-BE49-F238E27FC236}">
                <a16:creationId xmlns:a16="http://schemas.microsoft.com/office/drawing/2014/main" id="{328EA22A-7EA5-4341-9CFA-4EED3AF86A6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11527" y="2599161"/>
            <a:ext cx="3680132" cy="5112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400" b="0" spc="27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48" name="ตัวแทนข้อความ 397">
            <a:extLst>
              <a:ext uri="{FF2B5EF4-FFF2-40B4-BE49-F238E27FC236}">
                <a16:creationId xmlns:a16="http://schemas.microsoft.com/office/drawing/2014/main" id="{8BFCD131-BCEE-485F-9E49-4E26C25A70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11527" y="3376690"/>
            <a:ext cx="3680132" cy="5112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400" b="0" spc="27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50" name="ตัวแทนข้อความ 9">
            <a:extLst>
              <a:ext uri="{FF2B5EF4-FFF2-40B4-BE49-F238E27FC236}">
                <a16:creationId xmlns:a16="http://schemas.microsoft.com/office/drawing/2014/main" id="{9F45709B-D30F-4948-8B56-8512901A045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09102" y="627275"/>
            <a:ext cx="4504668" cy="3694355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 marL="0" indent="0" algn="ctr">
              <a:buNone/>
              <a:defRPr lang="en-US" sz="8000" b="1" baseline="0" dirty="0">
                <a:solidFill>
                  <a:schemeClr val="tx1"/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r>
              <a:rPr lang="en-US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j-cs"/>
              </a:rPr>
              <a:t>Frog</a:t>
            </a:r>
            <a:r>
              <a:rPr lang="en-US" b="1" baseline="0" dirty="0">
                <a:latin typeface="+mj-lt"/>
                <a:cs typeface="+mj-cs"/>
              </a:rPr>
              <a:t> Life Cycle</a:t>
            </a:r>
          </a:p>
        </p:txBody>
      </p:sp>
    </p:spTree>
    <p:extLst>
      <p:ext uri="{BB962C8B-B14F-4D97-AF65-F5344CB8AC3E}">
        <p14:creationId xmlns:p14="http://schemas.microsoft.com/office/powerpoint/2010/main" val="29333216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2">
            <a:extLst>
              <a:ext uri="{FF2B5EF4-FFF2-40B4-BE49-F238E27FC236}">
                <a16:creationId xmlns:a16="http://schemas.microsoft.com/office/drawing/2014/main" id="{8B454BB8-68A5-469D-BDA7-E1A5152AD00B}"/>
              </a:ext>
            </a:extLst>
          </p:cNvPr>
          <p:cNvGrpSpPr/>
          <p:nvPr userDrawn="1"/>
        </p:nvGrpSpPr>
        <p:grpSpPr>
          <a:xfrm>
            <a:off x="0" y="1"/>
            <a:ext cx="12199707" cy="6897188"/>
            <a:chOff x="1566340" y="874555"/>
            <a:chExt cx="7586029" cy="425083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EF16029-FE41-4472-A190-D51B04E34D9D}"/>
                </a:ext>
              </a:extLst>
            </p:cNvPr>
            <p:cNvSpPr/>
            <p:nvPr/>
          </p:nvSpPr>
          <p:spPr>
            <a:xfrm>
              <a:off x="1566340" y="874555"/>
              <a:ext cx="7581292" cy="4249549"/>
            </a:xfrm>
            <a:custGeom>
              <a:avLst/>
              <a:gdLst>
                <a:gd name="connsiteX0" fmla="*/ 0 w 6843477"/>
                <a:gd name="connsiteY0" fmla="*/ 0 h 4551066"/>
                <a:gd name="connsiteX1" fmla="*/ 6843478 w 6843477"/>
                <a:gd name="connsiteY1" fmla="*/ 0 h 4551066"/>
                <a:gd name="connsiteX2" fmla="*/ 6843478 w 6843477"/>
                <a:gd name="connsiteY2" fmla="*/ 4551067 h 4551066"/>
                <a:gd name="connsiteX3" fmla="*/ 0 w 6843477"/>
                <a:gd name="connsiteY3" fmla="*/ 4551067 h 455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43477" h="4551066">
                  <a:moveTo>
                    <a:pt x="0" y="0"/>
                  </a:moveTo>
                  <a:lnTo>
                    <a:pt x="6843478" y="0"/>
                  </a:lnTo>
                  <a:lnTo>
                    <a:pt x="6843478" y="4551067"/>
                  </a:lnTo>
                  <a:lnTo>
                    <a:pt x="0" y="455106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70CB4D-8997-4FD2-8682-7D39F75B2F31}"/>
                </a:ext>
              </a:extLst>
            </p:cNvPr>
            <p:cNvSpPr/>
            <p:nvPr/>
          </p:nvSpPr>
          <p:spPr>
            <a:xfrm>
              <a:off x="1566340" y="2063151"/>
              <a:ext cx="7586029" cy="3062243"/>
            </a:xfrm>
            <a:custGeom>
              <a:avLst/>
              <a:gdLst>
                <a:gd name="connsiteX0" fmla="*/ 6843140 w 6843139"/>
                <a:gd name="connsiteY0" fmla="*/ 0 h 3062243"/>
                <a:gd name="connsiteX1" fmla="*/ 5304996 w 6843139"/>
                <a:gd name="connsiteY1" fmla="*/ 1633484 h 3062243"/>
                <a:gd name="connsiteX2" fmla="*/ 2978239 w 6843139"/>
                <a:gd name="connsiteY2" fmla="*/ 1168116 h 3062243"/>
                <a:gd name="connsiteX3" fmla="*/ 0 w 6843139"/>
                <a:gd name="connsiteY3" fmla="*/ 1128525 h 3062243"/>
                <a:gd name="connsiteX4" fmla="*/ 0 w 6843139"/>
                <a:gd name="connsiteY4" fmla="*/ 3062244 h 3062243"/>
                <a:gd name="connsiteX5" fmla="*/ 6843140 w 6843139"/>
                <a:gd name="connsiteY5" fmla="*/ 3062244 h 3062243"/>
                <a:gd name="connsiteX6" fmla="*/ 6843140 w 6843139"/>
                <a:gd name="connsiteY6" fmla="*/ 0 h 306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43139" h="3062243">
                  <a:moveTo>
                    <a:pt x="6843140" y="0"/>
                  </a:moveTo>
                  <a:cubicBezTo>
                    <a:pt x="6011212" y="122412"/>
                    <a:pt x="5639662" y="1085888"/>
                    <a:pt x="5304996" y="1633484"/>
                  </a:cubicBezTo>
                  <a:cubicBezTo>
                    <a:pt x="5003915" y="2126178"/>
                    <a:pt x="3961426" y="2675805"/>
                    <a:pt x="2978239" y="1168116"/>
                  </a:cubicBezTo>
                  <a:cubicBezTo>
                    <a:pt x="2156971" y="-91026"/>
                    <a:pt x="663495" y="483641"/>
                    <a:pt x="0" y="1128525"/>
                  </a:cubicBezTo>
                  <a:lnTo>
                    <a:pt x="0" y="3062244"/>
                  </a:lnTo>
                  <a:lnTo>
                    <a:pt x="6843140" y="3062244"/>
                  </a:lnTo>
                  <a:lnTo>
                    <a:pt x="684314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70000"/>
              </a:schemeClr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</p:grpSp>
      <p:sp>
        <p:nvSpPr>
          <p:cNvPr id="3" name="ตัวแทนข้อความ 6">
            <a:extLst>
              <a:ext uri="{FF2B5EF4-FFF2-40B4-BE49-F238E27FC236}">
                <a16:creationId xmlns:a16="http://schemas.microsoft.com/office/drawing/2014/main" id="{CEA6466D-95B3-4529-A224-EA7329CFD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85394" y="5767858"/>
            <a:ext cx="8821213" cy="667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5000"/>
              </a:lnSpc>
              <a:buNone/>
              <a:defRPr sz="1467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“Lorem Ipsum has been the industry's standard dummy text ever since the 1500s, when an unknown printer took a galley of type and scrambled it to make a type specimen book.”</a:t>
            </a:r>
          </a:p>
        </p:txBody>
      </p:sp>
      <p:sp>
        <p:nvSpPr>
          <p:cNvPr id="4" name="ตัวแทนข้อความ 9">
            <a:extLst>
              <a:ext uri="{FF2B5EF4-FFF2-40B4-BE49-F238E27FC236}">
                <a16:creationId xmlns:a16="http://schemas.microsoft.com/office/drawing/2014/main" id="{7F469D53-56DA-4252-854E-7DEC841942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18762" y="474122"/>
            <a:ext cx="6754479" cy="930055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6400" b="1" baseline="0" dirty="0">
                <a:solidFill>
                  <a:schemeClr val="accent1"/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r>
              <a:rPr lang="en-US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j-cs"/>
              </a:rPr>
              <a:t>Frog</a:t>
            </a:r>
            <a:r>
              <a:rPr lang="en-US" b="1" baseline="0" dirty="0">
                <a:latin typeface="+mj-lt"/>
                <a:cs typeface="+mj-cs"/>
              </a:rPr>
              <a:t> Life Cycle</a:t>
            </a:r>
          </a:p>
        </p:txBody>
      </p:sp>
    </p:spTree>
    <p:extLst>
      <p:ext uri="{BB962C8B-B14F-4D97-AF65-F5344CB8AC3E}">
        <p14:creationId xmlns:p14="http://schemas.microsoft.com/office/powerpoint/2010/main" val="5041738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35B8624-7E3A-4E14-B692-B8B91D23FB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ตัวแทนข้อความ 9">
            <a:extLst>
              <a:ext uri="{FF2B5EF4-FFF2-40B4-BE49-F238E27FC236}">
                <a16:creationId xmlns:a16="http://schemas.microsoft.com/office/drawing/2014/main" id="{1A606C03-286C-4CE0-BA66-D25FB6056A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5840" y="1554608"/>
            <a:ext cx="7640320" cy="399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Bef>
                <a:spcPts val="800"/>
              </a:spcBef>
              <a:buNone/>
              <a:defRPr sz="1600" b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text.</a:t>
            </a:r>
          </a:p>
        </p:txBody>
      </p:sp>
      <p:sp>
        <p:nvSpPr>
          <p:cNvPr id="4" name="ตัวแทนข้อความ 520">
            <a:extLst>
              <a:ext uri="{FF2B5EF4-FFF2-40B4-BE49-F238E27FC236}">
                <a16:creationId xmlns:a16="http://schemas.microsoft.com/office/drawing/2014/main" id="{5FC21D15-729E-40AB-AD8A-BC843F59CE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78322" y="2984643"/>
            <a:ext cx="2646209" cy="9181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333" i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5" name="ตัวแทนข้อความ 520">
            <a:extLst>
              <a:ext uri="{FF2B5EF4-FFF2-40B4-BE49-F238E27FC236}">
                <a16:creationId xmlns:a16="http://schemas.microsoft.com/office/drawing/2014/main" id="{61494501-D4F4-4168-BA6E-1C5D4DC617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8322" y="2532387"/>
            <a:ext cx="2646209" cy="403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2400" b="1" i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" name="ตัวแทนข้อความ 520">
            <a:extLst>
              <a:ext uri="{FF2B5EF4-FFF2-40B4-BE49-F238E27FC236}">
                <a16:creationId xmlns:a16="http://schemas.microsoft.com/office/drawing/2014/main" id="{7A34FB52-91EC-4125-9DE3-570581FCB7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78322" y="4743731"/>
            <a:ext cx="2646209" cy="9181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333" i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7" name="ตัวแทนข้อความ 520">
            <a:extLst>
              <a:ext uri="{FF2B5EF4-FFF2-40B4-BE49-F238E27FC236}">
                <a16:creationId xmlns:a16="http://schemas.microsoft.com/office/drawing/2014/main" id="{7E8F5B0C-46AB-44C5-8E28-5418B969DA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8322" y="4291475"/>
            <a:ext cx="2646209" cy="403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2400" b="1" i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8" name="ตัวแทนข้อความ 520">
            <a:extLst>
              <a:ext uri="{FF2B5EF4-FFF2-40B4-BE49-F238E27FC236}">
                <a16:creationId xmlns:a16="http://schemas.microsoft.com/office/drawing/2014/main" id="{F389E033-73AB-4D79-AD24-D1CBABCF91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61099" y="2984643"/>
            <a:ext cx="2652583" cy="9181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333" i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9" name="ตัวแทนข้อความ 520">
            <a:extLst>
              <a:ext uri="{FF2B5EF4-FFF2-40B4-BE49-F238E27FC236}">
                <a16:creationId xmlns:a16="http://schemas.microsoft.com/office/drawing/2014/main" id="{A5A4EAB6-0A03-4178-8661-7182924EA9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8407" y="2532387"/>
            <a:ext cx="2652583" cy="403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5000"/>
              </a:lnSpc>
              <a:buNone/>
              <a:defRPr sz="2400" b="1" i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ตัวแทนข้อความ 520">
            <a:extLst>
              <a:ext uri="{FF2B5EF4-FFF2-40B4-BE49-F238E27FC236}">
                <a16:creationId xmlns:a16="http://schemas.microsoft.com/office/drawing/2014/main" id="{3E05221D-C5A5-4793-ABBB-77E89D446D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61099" y="4745371"/>
            <a:ext cx="2652583" cy="9181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333" i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11" name="ตัวแทนข้อความ 520">
            <a:extLst>
              <a:ext uri="{FF2B5EF4-FFF2-40B4-BE49-F238E27FC236}">
                <a16:creationId xmlns:a16="http://schemas.microsoft.com/office/drawing/2014/main" id="{B0B9F94A-3F16-410D-87E7-787FC78AF6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58407" y="4293115"/>
            <a:ext cx="2652583" cy="403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5000"/>
              </a:lnSpc>
              <a:buNone/>
              <a:defRPr sz="2400" b="1" i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2" name="ตัวแทนข้อความ 9">
            <a:extLst>
              <a:ext uri="{FF2B5EF4-FFF2-40B4-BE49-F238E27FC236}">
                <a16:creationId xmlns:a16="http://schemas.microsoft.com/office/drawing/2014/main" id="{71997E2E-68A5-4DA2-BB5B-C1A8AA22F53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41764" y="461806"/>
            <a:ext cx="6708472" cy="930055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6400" b="1" baseline="0" dirty="0">
                <a:solidFill>
                  <a:schemeClr val="accent1"/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r>
              <a:rPr lang="en-US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j-cs"/>
              </a:rPr>
              <a:t>Frog</a:t>
            </a:r>
            <a:r>
              <a:rPr lang="en-US" b="1" baseline="0" dirty="0">
                <a:latin typeface="+mj-lt"/>
                <a:cs typeface="+mj-cs"/>
              </a:rPr>
              <a:t> Life Cycle</a:t>
            </a:r>
          </a:p>
        </p:txBody>
      </p:sp>
    </p:spTree>
    <p:extLst>
      <p:ext uri="{BB962C8B-B14F-4D97-AF65-F5344CB8AC3E}">
        <p14:creationId xmlns:p14="http://schemas.microsoft.com/office/powerpoint/2010/main" val="20006828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4AB7924-28C2-4773-A0DD-5050C10122A7}"/>
              </a:ext>
            </a:extLst>
          </p:cNvPr>
          <p:cNvSpPr/>
          <p:nvPr userDrawn="1"/>
        </p:nvSpPr>
        <p:spPr>
          <a:xfrm>
            <a:off x="-93029" y="-9739"/>
            <a:ext cx="12293548" cy="6883437"/>
          </a:xfrm>
          <a:custGeom>
            <a:avLst/>
            <a:gdLst>
              <a:gd name="connsiteX0" fmla="*/ 0 w 4548949"/>
              <a:gd name="connsiteY0" fmla="*/ 0 h 4548948"/>
              <a:gd name="connsiteX1" fmla="*/ 4548950 w 4548949"/>
              <a:gd name="connsiteY1" fmla="*/ 0 h 4548948"/>
              <a:gd name="connsiteX2" fmla="*/ 4548950 w 4548949"/>
              <a:gd name="connsiteY2" fmla="*/ 4548949 h 4548948"/>
              <a:gd name="connsiteX3" fmla="*/ 0 w 4548949"/>
              <a:gd name="connsiteY3" fmla="*/ 4548949 h 454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8949" h="4548948">
                <a:moveTo>
                  <a:pt x="0" y="0"/>
                </a:moveTo>
                <a:lnTo>
                  <a:pt x="4548950" y="0"/>
                </a:lnTo>
                <a:lnTo>
                  <a:pt x="4548950" y="4548949"/>
                </a:lnTo>
                <a:lnTo>
                  <a:pt x="0" y="454894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0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5EB1B1-0031-4DA8-8B35-E9B1E96E2B1E}"/>
              </a:ext>
            </a:extLst>
          </p:cNvPr>
          <p:cNvGrpSpPr/>
          <p:nvPr userDrawn="1"/>
        </p:nvGrpSpPr>
        <p:grpSpPr>
          <a:xfrm>
            <a:off x="-1572973" y="1"/>
            <a:ext cx="6194068" cy="6869185"/>
            <a:chOff x="-1104229" y="0"/>
            <a:chExt cx="4645551" cy="51435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0318F99-C1FD-4669-9A97-76BAFEDC5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005" r="42649" b="16602"/>
            <a:stretch/>
          </p:blipFill>
          <p:spPr>
            <a:xfrm flipH="1">
              <a:off x="0" y="0"/>
              <a:ext cx="3541322" cy="51435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D893798-028D-4CA7-A73F-E532FE11E00B}"/>
                </a:ext>
              </a:extLst>
            </p:cNvPr>
            <p:cNvGrpSpPr/>
            <p:nvPr/>
          </p:nvGrpSpPr>
          <p:grpSpPr>
            <a:xfrm flipH="1">
              <a:off x="-1104229" y="604228"/>
              <a:ext cx="2712965" cy="2847862"/>
              <a:chOff x="2084899" y="1539415"/>
              <a:chExt cx="2712965" cy="284786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4BD2A455-3595-41AA-87E4-4146282CD4A9}"/>
                  </a:ext>
                </a:extLst>
              </p:cNvPr>
              <p:cNvSpPr/>
              <p:nvPr/>
            </p:nvSpPr>
            <p:spPr>
              <a:xfrm>
                <a:off x="2911854" y="1539415"/>
                <a:ext cx="1886010" cy="1492653"/>
              </a:xfrm>
              <a:custGeom>
                <a:avLst/>
                <a:gdLst>
                  <a:gd name="connsiteX0" fmla="*/ 1886010 w 1886010"/>
                  <a:gd name="connsiteY0" fmla="*/ 1268739 h 1492653"/>
                  <a:gd name="connsiteX1" fmla="*/ 1148198 w 1886010"/>
                  <a:gd name="connsiteY1" fmla="*/ 1491882 h 1492653"/>
                  <a:gd name="connsiteX2" fmla="*/ 939897 w 1886010"/>
                  <a:gd name="connsiteY2" fmla="*/ 1459821 h 1492653"/>
                  <a:gd name="connsiteX3" fmla="*/ 783844 w 1886010"/>
                  <a:gd name="connsiteY3" fmla="*/ 1401141 h 1492653"/>
                  <a:gd name="connsiteX4" fmla="*/ 762667 w 1886010"/>
                  <a:gd name="connsiteY4" fmla="*/ 1390355 h 1492653"/>
                  <a:gd name="connsiteX5" fmla="*/ 762569 w 1886010"/>
                  <a:gd name="connsiteY5" fmla="*/ 1390355 h 1492653"/>
                  <a:gd name="connsiteX6" fmla="*/ 516169 w 1886010"/>
                  <a:gd name="connsiteY6" fmla="*/ 1211147 h 1492653"/>
                  <a:gd name="connsiteX7" fmla="*/ 500732 w 1886010"/>
                  <a:gd name="connsiteY7" fmla="*/ 1195710 h 1492653"/>
                  <a:gd name="connsiteX8" fmla="*/ 500732 w 1886010"/>
                  <a:gd name="connsiteY8" fmla="*/ 1195710 h 1492653"/>
                  <a:gd name="connsiteX9" fmla="*/ 190903 w 1886010"/>
                  <a:gd name="connsiteY9" fmla="*/ 855404 h 1492653"/>
                  <a:gd name="connsiteX10" fmla="*/ 73640 w 1886010"/>
                  <a:gd name="connsiteY10" fmla="*/ 534493 h 1492653"/>
                  <a:gd name="connsiteX11" fmla="*/ 489155 w 1886010"/>
                  <a:gd name="connsiteY11" fmla="*/ 622563 h 1492653"/>
                  <a:gd name="connsiteX12" fmla="*/ 491727 w 1886010"/>
                  <a:gd name="connsiteY12" fmla="*/ 609600 h 1492653"/>
                  <a:gd name="connsiteX13" fmla="*/ 492618 w 1886010"/>
                  <a:gd name="connsiteY13" fmla="*/ 600199 h 1492653"/>
                  <a:gd name="connsiteX14" fmla="*/ 338544 w 1886010"/>
                  <a:gd name="connsiteY14" fmla="*/ 306995 h 1492653"/>
                  <a:gd name="connsiteX15" fmla="*/ 281051 w 1886010"/>
                  <a:gd name="connsiteY15" fmla="*/ 37640 h 1492653"/>
                  <a:gd name="connsiteX16" fmla="*/ 526955 w 1886010"/>
                  <a:gd name="connsiteY16" fmla="*/ 34176 h 1492653"/>
                  <a:gd name="connsiteX17" fmla="*/ 800666 w 1886010"/>
                  <a:gd name="connsiteY17" fmla="*/ 59707 h 1492653"/>
                  <a:gd name="connsiteX18" fmla="*/ 884284 w 1886010"/>
                  <a:gd name="connsiteY18" fmla="*/ 74352 h 1492653"/>
                  <a:gd name="connsiteX19" fmla="*/ 1236169 w 1886010"/>
                  <a:gd name="connsiteY19" fmla="*/ 448105 h 1492653"/>
                  <a:gd name="connsiteX20" fmla="*/ 1364911 w 1886010"/>
                  <a:gd name="connsiteY20" fmla="*/ 606235 h 1492653"/>
                  <a:gd name="connsiteX21" fmla="*/ 1472079 w 1886010"/>
                  <a:gd name="connsiteY21" fmla="*/ 667587 h 1492653"/>
                  <a:gd name="connsiteX22" fmla="*/ 1518588 w 1886010"/>
                  <a:gd name="connsiteY22" fmla="*/ 689753 h 1492653"/>
                  <a:gd name="connsiteX23" fmla="*/ 1882250 w 1886010"/>
                  <a:gd name="connsiteY23" fmla="*/ 1239052 h 1492653"/>
                  <a:gd name="connsiteX24" fmla="*/ 1885911 w 1886010"/>
                  <a:gd name="connsiteY24" fmla="*/ 1268640 h 1492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86010" h="1492653">
                    <a:moveTo>
                      <a:pt x="1886010" y="1268739"/>
                    </a:moveTo>
                    <a:cubicBezTo>
                      <a:pt x="1886010" y="1268739"/>
                      <a:pt x="1553223" y="1507913"/>
                      <a:pt x="1148198" y="1491882"/>
                    </a:cubicBezTo>
                    <a:cubicBezTo>
                      <a:pt x="1080414" y="1489111"/>
                      <a:pt x="1010551" y="1479216"/>
                      <a:pt x="939897" y="1459821"/>
                    </a:cubicBezTo>
                    <a:cubicBezTo>
                      <a:pt x="888143" y="1445769"/>
                      <a:pt x="835894" y="1426275"/>
                      <a:pt x="783844" y="1401141"/>
                    </a:cubicBezTo>
                    <a:cubicBezTo>
                      <a:pt x="776818" y="1397578"/>
                      <a:pt x="769693" y="1394115"/>
                      <a:pt x="762667" y="1390355"/>
                    </a:cubicBezTo>
                    <a:lnTo>
                      <a:pt x="762569" y="1390355"/>
                    </a:lnTo>
                    <a:cubicBezTo>
                      <a:pt x="679347" y="1347507"/>
                      <a:pt x="596818" y="1289024"/>
                      <a:pt x="516169" y="1211147"/>
                    </a:cubicBezTo>
                    <a:cubicBezTo>
                      <a:pt x="510826" y="1205902"/>
                      <a:pt x="505680" y="1200955"/>
                      <a:pt x="500732" y="1195710"/>
                    </a:cubicBezTo>
                    <a:lnTo>
                      <a:pt x="500732" y="1195710"/>
                    </a:lnTo>
                    <a:cubicBezTo>
                      <a:pt x="341018" y="1032434"/>
                      <a:pt x="346362" y="893501"/>
                      <a:pt x="190903" y="855404"/>
                    </a:cubicBezTo>
                    <a:cubicBezTo>
                      <a:pt x="30694" y="816119"/>
                      <a:pt x="-80334" y="631271"/>
                      <a:pt x="73640" y="534493"/>
                    </a:cubicBezTo>
                    <a:cubicBezTo>
                      <a:pt x="304009" y="389722"/>
                      <a:pt x="489155" y="622563"/>
                      <a:pt x="489155" y="622563"/>
                    </a:cubicBezTo>
                    <a:cubicBezTo>
                      <a:pt x="489155" y="622563"/>
                      <a:pt x="490639" y="618110"/>
                      <a:pt x="491727" y="609600"/>
                    </a:cubicBezTo>
                    <a:cubicBezTo>
                      <a:pt x="492024" y="606829"/>
                      <a:pt x="492420" y="603761"/>
                      <a:pt x="492618" y="600199"/>
                    </a:cubicBezTo>
                    <a:cubicBezTo>
                      <a:pt x="495488" y="554778"/>
                      <a:pt x="483910" y="444642"/>
                      <a:pt x="338544" y="306995"/>
                    </a:cubicBezTo>
                    <a:cubicBezTo>
                      <a:pt x="146571" y="125512"/>
                      <a:pt x="281051" y="37640"/>
                      <a:pt x="281051" y="37640"/>
                    </a:cubicBezTo>
                    <a:cubicBezTo>
                      <a:pt x="281051" y="37640"/>
                      <a:pt x="323404" y="-44691"/>
                      <a:pt x="526955" y="34176"/>
                    </a:cubicBezTo>
                    <a:cubicBezTo>
                      <a:pt x="675389" y="91669"/>
                      <a:pt x="733673" y="61982"/>
                      <a:pt x="800666" y="59707"/>
                    </a:cubicBezTo>
                    <a:cubicBezTo>
                      <a:pt x="825504" y="58816"/>
                      <a:pt x="851826" y="61785"/>
                      <a:pt x="884284" y="74352"/>
                    </a:cubicBezTo>
                    <a:cubicBezTo>
                      <a:pt x="1127417" y="168260"/>
                      <a:pt x="1165020" y="315010"/>
                      <a:pt x="1236169" y="448105"/>
                    </a:cubicBezTo>
                    <a:cubicBezTo>
                      <a:pt x="1266648" y="505004"/>
                      <a:pt x="1303360" y="559429"/>
                      <a:pt x="1364911" y="606235"/>
                    </a:cubicBezTo>
                    <a:cubicBezTo>
                      <a:pt x="1394300" y="628500"/>
                      <a:pt x="1429330" y="649280"/>
                      <a:pt x="1472079" y="667587"/>
                    </a:cubicBezTo>
                    <a:cubicBezTo>
                      <a:pt x="1488209" y="674514"/>
                      <a:pt x="1503646" y="681936"/>
                      <a:pt x="1518588" y="689753"/>
                    </a:cubicBezTo>
                    <a:cubicBezTo>
                      <a:pt x="1799523" y="837493"/>
                      <a:pt x="1867406" y="1143066"/>
                      <a:pt x="1882250" y="1239052"/>
                    </a:cubicBezTo>
                    <a:cubicBezTo>
                      <a:pt x="1885119" y="1257854"/>
                      <a:pt x="1885911" y="1268640"/>
                      <a:pt x="1885911" y="126864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5003830-D013-4139-8A48-5DAAFBCCD801}"/>
                  </a:ext>
                </a:extLst>
              </p:cNvPr>
              <p:cNvSpPr/>
              <p:nvPr/>
            </p:nvSpPr>
            <p:spPr>
              <a:xfrm>
                <a:off x="2912250" y="1539415"/>
                <a:ext cx="1881853" cy="1491783"/>
              </a:xfrm>
              <a:custGeom>
                <a:avLst/>
                <a:gdLst>
                  <a:gd name="connsiteX0" fmla="*/ 1097137 w 1881853"/>
                  <a:gd name="connsiteY0" fmla="*/ 1196403 h 1491783"/>
                  <a:gd name="connsiteX1" fmla="*/ 1109111 w 1881853"/>
                  <a:gd name="connsiteY1" fmla="*/ 1248651 h 1491783"/>
                  <a:gd name="connsiteX2" fmla="*/ 1099017 w 1881853"/>
                  <a:gd name="connsiteY2" fmla="*/ 1196007 h 1491783"/>
                  <a:gd name="connsiteX3" fmla="*/ 1090408 w 1881853"/>
                  <a:gd name="connsiteY3" fmla="*/ 1143165 h 1491783"/>
                  <a:gd name="connsiteX4" fmla="*/ 1083580 w 1881853"/>
                  <a:gd name="connsiteY4" fmla="*/ 1090125 h 1491783"/>
                  <a:gd name="connsiteX5" fmla="*/ 1079127 w 1881853"/>
                  <a:gd name="connsiteY5" fmla="*/ 1036887 h 1491783"/>
                  <a:gd name="connsiteX6" fmla="*/ 1079820 w 1881853"/>
                  <a:gd name="connsiteY6" fmla="*/ 930511 h 1491783"/>
                  <a:gd name="connsiteX7" fmla="*/ 1087439 w 1881853"/>
                  <a:gd name="connsiteY7" fmla="*/ 878361 h 1491783"/>
                  <a:gd name="connsiteX8" fmla="*/ 1101491 w 1881853"/>
                  <a:gd name="connsiteY8" fmla="*/ 836108 h 1491783"/>
                  <a:gd name="connsiteX9" fmla="*/ 1434476 w 1881853"/>
                  <a:gd name="connsiteY9" fmla="*/ 997206 h 1491783"/>
                  <a:gd name="connsiteX10" fmla="*/ 1881854 w 1881853"/>
                  <a:gd name="connsiteY10" fmla="*/ 1239151 h 1491783"/>
                  <a:gd name="connsiteX11" fmla="*/ 1518192 w 1881853"/>
                  <a:gd name="connsiteY11" fmla="*/ 689852 h 1491783"/>
                  <a:gd name="connsiteX12" fmla="*/ 1392816 w 1881853"/>
                  <a:gd name="connsiteY12" fmla="*/ 840659 h 1491783"/>
                  <a:gd name="connsiteX13" fmla="*/ 1154729 w 1881853"/>
                  <a:gd name="connsiteY13" fmla="*/ 850852 h 1491783"/>
                  <a:gd name="connsiteX14" fmla="*/ 1346604 w 1881853"/>
                  <a:gd name="connsiteY14" fmla="*/ 948322 h 1491783"/>
                  <a:gd name="connsiteX15" fmla="*/ 1067747 w 1881853"/>
                  <a:gd name="connsiteY15" fmla="*/ 809093 h 1491783"/>
                  <a:gd name="connsiteX16" fmla="*/ 1055576 w 1881853"/>
                  <a:gd name="connsiteY16" fmla="*/ 803452 h 1491783"/>
                  <a:gd name="connsiteX17" fmla="*/ 1053300 w 1881853"/>
                  <a:gd name="connsiteY17" fmla="*/ 802463 h 1491783"/>
                  <a:gd name="connsiteX18" fmla="*/ 932574 w 1881853"/>
                  <a:gd name="connsiteY18" fmla="*/ 753084 h 1491783"/>
                  <a:gd name="connsiteX19" fmla="*/ 994718 w 1881853"/>
                  <a:gd name="connsiteY19" fmla="*/ 691336 h 1491783"/>
                  <a:gd name="connsiteX20" fmla="*/ 1074674 w 1881853"/>
                  <a:gd name="connsiteY20" fmla="*/ 645817 h 1491783"/>
                  <a:gd name="connsiteX21" fmla="*/ 1162744 w 1881853"/>
                  <a:gd name="connsiteY21" fmla="*/ 618110 h 1491783"/>
                  <a:gd name="connsiteX22" fmla="*/ 1208561 w 1881853"/>
                  <a:gd name="connsiteY22" fmla="*/ 611183 h 1491783"/>
                  <a:gd name="connsiteX23" fmla="*/ 1254872 w 1881853"/>
                  <a:gd name="connsiteY23" fmla="*/ 608808 h 1491783"/>
                  <a:gd name="connsiteX24" fmla="*/ 1208363 w 1881853"/>
                  <a:gd name="connsiteY24" fmla="*/ 609797 h 1491783"/>
                  <a:gd name="connsiteX25" fmla="*/ 1162151 w 1881853"/>
                  <a:gd name="connsiteY25" fmla="*/ 615438 h 1491783"/>
                  <a:gd name="connsiteX26" fmla="*/ 1072497 w 1881853"/>
                  <a:gd name="connsiteY26" fmla="*/ 640770 h 1491783"/>
                  <a:gd name="connsiteX27" fmla="*/ 989968 w 1881853"/>
                  <a:gd name="connsiteY27" fmla="*/ 684607 h 1491783"/>
                  <a:gd name="connsiteX28" fmla="*/ 981458 w 1881853"/>
                  <a:gd name="connsiteY28" fmla="*/ 690644 h 1491783"/>
                  <a:gd name="connsiteX29" fmla="*/ 1364613 w 1881853"/>
                  <a:gd name="connsiteY29" fmla="*/ 606334 h 1491783"/>
                  <a:gd name="connsiteX30" fmla="*/ 1235873 w 1881853"/>
                  <a:gd name="connsiteY30" fmla="*/ 448204 h 1491783"/>
                  <a:gd name="connsiteX31" fmla="*/ 1144437 w 1881853"/>
                  <a:gd name="connsiteY31" fmla="*/ 482640 h 1491783"/>
                  <a:gd name="connsiteX32" fmla="*/ 911397 w 1881853"/>
                  <a:gd name="connsiteY32" fmla="*/ 745465 h 1491783"/>
                  <a:gd name="connsiteX33" fmla="*/ 821942 w 1881853"/>
                  <a:gd name="connsiteY33" fmla="*/ 715382 h 1491783"/>
                  <a:gd name="connsiteX34" fmla="*/ 777708 w 1881853"/>
                  <a:gd name="connsiteY34" fmla="*/ 701826 h 1491783"/>
                  <a:gd name="connsiteX35" fmla="*/ 796312 w 1881853"/>
                  <a:gd name="connsiteY35" fmla="*/ 598121 h 1491783"/>
                  <a:gd name="connsiteX36" fmla="*/ 842326 w 1881853"/>
                  <a:gd name="connsiteY36" fmla="*/ 505301 h 1491783"/>
                  <a:gd name="connsiteX37" fmla="*/ 923173 w 1881853"/>
                  <a:gd name="connsiteY37" fmla="*/ 425840 h 1491783"/>
                  <a:gd name="connsiteX38" fmla="*/ 961370 w 1881853"/>
                  <a:gd name="connsiteY38" fmla="*/ 404367 h 1491783"/>
                  <a:gd name="connsiteX39" fmla="*/ 1151167 w 1881853"/>
                  <a:gd name="connsiteY39" fmla="*/ 375967 h 1491783"/>
                  <a:gd name="connsiteX40" fmla="*/ 747033 w 1881853"/>
                  <a:gd name="connsiteY40" fmla="*/ 432569 h 1491783"/>
                  <a:gd name="connsiteX41" fmla="*/ 695971 w 1881853"/>
                  <a:gd name="connsiteY41" fmla="*/ 677977 h 1491783"/>
                  <a:gd name="connsiteX42" fmla="*/ 678753 w 1881853"/>
                  <a:gd name="connsiteY42" fmla="*/ 673129 h 1491783"/>
                  <a:gd name="connsiteX43" fmla="*/ 660149 w 1881853"/>
                  <a:gd name="connsiteY43" fmla="*/ 668082 h 1491783"/>
                  <a:gd name="connsiteX44" fmla="*/ 604932 w 1881853"/>
                  <a:gd name="connsiteY44" fmla="*/ 566752 h 1491783"/>
                  <a:gd name="connsiteX45" fmla="*/ 583756 w 1881853"/>
                  <a:gd name="connsiteY45" fmla="*/ 456318 h 1491783"/>
                  <a:gd name="connsiteX46" fmla="*/ 584547 w 1881853"/>
                  <a:gd name="connsiteY46" fmla="*/ 428512 h 1491783"/>
                  <a:gd name="connsiteX47" fmla="*/ 587714 w 1881853"/>
                  <a:gd name="connsiteY47" fmla="*/ 401101 h 1491783"/>
                  <a:gd name="connsiteX48" fmla="*/ 592959 w 1881853"/>
                  <a:gd name="connsiteY48" fmla="*/ 374285 h 1491783"/>
                  <a:gd name="connsiteX49" fmla="*/ 601271 w 1881853"/>
                  <a:gd name="connsiteY49" fmla="*/ 348754 h 1491783"/>
                  <a:gd name="connsiteX50" fmla="*/ 605427 w 1881853"/>
                  <a:gd name="connsiteY50" fmla="*/ 335989 h 1491783"/>
                  <a:gd name="connsiteX51" fmla="*/ 611067 w 1881853"/>
                  <a:gd name="connsiteY51" fmla="*/ 324114 h 1491783"/>
                  <a:gd name="connsiteX52" fmla="*/ 622349 w 1881853"/>
                  <a:gd name="connsiteY52" fmla="*/ 300266 h 1491783"/>
                  <a:gd name="connsiteX53" fmla="*/ 649759 w 1881853"/>
                  <a:gd name="connsiteY53" fmla="*/ 256330 h 1491783"/>
                  <a:gd name="connsiteX54" fmla="*/ 620765 w 1881853"/>
                  <a:gd name="connsiteY54" fmla="*/ 298980 h 1491783"/>
                  <a:gd name="connsiteX55" fmla="*/ 614234 w 1881853"/>
                  <a:gd name="connsiteY55" fmla="*/ 311448 h 1491783"/>
                  <a:gd name="connsiteX56" fmla="*/ 800468 w 1881853"/>
                  <a:gd name="connsiteY56" fmla="*/ 59806 h 1491783"/>
                  <a:gd name="connsiteX57" fmla="*/ 800666 w 1881853"/>
                  <a:gd name="connsiteY57" fmla="*/ 59806 h 1491783"/>
                  <a:gd name="connsiteX58" fmla="*/ 526955 w 1881853"/>
                  <a:gd name="connsiteY58" fmla="*/ 34176 h 1491783"/>
                  <a:gd name="connsiteX59" fmla="*/ 281051 w 1881853"/>
                  <a:gd name="connsiteY59" fmla="*/ 37640 h 1491783"/>
                  <a:gd name="connsiteX60" fmla="*/ 338544 w 1881853"/>
                  <a:gd name="connsiteY60" fmla="*/ 306995 h 1491783"/>
                  <a:gd name="connsiteX61" fmla="*/ 492618 w 1881853"/>
                  <a:gd name="connsiteY61" fmla="*/ 600199 h 1491783"/>
                  <a:gd name="connsiteX62" fmla="*/ 500039 w 1881853"/>
                  <a:gd name="connsiteY62" fmla="*/ 608808 h 1491783"/>
                  <a:gd name="connsiteX63" fmla="*/ 470650 w 1881853"/>
                  <a:gd name="connsiteY63" fmla="*/ 601980 h 1491783"/>
                  <a:gd name="connsiteX64" fmla="*/ 471441 w 1881853"/>
                  <a:gd name="connsiteY64" fmla="*/ 602871 h 1491783"/>
                  <a:gd name="connsiteX65" fmla="*/ 73640 w 1881853"/>
                  <a:gd name="connsiteY65" fmla="*/ 534493 h 1491783"/>
                  <a:gd name="connsiteX66" fmla="*/ 190903 w 1881853"/>
                  <a:gd name="connsiteY66" fmla="*/ 855404 h 1491783"/>
                  <a:gd name="connsiteX67" fmla="*/ 500732 w 1881853"/>
                  <a:gd name="connsiteY67" fmla="*/ 1195611 h 1491783"/>
                  <a:gd name="connsiteX68" fmla="*/ 460655 w 1881853"/>
                  <a:gd name="connsiteY68" fmla="*/ 974150 h 1491783"/>
                  <a:gd name="connsiteX69" fmla="*/ 470056 w 1881853"/>
                  <a:gd name="connsiteY69" fmla="*/ 1042923 h 1491783"/>
                  <a:gd name="connsiteX70" fmla="*/ 468176 w 1881853"/>
                  <a:gd name="connsiteY70" fmla="*/ 930511 h 1491783"/>
                  <a:gd name="connsiteX71" fmla="*/ 469561 w 1881853"/>
                  <a:gd name="connsiteY71" fmla="*/ 924969 h 1491783"/>
                  <a:gd name="connsiteX72" fmla="*/ 470254 w 1881853"/>
                  <a:gd name="connsiteY72" fmla="*/ 922396 h 1491783"/>
                  <a:gd name="connsiteX73" fmla="*/ 474509 w 1881853"/>
                  <a:gd name="connsiteY73" fmla="*/ 908543 h 1491783"/>
                  <a:gd name="connsiteX74" fmla="*/ 522502 w 1881853"/>
                  <a:gd name="connsiteY74" fmla="*/ 826509 h 1491783"/>
                  <a:gd name="connsiteX75" fmla="*/ 609880 w 1881853"/>
                  <a:gd name="connsiteY75" fmla="*/ 751402 h 1491783"/>
                  <a:gd name="connsiteX76" fmla="*/ 707549 w 1881853"/>
                  <a:gd name="connsiteY76" fmla="*/ 701232 h 1491783"/>
                  <a:gd name="connsiteX77" fmla="*/ 765042 w 1881853"/>
                  <a:gd name="connsiteY77" fmla="*/ 716174 h 1491783"/>
                  <a:gd name="connsiteX78" fmla="*/ 784042 w 1881853"/>
                  <a:gd name="connsiteY78" fmla="*/ 721518 h 1491783"/>
                  <a:gd name="connsiteX79" fmla="*/ 817390 w 1881853"/>
                  <a:gd name="connsiteY79" fmla="*/ 731116 h 1491783"/>
                  <a:gd name="connsiteX80" fmla="*/ 851925 w 1881853"/>
                  <a:gd name="connsiteY80" fmla="*/ 741507 h 1491783"/>
                  <a:gd name="connsiteX81" fmla="*/ 851430 w 1881853"/>
                  <a:gd name="connsiteY81" fmla="*/ 742298 h 1491783"/>
                  <a:gd name="connsiteX82" fmla="*/ 762470 w 1881853"/>
                  <a:gd name="connsiteY82" fmla="*/ 1390256 h 1491783"/>
                  <a:gd name="connsiteX83" fmla="*/ 762568 w 1881853"/>
                  <a:gd name="connsiteY83" fmla="*/ 1390256 h 1491783"/>
                  <a:gd name="connsiteX84" fmla="*/ 783745 w 1881853"/>
                  <a:gd name="connsiteY84" fmla="*/ 1401042 h 1491783"/>
                  <a:gd name="connsiteX85" fmla="*/ 787802 w 1881853"/>
                  <a:gd name="connsiteY85" fmla="*/ 1079636 h 1491783"/>
                  <a:gd name="connsiteX86" fmla="*/ 787802 w 1881853"/>
                  <a:gd name="connsiteY86" fmla="*/ 1078844 h 1491783"/>
                  <a:gd name="connsiteX87" fmla="*/ 787604 w 1881853"/>
                  <a:gd name="connsiteY87" fmla="*/ 1095469 h 1491783"/>
                  <a:gd name="connsiteX88" fmla="*/ 788297 w 1881853"/>
                  <a:gd name="connsiteY88" fmla="*/ 1149003 h 1491783"/>
                  <a:gd name="connsiteX89" fmla="*/ 789484 w 1881853"/>
                  <a:gd name="connsiteY89" fmla="*/ 1095469 h 1491783"/>
                  <a:gd name="connsiteX90" fmla="*/ 792156 w 1881853"/>
                  <a:gd name="connsiteY90" fmla="*/ 1042033 h 1491783"/>
                  <a:gd name="connsiteX91" fmla="*/ 796708 w 1881853"/>
                  <a:gd name="connsiteY91" fmla="*/ 988696 h 1491783"/>
                  <a:gd name="connsiteX92" fmla="*/ 803635 w 1881853"/>
                  <a:gd name="connsiteY92" fmla="*/ 935755 h 1491783"/>
                  <a:gd name="connsiteX93" fmla="*/ 826791 w 1881853"/>
                  <a:gd name="connsiteY93" fmla="*/ 831951 h 1491783"/>
                  <a:gd name="connsiteX94" fmla="*/ 845196 w 1881853"/>
                  <a:gd name="connsiteY94" fmla="*/ 782573 h 1491783"/>
                  <a:gd name="connsiteX95" fmla="*/ 866472 w 1881853"/>
                  <a:gd name="connsiteY95" fmla="*/ 745960 h 1491783"/>
                  <a:gd name="connsiteX96" fmla="*/ 964735 w 1881853"/>
                  <a:gd name="connsiteY96" fmla="*/ 779010 h 1491783"/>
                  <a:gd name="connsiteX97" fmla="*/ 978093 w 1881853"/>
                  <a:gd name="connsiteY97" fmla="*/ 784057 h 1491783"/>
                  <a:gd name="connsiteX98" fmla="*/ 1051518 w 1881853"/>
                  <a:gd name="connsiteY98" fmla="*/ 813348 h 1491783"/>
                  <a:gd name="connsiteX99" fmla="*/ 1081304 w 1881853"/>
                  <a:gd name="connsiteY99" fmla="*/ 826509 h 1491783"/>
                  <a:gd name="connsiteX100" fmla="*/ 958599 w 1881853"/>
                  <a:gd name="connsiteY100" fmla="*/ 1206991 h 1491783"/>
                  <a:gd name="connsiteX101" fmla="*/ 939798 w 1881853"/>
                  <a:gd name="connsiteY101" fmla="*/ 1459722 h 1491783"/>
                  <a:gd name="connsiteX102" fmla="*/ 1148099 w 1881853"/>
                  <a:gd name="connsiteY102" fmla="*/ 1491783 h 1491783"/>
                  <a:gd name="connsiteX103" fmla="*/ 1087241 w 1881853"/>
                  <a:gd name="connsiteY103" fmla="*/ 1144847 h 1491783"/>
                  <a:gd name="connsiteX104" fmla="*/ 1097434 w 1881853"/>
                  <a:gd name="connsiteY104" fmla="*/ 1196304 h 1491783"/>
                  <a:gd name="connsiteX105" fmla="*/ 814322 w 1881853"/>
                  <a:gd name="connsiteY105" fmla="*/ 538946 h 1491783"/>
                  <a:gd name="connsiteX106" fmla="*/ 787505 w 1881853"/>
                  <a:gd name="connsiteY106" fmla="*/ 597428 h 1491783"/>
                  <a:gd name="connsiteX107" fmla="*/ 761480 w 1881853"/>
                  <a:gd name="connsiteY107" fmla="*/ 696779 h 1491783"/>
                  <a:gd name="connsiteX108" fmla="*/ 761480 w 1881853"/>
                  <a:gd name="connsiteY108" fmla="*/ 696779 h 1491783"/>
                  <a:gd name="connsiteX109" fmla="*/ 814421 w 1881853"/>
                  <a:gd name="connsiteY109" fmla="*/ 538946 h 1491783"/>
                  <a:gd name="connsiteX110" fmla="*/ 816301 w 1881853"/>
                  <a:gd name="connsiteY110" fmla="*/ 535482 h 1491783"/>
                  <a:gd name="connsiteX111" fmla="*/ 816103 w 1881853"/>
                  <a:gd name="connsiteY111" fmla="*/ 535878 h 1491783"/>
                  <a:gd name="connsiteX112" fmla="*/ 816301 w 1881853"/>
                  <a:gd name="connsiteY112" fmla="*/ 535482 h 1491783"/>
                  <a:gd name="connsiteX113" fmla="*/ 485394 w 1881853"/>
                  <a:gd name="connsiteY113" fmla="*/ 618505 h 1491783"/>
                  <a:gd name="connsiteX114" fmla="*/ 488956 w 1881853"/>
                  <a:gd name="connsiteY114" fmla="*/ 622068 h 1491783"/>
                  <a:gd name="connsiteX115" fmla="*/ 488759 w 1881853"/>
                  <a:gd name="connsiteY115" fmla="*/ 622563 h 1491783"/>
                  <a:gd name="connsiteX116" fmla="*/ 485394 w 1881853"/>
                  <a:gd name="connsiteY116" fmla="*/ 618505 h 1491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1881853" h="1491783">
                    <a:moveTo>
                      <a:pt x="1097137" y="1196403"/>
                    </a:moveTo>
                    <a:lnTo>
                      <a:pt x="1109111" y="1248651"/>
                    </a:lnTo>
                    <a:lnTo>
                      <a:pt x="1099017" y="1196007"/>
                    </a:lnTo>
                    <a:cubicBezTo>
                      <a:pt x="1095752" y="1178492"/>
                      <a:pt x="1093278" y="1160779"/>
                      <a:pt x="1090408" y="1143165"/>
                    </a:cubicBezTo>
                    <a:cubicBezTo>
                      <a:pt x="1087637" y="1125551"/>
                      <a:pt x="1085856" y="1107739"/>
                      <a:pt x="1083580" y="1090125"/>
                    </a:cubicBezTo>
                    <a:cubicBezTo>
                      <a:pt x="1081898" y="1072412"/>
                      <a:pt x="1080215" y="1054600"/>
                      <a:pt x="1079127" y="1036887"/>
                    </a:cubicBezTo>
                    <a:cubicBezTo>
                      <a:pt x="1077049" y="1001362"/>
                      <a:pt x="1076950" y="965738"/>
                      <a:pt x="1079820" y="930511"/>
                    </a:cubicBezTo>
                    <a:cubicBezTo>
                      <a:pt x="1081304" y="912897"/>
                      <a:pt x="1083679" y="895381"/>
                      <a:pt x="1087439" y="878361"/>
                    </a:cubicBezTo>
                    <a:cubicBezTo>
                      <a:pt x="1090804" y="863815"/>
                      <a:pt x="1095257" y="848477"/>
                      <a:pt x="1101491" y="836108"/>
                    </a:cubicBezTo>
                    <a:cubicBezTo>
                      <a:pt x="1183525" y="873908"/>
                      <a:pt x="1327406" y="943078"/>
                      <a:pt x="1434476" y="997206"/>
                    </a:cubicBezTo>
                    <a:cubicBezTo>
                      <a:pt x="1583404" y="1081021"/>
                      <a:pt x="1747077" y="1175919"/>
                      <a:pt x="1881854" y="1239151"/>
                    </a:cubicBezTo>
                    <a:cubicBezTo>
                      <a:pt x="1867011" y="1143165"/>
                      <a:pt x="1799028" y="837592"/>
                      <a:pt x="1518192" y="689852"/>
                    </a:cubicBezTo>
                    <a:cubicBezTo>
                      <a:pt x="1495433" y="736064"/>
                      <a:pt x="1455850" y="797713"/>
                      <a:pt x="1392816" y="840659"/>
                    </a:cubicBezTo>
                    <a:cubicBezTo>
                      <a:pt x="1317906" y="891819"/>
                      <a:pt x="1215290" y="870643"/>
                      <a:pt x="1154729" y="850852"/>
                    </a:cubicBezTo>
                    <a:cubicBezTo>
                      <a:pt x="1208660" y="874403"/>
                      <a:pt x="1274564" y="908839"/>
                      <a:pt x="1346604" y="948322"/>
                    </a:cubicBezTo>
                    <a:cubicBezTo>
                      <a:pt x="1231419" y="889048"/>
                      <a:pt x="1107329" y="827301"/>
                      <a:pt x="1067747" y="809093"/>
                    </a:cubicBezTo>
                    <a:cubicBezTo>
                      <a:pt x="1063888" y="807213"/>
                      <a:pt x="1059633" y="805431"/>
                      <a:pt x="1055576" y="803452"/>
                    </a:cubicBezTo>
                    <a:cubicBezTo>
                      <a:pt x="1054883" y="803155"/>
                      <a:pt x="1053992" y="802760"/>
                      <a:pt x="1053300" y="802463"/>
                    </a:cubicBezTo>
                    <a:cubicBezTo>
                      <a:pt x="1013717" y="784354"/>
                      <a:pt x="973344" y="768125"/>
                      <a:pt x="932574" y="753084"/>
                    </a:cubicBezTo>
                    <a:cubicBezTo>
                      <a:pt x="951079" y="731116"/>
                      <a:pt x="971167" y="708258"/>
                      <a:pt x="994718" y="691336"/>
                    </a:cubicBezTo>
                    <a:cubicBezTo>
                      <a:pt x="1019655" y="673524"/>
                      <a:pt x="1046373" y="657889"/>
                      <a:pt x="1074674" y="645817"/>
                    </a:cubicBezTo>
                    <a:cubicBezTo>
                      <a:pt x="1102975" y="633745"/>
                      <a:pt x="1132365" y="623750"/>
                      <a:pt x="1162744" y="618110"/>
                    </a:cubicBezTo>
                    <a:cubicBezTo>
                      <a:pt x="1177786" y="614448"/>
                      <a:pt x="1193223" y="613162"/>
                      <a:pt x="1208561" y="611183"/>
                    </a:cubicBezTo>
                    <a:cubicBezTo>
                      <a:pt x="1223899" y="609402"/>
                      <a:pt x="1239435" y="609698"/>
                      <a:pt x="1254872" y="608808"/>
                    </a:cubicBezTo>
                    <a:cubicBezTo>
                      <a:pt x="1239435" y="609204"/>
                      <a:pt x="1223899" y="608511"/>
                      <a:pt x="1208363" y="609797"/>
                    </a:cubicBezTo>
                    <a:cubicBezTo>
                      <a:pt x="1192926" y="611282"/>
                      <a:pt x="1177390" y="612172"/>
                      <a:pt x="1162151" y="615438"/>
                    </a:cubicBezTo>
                    <a:cubicBezTo>
                      <a:pt x="1131376" y="620188"/>
                      <a:pt x="1101491" y="629391"/>
                      <a:pt x="1072497" y="640770"/>
                    </a:cubicBezTo>
                    <a:cubicBezTo>
                      <a:pt x="1043503" y="652150"/>
                      <a:pt x="1015894" y="667092"/>
                      <a:pt x="989968" y="684607"/>
                    </a:cubicBezTo>
                    <a:cubicBezTo>
                      <a:pt x="987197" y="686487"/>
                      <a:pt x="984328" y="688566"/>
                      <a:pt x="981458" y="690644"/>
                    </a:cubicBezTo>
                    <a:cubicBezTo>
                      <a:pt x="1058544" y="622761"/>
                      <a:pt x="1188275" y="594954"/>
                      <a:pt x="1364613" y="606334"/>
                    </a:cubicBezTo>
                    <a:cubicBezTo>
                      <a:pt x="1303063" y="559429"/>
                      <a:pt x="1266351" y="505103"/>
                      <a:pt x="1235873" y="448204"/>
                    </a:cubicBezTo>
                    <a:cubicBezTo>
                      <a:pt x="1212024" y="460771"/>
                      <a:pt x="1181942" y="472547"/>
                      <a:pt x="1144437" y="482640"/>
                    </a:cubicBezTo>
                    <a:cubicBezTo>
                      <a:pt x="941084" y="537560"/>
                      <a:pt x="914762" y="706180"/>
                      <a:pt x="911397" y="745465"/>
                    </a:cubicBezTo>
                    <a:cubicBezTo>
                      <a:pt x="881711" y="734876"/>
                      <a:pt x="851826" y="724981"/>
                      <a:pt x="821942" y="715382"/>
                    </a:cubicBezTo>
                    <a:cubicBezTo>
                      <a:pt x="807296" y="710732"/>
                      <a:pt x="792453" y="706278"/>
                      <a:pt x="777708" y="701826"/>
                    </a:cubicBezTo>
                    <a:cubicBezTo>
                      <a:pt x="779688" y="672238"/>
                      <a:pt x="774146" y="668973"/>
                      <a:pt x="796312" y="598121"/>
                    </a:cubicBezTo>
                    <a:cubicBezTo>
                      <a:pt x="807000" y="566554"/>
                      <a:pt x="821645" y="535086"/>
                      <a:pt x="842326" y="505301"/>
                    </a:cubicBezTo>
                    <a:cubicBezTo>
                      <a:pt x="863008" y="475614"/>
                      <a:pt x="889924" y="447709"/>
                      <a:pt x="923173" y="425840"/>
                    </a:cubicBezTo>
                    <a:cubicBezTo>
                      <a:pt x="935246" y="417726"/>
                      <a:pt x="948011" y="410601"/>
                      <a:pt x="961370" y="404367"/>
                    </a:cubicBezTo>
                    <a:cubicBezTo>
                      <a:pt x="1011243" y="382399"/>
                      <a:pt x="1073487" y="370524"/>
                      <a:pt x="1151167" y="375967"/>
                    </a:cubicBezTo>
                    <a:cubicBezTo>
                      <a:pt x="1151167" y="375967"/>
                      <a:pt x="879336" y="263356"/>
                      <a:pt x="747033" y="432569"/>
                    </a:cubicBezTo>
                    <a:cubicBezTo>
                      <a:pt x="614630" y="601683"/>
                      <a:pt x="695971" y="677977"/>
                      <a:pt x="695971" y="677977"/>
                    </a:cubicBezTo>
                    <a:cubicBezTo>
                      <a:pt x="690232" y="676295"/>
                      <a:pt x="684394" y="674613"/>
                      <a:pt x="678753" y="673129"/>
                    </a:cubicBezTo>
                    <a:cubicBezTo>
                      <a:pt x="672618" y="671446"/>
                      <a:pt x="666384" y="669863"/>
                      <a:pt x="660149" y="668082"/>
                    </a:cubicBezTo>
                    <a:cubicBezTo>
                      <a:pt x="639666" y="639682"/>
                      <a:pt x="616906" y="599011"/>
                      <a:pt x="604932" y="566752"/>
                    </a:cubicBezTo>
                    <a:cubicBezTo>
                      <a:pt x="591771" y="531425"/>
                      <a:pt x="584053" y="493624"/>
                      <a:pt x="583756" y="456318"/>
                    </a:cubicBezTo>
                    <a:cubicBezTo>
                      <a:pt x="582865" y="446917"/>
                      <a:pt x="583954" y="437715"/>
                      <a:pt x="584547" y="428512"/>
                    </a:cubicBezTo>
                    <a:cubicBezTo>
                      <a:pt x="585240" y="419309"/>
                      <a:pt x="585438" y="409908"/>
                      <a:pt x="587714" y="401101"/>
                    </a:cubicBezTo>
                    <a:lnTo>
                      <a:pt x="592959" y="374285"/>
                    </a:lnTo>
                    <a:lnTo>
                      <a:pt x="601271" y="348754"/>
                    </a:lnTo>
                    <a:lnTo>
                      <a:pt x="605427" y="335989"/>
                    </a:lnTo>
                    <a:lnTo>
                      <a:pt x="611067" y="324114"/>
                    </a:lnTo>
                    <a:lnTo>
                      <a:pt x="622349" y="300266"/>
                    </a:lnTo>
                    <a:cubicBezTo>
                      <a:pt x="630760" y="285126"/>
                      <a:pt x="640655" y="271074"/>
                      <a:pt x="649759" y="256330"/>
                    </a:cubicBezTo>
                    <a:cubicBezTo>
                      <a:pt x="640160" y="270580"/>
                      <a:pt x="629770" y="284137"/>
                      <a:pt x="620765" y="298980"/>
                    </a:cubicBezTo>
                    <a:lnTo>
                      <a:pt x="614234" y="311448"/>
                    </a:lnTo>
                    <a:cubicBezTo>
                      <a:pt x="646592" y="237628"/>
                      <a:pt x="704284" y="153516"/>
                      <a:pt x="800468" y="59806"/>
                    </a:cubicBezTo>
                    <a:lnTo>
                      <a:pt x="800666" y="59806"/>
                    </a:lnTo>
                    <a:cubicBezTo>
                      <a:pt x="733673" y="61982"/>
                      <a:pt x="675389" y="91669"/>
                      <a:pt x="526955" y="34176"/>
                    </a:cubicBezTo>
                    <a:cubicBezTo>
                      <a:pt x="323404" y="-44691"/>
                      <a:pt x="281051" y="37640"/>
                      <a:pt x="281051" y="37640"/>
                    </a:cubicBezTo>
                    <a:cubicBezTo>
                      <a:pt x="281051" y="37640"/>
                      <a:pt x="146472" y="125413"/>
                      <a:pt x="338544" y="306995"/>
                    </a:cubicBezTo>
                    <a:cubicBezTo>
                      <a:pt x="483910" y="444642"/>
                      <a:pt x="495488" y="554778"/>
                      <a:pt x="492618" y="600199"/>
                    </a:cubicBezTo>
                    <a:lnTo>
                      <a:pt x="500039" y="608808"/>
                    </a:lnTo>
                    <a:cubicBezTo>
                      <a:pt x="489847" y="606037"/>
                      <a:pt x="479951" y="603662"/>
                      <a:pt x="470650" y="601980"/>
                    </a:cubicBezTo>
                    <a:cubicBezTo>
                      <a:pt x="470946" y="602277"/>
                      <a:pt x="471145" y="602574"/>
                      <a:pt x="471441" y="602871"/>
                    </a:cubicBezTo>
                    <a:cubicBezTo>
                      <a:pt x="419984" y="550029"/>
                      <a:pt x="261953" y="416241"/>
                      <a:pt x="73640" y="534493"/>
                    </a:cubicBezTo>
                    <a:cubicBezTo>
                      <a:pt x="-80334" y="631271"/>
                      <a:pt x="30694" y="816119"/>
                      <a:pt x="190903" y="855404"/>
                    </a:cubicBezTo>
                    <a:cubicBezTo>
                      <a:pt x="346263" y="893501"/>
                      <a:pt x="340919" y="1032434"/>
                      <a:pt x="500732" y="1195611"/>
                    </a:cubicBezTo>
                    <a:cubicBezTo>
                      <a:pt x="464910" y="1107838"/>
                      <a:pt x="454718" y="1034809"/>
                      <a:pt x="460655" y="974150"/>
                    </a:cubicBezTo>
                    <a:cubicBezTo>
                      <a:pt x="460655" y="997404"/>
                      <a:pt x="464020" y="1020659"/>
                      <a:pt x="470056" y="1042923"/>
                    </a:cubicBezTo>
                    <a:cubicBezTo>
                      <a:pt x="461150" y="1006112"/>
                      <a:pt x="459270" y="967223"/>
                      <a:pt x="468176" y="930511"/>
                    </a:cubicBezTo>
                    <a:cubicBezTo>
                      <a:pt x="468671" y="928630"/>
                      <a:pt x="469066" y="926849"/>
                      <a:pt x="469561" y="924969"/>
                    </a:cubicBezTo>
                    <a:cubicBezTo>
                      <a:pt x="469759" y="924079"/>
                      <a:pt x="470056" y="923287"/>
                      <a:pt x="470254" y="922396"/>
                    </a:cubicBezTo>
                    <a:cubicBezTo>
                      <a:pt x="471540" y="917646"/>
                      <a:pt x="473025" y="913094"/>
                      <a:pt x="474509" y="908543"/>
                    </a:cubicBezTo>
                    <a:cubicBezTo>
                      <a:pt x="484998" y="878460"/>
                      <a:pt x="501920" y="850753"/>
                      <a:pt x="522502" y="826509"/>
                    </a:cubicBezTo>
                    <a:cubicBezTo>
                      <a:pt x="547538" y="797119"/>
                      <a:pt x="577720" y="772479"/>
                      <a:pt x="609880" y="751402"/>
                    </a:cubicBezTo>
                    <a:cubicBezTo>
                      <a:pt x="640655" y="731512"/>
                      <a:pt x="673706" y="714393"/>
                      <a:pt x="707549" y="701232"/>
                    </a:cubicBezTo>
                    <a:cubicBezTo>
                      <a:pt x="726746" y="706081"/>
                      <a:pt x="745944" y="710830"/>
                      <a:pt x="765042" y="716174"/>
                    </a:cubicBezTo>
                    <a:cubicBezTo>
                      <a:pt x="771375" y="717955"/>
                      <a:pt x="777708" y="719539"/>
                      <a:pt x="784042" y="721518"/>
                    </a:cubicBezTo>
                    <a:cubicBezTo>
                      <a:pt x="795125" y="724387"/>
                      <a:pt x="806307" y="727752"/>
                      <a:pt x="817390" y="731116"/>
                    </a:cubicBezTo>
                    <a:cubicBezTo>
                      <a:pt x="828869" y="734481"/>
                      <a:pt x="840446" y="737944"/>
                      <a:pt x="851925" y="741507"/>
                    </a:cubicBezTo>
                    <a:cubicBezTo>
                      <a:pt x="851727" y="741803"/>
                      <a:pt x="851529" y="742100"/>
                      <a:pt x="851430" y="742298"/>
                    </a:cubicBezTo>
                    <a:cubicBezTo>
                      <a:pt x="762173" y="757636"/>
                      <a:pt x="423448" y="852237"/>
                      <a:pt x="762470" y="1390256"/>
                    </a:cubicBezTo>
                    <a:lnTo>
                      <a:pt x="762568" y="1390256"/>
                    </a:lnTo>
                    <a:cubicBezTo>
                      <a:pt x="769594" y="1393917"/>
                      <a:pt x="776719" y="1397479"/>
                      <a:pt x="783745" y="1401042"/>
                    </a:cubicBezTo>
                    <a:cubicBezTo>
                      <a:pt x="782162" y="1347012"/>
                      <a:pt x="779292" y="1209267"/>
                      <a:pt x="787802" y="1079636"/>
                    </a:cubicBezTo>
                    <a:cubicBezTo>
                      <a:pt x="787802" y="1079339"/>
                      <a:pt x="787802" y="1079141"/>
                      <a:pt x="787802" y="1078844"/>
                    </a:cubicBezTo>
                    <a:cubicBezTo>
                      <a:pt x="787802" y="1084386"/>
                      <a:pt x="787604" y="1089927"/>
                      <a:pt x="787604" y="1095469"/>
                    </a:cubicBezTo>
                    <a:lnTo>
                      <a:pt x="788297" y="1149003"/>
                    </a:lnTo>
                    <a:lnTo>
                      <a:pt x="789484" y="1095469"/>
                    </a:lnTo>
                    <a:cubicBezTo>
                      <a:pt x="789979" y="1077657"/>
                      <a:pt x="791364" y="1059845"/>
                      <a:pt x="792156" y="1042033"/>
                    </a:cubicBezTo>
                    <a:cubicBezTo>
                      <a:pt x="793245" y="1024221"/>
                      <a:pt x="795224" y="1006508"/>
                      <a:pt x="796708" y="988696"/>
                    </a:cubicBezTo>
                    <a:cubicBezTo>
                      <a:pt x="798786" y="970983"/>
                      <a:pt x="800963" y="953270"/>
                      <a:pt x="803635" y="935755"/>
                    </a:cubicBezTo>
                    <a:cubicBezTo>
                      <a:pt x="809077" y="900626"/>
                      <a:pt x="816499" y="865794"/>
                      <a:pt x="826791" y="831951"/>
                    </a:cubicBezTo>
                    <a:cubicBezTo>
                      <a:pt x="831936" y="815030"/>
                      <a:pt x="837972" y="798406"/>
                      <a:pt x="845196" y="782573"/>
                    </a:cubicBezTo>
                    <a:cubicBezTo>
                      <a:pt x="851134" y="769808"/>
                      <a:pt x="858258" y="756449"/>
                      <a:pt x="866472" y="745960"/>
                    </a:cubicBezTo>
                    <a:cubicBezTo>
                      <a:pt x="899424" y="756251"/>
                      <a:pt x="932277" y="767136"/>
                      <a:pt x="964735" y="779010"/>
                    </a:cubicBezTo>
                    <a:cubicBezTo>
                      <a:pt x="969286" y="780693"/>
                      <a:pt x="973739" y="782375"/>
                      <a:pt x="978093" y="784057"/>
                    </a:cubicBezTo>
                    <a:cubicBezTo>
                      <a:pt x="1002832" y="793359"/>
                      <a:pt x="1027373" y="802958"/>
                      <a:pt x="1051518" y="813348"/>
                    </a:cubicBezTo>
                    <a:cubicBezTo>
                      <a:pt x="1058940" y="816514"/>
                      <a:pt x="1069033" y="820967"/>
                      <a:pt x="1081304" y="826509"/>
                    </a:cubicBezTo>
                    <a:cubicBezTo>
                      <a:pt x="1034894" y="846498"/>
                      <a:pt x="864097" y="940406"/>
                      <a:pt x="958599" y="1206991"/>
                    </a:cubicBezTo>
                    <a:cubicBezTo>
                      <a:pt x="1012926" y="1360371"/>
                      <a:pt x="962755" y="1418260"/>
                      <a:pt x="939798" y="1459722"/>
                    </a:cubicBezTo>
                    <a:cubicBezTo>
                      <a:pt x="1010551" y="1479117"/>
                      <a:pt x="1080413" y="1488914"/>
                      <a:pt x="1148099" y="1491783"/>
                    </a:cubicBezTo>
                    <a:cubicBezTo>
                      <a:pt x="1120194" y="1358689"/>
                      <a:pt x="1099710" y="1242615"/>
                      <a:pt x="1087241" y="1144847"/>
                    </a:cubicBezTo>
                    <a:cubicBezTo>
                      <a:pt x="1090606" y="1161966"/>
                      <a:pt x="1093674" y="1179184"/>
                      <a:pt x="1097434" y="1196304"/>
                    </a:cubicBezTo>
                    <a:close/>
                    <a:moveTo>
                      <a:pt x="814322" y="538946"/>
                    </a:moveTo>
                    <a:cubicBezTo>
                      <a:pt x="803536" y="558143"/>
                      <a:pt x="794729" y="577736"/>
                      <a:pt x="787505" y="597428"/>
                    </a:cubicBezTo>
                    <a:cubicBezTo>
                      <a:pt x="776125" y="628896"/>
                      <a:pt x="765141" y="665014"/>
                      <a:pt x="761480" y="696779"/>
                    </a:cubicBezTo>
                    <a:cubicBezTo>
                      <a:pt x="761480" y="696779"/>
                      <a:pt x="761480" y="696779"/>
                      <a:pt x="761480" y="696779"/>
                    </a:cubicBezTo>
                    <a:cubicBezTo>
                      <a:pt x="762964" y="683618"/>
                      <a:pt x="772464" y="611579"/>
                      <a:pt x="814421" y="538946"/>
                    </a:cubicBezTo>
                    <a:close/>
                    <a:moveTo>
                      <a:pt x="816301" y="535482"/>
                    </a:moveTo>
                    <a:cubicBezTo>
                      <a:pt x="816301" y="535482"/>
                      <a:pt x="816103" y="535779"/>
                      <a:pt x="816103" y="535878"/>
                    </a:cubicBezTo>
                    <a:cubicBezTo>
                      <a:pt x="816103" y="535779"/>
                      <a:pt x="816202" y="535680"/>
                      <a:pt x="816301" y="535482"/>
                    </a:cubicBezTo>
                    <a:close/>
                    <a:moveTo>
                      <a:pt x="485394" y="618505"/>
                    </a:moveTo>
                    <a:cubicBezTo>
                      <a:pt x="486582" y="619693"/>
                      <a:pt x="487769" y="620880"/>
                      <a:pt x="488956" y="622068"/>
                    </a:cubicBezTo>
                    <a:cubicBezTo>
                      <a:pt x="488956" y="622266"/>
                      <a:pt x="488759" y="622563"/>
                      <a:pt x="488759" y="622563"/>
                    </a:cubicBezTo>
                    <a:cubicBezTo>
                      <a:pt x="488759" y="622563"/>
                      <a:pt x="487472" y="620979"/>
                      <a:pt x="485394" y="618505"/>
                    </a:cubicBezTo>
                    <a:close/>
                  </a:path>
                </a:pathLst>
              </a:custGeom>
              <a:solidFill>
                <a:srgbClr val="1BA13D">
                  <a:alpha val="30000"/>
                </a:srgbClr>
              </a:solidFill>
              <a:ln w="5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CDF1A7F-5555-4826-860D-72A4CB814843}"/>
                  </a:ext>
                </a:extLst>
              </p:cNvPr>
              <p:cNvSpPr/>
              <p:nvPr/>
            </p:nvSpPr>
            <p:spPr>
              <a:xfrm>
                <a:off x="2084899" y="2618850"/>
                <a:ext cx="1377057" cy="1768427"/>
              </a:xfrm>
              <a:custGeom>
                <a:avLst/>
                <a:gdLst>
                  <a:gd name="connsiteX0" fmla="*/ 1353416 w 1377057"/>
                  <a:gd name="connsiteY0" fmla="*/ 863781 h 1768427"/>
                  <a:gd name="connsiteX1" fmla="*/ 1293746 w 1377057"/>
                  <a:gd name="connsiteY1" fmla="*/ 1058228 h 1768427"/>
                  <a:gd name="connsiteX2" fmla="*/ 1168667 w 1377057"/>
                  <a:gd name="connsiteY2" fmla="*/ 1254752 h 1768427"/>
                  <a:gd name="connsiteX3" fmla="*/ 1143730 w 1377057"/>
                  <a:gd name="connsiteY3" fmla="*/ 1278601 h 1768427"/>
                  <a:gd name="connsiteX4" fmla="*/ 873680 w 1377057"/>
                  <a:gd name="connsiteY4" fmla="*/ 1405857 h 1768427"/>
                  <a:gd name="connsiteX5" fmla="*/ 678540 w 1377057"/>
                  <a:gd name="connsiteY5" fmla="*/ 1460183 h 1768427"/>
                  <a:gd name="connsiteX6" fmla="*/ 405027 w 1377057"/>
                  <a:gd name="connsiteY6" fmla="*/ 1768428 h 1768427"/>
                  <a:gd name="connsiteX7" fmla="*/ 392954 w 1377057"/>
                  <a:gd name="connsiteY7" fmla="*/ 1760116 h 1768427"/>
                  <a:gd name="connsiteX8" fmla="*/ 392855 w 1377057"/>
                  <a:gd name="connsiteY8" fmla="*/ 1760116 h 1768427"/>
                  <a:gd name="connsiteX9" fmla="*/ 79364 w 1377057"/>
                  <a:gd name="connsiteY9" fmla="*/ 1354598 h 1768427"/>
                  <a:gd name="connsiteX10" fmla="*/ 79266 w 1377057"/>
                  <a:gd name="connsiteY10" fmla="*/ 1354598 h 1768427"/>
                  <a:gd name="connsiteX11" fmla="*/ 14845 w 1377057"/>
                  <a:gd name="connsiteY11" fmla="*/ 1127496 h 1768427"/>
                  <a:gd name="connsiteX12" fmla="*/ 15835 w 1377057"/>
                  <a:gd name="connsiteY12" fmla="*/ 825387 h 1768427"/>
                  <a:gd name="connsiteX13" fmla="*/ 22564 w 1377057"/>
                  <a:gd name="connsiteY13" fmla="*/ 796888 h 1768427"/>
                  <a:gd name="connsiteX14" fmla="*/ 29392 w 1377057"/>
                  <a:gd name="connsiteY14" fmla="*/ 689620 h 1768427"/>
                  <a:gd name="connsiteX15" fmla="*/ 29293 w 1377057"/>
                  <a:gd name="connsiteY15" fmla="*/ 667652 h 1768427"/>
                  <a:gd name="connsiteX16" fmla="*/ 248578 w 1377057"/>
                  <a:gd name="connsiteY16" fmla="*/ 206621 h 1768427"/>
                  <a:gd name="connsiteX17" fmla="*/ 253229 w 1377057"/>
                  <a:gd name="connsiteY17" fmla="*/ 201178 h 1768427"/>
                  <a:gd name="connsiteX18" fmla="*/ 858243 w 1377057"/>
                  <a:gd name="connsiteY18" fmla="*/ 208402 h 1768427"/>
                  <a:gd name="connsiteX19" fmla="*/ 847457 w 1377057"/>
                  <a:gd name="connsiteY19" fmla="*/ 347632 h 1768427"/>
                  <a:gd name="connsiteX20" fmla="*/ 839837 w 1377057"/>
                  <a:gd name="connsiteY20" fmla="*/ 382662 h 1768427"/>
                  <a:gd name="connsiteX21" fmla="*/ 821630 w 1377057"/>
                  <a:gd name="connsiteY21" fmla="*/ 449655 h 1768427"/>
                  <a:gd name="connsiteX22" fmla="*/ 825588 w 1377057"/>
                  <a:gd name="connsiteY22" fmla="*/ 445201 h 1768427"/>
                  <a:gd name="connsiteX23" fmla="*/ 861706 w 1377057"/>
                  <a:gd name="connsiteY23" fmla="*/ 405719 h 1768427"/>
                  <a:gd name="connsiteX24" fmla="*/ 1182916 w 1377057"/>
                  <a:gd name="connsiteY24" fmla="*/ 213449 h 1768427"/>
                  <a:gd name="connsiteX25" fmla="*/ 1353614 w 1377057"/>
                  <a:gd name="connsiteY25" fmla="*/ 863880 h 176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77057" h="1768427">
                    <a:moveTo>
                      <a:pt x="1353416" y="863781"/>
                    </a:moveTo>
                    <a:cubicBezTo>
                      <a:pt x="1339760" y="930576"/>
                      <a:pt x="1320068" y="996480"/>
                      <a:pt x="1293746" y="1058228"/>
                    </a:cubicBezTo>
                    <a:cubicBezTo>
                      <a:pt x="1257232" y="1144022"/>
                      <a:pt x="1214681" y="1207155"/>
                      <a:pt x="1168667" y="1254752"/>
                    </a:cubicBezTo>
                    <a:cubicBezTo>
                      <a:pt x="1160453" y="1263263"/>
                      <a:pt x="1152141" y="1271179"/>
                      <a:pt x="1143730" y="1278601"/>
                    </a:cubicBezTo>
                    <a:cubicBezTo>
                      <a:pt x="1060211" y="1353410"/>
                      <a:pt x="966105" y="1382998"/>
                      <a:pt x="873680" y="1405857"/>
                    </a:cubicBezTo>
                    <a:cubicBezTo>
                      <a:pt x="806193" y="1422580"/>
                      <a:pt x="739595" y="1435642"/>
                      <a:pt x="678540" y="1460183"/>
                    </a:cubicBezTo>
                    <a:cubicBezTo>
                      <a:pt x="477957" y="1540238"/>
                      <a:pt x="405027" y="1768428"/>
                      <a:pt x="405027" y="1768428"/>
                    </a:cubicBezTo>
                    <a:cubicBezTo>
                      <a:pt x="400871" y="1765657"/>
                      <a:pt x="396913" y="1762886"/>
                      <a:pt x="392954" y="1760116"/>
                    </a:cubicBezTo>
                    <a:lnTo>
                      <a:pt x="392855" y="1760116"/>
                    </a:lnTo>
                    <a:cubicBezTo>
                      <a:pt x="239771" y="1652749"/>
                      <a:pt x="139925" y="1504317"/>
                      <a:pt x="79364" y="1354598"/>
                    </a:cubicBezTo>
                    <a:lnTo>
                      <a:pt x="79266" y="1354598"/>
                    </a:lnTo>
                    <a:cubicBezTo>
                      <a:pt x="48094" y="1277413"/>
                      <a:pt x="27116" y="1199931"/>
                      <a:pt x="14845" y="1127496"/>
                    </a:cubicBezTo>
                    <a:cubicBezTo>
                      <a:pt x="-6925" y="1002021"/>
                      <a:pt x="-3164" y="891885"/>
                      <a:pt x="15835" y="825387"/>
                    </a:cubicBezTo>
                    <a:cubicBezTo>
                      <a:pt x="18606" y="815491"/>
                      <a:pt x="20882" y="806090"/>
                      <a:pt x="22564" y="796888"/>
                    </a:cubicBezTo>
                    <a:cubicBezTo>
                      <a:pt x="30283" y="758097"/>
                      <a:pt x="29986" y="723958"/>
                      <a:pt x="29392" y="689620"/>
                    </a:cubicBezTo>
                    <a:cubicBezTo>
                      <a:pt x="29392" y="682397"/>
                      <a:pt x="29293" y="674975"/>
                      <a:pt x="29293" y="667652"/>
                    </a:cubicBezTo>
                    <a:cubicBezTo>
                      <a:pt x="28204" y="566619"/>
                      <a:pt x="38595" y="454206"/>
                      <a:pt x="248578" y="206621"/>
                    </a:cubicBezTo>
                    <a:cubicBezTo>
                      <a:pt x="250063" y="204741"/>
                      <a:pt x="251646" y="202960"/>
                      <a:pt x="253229" y="201178"/>
                    </a:cubicBezTo>
                    <a:cubicBezTo>
                      <a:pt x="543466" y="-139326"/>
                      <a:pt x="836869" y="14451"/>
                      <a:pt x="858243" y="208402"/>
                    </a:cubicBezTo>
                    <a:cubicBezTo>
                      <a:pt x="862894" y="250755"/>
                      <a:pt x="856363" y="302805"/>
                      <a:pt x="847457" y="347632"/>
                    </a:cubicBezTo>
                    <a:cubicBezTo>
                      <a:pt x="845082" y="359902"/>
                      <a:pt x="842410" y="371678"/>
                      <a:pt x="839837" y="382662"/>
                    </a:cubicBezTo>
                    <a:cubicBezTo>
                      <a:pt x="831129" y="419770"/>
                      <a:pt x="822520" y="446587"/>
                      <a:pt x="821630" y="449655"/>
                    </a:cubicBezTo>
                    <a:cubicBezTo>
                      <a:pt x="822124" y="449061"/>
                      <a:pt x="823411" y="447577"/>
                      <a:pt x="825588" y="445201"/>
                    </a:cubicBezTo>
                    <a:cubicBezTo>
                      <a:pt x="831525" y="438176"/>
                      <a:pt x="843993" y="423827"/>
                      <a:pt x="861706" y="405719"/>
                    </a:cubicBezTo>
                    <a:cubicBezTo>
                      <a:pt x="923455" y="342387"/>
                      <a:pt x="1048634" y="231459"/>
                      <a:pt x="1182916" y="213449"/>
                    </a:cubicBezTo>
                    <a:cubicBezTo>
                      <a:pt x="1340453" y="192273"/>
                      <a:pt x="1419815" y="538021"/>
                      <a:pt x="1353614" y="8638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5B784C8-7D67-4A7F-A7F2-F94E723C25EF}"/>
                  </a:ext>
                </a:extLst>
              </p:cNvPr>
              <p:cNvSpPr/>
              <p:nvPr/>
            </p:nvSpPr>
            <p:spPr>
              <a:xfrm>
                <a:off x="2084938" y="2618522"/>
                <a:ext cx="1376820" cy="1760047"/>
              </a:xfrm>
              <a:custGeom>
                <a:avLst/>
                <a:gdLst>
                  <a:gd name="connsiteX0" fmla="*/ 579545 w 1376820"/>
                  <a:gd name="connsiteY0" fmla="*/ 845506 h 1760047"/>
                  <a:gd name="connsiteX1" fmla="*/ 585977 w 1376820"/>
                  <a:gd name="connsiteY1" fmla="*/ 832741 h 1760047"/>
                  <a:gd name="connsiteX2" fmla="*/ 635851 w 1376820"/>
                  <a:gd name="connsiteY2" fmla="*/ 741900 h 1760047"/>
                  <a:gd name="connsiteX3" fmla="*/ 638226 w 1376820"/>
                  <a:gd name="connsiteY3" fmla="*/ 742197 h 1760047"/>
                  <a:gd name="connsiteX4" fmla="*/ 640403 w 1376820"/>
                  <a:gd name="connsiteY4" fmla="*/ 742593 h 1760047"/>
                  <a:gd name="connsiteX5" fmla="*/ 676324 w 1376820"/>
                  <a:gd name="connsiteY5" fmla="*/ 754368 h 1760047"/>
                  <a:gd name="connsiteX6" fmla="*/ 723328 w 1376820"/>
                  <a:gd name="connsiteY6" fmla="*/ 778216 h 1760047"/>
                  <a:gd name="connsiteX7" fmla="*/ 810705 w 1376820"/>
                  <a:gd name="connsiteY7" fmla="*/ 838876 h 1760047"/>
                  <a:gd name="connsiteX8" fmla="*/ 851673 w 1376820"/>
                  <a:gd name="connsiteY8" fmla="*/ 873114 h 1760047"/>
                  <a:gd name="connsiteX9" fmla="*/ 881557 w 1376820"/>
                  <a:gd name="connsiteY9" fmla="*/ 900426 h 1760047"/>
                  <a:gd name="connsiteX10" fmla="*/ 1168726 w 1376820"/>
                  <a:gd name="connsiteY10" fmla="*/ 1254883 h 1760047"/>
                  <a:gd name="connsiteX11" fmla="*/ 1046219 w 1376820"/>
                  <a:gd name="connsiteY11" fmla="*/ 766639 h 1760047"/>
                  <a:gd name="connsiteX12" fmla="*/ 654059 w 1376820"/>
                  <a:gd name="connsiteY12" fmla="*/ 731708 h 1760047"/>
                  <a:gd name="connsiteX13" fmla="*/ 643372 w 1376820"/>
                  <a:gd name="connsiteY13" fmla="*/ 728640 h 1760047"/>
                  <a:gd name="connsiteX14" fmla="*/ 661777 w 1376820"/>
                  <a:gd name="connsiteY14" fmla="*/ 697568 h 1760047"/>
                  <a:gd name="connsiteX15" fmla="*/ 679787 w 1376820"/>
                  <a:gd name="connsiteY15" fmla="*/ 667981 h 1760047"/>
                  <a:gd name="connsiteX16" fmla="*/ 690079 w 1376820"/>
                  <a:gd name="connsiteY16" fmla="*/ 651158 h 1760047"/>
                  <a:gd name="connsiteX17" fmla="*/ 720161 w 1376820"/>
                  <a:gd name="connsiteY17" fmla="*/ 604451 h 1760047"/>
                  <a:gd name="connsiteX18" fmla="*/ 854147 w 1376820"/>
                  <a:gd name="connsiteY18" fmla="*/ 566849 h 1760047"/>
                  <a:gd name="connsiteX19" fmla="*/ 994564 w 1376820"/>
                  <a:gd name="connsiteY19" fmla="*/ 562099 h 1760047"/>
                  <a:gd name="connsiteX20" fmla="*/ 1116379 w 1376820"/>
                  <a:gd name="connsiteY20" fmla="*/ 602274 h 1760047"/>
                  <a:gd name="connsiteX21" fmla="*/ 1219589 w 1376820"/>
                  <a:gd name="connsiteY21" fmla="*/ 711323 h 1760047"/>
                  <a:gd name="connsiteX22" fmla="*/ 1220381 w 1376820"/>
                  <a:gd name="connsiteY22" fmla="*/ 712609 h 1760047"/>
                  <a:gd name="connsiteX23" fmla="*/ 1220084 w 1376820"/>
                  <a:gd name="connsiteY23" fmla="*/ 712114 h 1760047"/>
                  <a:gd name="connsiteX24" fmla="*/ 1220381 w 1376820"/>
                  <a:gd name="connsiteY24" fmla="*/ 712609 h 1760047"/>
                  <a:gd name="connsiteX25" fmla="*/ 1353377 w 1376820"/>
                  <a:gd name="connsiteY25" fmla="*/ 863911 h 1760047"/>
                  <a:gd name="connsiteX26" fmla="*/ 1182679 w 1376820"/>
                  <a:gd name="connsiteY26" fmla="*/ 213480 h 1760047"/>
                  <a:gd name="connsiteX27" fmla="*/ 861469 w 1376820"/>
                  <a:gd name="connsiteY27" fmla="*/ 405750 h 1760047"/>
                  <a:gd name="connsiteX28" fmla="*/ 825351 w 1376820"/>
                  <a:gd name="connsiteY28" fmla="*/ 445233 h 1760047"/>
                  <a:gd name="connsiteX29" fmla="*/ 821392 w 1376820"/>
                  <a:gd name="connsiteY29" fmla="*/ 449686 h 1760047"/>
                  <a:gd name="connsiteX30" fmla="*/ 839600 w 1376820"/>
                  <a:gd name="connsiteY30" fmla="*/ 382693 h 1760047"/>
                  <a:gd name="connsiteX31" fmla="*/ 847220 w 1376820"/>
                  <a:gd name="connsiteY31" fmla="*/ 347663 h 1760047"/>
                  <a:gd name="connsiteX32" fmla="*/ 858006 w 1376820"/>
                  <a:gd name="connsiteY32" fmla="*/ 208433 h 1760047"/>
                  <a:gd name="connsiteX33" fmla="*/ 252992 w 1376820"/>
                  <a:gd name="connsiteY33" fmla="*/ 201210 h 1760047"/>
                  <a:gd name="connsiteX34" fmla="*/ 248341 w 1376820"/>
                  <a:gd name="connsiteY34" fmla="*/ 206652 h 1760047"/>
                  <a:gd name="connsiteX35" fmla="*/ 545900 w 1376820"/>
                  <a:gd name="connsiteY35" fmla="*/ 258010 h 1760047"/>
                  <a:gd name="connsiteX36" fmla="*/ 538182 w 1376820"/>
                  <a:gd name="connsiteY36" fmla="*/ 255239 h 1760047"/>
                  <a:gd name="connsiteX37" fmla="*/ 513344 w 1376820"/>
                  <a:gd name="connsiteY37" fmla="*/ 246333 h 1760047"/>
                  <a:gd name="connsiteX38" fmla="*/ 463174 w 1376820"/>
                  <a:gd name="connsiteY38" fmla="*/ 234656 h 1760047"/>
                  <a:gd name="connsiteX39" fmla="*/ 513146 w 1376820"/>
                  <a:gd name="connsiteY39" fmla="*/ 248411 h 1760047"/>
                  <a:gd name="connsiteX40" fmla="*/ 537588 w 1376820"/>
                  <a:gd name="connsiteY40" fmla="*/ 258208 h 1760047"/>
                  <a:gd name="connsiteX41" fmla="*/ 549760 w 1376820"/>
                  <a:gd name="connsiteY41" fmla="*/ 263156 h 1760047"/>
                  <a:gd name="connsiteX42" fmla="*/ 561535 w 1376820"/>
                  <a:gd name="connsiteY42" fmla="*/ 269687 h 1760047"/>
                  <a:gd name="connsiteX43" fmla="*/ 584988 w 1376820"/>
                  <a:gd name="connsiteY43" fmla="*/ 282848 h 1760047"/>
                  <a:gd name="connsiteX44" fmla="*/ 607055 w 1376820"/>
                  <a:gd name="connsiteY44" fmla="*/ 299076 h 1760047"/>
                  <a:gd name="connsiteX45" fmla="*/ 627935 w 1376820"/>
                  <a:gd name="connsiteY45" fmla="*/ 317086 h 1760047"/>
                  <a:gd name="connsiteX46" fmla="*/ 628825 w 1376820"/>
                  <a:gd name="connsiteY46" fmla="*/ 317977 h 1760047"/>
                  <a:gd name="connsiteX47" fmla="*/ 666824 w 1376820"/>
                  <a:gd name="connsiteY47" fmla="*/ 361121 h 1760047"/>
                  <a:gd name="connsiteX48" fmla="*/ 706505 w 1376820"/>
                  <a:gd name="connsiteY48" fmla="*/ 432566 h 1760047"/>
                  <a:gd name="connsiteX49" fmla="*/ 734509 w 1376820"/>
                  <a:gd name="connsiteY49" fmla="*/ 544485 h 1760047"/>
                  <a:gd name="connsiteX50" fmla="*/ 724218 w 1376820"/>
                  <a:gd name="connsiteY50" fmla="*/ 560812 h 1760047"/>
                  <a:gd name="connsiteX51" fmla="*/ 714916 w 1376820"/>
                  <a:gd name="connsiteY51" fmla="*/ 576051 h 1760047"/>
                  <a:gd name="connsiteX52" fmla="*/ 685230 w 1376820"/>
                  <a:gd name="connsiteY52" fmla="*/ 624737 h 1760047"/>
                  <a:gd name="connsiteX53" fmla="*/ 507011 w 1376820"/>
                  <a:gd name="connsiteY53" fmla="*/ 374282 h 1760047"/>
                  <a:gd name="connsiteX54" fmla="*/ 29155 w 1376820"/>
                  <a:gd name="connsiteY54" fmla="*/ 667783 h 1760047"/>
                  <a:gd name="connsiteX55" fmla="*/ 29254 w 1376820"/>
                  <a:gd name="connsiteY55" fmla="*/ 689751 h 1760047"/>
                  <a:gd name="connsiteX56" fmla="*/ 304251 w 1376820"/>
                  <a:gd name="connsiteY56" fmla="*/ 564968 h 1760047"/>
                  <a:gd name="connsiteX57" fmla="*/ 264669 w 1376820"/>
                  <a:gd name="connsiteY57" fmla="*/ 585749 h 1760047"/>
                  <a:gd name="connsiteX58" fmla="*/ 318995 w 1376820"/>
                  <a:gd name="connsiteY58" fmla="*/ 560021 h 1760047"/>
                  <a:gd name="connsiteX59" fmla="*/ 362734 w 1376820"/>
                  <a:gd name="connsiteY59" fmla="*/ 547255 h 1760047"/>
                  <a:gd name="connsiteX60" fmla="*/ 376884 w 1376820"/>
                  <a:gd name="connsiteY60" fmla="*/ 544683 h 1760047"/>
                  <a:gd name="connsiteX61" fmla="*/ 490188 w 1376820"/>
                  <a:gd name="connsiteY61" fmla="*/ 548344 h 1760047"/>
                  <a:gd name="connsiteX62" fmla="*/ 515026 w 1376820"/>
                  <a:gd name="connsiteY62" fmla="*/ 554974 h 1760047"/>
                  <a:gd name="connsiteX63" fmla="*/ 647033 w 1376820"/>
                  <a:gd name="connsiteY63" fmla="*/ 625430 h 1760047"/>
                  <a:gd name="connsiteX64" fmla="*/ 670881 w 1376820"/>
                  <a:gd name="connsiteY64" fmla="*/ 649179 h 1760047"/>
                  <a:gd name="connsiteX65" fmla="*/ 647528 w 1376820"/>
                  <a:gd name="connsiteY65" fmla="*/ 689157 h 1760047"/>
                  <a:gd name="connsiteX66" fmla="*/ 603097 w 1376820"/>
                  <a:gd name="connsiteY66" fmla="*/ 769904 h 1760047"/>
                  <a:gd name="connsiteX67" fmla="*/ 279116 w 1376820"/>
                  <a:gd name="connsiteY67" fmla="*/ 690938 h 1760047"/>
                  <a:gd name="connsiteX68" fmla="*/ 22525 w 1376820"/>
                  <a:gd name="connsiteY68" fmla="*/ 797018 h 1760047"/>
                  <a:gd name="connsiteX69" fmla="*/ 15796 w 1376820"/>
                  <a:gd name="connsiteY69" fmla="*/ 825517 h 1760047"/>
                  <a:gd name="connsiteX70" fmla="*/ 14806 w 1376820"/>
                  <a:gd name="connsiteY70" fmla="*/ 1127627 h 1760047"/>
                  <a:gd name="connsiteX71" fmla="*/ 298314 w 1376820"/>
                  <a:gd name="connsiteY71" fmla="*/ 868364 h 1760047"/>
                  <a:gd name="connsiteX72" fmla="*/ 291684 w 1376820"/>
                  <a:gd name="connsiteY72" fmla="*/ 873411 h 1760047"/>
                  <a:gd name="connsiteX73" fmla="*/ 256851 w 1376820"/>
                  <a:gd name="connsiteY73" fmla="*/ 904087 h 1760047"/>
                  <a:gd name="connsiteX74" fmla="*/ 292574 w 1376820"/>
                  <a:gd name="connsiteY74" fmla="*/ 874401 h 1760047"/>
                  <a:gd name="connsiteX75" fmla="*/ 325032 w 1376820"/>
                  <a:gd name="connsiteY75" fmla="*/ 852037 h 1760047"/>
                  <a:gd name="connsiteX76" fmla="*/ 403504 w 1376820"/>
                  <a:gd name="connsiteY76" fmla="*/ 813345 h 1760047"/>
                  <a:gd name="connsiteX77" fmla="*/ 414487 w 1376820"/>
                  <a:gd name="connsiteY77" fmla="*/ 809189 h 1760047"/>
                  <a:gd name="connsiteX78" fmla="*/ 504141 w 1376820"/>
                  <a:gd name="connsiteY78" fmla="*/ 788409 h 1760047"/>
                  <a:gd name="connsiteX79" fmla="*/ 591717 w 1376820"/>
                  <a:gd name="connsiteY79" fmla="*/ 791674 h 1760047"/>
                  <a:gd name="connsiteX80" fmla="*/ 536302 w 1376820"/>
                  <a:gd name="connsiteY80" fmla="*/ 909827 h 1760047"/>
                  <a:gd name="connsiteX81" fmla="*/ 535312 w 1376820"/>
                  <a:gd name="connsiteY81" fmla="*/ 912103 h 1760047"/>
                  <a:gd name="connsiteX82" fmla="*/ 530166 w 1376820"/>
                  <a:gd name="connsiteY82" fmla="*/ 924472 h 1760047"/>
                  <a:gd name="connsiteX83" fmla="*/ 490485 w 1376820"/>
                  <a:gd name="connsiteY83" fmla="*/ 1025802 h 1760047"/>
                  <a:gd name="connsiteX84" fmla="*/ 79424 w 1376820"/>
                  <a:gd name="connsiteY84" fmla="*/ 1354530 h 1760047"/>
                  <a:gd name="connsiteX85" fmla="*/ 392915 w 1376820"/>
                  <a:gd name="connsiteY85" fmla="*/ 1760048 h 1760047"/>
                  <a:gd name="connsiteX86" fmla="*/ 333443 w 1376820"/>
                  <a:gd name="connsiteY86" fmla="*/ 1567580 h 1760047"/>
                  <a:gd name="connsiteX87" fmla="*/ 353135 w 1376820"/>
                  <a:gd name="connsiteY87" fmla="*/ 1406976 h 1760047"/>
                  <a:gd name="connsiteX88" fmla="*/ 523635 w 1376820"/>
                  <a:gd name="connsiteY88" fmla="*/ 967220 h 1760047"/>
                  <a:gd name="connsiteX89" fmla="*/ 562624 w 1376820"/>
                  <a:gd name="connsiteY89" fmla="*/ 988793 h 1760047"/>
                  <a:gd name="connsiteX90" fmla="*/ 603592 w 1376820"/>
                  <a:gd name="connsiteY90" fmla="*/ 1022041 h 1760047"/>
                  <a:gd name="connsiteX91" fmla="*/ 635752 w 1376820"/>
                  <a:gd name="connsiteY91" fmla="*/ 1054004 h 1760047"/>
                  <a:gd name="connsiteX92" fmla="*/ 695224 w 1376820"/>
                  <a:gd name="connsiteY92" fmla="*/ 1123965 h 1760047"/>
                  <a:gd name="connsiteX93" fmla="*/ 708979 w 1376820"/>
                  <a:gd name="connsiteY93" fmla="*/ 1141975 h 1760047"/>
                  <a:gd name="connsiteX94" fmla="*/ 739952 w 1376820"/>
                  <a:gd name="connsiteY94" fmla="*/ 1185614 h 1760047"/>
                  <a:gd name="connsiteX95" fmla="*/ 769441 w 1376820"/>
                  <a:gd name="connsiteY95" fmla="*/ 1230342 h 1760047"/>
                  <a:gd name="connsiteX96" fmla="*/ 797643 w 1376820"/>
                  <a:gd name="connsiteY96" fmla="*/ 1275861 h 1760047"/>
                  <a:gd name="connsiteX97" fmla="*/ 773201 w 1376820"/>
                  <a:gd name="connsiteY97" fmla="*/ 1233112 h 1760047"/>
                  <a:gd name="connsiteX98" fmla="*/ 873839 w 1376820"/>
                  <a:gd name="connsiteY98" fmla="*/ 1405789 h 1760047"/>
                  <a:gd name="connsiteX99" fmla="*/ 1143889 w 1376820"/>
                  <a:gd name="connsiteY99" fmla="*/ 1278533 h 1760047"/>
                  <a:gd name="connsiteX100" fmla="*/ 897786 w 1376820"/>
                  <a:gd name="connsiteY100" fmla="*/ 1090222 h 1760047"/>
                  <a:gd name="connsiteX101" fmla="*/ 536302 w 1376820"/>
                  <a:gd name="connsiteY101" fmla="*/ 937633 h 1760047"/>
                  <a:gd name="connsiteX102" fmla="*/ 545505 w 1376820"/>
                  <a:gd name="connsiteY102" fmla="*/ 916555 h 1760047"/>
                  <a:gd name="connsiteX103" fmla="*/ 579644 w 1376820"/>
                  <a:gd name="connsiteY103" fmla="*/ 845209 h 1760047"/>
                  <a:gd name="connsiteX104" fmla="*/ 450804 w 1376820"/>
                  <a:gd name="connsiteY104" fmla="*/ 538250 h 1760047"/>
                  <a:gd name="connsiteX105" fmla="*/ 451596 w 1376820"/>
                  <a:gd name="connsiteY105" fmla="*/ 538349 h 1760047"/>
                  <a:gd name="connsiteX106" fmla="*/ 409738 w 1376820"/>
                  <a:gd name="connsiteY106" fmla="*/ 538349 h 1760047"/>
                  <a:gd name="connsiteX107" fmla="*/ 450903 w 1376820"/>
                  <a:gd name="connsiteY107" fmla="*/ 538250 h 1760047"/>
                  <a:gd name="connsiteX108" fmla="*/ 463866 w 1376820"/>
                  <a:gd name="connsiteY108" fmla="*/ 1096159 h 1760047"/>
                  <a:gd name="connsiteX109" fmla="*/ 355609 w 1376820"/>
                  <a:gd name="connsiteY109" fmla="*/ 1397081 h 1760047"/>
                  <a:gd name="connsiteX110" fmla="*/ 463866 w 1376820"/>
                  <a:gd name="connsiteY110" fmla="*/ 1096159 h 1760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1376820" h="1760047">
                    <a:moveTo>
                      <a:pt x="579545" y="845506"/>
                    </a:moveTo>
                    <a:cubicBezTo>
                      <a:pt x="581524" y="841350"/>
                      <a:pt x="583800" y="837095"/>
                      <a:pt x="585977" y="832741"/>
                    </a:cubicBezTo>
                    <a:cubicBezTo>
                      <a:pt x="601909" y="802064"/>
                      <a:pt x="618633" y="771784"/>
                      <a:pt x="635851" y="741900"/>
                    </a:cubicBezTo>
                    <a:cubicBezTo>
                      <a:pt x="636643" y="741999"/>
                      <a:pt x="637434" y="742098"/>
                      <a:pt x="638226" y="742197"/>
                    </a:cubicBezTo>
                    <a:cubicBezTo>
                      <a:pt x="638918" y="742296"/>
                      <a:pt x="639710" y="742494"/>
                      <a:pt x="640403" y="742593"/>
                    </a:cubicBezTo>
                    <a:cubicBezTo>
                      <a:pt x="652179" y="745165"/>
                      <a:pt x="664746" y="749717"/>
                      <a:pt x="676324" y="754368"/>
                    </a:cubicBezTo>
                    <a:cubicBezTo>
                      <a:pt x="692453" y="761097"/>
                      <a:pt x="708089" y="769310"/>
                      <a:pt x="723328" y="778216"/>
                    </a:cubicBezTo>
                    <a:cubicBezTo>
                      <a:pt x="753806" y="796127"/>
                      <a:pt x="782800" y="816809"/>
                      <a:pt x="810705" y="838876"/>
                    </a:cubicBezTo>
                    <a:cubicBezTo>
                      <a:pt x="824559" y="849959"/>
                      <a:pt x="838116" y="861536"/>
                      <a:pt x="851673" y="873114"/>
                    </a:cubicBezTo>
                    <a:cubicBezTo>
                      <a:pt x="861568" y="882218"/>
                      <a:pt x="871662" y="891223"/>
                      <a:pt x="881557" y="900426"/>
                    </a:cubicBezTo>
                    <a:cubicBezTo>
                      <a:pt x="1035235" y="1051629"/>
                      <a:pt x="1168726" y="1254883"/>
                      <a:pt x="1168726" y="1254883"/>
                    </a:cubicBezTo>
                    <a:cubicBezTo>
                      <a:pt x="1168726" y="1254883"/>
                      <a:pt x="1218600" y="938326"/>
                      <a:pt x="1046219" y="766639"/>
                    </a:cubicBezTo>
                    <a:cubicBezTo>
                      <a:pt x="902338" y="623352"/>
                      <a:pt x="712838" y="701922"/>
                      <a:pt x="654059" y="731708"/>
                    </a:cubicBezTo>
                    <a:cubicBezTo>
                      <a:pt x="650595" y="730619"/>
                      <a:pt x="647033" y="729531"/>
                      <a:pt x="643372" y="728640"/>
                    </a:cubicBezTo>
                    <a:cubicBezTo>
                      <a:pt x="649408" y="718250"/>
                      <a:pt x="655543" y="707859"/>
                      <a:pt x="661777" y="697568"/>
                    </a:cubicBezTo>
                    <a:cubicBezTo>
                      <a:pt x="667715" y="687574"/>
                      <a:pt x="673652" y="677579"/>
                      <a:pt x="679787" y="667981"/>
                    </a:cubicBezTo>
                    <a:cubicBezTo>
                      <a:pt x="683053" y="662241"/>
                      <a:pt x="686714" y="656700"/>
                      <a:pt x="690079" y="651158"/>
                    </a:cubicBezTo>
                    <a:cubicBezTo>
                      <a:pt x="699875" y="635424"/>
                      <a:pt x="709969" y="619888"/>
                      <a:pt x="720161" y="604451"/>
                    </a:cubicBezTo>
                    <a:cubicBezTo>
                      <a:pt x="762811" y="587233"/>
                      <a:pt x="808330" y="574765"/>
                      <a:pt x="854147" y="566849"/>
                    </a:cubicBezTo>
                    <a:cubicBezTo>
                      <a:pt x="900458" y="559229"/>
                      <a:pt x="947857" y="556359"/>
                      <a:pt x="994564" y="562099"/>
                    </a:cubicBezTo>
                    <a:cubicBezTo>
                      <a:pt x="1037214" y="567343"/>
                      <a:pt x="1079369" y="580009"/>
                      <a:pt x="1116379" y="602274"/>
                    </a:cubicBezTo>
                    <a:cubicBezTo>
                      <a:pt x="1154872" y="626617"/>
                      <a:pt x="1190298" y="661746"/>
                      <a:pt x="1219589" y="711323"/>
                    </a:cubicBezTo>
                    <a:cubicBezTo>
                      <a:pt x="1219886" y="711719"/>
                      <a:pt x="1220084" y="712213"/>
                      <a:pt x="1220381" y="712609"/>
                    </a:cubicBezTo>
                    <a:cubicBezTo>
                      <a:pt x="1220381" y="712411"/>
                      <a:pt x="1220183" y="712213"/>
                      <a:pt x="1220084" y="712114"/>
                    </a:cubicBezTo>
                    <a:cubicBezTo>
                      <a:pt x="1220084" y="712312"/>
                      <a:pt x="1220282" y="712411"/>
                      <a:pt x="1220381" y="712609"/>
                    </a:cubicBezTo>
                    <a:cubicBezTo>
                      <a:pt x="1268275" y="794346"/>
                      <a:pt x="1313498" y="840261"/>
                      <a:pt x="1353377" y="863911"/>
                    </a:cubicBezTo>
                    <a:cubicBezTo>
                      <a:pt x="1419578" y="538053"/>
                      <a:pt x="1340216" y="192403"/>
                      <a:pt x="1182679" y="213480"/>
                    </a:cubicBezTo>
                    <a:cubicBezTo>
                      <a:pt x="1048396" y="231490"/>
                      <a:pt x="923218" y="342419"/>
                      <a:pt x="861469" y="405750"/>
                    </a:cubicBezTo>
                    <a:cubicBezTo>
                      <a:pt x="843855" y="423858"/>
                      <a:pt x="831288" y="438207"/>
                      <a:pt x="825351" y="445233"/>
                    </a:cubicBezTo>
                    <a:cubicBezTo>
                      <a:pt x="823174" y="447608"/>
                      <a:pt x="821887" y="449191"/>
                      <a:pt x="821392" y="449686"/>
                    </a:cubicBezTo>
                    <a:cubicBezTo>
                      <a:pt x="822283" y="446618"/>
                      <a:pt x="830892" y="419802"/>
                      <a:pt x="839600" y="382693"/>
                    </a:cubicBezTo>
                    <a:cubicBezTo>
                      <a:pt x="842173" y="371808"/>
                      <a:pt x="844845" y="359934"/>
                      <a:pt x="847220" y="347663"/>
                    </a:cubicBezTo>
                    <a:cubicBezTo>
                      <a:pt x="856126" y="302837"/>
                      <a:pt x="862756" y="250885"/>
                      <a:pt x="858006" y="208433"/>
                    </a:cubicBezTo>
                    <a:cubicBezTo>
                      <a:pt x="836533" y="14383"/>
                      <a:pt x="543229" y="-139294"/>
                      <a:pt x="252992" y="201210"/>
                    </a:cubicBezTo>
                    <a:cubicBezTo>
                      <a:pt x="251409" y="202991"/>
                      <a:pt x="249826" y="204871"/>
                      <a:pt x="248341" y="206652"/>
                    </a:cubicBezTo>
                    <a:cubicBezTo>
                      <a:pt x="337698" y="200913"/>
                      <a:pt x="450309" y="207840"/>
                      <a:pt x="545900" y="258010"/>
                    </a:cubicBezTo>
                    <a:lnTo>
                      <a:pt x="538182" y="255239"/>
                    </a:lnTo>
                    <a:lnTo>
                      <a:pt x="513344" y="246333"/>
                    </a:lnTo>
                    <a:cubicBezTo>
                      <a:pt x="496720" y="241484"/>
                      <a:pt x="479798" y="238615"/>
                      <a:pt x="463174" y="234656"/>
                    </a:cubicBezTo>
                    <a:cubicBezTo>
                      <a:pt x="479897" y="239307"/>
                      <a:pt x="496621" y="242870"/>
                      <a:pt x="513146" y="248411"/>
                    </a:cubicBezTo>
                    <a:lnTo>
                      <a:pt x="537588" y="258208"/>
                    </a:lnTo>
                    <a:lnTo>
                      <a:pt x="549760" y="263156"/>
                    </a:lnTo>
                    <a:lnTo>
                      <a:pt x="561535" y="269687"/>
                    </a:lnTo>
                    <a:lnTo>
                      <a:pt x="584988" y="282848"/>
                    </a:lnTo>
                    <a:lnTo>
                      <a:pt x="607055" y="299076"/>
                    </a:lnTo>
                    <a:cubicBezTo>
                      <a:pt x="614675" y="304024"/>
                      <a:pt x="621107" y="310753"/>
                      <a:pt x="627935" y="317086"/>
                    </a:cubicBezTo>
                    <a:cubicBezTo>
                      <a:pt x="628231" y="317383"/>
                      <a:pt x="628528" y="317680"/>
                      <a:pt x="628825" y="317977"/>
                    </a:cubicBezTo>
                    <a:cubicBezTo>
                      <a:pt x="643569" y="332424"/>
                      <a:pt x="656038" y="346871"/>
                      <a:pt x="666824" y="361121"/>
                    </a:cubicBezTo>
                    <a:cubicBezTo>
                      <a:pt x="682855" y="383089"/>
                      <a:pt x="696214" y="407333"/>
                      <a:pt x="706505" y="432566"/>
                    </a:cubicBezTo>
                    <a:cubicBezTo>
                      <a:pt x="719567" y="464430"/>
                      <a:pt x="730353" y="509752"/>
                      <a:pt x="734509" y="544485"/>
                    </a:cubicBezTo>
                    <a:cubicBezTo>
                      <a:pt x="731046" y="549927"/>
                      <a:pt x="727583" y="555370"/>
                      <a:pt x="724218" y="560812"/>
                    </a:cubicBezTo>
                    <a:cubicBezTo>
                      <a:pt x="721151" y="565760"/>
                      <a:pt x="717984" y="570906"/>
                      <a:pt x="714916" y="576051"/>
                    </a:cubicBezTo>
                    <a:cubicBezTo>
                      <a:pt x="704922" y="592181"/>
                      <a:pt x="695026" y="608410"/>
                      <a:pt x="685230" y="624737"/>
                    </a:cubicBezTo>
                    <a:cubicBezTo>
                      <a:pt x="695224" y="560317"/>
                      <a:pt x="701261" y="395063"/>
                      <a:pt x="507011" y="374282"/>
                    </a:cubicBezTo>
                    <a:cubicBezTo>
                      <a:pt x="314839" y="353897"/>
                      <a:pt x="106835" y="575458"/>
                      <a:pt x="29155" y="667783"/>
                    </a:cubicBezTo>
                    <a:cubicBezTo>
                      <a:pt x="29155" y="675204"/>
                      <a:pt x="29254" y="682527"/>
                      <a:pt x="29254" y="689751"/>
                    </a:cubicBezTo>
                    <a:cubicBezTo>
                      <a:pt x="84372" y="660361"/>
                      <a:pt x="201535" y="600394"/>
                      <a:pt x="304251" y="564968"/>
                    </a:cubicBezTo>
                    <a:cubicBezTo>
                      <a:pt x="290496" y="571104"/>
                      <a:pt x="277236" y="578130"/>
                      <a:pt x="264669" y="585749"/>
                    </a:cubicBezTo>
                    <a:cubicBezTo>
                      <a:pt x="281887" y="575853"/>
                      <a:pt x="300194" y="567046"/>
                      <a:pt x="318995" y="560021"/>
                    </a:cubicBezTo>
                    <a:cubicBezTo>
                      <a:pt x="334037" y="555073"/>
                      <a:pt x="348682" y="550818"/>
                      <a:pt x="362734" y="547255"/>
                    </a:cubicBezTo>
                    <a:cubicBezTo>
                      <a:pt x="367484" y="546266"/>
                      <a:pt x="372135" y="545375"/>
                      <a:pt x="376884" y="544683"/>
                    </a:cubicBezTo>
                    <a:cubicBezTo>
                      <a:pt x="416170" y="538250"/>
                      <a:pt x="454861" y="540526"/>
                      <a:pt x="490188" y="548344"/>
                    </a:cubicBezTo>
                    <a:cubicBezTo>
                      <a:pt x="498699" y="550224"/>
                      <a:pt x="506912" y="552500"/>
                      <a:pt x="515026" y="554974"/>
                    </a:cubicBezTo>
                    <a:cubicBezTo>
                      <a:pt x="569353" y="574567"/>
                      <a:pt x="617049" y="604253"/>
                      <a:pt x="647033" y="625430"/>
                    </a:cubicBezTo>
                    <a:cubicBezTo>
                      <a:pt x="655840" y="633247"/>
                      <a:pt x="660887" y="639778"/>
                      <a:pt x="670881" y="649179"/>
                    </a:cubicBezTo>
                    <a:cubicBezTo>
                      <a:pt x="663064" y="662439"/>
                      <a:pt x="655147" y="675699"/>
                      <a:pt x="647528" y="689157"/>
                    </a:cubicBezTo>
                    <a:cubicBezTo>
                      <a:pt x="632289" y="715776"/>
                      <a:pt x="617445" y="742691"/>
                      <a:pt x="603097" y="769904"/>
                    </a:cubicBezTo>
                    <a:cubicBezTo>
                      <a:pt x="573806" y="731510"/>
                      <a:pt x="420227" y="575557"/>
                      <a:pt x="279116" y="690938"/>
                    </a:cubicBezTo>
                    <a:cubicBezTo>
                      <a:pt x="182932" y="769508"/>
                      <a:pt x="83976" y="791575"/>
                      <a:pt x="22525" y="797018"/>
                    </a:cubicBezTo>
                    <a:cubicBezTo>
                      <a:pt x="20744" y="806221"/>
                      <a:pt x="18567" y="815720"/>
                      <a:pt x="15796" y="825517"/>
                    </a:cubicBezTo>
                    <a:cubicBezTo>
                      <a:pt x="-3204" y="892014"/>
                      <a:pt x="-6865" y="1002053"/>
                      <a:pt x="14806" y="1127627"/>
                    </a:cubicBezTo>
                    <a:cubicBezTo>
                      <a:pt x="114751" y="1013037"/>
                      <a:pt x="207176" y="926748"/>
                      <a:pt x="298314" y="868364"/>
                    </a:cubicBezTo>
                    <a:cubicBezTo>
                      <a:pt x="296137" y="870047"/>
                      <a:pt x="293960" y="871729"/>
                      <a:pt x="291684" y="873411"/>
                    </a:cubicBezTo>
                    <a:cubicBezTo>
                      <a:pt x="279413" y="882911"/>
                      <a:pt x="268429" y="893994"/>
                      <a:pt x="256851" y="904087"/>
                    </a:cubicBezTo>
                    <a:cubicBezTo>
                      <a:pt x="268825" y="894291"/>
                      <a:pt x="280106" y="883504"/>
                      <a:pt x="292574" y="874401"/>
                    </a:cubicBezTo>
                    <a:cubicBezTo>
                      <a:pt x="303262" y="866781"/>
                      <a:pt x="313850" y="858865"/>
                      <a:pt x="325032" y="852037"/>
                    </a:cubicBezTo>
                    <a:cubicBezTo>
                      <a:pt x="351156" y="836897"/>
                      <a:pt x="377280" y="823934"/>
                      <a:pt x="403504" y="813345"/>
                    </a:cubicBezTo>
                    <a:cubicBezTo>
                      <a:pt x="407165" y="811960"/>
                      <a:pt x="410826" y="810476"/>
                      <a:pt x="414487" y="809189"/>
                    </a:cubicBezTo>
                    <a:cubicBezTo>
                      <a:pt x="443481" y="798799"/>
                      <a:pt x="473663" y="792169"/>
                      <a:pt x="504141" y="788409"/>
                    </a:cubicBezTo>
                    <a:cubicBezTo>
                      <a:pt x="532937" y="784846"/>
                      <a:pt x="563218" y="788013"/>
                      <a:pt x="591717" y="791674"/>
                    </a:cubicBezTo>
                    <a:cubicBezTo>
                      <a:pt x="571827" y="830366"/>
                      <a:pt x="553223" y="869750"/>
                      <a:pt x="536302" y="909827"/>
                    </a:cubicBezTo>
                    <a:cubicBezTo>
                      <a:pt x="536005" y="910519"/>
                      <a:pt x="535609" y="911410"/>
                      <a:pt x="535312" y="912103"/>
                    </a:cubicBezTo>
                    <a:cubicBezTo>
                      <a:pt x="533630" y="916259"/>
                      <a:pt x="531750" y="920415"/>
                      <a:pt x="530166" y="924472"/>
                    </a:cubicBezTo>
                    <a:cubicBezTo>
                      <a:pt x="522547" y="942778"/>
                      <a:pt x="508099" y="979590"/>
                      <a:pt x="490485" y="1025802"/>
                    </a:cubicBezTo>
                    <a:cubicBezTo>
                      <a:pt x="420623" y="1107242"/>
                      <a:pt x="165812" y="1394508"/>
                      <a:pt x="79424" y="1354530"/>
                    </a:cubicBezTo>
                    <a:cubicBezTo>
                      <a:pt x="139985" y="1504249"/>
                      <a:pt x="239831" y="1652682"/>
                      <a:pt x="392915" y="1760048"/>
                    </a:cubicBezTo>
                    <a:cubicBezTo>
                      <a:pt x="367880" y="1705029"/>
                      <a:pt x="334828" y="1622599"/>
                      <a:pt x="333443" y="1567580"/>
                    </a:cubicBezTo>
                    <a:cubicBezTo>
                      <a:pt x="332355" y="1517905"/>
                      <a:pt x="340172" y="1462787"/>
                      <a:pt x="353135" y="1406976"/>
                    </a:cubicBezTo>
                    <a:cubicBezTo>
                      <a:pt x="388462" y="1304063"/>
                      <a:pt x="477423" y="1078149"/>
                      <a:pt x="523635" y="967220"/>
                    </a:cubicBezTo>
                    <a:cubicBezTo>
                      <a:pt x="536599" y="972069"/>
                      <a:pt x="550353" y="980382"/>
                      <a:pt x="562624" y="988793"/>
                    </a:cubicBezTo>
                    <a:cubicBezTo>
                      <a:pt x="576972" y="998787"/>
                      <a:pt x="590529" y="1010068"/>
                      <a:pt x="603592" y="1022041"/>
                    </a:cubicBezTo>
                    <a:cubicBezTo>
                      <a:pt x="614675" y="1032234"/>
                      <a:pt x="625362" y="1043020"/>
                      <a:pt x="635752" y="1054004"/>
                    </a:cubicBezTo>
                    <a:cubicBezTo>
                      <a:pt x="656335" y="1076269"/>
                      <a:pt x="676225" y="1099820"/>
                      <a:pt x="695224" y="1123965"/>
                    </a:cubicBezTo>
                    <a:cubicBezTo>
                      <a:pt x="699875" y="1129902"/>
                      <a:pt x="704427" y="1135939"/>
                      <a:pt x="708979" y="1141975"/>
                    </a:cubicBezTo>
                    <a:cubicBezTo>
                      <a:pt x="719271" y="1156521"/>
                      <a:pt x="729958" y="1170771"/>
                      <a:pt x="739952" y="1185614"/>
                    </a:cubicBezTo>
                    <a:cubicBezTo>
                      <a:pt x="749749" y="1200556"/>
                      <a:pt x="759941" y="1215202"/>
                      <a:pt x="769441" y="1230342"/>
                    </a:cubicBezTo>
                    <a:lnTo>
                      <a:pt x="797643" y="1275861"/>
                    </a:lnTo>
                    <a:lnTo>
                      <a:pt x="773201" y="1233112"/>
                    </a:lnTo>
                    <a:cubicBezTo>
                      <a:pt x="812388" y="1293178"/>
                      <a:pt x="846329" y="1353046"/>
                      <a:pt x="873839" y="1405789"/>
                    </a:cubicBezTo>
                    <a:cubicBezTo>
                      <a:pt x="966164" y="1382930"/>
                      <a:pt x="1060271" y="1353343"/>
                      <a:pt x="1143889" y="1278533"/>
                    </a:cubicBezTo>
                    <a:cubicBezTo>
                      <a:pt x="1012673" y="1288725"/>
                      <a:pt x="951519" y="1163943"/>
                      <a:pt x="897786" y="1090222"/>
                    </a:cubicBezTo>
                    <a:cubicBezTo>
                      <a:pt x="713828" y="837985"/>
                      <a:pt x="579446" y="904582"/>
                      <a:pt x="536302" y="937633"/>
                    </a:cubicBezTo>
                    <a:cubicBezTo>
                      <a:pt x="539864" y="929222"/>
                      <a:pt x="543031" y="921998"/>
                      <a:pt x="545505" y="916555"/>
                    </a:cubicBezTo>
                    <a:cubicBezTo>
                      <a:pt x="556291" y="892509"/>
                      <a:pt x="567770" y="868859"/>
                      <a:pt x="579644" y="845209"/>
                    </a:cubicBezTo>
                    <a:close/>
                    <a:moveTo>
                      <a:pt x="450804" y="538250"/>
                    </a:moveTo>
                    <a:cubicBezTo>
                      <a:pt x="450804" y="538250"/>
                      <a:pt x="451299" y="538250"/>
                      <a:pt x="451596" y="538349"/>
                    </a:cubicBezTo>
                    <a:cubicBezTo>
                      <a:pt x="437841" y="537459"/>
                      <a:pt x="423888" y="537360"/>
                      <a:pt x="409738" y="538349"/>
                    </a:cubicBezTo>
                    <a:cubicBezTo>
                      <a:pt x="425175" y="536568"/>
                      <a:pt x="439029" y="536371"/>
                      <a:pt x="450903" y="538250"/>
                    </a:cubicBezTo>
                    <a:close/>
                    <a:moveTo>
                      <a:pt x="463866" y="1096159"/>
                    </a:moveTo>
                    <a:cubicBezTo>
                      <a:pt x="424680" y="1200260"/>
                      <a:pt x="379655" y="1323755"/>
                      <a:pt x="355609" y="1397081"/>
                    </a:cubicBezTo>
                    <a:cubicBezTo>
                      <a:pt x="382723" y="1285163"/>
                      <a:pt x="429331" y="1171958"/>
                      <a:pt x="463866" y="1096159"/>
                    </a:cubicBezTo>
                    <a:close/>
                  </a:path>
                </a:pathLst>
              </a:custGeom>
              <a:solidFill>
                <a:srgbClr val="227E22"/>
              </a:solidFill>
              <a:ln w="5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7730A-45BD-46C6-A9AA-23DBC8C4CB9E}"/>
              </a:ext>
            </a:extLst>
          </p:cNvPr>
          <p:cNvGrpSpPr/>
          <p:nvPr userDrawn="1"/>
        </p:nvGrpSpPr>
        <p:grpSpPr>
          <a:xfrm flipH="1">
            <a:off x="-2777257" y="4528162"/>
            <a:ext cx="4399511" cy="3222215"/>
            <a:chOff x="7360307" y="3614548"/>
            <a:chExt cx="3299633" cy="2416661"/>
          </a:xfrm>
        </p:grpSpPr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36012BB6-B4F6-40B6-B696-3E7F0EAC3006}"/>
                </a:ext>
              </a:extLst>
            </p:cNvPr>
            <p:cNvGrpSpPr/>
            <p:nvPr/>
          </p:nvGrpSpPr>
          <p:grpSpPr>
            <a:xfrm>
              <a:off x="8666718" y="4252214"/>
              <a:ext cx="1993222" cy="1519050"/>
              <a:chOff x="6904733" y="4334738"/>
              <a:chExt cx="1993222" cy="1519050"/>
            </a:xfrm>
            <a:solidFill>
              <a:srgbClr val="1BA13D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4390586-100C-411D-A44E-5DD1ED9FFEB0}"/>
                  </a:ext>
                </a:extLst>
              </p:cNvPr>
              <p:cNvSpPr/>
              <p:nvPr/>
            </p:nvSpPr>
            <p:spPr>
              <a:xfrm>
                <a:off x="6904733" y="4344237"/>
                <a:ext cx="1143133" cy="1089890"/>
              </a:xfrm>
              <a:custGeom>
                <a:avLst/>
                <a:gdLst>
                  <a:gd name="connsiteX0" fmla="*/ 64519 w 1143133"/>
                  <a:gd name="connsiteY0" fmla="*/ 1089891 h 1089890"/>
                  <a:gd name="connsiteX1" fmla="*/ 0 w 1143133"/>
                  <a:gd name="connsiteY1" fmla="*/ 935125 h 1089890"/>
                  <a:gd name="connsiteX2" fmla="*/ 1136108 w 1143133"/>
                  <a:gd name="connsiteY2" fmla="*/ 3563 h 1089890"/>
                  <a:gd name="connsiteX3" fmla="*/ 1139769 w 1143133"/>
                  <a:gd name="connsiteY3" fmla="*/ 1682 h 1089890"/>
                  <a:gd name="connsiteX4" fmla="*/ 1143134 w 1143133"/>
                  <a:gd name="connsiteY4" fmla="*/ 0 h 1089890"/>
                  <a:gd name="connsiteX5" fmla="*/ 1135415 w 1143133"/>
                  <a:gd name="connsiteY5" fmla="*/ 11875 h 1089890"/>
                  <a:gd name="connsiteX6" fmla="*/ 64618 w 1143133"/>
                  <a:gd name="connsiteY6" fmla="*/ 1089791 h 1089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3133" h="1089890">
                    <a:moveTo>
                      <a:pt x="64519" y="1089891"/>
                    </a:moveTo>
                    <a:lnTo>
                      <a:pt x="0" y="935125"/>
                    </a:lnTo>
                    <a:cubicBezTo>
                      <a:pt x="61352" y="899105"/>
                      <a:pt x="758593" y="146454"/>
                      <a:pt x="1136108" y="3563"/>
                    </a:cubicBezTo>
                    <a:cubicBezTo>
                      <a:pt x="1137691" y="2969"/>
                      <a:pt x="1138879" y="2276"/>
                      <a:pt x="1139769" y="1682"/>
                    </a:cubicBezTo>
                    <a:cubicBezTo>
                      <a:pt x="1141946" y="594"/>
                      <a:pt x="1143134" y="0"/>
                      <a:pt x="1143134" y="0"/>
                    </a:cubicBezTo>
                    <a:cubicBezTo>
                      <a:pt x="1140561" y="3958"/>
                      <a:pt x="1137988" y="7917"/>
                      <a:pt x="1135415" y="11875"/>
                    </a:cubicBezTo>
                    <a:cubicBezTo>
                      <a:pt x="448367" y="1057730"/>
                      <a:pt x="64618" y="1089791"/>
                      <a:pt x="64618" y="1089791"/>
                    </a:cubicBezTo>
                    <a:close/>
                  </a:path>
                </a:pathLst>
              </a:custGeom>
              <a:solidFill>
                <a:srgbClr val="1BA13D"/>
              </a:solidFill>
              <a:ln w="5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815331D-A9DA-4875-88AA-A4BC68A3AA73}"/>
                  </a:ext>
                </a:extLst>
              </p:cNvPr>
              <p:cNvSpPr/>
              <p:nvPr/>
            </p:nvSpPr>
            <p:spPr>
              <a:xfrm>
                <a:off x="6904952" y="4334738"/>
                <a:ext cx="1142320" cy="1099686"/>
              </a:xfrm>
              <a:custGeom>
                <a:avLst/>
                <a:gdLst>
                  <a:gd name="connsiteX0" fmla="*/ 64893 w 1142320"/>
                  <a:gd name="connsiteY0" fmla="*/ 1099687 h 1099686"/>
                  <a:gd name="connsiteX1" fmla="*/ 77 w 1142320"/>
                  <a:gd name="connsiteY1" fmla="*/ 942448 h 1099686"/>
                  <a:gd name="connsiteX2" fmla="*/ 1138956 w 1142320"/>
                  <a:gd name="connsiteY2" fmla="*/ 1682 h 1099686"/>
                  <a:gd name="connsiteX3" fmla="*/ 1142320 w 1142320"/>
                  <a:gd name="connsiteY3" fmla="*/ 0 h 1099686"/>
                  <a:gd name="connsiteX4" fmla="*/ 1134602 w 1142320"/>
                  <a:gd name="connsiteY4" fmla="*/ 11776 h 1099686"/>
                  <a:gd name="connsiteX5" fmla="*/ 64893 w 1142320"/>
                  <a:gd name="connsiteY5" fmla="*/ 1099588 h 109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320" h="1099686">
                    <a:moveTo>
                      <a:pt x="64893" y="1099687"/>
                    </a:moveTo>
                    <a:cubicBezTo>
                      <a:pt x="64893" y="1099687"/>
                      <a:pt x="-2594" y="950660"/>
                      <a:pt x="77" y="942448"/>
                    </a:cubicBezTo>
                    <a:cubicBezTo>
                      <a:pt x="412227" y="662999"/>
                      <a:pt x="796768" y="345254"/>
                      <a:pt x="1138956" y="1682"/>
                    </a:cubicBezTo>
                    <a:cubicBezTo>
                      <a:pt x="1141133" y="594"/>
                      <a:pt x="1142320" y="0"/>
                      <a:pt x="1142320" y="0"/>
                    </a:cubicBezTo>
                    <a:cubicBezTo>
                      <a:pt x="1139747" y="3859"/>
                      <a:pt x="1137175" y="7916"/>
                      <a:pt x="1134602" y="11776"/>
                    </a:cubicBezTo>
                    <a:cubicBezTo>
                      <a:pt x="447554" y="1057631"/>
                      <a:pt x="64893" y="1099588"/>
                      <a:pt x="64893" y="1099588"/>
                    </a:cubicBezTo>
                    <a:close/>
                  </a:path>
                </a:pathLst>
              </a:custGeom>
              <a:solidFill>
                <a:srgbClr val="1BA13D"/>
              </a:solidFill>
              <a:ln w="5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</p:grpSp>
        <p:grpSp>
          <p:nvGrpSpPr>
            <p:cNvPr id="14" name="Graphic 2">
              <a:extLst>
                <a:ext uri="{FF2B5EF4-FFF2-40B4-BE49-F238E27FC236}">
                  <a16:creationId xmlns:a16="http://schemas.microsoft.com/office/drawing/2014/main" id="{9675C022-0B1B-4153-8DD9-61C50D77416B}"/>
                </a:ext>
              </a:extLst>
            </p:cNvPr>
            <p:cNvGrpSpPr/>
            <p:nvPr/>
          </p:nvGrpSpPr>
          <p:grpSpPr>
            <a:xfrm>
              <a:off x="8670696" y="4068652"/>
              <a:ext cx="1354258" cy="1788606"/>
              <a:chOff x="6908711" y="4151176"/>
              <a:chExt cx="1354258" cy="1788606"/>
            </a:xfrm>
            <a:solidFill>
              <a:srgbClr val="1BA13D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2019C8B-C9C3-472F-AEB4-2F7CB2BE9F9E}"/>
                  </a:ext>
                </a:extLst>
              </p:cNvPr>
              <p:cNvSpPr/>
              <p:nvPr/>
            </p:nvSpPr>
            <p:spPr>
              <a:xfrm>
                <a:off x="6908711" y="4151176"/>
                <a:ext cx="776681" cy="1289482"/>
              </a:xfrm>
              <a:custGeom>
                <a:avLst/>
                <a:gdLst>
                  <a:gd name="connsiteX0" fmla="*/ 16605 w 776681"/>
                  <a:gd name="connsiteY0" fmla="*/ 1289482 h 1289482"/>
                  <a:gd name="connsiteX1" fmla="*/ 48963 w 776681"/>
                  <a:gd name="connsiteY1" fmla="*/ 878721 h 1289482"/>
                  <a:gd name="connsiteX2" fmla="*/ 771239 w 776681"/>
                  <a:gd name="connsiteY2" fmla="*/ 4750 h 1289482"/>
                  <a:gd name="connsiteX3" fmla="*/ 774109 w 776681"/>
                  <a:gd name="connsiteY3" fmla="*/ 2276 h 1289482"/>
                  <a:gd name="connsiteX4" fmla="*/ 776682 w 776681"/>
                  <a:gd name="connsiteY4" fmla="*/ 0 h 1289482"/>
                  <a:gd name="connsiteX5" fmla="*/ 772625 w 776681"/>
                  <a:gd name="connsiteY5" fmla="*/ 12270 h 1289482"/>
                  <a:gd name="connsiteX6" fmla="*/ 16605 w 776681"/>
                  <a:gd name="connsiteY6" fmla="*/ 1289482 h 128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6681" h="1289482">
                    <a:moveTo>
                      <a:pt x="16605" y="1289482"/>
                    </a:moveTo>
                    <a:cubicBezTo>
                      <a:pt x="16605" y="1289482"/>
                      <a:pt x="-37227" y="1163711"/>
                      <a:pt x="48963" y="878721"/>
                    </a:cubicBezTo>
                    <a:cubicBezTo>
                      <a:pt x="120805" y="641229"/>
                      <a:pt x="707017" y="62045"/>
                      <a:pt x="771239" y="4750"/>
                    </a:cubicBezTo>
                    <a:cubicBezTo>
                      <a:pt x="772328" y="3760"/>
                      <a:pt x="773317" y="2969"/>
                      <a:pt x="774109" y="2276"/>
                    </a:cubicBezTo>
                    <a:cubicBezTo>
                      <a:pt x="775791" y="792"/>
                      <a:pt x="776682" y="0"/>
                      <a:pt x="776682" y="0"/>
                    </a:cubicBezTo>
                    <a:cubicBezTo>
                      <a:pt x="775296" y="4057"/>
                      <a:pt x="774010" y="8213"/>
                      <a:pt x="772625" y="12270"/>
                    </a:cubicBezTo>
                    <a:cubicBezTo>
                      <a:pt x="411239" y="1097015"/>
                      <a:pt x="16605" y="1289482"/>
                      <a:pt x="16605" y="1289482"/>
                    </a:cubicBezTo>
                    <a:close/>
                  </a:path>
                </a:pathLst>
              </a:custGeom>
              <a:solidFill>
                <a:srgbClr val="1BA13D"/>
              </a:solidFill>
              <a:ln w="5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67113F1-4F00-455A-9760-8D7ED8A6AF28}"/>
                  </a:ext>
                </a:extLst>
              </p:cNvPr>
              <p:cNvSpPr/>
              <p:nvPr/>
            </p:nvSpPr>
            <p:spPr>
              <a:xfrm>
                <a:off x="6930362" y="4151176"/>
                <a:ext cx="755030" cy="1294826"/>
              </a:xfrm>
              <a:custGeom>
                <a:avLst/>
                <a:gdLst>
                  <a:gd name="connsiteX0" fmla="*/ 0 w 755030"/>
                  <a:gd name="connsiteY0" fmla="*/ 1294826 h 1294826"/>
                  <a:gd name="connsiteX1" fmla="*/ 752458 w 755030"/>
                  <a:gd name="connsiteY1" fmla="*/ 2276 h 1294826"/>
                  <a:gd name="connsiteX2" fmla="*/ 755030 w 755030"/>
                  <a:gd name="connsiteY2" fmla="*/ 0 h 1294826"/>
                  <a:gd name="connsiteX3" fmla="*/ 750973 w 755030"/>
                  <a:gd name="connsiteY3" fmla="*/ 12270 h 1294826"/>
                  <a:gd name="connsiteX4" fmla="*/ 302705 w 755030"/>
                  <a:gd name="connsiteY4" fmla="*/ 1020919 h 1294826"/>
                  <a:gd name="connsiteX5" fmla="*/ 0 w 755030"/>
                  <a:gd name="connsiteY5" fmla="*/ 1294826 h 1294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5030" h="1294826">
                    <a:moveTo>
                      <a:pt x="0" y="1294826"/>
                    </a:moveTo>
                    <a:lnTo>
                      <a:pt x="752458" y="2276"/>
                    </a:lnTo>
                    <a:cubicBezTo>
                      <a:pt x="754140" y="792"/>
                      <a:pt x="755030" y="0"/>
                      <a:pt x="755030" y="0"/>
                    </a:cubicBezTo>
                    <a:cubicBezTo>
                      <a:pt x="753645" y="4057"/>
                      <a:pt x="752161" y="8114"/>
                      <a:pt x="750973" y="12270"/>
                    </a:cubicBezTo>
                    <a:cubicBezTo>
                      <a:pt x="606399" y="503186"/>
                      <a:pt x="434019" y="839732"/>
                      <a:pt x="302705" y="1020919"/>
                    </a:cubicBezTo>
                    <a:cubicBezTo>
                      <a:pt x="111721" y="1284436"/>
                      <a:pt x="0" y="1294826"/>
                      <a:pt x="0" y="129482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A210C8-2D15-4657-9D92-3A620A00AFEE}"/>
                </a:ext>
              </a:extLst>
            </p:cNvPr>
            <p:cNvGrpSpPr/>
            <p:nvPr/>
          </p:nvGrpSpPr>
          <p:grpSpPr>
            <a:xfrm>
              <a:off x="7360307" y="3614548"/>
              <a:ext cx="2455985" cy="2416661"/>
              <a:chOff x="7360307" y="3614548"/>
              <a:chExt cx="2455985" cy="2416661"/>
            </a:xfrm>
          </p:grpSpPr>
          <p:grpSp>
            <p:nvGrpSpPr>
              <p:cNvPr id="16" name="Graphic 2">
                <a:extLst>
                  <a:ext uri="{FF2B5EF4-FFF2-40B4-BE49-F238E27FC236}">
                    <a16:creationId xmlns:a16="http://schemas.microsoft.com/office/drawing/2014/main" id="{CBC9B540-F437-48E9-9758-1CCAEF90341B}"/>
                  </a:ext>
                </a:extLst>
              </p:cNvPr>
              <p:cNvGrpSpPr/>
              <p:nvPr/>
            </p:nvGrpSpPr>
            <p:grpSpPr>
              <a:xfrm>
                <a:off x="7360307" y="4946591"/>
                <a:ext cx="2455985" cy="582903"/>
                <a:chOff x="5598322" y="5029115"/>
                <a:chExt cx="2455985" cy="582903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E58CF3D-AEB7-49C3-AE9C-6F0CE9321FE3}"/>
                    </a:ext>
                  </a:extLst>
                </p:cNvPr>
                <p:cNvSpPr/>
                <p:nvPr/>
              </p:nvSpPr>
              <p:spPr>
                <a:xfrm>
                  <a:off x="5598322" y="5029115"/>
                  <a:ext cx="1346685" cy="411813"/>
                </a:xfrm>
                <a:custGeom>
                  <a:avLst/>
                  <a:gdLst>
                    <a:gd name="connsiteX0" fmla="*/ 1346685 w 1346685"/>
                    <a:gd name="connsiteY0" fmla="*/ 393237 h 411813"/>
                    <a:gd name="connsiteX1" fmla="*/ 1221209 w 1346685"/>
                    <a:gd name="connsiteY1" fmla="*/ 282704 h 411813"/>
                    <a:gd name="connsiteX2" fmla="*/ 1204090 w 1346685"/>
                    <a:gd name="connsiteY2" fmla="*/ 267069 h 411813"/>
                    <a:gd name="connsiteX3" fmla="*/ 1023793 w 1346685"/>
                    <a:gd name="connsiteY3" fmla="*/ 87565 h 411813"/>
                    <a:gd name="connsiteX4" fmla="*/ 7224 w 1346685"/>
                    <a:gd name="connsiteY4" fmla="*/ 6521 h 411813"/>
                    <a:gd name="connsiteX5" fmla="*/ 3464 w 1346685"/>
                    <a:gd name="connsiteY5" fmla="*/ 6719 h 411813"/>
                    <a:gd name="connsiteX6" fmla="*/ 0 w 1346685"/>
                    <a:gd name="connsiteY6" fmla="*/ 6917 h 411813"/>
                    <a:gd name="connsiteX7" fmla="*/ 11479 w 1346685"/>
                    <a:gd name="connsiteY7" fmla="*/ 12854 h 411813"/>
                    <a:gd name="connsiteX8" fmla="*/ 1346586 w 1346685"/>
                    <a:gd name="connsiteY8" fmla="*/ 393237 h 411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46685" h="411813">
                      <a:moveTo>
                        <a:pt x="1346685" y="393237"/>
                      </a:moveTo>
                      <a:cubicBezTo>
                        <a:pt x="1346685" y="393237"/>
                        <a:pt x="1290478" y="345640"/>
                        <a:pt x="1221209" y="282704"/>
                      </a:cubicBezTo>
                      <a:cubicBezTo>
                        <a:pt x="1215569" y="277558"/>
                        <a:pt x="1209830" y="272413"/>
                        <a:pt x="1204090" y="267069"/>
                      </a:cubicBezTo>
                      <a:cubicBezTo>
                        <a:pt x="1141451" y="209775"/>
                        <a:pt x="1071490" y="142485"/>
                        <a:pt x="1023793" y="87565"/>
                      </a:cubicBezTo>
                      <a:cubicBezTo>
                        <a:pt x="923255" y="-28311"/>
                        <a:pt x="93216" y="2859"/>
                        <a:pt x="7224" y="6521"/>
                      </a:cubicBezTo>
                      <a:cubicBezTo>
                        <a:pt x="5739" y="6521"/>
                        <a:pt x="4453" y="6719"/>
                        <a:pt x="3464" y="6719"/>
                      </a:cubicBezTo>
                      <a:cubicBezTo>
                        <a:pt x="1187" y="6818"/>
                        <a:pt x="0" y="6917"/>
                        <a:pt x="0" y="6917"/>
                      </a:cubicBezTo>
                      <a:cubicBezTo>
                        <a:pt x="3859" y="8895"/>
                        <a:pt x="7620" y="10974"/>
                        <a:pt x="11479" y="12854"/>
                      </a:cubicBezTo>
                      <a:cubicBezTo>
                        <a:pt x="1026465" y="539196"/>
                        <a:pt x="1346586" y="393237"/>
                        <a:pt x="1346586" y="393237"/>
                      </a:cubicBezTo>
                      <a:close/>
                    </a:path>
                  </a:pathLst>
                </a:custGeom>
                <a:solidFill>
                  <a:srgbClr val="1BA13D"/>
                </a:solidFill>
                <a:ln w="56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6070DF8F-5626-4849-8494-BF274A94ED73}"/>
                    </a:ext>
                  </a:extLst>
                </p:cNvPr>
                <p:cNvSpPr/>
                <p:nvPr/>
              </p:nvSpPr>
              <p:spPr>
                <a:xfrm>
                  <a:off x="5598421" y="5035933"/>
                  <a:ext cx="1408433" cy="415163"/>
                </a:xfrm>
                <a:custGeom>
                  <a:avLst/>
                  <a:gdLst>
                    <a:gd name="connsiteX0" fmla="*/ 1408434 w 1408433"/>
                    <a:gd name="connsiteY0" fmla="*/ 388992 h 415163"/>
                    <a:gd name="connsiteX1" fmla="*/ 1221210 w 1408433"/>
                    <a:gd name="connsiteY1" fmla="*/ 275986 h 415163"/>
                    <a:gd name="connsiteX2" fmla="*/ 1204090 w 1408433"/>
                    <a:gd name="connsiteY2" fmla="*/ 260351 h 415163"/>
                    <a:gd name="connsiteX3" fmla="*/ 3464 w 1408433"/>
                    <a:gd name="connsiteY3" fmla="*/ 0 h 415163"/>
                    <a:gd name="connsiteX4" fmla="*/ 0 w 1408433"/>
                    <a:gd name="connsiteY4" fmla="*/ 197 h 415163"/>
                    <a:gd name="connsiteX5" fmla="*/ 11479 w 1408433"/>
                    <a:gd name="connsiteY5" fmla="*/ 6135 h 415163"/>
                    <a:gd name="connsiteX6" fmla="*/ 1408434 w 1408433"/>
                    <a:gd name="connsiteY6" fmla="*/ 389091 h 41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08433" h="415163">
                      <a:moveTo>
                        <a:pt x="1408434" y="388992"/>
                      </a:moveTo>
                      <a:cubicBezTo>
                        <a:pt x="1408434" y="388992"/>
                        <a:pt x="1290478" y="338822"/>
                        <a:pt x="1221210" y="275986"/>
                      </a:cubicBezTo>
                      <a:cubicBezTo>
                        <a:pt x="1215569" y="270840"/>
                        <a:pt x="1209830" y="265694"/>
                        <a:pt x="1204090" y="260351"/>
                      </a:cubicBezTo>
                      <a:lnTo>
                        <a:pt x="3464" y="0"/>
                      </a:lnTo>
                      <a:cubicBezTo>
                        <a:pt x="1188" y="99"/>
                        <a:pt x="0" y="197"/>
                        <a:pt x="0" y="197"/>
                      </a:cubicBezTo>
                      <a:cubicBezTo>
                        <a:pt x="3859" y="2177"/>
                        <a:pt x="7620" y="4156"/>
                        <a:pt x="11479" y="6135"/>
                      </a:cubicBezTo>
                      <a:cubicBezTo>
                        <a:pt x="1078912" y="564340"/>
                        <a:pt x="1408434" y="389091"/>
                        <a:pt x="1408434" y="389091"/>
                      </a:cubicBezTo>
                      <a:close/>
                    </a:path>
                  </a:pathLst>
                </a:custGeom>
                <a:solidFill>
                  <a:srgbClr val="1BA13D">
                    <a:alpha val="40000"/>
                  </a:srgbClr>
                </a:solidFill>
                <a:ln w="56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  <p:grpSp>
            <p:nvGrpSpPr>
              <p:cNvPr id="17" name="Graphic 2">
                <a:extLst>
                  <a:ext uri="{FF2B5EF4-FFF2-40B4-BE49-F238E27FC236}">
                    <a16:creationId xmlns:a16="http://schemas.microsoft.com/office/drawing/2014/main" id="{E530DF18-B8A1-4B72-ACE5-4204211BC1FC}"/>
                  </a:ext>
                </a:extLst>
              </p:cNvPr>
              <p:cNvGrpSpPr/>
              <p:nvPr/>
            </p:nvGrpSpPr>
            <p:grpSpPr>
              <a:xfrm>
                <a:off x="7462528" y="4467144"/>
                <a:ext cx="2252727" cy="1234387"/>
                <a:chOff x="5700543" y="4549668"/>
                <a:chExt cx="2252727" cy="1234387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9D460C0-15EF-403C-B77D-E269DCD6350D}"/>
                    </a:ext>
                  </a:extLst>
                </p:cNvPr>
                <p:cNvSpPr/>
                <p:nvPr/>
              </p:nvSpPr>
              <p:spPr>
                <a:xfrm>
                  <a:off x="5700543" y="4549668"/>
                  <a:ext cx="1291962" cy="893610"/>
                </a:xfrm>
                <a:custGeom>
                  <a:avLst/>
                  <a:gdLst>
                    <a:gd name="connsiteX0" fmla="*/ 1246146 w 1291962"/>
                    <a:gd name="connsiteY0" fmla="*/ 893464 h 893610"/>
                    <a:gd name="connsiteX1" fmla="*/ 1291963 w 1291962"/>
                    <a:gd name="connsiteY1" fmla="*/ 604021 h 893610"/>
                    <a:gd name="connsiteX2" fmla="*/ 7521 w 1291962"/>
                    <a:gd name="connsiteY2" fmla="*/ 2276 h 893610"/>
                    <a:gd name="connsiteX3" fmla="*/ 3562 w 1291962"/>
                    <a:gd name="connsiteY3" fmla="*/ 1088 h 893610"/>
                    <a:gd name="connsiteX4" fmla="*/ 0 w 1291962"/>
                    <a:gd name="connsiteY4" fmla="*/ 0 h 893610"/>
                    <a:gd name="connsiteX5" fmla="*/ 9599 w 1291962"/>
                    <a:gd name="connsiteY5" fmla="*/ 10390 h 893610"/>
                    <a:gd name="connsiteX6" fmla="*/ 1246048 w 1291962"/>
                    <a:gd name="connsiteY6" fmla="*/ 893464 h 893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91962" h="893610">
                      <a:moveTo>
                        <a:pt x="1246146" y="893464"/>
                      </a:moveTo>
                      <a:lnTo>
                        <a:pt x="1291963" y="604021"/>
                      </a:lnTo>
                      <a:cubicBezTo>
                        <a:pt x="1291270" y="526935"/>
                        <a:pt x="403639" y="79857"/>
                        <a:pt x="7521" y="2276"/>
                      </a:cubicBezTo>
                      <a:cubicBezTo>
                        <a:pt x="5937" y="1979"/>
                        <a:pt x="4651" y="1386"/>
                        <a:pt x="3562" y="1088"/>
                      </a:cubicBezTo>
                      <a:cubicBezTo>
                        <a:pt x="1187" y="396"/>
                        <a:pt x="0" y="0"/>
                        <a:pt x="0" y="0"/>
                      </a:cubicBezTo>
                      <a:cubicBezTo>
                        <a:pt x="3166" y="3463"/>
                        <a:pt x="6432" y="6927"/>
                        <a:pt x="9599" y="10390"/>
                      </a:cubicBezTo>
                      <a:cubicBezTo>
                        <a:pt x="862397" y="926219"/>
                        <a:pt x="1246048" y="893464"/>
                        <a:pt x="1246048" y="893464"/>
                      </a:cubicBezTo>
                      <a:close/>
                    </a:path>
                  </a:pathLst>
                </a:custGeom>
                <a:solidFill>
                  <a:srgbClr val="1BA13D"/>
                </a:solidFill>
                <a:ln w="56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5FA1D073-DEEE-4E35-99AE-7CB55E46D944}"/>
                    </a:ext>
                  </a:extLst>
                </p:cNvPr>
                <p:cNvSpPr/>
                <p:nvPr/>
              </p:nvSpPr>
              <p:spPr>
                <a:xfrm>
                  <a:off x="5700642" y="4549668"/>
                  <a:ext cx="1279689" cy="893610"/>
                </a:xfrm>
                <a:custGeom>
                  <a:avLst/>
                  <a:gdLst>
                    <a:gd name="connsiteX0" fmla="*/ 1246047 w 1279689"/>
                    <a:gd name="connsiteY0" fmla="*/ 893464 h 893610"/>
                    <a:gd name="connsiteX1" fmla="*/ 1279395 w 1279689"/>
                    <a:gd name="connsiteY1" fmla="*/ 727913 h 893610"/>
                    <a:gd name="connsiteX2" fmla="*/ 3562 w 1279689"/>
                    <a:gd name="connsiteY2" fmla="*/ 1088 h 893610"/>
                    <a:gd name="connsiteX3" fmla="*/ 0 w 1279689"/>
                    <a:gd name="connsiteY3" fmla="*/ 0 h 893610"/>
                    <a:gd name="connsiteX4" fmla="*/ 9599 w 1279689"/>
                    <a:gd name="connsiteY4" fmla="*/ 10390 h 893610"/>
                    <a:gd name="connsiteX5" fmla="*/ 1246047 w 1279689"/>
                    <a:gd name="connsiteY5" fmla="*/ 893464 h 893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79689" h="893610">
                      <a:moveTo>
                        <a:pt x="1246047" y="893464"/>
                      </a:moveTo>
                      <a:cubicBezTo>
                        <a:pt x="1246047" y="893464"/>
                        <a:pt x="1283354" y="735533"/>
                        <a:pt x="1279395" y="727913"/>
                      </a:cubicBezTo>
                      <a:cubicBezTo>
                        <a:pt x="826179" y="521592"/>
                        <a:pt x="398494" y="282319"/>
                        <a:pt x="3562" y="1088"/>
                      </a:cubicBezTo>
                      <a:cubicBezTo>
                        <a:pt x="1188" y="396"/>
                        <a:pt x="0" y="0"/>
                        <a:pt x="0" y="0"/>
                      </a:cubicBezTo>
                      <a:cubicBezTo>
                        <a:pt x="3167" y="3463"/>
                        <a:pt x="6432" y="6927"/>
                        <a:pt x="9599" y="10390"/>
                      </a:cubicBezTo>
                      <a:cubicBezTo>
                        <a:pt x="862397" y="926219"/>
                        <a:pt x="1246047" y="893464"/>
                        <a:pt x="1246047" y="893464"/>
                      </a:cubicBezTo>
                      <a:close/>
                    </a:path>
                  </a:pathLst>
                </a:custGeom>
                <a:solidFill>
                  <a:schemeClr val="accent1">
                    <a:alpha val="40000"/>
                  </a:schemeClr>
                </a:solidFill>
                <a:ln w="56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dirty="0"/>
                </a:p>
              </p:txBody>
            </p:sp>
          </p:grpSp>
          <p:grpSp>
            <p:nvGrpSpPr>
              <p:cNvPr id="18" name="Graphic 2">
                <a:extLst>
                  <a:ext uri="{FF2B5EF4-FFF2-40B4-BE49-F238E27FC236}">
                    <a16:creationId xmlns:a16="http://schemas.microsoft.com/office/drawing/2014/main" id="{F1155330-E911-47BA-AE13-D430974A62A0}"/>
                  </a:ext>
                </a:extLst>
              </p:cNvPr>
              <p:cNvGrpSpPr/>
              <p:nvPr/>
            </p:nvGrpSpPr>
            <p:grpSpPr>
              <a:xfrm>
                <a:off x="7545750" y="4011060"/>
                <a:ext cx="2006336" cy="1867612"/>
                <a:chOff x="5783765" y="4093584"/>
                <a:chExt cx="2006336" cy="1867612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F3F95CB8-FCED-43C8-BF76-3E45338CF987}"/>
                    </a:ext>
                  </a:extLst>
                </p:cNvPr>
                <p:cNvSpPr/>
                <p:nvPr/>
              </p:nvSpPr>
              <p:spPr>
                <a:xfrm>
                  <a:off x="5783963" y="4093584"/>
                  <a:ext cx="1148279" cy="1351131"/>
                </a:xfrm>
                <a:custGeom>
                  <a:avLst/>
                  <a:gdLst>
                    <a:gd name="connsiteX0" fmla="*/ 1148279 w 1148279"/>
                    <a:gd name="connsiteY0" fmla="*/ 1351132 h 1351131"/>
                    <a:gd name="connsiteX1" fmla="*/ 1075250 w 1148279"/>
                    <a:gd name="connsiteY1" fmla="*/ 1152430 h 1351131"/>
                    <a:gd name="connsiteX2" fmla="*/ 1067730 w 1148279"/>
                    <a:gd name="connsiteY2" fmla="*/ 1123931 h 1351131"/>
                    <a:gd name="connsiteX3" fmla="*/ 997076 w 1148279"/>
                    <a:gd name="connsiteY3" fmla="*/ 808067 h 1351131"/>
                    <a:gd name="connsiteX4" fmla="*/ 7620 w 1148279"/>
                    <a:gd name="connsiteY4" fmla="*/ 4750 h 1351131"/>
                    <a:gd name="connsiteX5" fmla="*/ 3661 w 1148279"/>
                    <a:gd name="connsiteY5" fmla="*/ 2276 h 1351131"/>
                    <a:gd name="connsiteX6" fmla="*/ 0 w 1148279"/>
                    <a:gd name="connsiteY6" fmla="*/ 0 h 1351131"/>
                    <a:gd name="connsiteX7" fmla="*/ 7916 w 1148279"/>
                    <a:gd name="connsiteY7" fmla="*/ 14348 h 1351131"/>
                    <a:gd name="connsiteX8" fmla="*/ 1148279 w 1148279"/>
                    <a:gd name="connsiteY8" fmla="*/ 1351033 h 1351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279" h="1351131">
                      <a:moveTo>
                        <a:pt x="1148279" y="1351132"/>
                      </a:moveTo>
                      <a:cubicBezTo>
                        <a:pt x="1148279" y="1351132"/>
                        <a:pt x="1106223" y="1267416"/>
                        <a:pt x="1075250" y="1152430"/>
                      </a:cubicBezTo>
                      <a:cubicBezTo>
                        <a:pt x="1072776" y="1143029"/>
                        <a:pt x="1070203" y="1133530"/>
                        <a:pt x="1067730" y="1123931"/>
                      </a:cubicBezTo>
                      <a:cubicBezTo>
                        <a:pt x="1040022" y="1019434"/>
                        <a:pt x="1011028" y="899303"/>
                        <a:pt x="997076" y="808067"/>
                      </a:cubicBezTo>
                      <a:cubicBezTo>
                        <a:pt x="967686" y="615401"/>
                        <a:pt x="97966" y="61748"/>
                        <a:pt x="7620" y="4750"/>
                      </a:cubicBezTo>
                      <a:cubicBezTo>
                        <a:pt x="6036" y="3760"/>
                        <a:pt x="4651" y="2969"/>
                        <a:pt x="3661" y="2276"/>
                      </a:cubicBezTo>
                      <a:cubicBezTo>
                        <a:pt x="1286" y="792"/>
                        <a:pt x="0" y="0"/>
                        <a:pt x="0" y="0"/>
                      </a:cubicBezTo>
                      <a:cubicBezTo>
                        <a:pt x="2672" y="4750"/>
                        <a:pt x="5245" y="9599"/>
                        <a:pt x="7916" y="14348"/>
                      </a:cubicBezTo>
                      <a:cubicBezTo>
                        <a:pt x="713073" y="1284139"/>
                        <a:pt x="1148279" y="1351033"/>
                        <a:pt x="1148279" y="135103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56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5C755CE5-2F76-4C9B-8A45-167E0409EA2A}"/>
                    </a:ext>
                  </a:extLst>
                </p:cNvPr>
                <p:cNvSpPr/>
                <p:nvPr/>
              </p:nvSpPr>
              <p:spPr>
                <a:xfrm>
                  <a:off x="5783765" y="4093683"/>
                  <a:ext cx="1150654" cy="1351922"/>
                </a:xfrm>
                <a:custGeom>
                  <a:avLst/>
                  <a:gdLst>
                    <a:gd name="connsiteX0" fmla="*/ 1150654 w 1150654"/>
                    <a:gd name="connsiteY0" fmla="*/ 1351923 h 1351922"/>
                    <a:gd name="connsiteX1" fmla="*/ 1075349 w 1150654"/>
                    <a:gd name="connsiteY1" fmla="*/ 1152430 h 1351922"/>
                    <a:gd name="connsiteX2" fmla="*/ 1067829 w 1150654"/>
                    <a:gd name="connsiteY2" fmla="*/ 1123931 h 1351922"/>
                    <a:gd name="connsiteX3" fmla="*/ 3661 w 1150654"/>
                    <a:gd name="connsiteY3" fmla="*/ 2276 h 1351922"/>
                    <a:gd name="connsiteX4" fmla="*/ 0 w 1150654"/>
                    <a:gd name="connsiteY4" fmla="*/ 0 h 1351922"/>
                    <a:gd name="connsiteX5" fmla="*/ 7916 w 1150654"/>
                    <a:gd name="connsiteY5" fmla="*/ 14348 h 1351922"/>
                    <a:gd name="connsiteX6" fmla="*/ 1150555 w 1150654"/>
                    <a:gd name="connsiteY6" fmla="*/ 1351923 h 1351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50654" h="1351922">
                      <a:moveTo>
                        <a:pt x="1150654" y="1351923"/>
                      </a:moveTo>
                      <a:cubicBezTo>
                        <a:pt x="1150654" y="1351923"/>
                        <a:pt x="1106322" y="1267416"/>
                        <a:pt x="1075349" y="1152430"/>
                      </a:cubicBezTo>
                      <a:cubicBezTo>
                        <a:pt x="1072875" y="1143029"/>
                        <a:pt x="1070303" y="1133529"/>
                        <a:pt x="1067829" y="1123931"/>
                      </a:cubicBezTo>
                      <a:lnTo>
                        <a:pt x="3661" y="2276"/>
                      </a:lnTo>
                      <a:cubicBezTo>
                        <a:pt x="1286" y="792"/>
                        <a:pt x="0" y="0"/>
                        <a:pt x="0" y="0"/>
                      </a:cubicBezTo>
                      <a:cubicBezTo>
                        <a:pt x="2672" y="4750"/>
                        <a:pt x="5245" y="9599"/>
                        <a:pt x="7916" y="14348"/>
                      </a:cubicBezTo>
                      <a:cubicBezTo>
                        <a:pt x="713073" y="1284139"/>
                        <a:pt x="1150555" y="1351923"/>
                        <a:pt x="1150555" y="1351923"/>
                      </a:cubicBezTo>
                      <a:close/>
                    </a:path>
                  </a:pathLst>
                </a:custGeom>
                <a:solidFill>
                  <a:srgbClr val="1BA13D">
                    <a:alpha val="40000"/>
                  </a:srgbClr>
                </a:solidFill>
                <a:ln w="56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  <p:grpSp>
            <p:nvGrpSpPr>
              <p:cNvPr id="19" name="Graphic 2">
                <a:extLst>
                  <a:ext uri="{FF2B5EF4-FFF2-40B4-BE49-F238E27FC236}">
                    <a16:creationId xmlns:a16="http://schemas.microsoft.com/office/drawing/2014/main" id="{DF028849-C082-4633-B1CC-BBDD48E1E329}"/>
                  </a:ext>
                </a:extLst>
              </p:cNvPr>
              <p:cNvGrpSpPr/>
              <p:nvPr/>
            </p:nvGrpSpPr>
            <p:grpSpPr>
              <a:xfrm>
                <a:off x="8577315" y="3637010"/>
                <a:ext cx="922841" cy="2384171"/>
                <a:chOff x="6815330" y="3719534"/>
                <a:chExt cx="922841" cy="2384171"/>
              </a:xfrm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280F2B18-6E6F-47B2-8C35-C88BAA1E9BDD}"/>
                    </a:ext>
                  </a:extLst>
                </p:cNvPr>
                <p:cNvSpPr/>
                <p:nvPr/>
              </p:nvSpPr>
              <p:spPr>
                <a:xfrm>
                  <a:off x="6815330" y="3719534"/>
                  <a:ext cx="529160" cy="1724191"/>
                </a:xfrm>
                <a:custGeom>
                  <a:avLst/>
                  <a:gdLst>
                    <a:gd name="connsiteX0" fmla="*/ 115329 w 529160"/>
                    <a:gd name="connsiteY0" fmla="*/ 1724192 h 1724191"/>
                    <a:gd name="connsiteX1" fmla="*/ 90689 w 529160"/>
                    <a:gd name="connsiteY1" fmla="*/ 1514012 h 1724191"/>
                    <a:gd name="connsiteX2" fmla="*/ 84554 w 529160"/>
                    <a:gd name="connsiteY2" fmla="*/ 1485117 h 1724191"/>
                    <a:gd name="connsiteX3" fmla="*/ 4894 w 529160"/>
                    <a:gd name="connsiteY3" fmla="*/ 1171429 h 1724191"/>
                    <a:gd name="connsiteX4" fmla="*/ 524609 w 529160"/>
                    <a:gd name="connsiteY4" fmla="*/ 7719 h 1724191"/>
                    <a:gd name="connsiteX5" fmla="*/ 526984 w 529160"/>
                    <a:gd name="connsiteY5" fmla="*/ 3662 h 1724191"/>
                    <a:gd name="connsiteX6" fmla="*/ 529161 w 529160"/>
                    <a:gd name="connsiteY6" fmla="*/ 0 h 1724191"/>
                    <a:gd name="connsiteX7" fmla="*/ 528567 w 529160"/>
                    <a:gd name="connsiteY7" fmla="*/ 16427 h 1724191"/>
                    <a:gd name="connsiteX8" fmla="*/ 115329 w 529160"/>
                    <a:gd name="connsiteY8" fmla="*/ 1724192 h 1724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9160" h="1724191">
                      <a:moveTo>
                        <a:pt x="115329" y="1724192"/>
                      </a:moveTo>
                      <a:cubicBezTo>
                        <a:pt x="115329" y="1724192"/>
                        <a:pt x="115032" y="1630482"/>
                        <a:pt x="90689" y="1514012"/>
                      </a:cubicBezTo>
                      <a:cubicBezTo>
                        <a:pt x="88710" y="1504512"/>
                        <a:pt x="86632" y="1494913"/>
                        <a:pt x="84554" y="1485117"/>
                      </a:cubicBezTo>
                      <a:cubicBezTo>
                        <a:pt x="62091" y="1379433"/>
                        <a:pt x="33690" y="1259103"/>
                        <a:pt x="4894" y="1171429"/>
                      </a:cubicBezTo>
                      <a:cubicBezTo>
                        <a:pt x="-55963" y="986186"/>
                        <a:pt x="469787" y="99351"/>
                        <a:pt x="524609" y="7719"/>
                      </a:cubicBezTo>
                      <a:cubicBezTo>
                        <a:pt x="525598" y="6135"/>
                        <a:pt x="526390" y="4750"/>
                        <a:pt x="526984" y="3662"/>
                      </a:cubicBezTo>
                      <a:cubicBezTo>
                        <a:pt x="528468" y="1286"/>
                        <a:pt x="529161" y="0"/>
                        <a:pt x="529161" y="0"/>
                      </a:cubicBezTo>
                      <a:cubicBezTo>
                        <a:pt x="528962" y="5443"/>
                        <a:pt x="528765" y="10984"/>
                        <a:pt x="528567" y="16427"/>
                      </a:cubicBezTo>
                      <a:cubicBezTo>
                        <a:pt x="473349" y="1467800"/>
                        <a:pt x="115329" y="1724192"/>
                        <a:pt x="115329" y="1724192"/>
                      </a:cubicBezTo>
                      <a:close/>
                    </a:path>
                  </a:pathLst>
                </a:custGeom>
                <a:solidFill>
                  <a:srgbClr val="1BA13D"/>
                </a:solidFill>
                <a:ln w="56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ECAC8451-4FF8-40C7-A58E-95CA6FB46B4C}"/>
                    </a:ext>
                  </a:extLst>
                </p:cNvPr>
                <p:cNvSpPr/>
                <p:nvPr/>
              </p:nvSpPr>
              <p:spPr>
                <a:xfrm>
                  <a:off x="6899983" y="3719534"/>
                  <a:ext cx="444606" cy="1725973"/>
                </a:xfrm>
                <a:custGeom>
                  <a:avLst/>
                  <a:gdLst>
                    <a:gd name="connsiteX0" fmla="*/ 29093 w 444606"/>
                    <a:gd name="connsiteY0" fmla="*/ 1725974 h 1725973"/>
                    <a:gd name="connsiteX1" fmla="*/ 6135 w 444606"/>
                    <a:gd name="connsiteY1" fmla="*/ 1514012 h 1725973"/>
                    <a:gd name="connsiteX2" fmla="*/ 0 w 444606"/>
                    <a:gd name="connsiteY2" fmla="*/ 1485117 h 1725973"/>
                    <a:gd name="connsiteX3" fmla="*/ 442430 w 444606"/>
                    <a:gd name="connsiteY3" fmla="*/ 3662 h 1725973"/>
                    <a:gd name="connsiteX4" fmla="*/ 444607 w 444606"/>
                    <a:gd name="connsiteY4" fmla="*/ 0 h 1725973"/>
                    <a:gd name="connsiteX5" fmla="*/ 444013 w 444606"/>
                    <a:gd name="connsiteY5" fmla="*/ 16427 h 1725973"/>
                    <a:gd name="connsiteX6" fmla="*/ 29093 w 444606"/>
                    <a:gd name="connsiteY6" fmla="*/ 1725974 h 1725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4606" h="1725973">
                      <a:moveTo>
                        <a:pt x="29093" y="1725974"/>
                      </a:moveTo>
                      <a:cubicBezTo>
                        <a:pt x="29093" y="1725974"/>
                        <a:pt x="30379" y="1630581"/>
                        <a:pt x="6135" y="1514012"/>
                      </a:cubicBezTo>
                      <a:cubicBezTo>
                        <a:pt x="4156" y="1504512"/>
                        <a:pt x="2078" y="1494913"/>
                        <a:pt x="0" y="1485117"/>
                      </a:cubicBezTo>
                      <a:lnTo>
                        <a:pt x="442430" y="3662"/>
                      </a:lnTo>
                      <a:cubicBezTo>
                        <a:pt x="443914" y="1286"/>
                        <a:pt x="444607" y="0"/>
                        <a:pt x="444607" y="0"/>
                      </a:cubicBezTo>
                      <a:cubicBezTo>
                        <a:pt x="444409" y="5443"/>
                        <a:pt x="444211" y="10984"/>
                        <a:pt x="444013" y="16427"/>
                      </a:cubicBezTo>
                      <a:cubicBezTo>
                        <a:pt x="388796" y="1467800"/>
                        <a:pt x="29093" y="1725974"/>
                        <a:pt x="29093" y="1725974"/>
                      </a:cubicBezTo>
                      <a:close/>
                    </a:path>
                  </a:pathLst>
                </a:custGeom>
                <a:solidFill>
                  <a:schemeClr val="accent1">
                    <a:alpha val="30000"/>
                  </a:schemeClr>
                </a:solidFill>
                <a:ln w="56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dirty="0"/>
                </a:p>
              </p:txBody>
            </p:sp>
          </p:grpSp>
          <p:grpSp>
            <p:nvGrpSpPr>
              <p:cNvPr id="20" name="Graphic 2">
                <a:extLst>
                  <a:ext uri="{FF2B5EF4-FFF2-40B4-BE49-F238E27FC236}">
                    <a16:creationId xmlns:a16="http://schemas.microsoft.com/office/drawing/2014/main" id="{0D5E9C3E-EC46-4B23-B41D-D6AC848F6C78}"/>
                  </a:ext>
                </a:extLst>
              </p:cNvPr>
              <p:cNvGrpSpPr/>
              <p:nvPr/>
            </p:nvGrpSpPr>
            <p:grpSpPr>
              <a:xfrm>
                <a:off x="8174414" y="3614548"/>
                <a:ext cx="942126" cy="2416661"/>
                <a:chOff x="6412429" y="3697072"/>
                <a:chExt cx="942126" cy="2416661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F31327DD-1A19-4211-86D8-B357D96734C0}"/>
                    </a:ext>
                  </a:extLst>
                </p:cNvPr>
                <p:cNvSpPr/>
                <p:nvPr/>
              </p:nvSpPr>
              <p:spPr>
                <a:xfrm>
                  <a:off x="6412429" y="3697171"/>
                  <a:ext cx="540319" cy="1743784"/>
                </a:xfrm>
                <a:custGeom>
                  <a:avLst/>
                  <a:gdLst>
                    <a:gd name="connsiteX0" fmla="*/ 390577 w 540319"/>
                    <a:gd name="connsiteY0" fmla="*/ 1711327 h 1743784"/>
                    <a:gd name="connsiteX1" fmla="*/ 524761 w 540319"/>
                    <a:gd name="connsiteY1" fmla="*/ 1743785 h 1743784"/>
                    <a:gd name="connsiteX2" fmla="*/ 4552 w 540319"/>
                    <a:gd name="connsiteY2" fmla="*/ 7520 h 1743784"/>
                    <a:gd name="connsiteX3" fmla="*/ 2177 w 540319"/>
                    <a:gd name="connsiteY3" fmla="*/ 3562 h 1743784"/>
                    <a:gd name="connsiteX4" fmla="*/ 0 w 540319"/>
                    <a:gd name="connsiteY4" fmla="*/ 0 h 1743784"/>
                    <a:gd name="connsiteX5" fmla="*/ 693 w 540319"/>
                    <a:gd name="connsiteY5" fmla="*/ 16328 h 1743784"/>
                    <a:gd name="connsiteX6" fmla="*/ 390478 w 540319"/>
                    <a:gd name="connsiteY6" fmla="*/ 1711427 h 1743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319" h="1743784">
                      <a:moveTo>
                        <a:pt x="390577" y="1711327"/>
                      </a:moveTo>
                      <a:lnTo>
                        <a:pt x="524761" y="1743785"/>
                      </a:lnTo>
                      <a:cubicBezTo>
                        <a:pt x="618472" y="1403281"/>
                        <a:pt x="269159" y="364946"/>
                        <a:pt x="4552" y="7520"/>
                      </a:cubicBezTo>
                      <a:cubicBezTo>
                        <a:pt x="3464" y="6036"/>
                        <a:pt x="2771" y="4651"/>
                        <a:pt x="2177" y="3562"/>
                      </a:cubicBezTo>
                      <a:cubicBezTo>
                        <a:pt x="792" y="1187"/>
                        <a:pt x="0" y="0"/>
                        <a:pt x="0" y="0"/>
                      </a:cubicBezTo>
                      <a:cubicBezTo>
                        <a:pt x="297" y="5442"/>
                        <a:pt x="396" y="10885"/>
                        <a:pt x="693" y="16328"/>
                      </a:cubicBezTo>
                      <a:cubicBezTo>
                        <a:pt x="60858" y="1462456"/>
                        <a:pt x="390478" y="1711427"/>
                        <a:pt x="390478" y="1711427"/>
                      </a:cubicBezTo>
                      <a:close/>
                    </a:path>
                  </a:pathLst>
                </a:custGeom>
                <a:solidFill>
                  <a:srgbClr val="1BA13D"/>
                </a:solidFill>
                <a:ln w="56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52FF487F-0D46-4F38-B35C-E7768D3E86E8}"/>
                    </a:ext>
                  </a:extLst>
                </p:cNvPr>
                <p:cNvSpPr/>
                <p:nvPr/>
              </p:nvSpPr>
              <p:spPr>
                <a:xfrm>
                  <a:off x="6412528" y="3697072"/>
                  <a:ext cx="525156" cy="1749494"/>
                </a:xfrm>
                <a:custGeom>
                  <a:avLst/>
                  <a:gdLst>
                    <a:gd name="connsiteX0" fmla="*/ 390478 w 525156"/>
                    <a:gd name="connsiteY0" fmla="*/ 1711427 h 1749494"/>
                    <a:gd name="connsiteX1" fmla="*/ 525157 w 525156"/>
                    <a:gd name="connsiteY1" fmla="*/ 1748139 h 1749494"/>
                    <a:gd name="connsiteX2" fmla="*/ 2177 w 525156"/>
                    <a:gd name="connsiteY2" fmla="*/ 3563 h 1749494"/>
                    <a:gd name="connsiteX3" fmla="*/ 0 w 525156"/>
                    <a:gd name="connsiteY3" fmla="*/ 0 h 1749494"/>
                    <a:gd name="connsiteX4" fmla="*/ 692 w 525156"/>
                    <a:gd name="connsiteY4" fmla="*/ 16328 h 1749494"/>
                    <a:gd name="connsiteX5" fmla="*/ 390478 w 525156"/>
                    <a:gd name="connsiteY5" fmla="*/ 1711427 h 1749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25156" h="1749494">
                      <a:moveTo>
                        <a:pt x="390478" y="1711427"/>
                      </a:moveTo>
                      <a:cubicBezTo>
                        <a:pt x="390478" y="1711427"/>
                        <a:pt x="523178" y="1757936"/>
                        <a:pt x="525157" y="1748139"/>
                      </a:cubicBezTo>
                      <a:cubicBezTo>
                        <a:pt x="391567" y="1219027"/>
                        <a:pt x="127257" y="544352"/>
                        <a:pt x="2177" y="3563"/>
                      </a:cubicBezTo>
                      <a:cubicBezTo>
                        <a:pt x="792" y="1187"/>
                        <a:pt x="0" y="0"/>
                        <a:pt x="0" y="0"/>
                      </a:cubicBezTo>
                      <a:cubicBezTo>
                        <a:pt x="297" y="5443"/>
                        <a:pt x="396" y="10885"/>
                        <a:pt x="692" y="16328"/>
                      </a:cubicBezTo>
                      <a:cubicBezTo>
                        <a:pt x="60858" y="1462456"/>
                        <a:pt x="390478" y="1711427"/>
                        <a:pt x="390478" y="1711427"/>
                      </a:cubicBezTo>
                      <a:close/>
                    </a:path>
                  </a:pathLst>
                </a:custGeom>
                <a:solidFill>
                  <a:schemeClr val="accent1">
                    <a:alpha val="40000"/>
                  </a:schemeClr>
                </a:solidFill>
                <a:ln w="56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dirty="0"/>
                </a:p>
              </p:txBody>
            </p:sp>
          </p:grpSp>
        </p:grp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BF62AFD-5365-4B1F-7143-578B4CC1F17B}"/>
              </a:ext>
            </a:extLst>
          </p:cNvPr>
          <p:cNvSpPr/>
          <p:nvPr userDrawn="1"/>
        </p:nvSpPr>
        <p:spPr>
          <a:xfrm>
            <a:off x="148756" y="159026"/>
            <a:ext cx="11639054" cy="653994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679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CEC24B-DEDA-4EBB-AFBD-767C30FADA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ตัวแทนข้อความ 6">
            <a:extLst>
              <a:ext uri="{FF2B5EF4-FFF2-40B4-BE49-F238E27FC236}">
                <a16:creationId xmlns:a16="http://schemas.microsoft.com/office/drawing/2014/main" id="{71040BF5-B488-4884-BF02-00F27A606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17905" y="4642097"/>
            <a:ext cx="3859724" cy="9163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600" i="0" spc="0" baseline="0">
                <a:ln>
                  <a:noFill/>
                </a:ln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3" name="ตัวแทนข้อความ 6">
            <a:extLst>
              <a:ext uri="{FF2B5EF4-FFF2-40B4-BE49-F238E27FC236}">
                <a16:creationId xmlns:a16="http://schemas.microsoft.com/office/drawing/2014/main" id="{1685094D-8BBC-4C86-93E0-7BA7F7E84C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0933" y="3157516"/>
            <a:ext cx="5693664" cy="1158240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 algn="ctr">
              <a:defRPr lang="en-US" sz="9600" b="1" baseline="0" dirty="0">
                <a:solidFill>
                  <a:schemeClr val="accent1"/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3.2 m</a:t>
            </a:r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B19B0D28-9B1D-421D-B3CD-F8757FFB6B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17905" y="1924485"/>
            <a:ext cx="3859724" cy="9163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600" i="0" spc="0" baseline="0">
                <a:ln>
                  <a:noFill/>
                </a:ln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5" name="ตัวแทนข้อความ 6">
            <a:extLst>
              <a:ext uri="{FF2B5EF4-FFF2-40B4-BE49-F238E27FC236}">
                <a16:creationId xmlns:a16="http://schemas.microsoft.com/office/drawing/2014/main" id="{F130EF02-9C08-4D40-BFE3-D73ED8262A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3112" y="440790"/>
            <a:ext cx="5689307" cy="1156892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 algn="ctr">
              <a:defRPr lang="en-US" sz="9600" b="1" baseline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1 in 3</a:t>
            </a:r>
          </a:p>
        </p:txBody>
      </p:sp>
      <p:sp>
        <p:nvSpPr>
          <p:cNvPr id="6" name="Picture Placeholder 99">
            <a:extLst>
              <a:ext uri="{FF2B5EF4-FFF2-40B4-BE49-F238E27FC236}">
                <a16:creationId xmlns:a16="http://schemas.microsoft.com/office/drawing/2014/main" id="{2A914625-EF41-469A-AAD3-C5E09D604B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3218" y="1470377"/>
            <a:ext cx="3859724" cy="4827904"/>
          </a:xfrm>
          <a:custGeom>
            <a:avLst/>
            <a:gdLst>
              <a:gd name="connsiteX0" fmla="*/ 1280443 w 3385804"/>
              <a:gd name="connsiteY0" fmla="*/ 269 h 3937592"/>
              <a:gd name="connsiteX1" fmla="*/ 1660845 w 3385804"/>
              <a:gd name="connsiteY1" fmla="*/ 31465 h 3937592"/>
              <a:gd name="connsiteX2" fmla="*/ 3180591 w 3385804"/>
              <a:gd name="connsiteY2" fmla="*/ 955232 h 3937592"/>
              <a:gd name="connsiteX3" fmla="*/ 3299786 w 3385804"/>
              <a:gd name="connsiteY3" fmla="*/ 2176988 h 3937592"/>
              <a:gd name="connsiteX4" fmla="*/ 3199215 w 3385804"/>
              <a:gd name="connsiteY4" fmla="*/ 2463803 h 3937592"/>
              <a:gd name="connsiteX5" fmla="*/ 1988633 w 3385804"/>
              <a:gd name="connsiteY5" fmla="*/ 3812205 h 3937592"/>
              <a:gd name="connsiteX6" fmla="*/ 219321 w 3385804"/>
              <a:gd name="connsiteY6" fmla="*/ 3625962 h 3937592"/>
              <a:gd name="connsiteX7" fmla="*/ 14453 w 3385804"/>
              <a:gd name="connsiteY7" fmla="*/ 3171528 h 3937592"/>
              <a:gd name="connsiteX8" fmla="*/ 319893 w 3385804"/>
              <a:gd name="connsiteY8" fmla="*/ 2147189 h 3937592"/>
              <a:gd name="connsiteX9" fmla="*/ 59151 w 3385804"/>
              <a:gd name="connsiteY9" fmla="*/ 1256947 h 3937592"/>
              <a:gd name="connsiteX10" fmla="*/ 908421 w 3385804"/>
              <a:gd name="connsiteY10" fmla="*/ 61264 h 3937592"/>
              <a:gd name="connsiteX11" fmla="*/ 1280443 w 3385804"/>
              <a:gd name="connsiteY11" fmla="*/ 269 h 393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85804" h="3937592">
                <a:moveTo>
                  <a:pt x="1280443" y="269"/>
                </a:moveTo>
                <a:cubicBezTo>
                  <a:pt x="1407554" y="-2059"/>
                  <a:pt x="1536062" y="10978"/>
                  <a:pt x="1660845" y="31465"/>
                </a:cubicBezTo>
                <a:cubicBezTo>
                  <a:pt x="2282898" y="128312"/>
                  <a:pt x="2830453" y="418851"/>
                  <a:pt x="3180591" y="955232"/>
                </a:cubicBezTo>
                <a:cubicBezTo>
                  <a:pt x="3433882" y="1338894"/>
                  <a:pt x="3426431" y="1763529"/>
                  <a:pt x="3299786" y="2176988"/>
                </a:cubicBezTo>
                <a:cubicBezTo>
                  <a:pt x="3269987" y="2273835"/>
                  <a:pt x="3236463" y="2366957"/>
                  <a:pt x="3199215" y="2463803"/>
                </a:cubicBezTo>
                <a:cubicBezTo>
                  <a:pt x="2971998" y="2989010"/>
                  <a:pt x="2539914" y="3592438"/>
                  <a:pt x="1988633" y="3812205"/>
                </a:cubicBezTo>
                <a:cubicBezTo>
                  <a:pt x="1418728" y="4039422"/>
                  <a:pt x="737077" y="3946301"/>
                  <a:pt x="219321" y="3625962"/>
                </a:cubicBezTo>
                <a:cubicBezTo>
                  <a:pt x="40528" y="3514216"/>
                  <a:pt x="-33970" y="3380121"/>
                  <a:pt x="14453" y="3171528"/>
                </a:cubicBezTo>
                <a:cubicBezTo>
                  <a:pt x="88951" y="2828841"/>
                  <a:pt x="327342" y="2508502"/>
                  <a:pt x="319893" y="2147189"/>
                </a:cubicBezTo>
                <a:cubicBezTo>
                  <a:pt x="312443" y="1830576"/>
                  <a:pt x="141099" y="1554936"/>
                  <a:pt x="59151" y="1256947"/>
                </a:cubicBezTo>
                <a:cubicBezTo>
                  <a:pt x="-78668" y="757815"/>
                  <a:pt x="476337" y="210258"/>
                  <a:pt x="908421" y="61264"/>
                </a:cubicBezTo>
                <a:cubicBezTo>
                  <a:pt x="1027617" y="20290"/>
                  <a:pt x="1153332" y="2597"/>
                  <a:pt x="1280443" y="2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endParaRPr lang="en-US" dirty="0"/>
          </a:p>
        </p:txBody>
      </p:sp>
      <p:sp>
        <p:nvSpPr>
          <p:cNvPr id="7" name="Picture Placeholder 101">
            <a:extLst>
              <a:ext uri="{FF2B5EF4-FFF2-40B4-BE49-F238E27FC236}">
                <a16:creationId xmlns:a16="http://schemas.microsoft.com/office/drawing/2014/main" id="{98C8858C-1544-44D3-8D46-59C2EDB62B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29330" y="348731"/>
            <a:ext cx="2317551" cy="2243295"/>
          </a:xfrm>
          <a:custGeom>
            <a:avLst/>
            <a:gdLst>
              <a:gd name="connsiteX0" fmla="*/ 616186 w 2032988"/>
              <a:gd name="connsiteY0" fmla="*/ 416 h 1829610"/>
              <a:gd name="connsiteX1" fmla="*/ 1842965 w 2032988"/>
              <a:gd name="connsiteY1" fmla="*/ 659515 h 1829610"/>
              <a:gd name="connsiteX2" fmla="*/ 2025483 w 2032988"/>
              <a:gd name="connsiteY2" fmla="*/ 1214521 h 1829610"/>
              <a:gd name="connsiteX3" fmla="*/ 878224 w 2032988"/>
              <a:gd name="connsiteY3" fmla="*/ 1776976 h 1829610"/>
              <a:gd name="connsiteX4" fmla="*/ 192849 w 2032988"/>
              <a:gd name="connsiteY4" fmla="*/ 1266668 h 1829610"/>
              <a:gd name="connsiteX5" fmla="*/ 215197 w 2032988"/>
              <a:gd name="connsiteY5" fmla="*/ 134309 h 1829610"/>
              <a:gd name="connsiteX6" fmla="*/ 520637 w 2032988"/>
              <a:gd name="connsiteY6" fmla="*/ 7663 h 1829610"/>
              <a:gd name="connsiteX7" fmla="*/ 616186 w 2032988"/>
              <a:gd name="connsiteY7" fmla="*/ 416 h 182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2988" h="1829610">
                <a:moveTo>
                  <a:pt x="616186" y="416"/>
                </a:moveTo>
                <a:cubicBezTo>
                  <a:pt x="1093043" y="-13143"/>
                  <a:pt x="1553123" y="306817"/>
                  <a:pt x="1842965" y="659515"/>
                </a:cubicBezTo>
                <a:cubicBezTo>
                  <a:pt x="1977059" y="819685"/>
                  <a:pt x="2059007" y="1002203"/>
                  <a:pt x="2025483" y="1214521"/>
                </a:cubicBezTo>
                <a:cubicBezTo>
                  <a:pt x="1939810" y="1739726"/>
                  <a:pt x="1328932" y="1933420"/>
                  <a:pt x="878224" y="1776976"/>
                </a:cubicBezTo>
                <a:cubicBezTo>
                  <a:pt x="606308" y="1683854"/>
                  <a:pt x="375367" y="1490160"/>
                  <a:pt x="192849" y="1266668"/>
                </a:cubicBezTo>
                <a:cubicBezTo>
                  <a:pt x="-45543" y="972404"/>
                  <a:pt x="-90243" y="398775"/>
                  <a:pt x="215197" y="134309"/>
                </a:cubicBezTo>
                <a:cubicBezTo>
                  <a:pt x="297144" y="59812"/>
                  <a:pt x="408891" y="22563"/>
                  <a:pt x="520637" y="7663"/>
                </a:cubicBezTo>
                <a:cubicBezTo>
                  <a:pt x="552531" y="3706"/>
                  <a:pt x="584396" y="1319"/>
                  <a:pt x="616186" y="41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2902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2">
            <a:extLst>
              <a:ext uri="{FF2B5EF4-FFF2-40B4-BE49-F238E27FC236}">
                <a16:creationId xmlns:a16="http://schemas.microsoft.com/office/drawing/2014/main" id="{B8E765CB-4AC3-45AA-B4A7-2BACBC073438}"/>
              </a:ext>
            </a:extLst>
          </p:cNvPr>
          <p:cNvGrpSpPr/>
          <p:nvPr userDrawn="1"/>
        </p:nvGrpSpPr>
        <p:grpSpPr>
          <a:xfrm>
            <a:off x="0" y="1"/>
            <a:ext cx="12199707" cy="6834044"/>
            <a:chOff x="1566340" y="874555"/>
            <a:chExt cx="7586029" cy="4249549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C44FA78-C205-4DD9-872E-C625E351AAB3}"/>
                </a:ext>
              </a:extLst>
            </p:cNvPr>
            <p:cNvSpPr/>
            <p:nvPr/>
          </p:nvSpPr>
          <p:spPr>
            <a:xfrm>
              <a:off x="1566340" y="874555"/>
              <a:ext cx="7581292" cy="4249549"/>
            </a:xfrm>
            <a:custGeom>
              <a:avLst/>
              <a:gdLst>
                <a:gd name="connsiteX0" fmla="*/ 0 w 6843477"/>
                <a:gd name="connsiteY0" fmla="*/ 0 h 4551066"/>
                <a:gd name="connsiteX1" fmla="*/ 6843478 w 6843477"/>
                <a:gd name="connsiteY1" fmla="*/ 0 h 4551066"/>
                <a:gd name="connsiteX2" fmla="*/ 6843478 w 6843477"/>
                <a:gd name="connsiteY2" fmla="*/ 4551067 h 4551066"/>
                <a:gd name="connsiteX3" fmla="*/ 0 w 6843477"/>
                <a:gd name="connsiteY3" fmla="*/ 4551067 h 455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43477" h="4551066">
                  <a:moveTo>
                    <a:pt x="0" y="0"/>
                  </a:moveTo>
                  <a:lnTo>
                    <a:pt x="6843478" y="0"/>
                  </a:lnTo>
                  <a:lnTo>
                    <a:pt x="6843478" y="4551067"/>
                  </a:lnTo>
                  <a:lnTo>
                    <a:pt x="0" y="4551067"/>
                  </a:lnTo>
                  <a:close/>
                </a:path>
              </a:pathLst>
            </a:custGeom>
            <a:solidFill>
              <a:schemeClr val="accent5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91FDA90-E176-4CE0-BF23-47E063571916}"/>
                </a:ext>
              </a:extLst>
            </p:cNvPr>
            <p:cNvSpPr/>
            <p:nvPr/>
          </p:nvSpPr>
          <p:spPr>
            <a:xfrm>
              <a:off x="1566340" y="1622718"/>
              <a:ext cx="7586029" cy="3062243"/>
            </a:xfrm>
            <a:custGeom>
              <a:avLst/>
              <a:gdLst>
                <a:gd name="connsiteX0" fmla="*/ 6843140 w 6843139"/>
                <a:gd name="connsiteY0" fmla="*/ 0 h 3062243"/>
                <a:gd name="connsiteX1" fmla="*/ 5304996 w 6843139"/>
                <a:gd name="connsiteY1" fmla="*/ 1633484 h 3062243"/>
                <a:gd name="connsiteX2" fmla="*/ 2978239 w 6843139"/>
                <a:gd name="connsiteY2" fmla="*/ 1168116 h 3062243"/>
                <a:gd name="connsiteX3" fmla="*/ 0 w 6843139"/>
                <a:gd name="connsiteY3" fmla="*/ 1128525 h 3062243"/>
                <a:gd name="connsiteX4" fmla="*/ 0 w 6843139"/>
                <a:gd name="connsiteY4" fmla="*/ 3062244 h 3062243"/>
                <a:gd name="connsiteX5" fmla="*/ 6843140 w 6843139"/>
                <a:gd name="connsiteY5" fmla="*/ 3062244 h 3062243"/>
                <a:gd name="connsiteX6" fmla="*/ 6843140 w 6843139"/>
                <a:gd name="connsiteY6" fmla="*/ 0 h 306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43139" h="3062243">
                  <a:moveTo>
                    <a:pt x="6843140" y="0"/>
                  </a:moveTo>
                  <a:cubicBezTo>
                    <a:pt x="6011212" y="122412"/>
                    <a:pt x="5639662" y="1085888"/>
                    <a:pt x="5304996" y="1633484"/>
                  </a:cubicBezTo>
                  <a:cubicBezTo>
                    <a:pt x="5003915" y="2126178"/>
                    <a:pt x="3961426" y="2675805"/>
                    <a:pt x="2978239" y="1168116"/>
                  </a:cubicBezTo>
                  <a:cubicBezTo>
                    <a:pt x="2156971" y="-91026"/>
                    <a:pt x="663495" y="483641"/>
                    <a:pt x="0" y="1128525"/>
                  </a:cubicBezTo>
                  <a:lnTo>
                    <a:pt x="0" y="3062244"/>
                  </a:lnTo>
                  <a:lnTo>
                    <a:pt x="6843140" y="3062244"/>
                  </a:lnTo>
                  <a:lnTo>
                    <a:pt x="6843140" y="0"/>
                  </a:lnTo>
                  <a:close/>
                </a:path>
              </a:pathLst>
            </a:custGeom>
            <a:solidFill>
              <a:schemeClr val="accent5">
                <a:lumMod val="90000"/>
                <a:alpha val="70000"/>
              </a:schemeClr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89DE1F34-4EFB-4AC6-B354-EEDB93AAF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6335" b="6877"/>
          <a:stretch/>
        </p:blipFill>
        <p:spPr>
          <a:xfrm>
            <a:off x="-7707" y="5296277"/>
            <a:ext cx="12199707" cy="15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56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2">
            <a:extLst>
              <a:ext uri="{FF2B5EF4-FFF2-40B4-BE49-F238E27FC236}">
                <a16:creationId xmlns:a16="http://schemas.microsoft.com/office/drawing/2014/main" id="{9EE3897D-E3A9-4BF5-99F6-6A0466B2E516}"/>
              </a:ext>
            </a:extLst>
          </p:cNvPr>
          <p:cNvGrpSpPr/>
          <p:nvPr userDrawn="1"/>
        </p:nvGrpSpPr>
        <p:grpSpPr>
          <a:xfrm>
            <a:off x="0" y="1"/>
            <a:ext cx="12199707" cy="6897188"/>
            <a:chOff x="1566340" y="874555"/>
            <a:chExt cx="7586029" cy="4250839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EB8AE090-66CB-4864-A560-A69A605108A2}"/>
                </a:ext>
              </a:extLst>
            </p:cNvPr>
            <p:cNvSpPr/>
            <p:nvPr/>
          </p:nvSpPr>
          <p:spPr>
            <a:xfrm>
              <a:off x="1566340" y="874555"/>
              <a:ext cx="7581292" cy="4249549"/>
            </a:xfrm>
            <a:custGeom>
              <a:avLst/>
              <a:gdLst>
                <a:gd name="connsiteX0" fmla="*/ 0 w 6843477"/>
                <a:gd name="connsiteY0" fmla="*/ 0 h 4551066"/>
                <a:gd name="connsiteX1" fmla="*/ 6843478 w 6843477"/>
                <a:gd name="connsiteY1" fmla="*/ 0 h 4551066"/>
                <a:gd name="connsiteX2" fmla="*/ 6843478 w 6843477"/>
                <a:gd name="connsiteY2" fmla="*/ 4551067 h 4551066"/>
                <a:gd name="connsiteX3" fmla="*/ 0 w 6843477"/>
                <a:gd name="connsiteY3" fmla="*/ 4551067 h 455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43477" h="4551066">
                  <a:moveTo>
                    <a:pt x="0" y="0"/>
                  </a:moveTo>
                  <a:lnTo>
                    <a:pt x="6843478" y="0"/>
                  </a:lnTo>
                  <a:lnTo>
                    <a:pt x="6843478" y="4551067"/>
                  </a:lnTo>
                  <a:lnTo>
                    <a:pt x="0" y="4551067"/>
                  </a:lnTo>
                  <a:close/>
                </a:path>
              </a:pathLst>
            </a:custGeom>
            <a:solidFill>
              <a:schemeClr val="accent5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BE71CF1-D341-4D05-A5F9-E02BFADFD85D}"/>
                </a:ext>
              </a:extLst>
            </p:cNvPr>
            <p:cNvSpPr/>
            <p:nvPr/>
          </p:nvSpPr>
          <p:spPr>
            <a:xfrm>
              <a:off x="1566340" y="2063151"/>
              <a:ext cx="7586029" cy="3062243"/>
            </a:xfrm>
            <a:custGeom>
              <a:avLst/>
              <a:gdLst>
                <a:gd name="connsiteX0" fmla="*/ 6843140 w 6843139"/>
                <a:gd name="connsiteY0" fmla="*/ 0 h 3062243"/>
                <a:gd name="connsiteX1" fmla="*/ 5304996 w 6843139"/>
                <a:gd name="connsiteY1" fmla="*/ 1633484 h 3062243"/>
                <a:gd name="connsiteX2" fmla="*/ 2978239 w 6843139"/>
                <a:gd name="connsiteY2" fmla="*/ 1168116 h 3062243"/>
                <a:gd name="connsiteX3" fmla="*/ 0 w 6843139"/>
                <a:gd name="connsiteY3" fmla="*/ 1128525 h 3062243"/>
                <a:gd name="connsiteX4" fmla="*/ 0 w 6843139"/>
                <a:gd name="connsiteY4" fmla="*/ 3062244 h 3062243"/>
                <a:gd name="connsiteX5" fmla="*/ 6843140 w 6843139"/>
                <a:gd name="connsiteY5" fmla="*/ 3062244 h 3062243"/>
                <a:gd name="connsiteX6" fmla="*/ 6843140 w 6843139"/>
                <a:gd name="connsiteY6" fmla="*/ 0 h 306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43139" h="3062243">
                  <a:moveTo>
                    <a:pt x="6843140" y="0"/>
                  </a:moveTo>
                  <a:cubicBezTo>
                    <a:pt x="6011212" y="122412"/>
                    <a:pt x="5639662" y="1085888"/>
                    <a:pt x="5304996" y="1633484"/>
                  </a:cubicBezTo>
                  <a:cubicBezTo>
                    <a:pt x="5003915" y="2126178"/>
                    <a:pt x="3961426" y="2675805"/>
                    <a:pt x="2978239" y="1168116"/>
                  </a:cubicBezTo>
                  <a:cubicBezTo>
                    <a:pt x="2156971" y="-91026"/>
                    <a:pt x="663495" y="483641"/>
                    <a:pt x="0" y="1128525"/>
                  </a:cubicBezTo>
                  <a:lnTo>
                    <a:pt x="0" y="3062244"/>
                  </a:lnTo>
                  <a:lnTo>
                    <a:pt x="6843140" y="3062244"/>
                  </a:lnTo>
                  <a:lnTo>
                    <a:pt x="6843140" y="0"/>
                  </a:lnTo>
                  <a:close/>
                </a:path>
              </a:pathLst>
            </a:custGeom>
            <a:solidFill>
              <a:schemeClr val="accent5">
                <a:lumMod val="90000"/>
                <a:alpha val="70000"/>
              </a:schemeClr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103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693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aphic 2">
            <a:extLst>
              <a:ext uri="{FF2B5EF4-FFF2-40B4-BE49-F238E27FC236}">
                <a16:creationId xmlns:a16="http://schemas.microsoft.com/office/drawing/2014/main" id="{B76115AF-2E37-46FC-B33A-211F04DE456F}"/>
              </a:ext>
            </a:extLst>
          </p:cNvPr>
          <p:cNvGrpSpPr/>
          <p:nvPr userDrawn="1"/>
        </p:nvGrpSpPr>
        <p:grpSpPr>
          <a:xfrm>
            <a:off x="0" y="1"/>
            <a:ext cx="12199707" cy="6897188"/>
            <a:chOff x="1566340" y="874555"/>
            <a:chExt cx="7586029" cy="4250839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BEE54C-AFB2-403A-9EB7-85CACC6BA52E}"/>
                </a:ext>
              </a:extLst>
            </p:cNvPr>
            <p:cNvSpPr/>
            <p:nvPr/>
          </p:nvSpPr>
          <p:spPr>
            <a:xfrm>
              <a:off x="1566340" y="874555"/>
              <a:ext cx="7581292" cy="4249549"/>
            </a:xfrm>
            <a:custGeom>
              <a:avLst/>
              <a:gdLst>
                <a:gd name="connsiteX0" fmla="*/ 0 w 6843477"/>
                <a:gd name="connsiteY0" fmla="*/ 0 h 4551066"/>
                <a:gd name="connsiteX1" fmla="*/ 6843478 w 6843477"/>
                <a:gd name="connsiteY1" fmla="*/ 0 h 4551066"/>
                <a:gd name="connsiteX2" fmla="*/ 6843478 w 6843477"/>
                <a:gd name="connsiteY2" fmla="*/ 4551067 h 4551066"/>
                <a:gd name="connsiteX3" fmla="*/ 0 w 6843477"/>
                <a:gd name="connsiteY3" fmla="*/ 4551067 h 455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43477" h="4551066">
                  <a:moveTo>
                    <a:pt x="0" y="0"/>
                  </a:moveTo>
                  <a:lnTo>
                    <a:pt x="6843478" y="0"/>
                  </a:lnTo>
                  <a:lnTo>
                    <a:pt x="6843478" y="4551067"/>
                  </a:lnTo>
                  <a:lnTo>
                    <a:pt x="0" y="4551067"/>
                  </a:lnTo>
                  <a:close/>
                </a:path>
              </a:pathLst>
            </a:custGeom>
            <a:solidFill>
              <a:schemeClr val="accent5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BEDD004-31CF-4C01-8A05-CAAC08D38C83}"/>
                </a:ext>
              </a:extLst>
            </p:cNvPr>
            <p:cNvSpPr/>
            <p:nvPr/>
          </p:nvSpPr>
          <p:spPr>
            <a:xfrm>
              <a:off x="1566340" y="2063151"/>
              <a:ext cx="7586029" cy="3062243"/>
            </a:xfrm>
            <a:custGeom>
              <a:avLst/>
              <a:gdLst>
                <a:gd name="connsiteX0" fmla="*/ 6843140 w 6843139"/>
                <a:gd name="connsiteY0" fmla="*/ 0 h 3062243"/>
                <a:gd name="connsiteX1" fmla="*/ 5304996 w 6843139"/>
                <a:gd name="connsiteY1" fmla="*/ 1633484 h 3062243"/>
                <a:gd name="connsiteX2" fmla="*/ 2978239 w 6843139"/>
                <a:gd name="connsiteY2" fmla="*/ 1168116 h 3062243"/>
                <a:gd name="connsiteX3" fmla="*/ 0 w 6843139"/>
                <a:gd name="connsiteY3" fmla="*/ 1128525 h 3062243"/>
                <a:gd name="connsiteX4" fmla="*/ 0 w 6843139"/>
                <a:gd name="connsiteY4" fmla="*/ 3062244 h 3062243"/>
                <a:gd name="connsiteX5" fmla="*/ 6843140 w 6843139"/>
                <a:gd name="connsiteY5" fmla="*/ 3062244 h 3062243"/>
                <a:gd name="connsiteX6" fmla="*/ 6843140 w 6843139"/>
                <a:gd name="connsiteY6" fmla="*/ 0 h 306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43139" h="3062243">
                  <a:moveTo>
                    <a:pt x="6843140" y="0"/>
                  </a:moveTo>
                  <a:cubicBezTo>
                    <a:pt x="6011212" y="122412"/>
                    <a:pt x="5639662" y="1085888"/>
                    <a:pt x="5304996" y="1633484"/>
                  </a:cubicBezTo>
                  <a:cubicBezTo>
                    <a:pt x="5003915" y="2126178"/>
                    <a:pt x="3961426" y="2675805"/>
                    <a:pt x="2978239" y="1168116"/>
                  </a:cubicBezTo>
                  <a:cubicBezTo>
                    <a:pt x="2156971" y="-91026"/>
                    <a:pt x="663495" y="483641"/>
                    <a:pt x="0" y="1128525"/>
                  </a:cubicBezTo>
                  <a:lnTo>
                    <a:pt x="0" y="3062244"/>
                  </a:lnTo>
                  <a:lnTo>
                    <a:pt x="6843140" y="3062244"/>
                  </a:lnTo>
                  <a:lnTo>
                    <a:pt x="6843140" y="0"/>
                  </a:lnTo>
                  <a:close/>
                </a:path>
              </a:pathLst>
            </a:custGeom>
            <a:solidFill>
              <a:schemeClr val="accent5">
                <a:lumMod val="90000"/>
                <a:alpha val="70000"/>
              </a:schemeClr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</p:grpSp>
      <p:sp>
        <p:nvSpPr>
          <p:cNvPr id="2" name="ตัวแทนข้อความ 6">
            <a:extLst>
              <a:ext uri="{FF2B5EF4-FFF2-40B4-BE49-F238E27FC236}">
                <a16:creationId xmlns:a16="http://schemas.microsoft.com/office/drawing/2014/main" id="{065A330C-9FCF-43AE-BBE0-C786031F6F9D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4780277" y="5648694"/>
            <a:ext cx="2631444" cy="739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333" spc="27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" name="ตัวแทนข้อความ 6">
            <a:extLst>
              <a:ext uri="{FF2B5EF4-FFF2-40B4-BE49-F238E27FC236}">
                <a16:creationId xmlns:a16="http://schemas.microsoft.com/office/drawing/2014/main" id="{82301B2E-C5BF-4117-96B4-446FA40C7FAE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718588" y="5198860"/>
            <a:ext cx="2754819" cy="399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667" b="1" spc="0" baseline="0">
                <a:ln w="12700">
                  <a:noFill/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5" name="ตัวแทนข้อความ 9">
            <a:extLst>
              <a:ext uri="{FF2B5EF4-FFF2-40B4-BE49-F238E27FC236}">
                <a16:creationId xmlns:a16="http://schemas.microsoft.com/office/drawing/2014/main" id="{30400174-604C-4D38-AB6E-F81D906794E5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192576" y="1484541"/>
            <a:ext cx="7806848" cy="399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Bef>
                <a:spcPts val="800"/>
              </a:spcBef>
              <a:buNone/>
              <a:defRPr sz="1600" b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text.</a:t>
            </a:r>
          </a:p>
        </p:txBody>
      </p:sp>
      <p:sp>
        <p:nvSpPr>
          <p:cNvPr id="6" name="ตัวแทนข้อความ 6">
            <a:extLst>
              <a:ext uri="{FF2B5EF4-FFF2-40B4-BE49-F238E27FC236}">
                <a16:creationId xmlns:a16="http://schemas.microsoft.com/office/drawing/2014/main" id="{8C61C323-5551-445D-B6CD-52725AFA95E9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213406" y="5648694"/>
            <a:ext cx="2631444" cy="739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333" spc="27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05765442-C1EF-4AB8-AA35-6C39728ADF24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151717" y="5198860"/>
            <a:ext cx="2754819" cy="399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667" b="1" spc="0" baseline="0">
                <a:ln w="12700">
                  <a:noFill/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8" name="ตัวแทนข้อความ 6">
            <a:extLst>
              <a:ext uri="{FF2B5EF4-FFF2-40B4-BE49-F238E27FC236}">
                <a16:creationId xmlns:a16="http://schemas.microsoft.com/office/drawing/2014/main" id="{2CDC2324-1CB5-4756-AEC1-93135AB88124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347147" y="5648694"/>
            <a:ext cx="2631444" cy="739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333" spc="27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9" name="ตัวแทนข้อความ 6">
            <a:extLst>
              <a:ext uri="{FF2B5EF4-FFF2-40B4-BE49-F238E27FC236}">
                <a16:creationId xmlns:a16="http://schemas.microsoft.com/office/drawing/2014/main" id="{6025FC2E-F8F0-4CD5-A931-9532CB2BBA81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285459" y="5198860"/>
            <a:ext cx="2754819" cy="399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667" b="1" spc="0" baseline="0">
                <a:ln w="12700">
                  <a:noFill/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10" name="ตัวแทนข้อความ 9">
            <a:extLst>
              <a:ext uri="{FF2B5EF4-FFF2-40B4-BE49-F238E27FC236}">
                <a16:creationId xmlns:a16="http://schemas.microsoft.com/office/drawing/2014/main" id="{ABE31A46-7AE5-4216-A40A-EDB87A12FA84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010623" y="461806"/>
            <a:ext cx="6170755" cy="930055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 marL="0" indent="0">
              <a:spcBef>
                <a:spcPts val="0"/>
              </a:spcBef>
              <a:buNone/>
              <a:defRPr lang="en-US" sz="5867" b="1" baseline="0" dirty="0">
                <a:solidFill>
                  <a:schemeClr val="accent1"/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r>
              <a:rPr lang="en-US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j-cs"/>
              </a:rPr>
              <a:t>Frog</a:t>
            </a:r>
            <a:r>
              <a:rPr lang="en-US" b="1" baseline="0" dirty="0">
                <a:latin typeface="+mj-lt"/>
                <a:cs typeface="+mj-cs"/>
              </a:rPr>
              <a:t> Life Cycle</a:t>
            </a:r>
          </a:p>
        </p:txBody>
      </p:sp>
    </p:spTree>
    <p:extLst>
      <p:ext uri="{BB962C8B-B14F-4D97-AF65-F5344CB8AC3E}">
        <p14:creationId xmlns:p14="http://schemas.microsoft.com/office/powerpoint/2010/main" val="3374179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2">
            <a:extLst>
              <a:ext uri="{FF2B5EF4-FFF2-40B4-BE49-F238E27FC236}">
                <a16:creationId xmlns:a16="http://schemas.microsoft.com/office/drawing/2014/main" id="{3C6FDA1F-99EF-42DE-882B-A21D9ACD2171}"/>
              </a:ext>
            </a:extLst>
          </p:cNvPr>
          <p:cNvGrpSpPr/>
          <p:nvPr userDrawn="1"/>
        </p:nvGrpSpPr>
        <p:grpSpPr>
          <a:xfrm flipH="1">
            <a:off x="-7707" y="1"/>
            <a:ext cx="12199707" cy="6834044"/>
            <a:chOff x="1566340" y="874555"/>
            <a:chExt cx="7586029" cy="424954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4739E3E-9FF9-428F-BCF4-2300F88AAEE0}"/>
                </a:ext>
              </a:extLst>
            </p:cNvPr>
            <p:cNvSpPr/>
            <p:nvPr/>
          </p:nvSpPr>
          <p:spPr>
            <a:xfrm>
              <a:off x="1566340" y="874555"/>
              <a:ext cx="7581292" cy="4249549"/>
            </a:xfrm>
            <a:custGeom>
              <a:avLst/>
              <a:gdLst>
                <a:gd name="connsiteX0" fmla="*/ 0 w 6843477"/>
                <a:gd name="connsiteY0" fmla="*/ 0 h 4551066"/>
                <a:gd name="connsiteX1" fmla="*/ 6843478 w 6843477"/>
                <a:gd name="connsiteY1" fmla="*/ 0 h 4551066"/>
                <a:gd name="connsiteX2" fmla="*/ 6843478 w 6843477"/>
                <a:gd name="connsiteY2" fmla="*/ 4551067 h 4551066"/>
                <a:gd name="connsiteX3" fmla="*/ 0 w 6843477"/>
                <a:gd name="connsiteY3" fmla="*/ 4551067 h 455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43477" h="4551066">
                  <a:moveTo>
                    <a:pt x="0" y="0"/>
                  </a:moveTo>
                  <a:lnTo>
                    <a:pt x="6843478" y="0"/>
                  </a:lnTo>
                  <a:lnTo>
                    <a:pt x="6843478" y="4551067"/>
                  </a:lnTo>
                  <a:lnTo>
                    <a:pt x="0" y="4551067"/>
                  </a:lnTo>
                  <a:close/>
                </a:path>
              </a:pathLst>
            </a:custGeom>
            <a:solidFill>
              <a:schemeClr val="accent5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E525EA1-8DBA-45EC-AD06-768EE116741F}"/>
                </a:ext>
              </a:extLst>
            </p:cNvPr>
            <p:cNvSpPr/>
            <p:nvPr/>
          </p:nvSpPr>
          <p:spPr>
            <a:xfrm>
              <a:off x="1566340" y="1622718"/>
              <a:ext cx="7586029" cy="3062243"/>
            </a:xfrm>
            <a:custGeom>
              <a:avLst/>
              <a:gdLst>
                <a:gd name="connsiteX0" fmla="*/ 6843140 w 6843139"/>
                <a:gd name="connsiteY0" fmla="*/ 0 h 3062243"/>
                <a:gd name="connsiteX1" fmla="*/ 5304996 w 6843139"/>
                <a:gd name="connsiteY1" fmla="*/ 1633484 h 3062243"/>
                <a:gd name="connsiteX2" fmla="*/ 2978239 w 6843139"/>
                <a:gd name="connsiteY2" fmla="*/ 1168116 h 3062243"/>
                <a:gd name="connsiteX3" fmla="*/ 0 w 6843139"/>
                <a:gd name="connsiteY3" fmla="*/ 1128525 h 3062243"/>
                <a:gd name="connsiteX4" fmla="*/ 0 w 6843139"/>
                <a:gd name="connsiteY4" fmla="*/ 3062244 h 3062243"/>
                <a:gd name="connsiteX5" fmla="*/ 6843140 w 6843139"/>
                <a:gd name="connsiteY5" fmla="*/ 3062244 h 3062243"/>
                <a:gd name="connsiteX6" fmla="*/ 6843140 w 6843139"/>
                <a:gd name="connsiteY6" fmla="*/ 0 h 306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43139" h="3062243">
                  <a:moveTo>
                    <a:pt x="6843140" y="0"/>
                  </a:moveTo>
                  <a:cubicBezTo>
                    <a:pt x="6011212" y="122412"/>
                    <a:pt x="5639662" y="1085888"/>
                    <a:pt x="5304996" y="1633484"/>
                  </a:cubicBezTo>
                  <a:cubicBezTo>
                    <a:pt x="5003915" y="2126178"/>
                    <a:pt x="3961426" y="2675805"/>
                    <a:pt x="2978239" y="1168116"/>
                  </a:cubicBezTo>
                  <a:cubicBezTo>
                    <a:pt x="2156971" y="-91026"/>
                    <a:pt x="663495" y="483641"/>
                    <a:pt x="0" y="1128525"/>
                  </a:cubicBezTo>
                  <a:lnTo>
                    <a:pt x="0" y="3062244"/>
                  </a:lnTo>
                  <a:lnTo>
                    <a:pt x="6843140" y="3062244"/>
                  </a:lnTo>
                  <a:lnTo>
                    <a:pt x="6843140" y="0"/>
                  </a:lnTo>
                  <a:close/>
                </a:path>
              </a:pathLst>
            </a:custGeom>
            <a:solidFill>
              <a:schemeClr val="accent5">
                <a:lumMod val="90000"/>
                <a:alpha val="70000"/>
              </a:schemeClr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</p:grpSp>
      <p:sp>
        <p:nvSpPr>
          <p:cNvPr id="2" name="ตัวแทนข้อความ 9">
            <a:extLst>
              <a:ext uri="{FF2B5EF4-FFF2-40B4-BE49-F238E27FC236}">
                <a16:creationId xmlns:a16="http://schemas.microsoft.com/office/drawing/2014/main" id="{657BDD6F-7564-497F-A641-1C4741DDB2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32983" y="1490619"/>
            <a:ext cx="2733037" cy="1027708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467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" name="ตัวแทนข้อความ 9">
            <a:extLst>
              <a:ext uri="{FF2B5EF4-FFF2-40B4-BE49-F238E27FC236}">
                <a16:creationId xmlns:a16="http://schemas.microsoft.com/office/drawing/2014/main" id="{9BE1D5F8-9524-4DDB-B438-AB6709AAC9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32983" y="1016039"/>
            <a:ext cx="2733037" cy="3706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2667" b="1" spc="0" baseline="0"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4" name="ตัวแทนข้อความ 9">
            <a:extLst>
              <a:ext uri="{FF2B5EF4-FFF2-40B4-BE49-F238E27FC236}">
                <a16:creationId xmlns:a16="http://schemas.microsoft.com/office/drawing/2014/main" id="{782E48D8-462F-4080-AB4F-BDBF8FFDBB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32983" y="3510013"/>
            <a:ext cx="2733037" cy="1027708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467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ตัวแทนข้อความ 9">
            <a:extLst>
              <a:ext uri="{FF2B5EF4-FFF2-40B4-BE49-F238E27FC236}">
                <a16:creationId xmlns:a16="http://schemas.microsoft.com/office/drawing/2014/main" id="{A1463641-3B1B-45B9-8672-5EAFAD9042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32983" y="3035432"/>
            <a:ext cx="2733037" cy="3706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2667" b="1" spc="0" baseline="0"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6" name="ตัวแทนรูปภาพ 35">
            <a:extLst>
              <a:ext uri="{FF2B5EF4-FFF2-40B4-BE49-F238E27FC236}">
                <a16:creationId xmlns:a16="http://schemas.microsoft.com/office/drawing/2014/main" id="{9162468B-456C-4305-A817-F450D49149A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28740" y="1100747"/>
            <a:ext cx="4486465" cy="2526543"/>
          </a:xfrm>
          <a:prstGeom prst="roundRect">
            <a:avLst>
              <a:gd name="adj" fmla="val 2660"/>
            </a:avLst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1467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9" name="Graphic 2">
            <a:extLst>
              <a:ext uri="{FF2B5EF4-FFF2-40B4-BE49-F238E27FC236}">
                <a16:creationId xmlns:a16="http://schemas.microsoft.com/office/drawing/2014/main" id="{B089FD77-166D-4775-8DE4-4FC215CB83C4}"/>
              </a:ext>
            </a:extLst>
          </p:cNvPr>
          <p:cNvGrpSpPr/>
          <p:nvPr userDrawn="1"/>
        </p:nvGrpSpPr>
        <p:grpSpPr>
          <a:xfrm flipH="1">
            <a:off x="-224" y="5256946"/>
            <a:ext cx="12192224" cy="1604716"/>
            <a:chOff x="1566340" y="4143432"/>
            <a:chExt cx="7581376" cy="99784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C753ADB-2958-4AFC-BD29-902363159C46}"/>
                </a:ext>
              </a:extLst>
            </p:cNvPr>
            <p:cNvSpPr/>
            <p:nvPr/>
          </p:nvSpPr>
          <p:spPr>
            <a:xfrm>
              <a:off x="1566340" y="4243703"/>
              <a:ext cx="7581376" cy="897489"/>
            </a:xfrm>
            <a:custGeom>
              <a:avLst/>
              <a:gdLst>
                <a:gd name="connsiteX0" fmla="*/ 0 w 6838486"/>
                <a:gd name="connsiteY0" fmla="*/ 897490 h 897489"/>
                <a:gd name="connsiteX1" fmla="*/ 0 w 6838486"/>
                <a:gd name="connsiteY1" fmla="*/ 121651 h 897489"/>
                <a:gd name="connsiteX2" fmla="*/ 640569 w 6838486"/>
                <a:gd name="connsiteY2" fmla="*/ 87473 h 897489"/>
                <a:gd name="connsiteX3" fmla="*/ 2326842 w 6838486"/>
                <a:gd name="connsiteY3" fmla="*/ 13197 h 897489"/>
                <a:gd name="connsiteX4" fmla="*/ 5831443 w 6838486"/>
                <a:gd name="connsiteY4" fmla="*/ 55580 h 897489"/>
                <a:gd name="connsiteX5" fmla="*/ 6838487 w 6838486"/>
                <a:gd name="connsiteY5" fmla="*/ 0 h 897489"/>
                <a:gd name="connsiteX6" fmla="*/ 6838487 w 6838486"/>
                <a:gd name="connsiteY6" fmla="*/ 897490 h 897489"/>
                <a:gd name="connsiteX7" fmla="*/ 0 w 6838486"/>
                <a:gd name="connsiteY7" fmla="*/ 897490 h 897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38486" h="897489">
                  <a:moveTo>
                    <a:pt x="0" y="897490"/>
                  </a:moveTo>
                  <a:lnTo>
                    <a:pt x="0" y="121651"/>
                  </a:lnTo>
                  <a:cubicBezTo>
                    <a:pt x="0" y="121651"/>
                    <a:pt x="412749" y="94326"/>
                    <a:pt x="640569" y="87473"/>
                  </a:cubicBezTo>
                  <a:cubicBezTo>
                    <a:pt x="868389" y="80621"/>
                    <a:pt x="1892690" y="13197"/>
                    <a:pt x="2326842" y="13197"/>
                  </a:cubicBezTo>
                  <a:cubicBezTo>
                    <a:pt x="2760994" y="13197"/>
                    <a:pt x="5411335" y="64124"/>
                    <a:pt x="5831443" y="55580"/>
                  </a:cubicBezTo>
                  <a:cubicBezTo>
                    <a:pt x="6251468" y="47036"/>
                    <a:pt x="6838487" y="0"/>
                    <a:pt x="6838487" y="0"/>
                  </a:cubicBezTo>
                  <a:lnTo>
                    <a:pt x="6838487" y="897490"/>
                  </a:lnTo>
                  <a:lnTo>
                    <a:pt x="0" y="89749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7E7DED-1B30-455F-858C-28153971C557}"/>
                </a:ext>
              </a:extLst>
            </p:cNvPr>
            <p:cNvSpPr/>
            <p:nvPr/>
          </p:nvSpPr>
          <p:spPr>
            <a:xfrm>
              <a:off x="5857484" y="4243703"/>
              <a:ext cx="3290148" cy="897574"/>
            </a:xfrm>
            <a:custGeom>
              <a:avLst/>
              <a:gdLst>
                <a:gd name="connsiteX0" fmla="*/ 3290148 w 3290148"/>
                <a:gd name="connsiteY0" fmla="*/ 0 h 897574"/>
                <a:gd name="connsiteX1" fmla="*/ 2560330 w 3290148"/>
                <a:gd name="connsiteY1" fmla="*/ 46021 h 897574"/>
                <a:gd name="connsiteX2" fmla="*/ 1738470 w 3290148"/>
                <a:gd name="connsiteY2" fmla="*/ 509021 h 897574"/>
                <a:gd name="connsiteX3" fmla="*/ 625257 w 3290148"/>
                <a:gd name="connsiteY3" fmla="*/ 536430 h 897574"/>
                <a:gd name="connsiteX4" fmla="*/ 0 w 3290148"/>
                <a:gd name="connsiteY4" fmla="*/ 897575 h 897574"/>
                <a:gd name="connsiteX5" fmla="*/ 3290148 w 3290148"/>
                <a:gd name="connsiteY5" fmla="*/ 897575 h 897574"/>
                <a:gd name="connsiteX6" fmla="*/ 3290148 w 3290148"/>
                <a:gd name="connsiteY6" fmla="*/ 85 h 897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90148" h="897574">
                  <a:moveTo>
                    <a:pt x="3290148" y="0"/>
                  </a:moveTo>
                  <a:cubicBezTo>
                    <a:pt x="3290148" y="0"/>
                    <a:pt x="2922151" y="29440"/>
                    <a:pt x="2560330" y="46021"/>
                  </a:cubicBezTo>
                  <a:cubicBezTo>
                    <a:pt x="2356789" y="292790"/>
                    <a:pt x="2061969" y="466299"/>
                    <a:pt x="1738470" y="509021"/>
                  </a:cubicBezTo>
                  <a:cubicBezTo>
                    <a:pt x="1364381" y="554618"/>
                    <a:pt x="1008481" y="472559"/>
                    <a:pt x="625257" y="536430"/>
                  </a:cubicBezTo>
                  <a:cubicBezTo>
                    <a:pt x="379925" y="584143"/>
                    <a:pt x="180361" y="733710"/>
                    <a:pt x="0" y="897575"/>
                  </a:cubicBezTo>
                  <a:lnTo>
                    <a:pt x="3290148" y="897575"/>
                  </a:lnTo>
                  <a:lnTo>
                    <a:pt x="3290148" y="85"/>
                  </a:lnTo>
                  <a:close/>
                </a:path>
              </a:pathLst>
            </a:custGeom>
            <a:solidFill>
              <a:schemeClr val="accent1">
                <a:alpha val="66000"/>
              </a:schemeClr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C36E2D7-377E-422A-89DC-51BCD290F3C2}"/>
                </a:ext>
              </a:extLst>
            </p:cNvPr>
            <p:cNvSpPr/>
            <p:nvPr/>
          </p:nvSpPr>
          <p:spPr>
            <a:xfrm>
              <a:off x="1566341" y="4561111"/>
              <a:ext cx="2237130" cy="580081"/>
            </a:xfrm>
            <a:custGeom>
              <a:avLst/>
              <a:gdLst>
                <a:gd name="connsiteX0" fmla="*/ 0 w 1494237"/>
                <a:gd name="connsiteY0" fmla="*/ 580082 h 580081"/>
                <a:gd name="connsiteX1" fmla="*/ 1494238 w 1494237"/>
                <a:gd name="connsiteY1" fmla="*/ 580082 h 580081"/>
                <a:gd name="connsiteX2" fmla="*/ 0 w 1494237"/>
                <a:gd name="connsiteY2" fmla="*/ 0 h 580081"/>
                <a:gd name="connsiteX3" fmla="*/ 0 w 1494237"/>
                <a:gd name="connsiteY3" fmla="*/ 580082 h 58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237" h="580081">
                  <a:moveTo>
                    <a:pt x="0" y="580082"/>
                  </a:moveTo>
                  <a:lnTo>
                    <a:pt x="1494238" y="580082"/>
                  </a:lnTo>
                  <a:cubicBezTo>
                    <a:pt x="971682" y="445996"/>
                    <a:pt x="474759" y="247954"/>
                    <a:pt x="0" y="0"/>
                  </a:cubicBezTo>
                  <a:lnTo>
                    <a:pt x="0" y="580082"/>
                  </a:lnTo>
                  <a:close/>
                </a:path>
              </a:pathLst>
            </a:custGeom>
            <a:solidFill>
              <a:schemeClr val="accent1">
                <a:alpha val="66000"/>
              </a:schemeClr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DE6B0F1-0761-4ED9-B682-B903D9FD2E73}"/>
                </a:ext>
              </a:extLst>
            </p:cNvPr>
            <p:cNvSpPr/>
            <p:nvPr/>
          </p:nvSpPr>
          <p:spPr>
            <a:xfrm>
              <a:off x="2544201" y="4217062"/>
              <a:ext cx="222936" cy="158456"/>
            </a:xfrm>
            <a:custGeom>
              <a:avLst/>
              <a:gdLst>
                <a:gd name="connsiteX0" fmla="*/ 33625 w 222936"/>
                <a:gd name="connsiteY0" fmla="*/ 139240 h 158456"/>
                <a:gd name="connsiteX1" fmla="*/ 6977 w 222936"/>
                <a:gd name="connsiteY1" fmla="*/ 1516 h 158456"/>
                <a:gd name="connsiteX2" fmla="*/ 127104 w 222936"/>
                <a:gd name="connsiteY2" fmla="*/ 129342 h 158456"/>
                <a:gd name="connsiteX3" fmla="*/ 208487 w 222936"/>
                <a:gd name="connsiteY3" fmla="*/ 5492 h 158456"/>
                <a:gd name="connsiteX4" fmla="*/ 215170 w 222936"/>
                <a:gd name="connsiteY4" fmla="*/ 140255 h 158456"/>
                <a:gd name="connsiteX5" fmla="*/ 33709 w 222936"/>
                <a:gd name="connsiteY5" fmla="*/ 139240 h 158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2936" h="158456">
                  <a:moveTo>
                    <a:pt x="33625" y="139240"/>
                  </a:moveTo>
                  <a:cubicBezTo>
                    <a:pt x="33625" y="139240"/>
                    <a:pt x="-18403" y="19281"/>
                    <a:pt x="6977" y="1516"/>
                  </a:cubicBezTo>
                  <a:cubicBezTo>
                    <a:pt x="32356" y="-16334"/>
                    <a:pt x="127104" y="129342"/>
                    <a:pt x="127104" y="129342"/>
                  </a:cubicBezTo>
                  <a:cubicBezTo>
                    <a:pt x="127104" y="129342"/>
                    <a:pt x="180485" y="4477"/>
                    <a:pt x="208487" y="5492"/>
                  </a:cubicBezTo>
                  <a:cubicBezTo>
                    <a:pt x="236488" y="6507"/>
                    <a:pt x="215170" y="140255"/>
                    <a:pt x="215170" y="140255"/>
                  </a:cubicBezTo>
                  <a:cubicBezTo>
                    <a:pt x="215170" y="140255"/>
                    <a:pt x="53759" y="181877"/>
                    <a:pt x="33709" y="13924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F11F3B6-7032-42D0-8384-A3876E5ABD7D}"/>
                </a:ext>
              </a:extLst>
            </p:cNvPr>
            <p:cNvSpPr/>
            <p:nvPr/>
          </p:nvSpPr>
          <p:spPr>
            <a:xfrm>
              <a:off x="4559672" y="4143432"/>
              <a:ext cx="172689" cy="179031"/>
            </a:xfrm>
            <a:custGeom>
              <a:avLst/>
              <a:gdLst>
                <a:gd name="connsiteX0" fmla="*/ 41039 w 172689"/>
                <a:gd name="connsiteY0" fmla="*/ 173109 h 179031"/>
                <a:gd name="connsiteX1" fmla="*/ 7284 w 172689"/>
                <a:gd name="connsiteY1" fmla="*/ 278 h 179031"/>
                <a:gd name="connsiteX2" fmla="*/ 102371 w 172689"/>
                <a:gd name="connsiteY2" fmla="*/ 145023 h 179031"/>
                <a:gd name="connsiteX3" fmla="*/ 159643 w 172689"/>
                <a:gd name="connsiteY3" fmla="*/ 4761 h 179031"/>
                <a:gd name="connsiteX4" fmla="*/ 166581 w 172689"/>
                <a:gd name="connsiteY4" fmla="*/ 179031 h 179031"/>
                <a:gd name="connsiteX5" fmla="*/ 41039 w 172689"/>
                <a:gd name="connsiteY5" fmla="*/ 173194 h 17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689" h="179031">
                  <a:moveTo>
                    <a:pt x="41039" y="173109"/>
                  </a:moveTo>
                  <a:cubicBezTo>
                    <a:pt x="41039" y="173109"/>
                    <a:pt x="-20717" y="7976"/>
                    <a:pt x="7284" y="278"/>
                  </a:cubicBezTo>
                  <a:cubicBezTo>
                    <a:pt x="35286" y="-7421"/>
                    <a:pt x="81053" y="147477"/>
                    <a:pt x="102371" y="145023"/>
                  </a:cubicBezTo>
                  <a:cubicBezTo>
                    <a:pt x="123690" y="142570"/>
                    <a:pt x="135195" y="5100"/>
                    <a:pt x="159643" y="4761"/>
                  </a:cubicBezTo>
                  <a:cubicBezTo>
                    <a:pt x="184177" y="4339"/>
                    <a:pt x="166581" y="179031"/>
                    <a:pt x="166581" y="179031"/>
                  </a:cubicBezTo>
                  <a:lnTo>
                    <a:pt x="41039" y="173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8DC5657-8331-4FBC-A2AB-1CB0967E8379}"/>
                </a:ext>
              </a:extLst>
            </p:cNvPr>
            <p:cNvSpPr/>
            <p:nvPr/>
          </p:nvSpPr>
          <p:spPr>
            <a:xfrm>
              <a:off x="2805355" y="4507206"/>
              <a:ext cx="176262" cy="181826"/>
            </a:xfrm>
            <a:custGeom>
              <a:avLst/>
              <a:gdLst>
                <a:gd name="connsiteX0" fmla="*/ 41912 w 176262"/>
                <a:gd name="connsiteY0" fmla="*/ 175302 h 181826"/>
                <a:gd name="connsiteX1" fmla="*/ 14249 w 176262"/>
                <a:gd name="connsiteY1" fmla="*/ 92989 h 181826"/>
                <a:gd name="connsiteX2" fmla="*/ 3759 w 176262"/>
                <a:gd name="connsiteY2" fmla="*/ 50775 h 181826"/>
                <a:gd name="connsiteX3" fmla="*/ 460 w 176262"/>
                <a:gd name="connsiteY3" fmla="*/ 29118 h 181826"/>
                <a:gd name="connsiteX4" fmla="*/ 2067 w 176262"/>
                <a:gd name="connsiteY4" fmla="*/ 6785 h 181826"/>
                <a:gd name="connsiteX5" fmla="*/ 3505 w 176262"/>
                <a:gd name="connsiteY5" fmla="*/ 4078 h 181826"/>
                <a:gd name="connsiteX6" fmla="*/ 5789 w 176262"/>
                <a:gd name="connsiteY6" fmla="*/ 1709 h 181826"/>
                <a:gd name="connsiteX7" fmla="*/ 8919 w 176262"/>
                <a:gd name="connsiteY7" fmla="*/ 271 h 181826"/>
                <a:gd name="connsiteX8" fmla="*/ 12219 w 176262"/>
                <a:gd name="connsiteY8" fmla="*/ 17 h 181826"/>
                <a:gd name="connsiteX9" fmla="*/ 22624 w 176262"/>
                <a:gd name="connsiteY9" fmla="*/ 5770 h 181826"/>
                <a:gd name="connsiteX10" fmla="*/ 36075 w 176262"/>
                <a:gd name="connsiteY10" fmla="*/ 23366 h 181826"/>
                <a:gd name="connsiteX11" fmla="*/ 56463 w 176262"/>
                <a:gd name="connsiteY11" fmla="*/ 61857 h 181826"/>
                <a:gd name="connsiteX12" fmla="*/ 75074 w 176262"/>
                <a:gd name="connsiteY12" fmla="*/ 101026 h 181826"/>
                <a:gd name="connsiteX13" fmla="*/ 96054 w 176262"/>
                <a:gd name="connsiteY13" fmla="*/ 138333 h 181826"/>
                <a:gd name="connsiteX14" fmla="*/ 102991 w 176262"/>
                <a:gd name="connsiteY14" fmla="*/ 144424 h 181826"/>
                <a:gd name="connsiteX15" fmla="*/ 109167 w 176262"/>
                <a:gd name="connsiteY15" fmla="*/ 140025 h 181826"/>
                <a:gd name="connsiteX16" fmla="*/ 117457 w 176262"/>
                <a:gd name="connsiteY16" fmla="*/ 120737 h 181826"/>
                <a:gd name="connsiteX17" fmla="*/ 128793 w 176262"/>
                <a:gd name="connsiteY17" fmla="*/ 79031 h 181826"/>
                <a:gd name="connsiteX18" fmla="*/ 140214 w 176262"/>
                <a:gd name="connsiteY18" fmla="*/ 37071 h 181826"/>
                <a:gd name="connsiteX19" fmla="*/ 148335 w 176262"/>
                <a:gd name="connsiteY19" fmla="*/ 16598 h 181826"/>
                <a:gd name="connsiteX20" fmla="*/ 155188 w 176262"/>
                <a:gd name="connsiteY20" fmla="*/ 7377 h 181826"/>
                <a:gd name="connsiteX21" fmla="*/ 161109 w 176262"/>
                <a:gd name="connsiteY21" fmla="*/ 4754 h 181826"/>
                <a:gd name="connsiteX22" fmla="*/ 164662 w 176262"/>
                <a:gd name="connsiteY22" fmla="*/ 5431 h 181826"/>
                <a:gd name="connsiteX23" fmla="*/ 167285 w 176262"/>
                <a:gd name="connsiteY23" fmla="*/ 7546 h 181826"/>
                <a:gd name="connsiteX24" fmla="*/ 174137 w 176262"/>
                <a:gd name="connsiteY24" fmla="*/ 28949 h 181826"/>
                <a:gd name="connsiteX25" fmla="*/ 175914 w 176262"/>
                <a:gd name="connsiteY25" fmla="*/ 50775 h 181826"/>
                <a:gd name="connsiteX26" fmla="*/ 175829 w 176262"/>
                <a:gd name="connsiteY26" fmla="*/ 94258 h 181826"/>
                <a:gd name="connsiteX27" fmla="*/ 169569 w 176262"/>
                <a:gd name="connsiteY27" fmla="*/ 180886 h 181826"/>
                <a:gd name="connsiteX28" fmla="*/ 168385 w 176262"/>
                <a:gd name="connsiteY28" fmla="*/ 181816 h 181826"/>
                <a:gd name="connsiteX29" fmla="*/ 167454 w 176262"/>
                <a:gd name="connsiteY29" fmla="*/ 180632 h 181826"/>
                <a:gd name="connsiteX30" fmla="*/ 172530 w 176262"/>
                <a:gd name="connsiteY30" fmla="*/ 94174 h 181826"/>
                <a:gd name="connsiteX31" fmla="*/ 172445 w 176262"/>
                <a:gd name="connsiteY31" fmla="*/ 50945 h 181826"/>
                <a:gd name="connsiteX32" fmla="*/ 170584 w 176262"/>
                <a:gd name="connsiteY32" fmla="*/ 29541 h 181826"/>
                <a:gd name="connsiteX33" fmla="*/ 164493 w 176262"/>
                <a:gd name="connsiteY33" fmla="*/ 10084 h 181826"/>
                <a:gd name="connsiteX34" fmla="*/ 157556 w 176262"/>
                <a:gd name="connsiteY34" fmla="*/ 10338 h 181826"/>
                <a:gd name="connsiteX35" fmla="*/ 151719 w 176262"/>
                <a:gd name="connsiteY35" fmla="*/ 18459 h 181826"/>
                <a:gd name="connsiteX36" fmla="*/ 143936 w 176262"/>
                <a:gd name="connsiteY36" fmla="*/ 38339 h 181826"/>
                <a:gd name="connsiteX37" fmla="*/ 132854 w 176262"/>
                <a:gd name="connsiteY37" fmla="*/ 80131 h 181826"/>
                <a:gd name="connsiteX38" fmla="*/ 121687 w 176262"/>
                <a:gd name="connsiteY38" fmla="*/ 122175 h 181826"/>
                <a:gd name="connsiteX39" fmla="*/ 112974 w 176262"/>
                <a:gd name="connsiteY39" fmla="*/ 142648 h 181826"/>
                <a:gd name="connsiteX40" fmla="*/ 108913 w 176262"/>
                <a:gd name="connsiteY40" fmla="*/ 147216 h 181826"/>
                <a:gd name="connsiteX41" fmla="*/ 101976 w 176262"/>
                <a:gd name="connsiteY41" fmla="*/ 148908 h 181826"/>
                <a:gd name="connsiteX42" fmla="*/ 92586 w 176262"/>
                <a:gd name="connsiteY42" fmla="*/ 141294 h 181826"/>
                <a:gd name="connsiteX43" fmla="*/ 71267 w 176262"/>
                <a:gd name="connsiteY43" fmla="*/ 103056 h 181826"/>
                <a:gd name="connsiteX44" fmla="*/ 52825 w 176262"/>
                <a:gd name="connsiteY44" fmla="*/ 63803 h 181826"/>
                <a:gd name="connsiteX45" fmla="*/ 32860 w 176262"/>
                <a:gd name="connsiteY45" fmla="*/ 25566 h 181826"/>
                <a:gd name="connsiteX46" fmla="*/ 20171 w 176262"/>
                <a:gd name="connsiteY46" fmla="*/ 8646 h 181826"/>
                <a:gd name="connsiteX47" fmla="*/ 12049 w 176262"/>
                <a:gd name="connsiteY47" fmla="*/ 3908 h 181826"/>
                <a:gd name="connsiteX48" fmla="*/ 5705 w 176262"/>
                <a:gd name="connsiteY48" fmla="*/ 8392 h 181826"/>
                <a:gd name="connsiteX49" fmla="*/ 4266 w 176262"/>
                <a:gd name="connsiteY49" fmla="*/ 28949 h 181826"/>
                <a:gd name="connsiteX50" fmla="*/ 7397 w 176262"/>
                <a:gd name="connsiteY50" fmla="*/ 50183 h 181826"/>
                <a:gd name="connsiteX51" fmla="*/ 17633 w 176262"/>
                <a:gd name="connsiteY51" fmla="*/ 92143 h 181826"/>
                <a:gd name="connsiteX52" fmla="*/ 44112 w 176262"/>
                <a:gd name="connsiteY52" fmla="*/ 174625 h 181826"/>
                <a:gd name="connsiteX53" fmla="*/ 43520 w 176262"/>
                <a:gd name="connsiteY53" fmla="*/ 175979 h 181826"/>
                <a:gd name="connsiteX54" fmla="*/ 42166 w 176262"/>
                <a:gd name="connsiteY54" fmla="*/ 175387 h 18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76262" h="181826">
                  <a:moveTo>
                    <a:pt x="41912" y="175302"/>
                  </a:moveTo>
                  <a:cubicBezTo>
                    <a:pt x="31761" y="148147"/>
                    <a:pt x="22455" y="120737"/>
                    <a:pt x="14249" y="92989"/>
                  </a:cubicBezTo>
                  <a:cubicBezTo>
                    <a:pt x="10273" y="79031"/>
                    <a:pt x="6551" y="64988"/>
                    <a:pt x="3759" y="50775"/>
                  </a:cubicBezTo>
                  <a:cubicBezTo>
                    <a:pt x="2321" y="43669"/>
                    <a:pt x="1136" y="36478"/>
                    <a:pt x="460" y="29118"/>
                  </a:cubicBezTo>
                  <a:cubicBezTo>
                    <a:pt x="-48" y="21843"/>
                    <a:pt x="-725" y="14314"/>
                    <a:pt x="2067" y="6785"/>
                  </a:cubicBezTo>
                  <a:cubicBezTo>
                    <a:pt x="2575" y="5854"/>
                    <a:pt x="2913" y="4924"/>
                    <a:pt x="3505" y="4078"/>
                  </a:cubicBezTo>
                  <a:cubicBezTo>
                    <a:pt x="4266" y="3232"/>
                    <a:pt x="4943" y="2386"/>
                    <a:pt x="5789" y="1709"/>
                  </a:cubicBezTo>
                  <a:cubicBezTo>
                    <a:pt x="6804" y="1202"/>
                    <a:pt x="7820" y="525"/>
                    <a:pt x="8919" y="271"/>
                  </a:cubicBezTo>
                  <a:cubicBezTo>
                    <a:pt x="10019" y="186"/>
                    <a:pt x="11203" y="-68"/>
                    <a:pt x="12219" y="17"/>
                  </a:cubicBezTo>
                  <a:cubicBezTo>
                    <a:pt x="16702" y="525"/>
                    <a:pt x="19832" y="3316"/>
                    <a:pt x="22624" y="5770"/>
                  </a:cubicBezTo>
                  <a:cubicBezTo>
                    <a:pt x="28038" y="11015"/>
                    <a:pt x="32183" y="17190"/>
                    <a:pt x="36075" y="23366"/>
                  </a:cubicBezTo>
                  <a:cubicBezTo>
                    <a:pt x="43689" y="35802"/>
                    <a:pt x="50118" y="48830"/>
                    <a:pt x="56463" y="61857"/>
                  </a:cubicBezTo>
                  <a:lnTo>
                    <a:pt x="75074" y="101026"/>
                  </a:lnTo>
                  <a:cubicBezTo>
                    <a:pt x="81419" y="113885"/>
                    <a:pt x="87679" y="127167"/>
                    <a:pt x="96054" y="138333"/>
                  </a:cubicBezTo>
                  <a:cubicBezTo>
                    <a:pt x="98085" y="140871"/>
                    <a:pt x="100707" y="143832"/>
                    <a:pt x="102991" y="144424"/>
                  </a:cubicBezTo>
                  <a:cubicBezTo>
                    <a:pt x="104852" y="145017"/>
                    <a:pt x="107390" y="142817"/>
                    <a:pt x="109167" y="140025"/>
                  </a:cubicBezTo>
                  <a:cubicBezTo>
                    <a:pt x="112889" y="134357"/>
                    <a:pt x="115173" y="127420"/>
                    <a:pt x="117457" y="120737"/>
                  </a:cubicBezTo>
                  <a:cubicBezTo>
                    <a:pt x="121856" y="107117"/>
                    <a:pt x="125240" y="93074"/>
                    <a:pt x="128793" y="79031"/>
                  </a:cubicBezTo>
                  <a:cubicBezTo>
                    <a:pt x="132346" y="64988"/>
                    <a:pt x="135815" y="50945"/>
                    <a:pt x="140214" y="37071"/>
                  </a:cubicBezTo>
                  <a:cubicBezTo>
                    <a:pt x="142498" y="30134"/>
                    <a:pt x="144867" y="23197"/>
                    <a:pt x="148335" y="16598"/>
                  </a:cubicBezTo>
                  <a:cubicBezTo>
                    <a:pt x="150112" y="13299"/>
                    <a:pt x="152058" y="9999"/>
                    <a:pt x="155188" y="7377"/>
                  </a:cubicBezTo>
                  <a:cubicBezTo>
                    <a:pt x="156710" y="6023"/>
                    <a:pt x="158825" y="5008"/>
                    <a:pt x="161109" y="4754"/>
                  </a:cubicBezTo>
                  <a:cubicBezTo>
                    <a:pt x="162209" y="4754"/>
                    <a:pt x="163563" y="5093"/>
                    <a:pt x="164662" y="5431"/>
                  </a:cubicBezTo>
                  <a:cubicBezTo>
                    <a:pt x="165593" y="6108"/>
                    <a:pt x="166693" y="6700"/>
                    <a:pt x="167285" y="7546"/>
                  </a:cubicBezTo>
                  <a:cubicBezTo>
                    <a:pt x="172276" y="14314"/>
                    <a:pt x="172868" y="21759"/>
                    <a:pt x="174137" y="28949"/>
                  </a:cubicBezTo>
                  <a:cubicBezTo>
                    <a:pt x="175152" y="36225"/>
                    <a:pt x="175575" y="43500"/>
                    <a:pt x="175914" y="50775"/>
                  </a:cubicBezTo>
                  <a:cubicBezTo>
                    <a:pt x="176506" y="65326"/>
                    <a:pt x="176252" y="79792"/>
                    <a:pt x="175829" y="94258"/>
                  </a:cubicBezTo>
                  <a:cubicBezTo>
                    <a:pt x="174645" y="123190"/>
                    <a:pt x="172445" y="152038"/>
                    <a:pt x="169569" y="180886"/>
                  </a:cubicBezTo>
                  <a:cubicBezTo>
                    <a:pt x="169569" y="181478"/>
                    <a:pt x="168977" y="181901"/>
                    <a:pt x="168385" y="181816"/>
                  </a:cubicBezTo>
                  <a:cubicBezTo>
                    <a:pt x="167793" y="181816"/>
                    <a:pt x="167370" y="181224"/>
                    <a:pt x="167454" y="180632"/>
                  </a:cubicBezTo>
                  <a:cubicBezTo>
                    <a:pt x="169992" y="151869"/>
                    <a:pt x="171769" y="123021"/>
                    <a:pt x="172530" y="94174"/>
                  </a:cubicBezTo>
                  <a:cubicBezTo>
                    <a:pt x="172868" y="79707"/>
                    <a:pt x="173038" y="65326"/>
                    <a:pt x="172445" y="50945"/>
                  </a:cubicBezTo>
                  <a:cubicBezTo>
                    <a:pt x="172107" y="43754"/>
                    <a:pt x="171599" y="36563"/>
                    <a:pt x="170584" y="29541"/>
                  </a:cubicBezTo>
                  <a:cubicBezTo>
                    <a:pt x="169484" y="22689"/>
                    <a:pt x="168300" y="14991"/>
                    <a:pt x="164493" y="10084"/>
                  </a:cubicBezTo>
                  <a:cubicBezTo>
                    <a:pt x="162717" y="7631"/>
                    <a:pt x="160010" y="8308"/>
                    <a:pt x="157556" y="10338"/>
                  </a:cubicBezTo>
                  <a:cubicBezTo>
                    <a:pt x="155188" y="12368"/>
                    <a:pt x="153242" y="15329"/>
                    <a:pt x="151719" y="18459"/>
                  </a:cubicBezTo>
                  <a:cubicBezTo>
                    <a:pt x="148504" y="24719"/>
                    <a:pt x="146136" y="31487"/>
                    <a:pt x="143936" y="38339"/>
                  </a:cubicBezTo>
                  <a:cubicBezTo>
                    <a:pt x="139622" y="52044"/>
                    <a:pt x="136238" y="66087"/>
                    <a:pt x="132854" y="80131"/>
                  </a:cubicBezTo>
                  <a:cubicBezTo>
                    <a:pt x="129386" y="94174"/>
                    <a:pt x="126086" y="108301"/>
                    <a:pt x="121687" y="122175"/>
                  </a:cubicBezTo>
                  <a:cubicBezTo>
                    <a:pt x="119318" y="129112"/>
                    <a:pt x="117119" y="136134"/>
                    <a:pt x="112974" y="142648"/>
                  </a:cubicBezTo>
                  <a:cubicBezTo>
                    <a:pt x="111959" y="144255"/>
                    <a:pt x="110690" y="145862"/>
                    <a:pt x="108913" y="147216"/>
                  </a:cubicBezTo>
                  <a:cubicBezTo>
                    <a:pt x="107306" y="148654"/>
                    <a:pt x="104514" y="149585"/>
                    <a:pt x="101976" y="148908"/>
                  </a:cubicBezTo>
                  <a:cubicBezTo>
                    <a:pt x="97239" y="147385"/>
                    <a:pt x="95039" y="144086"/>
                    <a:pt x="92586" y="141294"/>
                  </a:cubicBezTo>
                  <a:cubicBezTo>
                    <a:pt x="83618" y="129282"/>
                    <a:pt x="77612" y="116084"/>
                    <a:pt x="71267" y="103056"/>
                  </a:cubicBezTo>
                  <a:lnTo>
                    <a:pt x="52825" y="63803"/>
                  </a:lnTo>
                  <a:cubicBezTo>
                    <a:pt x="46565" y="50775"/>
                    <a:pt x="40305" y="37832"/>
                    <a:pt x="32860" y="25566"/>
                  </a:cubicBezTo>
                  <a:cubicBezTo>
                    <a:pt x="29138" y="19475"/>
                    <a:pt x="25077" y="13468"/>
                    <a:pt x="20171" y="8646"/>
                  </a:cubicBezTo>
                  <a:cubicBezTo>
                    <a:pt x="17717" y="6362"/>
                    <a:pt x="14926" y="4162"/>
                    <a:pt x="12049" y="3908"/>
                  </a:cubicBezTo>
                  <a:cubicBezTo>
                    <a:pt x="9173" y="3570"/>
                    <a:pt x="6804" y="5262"/>
                    <a:pt x="5705" y="8392"/>
                  </a:cubicBezTo>
                  <a:cubicBezTo>
                    <a:pt x="3421" y="14483"/>
                    <a:pt x="3759" y="21928"/>
                    <a:pt x="4266" y="28949"/>
                  </a:cubicBezTo>
                  <a:cubicBezTo>
                    <a:pt x="4859" y="36055"/>
                    <a:pt x="5958" y="43162"/>
                    <a:pt x="7397" y="50183"/>
                  </a:cubicBezTo>
                  <a:cubicBezTo>
                    <a:pt x="10104" y="64311"/>
                    <a:pt x="13741" y="78269"/>
                    <a:pt x="17633" y="92143"/>
                  </a:cubicBezTo>
                  <a:cubicBezTo>
                    <a:pt x="25416" y="119976"/>
                    <a:pt x="34298" y="147470"/>
                    <a:pt x="44112" y="174625"/>
                  </a:cubicBezTo>
                  <a:cubicBezTo>
                    <a:pt x="44281" y="175218"/>
                    <a:pt x="44112" y="175810"/>
                    <a:pt x="43520" y="175979"/>
                  </a:cubicBezTo>
                  <a:cubicBezTo>
                    <a:pt x="42927" y="176148"/>
                    <a:pt x="42335" y="175894"/>
                    <a:pt x="42166" y="175387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3DB072-9C94-437D-AFCD-FCB241DE4A6C}"/>
                </a:ext>
              </a:extLst>
            </p:cNvPr>
            <p:cNvSpPr/>
            <p:nvPr/>
          </p:nvSpPr>
          <p:spPr>
            <a:xfrm>
              <a:off x="8328364" y="4527192"/>
              <a:ext cx="186723" cy="197573"/>
            </a:xfrm>
            <a:custGeom>
              <a:avLst/>
              <a:gdLst>
                <a:gd name="connsiteX0" fmla="*/ 164149 w 186723"/>
                <a:gd name="connsiteY0" fmla="*/ 179595 h 197573"/>
                <a:gd name="connsiteX1" fmla="*/ 179038 w 186723"/>
                <a:gd name="connsiteY1" fmla="*/ 91952 h 197573"/>
                <a:gd name="connsiteX2" fmla="*/ 182845 w 186723"/>
                <a:gd name="connsiteY2" fmla="*/ 47793 h 197573"/>
                <a:gd name="connsiteX3" fmla="*/ 182337 w 186723"/>
                <a:gd name="connsiteY3" fmla="*/ 25797 h 197573"/>
                <a:gd name="connsiteX4" fmla="*/ 176246 w 186723"/>
                <a:gd name="connsiteY4" fmla="*/ 6002 h 197573"/>
                <a:gd name="connsiteX5" fmla="*/ 168125 w 186723"/>
                <a:gd name="connsiteY5" fmla="*/ 4225 h 197573"/>
                <a:gd name="connsiteX6" fmla="*/ 160511 w 186723"/>
                <a:gd name="connsiteY6" fmla="*/ 10655 h 197573"/>
                <a:gd name="connsiteX7" fmla="*/ 149937 w 186723"/>
                <a:gd name="connsiteY7" fmla="*/ 29604 h 197573"/>
                <a:gd name="connsiteX8" fmla="*/ 134794 w 186723"/>
                <a:gd name="connsiteY8" fmla="*/ 71226 h 197573"/>
                <a:gd name="connsiteX9" fmla="*/ 121258 w 186723"/>
                <a:gd name="connsiteY9" fmla="*/ 113694 h 197573"/>
                <a:gd name="connsiteX10" fmla="*/ 113560 w 186723"/>
                <a:gd name="connsiteY10" fmla="*/ 134758 h 197573"/>
                <a:gd name="connsiteX11" fmla="*/ 102393 w 186723"/>
                <a:gd name="connsiteY11" fmla="*/ 154892 h 197573"/>
                <a:gd name="connsiteX12" fmla="*/ 96725 w 186723"/>
                <a:gd name="connsiteY12" fmla="*/ 158530 h 197573"/>
                <a:gd name="connsiteX13" fmla="*/ 89788 w 186723"/>
                <a:gd name="connsiteY13" fmla="*/ 157261 h 197573"/>
                <a:gd name="connsiteX14" fmla="*/ 81328 w 186723"/>
                <a:gd name="connsiteY14" fmla="*/ 148717 h 197573"/>
                <a:gd name="connsiteX15" fmla="*/ 70077 w 186723"/>
                <a:gd name="connsiteY15" fmla="*/ 129090 h 197573"/>
                <a:gd name="connsiteX16" fmla="*/ 51719 w 186723"/>
                <a:gd name="connsiteY16" fmla="*/ 88399 h 197573"/>
                <a:gd name="connsiteX17" fmla="*/ 33108 w 186723"/>
                <a:gd name="connsiteY17" fmla="*/ 48131 h 197573"/>
                <a:gd name="connsiteX18" fmla="*/ 21687 w 186723"/>
                <a:gd name="connsiteY18" fmla="*/ 29520 h 197573"/>
                <a:gd name="connsiteX19" fmla="*/ 14243 w 186723"/>
                <a:gd name="connsiteY19" fmla="*/ 22329 h 197573"/>
                <a:gd name="connsiteX20" fmla="*/ 6883 w 186723"/>
                <a:gd name="connsiteY20" fmla="*/ 23006 h 197573"/>
                <a:gd name="connsiteX21" fmla="*/ 4092 w 186723"/>
                <a:gd name="connsiteY21" fmla="*/ 32734 h 197573"/>
                <a:gd name="connsiteX22" fmla="*/ 3753 w 186723"/>
                <a:gd name="connsiteY22" fmla="*/ 43648 h 197573"/>
                <a:gd name="connsiteX23" fmla="*/ 5445 w 186723"/>
                <a:gd name="connsiteY23" fmla="*/ 65643 h 197573"/>
                <a:gd name="connsiteX24" fmla="*/ 12635 w 186723"/>
                <a:gd name="connsiteY24" fmla="*/ 109464 h 197573"/>
                <a:gd name="connsiteX25" fmla="*/ 32516 w 186723"/>
                <a:gd name="connsiteY25" fmla="*/ 196176 h 197573"/>
                <a:gd name="connsiteX26" fmla="*/ 31754 w 186723"/>
                <a:gd name="connsiteY26" fmla="*/ 197530 h 197573"/>
                <a:gd name="connsiteX27" fmla="*/ 30401 w 186723"/>
                <a:gd name="connsiteY27" fmla="*/ 196768 h 197573"/>
                <a:gd name="connsiteX28" fmla="*/ 9337 w 186723"/>
                <a:gd name="connsiteY28" fmla="*/ 110141 h 197573"/>
                <a:gd name="connsiteX29" fmla="*/ 1892 w 186723"/>
                <a:gd name="connsiteY29" fmla="*/ 66150 h 197573"/>
                <a:gd name="connsiteX30" fmla="*/ 31 w 186723"/>
                <a:gd name="connsiteY30" fmla="*/ 43817 h 197573"/>
                <a:gd name="connsiteX31" fmla="*/ 369 w 186723"/>
                <a:gd name="connsiteY31" fmla="*/ 32481 h 197573"/>
                <a:gd name="connsiteX32" fmla="*/ 3753 w 186723"/>
                <a:gd name="connsiteY32" fmla="*/ 20975 h 197573"/>
                <a:gd name="connsiteX33" fmla="*/ 6206 w 186723"/>
                <a:gd name="connsiteY33" fmla="*/ 18522 h 197573"/>
                <a:gd name="connsiteX34" fmla="*/ 9759 w 186723"/>
                <a:gd name="connsiteY34" fmla="*/ 17422 h 197573"/>
                <a:gd name="connsiteX35" fmla="*/ 16020 w 186723"/>
                <a:gd name="connsiteY35" fmla="*/ 19199 h 197573"/>
                <a:gd name="connsiteX36" fmla="*/ 24649 w 186723"/>
                <a:gd name="connsiteY36" fmla="*/ 27236 h 197573"/>
                <a:gd name="connsiteX37" fmla="*/ 36577 w 186723"/>
                <a:gd name="connsiteY37" fmla="*/ 46439 h 197573"/>
                <a:gd name="connsiteX38" fmla="*/ 55526 w 186723"/>
                <a:gd name="connsiteY38" fmla="*/ 86877 h 197573"/>
                <a:gd name="connsiteX39" fmla="*/ 73968 w 186723"/>
                <a:gd name="connsiteY39" fmla="*/ 127314 h 197573"/>
                <a:gd name="connsiteX40" fmla="*/ 84966 w 186723"/>
                <a:gd name="connsiteY40" fmla="*/ 146264 h 197573"/>
                <a:gd name="connsiteX41" fmla="*/ 92072 w 186723"/>
                <a:gd name="connsiteY41" fmla="*/ 153454 h 197573"/>
                <a:gd name="connsiteX42" fmla="*/ 99179 w 186723"/>
                <a:gd name="connsiteY42" fmla="*/ 151847 h 197573"/>
                <a:gd name="connsiteX43" fmla="*/ 109499 w 186723"/>
                <a:gd name="connsiteY43" fmla="*/ 133151 h 197573"/>
                <a:gd name="connsiteX44" fmla="*/ 117198 w 186723"/>
                <a:gd name="connsiteY44" fmla="*/ 112425 h 197573"/>
                <a:gd name="connsiteX45" fmla="*/ 130987 w 186723"/>
                <a:gd name="connsiteY45" fmla="*/ 70126 h 197573"/>
                <a:gd name="connsiteX46" fmla="*/ 146468 w 186723"/>
                <a:gd name="connsiteY46" fmla="*/ 28166 h 197573"/>
                <a:gd name="connsiteX47" fmla="*/ 157635 w 186723"/>
                <a:gd name="connsiteY47" fmla="*/ 8455 h 197573"/>
                <a:gd name="connsiteX48" fmla="*/ 166856 w 186723"/>
                <a:gd name="connsiteY48" fmla="*/ 841 h 197573"/>
                <a:gd name="connsiteX49" fmla="*/ 179123 w 186723"/>
                <a:gd name="connsiteY49" fmla="*/ 3548 h 197573"/>
                <a:gd name="connsiteX50" fmla="*/ 186144 w 186723"/>
                <a:gd name="connsiteY50" fmla="*/ 25544 h 197573"/>
                <a:gd name="connsiteX51" fmla="*/ 186567 w 186723"/>
                <a:gd name="connsiteY51" fmla="*/ 48047 h 197573"/>
                <a:gd name="connsiteX52" fmla="*/ 182506 w 186723"/>
                <a:gd name="connsiteY52" fmla="*/ 92544 h 197573"/>
                <a:gd name="connsiteX53" fmla="*/ 166433 w 186723"/>
                <a:gd name="connsiteY53" fmla="*/ 180271 h 197573"/>
                <a:gd name="connsiteX54" fmla="*/ 165164 w 186723"/>
                <a:gd name="connsiteY54" fmla="*/ 181118 h 197573"/>
                <a:gd name="connsiteX55" fmla="*/ 164318 w 186723"/>
                <a:gd name="connsiteY55" fmla="*/ 179849 h 19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86723" h="197573">
                  <a:moveTo>
                    <a:pt x="164149" y="179595"/>
                  </a:moveTo>
                  <a:cubicBezTo>
                    <a:pt x="170240" y="150578"/>
                    <a:pt x="175316" y="121308"/>
                    <a:pt x="179038" y="91952"/>
                  </a:cubicBezTo>
                  <a:cubicBezTo>
                    <a:pt x="180899" y="77232"/>
                    <a:pt x="182422" y="62513"/>
                    <a:pt x="182845" y="47793"/>
                  </a:cubicBezTo>
                  <a:cubicBezTo>
                    <a:pt x="183014" y="40433"/>
                    <a:pt x="183014" y="33073"/>
                    <a:pt x="182337" y="25797"/>
                  </a:cubicBezTo>
                  <a:cubicBezTo>
                    <a:pt x="181576" y="18691"/>
                    <a:pt x="180307" y="11078"/>
                    <a:pt x="176246" y="6002"/>
                  </a:cubicBezTo>
                  <a:cubicBezTo>
                    <a:pt x="174131" y="3718"/>
                    <a:pt x="171001" y="3041"/>
                    <a:pt x="168125" y="4225"/>
                  </a:cubicBezTo>
                  <a:cubicBezTo>
                    <a:pt x="165249" y="5494"/>
                    <a:pt x="162711" y="7863"/>
                    <a:pt x="160511" y="10655"/>
                  </a:cubicBezTo>
                  <a:cubicBezTo>
                    <a:pt x="156112" y="16238"/>
                    <a:pt x="152897" y="22921"/>
                    <a:pt x="149937" y="29604"/>
                  </a:cubicBezTo>
                  <a:cubicBezTo>
                    <a:pt x="144015" y="43055"/>
                    <a:pt x="139362" y="57183"/>
                    <a:pt x="134794" y="71226"/>
                  </a:cubicBezTo>
                  <a:lnTo>
                    <a:pt x="121258" y="113694"/>
                  </a:lnTo>
                  <a:cubicBezTo>
                    <a:pt x="118889" y="120715"/>
                    <a:pt x="116436" y="127822"/>
                    <a:pt x="113560" y="134758"/>
                  </a:cubicBezTo>
                  <a:cubicBezTo>
                    <a:pt x="110599" y="141611"/>
                    <a:pt x="107807" y="148717"/>
                    <a:pt x="102393" y="154892"/>
                  </a:cubicBezTo>
                  <a:cubicBezTo>
                    <a:pt x="100955" y="156331"/>
                    <a:pt x="99263" y="157938"/>
                    <a:pt x="96725" y="158530"/>
                  </a:cubicBezTo>
                  <a:cubicBezTo>
                    <a:pt x="94102" y="159376"/>
                    <a:pt x="91649" y="158276"/>
                    <a:pt x="89788" y="157261"/>
                  </a:cubicBezTo>
                  <a:cubicBezTo>
                    <a:pt x="86066" y="154977"/>
                    <a:pt x="83697" y="151847"/>
                    <a:pt x="81328" y="148717"/>
                  </a:cubicBezTo>
                  <a:cubicBezTo>
                    <a:pt x="76929" y="142457"/>
                    <a:pt x="73377" y="135774"/>
                    <a:pt x="70077" y="129090"/>
                  </a:cubicBezTo>
                  <a:cubicBezTo>
                    <a:pt x="63478" y="115724"/>
                    <a:pt x="57641" y="102019"/>
                    <a:pt x="51719" y="88399"/>
                  </a:cubicBezTo>
                  <a:cubicBezTo>
                    <a:pt x="45798" y="74779"/>
                    <a:pt x="39961" y="61159"/>
                    <a:pt x="33108" y="48131"/>
                  </a:cubicBezTo>
                  <a:cubicBezTo>
                    <a:pt x="29724" y="41617"/>
                    <a:pt x="26087" y="35188"/>
                    <a:pt x="21687" y="29520"/>
                  </a:cubicBezTo>
                  <a:cubicBezTo>
                    <a:pt x="19404" y="26813"/>
                    <a:pt x="17035" y="23936"/>
                    <a:pt x="14243" y="22329"/>
                  </a:cubicBezTo>
                  <a:cubicBezTo>
                    <a:pt x="11367" y="20637"/>
                    <a:pt x="8321" y="20383"/>
                    <a:pt x="6883" y="23006"/>
                  </a:cubicBezTo>
                  <a:cubicBezTo>
                    <a:pt x="5107" y="25459"/>
                    <a:pt x="4514" y="29181"/>
                    <a:pt x="4092" y="32734"/>
                  </a:cubicBezTo>
                  <a:cubicBezTo>
                    <a:pt x="3753" y="36287"/>
                    <a:pt x="3668" y="39925"/>
                    <a:pt x="3753" y="43648"/>
                  </a:cubicBezTo>
                  <a:cubicBezTo>
                    <a:pt x="3922" y="51007"/>
                    <a:pt x="4599" y="58367"/>
                    <a:pt x="5445" y="65643"/>
                  </a:cubicBezTo>
                  <a:cubicBezTo>
                    <a:pt x="7222" y="80278"/>
                    <a:pt x="9844" y="94913"/>
                    <a:pt x="12635" y="109464"/>
                  </a:cubicBezTo>
                  <a:cubicBezTo>
                    <a:pt x="18304" y="138565"/>
                    <a:pt x="25071" y="167498"/>
                    <a:pt x="32516" y="196176"/>
                  </a:cubicBezTo>
                  <a:cubicBezTo>
                    <a:pt x="32685" y="196768"/>
                    <a:pt x="32347" y="197360"/>
                    <a:pt x="31754" y="197530"/>
                  </a:cubicBezTo>
                  <a:cubicBezTo>
                    <a:pt x="31162" y="197698"/>
                    <a:pt x="30570" y="197360"/>
                    <a:pt x="30401" y="196768"/>
                  </a:cubicBezTo>
                  <a:cubicBezTo>
                    <a:pt x="22534" y="168089"/>
                    <a:pt x="15427" y="139242"/>
                    <a:pt x="9337" y="110141"/>
                  </a:cubicBezTo>
                  <a:cubicBezTo>
                    <a:pt x="6375" y="95590"/>
                    <a:pt x="3753" y="80955"/>
                    <a:pt x="1892" y="66150"/>
                  </a:cubicBezTo>
                  <a:cubicBezTo>
                    <a:pt x="961" y="58790"/>
                    <a:pt x="285" y="51346"/>
                    <a:pt x="31" y="43817"/>
                  </a:cubicBezTo>
                  <a:cubicBezTo>
                    <a:pt x="-54" y="40094"/>
                    <a:pt x="31" y="36287"/>
                    <a:pt x="369" y="32481"/>
                  </a:cubicBezTo>
                  <a:cubicBezTo>
                    <a:pt x="877" y="28674"/>
                    <a:pt x="1215" y="24782"/>
                    <a:pt x="3753" y="20975"/>
                  </a:cubicBezTo>
                  <a:cubicBezTo>
                    <a:pt x="4176" y="20045"/>
                    <a:pt x="5360" y="19284"/>
                    <a:pt x="6206" y="18522"/>
                  </a:cubicBezTo>
                  <a:cubicBezTo>
                    <a:pt x="7222" y="17930"/>
                    <a:pt x="8575" y="17592"/>
                    <a:pt x="9759" y="17422"/>
                  </a:cubicBezTo>
                  <a:cubicBezTo>
                    <a:pt x="12128" y="17422"/>
                    <a:pt x="14243" y="18099"/>
                    <a:pt x="16020" y="19199"/>
                  </a:cubicBezTo>
                  <a:cubicBezTo>
                    <a:pt x="19657" y="21314"/>
                    <a:pt x="22195" y="24359"/>
                    <a:pt x="24649" y="27236"/>
                  </a:cubicBezTo>
                  <a:cubicBezTo>
                    <a:pt x="29301" y="33242"/>
                    <a:pt x="33024" y="39841"/>
                    <a:pt x="36577" y="46439"/>
                  </a:cubicBezTo>
                  <a:cubicBezTo>
                    <a:pt x="43514" y="59637"/>
                    <a:pt x="49520" y="73341"/>
                    <a:pt x="55526" y="86877"/>
                  </a:cubicBezTo>
                  <a:cubicBezTo>
                    <a:pt x="61533" y="100412"/>
                    <a:pt x="67370" y="114117"/>
                    <a:pt x="73968" y="127314"/>
                  </a:cubicBezTo>
                  <a:cubicBezTo>
                    <a:pt x="77268" y="133912"/>
                    <a:pt x="80736" y="140427"/>
                    <a:pt x="84966" y="146264"/>
                  </a:cubicBezTo>
                  <a:cubicBezTo>
                    <a:pt x="87081" y="149055"/>
                    <a:pt x="89450" y="151932"/>
                    <a:pt x="92072" y="153454"/>
                  </a:cubicBezTo>
                  <a:cubicBezTo>
                    <a:pt x="94779" y="155062"/>
                    <a:pt x="96725" y="154469"/>
                    <a:pt x="99179" y="151847"/>
                  </a:cubicBezTo>
                  <a:cubicBezTo>
                    <a:pt x="103577" y="146856"/>
                    <a:pt x="106623" y="139834"/>
                    <a:pt x="109499" y="133151"/>
                  </a:cubicBezTo>
                  <a:cubicBezTo>
                    <a:pt x="112291" y="126383"/>
                    <a:pt x="114744" y="119446"/>
                    <a:pt x="117198" y="112425"/>
                  </a:cubicBezTo>
                  <a:lnTo>
                    <a:pt x="130987" y="70126"/>
                  </a:lnTo>
                  <a:cubicBezTo>
                    <a:pt x="135640" y="55999"/>
                    <a:pt x="140377" y="41871"/>
                    <a:pt x="146468" y="28166"/>
                  </a:cubicBezTo>
                  <a:cubicBezTo>
                    <a:pt x="149598" y="21314"/>
                    <a:pt x="152897" y="14546"/>
                    <a:pt x="157635" y="8455"/>
                  </a:cubicBezTo>
                  <a:cubicBezTo>
                    <a:pt x="160004" y="5410"/>
                    <a:pt x="162965" y="2533"/>
                    <a:pt x="166856" y="841"/>
                  </a:cubicBezTo>
                  <a:cubicBezTo>
                    <a:pt x="170832" y="-935"/>
                    <a:pt x="176246" y="165"/>
                    <a:pt x="179123" y="3548"/>
                  </a:cubicBezTo>
                  <a:cubicBezTo>
                    <a:pt x="184368" y="10316"/>
                    <a:pt x="185298" y="18184"/>
                    <a:pt x="186144" y="25544"/>
                  </a:cubicBezTo>
                  <a:cubicBezTo>
                    <a:pt x="186821" y="33073"/>
                    <a:pt x="186821" y="40517"/>
                    <a:pt x="186567" y="48047"/>
                  </a:cubicBezTo>
                  <a:cubicBezTo>
                    <a:pt x="186059" y="63020"/>
                    <a:pt x="184452" y="77825"/>
                    <a:pt x="182506" y="92544"/>
                  </a:cubicBezTo>
                  <a:cubicBezTo>
                    <a:pt x="178361" y="121985"/>
                    <a:pt x="172862" y="151255"/>
                    <a:pt x="166433" y="180271"/>
                  </a:cubicBezTo>
                  <a:cubicBezTo>
                    <a:pt x="166264" y="180864"/>
                    <a:pt x="165756" y="181202"/>
                    <a:pt x="165164" y="181118"/>
                  </a:cubicBezTo>
                  <a:cubicBezTo>
                    <a:pt x="164572" y="180948"/>
                    <a:pt x="164234" y="180441"/>
                    <a:pt x="164318" y="179849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71AA6FA-0FF2-4675-8A63-166B9FD89EA8}"/>
                </a:ext>
              </a:extLst>
            </p:cNvPr>
            <p:cNvSpPr/>
            <p:nvPr/>
          </p:nvSpPr>
          <p:spPr>
            <a:xfrm>
              <a:off x="4930203" y="4470197"/>
              <a:ext cx="78180" cy="171378"/>
            </a:xfrm>
            <a:custGeom>
              <a:avLst/>
              <a:gdLst>
                <a:gd name="connsiteX0" fmla="*/ 13 w 78180"/>
                <a:gd name="connsiteY0" fmla="*/ 170097 h 171378"/>
                <a:gd name="connsiteX1" fmla="*/ 20485 w 78180"/>
                <a:gd name="connsiteY1" fmla="*/ 84315 h 171378"/>
                <a:gd name="connsiteX2" fmla="*/ 34359 w 78180"/>
                <a:gd name="connsiteY2" fmla="*/ 42355 h 171378"/>
                <a:gd name="connsiteX3" fmla="*/ 43242 w 78180"/>
                <a:gd name="connsiteY3" fmla="*/ 21967 h 171378"/>
                <a:gd name="connsiteX4" fmla="*/ 56524 w 78180"/>
                <a:gd name="connsiteY4" fmla="*/ 3441 h 171378"/>
                <a:gd name="connsiteX5" fmla="*/ 69044 w 78180"/>
                <a:gd name="connsiteY5" fmla="*/ 903 h 171378"/>
                <a:gd name="connsiteX6" fmla="*/ 76150 w 78180"/>
                <a:gd name="connsiteY6" fmla="*/ 11139 h 171378"/>
                <a:gd name="connsiteX7" fmla="*/ 78180 w 78180"/>
                <a:gd name="connsiteY7" fmla="*/ 33642 h 171378"/>
                <a:gd name="connsiteX8" fmla="*/ 74543 w 78180"/>
                <a:gd name="connsiteY8" fmla="*/ 77717 h 171378"/>
                <a:gd name="connsiteX9" fmla="*/ 69467 w 78180"/>
                <a:gd name="connsiteY9" fmla="*/ 121453 h 171378"/>
                <a:gd name="connsiteX10" fmla="*/ 67944 w 78180"/>
                <a:gd name="connsiteY10" fmla="*/ 143280 h 171378"/>
                <a:gd name="connsiteX11" fmla="*/ 68452 w 78180"/>
                <a:gd name="connsiteY11" fmla="*/ 154024 h 171378"/>
                <a:gd name="connsiteX12" fmla="*/ 72682 w 78180"/>
                <a:gd name="connsiteY12" fmla="*/ 162229 h 171378"/>
                <a:gd name="connsiteX13" fmla="*/ 72935 w 78180"/>
                <a:gd name="connsiteY13" fmla="*/ 162229 h 171378"/>
                <a:gd name="connsiteX14" fmla="*/ 73612 w 78180"/>
                <a:gd name="connsiteY14" fmla="*/ 163668 h 171378"/>
                <a:gd name="connsiteX15" fmla="*/ 72259 w 78180"/>
                <a:gd name="connsiteY15" fmla="*/ 164344 h 171378"/>
                <a:gd name="connsiteX16" fmla="*/ 67691 w 78180"/>
                <a:gd name="connsiteY16" fmla="*/ 160030 h 171378"/>
                <a:gd name="connsiteX17" fmla="*/ 66083 w 78180"/>
                <a:gd name="connsiteY17" fmla="*/ 154446 h 171378"/>
                <a:gd name="connsiteX18" fmla="*/ 65237 w 78180"/>
                <a:gd name="connsiteY18" fmla="*/ 143280 h 171378"/>
                <a:gd name="connsiteX19" fmla="*/ 66252 w 78180"/>
                <a:gd name="connsiteY19" fmla="*/ 121200 h 171378"/>
                <a:gd name="connsiteX20" fmla="*/ 70905 w 78180"/>
                <a:gd name="connsiteY20" fmla="*/ 77379 h 171378"/>
                <a:gd name="connsiteX21" fmla="*/ 74120 w 78180"/>
                <a:gd name="connsiteY21" fmla="*/ 33726 h 171378"/>
                <a:gd name="connsiteX22" fmla="*/ 72005 w 78180"/>
                <a:gd name="connsiteY22" fmla="*/ 12493 h 171378"/>
                <a:gd name="connsiteX23" fmla="*/ 67183 w 78180"/>
                <a:gd name="connsiteY23" fmla="*/ 5048 h 171378"/>
                <a:gd name="connsiteX24" fmla="*/ 59400 w 78180"/>
                <a:gd name="connsiteY24" fmla="*/ 7078 h 171378"/>
                <a:gd name="connsiteX25" fmla="*/ 47133 w 78180"/>
                <a:gd name="connsiteY25" fmla="*/ 23998 h 171378"/>
                <a:gd name="connsiteX26" fmla="*/ 38251 w 78180"/>
                <a:gd name="connsiteY26" fmla="*/ 43878 h 171378"/>
                <a:gd name="connsiteX27" fmla="*/ 24123 w 78180"/>
                <a:gd name="connsiteY27" fmla="*/ 85415 h 171378"/>
                <a:gd name="connsiteX28" fmla="*/ 2128 w 78180"/>
                <a:gd name="connsiteY28" fmla="*/ 170520 h 171378"/>
                <a:gd name="connsiteX29" fmla="*/ 859 w 78180"/>
                <a:gd name="connsiteY29" fmla="*/ 171366 h 171378"/>
                <a:gd name="connsiteX30" fmla="*/ 13 w 78180"/>
                <a:gd name="connsiteY30" fmla="*/ 170097 h 17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180" h="171378">
                  <a:moveTo>
                    <a:pt x="13" y="170097"/>
                  </a:moveTo>
                  <a:cubicBezTo>
                    <a:pt x="5596" y="141249"/>
                    <a:pt x="12279" y="112655"/>
                    <a:pt x="20485" y="84315"/>
                  </a:cubicBezTo>
                  <a:cubicBezTo>
                    <a:pt x="24630" y="70188"/>
                    <a:pt x="29030" y="56145"/>
                    <a:pt x="34359" y="42355"/>
                  </a:cubicBezTo>
                  <a:cubicBezTo>
                    <a:pt x="37066" y="35503"/>
                    <a:pt x="39858" y="28651"/>
                    <a:pt x="43242" y="21967"/>
                  </a:cubicBezTo>
                  <a:cubicBezTo>
                    <a:pt x="46795" y="15454"/>
                    <a:pt x="50263" y="8686"/>
                    <a:pt x="56524" y="3441"/>
                  </a:cubicBezTo>
                  <a:cubicBezTo>
                    <a:pt x="59400" y="903"/>
                    <a:pt x="64476" y="-1297"/>
                    <a:pt x="69044" y="903"/>
                  </a:cubicBezTo>
                  <a:cubicBezTo>
                    <a:pt x="73527" y="3187"/>
                    <a:pt x="75220" y="7501"/>
                    <a:pt x="76150" y="11139"/>
                  </a:cubicBezTo>
                  <a:cubicBezTo>
                    <a:pt x="78265" y="18668"/>
                    <a:pt x="78180" y="26197"/>
                    <a:pt x="78180" y="33642"/>
                  </a:cubicBezTo>
                  <a:cubicBezTo>
                    <a:pt x="77842" y="48446"/>
                    <a:pt x="76235" y="63082"/>
                    <a:pt x="74543" y="77717"/>
                  </a:cubicBezTo>
                  <a:cubicBezTo>
                    <a:pt x="72851" y="92268"/>
                    <a:pt x="70905" y="106818"/>
                    <a:pt x="69467" y="121453"/>
                  </a:cubicBezTo>
                  <a:cubicBezTo>
                    <a:pt x="68706" y="128729"/>
                    <a:pt x="68029" y="136004"/>
                    <a:pt x="67944" y="143280"/>
                  </a:cubicBezTo>
                  <a:cubicBezTo>
                    <a:pt x="67944" y="146917"/>
                    <a:pt x="67944" y="150555"/>
                    <a:pt x="68452" y="154024"/>
                  </a:cubicBezTo>
                  <a:cubicBezTo>
                    <a:pt x="68959" y="157407"/>
                    <a:pt x="69975" y="161299"/>
                    <a:pt x="72682" y="162229"/>
                  </a:cubicBezTo>
                  <a:lnTo>
                    <a:pt x="72935" y="162229"/>
                  </a:lnTo>
                  <a:cubicBezTo>
                    <a:pt x="73527" y="162483"/>
                    <a:pt x="73782" y="163075"/>
                    <a:pt x="73612" y="163668"/>
                  </a:cubicBezTo>
                  <a:cubicBezTo>
                    <a:pt x="73443" y="164259"/>
                    <a:pt x="72851" y="164513"/>
                    <a:pt x="72259" y="164344"/>
                  </a:cubicBezTo>
                  <a:cubicBezTo>
                    <a:pt x="70059" y="163668"/>
                    <a:pt x="68283" y="161891"/>
                    <a:pt x="67691" y="160030"/>
                  </a:cubicBezTo>
                  <a:cubicBezTo>
                    <a:pt x="66760" y="158253"/>
                    <a:pt x="66421" y="156307"/>
                    <a:pt x="66083" y="154446"/>
                  </a:cubicBezTo>
                  <a:cubicBezTo>
                    <a:pt x="65406" y="150724"/>
                    <a:pt x="65322" y="147002"/>
                    <a:pt x="65237" y="143280"/>
                  </a:cubicBezTo>
                  <a:cubicBezTo>
                    <a:pt x="65237" y="135835"/>
                    <a:pt x="65660" y="128475"/>
                    <a:pt x="66252" y="121200"/>
                  </a:cubicBezTo>
                  <a:cubicBezTo>
                    <a:pt x="67521" y="106564"/>
                    <a:pt x="69382" y="91929"/>
                    <a:pt x="70905" y="77379"/>
                  </a:cubicBezTo>
                  <a:cubicBezTo>
                    <a:pt x="72428" y="62828"/>
                    <a:pt x="73951" y="48193"/>
                    <a:pt x="74120" y="33726"/>
                  </a:cubicBezTo>
                  <a:cubicBezTo>
                    <a:pt x="74120" y="26536"/>
                    <a:pt x="73951" y="19091"/>
                    <a:pt x="72005" y="12493"/>
                  </a:cubicBezTo>
                  <a:cubicBezTo>
                    <a:pt x="71159" y="9193"/>
                    <a:pt x="69467" y="6148"/>
                    <a:pt x="67183" y="5048"/>
                  </a:cubicBezTo>
                  <a:cubicBezTo>
                    <a:pt x="64814" y="3864"/>
                    <a:pt x="61853" y="5048"/>
                    <a:pt x="59400" y="7078"/>
                  </a:cubicBezTo>
                  <a:cubicBezTo>
                    <a:pt x="54239" y="11224"/>
                    <a:pt x="50602" y="17822"/>
                    <a:pt x="47133" y="23998"/>
                  </a:cubicBezTo>
                  <a:cubicBezTo>
                    <a:pt x="43749" y="30342"/>
                    <a:pt x="40958" y="37110"/>
                    <a:pt x="38251" y="43878"/>
                  </a:cubicBezTo>
                  <a:cubicBezTo>
                    <a:pt x="32836" y="57414"/>
                    <a:pt x="28353" y="71372"/>
                    <a:pt x="24123" y="85415"/>
                  </a:cubicBezTo>
                  <a:cubicBezTo>
                    <a:pt x="15917" y="113501"/>
                    <a:pt x="8642" y="141926"/>
                    <a:pt x="2128" y="170520"/>
                  </a:cubicBezTo>
                  <a:cubicBezTo>
                    <a:pt x="2043" y="171112"/>
                    <a:pt x="1451" y="171450"/>
                    <a:pt x="859" y="171366"/>
                  </a:cubicBezTo>
                  <a:cubicBezTo>
                    <a:pt x="267" y="171281"/>
                    <a:pt x="-72" y="170689"/>
                    <a:pt x="13" y="170097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301327D-47B3-4EA4-8A9F-A4B94C7B651F}"/>
                </a:ext>
              </a:extLst>
            </p:cNvPr>
            <p:cNvSpPr/>
            <p:nvPr/>
          </p:nvSpPr>
          <p:spPr>
            <a:xfrm>
              <a:off x="7776978" y="4631693"/>
              <a:ext cx="78180" cy="171378"/>
            </a:xfrm>
            <a:custGeom>
              <a:avLst/>
              <a:gdLst>
                <a:gd name="connsiteX0" fmla="*/ 13 w 78180"/>
                <a:gd name="connsiteY0" fmla="*/ 170097 h 171378"/>
                <a:gd name="connsiteX1" fmla="*/ 20485 w 78180"/>
                <a:gd name="connsiteY1" fmla="*/ 84315 h 171378"/>
                <a:gd name="connsiteX2" fmla="*/ 34359 w 78180"/>
                <a:gd name="connsiteY2" fmla="*/ 42356 h 171378"/>
                <a:gd name="connsiteX3" fmla="*/ 43242 w 78180"/>
                <a:gd name="connsiteY3" fmla="*/ 21967 h 171378"/>
                <a:gd name="connsiteX4" fmla="*/ 56524 w 78180"/>
                <a:gd name="connsiteY4" fmla="*/ 3441 h 171378"/>
                <a:gd name="connsiteX5" fmla="*/ 69044 w 78180"/>
                <a:gd name="connsiteY5" fmla="*/ 903 h 171378"/>
                <a:gd name="connsiteX6" fmla="*/ 76150 w 78180"/>
                <a:gd name="connsiteY6" fmla="*/ 11139 h 171378"/>
                <a:gd name="connsiteX7" fmla="*/ 78180 w 78180"/>
                <a:gd name="connsiteY7" fmla="*/ 33642 h 171378"/>
                <a:gd name="connsiteX8" fmla="*/ 74543 w 78180"/>
                <a:gd name="connsiteY8" fmla="*/ 77717 h 171378"/>
                <a:gd name="connsiteX9" fmla="*/ 69467 w 78180"/>
                <a:gd name="connsiteY9" fmla="*/ 121454 h 171378"/>
                <a:gd name="connsiteX10" fmla="*/ 67945 w 78180"/>
                <a:gd name="connsiteY10" fmla="*/ 143280 h 171378"/>
                <a:gd name="connsiteX11" fmla="*/ 68452 w 78180"/>
                <a:gd name="connsiteY11" fmla="*/ 154023 h 171378"/>
                <a:gd name="connsiteX12" fmla="*/ 72682 w 78180"/>
                <a:gd name="connsiteY12" fmla="*/ 162229 h 171378"/>
                <a:gd name="connsiteX13" fmla="*/ 72935 w 78180"/>
                <a:gd name="connsiteY13" fmla="*/ 162229 h 171378"/>
                <a:gd name="connsiteX14" fmla="*/ 73612 w 78180"/>
                <a:gd name="connsiteY14" fmla="*/ 163667 h 171378"/>
                <a:gd name="connsiteX15" fmla="*/ 72259 w 78180"/>
                <a:gd name="connsiteY15" fmla="*/ 164344 h 171378"/>
                <a:gd name="connsiteX16" fmla="*/ 67691 w 78180"/>
                <a:gd name="connsiteY16" fmla="*/ 160030 h 171378"/>
                <a:gd name="connsiteX17" fmla="*/ 66083 w 78180"/>
                <a:gd name="connsiteY17" fmla="*/ 154447 h 171378"/>
                <a:gd name="connsiteX18" fmla="*/ 65237 w 78180"/>
                <a:gd name="connsiteY18" fmla="*/ 143280 h 171378"/>
                <a:gd name="connsiteX19" fmla="*/ 66253 w 78180"/>
                <a:gd name="connsiteY19" fmla="*/ 121200 h 171378"/>
                <a:gd name="connsiteX20" fmla="*/ 70905 w 78180"/>
                <a:gd name="connsiteY20" fmla="*/ 77378 h 171378"/>
                <a:gd name="connsiteX21" fmla="*/ 74120 w 78180"/>
                <a:gd name="connsiteY21" fmla="*/ 33726 h 171378"/>
                <a:gd name="connsiteX22" fmla="*/ 72005 w 78180"/>
                <a:gd name="connsiteY22" fmla="*/ 12493 h 171378"/>
                <a:gd name="connsiteX23" fmla="*/ 67183 w 78180"/>
                <a:gd name="connsiteY23" fmla="*/ 5048 h 171378"/>
                <a:gd name="connsiteX24" fmla="*/ 59400 w 78180"/>
                <a:gd name="connsiteY24" fmla="*/ 7078 h 171378"/>
                <a:gd name="connsiteX25" fmla="*/ 47133 w 78180"/>
                <a:gd name="connsiteY25" fmla="*/ 23998 h 171378"/>
                <a:gd name="connsiteX26" fmla="*/ 38251 w 78180"/>
                <a:gd name="connsiteY26" fmla="*/ 43878 h 171378"/>
                <a:gd name="connsiteX27" fmla="*/ 24123 w 78180"/>
                <a:gd name="connsiteY27" fmla="*/ 85415 h 171378"/>
                <a:gd name="connsiteX28" fmla="*/ 2128 w 78180"/>
                <a:gd name="connsiteY28" fmla="*/ 170520 h 171378"/>
                <a:gd name="connsiteX29" fmla="*/ 859 w 78180"/>
                <a:gd name="connsiteY29" fmla="*/ 171366 h 171378"/>
                <a:gd name="connsiteX30" fmla="*/ 13 w 78180"/>
                <a:gd name="connsiteY30" fmla="*/ 170097 h 17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180" h="171378">
                  <a:moveTo>
                    <a:pt x="13" y="170097"/>
                  </a:moveTo>
                  <a:cubicBezTo>
                    <a:pt x="5597" y="141250"/>
                    <a:pt x="12280" y="112656"/>
                    <a:pt x="20485" y="84315"/>
                  </a:cubicBezTo>
                  <a:cubicBezTo>
                    <a:pt x="24631" y="70188"/>
                    <a:pt x="29030" y="56144"/>
                    <a:pt x="34359" y="42356"/>
                  </a:cubicBezTo>
                  <a:cubicBezTo>
                    <a:pt x="37066" y="35503"/>
                    <a:pt x="39858" y="28650"/>
                    <a:pt x="43242" y="21967"/>
                  </a:cubicBezTo>
                  <a:cubicBezTo>
                    <a:pt x="46795" y="15453"/>
                    <a:pt x="50264" y="8686"/>
                    <a:pt x="56524" y="3441"/>
                  </a:cubicBezTo>
                  <a:cubicBezTo>
                    <a:pt x="59400" y="903"/>
                    <a:pt x="64476" y="-1297"/>
                    <a:pt x="69044" y="903"/>
                  </a:cubicBezTo>
                  <a:cubicBezTo>
                    <a:pt x="73528" y="3187"/>
                    <a:pt x="75220" y="7501"/>
                    <a:pt x="76150" y="11139"/>
                  </a:cubicBezTo>
                  <a:cubicBezTo>
                    <a:pt x="78265" y="18668"/>
                    <a:pt x="78180" y="26197"/>
                    <a:pt x="78180" y="33642"/>
                  </a:cubicBezTo>
                  <a:cubicBezTo>
                    <a:pt x="77842" y="48446"/>
                    <a:pt x="76235" y="63081"/>
                    <a:pt x="74543" y="77717"/>
                  </a:cubicBezTo>
                  <a:cubicBezTo>
                    <a:pt x="72851" y="92352"/>
                    <a:pt x="70905" y="106818"/>
                    <a:pt x="69467" y="121454"/>
                  </a:cubicBezTo>
                  <a:cubicBezTo>
                    <a:pt x="68706" y="128729"/>
                    <a:pt x="68029" y="136004"/>
                    <a:pt x="67945" y="143280"/>
                  </a:cubicBezTo>
                  <a:cubicBezTo>
                    <a:pt x="67945" y="146917"/>
                    <a:pt x="67945" y="150555"/>
                    <a:pt x="68452" y="154023"/>
                  </a:cubicBezTo>
                  <a:cubicBezTo>
                    <a:pt x="68960" y="157407"/>
                    <a:pt x="69975" y="161299"/>
                    <a:pt x="72682" y="162229"/>
                  </a:cubicBezTo>
                  <a:lnTo>
                    <a:pt x="72935" y="162229"/>
                  </a:lnTo>
                  <a:cubicBezTo>
                    <a:pt x="73528" y="162483"/>
                    <a:pt x="73782" y="163075"/>
                    <a:pt x="73612" y="163667"/>
                  </a:cubicBezTo>
                  <a:cubicBezTo>
                    <a:pt x="73443" y="164260"/>
                    <a:pt x="72851" y="164514"/>
                    <a:pt x="72259" y="164344"/>
                  </a:cubicBezTo>
                  <a:cubicBezTo>
                    <a:pt x="70059" y="163667"/>
                    <a:pt x="68283" y="161891"/>
                    <a:pt x="67691" y="160030"/>
                  </a:cubicBezTo>
                  <a:cubicBezTo>
                    <a:pt x="66760" y="158253"/>
                    <a:pt x="66422" y="156308"/>
                    <a:pt x="66083" y="154447"/>
                  </a:cubicBezTo>
                  <a:cubicBezTo>
                    <a:pt x="65406" y="150724"/>
                    <a:pt x="65322" y="147002"/>
                    <a:pt x="65237" y="143280"/>
                  </a:cubicBezTo>
                  <a:cubicBezTo>
                    <a:pt x="65237" y="135835"/>
                    <a:pt x="65660" y="128475"/>
                    <a:pt x="66253" y="121200"/>
                  </a:cubicBezTo>
                  <a:cubicBezTo>
                    <a:pt x="67521" y="106564"/>
                    <a:pt x="69383" y="91929"/>
                    <a:pt x="70905" y="77378"/>
                  </a:cubicBezTo>
                  <a:cubicBezTo>
                    <a:pt x="72428" y="62828"/>
                    <a:pt x="73951" y="48193"/>
                    <a:pt x="74120" y="33726"/>
                  </a:cubicBezTo>
                  <a:cubicBezTo>
                    <a:pt x="74120" y="26535"/>
                    <a:pt x="73951" y="19091"/>
                    <a:pt x="72005" y="12493"/>
                  </a:cubicBezTo>
                  <a:cubicBezTo>
                    <a:pt x="71159" y="9193"/>
                    <a:pt x="69467" y="6148"/>
                    <a:pt x="67183" y="5048"/>
                  </a:cubicBezTo>
                  <a:cubicBezTo>
                    <a:pt x="64815" y="3863"/>
                    <a:pt x="61853" y="5048"/>
                    <a:pt x="59400" y="7078"/>
                  </a:cubicBezTo>
                  <a:cubicBezTo>
                    <a:pt x="54240" y="11223"/>
                    <a:pt x="50602" y="17822"/>
                    <a:pt x="47133" y="23998"/>
                  </a:cubicBezTo>
                  <a:cubicBezTo>
                    <a:pt x="43749" y="30342"/>
                    <a:pt x="40958" y="37110"/>
                    <a:pt x="38251" y="43878"/>
                  </a:cubicBezTo>
                  <a:cubicBezTo>
                    <a:pt x="32837" y="57414"/>
                    <a:pt x="28353" y="71372"/>
                    <a:pt x="24123" y="85415"/>
                  </a:cubicBezTo>
                  <a:cubicBezTo>
                    <a:pt x="15917" y="113501"/>
                    <a:pt x="8642" y="141926"/>
                    <a:pt x="2128" y="170520"/>
                  </a:cubicBezTo>
                  <a:cubicBezTo>
                    <a:pt x="2043" y="171112"/>
                    <a:pt x="1451" y="171450"/>
                    <a:pt x="859" y="171366"/>
                  </a:cubicBezTo>
                  <a:cubicBezTo>
                    <a:pt x="267" y="171281"/>
                    <a:pt x="-72" y="170689"/>
                    <a:pt x="13" y="170097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F67BF70-ABE5-47F1-907F-AB3911B73864}"/>
                </a:ext>
              </a:extLst>
            </p:cNvPr>
            <p:cNvSpPr/>
            <p:nvPr/>
          </p:nvSpPr>
          <p:spPr>
            <a:xfrm>
              <a:off x="8062933" y="4192490"/>
              <a:ext cx="148137" cy="130226"/>
            </a:xfrm>
            <a:custGeom>
              <a:avLst/>
              <a:gdLst>
                <a:gd name="connsiteX0" fmla="*/ 47877 w 148137"/>
                <a:gd name="connsiteY0" fmla="*/ 130227 h 130226"/>
                <a:gd name="connsiteX1" fmla="*/ 3887 w 148137"/>
                <a:gd name="connsiteY1" fmla="*/ 1047 h 130226"/>
                <a:gd name="connsiteX2" fmla="*/ 74525 w 148137"/>
                <a:gd name="connsiteY2" fmla="*/ 95204 h 130226"/>
                <a:gd name="connsiteX3" fmla="*/ 145587 w 148137"/>
                <a:gd name="connsiteY3" fmla="*/ 6969 h 130226"/>
                <a:gd name="connsiteX4" fmla="*/ 104726 w 148137"/>
                <a:gd name="connsiteY4" fmla="*/ 117960 h 130226"/>
                <a:gd name="connsiteX5" fmla="*/ 47877 w 148137"/>
                <a:gd name="connsiteY5" fmla="*/ 130227 h 13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137" h="130226">
                  <a:moveTo>
                    <a:pt x="47877" y="130227"/>
                  </a:moveTo>
                  <a:cubicBezTo>
                    <a:pt x="47877" y="130227"/>
                    <a:pt x="-16163" y="13737"/>
                    <a:pt x="3887" y="1047"/>
                  </a:cubicBezTo>
                  <a:cubicBezTo>
                    <a:pt x="23936" y="-11643"/>
                    <a:pt x="74525" y="95204"/>
                    <a:pt x="74525" y="95204"/>
                  </a:cubicBezTo>
                  <a:cubicBezTo>
                    <a:pt x="74525" y="95204"/>
                    <a:pt x="130613" y="2147"/>
                    <a:pt x="145587" y="6969"/>
                  </a:cubicBezTo>
                  <a:cubicBezTo>
                    <a:pt x="160561" y="11791"/>
                    <a:pt x="104726" y="117960"/>
                    <a:pt x="104726" y="117960"/>
                  </a:cubicBezTo>
                  <a:lnTo>
                    <a:pt x="47877" y="13022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10" name="Graphic 2">
            <a:extLst>
              <a:ext uri="{FF2B5EF4-FFF2-40B4-BE49-F238E27FC236}">
                <a16:creationId xmlns:a16="http://schemas.microsoft.com/office/drawing/2014/main" id="{D66C1440-51CF-497A-ADFA-900A0BCF493F}"/>
              </a:ext>
            </a:extLst>
          </p:cNvPr>
          <p:cNvGrpSpPr/>
          <p:nvPr userDrawn="1"/>
        </p:nvGrpSpPr>
        <p:grpSpPr>
          <a:xfrm flipH="1">
            <a:off x="6866441" y="5223501"/>
            <a:ext cx="2953505" cy="1246712"/>
            <a:chOff x="3041332" y="4122636"/>
            <a:chExt cx="1836550" cy="77523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33093E3-0E56-4DAF-AC36-5851E8E48566}"/>
                </a:ext>
              </a:extLst>
            </p:cNvPr>
            <p:cNvSpPr/>
            <p:nvPr/>
          </p:nvSpPr>
          <p:spPr>
            <a:xfrm>
              <a:off x="4103447" y="4122636"/>
              <a:ext cx="114787" cy="225806"/>
            </a:xfrm>
            <a:custGeom>
              <a:avLst/>
              <a:gdLst>
                <a:gd name="connsiteX0" fmla="*/ 2 w 114787"/>
                <a:gd name="connsiteY0" fmla="*/ 222922 h 225806"/>
                <a:gd name="connsiteX1" fmla="*/ 106848 w 114787"/>
                <a:gd name="connsiteY1" fmla="*/ 18958 h 225806"/>
                <a:gd name="connsiteX2" fmla="*/ 2 w 114787"/>
                <a:gd name="connsiteY2" fmla="*/ 222922 h 22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787" h="225806">
                  <a:moveTo>
                    <a:pt x="2" y="222922"/>
                  </a:moveTo>
                  <a:cubicBezTo>
                    <a:pt x="-675" y="248301"/>
                    <a:pt x="150585" y="100087"/>
                    <a:pt x="106848" y="18958"/>
                  </a:cubicBezTo>
                  <a:cubicBezTo>
                    <a:pt x="63027" y="-62255"/>
                    <a:pt x="2202" y="138579"/>
                    <a:pt x="2" y="222922"/>
                  </a:cubicBezTo>
                  <a:close/>
                </a:path>
              </a:pathLst>
            </a:custGeom>
            <a:solidFill>
              <a:srgbClr val="5CE5E1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8CA8F2E-3933-4E4D-9F73-BF63D146ABDA}"/>
                </a:ext>
              </a:extLst>
            </p:cNvPr>
            <p:cNvSpPr/>
            <p:nvPr/>
          </p:nvSpPr>
          <p:spPr>
            <a:xfrm>
              <a:off x="4431162" y="4326031"/>
              <a:ext cx="333301" cy="266286"/>
            </a:xfrm>
            <a:custGeom>
              <a:avLst/>
              <a:gdLst>
                <a:gd name="connsiteX0" fmla="*/ 3315 w 333301"/>
                <a:gd name="connsiteY0" fmla="*/ 266212 h 266286"/>
                <a:gd name="connsiteX1" fmla="*/ 138924 w 333301"/>
                <a:gd name="connsiteY1" fmla="*/ 239 h 266286"/>
                <a:gd name="connsiteX2" fmla="*/ 62026 w 333301"/>
                <a:gd name="connsiteY2" fmla="*/ 205302 h 266286"/>
                <a:gd name="connsiteX3" fmla="*/ 329014 w 333301"/>
                <a:gd name="connsiteY3" fmla="*/ 120959 h 266286"/>
                <a:gd name="connsiteX4" fmla="*/ 3231 w 333301"/>
                <a:gd name="connsiteY4" fmla="*/ 266212 h 26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01" h="266286">
                  <a:moveTo>
                    <a:pt x="3315" y="266212"/>
                  </a:moveTo>
                  <a:cubicBezTo>
                    <a:pt x="-18088" y="271541"/>
                    <a:pt x="68455" y="-9321"/>
                    <a:pt x="138924" y="239"/>
                  </a:cubicBezTo>
                  <a:cubicBezTo>
                    <a:pt x="209394" y="9883"/>
                    <a:pt x="56696" y="195658"/>
                    <a:pt x="62026" y="205302"/>
                  </a:cubicBezTo>
                  <a:cubicBezTo>
                    <a:pt x="67355" y="214861"/>
                    <a:pt x="283078" y="29086"/>
                    <a:pt x="329014" y="120959"/>
                  </a:cubicBezTo>
                  <a:cubicBezTo>
                    <a:pt x="374950" y="212831"/>
                    <a:pt x="37408" y="257667"/>
                    <a:pt x="3231" y="266212"/>
                  </a:cubicBezTo>
                  <a:close/>
                </a:path>
              </a:pathLst>
            </a:custGeom>
            <a:solidFill>
              <a:srgbClr val="5CE5E1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D35F36F-2713-4B86-9187-CA831905EA63}"/>
                </a:ext>
              </a:extLst>
            </p:cNvPr>
            <p:cNvSpPr/>
            <p:nvPr/>
          </p:nvSpPr>
          <p:spPr>
            <a:xfrm>
              <a:off x="3041332" y="4223117"/>
              <a:ext cx="1836550" cy="674749"/>
            </a:xfrm>
            <a:custGeom>
              <a:avLst/>
              <a:gdLst>
                <a:gd name="connsiteX0" fmla="*/ 699027 w 1836550"/>
                <a:gd name="connsiteY0" fmla="*/ 427328 h 674749"/>
                <a:gd name="connsiteX1" fmla="*/ 621705 w 1836550"/>
                <a:gd name="connsiteY1" fmla="*/ 226664 h 674749"/>
                <a:gd name="connsiteX2" fmla="*/ 549205 w 1836550"/>
                <a:gd name="connsiteY2" fmla="*/ 621 h 674749"/>
                <a:gd name="connsiteX3" fmla="*/ 552843 w 1836550"/>
                <a:gd name="connsiteY3" fmla="*/ 403134 h 674749"/>
                <a:gd name="connsiteX4" fmla="*/ 357001 w 1836550"/>
                <a:gd name="connsiteY4" fmla="*/ 212198 h 674749"/>
                <a:gd name="connsiteX5" fmla="*/ 174440 w 1836550"/>
                <a:gd name="connsiteY5" fmla="*/ 35729 h 674749"/>
                <a:gd name="connsiteX6" fmla="*/ 254215 w 1836550"/>
                <a:gd name="connsiteY6" fmla="*/ 320990 h 674749"/>
                <a:gd name="connsiteX7" fmla="*/ 459701 w 1836550"/>
                <a:gd name="connsiteY7" fmla="*/ 470896 h 674749"/>
                <a:gd name="connsiteX8" fmla="*/ 3977 w 1836550"/>
                <a:gd name="connsiteY8" fmla="*/ 516832 h 674749"/>
                <a:gd name="connsiteX9" fmla="*/ 498955 w 1836550"/>
                <a:gd name="connsiteY9" fmla="*/ 674521 h 674749"/>
                <a:gd name="connsiteX10" fmla="*/ 1183768 w 1836550"/>
                <a:gd name="connsiteY10" fmla="*/ 612342 h 674749"/>
                <a:gd name="connsiteX11" fmla="*/ 1836519 w 1836550"/>
                <a:gd name="connsiteY11" fmla="*/ 504735 h 674749"/>
                <a:gd name="connsiteX12" fmla="*/ 1262358 w 1836550"/>
                <a:gd name="connsiteY12" fmla="*/ 420138 h 674749"/>
                <a:gd name="connsiteX13" fmla="*/ 699027 w 1836550"/>
                <a:gd name="connsiteY13" fmla="*/ 427413 h 67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6550" h="674749">
                  <a:moveTo>
                    <a:pt x="699027" y="427328"/>
                  </a:moveTo>
                  <a:cubicBezTo>
                    <a:pt x="653260" y="391206"/>
                    <a:pt x="620436" y="358466"/>
                    <a:pt x="621705" y="226664"/>
                  </a:cubicBezTo>
                  <a:cubicBezTo>
                    <a:pt x="622889" y="94947"/>
                    <a:pt x="657997" y="-9023"/>
                    <a:pt x="549205" y="621"/>
                  </a:cubicBezTo>
                  <a:cubicBezTo>
                    <a:pt x="440413" y="10265"/>
                    <a:pt x="581860" y="397127"/>
                    <a:pt x="552843" y="403134"/>
                  </a:cubicBezTo>
                  <a:cubicBezTo>
                    <a:pt x="523826" y="409140"/>
                    <a:pt x="412581" y="345100"/>
                    <a:pt x="357001" y="212198"/>
                  </a:cubicBezTo>
                  <a:cubicBezTo>
                    <a:pt x="301420" y="79211"/>
                    <a:pt x="263944" y="-21121"/>
                    <a:pt x="174440" y="35729"/>
                  </a:cubicBezTo>
                  <a:cubicBezTo>
                    <a:pt x="85021" y="92578"/>
                    <a:pt x="149061" y="255765"/>
                    <a:pt x="254215" y="320990"/>
                  </a:cubicBezTo>
                  <a:cubicBezTo>
                    <a:pt x="359369" y="386299"/>
                    <a:pt x="526195" y="459983"/>
                    <a:pt x="459701" y="470896"/>
                  </a:cubicBezTo>
                  <a:cubicBezTo>
                    <a:pt x="393208" y="481809"/>
                    <a:pt x="40269" y="410409"/>
                    <a:pt x="3977" y="516832"/>
                  </a:cubicBezTo>
                  <a:cubicBezTo>
                    <a:pt x="-32315" y="623171"/>
                    <a:pt x="183492" y="669614"/>
                    <a:pt x="498955" y="674521"/>
                  </a:cubicBezTo>
                  <a:cubicBezTo>
                    <a:pt x="814417" y="679343"/>
                    <a:pt x="950449" y="606336"/>
                    <a:pt x="1183768" y="612342"/>
                  </a:cubicBezTo>
                  <a:cubicBezTo>
                    <a:pt x="1417086" y="618348"/>
                    <a:pt x="1832881" y="617164"/>
                    <a:pt x="1836519" y="504735"/>
                  </a:cubicBezTo>
                  <a:cubicBezTo>
                    <a:pt x="1840156" y="392305"/>
                    <a:pt x="1529431" y="374202"/>
                    <a:pt x="1262358" y="420138"/>
                  </a:cubicBezTo>
                  <a:cubicBezTo>
                    <a:pt x="995201" y="466074"/>
                    <a:pt x="751054" y="468527"/>
                    <a:pt x="699027" y="42741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FB2C809-DD66-4F89-A232-B265266E7F55}"/>
                </a:ext>
              </a:extLst>
            </p:cNvPr>
            <p:cNvSpPr/>
            <p:nvPr/>
          </p:nvSpPr>
          <p:spPr>
            <a:xfrm>
              <a:off x="3282579" y="4271450"/>
              <a:ext cx="109119" cy="200380"/>
            </a:xfrm>
            <a:custGeom>
              <a:avLst/>
              <a:gdLst>
                <a:gd name="connsiteX0" fmla="*/ 3663 w 109119"/>
                <a:gd name="connsiteY0" fmla="*/ 762 h 200380"/>
                <a:gd name="connsiteX1" fmla="*/ 39278 w 109119"/>
                <a:gd name="connsiteY1" fmla="*/ 44499 h 200380"/>
                <a:gd name="connsiteX2" fmla="*/ 68972 w 109119"/>
                <a:gd name="connsiteY2" fmla="*/ 92550 h 200380"/>
                <a:gd name="connsiteX3" fmla="*/ 92490 w 109119"/>
                <a:gd name="connsiteY3" fmla="*/ 143901 h 200380"/>
                <a:gd name="connsiteX4" fmla="*/ 109071 w 109119"/>
                <a:gd name="connsiteY4" fmla="*/ 197789 h 200380"/>
                <a:gd name="connsiteX5" fmla="*/ 107463 w 109119"/>
                <a:gd name="connsiteY5" fmla="*/ 200327 h 200380"/>
                <a:gd name="connsiteX6" fmla="*/ 104925 w 109119"/>
                <a:gd name="connsiteY6" fmla="*/ 198889 h 200380"/>
                <a:gd name="connsiteX7" fmla="*/ 85130 w 109119"/>
                <a:gd name="connsiteY7" fmla="*/ 146777 h 200380"/>
                <a:gd name="connsiteX8" fmla="*/ 61020 w 109119"/>
                <a:gd name="connsiteY8" fmla="*/ 96695 h 200380"/>
                <a:gd name="connsiteX9" fmla="*/ 32679 w 109119"/>
                <a:gd name="connsiteY9" fmla="*/ 48898 h 200380"/>
                <a:gd name="connsiteX10" fmla="*/ 448 w 109119"/>
                <a:gd name="connsiteY10" fmla="*/ 3470 h 200380"/>
                <a:gd name="connsiteX11" fmla="*/ 871 w 109119"/>
                <a:gd name="connsiteY11" fmla="*/ 424 h 200380"/>
                <a:gd name="connsiteX12" fmla="*/ 3747 w 109119"/>
                <a:gd name="connsiteY12" fmla="*/ 678 h 20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119" h="200380">
                  <a:moveTo>
                    <a:pt x="3663" y="762"/>
                  </a:moveTo>
                  <a:cubicBezTo>
                    <a:pt x="16606" y="14383"/>
                    <a:pt x="28365" y="29102"/>
                    <a:pt x="39278" y="44499"/>
                  </a:cubicBezTo>
                  <a:cubicBezTo>
                    <a:pt x="50191" y="59896"/>
                    <a:pt x="60004" y="75969"/>
                    <a:pt x="68972" y="92550"/>
                  </a:cubicBezTo>
                  <a:cubicBezTo>
                    <a:pt x="77685" y="109216"/>
                    <a:pt x="85722" y="126304"/>
                    <a:pt x="92490" y="143901"/>
                  </a:cubicBezTo>
                  <a:cubicBezTo>
                    <a:pt x="99173" y="161497"/>
                    <a:pt x="104925" y="179431"/>
                    <a:pt x="109071" y="197789"/>
                  </a:cubicBezTo>
                  <a:cubicBezTo>
                    <a:pt x="109324" y="198973"/>
                    <a:pt x="108563" y="200073"/>
                    <a:pt x="107463" y="200327"/>
                  </a:cubicBezTo>
                  <a:cubicBezTo>
                    <a:pt x="106363" y="200581"/>
                    <a:pt x="105264" y="199904"/>
                    <a:pt x="104925" y="198889"/>
                  </a:cubicBezTo>
                  <a:cubicBezTo>
                    <a:pt x="98919" y="181292"/>
                    <a:pt x="92490" y="163865"/>
                    <a:pt x="85130" y="146777"/>
                  </a:cubicBezTo>
                  <a:cubicBezTo>
                    <a:pt x="77770" y="129773"/>
                    <a:pt x="69902" y="112938"/>
                    <a:pt x="61020" y="96695"/>
                  </a:cubicBezTo>
                  <a:cubicBezTo>
                    <a:pt x="52391" y="80284"/>
                    <a:pt x="42831" y="64464"/>
                    <a:pt x="32679" y="48898"/>
                  </a:cubicBezTo>
                  <a:cubicBezTo>
                    <a:pt x="22528" y="33332"/>
                    <a:pt x="11699" y="18274"/>
                    <a:pt x="448" y="3470"/>
                  </a:cubicBezTo>
                  <a:cubicBezTo>
                    <a:pt x="-313" y="2539"/>
                    <a:pt x="-60" y="1186"/>
                    <a:pt x="871" y="424"/>
                  </a:cubicBezTo>
                  <a:cubicBezTo>
                    <a:pt x="1717" y="-253"/>
                    <a:pt x="2986" y="-84"/>
                    <a:pt x="3747" y="678"/>
                  </a:cubicBez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CD88B6B-DFEA-4286-ADA6-3BC70C1230C8}"/>
                </a:ext>
              </a:extLst>
            </p:cNvPr>
            <p:cNvSpPr/>
            <p:nvPr/>
          </p:nvSpPr>
          <p:spPr>
            <a:xfrm>
              <a:off x="3588408" y="4235063"/>
              <a:ext cx="62257" cy="131781"/>
            </a:xfrm>
            <a:custGeom>
              <a:avLst/>
              <a:gdLst>
                <a:gd name="connsiteX0" fmla="*/ 2805 w 62257"/>
                <a:gd name="connsiteY0" fmla="*/ 180 h 131781"/>
                <a:gd name="connsiteX1" fmla="*/ 34275 w 62257"/>
                <a:gd name="connsiteY1" fmla="*/ 21922 h 131781"/>
                <a:gd name="connsiteX2" fmla="*/ 54579 w 62257"/>
                <a:gd name="connsiteY2" fmla="*/ 54745 h 131781"/>
                <a:gd name="connsiteX3" fmla="*/ 62108 w 62257"/>
                <a:gd name="connsiteY3" fmla="*/ 92391 h 131781"/>
                <a:gd name="connsiteX4" fmla="*/ 58809 w 62257"/>
                <a:gd name="connsiteY4" fmla="*/ 130121 h 131781"/>
                <a:gd name="connsiteX5" fmla="*/ 56271 w 62257"/>
                <a:gd name="connsiteY5" fmla="*/ 131728 h 131781"/>
                <a:gd name="connsiteX6" fmla="*/ 54579 w 62257"/>
                <a:gd name="connsiteY6" fmla="*/ 129444 h 131781"/>
                <a:gd name="connsiteX7" fmla="*/ 54240 w 62257"/>
                <a:gd name="connsiteY7" fmla="*/ 92898 h 131781"/>
                <a:gd name="connsiteX8" fmla="*/ 46204 w 62257"/>
                <a:gd name="connsiteY8" fmla="*/ 57960 h 131781"/>
                <a:gd name="connsiteX9" fmla="*/ 28438 w 62257"/>
                <a:gd name="connsiteY9" fmla="*/ 27251 h 131781"/>
                <a:gd name="connsiteX10" fmla="*/ 1029 w 62257"/>
                <a:gd name="connsiteY10" fmla="*/ 3987 h 131781"/>
                <a:gd name="connsiteX11" fmla="*/ 352 w 62257"/>
                <a:gd name="connsiteY11" fmla="*/ 1026 h 131781"/>
                <a:gd name="connsiteX12" fmla="*/ 2975 w 62257"/>
                <a:gd name="connsiteY12" fmla="*/ 180 h 13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257" h="131781">
                  <a:moveTo>
                    <a:pt x="2805" y="180"/>
                  </a:moveTo>
                  <a:cubicBezTo>
                    <a:pt x="14564" y="5002"/>
                    <a:pt x="25393" y="12531"/>
                    <a:pt x="34275" y="21922"/>
                  </a:cubicBezTo>
                  <a:cubicBezTo>
                    <a:pt x="43158" y="31396"/>
                    <a:pt x="49841" y="42732"/>
                    <a:pt x="54579" y="54745"/>
                  </a:cubicBezTo>
                  <a:cubicBezTo>
                    <a:pt x="58978" y="66927"/>
                    <a:pt x="61516" y="79617"/>
                    <a:pt x="62108" y="92391"/>
                  </a:cubicBezTo>
                  <a:cubicBezTo>
                    <a:pt x="62700" y="105165"/>
                    <a:pt x="61516" y="117855"/>
                    <a:pt x="58809" y="130121"/>
                  </a:cubicBezTo>
                  <a:cubicBezTo>
                    <a:pt x="58555" y="131305"/>
                    <a:pt x="57370" y="131982"/>
                    <a:pt x="56271" y="131728"/>
                  </a:cubicBezTo>
                  <a:cubicBezTo>
                    <a:pt x="55256" y="131475"/>
                    <a:pt x="54494" y="130544"/>
                    <a:pt x="54579" y="129444"/>
                  </a:cubicBezTo>
                  <a:cubicBezTo>
                    <a:pt x="55340" y="117178"/>
                    <a:pt x="55509" y="104911"/>
                    <a:pt x="54240" y="92898"/>
                  </a:cubicBezTo>
                  <a:cubicBezTo>
                    <a:pt x="52972" y="80886"/>
                    <a:pt x="50603" y="69042"/>
                    <a:pt x="46204" y="57960"/>
                  </a:cubicBezTo>
                  <a:cubicBezTo>
                    <a:pt x="42143" y="46793"/>
                    <a:pt x="36052" y="36388"/>
                    <a:pt x="28438" y="27251"/>
                  </a:cubicBezTo>
                  <a:cubicBezTo>
                    <a:pt x="20825" y="18030"/>
                    <a:pt x="11434" y="10332"/>
                    <a:pt x="1029" y="3987"/>
                  </a:cubicBezTo>
                  <a:cubicBezTo>
                    <a:pt x="14" y="3395"/>
                    <a:pt x="-325" y="2041"/>
                    <a:pt x="352" y="1026"/>
                  </a:cubicBezTo>
                  <a:cubicBezTo>
                    <a:pt x="944" y="95"/>
                    <a:pt x="2044" y="-243"/>
                    <a:pt x="2975" y="180"/>
                  </a:cubicBez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2FCD56B-0E8A-4FC0-9B45-E9BF598FB6F4}"/>
                </a:ext>
              </a:extLst>
            </p:cNvPr>
            <p:cNvSpPr/>
            <p:nvPr/>
          </p:nvSpPr>
          <p:spPr>
            <a:xfrm>
              <a:off x="4144732" y="4157570"/>
              <a:ext cx="49646" cy="86051"/>
            </a:xfrm>
            <a:custGeom>
              <a:avLst/>
              <a:gdLst>
                <a:gd name="connsiteX0" fmla="*/ 0 w 49646"/>
                <a:gd name="connsiteY0" fmla="*/ 83849 h 86051"/>
                <a:gd name="connsiteX1" fmla="*/ 3722 w 49646"/>
                <a:gd name="connsiteY1" fmla="*/ 59486 h 86051"/>
                <a:gd name="connsiteX2" fmla="*/ 13112 w 49646"/>
                <a:gd name="connsiteY2" fmla="*/ 36560 h 86051"/>
                <a:gd name="connsiteX3" fmla="*/ 46359 w 49646"/>
                <a:gd name="connsiteY3" fmla="*/ 352 h 86051"/>
                <a:gd name="connsiteX4" fmla="*/ 49320 w 49646"/>
                <a:gd name="connsiteY4" fmla="*/ 1029 h 86051"/>
                <a:gd name="connsiteX5" fmla="*/ 49066 w 49646"/>
                <a:gd name="connsiteY5" fmla="*/ 3736 h 86051"/>
                <a:gd name="connsiteX6" fmla="*/ 33670 w 49646"/>
                <a:gd name="connsiteY6" fmla="*/ 21501 h 86051"/>
                <a:gd name="connsiteX7" fmla="*/ 21065 w 49646"/>
                <a:gd name="connsiteY7" fmla="*/ 40959 h 86051"/>
                <a:gd name="connsiteX8" fmla="*/ 11336 w 49646"/>
                <a:gd name="connsiteY8" fmla="*/ 62023 h 86051"/>
                <a:gd name="connsiteX9" fmla="*/ 4230 w 49646"/>
                <a:gd name="connsiteY9" fmla="*/ 84441 h 86051"/>
                <a:gd name="connsiteX10" fmla="*/ 1607 w 49646"/>
                <a:gd name="connsiteY10" fmla="*/ 85964 h 86051"/>
                <a:gd name="connsiteX11" fmla="*/ 0 w 49646"/>
                <a:gd name="connsiteY11" fmla="*/ 83849 h 8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46" h="86051">
                  <a:moveTo>
                    <a:pt x="0" y="83849"/>
                  </a:moveTo>
                  <a:cubicBezTo>
                    <a:pt x="85" y="75644"/>
                    <a:pt x="1523" y="67438"/>
                    <a:pt x="3722" y="59486"/>
                  </a:cubicBezTo>
                  <a:cubicBezTo>
                    <a:pt x="5922" y="51533"/>
                    <a:pt x="9136" y="43835"/>
                    <a:pt x="13112" y="36560"/>
                  </a:cubicBezTo>
                  <a:cubicBezTo>
                    <a:pt x="21149" y="22093"/>
                    <a:pt x="32485" y="9150"/>
                    <a:pt x="46359" y="352"/>
                  </a:cubicBezTo>
                  <a:cubicBezTo>
                    <a:pt x="47374" y="-325"/>
                    <a:pt x="48728" y="14"/>
                    <a:pt x="49320" y="1029"/>
                  </a:cubicBezTo>
                  <a:cubicBezTo>
                    <a:pt x="49828" y="1875"/>
                    <a:pt x="49743" y="2975"/>
                    <a:pt x="49066" y="3736"/>
                  </a:cubicBezTo>
                  <a:cubicBezTo>
                    <a:pt x="43567" y="9404"/>
                    <a:pt x="38322" y="15241"/>
                    <a:pt x="33670" y="21501"/>
                  </a:cubicBezTo>
                  <a:cubicBezTo>
                    <a:pt x="29017" y="27762"/>
                    <a:pt x="24787" y="34191"/>
                    <a:pt x="21065" y="40959"/>
                  </a:cubicBezTo>
                  <a:cubicBezTo>
                    <a:pt x="17342" y="47726"/>
                    <a:pt x="14128" y="54833"/>
                    <a:pt x="11336" y="62023"/>
                  </a:cubicBezTo>
                  <a:cubicBezTo>
                    <a:pt x="8544" y="69299"/>
                    <a:pt x="6345" y="76828"/>
                    <a:pt x="4230" y="84441"/>
                  </a:cubicBezTo>
                  <a:cubicBezTo>
                    <a:pt x="3891" y="85626"/>
                    <a:pt x="2707" y="86303"/>
                    <a:pt x="1607" y="85964"/>
                  </a:cubicBezTo>
                  <a:cubicBezTo>
                    <a:pt x="592" y="85711"/>
                    <a:pt x="0" y="84780"/>
                    <a:pt x="0" y="83849"/>
                  </a:cubicBez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1A98E32-1F5D-4A02-BA03-B089E99A6655}"/>
                </a:ext>
              </a:extLst>
            </p:cNvPr>
            <p:cNvSpPr/>
            <p:nvPr/>
          </p:nvSpPr>
          <p:spPr>
            <a:xfrm>
              <a:off x="4500656" y="4330963"/>
              <a:ext cx="54259" cy="86062"/>
            </a:xfrm>
            <a:custGeom>
              <a:avLst/>
              <a:gdLst>
                <a:gd name="connsiteX0" fmla="*/ 145 w 54259"/>
                <a:gd name="connsiteY0" fmla="*/ 83118 h 86062"/>
                <a:gd name="connsiteX1" fmla="*/ 10127 w 54259"/>
                <a:gd name="connsiteY1" fmla="*/ 61038 h 86062"/>
                <a:gd name="connsiteX2" fmla="*/ 21971 w 54259"/>
                <a:gd name="connsiteY2" fmla="*/ 39889 h 86062"/>
                <a:gd name="connsiteX3" fmla="*/ 35422 w 54259"/>
                <a:gd name="connsiteY3" fmla="*/ 19755 h 86062"/>
                <a:gd name="connsiteX4" fmla="*/ 50480 w 54259"/>
                <a:gd name="connsiteY4" fmla="*/ 721 h 86062"/>
                <a:gd name="connsiteX5" fmla="*/ 53526 w 54259"/>
                <a:gd name="connsiteY5" fmla="*/ 551 h 86062"/>
                <a:gd name="connsiteX6" fmla="*/ 54033 w 54259"/>
                <a:gd name="connsiteY6" fmla="*/ 3174 h 86062"/>
                <a:gd name="connsiteX7" fmla="*/ 42105 w 54259"/>
                <a:gd name="connsiteY7" fmla="*/ 24069 h 86062"/>
                <a:gd name="connsiteX8" fmla="*/ 29754 w 54259"/>
                <a:gd name="connsiteY8" fmla="*/ 44626 h 86062"/>
                <a:gd name="connsiteX9" fmla="*/ 17149 w 54259"/>
                <a:gd name="connsiteY9" fmla="*/ 65014 h 86062"/>
                <a:gd name="connsiteX10" fmla="*/ 3952 w 54259"/>
                <a:gd name="connsiteY10" fmla="*/ 85148 h 86062"/>
                <a:gd name="connsiteX11" fmla="*/ 906 w 54259"/>
                <a:gd name="connsiteY11" fmla="*/ 85656 h 86062"/>
                <a:gd name="connsiteX12" fmla="*/ 145 w 54259"/>
                <a:gd name="connsiteY12" fmla="*/ 83118 h 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259" h="86062">
                  <a:moveTo>
                    <a:pt x="145" y="83118"/>
                  </a:moveTo>
                  <a:cubicBezTo>
                    <a:pt x="3021" y="75504"/>
                    <a:pt x="6490" y="68229"/>
                    <a:pt x="10127" y="61038"/>
                  </a:cubicBezTo>
                  <a:cubicBezTo>
                    <a:pt x="13765" y="53847"/>
                    <a:pt x="17826" y="46826"/>
                    <a:pt x="21971" y="39889"/>
                  </a:cubicBezTo>
                  <a:cubicBezTo>
                    <a:pt x="26201" y="33037"/>
                    <a:pt x="30600" y="26269"/>
                    <a:pt x="35422" y="19755"/>
                  </a:cubicBezTo>
                  <a:cubicBezTo>
                    <a:pt x="40160" y="13241"/>
                    <a:pt x="45066" y="6812"/>
                    <a:pt x="50480" y="721"/>
                  </a:cubicBezTo>
                  <a:cubicBezTo>
                    <a:pt x="51242" y="-210"/>
                    <a:pt x="52680" y="-210"/>
                    <a:pt x="53526" y="551"/>
                  </a:cubicBezTo>
                  <a:cubicBezTo>
                    <a:pt x="54287" y="1228"/>
                    <a:pt x="54456" y="2328"/>
                    <a:pt x="54033" y="3174"/>
                  </a:cubicBezTo>
                  <a:cubicBezTo>
                    <a:pt x="50226" y="10280"/>
                    <a:pt x="46166" y="17132"/>
                    <a:pt x="42105" y="24069"/>
                  </a:cubicBezTo>
                  <a:lnTo>
                    <a:pt x="29754" y="44626"/>
                  </a:lnTo>
                  <a:lnTo>
                    <a:pt x="17149" y="65014"/>
                  </a:lnTo>
                  <a:cubicBezTo>
                    <a:pt x="12835" y="71782"/>
                    <a:pt x="8605" y="78550"/>
                    <a:pt x="3952" y="85148"/>
                  </a:cubicBezTo>
                  <a:cubicBezTo>
                    <a:pt x="3275" y="86164"/>
                    <a:pt x="1922" y="86333"/>
                    <a:pt x="906" y="85656"/>
                  </a:cubicBezTo>
                  <a:cubicBezTo>
                    <a:pt x="60" y="85064"/>
                    <a:pt x="-193" y="84049"/>
                    <a:pt x="145" y="83118"/>
                  </a:cubicBez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92FD2E9-C058-4164-89ED-B1B6E07151D8}"/>
                </a:ext>
              </a:extLst>
            </p:cNvPr>
            <p:cNvSpPr/>
            <p:nvPr/>
          </p:nvSpPr>
          <p:spPr>
            <a:xfrm>
              <a:off x="4623883" y="4436923"/>
              <a:ext cx="122602" cy="30201"/>
            </a:xfrm>
            <a:custGeom>
              <a:avLst/>
              <a:gdLst>
                <a:gd name="connsiteX0" fmla="*/ 853 w 122602"/>
                <a:gd name="connsiteY0" fmla="*/ 21911 h 30201"/>
                <a:gd name="connsiteX1" fmla="*/ 29616 w 122602"/>
                <a:gd name="connsiteY1" fmla="*/ 5922 h 30201"/>
                <a:gd name="connsiteX2" fmla="*/ 62524 w 122602"/>
                <a:gd name="connsiteY2" fmla="*/ 0 h 30201"/>
                <a:gd name="connsiteX3" fmla="*/ 95348 w 122602"/>
                <a:gd name="connsiteY3" fmla="*/ 7022 h 30201"/>
                <a:gd name="connsiteX4" fmla="*/ 122080 w 122602"/>
                <a:gd name="connsiteY4" fmla="*/ 26648 h 30201"/>
                <a:gd name="connsiteX5" fmla="*/ 121911 w 122602"/>
                <a:gd name="connsiteY5" fmla="*/ 29694 h 30201"/>
                <a:gd name="connsiteX6" fmla="*/ 119119 w 122602"/>
                <a:gd name="connsiteY6" fmla="*/ 29694 h 30201"/>
                <a:gd name="connsiteX7" fmla="*/ 92302 w 122602"/>
                <a:gd name="connsiteY7" fmla="*/ 14297 h 30201"/>
                <a:gd name="connsiteX8" fmla="*/ 62439 w 122602"/>
                <a:gd name="connsiteY8" fmla="*/ 8967 h 30201"/>
                <a:gd name="connsiteX9" fmla="*/ 32154 w 122602"/>
                <a:gd name="connsiteY9" fmla="*/ 13366 h 30201"/>
                <a:gd name="connsiteX10" fmla="*/ 3221 w 122602"/>
                <a:gd name="connsiteY10" fmla="*/ 25294 h 30201"/>
                <a:gd name="connsiteX11" fmla="*/ 260 w 122602"/>
                <a:gd name="connsiteY11" fmla="*/ 24364 h 30201"/>
                <a:gd name="connsiteX12" fmla="*/ 853 w 122602"/>
                <a:gd name="connsiteY12" fmla="*/ 21657 h 30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602" h="30201">
                  <a:moveTo>
                    <a:pt x="853" y="21911"/>
                  </a:moveTo>
                  <a:cubicBezTo>
                    <a:pt x="9481" y="15143"/>
                    <a:pt x="19210" y="9813"/>
                    <a:pt x="29616" y="5922"/>
                  </a:cubicBezTo>
                  <a:cubicBezTo>
                    <a:pt x="40021" y="2115"/>
                    <a:pt x="51272" y="85"/>
                    <a:pt x="62524" y="0"/>
                  </a:cubicBezTo>
                  <a:cubicBezTo>
                    <a:pt x="73775" y="254"/>
                    <a:pt x="85111" y="2369"/>
                    <a:pt x="95348" y="7022"/>
                  </a:cubicBezTo>
                  <a:cubicBezTo>
                    <a:pt x="105669" y="11590"/>
                    <a:pt x="114805" y="18358"/>
                    <a:pt x="122080" y="26648"/>
                  </a:cubicBezTo>
                  <a:cubicBezTo>
                    <a:pt x="122842" y="27579"/>
                    <a:pt x="122757" y="28932"/>
                    <a:pt x="121911" y="29694"/>
                  </a:cubicBezTo>
                  <a:cubicBezTo>
                    <a:pt x="121150" y="30370"/>
                    <a:pt x="119965" y="30370"/>
                    <a:pt x="119119" y="29694"/>
                  </a:cubicBezTo>
                  <a:cubicBezTo>
                    <a:pt x="110829" y="23180"/>
                    <a:pt x="101946" y="17765"/>
                    <a:pt x="92302" y="14297"/>
                  </a:cubicBezTo>
                  <a:cubicBezTo>
                    <a:pt x="82743" y="10828"/>
                    <a:pt x="72591" y="8798"/>
                    <a:pt x="62439" y="8967"/>
                  </a:cubicBezTo>
                  <a:cubicBezTo>
                    <a:pt x="52288" y="8713"/>
                    <a:pt x="42051" y="10490"/>
                    <a:pt x="32154" y="13366"/>
                  </a:cubicBezTo>
                  <a:cubicBezTo>
                    <a:pt x="22171" y="16243"/>
                    <a:pt x="12612" y="20473"/>
                    <a:pt x="3221" y="25294"/>
                  </a:cubicBezTo>
                  <a:cubicBezTo>
                    <a:pt x="2206" y="25887"/>
                    <a:pt x="853" y="25464"/>
                    <a:pt x="260" y="24364"/>
                  </a:cubicBezTo>
                  <a:cubicBezTo>
                    <a:pt x="-247" y="23433"/>
                    <a:pt x="7" y="22249"/>
                    <a:pt x="853" y="21657"/>
                  </a:cubicBez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6618ECA-55D5-474B-876A-D9F54FFDD7A2}"/>
                </a:ext>
              </a:extLst>
            </p:cNvPr>
            <p:cNvSpPr/>
            <p:nvPr/>
          </p:nvSpPr>
          <p:spPr>
            <a:xfrm>
              <a:off x="3315619" y="4747041"/>
              <a:ext cx="267738" cy="127437"/>
            </a:xfrm>
            <a:custGeom>
              <a:avLst/>
              <a:gdLst>
                <a:gd name="connsiteX0" fmla="*/ 196751 w 267738"/>
                <a:gd name="connsiteY0" fmla="*/ 12281 h 127437"/>
                <a:gd name="connsiteX1" fmla="*/ 134065 w 267738"/>
                <a:gd name="connsiteY1" fmla="*/ 7628 h 127437"/>
                <a:gd name="connsiteX2" fmla="*/ 71716 w 267738"/>
                <a:gd name="connsiteY2" fmla="*/ 10335 h 127437"/>
                <a:gd name="connsiteX3" fmla="*/ 41769 w 267738"/>
                <a:gd name="connsiteY3" fmla="*/ 17187 h 127437"/>
                <a:gd name="connsiteX4" fmla="*/ 16390 w 267738"/>
                <a:gd name="connsiteY4" fmla="*/ 31738 h 127437"/>
                <a:gd name="connsiteX5" fmla="*/ 9961 w 267738"/>
                <a:gd name="connsiteY5" fmla="*/ 56441 h 127437"/>
                <a:gd name="connsiteX6" fmla="*/ 26626 w 267738"/>
                <a:gd name="connsiteY6" fmla="*/ 79789 h 127437"/>
                <a:gd name="connsiteX7" fmla="*/ 80430 w 267738"/>
                <a:gd name="connsiteY7" fmla="*/ 108214 h 127437"/>
                <a:gd name="connsiteX8" fmla="*/ 141424 w 267738"/>
                <a:gd name="connsiteY8" fmla="*/ 119211 h 127437"/>
                <a:gd name="connsiteX9" fmla="*/ 264936 w 267738"/>
                <a:gd name="connsiteY9" fmla="*/ 103815 h 127437"/>
                <a:gd name="connsiteX10" fmla="*/ 267643 w 267738"/>
                <a:gd name="connsiteY10" fmla="*/ 105253 h 127437"/>
                <a:gd name="connsiteX11" fmla="*/ 266290 w 267738"/>
                <a:gd name="connsiteY11" fmla="*/ 107875 h 127437"/>
                <a:gd name="connsiteX12" fmla="*/ 141001 w 267738"/>
                <a:gd name="connsiteY12" fmla="*/ 127079 h 127437"/>
                <a:gd name="connsiteX13" fmla="*/ 77892 w 267738"/>
                <a:gd name="connsiteY13" fmla="*/ 116420 h 127437"/>
                <a:gd name="connsiteX14" fmla="*/ 20620 w 267738"/>
                <a:gd name="connsiteY14" fmla="*/ 86472 h 127437"/>
                <a:gd name="connsiteX15" fmla="*/ 1416 w 267738"/>
                <a:gd name="connsiteY15" fmla="*/ 58809 h 127437"/>
                <a:gd name="connsiteX16" fmla="*/ 1078 w 267738"/>
                <a:gd name="connsiteY16" fmla="*/ 40875 h 127437"/>
                <a:gd name="connsiteX17" fmla="*/ 10214 w 267738"/>
                <a:gd name="connsiteY17" fmla="*/ 25562 h 127437"/>
                <a:gd name="connsiteX18" fmla="*/ 39147 w 267738"/>
                <a:gd name="connsiteY18" fmla="*/ 9066 h 127437"/>
                <a:gd name="connsiteX19" fmla="*/ 70701 w 267738"/>
                <a:gd name="connsiteY19" fmla="*/ 2214 h 127437"/>
                <a:gd name="connsiteX20" fmla="*/ 197428 w 267738"/>
                <a:gd name="connsiteY20" fmla="*/ 7882 h 127437"/>
                <a:gd name="connsiteX21" fmla="*/ 199204 w 267738"/>
                <a:gd name="connsiteY21" fmla="*/ 10335 h 127437"/>
                <a:gd name="connsiteX22" fmla="*/ 196836 w 267738"/>
                <a:gd name="connsiteY22" fmla="*/ 12112 h 12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7738" h="127437">
                  <a:moveTo>
                    <a:pt x="196751" y="12281"/>
                  </a:moveTo>
                  <a:cubicBezTo>
                    <a:pt x="175856" y="9828"/>
                    <a:pt x="154960" y="8136"/>
                    <a:pt x="134065" y="7628"/>
                  </a:cubicBezTo>
                  <a:cubicBezTo>
                    <a:pt x="113169" y="6951"/>
                    <a:pt x="92189" y="7374"/>
                    <a:pt x="71716" y="10335"/>
                  </a:cubicBezTo>
                  <a:cubicBezTo>
                    <a:pt x="61480" y="11858"/>
                    <a:pt x="51329" y="13973"/>
                    <a:pt x="41769" y="17187"/>
                  </a:cubicBezTo>
                  <a:cubicBezTo>
                    <a:pt x="32210" y="20402"/>
                    <a:pt x="22989" y="24970"/>
                    <a:pt x="16390" y="31738"/>
                  </a:cubicBezTo>
                  <a:cubicBezTo>
                    <a:pt x="9622" y="38421"/>
                    <a:pt x="7169" y="47642"/>
                    <a:pt x="9961" y="56441"/>
                  </a:cubicBezTo>
                  <a:cubicBezTo>
                    <a:pt x="12668" y="65323"/>
                    <a:pt x="19097" y="73191"/>
                    <a:pt x="26626" y="79789"/>
                  </a:cubicBezTo>
                  <a:cubicBezTo>
                    <a:pt x="41685" y="93071"/>
                    <a:pt x="60888" y="101954"/>
                    <a:pt x="80430" y="108214"/>
                  </a:cubicBezTo>
                  <a:cubicBezTo>
                    <a:pt x="100141" y="114474"/>
                    <a:pt x="120698" y="117773"/>
                    <a:pt x="141424" y="119211"/>
                  </a:cubicBezTo>
                  <a:cubicBezTo>
                    <a:pt x="182877" y="121834"/>
                    <a:pt x="224922" y="115997"/>
                    <a:pt x="264936" y="103815"/>
                  </a:cubicBezTo>
                  <a:cubicBezTo>
                    <a:pt x="266036" y="103477"/>
                    <a:pt x="267305" y="104069"/>
                    <a:pt x="267643" y="105253"/>
                  </a:cubicBezTo>
                  <a:cubicBezTo>
                    <a:pt x="267982" y="106353"/>
                    <a:pt x="267389" y="107537"/>
                    <a:pt x="266290" y="107875"/>
                  </a:cubicBezTo>
                  <a:cubicBezTo>
                    <a:pt x="226360" y="121834"/>
                    <a:pt x="183723" y="129194"/>
                    <a:pt x="141001" y="127079"/>
                  </a:cubicBezTo>
                  <a:cubicBezTo>
                    <a:pt x="119683" y="126149"/>
                    <a:pt x="98365" y="122680"/>
                    <a:pt x="77892" y="116420"/>
                  </a:cubicBezTo>
                  <a:cubicBezTo>
                    <a:pt x="57504" y="109990"/>
                    <a:pt x="37370" y="101023"/>
                    <a:pt x="20620" y="86472"/>
                  </a:cubicBezTo>
                  <a:cubicBezTo>
                    <a:pt x="12414" y="79197"/>
                    <a:pt x="4885" y="70230"/>
                    <a:pt x="1416" y="58809"/>
                  </a:cubicBezTo>
                  <a:cubicBezTo>
                    <a:pt x="-276" y="53141"/>
                    <a:pt x="-529" y="46796"/>
                    <a:pt x="1078" y="40875"/>
                  </a:cubicBezTo>
                  <a:cubicBezTo>
                    <a:pt x="2685" y="34953"/>
                    <a:pt x="6069" y="29708"/>
                    <a:pt x="10214" y="25562"/>
                  </a:cubicBezTo>
                  <a:cubicBezTo>
                    <a:pt x="18505" y="17272"/>
                    <a:pt x="28826" y="12535"/>
                    <a:pt x="39147" y="9066"/>
                  </a:cubicBezTo>
                  <a:cubicBezTo>
                    <a:pt x="49468" y="5598"/>
                    <a:pt x="60127" y="3567"/>
                    <a:pt x="70701" y="2214"/>
                  </a:cubicBezTo>
                  <a:cubicBezTo>
                    <a:pt x="113338" y="-2862"/>
                    <a:pt x="155806" y="1537"/>
                    <a:pt x="197428" y="7882"/>
                  </a:cubicBezTo>
                  <a:cubicBezTo>
                    <a:pt x="198612" y="8051"/>
                    <a:pt x="199373" y="9151"/>
                    <a:pt x="199204" y="10335"/>
                  </a:cubicBezTo>
                  <a:cubicBezTo>
                    <a:pt x="199035" y="11520"/>
                    <a:pt x="197935" y="12281"/>
                    <a:pt x="196836" y="12112"/>
                  </a:cubicBez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921771C-83AC-499C-9CDF-27AC025549C0}"/>
                </a:ext>
              </a:extLst>
            </p:cNvPr>
            <p:cNvSpPr/>
            <p:nvPr/>
          </p:nvSpPr>
          <p:spPr>
            <a:xfrm>
              <a:off x="4395557" y="4654627"/>
              <a:ext cx="200438" cy="123522"/>
            </a:xfrm>
            <a:custGeom>
              <a:avLst/>
              <a:gdLst>
                <a:gd name="connsiteX0" fmla="*/ 2289 w 200438"/>
                <a:gd name="connsiteY0" fmla="*/ 118738 h 123522"/>
                <a:gd name="connsiteX1" fmla="*/ 52371 w 200438"/>
                <a:gd name="connsiteY1" fmla="*/ 116200 h 123522"/>
                <a:gd name="connsiteX2" fmla="*/ 101860 w 200438"/>
                <a:gd name="connsiteY2" fmla="*/ 109347 h 123522"/>
                <a:gd name="connsiteX3" fmla="*/ 149404 w 200438"/>
                <a:gd name="connsiteY3" fmla="*/ 95727 h 123522"/>
                <a:gd name="connsiteX4" fmla="*/ 170976 w 200438"/>
                <a:gd name="connsiteY4" fmla="*/ 84560 h 123522"/>
                <a:gd name="connsiteX5" fmla="*/ 187726 w 200438"/>
                <a:gd name="connsiteY5" fmla="*/ 68741 h 123522"/>
                <a:gd name="connsiteX6" fmla="*/ 189841 w 200438"/>
                <a:gd name="connsiteY6" fmla="*/ 49114 h 123522"/>
                <a:gd name="connsiteX7" fmla="*/ 174275 w 200438"/>
                <a:gd name="connsiteY7" fmla="*/ 33126 h 123522"/>
                <a:gd name="connsiteX8" fmla="*/ 128762 w 200438"/>
                <a:gd name="connsiteY8" fmla="*/ 15699 h 123522"/>
                <a:gd name="connsiteX9" fmla="*/ 79527 w 200438"/>
                <a:gd name="connsiteY9" fmla="*/ 7747 h 123522"/>
                <a:gd name="connsiteX10" fmla="*/ 29445 w 200438"/>
                <a:gd name="connsiteY10" fmla="*/ 4447 h 123522"/>
                <a:gd name="connsiteX11" fmla="*/ 27330 w 200438"/>
                <a:gd name="connsiteY11" fmla="*/ 2248 h 123522"/>
                <a:gd name="connsiteX12" fmla="*/ 29445 w 200438"/>
                <a:gd name="connsiteY12" fmla="*/ 133 h 123522"/>
                <a:gd name="connsiteX13" fmla="*/ 130454 w 200438"/>
                <a:gd name="connsiteY13" fmla="*/ 7915 h 123522"/>
                <a:gd name="connsiteX14" fmla="*/ 178843 w 200438"/>
                <a:gd name="connsiteY14" fmla="*/ 25850 h 123522"/>
                <a:gd name="connsiteX15" fmla="*/ 197793 w 200438"/>
                <a:gd name="connsiteY15" fmla="*/ 45477 h 123522"/>
                <a:gd name="connsiteX16" fmla="*/ 200247 w 200438"/>
                <a:gd name="connsiteY16" fmla="*/ 60028 h 123522"/>
                <a:gd name="connsiteX17" fmla="*/ 198470 w 200438"/>
                <a:gd name="connsiteY17" fmla="*/ 67218 h 123522"/>
                <a:gd name="connsiteX18" fmla="*/ 197116 w 200438"/>
                <a:gd name="connsiteY18" fmla="*/ 70602 h 123522"/>
                <a:gd name="connsiteX19" fmla="*/ 195255 w 200438"/>
                <a:gd name="connsiteY19" fmla="*/ 73648 h 123522"/>
                <a:gd name="connsiteX20" fmla="*/ 175629 w 200438"/>
                <a:gd name="connsiteY20" fmla="*/ 92090 h 123522"/>
                <a:gd name="connsiteX21" fmla="*/ 152449 w 200438"/>
                <a:gd name="connsiteY21" fmla="*/ 103849 h 123522"/>
                <a:gd name="connsiteX22" fmla="*/ 103129 w 200438"/>
                <a:gd name="connsiteY22" fmla="*/ 117299 h 123522"/>
                <a:gd name="connsiteX23" fmla="*/ 2036 w 200438"/>
                <a:gd name="connsiteY23" fmla="*/ 123052 h 123522"/>
                <a:gd name="connsiteX24" fmla="*/ 5 w 200438"/>
                <a:gd name="connsiteY24" fmla="*/ 120853 h 123522"/>
                <a:gd name="connsiteX25" fmla="*/ 2120 w 200438"/>
                <a:gd name="connsiteY25" fmla="*/ 118738 h 12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0438" h="123522">
                  <a:moveTo>
                    <a:pt x="2289" y="118738"/>
                  </a:moveTo>
                  <a:cubicBezTo>
                    <a:pt x="19040" y="118399"/>
                    <a:pt x="35790" y="117892"/>
                    <a:pt x="52371" y="116200"/>
                  </a:cubicBezTo>
                  <a:cubicBezTo>
                    <a:pt x="69037" y="114931"/>
                    <a:pt x="85533" y="112562"/>
                    <a:pt x="101860" y="109347"/>
                  </a:cubicBezTo>
                  <a:cubicBezTo>
                    <a:pt x="118103" y="106048"/>
                    <a:pt x="134261" y="101987"/>
                    <a:pt x="149404" y="95727"/>
                  </a:cubicBezTo>
                  <a:cubicBezTo>
                    <a:pt x="156933" y="92513"/>
                    <a:pt x="164377" y="89044"/>
                    <a:pt x="170976" y="84560"/>
                  </a:cubicBezTo>
                  <a:cubicBezTo>
                    <a:pt x="177828" y="80331"/>
                    <a:pt x="183750" y="74917"/>
                    <a:pt x="187726" y="68741"/>
                  </a:cubicBezTo>
                  <a:cubicBezTo>
                    <a:pt x="191787" y="62565"/>
                    <a:pt x="192886" y="55459"/>
                    <a:pt x="189841" y="49114"/>
                  </a:cubicBezTo>
                  <a:cubicBezTo>
                    <a:pt x="186965" y="42685"/>
                    <a:pt x="180789" y="37440"/>
                    <a:pt x="174275" y="33126"/>
                  </a:cubicBezTo>
                  <a:cubicBezTo>
                    <a:pt x="160740" y="24666"/>
                    <a:pt x="144751" y="19675"/>
                    <a:pt x="128762" y="15699"/>
                  </a:cubicBezTo>
                  <a:cubicBezTo>
                    <a:pt x="112689" y="11892"/>
                    <a:pt x="96192" y="9269"/>
                    <a:pt x="79527" y="7747"/>
                  </a:cubicBezTo>
                  <a:cubicBezTo>
                    <a:pt x="62946" y="5801"/>
                    <a:pt x="46195" y="5039"/>
                    <a:pt x="29445" y="4447"/>
                  </a:cubicBezTo>
                  <a:cubicBezTo>
                    <a:pt x="28261" y="4447"/>
                    <a:pt x="27330" y="3432"/>
                    <a:pt x="27330" y="2248"/>
                  </a:cubicBezTo>
                  <a:cubicBezTo>
                    <a:pt x="27330" y="1063"/>
                    <a:pt x="28345" y="217"/>
                    <a:pt x="29445" y="133"/>
                  </a:cubicBezTo>
                  <a:cubicBezTo>
                    <a:pt x="63115" y="-460"/>
                    <a:pt x="97123" y="725"/>
                    <a:pt x="130454" y="7915"/>
                  </a:cubicBezTo>
                  <a:cubicBezTo>
                    <a:pt x="147119" y="11469"/>
                    <a:pt x="163701" y="16629"/>
                    <a:pt x="178843" y="25850"/>
                  </a:cubicBezTo>
                  <a:cubicBezTo>
                    <a:pt x="186204" y="30672"/>
                    <a:pt x="193563" y="36509"/>
                    <a:pt x="197793" y="45477"/>
                  </a:cubicBezTo>
                  <a:cubicBezTo>
                    <a:pt x="199739" y="49960"/>
                    <a:pt x="200923" y="55036"/>
                    <a:pt x="200247" y="60028"/>
                  </a:cubicBezTo>
                  <a:cubicBezTo>
                    <a:pt x="199993" y="62565"/>
                    <a:pt x="199570" y="65018"/>
                    <a:pt x="198470" y="67218"/>
                  </a:cubicBezTo>
                  <a:lnTo>
                    <a:pt x="197116" y="70602"/>
                  </a:lnTo>
                  <a:cubicBezTo>
                    <a:pt x="196524" y="71617"/>
                    <a:pt x="195847" y="72632"/>
                    <a:pt x="195255" y="73648"/>
                  </a:cubicBezTo>
                  <a:cubicBezTo>
                    <a:pt x="190095" y="81515"/>
                    <a:pt x="183073" y="87522"/>
                    <a:pt x="175629" y="92090"/>
                  </a:cubicBezTo>
                  <a:cubicBezTo>
                    <a:pt x="168269" y="96912"/>
                    <a:pt x="160401" y="100549"/>
                    <a:pt x="152449" y="103849"/>
                  </a:cubicBezTo>
                  <a:cubicBezTo>
                    <a:pt x="136460" y="110194"/>
                    <a:pt x="119879" y="114508"/>
                    <a:pt x="103129" y="117299"/>
                  </a:cubicBezTo>
                  <a:cubicBezTo>
                    <a:pt x="69629" y="123221"/>
                    <a:pt x="35705" y="124321"/>
                    <a:pt x="2036" y="123052"/>
                  </a:cubicBezTo>
                  <a:cubicBezTo>
                    <a:pt x="851" y="123052"/>
                    <a:pt x="-79" y="122037"/>
                    <a:pt x="5" y="120853"/>
                  </a:cubicBezTo>
                  <a:cubicBezTo>
                    <a:pt x="5" y="119668"/>
                    <a:pt x="1020" y="118823"/>
                    <a:pt x="2120" y="118738"/>
                  </a:cubicBez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9B8AA1D-2700-4A4F-B7A5-8639184BC834}"/>
                </a:ext>
              </a:extLst>
            </p:cNvPr>
            <p:cNvSpPr/>
            <p:nvPr/>
          </p:nvSpPr>
          <p:spPr>
            <a:xfrm>
              <a:off x="3068005" y="4750624"/>
              <a:ext cx="232279" cy="110742"/>
            </a:xfrm>
            <a:custGeom>
              <a:avLst/>
              <a:gdLst>
                <a:gd name="connsiteX0" fmla="*/ 3952 w 232279"/>
                <a:gd name="connsiteY0" fmla="*/ 830 h 110742"/>
                <a:gd name="connsiteX1" fmla="*/ 48873 w 232279"/>
                <a:gd name="connsiteY1" fmla="*/ 47528 h 110742"/>
                <a:gd name="connsiteX2" fmla="*/ 103777 w 232279"/>
                <a:gd name="connsiteY2" fmla="*/ 81113 h 110742"/>
                <a:gd name="connsiteX3" fmla="*/ 165363 w 232279"/>
                <a:gd name="connsiteY3" fmla="*/ 100062 h 110742"/>
                <a:gd name="connsiteX4" fmla="*/ 230080 w 232279"/>
                <a:gd name="connsiteY4" fmla="*/ 104885 h 110742"/>
                <a:gd name="connsiteX5" fmla="*/ 232280 w 232279"/>
                <a:gd name="connsiteY5" fmla="*/ 106999 h 110742"/>
                <a:gd name="connsiteX6" fmla="*/ 230334 w 232279"/>
                <a:gd name="connsiteY6" fmla="*/ 109199 h 110742"/>
                <a:gd name="connsiteX7" fmla="*/ 164010 w 232279"/>
                <a:gd name="connsiteY7" fmla="*/ 107930 h 110742"/>
                <a:gd name="connsiteX8" fmla="*/ 99970 w 232279"/>
                <a:gd name="connsiteY8" fmla="*/ 89404 h 110742"/>
                <a:gd name="connsiteX9" fmla="*/ 43628 w 232279"/>
                <a:gd name="connsiteY9" fmla="*/ 53703 h 110742"/>
                <a:gd name="connsiteX10" fmla="*/ 315 w 232279"/>
                <a:gd name="connsiteY10" fmla="*/ 3284 h 110742"/>
                <a:gd name="connsiteX11" fmla="*/ 991 w 232279"/>
                <a:gd name="connsiteY11" fmla="*/ 323 h 110742"/>
                <a:gd name="connsiteX12" fmla="*/ 3868 w 232279"/>
                <a:gd name="connsiteY12" fmla="*/ 830 h 11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2279" h="110742">
                  <a:moveTo>
                    <a:pt x="3952" y="830"/>
                  </a:moveTo>
                  <a:cubicBezTo>
                    <a:pt x="17065" y="18173"/>
                    <a:pt x="32039" y="33992"/>
                    <a:pt x="48873" y="47528"/>
                  </a:cubicBezTo>
                  <a:cubicBezTo>
                    <a:pt x="65624" y="61063"/>
                    <a:pt x="84066" y="72484"/>
                    <a:pt x="103777" y="81113"/>
                  </a:cubicBezTo>
                  <a:cubicBezTo>
                    <a:pt x="123319" y="90080"/>
                    <a:pt x="144214" y="96171"/>
                    <a:pt x="165363" y="100062"/>
                  </a:cubicBezTo>
                  <a:cubicBezTo>
                    <a:pt x="186597" y="103954"/>
                    <a:pt x="208339" y="105308"/>
                    <a:pt x="230080" y="104885"/>
                  </a:cubicBezTo>
                  <a:cubicBezTo>
                    <a:pt x="231265" y="104885"/>
                    <a:pt x="232280" y="105815"/>
                    <a:pt x="232280" y="106999"/>
                  </a:cubicBezTo>
                  <a:cubicBezTo>
                    <a:pt x="232280" y="108099"/>
                    <a:pt x="231434" y="109030"/>
                    <a:pt x="230334" y="109199"/>
                  </a:cubicBezTo>
                  <a:cubicBezTo>
                    <a:pt x="208339" y="111653"/>
                    <a:pt x="186005" y="111145"/>
                    <a:pt x="164010" y="107930"/>
                  </a:cubicBezTo>
                  <a:cubicBezTo>
                    <a:pt x="142015" y="104716"/>
                    <a:pt x="120442" y="98371"/>
                    <a:pt x="99970" y="89404"/>
                  </a:cubicBezTo>
                  <a:cubicBezTo>
                    <a:pt x="79667" y="80182"/>
                    <a:pt x="60463" y="68254"/>
                    <a:pt x="43628" y="53703"/>
                  </a:cubicBezTo>
                  <a:cubicBezTo>
                    <a:pt x="26793" y="39153"/>
                    <a:pt x="12074" y="22149"/>
                    <a:pt x="315" y="3284"/>
                  </a:cubicBezTo>
                  <a:cubicBezTo>
                    <a:pt x="-278" y="2268"/>
                    <a:pt x="-24" y="915"/>
                    <a:pt x="991" y="323"/>
                  </a:cubicBezTo>
                  <a:cubicBezTo>
                    <a:pt x="1922" y="-270"/>
                    <a:pt x="3191" y="-15"/>
                    <a:pt x="3868" y="830"/>
                  </a:cubicBez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B68D275-7B99-4078-ADCC-EB8A41962BDE}"/>
                </a:ext>
              </a:extLst>
            </p:cNvPr>
            <p:cNvSpPr/>
            <p:nvPr/>
          </p:nvSpPr>
          <p:spPr>
            <a:xfrm>
              <a:off x="4555427" y="4732296"/>
              <a:ext cx="286983" cy="77742"/>
            </a:xfrm>
            <a:custGeom>
              <a:avLst/>
              <a:gdLst>
                <a:gd name="connsiteX0" fmla="*/ 2308 w 286983"/>
                <a:gd name="connsiteY0" fmla="*/ 68394 h 77742"/>
                <a:gd name="connsiteX1" fmla="*/ 76161 w 286983"/>
                <a:gd name="connsiteY1" fmla="*/ 69494 h 77742"/>
                <a:gd name="connsiteX2" fmla="*/ 148999 w 286983"/>
                <a:gd name="connsiteY2" fmla="*/ 58750 h 77742"/>
                <a:gd name="connsiteX3" fmla="*/ 218792 w 286983"/>
                <a:gd name="connsiteY3" fmla="*/ 35570 h 77742"/>
                <a:gd name="connsiteX4" fmla="*/ 283677 w 286983"/>
                <a:gd name="connsiteY4" fmla="*/ 378 h 77742"/>
                <a:gd name="connsiteX5" fmla="*/ 286638 w 286983"/>
                <a:gd name="connsiteY5" fmla="*/ 970 h 77742"/>
                <a:gd name="connsiteX6" fmla="*/ 286131 w 286983"/>
                <a:gd name="connsiteY6" fmla="*/ 3846 h 77742"/>
                <a:gd name="connsiteX7" fmla="*/ 222091 w 286983"/>
                <a:gd name="connsiteY7" fmla="*/ 42845 h 77742"/>
                <a:gd name="connsiteX8" fmla="*/ 151114 w 286983"/>
                <a:gd name="connsiteY8" fmla="*/ 67632 h 77742"/>
                <a:gd name="connsiteX9" fmla="*/ 76584 w 286983"/>
                <a:gd name="connsiteY9" fmla="*/ 77530 h 77742"/>
                <a:gd name="connsiteX10" fmla="*/ 1800 w 286983"/>
                <a:gd name="connsiteY10" fmla="*/ 72624 h 77742"/>
                <a:gd name="connsiteX11" fmla="*/ 23 w 286983"/>
                <a:gd name="connsiteY11" fmla="*/ 70170 h 77742"/>
                <a:gd name="connsiteX12" fmla="*/ 2308 w 286983"/>
                <a:gd name="connsiteY12" fmla="*/ 68394 h 7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983" h="77742">
                  <a:moveTo>
                    <a:pt x="2308" y="68394"/>
                  </a:moveTo>
                  <a:cubicBezTo>
                    <a:pt x="26925" y="70593"/>
                    <a:pt x="51628" y="71016"/>
                    <a:pt x="76161" y="69494"/>
                  </a:cubicBezTo>
                  <a:cubicBezTo>
                    <a:pt x="100694" y="67971"/>
                    <a:pt x="125143" y="64502"/>
                    <a:pt x="148999" y="58750"/>
                  </a:cubicBezTo>
                  <a:cubicBezTo>
                    <a:pt x="172940" y="53251"/>
                    <a:pt x="196289" y="45299"/>
                    <a:pt x="218792" y="35570"/>
                  </a:cubicBezTo>
                  <a:cubicBezTo>
                    <a:pt x="241294" y="25757"/>
                    <a:pt x="263036" y="13998"/>
                    <a:pt x="283677" y="378"/>
                  </a:cubicBezTo>
                  <a:cubicBezTo>
                    <a:pt x="284692" y="-299"/>
                    <a:pt x="286046" y="-46"/>
                    <a:pt x="286638" y="970"/>
                  </a:cubicBezTo>
                  <a:cubicBezTo>
                    <a:pt x="287231" y="1901"/>
                    <a:pt x="287061" y="3169"/>
                    <a:pt x="286131" y="3846"/>
                  </a:cubicBezTo>
                  <a:cubicBezTo>
                    <a:pt x="266335" y="19074"/>
                    <a:pt x="244763" y="32186"/>
                    <a:pt x="222091" y="42845"/>
                  </a:cubicBezTo>
                  <a:cubicBezTo>
                    <a:pt x="199419" y="53589"/>
                    <a:pt x="175478" y="61626"/>
                    <a:pt x="151114" y="67632"/>
                  </a:cubicBezTo>
                  <a:cubicBezTo>
                    <a:pt x="126665" y="73300"/>
                    <a:pt x="101625" y="76769"/>
                    <a:pt x="76584" y="77530"/>
                  </a:cubicBezTo>
                  <a:cubicBezTo>
                    <a:pt x="51543" y="78376"/>
                    <a:pt x="26418" y="76684"/>
                    <a:pt x="1800" y="72624"/>
                  </a:cubicBezTo>
                  <a:cubicBezTo>
                    <a:pt x="616" y="72454"/>
                    <a:pt x="-146" y="71354"/>
                    <a:pt x="23" y="70170"/>
                  </a:cubicBezTo>
                  <a:cubicBezTo>
                    <a:pt x="193" y="69071"/>
                    <a:pt x="1208" y="68309"/>
                    <a:pt x="2308" y="68394"/>
                  </a:cubicBez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D51CCE-DA00-496D-9252-FD4852E05D2E}"/>
              </a:ext>
            </a:extLst>
          </p:cNvPr>
          <p:cNvSpPr/>
          <p:nvPr/>
        </p:nvSpPr>
        <p:spPr>
          <a:xfrm flipH="1">
            <a:off x="1835063" y="5458959"/>
            <a:ext cx="4150136" cy="706925"/>
          </a:xfrm>
          <a:custGeom>
            <a:avLst/>
            <a:gdLst>
              <a:gd name="connsiteX0" fmla="*/ 1751513 w 2548206"/>
              <a:gd name="connsiteY0" fmla="*/ 35694 h 422645"/>
              <a:gd name="connsiteX1" fmla="*/ 1172700 w 2548206"/>
              <a:gd name="connsiteY1" fmla="*/ 84083 h 422645"/>
              <a:gd name="connsiteX2" fmla="*/ 342634 w 2548206"/>
              <a:gd name="connsiteY2" fmla="*/ 92797 h 422645"/>
              <a:gd name="connsiteX3" fmla="*/ 5515 w 2548206"/>
              <a:gd name="connsiteY3" fmla="*/ 182639 h 422645"/>
              <a:gd name="connsiteX4" fmla="*/ 692358 w 2548206"/>
              <a:gd name="connsiteY4" fmla="*/ 422303 h 422645"/>
              <a:gd name="connsiteX5" fmla="*/ 1642468 w 2548206"/>
              <a:gd name="connsiteY5" fmla="*/ 327807 h 422645"/>
              <a:gd name="connsiteX6" fmla="*/ 2548164 w 2548206"/>
              <a:gd name="connsiteY6" fmla="*/ 164282 h 422645"/>
              <a:gd name="connsiteX7" fmla="*/ 1751429 w 2548206"/>
              <a:gd name="connsiteY7" fmla="*/ 35694 h 422645"/>
              <a:gd name="connsiteX0" fmla="*/ 1751513 w 2548206"/>
              <a:gd name="connsiteY0" fmla="*/ 35694 h 422645"/>
              <a:gd name="connsiteX1" fmla="*/ 1172700 w 2548206"/>
              <a:gd name="connsiteY1" fmla="*/ 84083 h 422645"/>
              <a:gd name="connsiteX2" fmla="*/ 342634 w 2548206"/>
              <a:gd name="connsiteY2" fmla="*/ 92797 h 422645"/>
              <a:gd name="connsiteX3" fmla="*/ 5515 w 2548206"/>
              <a:gd name="connsiteY3" fmla="*/ 182639 h 422645"/>
              <a:gd name="connsiteX4" fmla="*/ 692358 w 2548206"/>
              <a:gd name="connsiteY4" fmla="*/ 422303 h 422645"/>
              <a:gd name="connsiteX5" fmla="*/ 1642468 w 2548206"/>
              <a:gd name="connsiteY5" fmla="*/ 327807 h 422645"/>
              <a:gd name="connsiteX6" fmla="*/ 2548164 w 2548206"/>
              <a:gd name="connsiteY6" fmla="*/ 164282 h 422645"/>
              <a:gd name="connsiteX7" fmla="*/ 1751429 w 2548206"/>
              <a:gd name="connsiteY7" fmla="*/ 35694 h 422645"/>
              <a:gd name="connsiteX8" fmla="*/ 1751513 w 2548206"/>
              <a:gd name="connsiteY8" fmla="*/ 35694 h 422645"/>
              <a:gd name="connsiteX0" fmla="*/ 1752895 w 2549588"/>
              <a:gd name="connsiteY0" fmla="*/ 35694 h 422645"/>
              <a:gd name="connsiteX1" fmla="*/ 1174082 w 2549588"/>
              <a:gd name="connsiteY1" fmla="*/ 84083 h 422645"/>
              <a:gd name="connsiteX2" fmla="*/ 352440 w 2549588"/>
              <a:gd name="connsiteY2" fmla="*/ 21197 h 422645"/>
              <a:gd name="connsiteX3" fmla="*/ 6897 w 2549588"/>
              <a:gd name="connsiteY3" fmla="*/ 182639 h 422645"/>
              <a:gd name="connsiteX4" fmla="*/ 693740 w 2549588"/>
              <a:gd name="connsiteY4" fmla="*/ 422303 h 422645"/>
              <a:gd name="connsiteX5" fmla="*/ 1643850 w 2549588"/>
              <a:gd name="connsiteY5" fmla="*/ 327807 h 422645"/>
              <a:gd name="connsiteX6" fmla="*/ 2549546 w 2549588"/>
              <a:gd name="connsiteY6" fmla="*/ 164282 h 422645"/>
              <a:gd name="connsiteX7" fmla="*/ 1752811 w 2549588"/>
              <a:gd name="connsiteY7" fmla="*/ 35694 h 422645"/>
              <a:gd name="connsiteX8" fmla="*/ 1752895 w 2549588"/>
              <a:gd name="connsiteY8" fmla="*/ 35694 h 422645"/>
              <a:gd name="connsiteX0" fmla="*/ 1755540 w 2552233"/>
              <a:gd name="connsiteY0" fmla="*/ 35694 h 425354"/>
              <a:gd name="connsiteX1" fmla="*/ 1176727 w 2552233"/>
              <a:gd name="connsiteY1" fmla="*/ 84083 h 425354"/>
              <a:gd name="connsiteX2" fmla="*/ 355085 w 2552233"/>
              <a:gd name="connsiteY2" fmla="*/ 21197 h 425354"/>
              <a:gd name="connsiteX3" fmla="*/ 9542 w 2552233"/>
              <a:gd name="connsiteY3" fmla="*/ 182639 h 425354"/>
              <a:gd name="connsiteX4" fmla="*/ 696385 w 2552233"/>
              <a:gd name="connsiteY4" fmla="*/ 422303 h 425354"/>
              <a:gd name="connsiteX5" fmla="*/ 1646495 w 2552233"/>
              <a:gd name="connsiteY5" fmla="*/ 327807 h 425354"/>
              <a:gd name="connsiteX6" fmla="*/ 2552191 w 2552233"/>
              <a:gd name="connsiteY6" fmla="*/ 164282 h 425354"/>
              <a:gd name="connsiteX7" fmla="*/ 1755456 w 2552233"/>
              <a:gd name="connsiteY7" fmla="*/ 35694 h 425354"/>
              <a:gd name="connsiteX8" fmla="*/ 1755540 w 2552233"/>
              <a:gd name="connsiteY8" fmla="*/ 35694 h 425354"/>
              <a:gd name="connsiteX0" fmla="*/ 1749518 w 2546211"/>
              <a:gd name="connsiteY0" fmla="*/ 35694 h 425354"/>
              <a:gd name="connsiteX1" fmla="*/ 1170705 w 2546211"/>
              <a:gd name="connsiteY1" fmla="*/ 84083 h 425354"/>
              <a:gd name="connsiteX2" fmla="*/ 349063 w 2546211"/>
              <a:gd name="connsiteY2" fmla="*/ 21197 h 425354"/>
              <a:gd name="connsiteX3" fmla="*/ 3520 w 2546211"/>
              <a:gd name="connsiteY3" fmla="*/ 182639 h 425354"/>
              <a:gd name="connsiteX4" fmla="*/ 690363 w 2546211"/>
              <a:gd name="connsiteY4" fmla="*/ 422303 h 425354"/>
              <a:gd name="connsiteX5" fmla="*/ 1640473 w 2546211"/>
              <a:gd name="connsiteY5" fmla="*/ 327807 h 425354"/>
              <a:gd name="connsiteX6" fmla="*/ 2546169 w 2546211"/>
              <a:gd name="connsiteY6" fmla="*/ 164282 h 425354"/>
              <a:gd name="connsiteX7" fmla="*/ 1749434 w 2546211"/>
              <a:gd name="connsiteY7" fmla="*/ 35694 h 425354"/>
              <a:gd name="connsiteX8" fmla="*/ 1749518 w 2546211"/>
              <a:gd name="connsiteY8" fmla="*/ 35694 h 425354"/>
              <a:gd name="connsiteX0" fmla="*/ 1751083 w 2547776"/>
              <a:gd name="connsiteY0" fmla="*/ 35694 h 438543"/>
              <a:gd name="connsiteX1" fmla="*/ 1172270 w 2547776"/>
              <a:gd name="connsiteY1" fmla="*/ 84083 h 438543"/>
              <a:gd name="connsiteX2" fmla="*/ 350628 w 2547776"/>
              <a:gd name="connsiteY2" fmla="*/ 21197 h 438543"/>
              <a:gd name="connsiteX3" fmla="*/ 5085 w 2547776"/>
              <a:gd name="connsiteY3" fmla="*/ 182639 h 438543"/>
              <a:gd name="connsiteX4" fmla="*/ 691928 w 2547776"/>
              <a:gd name="connsiteY4" fmla="*/ 422303 h 438543"/>
              <a:gd name="connsiteX5" fmla="*/ 1642038 w 2547776"/>
              <a:gd name="connsiteY5" fmla="*/ 327807 h 438543"/>
              <a:gd name="connsiteX6" fmla="*/ 2547734 w 2547776"/>
              <a:gd name="connsiteY6" fmla="*/ 164282 h 438543"/>
              <a:gd name="connsiteX7" fmla="*/ 1750999 w 2547776"/>
              <a:gd name="connsiteY7" fmla="*/ 35694 h 438543"/>
              <a:gd name="connsiteX8" fmla="*/ 1751083 w 2547776"/>
              <a:gd name="connsiteY8" fmla="*/ 35694 h 438543"/>
              <a:gd name="connsiteX0" fmla="*/ 1752046 w 2548739"/>
              <a:gd name="connsiteY0" fmla="*/ 35694 h 438543"/>
              <a:gd name="connsiteX1" fmla="*/ 1173233 w 2548739"/>
              <a:gd name="connsiteY1" fmla="*/ 84083 h 438543"/>
              <a:gd name="connsiteX2" fmla="*/ 351591 w 2548739"/>
              <a:gd name="connsiteY2" fmla="*/ 21197 h 438543"/>
              <a:gd name="connsiteX3" fmla="*/ 6048 w 2548739"/>
              <a:gd name="connsiteY3" fmla="*/ 182639 h 438543"/>
              <a:gd name="connsiteX4" fmla="*/ 692891 w 2548739"/>
              <a:gd name="connsiteY4" fmla="*/ 422303 h 438543"/>
              <a:gd name="connsiteX5" fmla="*/ 1643001 w 2548739"/>
              <a:gd name="connsiteY5" fmla="*/ 327807 h 438543"/>
              <a:gd name="connsiteX6" fmla="*/ 2548697 w 2548739"/>
              <a:gd name="connsiteY6" fmla="*/ 164282 h 438543"/>
              <a:gd name="connsiteX7" fmla="*/ 1751962 w 2548739"/>
              <a:gd name="connsiteY7" fmla="*/ 35694 h 438543"/>
              <a:gd name="connsiteX8" fmla="*/ 1752046 w 2548739"/>
              <a:gd name="connsiteY8" fmla="*/ 35694 h 438543"/>
              <a:gd name="connsiteX0" fmla="*/ 1783025 w 2579718"/>
              <a:gd name="connsiteY0" fmla="*/ 35694 h 426313"/>
              <a:gd name="connsiteX1" fmla="*/ 1204212 w 2579718"/>
              <a:gd name="connsiteY1" fmla="*/ 84083 h 426313"/>
              <a:gd name="connsiteX2" fmla="*/ 382570 w 2579718"/>
              <a:gd name="connsiteY2" fmla="*/ 21197 h 426313"/>
              <a:gd name="connsiteX3" fmla="*/ 3333 w 2579718"/>
              <a:gd name="connsiteY3" fmla="*/ 157368 h 426313"/>
              <a:gd name="connsiteX4" fmla="*/ 723870 w 2579718"/>
              <a:gd name="connsiteY4" fmla="*/ 422303 h 426313"/>
              <a:gd name="connsiteX5" fmla="*/ 1673980 w 2579718"/>
              <a:gd name="connsiteY5" fmla="*/ 327807 h 426313"/>
              <a:gd name="connsiteX6" fmla="*/ 2579676 w 2579718"/>
              <a:gd name="connsiteY6" fmla="*/ 164282 h 426313"/>
              <a:gd name="connsiteX7" fmla="*/ 1782941 w 2579718"/>
              <a:gd name="connsiteY7" fmla="*/ 35694 h 426313"/>
              <a:gd name="connsiteX8" fmla="*/ 1783025 w 2579718"/>
              <a:gd name="connsiteY8" fmla="*/ 35694 h 426313"/>
              <a:gd name="connsiteX0" fmla="*/ 1783946 w 2580639"/>
              <a:gd name="connsiteY0" fmla="*/ 35694 h 439581"/>
              <a:gd name="connsiteX1" fmla="*/ 1205133 w 2580639"/>
              <a:gd name="connsiteY1" fmla="*/ 84083 h 439581"/>
              <a:gd name="connsiteX2" fmla="*/ 383491 w 2580639"/>
              <a:gd name="connsiteY2" fmla="*/ 21197 h 439581"/>
              <a:gd name="connsiteX3" fmla="*/ 4254 w 2580639"/>
              <a:gd name="connsiteY3" fmla="*/ 157368 h 439581"/>
              <a:gd name="connsiteX4" fmla="*/ 724791 w 2580639"/>
              <a:gd name="connsiteY4" fmla="*/ 422303 h 439581"/>
              <a:gd name="connsiteX5" fmla="*/ 1674901 w 2580639"/>
              <a:gd name="connsiteY5" fmla="*/ 327807 h 439581"/>
              <a:gd name="connsiteX6" fmla="*/ 2580597 w 2580639"/>
              <a:gd name="connsiteY6" fmla="*/ 164282 h 439581"/>
              <a:gd name="connsiteX7" fmla="*/ 1783862 w 2580639"/>
              <a:gd name="connsiteY7" fmla="*/ 35694 h 439581"/>
              <a:gd name="connsiteX8" fmla="*/ 1783946 w 2580639"/>
              <a:gd name="connsiteY8" fmla="*/ 35694 h 439581"/>
              <a:gd name="connsiteX0" fmla="*/ 1783946 w 2580639"/>
              <a:gd name="connsiteY0" fmla="*/ 35694 h 439581"/>
              <a:gd name="connsiteX1" fmla="*/ 1205133 w 2580639"/>
              <a:gd name="connsiteY1" fmla="*/ 84083 h 439581"/>
              <a:gd name="connsiteX2" fmla="*/ 383491 w 2580639"/>
              <a:gd name="connsiteY2" fmla="*/ 21197 h 439581"/>
              <a:gd name="connsiteX3" fmla="*/ 4254 w 2580639"/>
              <a:gd name="connsiteY3" fmla="*/ 157368 h 439581"/>
              <a:gd name="connsiteX4" fmla="*/ 724791 w 2580639"/>
              <a:gd name="connsiteY4" fmla="*/ 422303 h 439581"/>
              <a:gd name="connsiteX5" fmla="*/ 1674901 w 2580639"/>
              <a:gd name="connsiteY5" fmla="*/ 327807 h 439581"/>
              <a:gd name="connsiteX6" fmla="*/ 2580597 w 2580639"/>
              <a:gd name="connsiteY6" fmla="*/ 164282 h 439581"/>
              <a:gd name="connsiteX7" fmla="*/ 1783862 w 2580639"/>
              <a:gd name="connsiteY7" fmla="*/ 35694 h 439581"/>
              <a:gd name="connsiteX8" fmla="*/ 1783946 w 2580639"/>
              <a:gd name="connsiteY8" fmla="*/ 35694 h 43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0639" h="439581">
                <a:moveTo>
                  <a:pt x="1783946" y="35694"/>
                </a:moveTo>
                <a:cubicBezTo>
                  <a:pt x="1592588" y="71732"/>
                  <a:pt x="1438542" y="86499"/>
                  <a:pt x="1205133" y="84083"/>
                </a:cubicBezTo>
                <a:cubicBezTo>
                  <a:pt x="971724" y="81667"/>
                  <a:pt x="582564" y="45234"/>
                  <a:pt x="383491" y="21197"/>
                </a:cubicBezTo>
                <a:cubicBezTo>
                  <a:pt x="170710" y="-4495"/>
                  <a:pt x="52666" y="-10566"/>
                  <a:pt x="4254" y="157368"/>
                </a:cubicBezTo>
                <a:cubicBezTo>
                  <a:pt x="-44158" y="325302"/>
                  <a:pt x="328420" y="494980"/>
                  <a:pt x="724791" y="422303"/>
                </a:cubicBezTo>
                <a:cubicBezTo>
                  <a:pt x="1121162" y="349626"/>
                  <a:pt x="1351233" y="318586"/>
                  <a:pt x="1674901" y="327807"/>
                </a:cubicBezTo>
                <a:cubicBezTo>
                  <a:pt x="1998569" y="336944"/>
                  <a:pt x="2575606" y="335168"/>
                  <a:pt x="2580597" y="164282"/>
                </a:cubicBezTo>
                <a:cubicBezTo>
                  <a:pt x="2585588" y="-6605"/>
                  <a:pt x="2154566" y="-34183"/>
                  <a:pt x="1783862" y="35694"/>
                </a:cubicBezTo>
                <a:lnTo>
                  <a:pt x="1783946" y="3569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84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D5EEB19-F8DF-4E68-AD28-1253065DFB4D}"/>
              </a:ext>
            </a:extLst>
          </p:cNvPr>
          <p:cNvSpPr/>
          <p:nvPr/>
        </p:nvSpPr>
        <p:spPr>
          <a:xfrm flipH="1">
            <a:off x="2718151" y="5502824"/>
            <a:ext cx="2344323" cy="447805"/>
          </a:xfrm>
          <a:custGeom>
            <a:avLst/>
            <a:gdLst>
              <a:gd name="connsiteX0" fmla="*/ 1751513 w 2548206"/>
              <a:gd name="connsiteY0" fmla="*/ 35694 h 422645"/>
              <a:gd name="connsiteX1" fmla="*/ 1172700 w 2548206"/>
              <a:gd name="connsiteY1" fmla="*/ 84083 h 422645"/>
              <a:gd name="connsiteX2" fmla="*/ 342634 w 2548206"/>
              <a:gd name="connsiteY2" fmla="*/ 92797 h 422645"/>
              <a:gd name="connsiteX3" fmla="*/ 5515 w 2548206"/>
              <a:gd name="connsiteY3" fmla="*/ 182639 h 422645"/>
              <a:gd name="connsiteX4" fmla="*/ 692358 w 2548206"/>
              <a:gd name="connsiteY4" fmla="*/ 422303 h 422645"/>
              <a:gd name="connsiteX5" fmla="*/ 1642468 w 2548206"/>
              <a:gd name="connsiteY5" fmla="*/ 327807 h 422645"/>
              <a:gd name="connsiteX6" fmla="*/ 2548164 w 2548206"/>
              <a:gd name="connsiteY6" fmla="*/ 164282 h 422645"/>
              <a:gd name="connsiteX7" fmla="*/ 1751429 w 2548206"/>
              <a:gd name="connsiteY7" fmla="*/ 35694 h 422645"/>
              <a:gd name="connsiteX0" fmla="*/ 1752186 w 2548879"/>
              <a:gd name="connsiteY0" fmla="*/ 35694 h 422645"/>
              <a:gd name="connsiteX1" fmla="*/ 1173373 w 2548879"/>
              <a:gd name="connsiteY1" fmla="*/ 84083 h 422645"/>
              <a:gd name="connsiteX2" fmla="*/ 365360 w 2548879"/>
              <a:gd name="connsiteY2" fmla="*/ 30295 h 422645"/>
              <a:gd name="connsiteX3" fmla="*/ 6188 w 2548879"/>
              <a:gd name="connsiteY3" fmla="*/ 182639 h 422645"/>
              <a:gd name="connsiteX4" fmla="*/ 693031 w 2548879"/>
              <a:gd name="connsiteY4" fmla="*/ 422303 h 422645"/>
              <a:gd name="connsiteX5" fmla="*/ 1643141 w 2548879"/>
              <a:gd name="connsiteY5" fmla="*/ 327807 h 422645"/>
              <a:gd name="connsiteX6" fmla="*/ 2548837 w 2548879"/>
              <a:gd name="connsiteY6" fmla="*/ 164282 h 422645"/>
              <a:gd name="connsiteX7" fmla="*/ 1752102 w 2548879"/>
              <a:gd name="connsiteY7" fmla="*/ 35694 h 422645"/>
              <a:gd name="connsiteX8" fmla="*/ 1752186 w 2548879"/>
              <a:gd name="connsiteY8" fmla="*/ 35694 h 422645"/>
              <a:gd name="connsiteX0" fmla="*/ 1752186 w 2548879"/>
              <a:gd name="connsiteY0" fmla="*/ 35694 h 422645"/>
              <a:gd name="connsiteX1" fmla="*/ 1173373 w 2548879"/>
              <a:gd name="connsiteY1" fmla="*/ 84083 h 422645"/>
              <a:gd name="connsiteX2" fmla="*/ 365360 w 2548879"/>
              <a:gd name="connsiteY2" fmla="*/ 30295 h 422645"/>
              <a:gd name="connsiteX3" fmla="*/ 6188 w 2548879"/>
              <a:gd name="connsiteY3" fmla="*/ 182639 h 422645"/>
              <a:gd name="connsiteX4" fmla="*/ 693031 w 2548879"/>
              <a:gd name="connsiteY4" fmla="*/ 422303 h 422645"/>
              <a:gd name="connsiteX5" fmla="*/ 1643141 w 2548879"/>
              <a:gd name="connsiteY5" fmla="*/ 327807 h 422645"/>
              <a:gd name="connsiteX6" fmla="*/ 2548837 w 2548879"/>
              <a:gd name="connsiteY6" fmla="*/ 164282 h 422645"/>
              <a:gd name="connsiteX7" fmla="*/ 1752102 w 2548879"/>
              <a:gd name="connsiteY7" fmla="*/ 35694 h 422645"/>
              <a:gd name="connsiteX8" fmla="*/ 1752186 w 2548879"/>
              <a:gd name="connsiteY8" fmla="*/ 35694 h 422645"/>
              <a:gd name="connsiteX0" fmla="*/ 1747531 w 2544224"/>
              <a:gd name="connsiteY0" fmla="*/ 35694 h 422645"/>
              <a:gd name="connsiteX1" fmla="*/ 1168718 w 2544224"/>
              <a:gd name="connsiteY1" fmla="*/ 84083 h 422645"/>
              <a:gd name="connsiteX2" fmla="*/ 360705 w 2544224"/>
              <a:gd name="connsiteY2" fmla="*/ 30295 h 422645"/>
              <a:gd name="connsiteX3" fmla="*/ 1533 w 2544224"/>
              <a:gd name="connsiteY3" fmla="*/ 182639 h 422645"/>
              <a:gd name="connsiteX4" fmla="*/ 688376 w 2544224"/>
              <a:gd name="connsiteY4" fmla="*/ 422303 h 422645"/>
              <a:gd name="connsiteX5" fmla="*/ 1638486 w 2544224"/>
              <a:gd name="connsiteY5" fmla="*/ 327807 h 422645"/>
              <a:gd name="connsiteX6" fmla="*/ 2544182 w 2544224"/>
              <a:gd name="connsiteY6" fmla="*/ 164282 h 422645"/>
              <a:gd name="connsiteX7" fmla="*/ 1747447 w 2544224"/>
              <a:gd name="connsiteY7" fmla="*/ 35694 h 422645"/>
              <a:gd name="connsiteX8" fmla="*/ 1747531 w 2544224"/>
              <a:gd name="connsiteY8" fmla="*/ 35694 h 42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4224" h="422645">
                <a:moveTo>
                  <a:pt x="1747531" y="35694"/>
                </a:moveTo>
                <a:cubicBezTo>
                  <a:pt x="1556173" y="71732"/>
                  <a:pt x="1399856" y="84983"/>
                  <a:pt x="1168718" y="84083"/>
                </a:cubicBezTo>
                <a:cubicBezTo>
                  <a:pt x="937580" y="83183"/>
                  <a:pt x="639283" y="54997"/>
                  <a:pt x="360705" y="30295"/>
                </a:cubicBezTo>
                <a:cubicBezTo>
                  <a:pt x="269256" y="22174"/>
                  <a:pt x="-23675" y="27024"/>
                  <a:pt x="1533" y="182639"/>
                </a:cubicBezTo>
                <a:cubicBezTo>
                  <a:pt x="26741" y="338254"/>
                  <a:pt x="250587" y="414943"/>
                  <a:pt x="688376" y="422303"/>
                </a:cubicBezTo>
                <a:cubicBezTo>
                  <a:pt x="1126166" y="429578"/>
                  <a:pt x="1314818" y="318586"/>
                  <a:pt x="1638486" y="327807"/>
                </a:cubicBezTo>
                <a:cubicBezTo>
                  <a:pt x="1962154" y="336944"/>
                  <a:pt x="2539191" y="335168"/>
                  <a:pt x="2544182" y="164282"/>
                </a:cubicBezTo>
                <a:cubicBezTo>
                  <a:pt x="2549173" y="-6605"/>
                  <a:pt x="2118151" y="-34183"/>
                  <a:pt x="1747447" y="35694"/>
                </a:cubicBezTo>
                <a:lnTo>
                  <a:pt x="1747531" y="35694"/>
                </a:lnTo>
                <a:close/>
              </a:path>
            </a:pathLst>
          </a:custGeom>
          <a:solidFill>
            <a:srgbClr val="04CCC7">
              <a:alpha val="81000"/>
            </a:srgbClr>
          </a:solidFill>
          <a:ln w="84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191D110-21CE-47E5-8AD8-37A2AF8B7FFD}"/>
              </a:ext>
            </a:extLst>
          </p:cNvPr>
          <p:cNvSpPr/>
          <p:nvPr/>
        </p:nvSpPr>
        <p:spPr>
          <a:xfrm flipH="1">
            <a:off x="2239349" y="5544545"/>
            <a:ext cx="447835" cy="301259"/>
          </a:xfrm>
          <a:custGeom>
            <a:avLst/>
            <a:gdLst>
              <a:gd name="connsiteX0" fmla="*/ 3049 w 278473"/>
              <a:gd name="connsiteY0" fmla="*/ 180472 h 187329"/>
              <a:gd name="connsiteX1" fmla="*/ 73603 w 278473"/>
              <a:gd name="connsiteY1" fmla="*/ 176580 h 187329"/>
              <a:gd name="connsiteX2" fmla="*/ 143057 w 278473"/>
              <a:gd name="connsiteY2" fmla="*/ 165921 h 187329"/>
              <a:gd name="connsiteX3" fmla="*/ 209297 w 278473"/>
              <a:gd name="connsiteY3" fmla="*/ 144603 h 187329"/>
              <a:gd name="connsiteX4" fmla="*/ 238736 w 278473"/>
              <a:gd name="connsiteY4" fmla="*/ 127429 h 187329"/>
              <a:gd name="connsiteX5" fmla="*/ 251342 w 278473"/>
              <a:gd name="connsiteY5" fmla="*/ 116601 h 187329"/>
              <a:gd name="connsiteX6" fmla="*/ 260732 w 278473"/>
              <a:gd name="connsiteY6" fmla="*/ 103742 h 187329"/>
              <a:gd name="connsiteX7" fmla="*/ 263354 w 278473"/>
              <a:gd name="connsiteY7" fmla="*/ 75064 h 187329"/>
              <a:gd name="connsiteX8" fmla="*/ 243220 w 278473"/>
              <a:gd name="connsiteY8" fmla="*/ 50954 h 187329"/>
              <a:gd name="connsiteX9" fmla="*/ 180449 w 278473"/>
              <a:gd name="connsiteY9" fmla="*/ 23882 h 187329"/>
              <a:gd name="connsiteX10" fmla="*/ 111418 w 278473"/>
              <a:gd name="connsiteY10" fmla="*/ 11447 h 187329"/>
              <a:gd name="connsiteX11" fmla="*/ 40949 w 278473"/>
              <a:gd name="connsiteY11" fmla="*/ 6455 h 187329"/>
              <a:gd name="connsiteX12" fmla="*/ 40949 w 278473"/>
              <a:gd name="connsiteY12" fmla="*/ 6455 h 187329"/>
              <a:gd name="connsiteX13" fmla="*/ 37988 w 278473"/>
              <a:gd name="connsiteY13" fmla="*/ 3156 h 187329"/>
              <a:gd name="connsiteX14" fmla="*/ 41033 w 278473"/>
              <a:gd name="connsiteY14" fmla="*/ 195 h 187329"/>
              <a:gd name="connsiteX15" fmla="*/ 183410 w 278473"/>
              <a:gd name="connsiteY15" fmla="*/ 12631 h 187329"/>
              <a:gd name="connsiteX16" fmla="*/ 250665 w 278473"/>
              <a:gd name="connsiteY16" fmla="*/ 40717 h 187329"/>
              <a:gd name="connsiteX17" fmla="*/ 275367 w 278473"/>
              <a:gd name="connsiteY17" fmla="*/ 70326 h 187329"/>
              <a:gd name="connsiteX18" fmla="*/ 272322 w 278473"/>
              <a:gd name="connsiteY18" fmla="*/ 109918 h 187329"/>
              <a:gd name="connsiteX19" fmla="*/ 260817 w 278473"/>
              <a:gd name="connsiteY19" fmla="*/ 125568 h 187329"/>
              <a:gd name="connsiteX20" fmla="*/ 246435 w 278473"/>
              <a:gd name="connsiteY20" fmla="*/ 137750 h 187329"/>
              <a:gd name="connsiteX21" fmla="*/ 214542 w 278473"/>
              <a:gd name="connsiteY21" fmla="*/ 156023 h 187329"/>
              <a:gd name="connsiteX22" fmla="*/ 145511 w 278473"/>
              <a:gd name="connsiteY22" fmla="*/ 177257 h 187329"/>
              <a:gd name="connsiteX23" fmla="*/ 2964 w 278473"/>
              <a:gd name="connsiteY23" fmla="*/ 186647 h 187329"/>
              <a:gd name="connsiteX24" fmla="*/ 4 w 278473"/>
              <a:gd name="connsiteY24" fmla="*/ 183433 h 187329"/>
              <a:gd name="connsiteX25" fmla="*/ 3049 w 278473"/>
              <a:gd name="connsiteY25" fmla="*/ 180472 h 187329"/>
              <a:gd name="connsiteX26" fmla="*/ 3134 w 278473"/>
              <a:gd name="connsiteY26" fmla="*/ 180472 h 18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8473" h="187329">
                <a:moveTo>
                  <a:pt x="3049" y="180472"/>
                </a:moveTo>
                <a:cubicBezTo>
                  <a:pt x="26652" y="179795"/>
                  <a:pt x="50254" y="179203"/>
                  <a:pt x="73603" y="176580"/>
                </a:cubicBezTo>
                <a:cubicBezTo>
                  <a:pt x="97036" y="174550"/>
                  <a:pt x="120301" y="171081"/>
                  <a:pt x="143057" y="165921"/>
                </a:cubicBezTo>
                <a:cubicBezTo>
                  <a:pt x="165814" y="160676"/>
                  <a:pt x="188317" y="154331"/>
                  <a:pt x="209297" y="144603"/>
                </a:cubicBezTo>
                <a:cubicBezTo>
                  <a:pt x="219618" y="139611"/>
                  <a:pt x="229854" y="134282"/>
                  <a:pt x="238736" y="127429"/>
                </a:cubicBezTo>
                <a:cubicBezTo>
                  <a:pt x="243474" y="124299"/>
                  <a:pt x="247196" y="120239"/>
                  <a:pt x="251342" y="116601"/>
                </a:cubicBezTo>
                <a:cubicBezTo>
                  <a:pt x="254810" y="112456"/>
                  <a:pt x="258363" y="108310"/>
                  <a:pt x="260732" y="103742"/>
                </a:cubicBezTo>
                <a:cubicBezTo>
                  <a:pt x="265808" y="94690"/>
                  <a:pt x="267077" y="84454"/>
                  <a:pt x="263354" y="75064"/>
                </a:cubicBezTo>
                <a:cubicBezTo>
                  <a:pt x="259717" y="65673"/>
                  <a:pt x="251933" y="57637"/>
                  <a:pt x="243220" y="50954"/>
                </a:cubicBezTo>
                <a:cubicBezTo>
                  <a:pt x="224948" y="38010"/>
                  <a:pt x="202783" y="30058"/>
                  <a:pt x="180449" y="23882"/>
                </a:cubicBezTo>
                <a:cubicBezTo>
                  <a:pt x="157946" y="17876"/>
                  <a:pt x="134767" y="13900"/>
                  <a:pt x="111418" y="11447"/>
                </a:cubicBezTo>
                <a:cubicBezTo>
                  <a:pt x="88069" y="8486"/>
                  <a:pt x="64551" y="7555"/>
                  <a:pt x="40949" y="6455"/>
                </a:cubicBezTo>
                <a:lnTo>
                  <a:pt x="40949" y="6455"/>
                </a:lnTo>
                <a:cubicBezTo>
                  <a:pt x="39257" y="6371"/>
                  <a:pt x="37903" y="4933"/>
                  <a:pt x="37988" y="3156"/>
                </a:cubicBezTo>
                <a:cubicBezTo>
                  <a:pt x="37988" y="1464"/>
                  <a:pt x="39426" y="195"/>
                  <a:pt x="41033" y="195"/>
                </a:cubicBezTo>
                <a:cubicBezTo>
                  <a:pt x="88492" y="-735"/>
                  <a:pt x="136544" y="1380"/>
                  <a:pt x="183410" y="12631"/>
                </a:cubicBezTo>
                <a:cubicBezTo>
                  <a:pt x="206759" y="18299"/>
                  <a:pt x="230023" y="26420"/>
                  <a:pt x="250665" y="40717"/>
                </a:cubicBezTo>
                <a:cubicBezTo>
                  <a:pt x="260647" y="48246"/>
                  <a:pt x="270291" y="57552"/>
                  <a:pt x="275367" y="70326"/>
                </a:cubicBezTo>
                <a:cubicBezTo>
                  <a:pt x="280697" y="83100"/>
                  <a:pt x="278836" y="98413"/>
                  <a:pt x="272322" y="109918"/>
                </a:cubicBezTo>
                <a:cubicBezTo>
                  <a:pt x="269276" y="115924"/>
                  <a:pt x="264962" y="120746"/>
                  <a:pt x="260817" y="125568"/>
                </a:cubicBezTo>
                <a:cubicBezTo>
                  <a:pt x="256163" y="129798"/>
                  <a:pt x="251680" y="134366"/>
                  <a:pt x="246435" y="137750"/>
                </a:cubicBezTo>
                <a:cubicBezTo>
                  <a:pt x="236453" y="145279"/>
                  <a:pt x="225539" y="150863"/>
                  <a:pt x="214542" y="156023"/>
                </a:cubicBezTo>
                <a:cubicBezTo>
                  <a:pt x="192293" y="166006"/>
                  <a:pt x="169028" y="172689"/>
                  <a:pt x="145511" y="177257"/>
                </a:cubicBezTo>
                <a:cubicBezTo>
                  <a:pt x="98390" y="186647"/>
                  <a:pt x="50424" y="188593"/>
                  <a:pt x="2964" y="186647"/>
                </a:cubicBezTo>
                <a:cubicBezTo>
                  <a:pt x="1273" y="186647"/>
                  <a:pt x="-81" y="185125"/>
                  <a:pt x="4" y="183433"/>
                </a:cubicBezTo>
                <a:cubicBezTo>
                  <a:pt x="4" y="181825"/>
                  <a:pt x="1442" y="180472"/>
                  <a:pt x="3049" y="180472"/>
                </a:cubicBezTo>
                <a:lnTo>
                  <a:pt x="3134" y="180472"/>
                </a:lnTo>
                <a:close/>
              </a:path>
            </a:pathLst>
          </a:custGeom>
          <a:solidFill>
            <a:srgbClr val="FFFFFF"/>
          </a:solidFill>
          <a:ln w="84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72892C4-7136-488D-8018-DBBE65E8E545}"/>
              </a:ext>
            </a:extLst>
          </p:cNvPr>
          <p:cNvSpPr/>
          <p:nvPr/>
        </p:nvSpPr>
        <p:spPr>
          <a:xfrm flipH="1">
            <a:off x="5382488" y="5779339"/>
            <a:ext cx="518995" cy="269987"/>
          </a:xfrm>
          <a:custGeom>
            <a:avLst/>
            <a:gdLst>
              <a:gd name="connsiteX0" fmla="*/ 5822 w 322722"/>
              <a:gd name="connsiteY0" fmla="*/ 1310 h 167883"/>
              <a:gd name="connsiteX1" fmla="*/ 66309 w 322722"/>
              <a:gd name="connsiteY1" fmla="*/ 70510 h 167883"/>
              <a:gd name="connsiteX2" fmla="*/ 141600 w 322722"/>
              <a:gd name="connsiteY2" fmla="*/ 122030 h 167883"/>
              <a:gd name="connsiteX3" fmla="*/ 227889 w 322722"/>
              <a:gd name="connsiteY3" fmla="*/ 151808 h 167883"/>
              <a:gd name="connsiteX4" fmla="*/ 319508 w 322722"/>
              <a:gd name="connsiteY4" fmla="*/ 159337 h 167883"/>
              <a:gd name="connsiteX5" fmla="*/ 322722 w 322722"/>
              <a:gd name="connsiteY5" fmla="*/ 162383 h 167883"/>
              <a:gd name="connsiteX6" fmla="*/ 319931 w 322722"/>
              <a:gd name="connsiteY6" fmla="*/ 165597 h 167883"/>
              <a:gd name="connsiteX7" fmla="*/ 225689 w 322722"/>
              <a:gd name="connsiteY7" fmla="*/ 163228 h 167883"/>
              <a:gd name="connsiteX8" fmla="*/ 135594 w 322722"/>
              <a:gd name="connsiteY8" fmla="*/ 133874 h 167883"/>
              <a:gd name="connsiteX9" fmla="*/ 58272 w 322722"/>
              <a:gd name="connsiteY9" fmla="*/ 79054 h 167883"/>
              <a:gd name="connsiteX10" fmla="*/ 408 w 322722"/>
              <a:gd name="connsiteY10" fmla="*/ 4609 h 167883"/>
              <a:gd name="connsiteX11" fmla="*/ 1592 w 322722"/>
              <a:gd name="connsiteY11" fmla="*/ 379 h 167883"/>
              <a:gd name="connsiteX12" fmla="*/ 5737 w 322722"/>
              <a:gd name="connsiteY12" fmla="*/ 1310 h 167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2722" h="167883">
                <a:moveTo>
                  <a:pt x="5822" y="1310"/>
                </a:moveTo>
                <a:cubicBezTo>
                  <a:pt x="23503" y="26604"/>
                  <a:pt x="43552" y="50122"/>
                  <a:pt x="66309" y="70510"/>
                </a:cubicBezTo>
                <a:cubicBezTo>
                  <a:pt x="89065" y="90898"/>
                  <a:pt x="114275" y="108579"/>
                  <a:pt x="141600" y="122030"/>
                </a:cubicBezTo>
                <a:cubicBezTo>
                  <a:pt x="168671" y="136073"/>
                  <a:pt x="197942" y="145632"/>
                  <a:pt x="227889" y="151808"/>
                </a:cubicBezTo>
                <a:cubicBezTo>
                  <a:pt x="257837" y="157984"/>
                  <a:pt x="288630" y="160098"/>
                  <a:pt x="319508" y="159337"/>
                </a:cubicBezTo>
                <a:cubicBezTo>
                  <a:pt x="321200" y="159337"/>
                  <a:pt x="322638" y="160606"/>
                  <a:pt x="322722" y="162383"/>
                </a:cubicBezTo>
                <a:cubicBezTo>
                  <a:pt x="322722" y="163990"/>
                  <a:pt x="321538" y="165343"/>
                  <a:pt x="319931" y="165597"/>
                </a:cubicBezTo>
                <a:cubicBezTo>
                  <a:pt x="288714" y="169320"/>
                  <a:pt x="256906" y="168473"/>
                  <a:pt x="225689" y="163228"/>
                </a:cubicBezTo>
                <a:cubicBezTo>
                  <a:pt x="194473" y="158068"/>
                  <a:pt x="164018" y="147916"/>
                  <a:pt x="135594" y="133874"/>
                </a:cubicBezTo>
                <a:cubicBezTo>
                  <a:pt x="107338" y="119407"/>
                  <a:pt x="81113" y="101050"/>
                  <a:pt x="58272" y="79054"/>
                </a:cubicBezTo>
                <a:cubicBezTo>
                  <a:pt x="35515" y="57059"/>
                  <a:pt x="15889" y="31934"/>
                  <a:pt x="408" y="4609"/>
                </a:cubicBezTo>
                <a:cubicBezTo>
                  <a:pt x="-439" y="3086"/>
                  <a:pt x="69" y="1225"/>
                  <a:pt x="1592" y="379"/>
                </a:cubicBezTo>
                <a:cubicBezTo>
                  <a:pt x="3030" y="-382"/>
                  <a:pt x="4807" y="41"/>
                  <a:pt x="5737" y="1310"/>
                </a:cubicBezTo>
                <a:close/>
              </a:path>
            </a:pathLst>
          </a:custGeom>
          <a:solidFill>
            <a:srgbClr val="FFFFFF"/>
          </a:solidFill>
          <a:ln w="84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9244E6D-B3B9-484E-9069-C3EC730BC6F2}"/>
              </a:ext>
            </a:extLst>
          </p:cNvPr>
          <p:cNvSpPr/>
          <p:nvPr/>
        </p:nvSpPr>
        <p:spPr>
          <a:xfrm flipH="1">
            <a:off x="1941487" y="5734512"/>
            <a:ext cx="640932" cy="189432"/>
          </a:xfrm>
          <a:custGeom>
            <a:avLst/>
            <a:gdLst>
              <a:gd name="connsiteX0" fmla="*/ 3505 w 398545"/>
              <a:gd name="connsiteY0" fmla="*/ 103968 h 117793"/>
              <a:gd name="connsiteX1" fmla="*/ 106798 w 398545"/>
              <a:gd name="connsiteY1" fmla="*/ 105744 h 117793"/>
              <a:gd name="connsiteX2" fmla="*/ 208314 w 398545"/>
              <a:gd name="connsiteY2" fmla="*/ 89079 h 117793"/>
              <a:gd name="connsiteX3" fmla="*/ 304839 w 398545"/>
              <a:gd name="connsiteY3" fmla="*/ 53548 h 117793"/>
              <a:gd name="connsiteX4" fmla="*/ 393582 w 398545"/>
              <a:gd name="connsiteY4" fmla="*/ 590 h 117793"/>
              <a:gd name="connsiteX5" fmla="*/ 397981 w 398545"/>
              <a:gd name="connsiteY5" fmla="*/ 1267 h 117793"/>
              <a:gd name="connsiteX6" fmla="*/ 397473 w 398545"/>
              <a:gd name="connsiteY6" fmla="*/ 5497 h 117793"/>
              <a:gd name="connsiteX7" fmla="*/ 310085 w 398545"/>
              <a:gd name="connsiteY7" fmla="*/ 63869 h 117793"/>
              <a:gd name="connsiteX8" fmla="*/ 211698 w 398545"/>
              <a:gd name="connsiteY8" fmla="*/ 101853 h 117793"/>
              <a:gd name="connsiteX9" fmla="*/ 107390 w 398545"/>
              <a:gd name="connsiteY9" fmla="*/ 117419 h 117793"/>
              <a:gd name="connsiteX10" fmla="*/ 2574 w 398545"/>
              <a:gd name="connsiteY10" fmla="*/ 110143 h 117793"/>
              <a:gd name="connsiteX11" fmla="*/ 36 w 398545"/>
              <a:gd name="connsiteY11" fmla="*/ 106506 h 117793"/>
              <a:gd name="connsiteX12" fmla="*/ 3420 w 398545"/>
              <a:gd name="connsiteY12" fmla="*/ 103968 h 11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8545" h="117793">
                <a:moveTo>
                  <a:pt x="3505" y="103968"/>
                </a:moveTo>
                <a:cubicBezTo>
                  <a:pt x="37936" y="107267"/>
                  <a:pt x="72536" y="108198"/>
                  <a:pt x="106798" y="105744"/>
                </a:cubicBezTo>
                <a:cubicBezTo>
                  <a:pt x="141060" y="103376"/>
                  <a:pt x="175152" y="98046"/>
                  <a:pt x="208314" y="89079"/>
                </a:cubicBezTo>
                <a:cubicBezTo>
                  <a:pt x="241561" y="80619"/>
                  <a:pt x="273877" y="68352"/>
                  <a:pt x="304839" y="53548"/>
                </a:cubicBezTo>
                <a:cubicBezTo>
                  <a:pt x="335887" y="38659"/>
                  <a:pt x="365411" y="20724"/>
                  <a:pt x="393582" y="590"/>
                </a:cubicBezTo>
                <a:cubicBezTo>
                  <a:pt x="395020" y="-425"/>
                  <a:pt x="396966" y="-87"/>
                  <a:pt x="397981" y="1267"/>
                </a:cubicBezTo>
                <a:cubicBezTo>
                  <a:pt x="398912" y="2621"/>
                  <a:pt x="398658" y="4397"/>
                  <a:pt x="397473" y="5497"/>
                </a:cubicBezTo>
                <a:cubicBezTo>
                  <a:pt x="370741" y="28169"/>
                  <a:pt x="341301" y="47626"/>
                  <a:pt x="310085" y="63869"/>
                </a:cubicBezTo>
                <a:cubicBezTo>
                  <a:pt x="278868" y="80111"/>
                  <a:pt x="245706" y="92632"/>
                  <a:pt x="211698" y="101853"/>
                </a:cubicBezTo>
                <a:cubicBezTo>
                  <a:pt x="177606" y="110651"/>
                  <a:pt x="142582" y="115981"/>
                  <a:pt x="107390" y="117419"/>
                </a:cubicBezTo>
                <a:cubicBezTo>
                  <a:pt x="72282" y="118772"/>
                  <a:pt x="37005" y="116488"/>
                  <a:pt x="2574" y="110143"/>
                </a:cubicBezTo>
                <a:cubicBezTo>
                  <a:pt x="882" y="109805"/>
                  <a:pt x="-218" y="108198"/>
                  <a:pt x="36" y="106506"/>
                </a:cubicBezTo>
                <a:cubicBezTo>
                  <a:pt x="290" y="104898"/>
                  <a:pt x="1813" y="103799"/>
                  <a:pt x="3420" y="103968"/>
                </a:cubicBezTo>
                <a:close/>
              </a:path>
            </a:pathLst>
          </a:custGeom>
          <a:solidFill>
            <a:srgbClr val="FFFFFF"/>
          </a:solidFill>
          <a:ln w="84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13" name="Graphic 2">
            <a:extLst>
              <a:ext uri="{FF2B5EF4-FFF2-40B4-BE49-F238E27FC236}">
                <a16:creationId xmlns:a16="http://schemas.microsoft.com/office/drawing/2014/main" id="{C5EF415F-411A-4256-8502-0DE7DBEFA3D4}"/>
              </a:ext>
            </a:extLst>
          </p:cNvPr>
          <p:cNvGrpSpPr/>
          <p:nvPr/>
        </p:nvGrpSpPr>
        <p:grpSpPr>
          <a:xfrm flipH="1">
            <a:off x="-461100" y="6236921"/>
            <a:ext cx="4856867" cy="1031819"/>
            <a:chOff x="6414198" y="4752801"/>
            <a:chExt cx="3020100" cy="64160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30EF53B-1D5B-4CD0-8772-B4BF45EA59B0}"/>
                </a:ext>
              </a:extLst>
            </p:cNvPr>
            <p:cNvSpPr/>
            <p:nvPr/>
          </p:nvSpPr>
          <p:spPr>
            <a:xfrm>
              <a:off x="6414198" y="4752801"/>
              <a:ext cx="3020100" cy="641606"/>
            </a:xfrm>
            <a:custGeom>
              <a:avLst/>
              <a:gdLst>
                <a:gd name="connsiteX0" fmla="*/ 2075862 w 3020100"/>
                <a:gd name="connsiteY0" fmla="*/ 54064 h 641606"/>
                <a:gd name="connsiteX1" fmla="*/ 1389780 w 3020100"/>
                <a:gd name="connsiteY1" fmla="*/ 127579 h 641606"/>
                <a:gd name="connsiteX2" fmla="*/ 406086 w 3020100"/>
                <a:gd name="connsiteY2" fmla="*/ 140861 h 641606"/>
                <a:gd name="connsiteX3" fmla="*/ 6533 w 3020100"/>
                <a:gd name="connsiteY3" fmla="*/ 277231 h 641606"/>
                <a:gd name="connsiteX4" fmla="*/ 820527 w 3020100"/>
                <a:gd name="connsiteY4" fmla="*/ 641083 h 641606"/>
                <a:gd name="connsiteX5" fmla="*/ 1946598 w 3020100"/>
                <a:gd name="connsiteY5" fmla="*/ 497691 h 641606"/>
                <a:gd name="connsiteX6" fmla="*/ 3020050 w 3020100"/>
                <a:gd name="connsiteY6" fmla="*/ 249399 h 641606"/>
                <a:gd name="connsiteX7" fmla="*/ 2075777 w 3020100"/>
                <a:gd name="connsiteY7" fmla="*/ 54149 h 641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100" h="641606">
                  <a:moveTo>
                    <a:pt x="2075862" y="54064"/>
                  </a:moveTo>
                  <a:cubicBezTo>
                    <a:pt x="1849057" y="108798"/>
                    <a:pt x="1619038" y="110490"/>
                    <a:pt x="1389780" y="127579"/>
                  </a:cubicBezTo>
                  <a:cubicBezTo>
                    <a:pt x="1059767" y="152112"/>
                    <a:pt x="736183" y="178252"/>
                    <a:pt x="406086" y="140861"/>
                  </a:cubicBezTo>
                  <a:cubicBezTo>
                    <a:pt x="297717" y="128594"/>
                    <a:pt x="53654" y="83250"/>
                    <a:pt x="6533" y="277231"/>
                  </a:cubicBezTo>
                  <a:cubicBezTo>
                    <a:pt x="-53107" y="522732"/>
                    <a:pt x="301693" y="629831"/>
                    <a:pt x="820527" y="641083"/>
                  </a:cubicBezTo>
                  <a:cubicBezTo>
                    <a:pt x="1339360" y="652165"/>
                    <a:pt x="1562950" y="483648"/>
                    <a:pt x="1946598" y="497691"/>
                  </a:cubicBezTo>
                  <a:cubicBezTo>
                    <a:pt x="2330245" y="511650"/>
                    <a:pt x="3014043" y="508858"/>
                    <a:pt x="3020050" y="249399"/>
                  </a:cubicBezTo>
                  <a:cubicBezTo>
                    <a:pt x="3025972" y="-10060"/>
                    <a:pt x="2515090" y="-51851"/>
                    <a:pt x="2075777" y="54149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30A2143-2522-4481-B54B-EB895F6DF036}"/>
                </a:ext>
              </a:extLst>
            </p:cNvPr>
            <p:cNvSpPr/>
            <p:nvPr/>
          </p:nvSpPr>
          <p:spPr>
            <a:xfrm>
              <a:off x="6863656" y="5048427"/>
              <a:ext cx="442285" cy="291113"/>
            </a:xfrm>
            <a:custGeom>
              <a:avLst/>
              <a:gdLst>
                <a:gd name="connsiteX0" fmla="*/ 324878 w 442285"/>
                <a:gd name="connsiteY0" fmla="*/ 25766 h 291113"/>
                <a:gd name="connsiteX1" fmla="*/ 215494 w 442285"/>
                <a:gd name="connsiteY1" fmla="*/ 14176 h 291113"/>
                <a:gd name="connsiteX2" fmla="*/ 107463 w 442285"/>
                <a:gd name="connsiteY2" fmla="*/ 23228 h 291113"/>
                <a:gd name="connsiteX3" fmla="*/ 58651 w 442285"/>
                <a:gd name="connsiteY3" fmla="*/ 43023 h 291113"/>
                <a:gd name="connsiteX4" fmla="*/ 24389 w 442285"/>
                <a:gd name="connsiteY4" fmla="*/ 79400 h 291113"/>
                <a:gd name="connsiteX5" fmla="*/ 17706 w 442285"/>
                <a:gd name="connsiteY5" fmla="*/ 103172 h 291113"/>
                <a:gd name="connsiteX6" fmla="*/ 19059 w 442285"/>
                <a:gd name="connsiteY6" fmla="*/ 128213 h 291113"/>
                <a:gd name="connsiteX7" fmla="*/ 39955 w 442285"/>
                <a:gd name="connsiteY7" fmla="*/ 175164 h 291113"/>
                <a:gd name="connsiteX8" fmla="*/ 120660 w 442285"/>
                <a:gd name="connsiteY8" fmla="*/ 243096 h 291113"/>
                <a:gd name="connsiteX9" fmla="*/ 223530 w 442285"/>
                <a:gd name="connsiteY9" fmla="*/ 273888 h 291113"/>
                <a:gd name="connsiteX10" fmla="*/ 331815 w 442285"/>
                <a:gd name="connsiteY10" fmla="*/ 270505 h 291113"/>
                <a:gd name="connsiteX11" fmla="*/ 436461 w 442285"/>
                <a:gd name="connsiteY11" fmla="*/ 238950 h 291113"/>
                <a:gd name="connsiteX12" fmla="*/ 436461 w 442285"/>
                <a:gd name="connsiteY12" fmla="*/ 238950 h 291113"/>
                <a:gd name="connsiteX13" fmla="*/ 441960 w 442285"/>
                <a:gd name="connsiteY13" fmla="*/ 241149 h 291113"/>
                <a:gd name="connsiteX14" fmla="*/ 439929 w 442285"/>
                <a:gd name="connsiteY14" fmla="*/ 246564 h 291113"/>
                <a:gd name="connsiteX15" fmla="*/ 334183 w 442285"/>
                <a:gd name="connsiteY15" fmla="*/ 283194 h 291113"/>
                <a:gd name="connsiteX16" fmla="*/ 221754 w 442285"/>
                <a:gd name="connsiteY16" fmla="*/ 289285 h 291113"/>
                <a:gd name="connsiteX17" fmla="*/ 112962 w 442285"/>
                <a:gd name="connsiteY17" fmla="*/ 258154 h 291113"/>
                <a:gd name="connsiteX18" fmla="*/ 25320 w 442285"/>
                <a:gd name="connsiteY18" fmla="*/ 185231 h 291113"/>
                <a:gd name="connsiteX19" fmla="*/ 1886 w 442285"/>
                <a:gd name="connsiteY19" fmla="*/ 131427 h 291113"/>
                <a:gd name="connsiteX20" fmla="*/ 533 w 442285"/>
                <a:gd name="connsiteY20" fmla="*/ 101311 h 291113"/>
                <a:gd name="connsiteX21" fmla="*/ 9077 w 442285"/>
                <a:gd name="connsiteY21" fmla="*/ 72040 h 291113"/>
                <a:gd name="connsiteX22" fmla="*/ 49937 w 442285"/>
                <a:gd name="connsiteY22" fmla="*/ 28980 h 291113"/>
                <a:gd name="connsiteX23" fmla="*/ 103741 w 442285"/>
                <a:gd name="connsiteY23" fmla="*/ 8000 h 291113"/>
                <a:gd name="connsiteX24" fmla="*/ 216086 w 442285"/>
                <a:gd name="connsiteY24" fmla="*/ 1148 h 291113"/>
                <a:gd name="connsiteX25" fmla="*/ 326400 w 442285"/>
                <a:gd name="connsiteY25" fmla="*/ 17475 h 291113"/>
                <a:gd name="connsiteX26" fmla="*/ 329615 w 442285"/>
                <a:gd name="connsiteY26" fmla="*/ 22466 h 291113"/>
                <a:gd name="connsiteX27" fmla="*/ 324878 w 442285"/>
                <a:gd name="connsiteY27" fmla="*/ 25681 h 29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42285" h="291113">
                  <a:moveTo>
                    <a:pt x="324878" y="25766"/>
                  </a:moveTo>
                  <a:cubicBezTo>
                    <a:pt x="288501" y="19929"/>
                    <a:pt x="252040" y="15360"/>
                    <a:pt x="215494" y="14176"/>
                  </a:cubicBezTo>
                  <a:cubicBezTo>
                    <a:pt x="179032" y="12737"/>
                    <a:pt x="142233" y="14599"/>
                    <a:pt x="107463" y="23228"/>
                  </a:cubicBezTo>
                  <a:cubicBezTo>
                    <a:pt x="90205" y="27711"/>
                    <a:pt x="73455" y="34056"/>
                    <a:pt x="58651" y="43023"/>
                  </a:cubicBezTo>
                  <a:cubicBezTo>
                    <a:pt x="44015" y="52075"/>
                    <a:pt x="31410" y="64342"/>
                    <a:pt x="24389" y="79400"/>
                  </a:cubicBezTo>
                  <a:cubicBezTo>
                    <a:pt x="20836" y="86845"/>
                    <a:pt x="18636" y="94881"/>
                    <a:pt x="17706" y="103172"/>
                  </a:cubicBezTo>
                  <a:cubicBezTo>
                    <a:pt x="16860" y="111463"/>
                    <a:pt x="17452" y="119922"/>
                    <a:pt x="19059" y="128213"/>
                  </a:cubicBezTo>
                  <a:cubicBezTo>
                    <a:pt x="22274" y="144878"/>
                    <a:pt x="30142" y="160782"/>
                    <a:pt x="39955" y="175164"/>
                  </a:cubicBezTo>
                  <a:cubicBezTo>
                    <a:pt x="60004" y="204096"/>
                    <a:pt x="88936" y="226768"/>
                    <a:pt x="120660" y="243096"/>
                  </a:cubicBezTo>
                  <a:cubicBezTo>
                    <a:pt x="152553" y="259507"/>
                    <a:pt x="187746" y="269320"/>
                    <a:pt x="223530" y="273888"/>
                  </a:cubicBezTo>
                  <a:cubicBezTo>
                    <a:pt x="259400" y="278372"/>
                    <a:pt x="296030" y="276850"/>
                    <a:pt x="331815" y="270505"/>
                  </a:cubicBezTo>
                  <a:cubicBezTo>
                    <a:pt x="367768" y="264498"/>
                    <a:pt x="402707" y="253078"/>
                    <a:pt x="436461" y="238950"/>
                  </a:cubicBezTo>
                  <a:lnTo>
                    <a:pt x="436461" y="238950"/>
                  </a:lnTo>
                  <a:cubicBezTo>
                    <a:pt x="438576" y="238019"/>
                    <a:pt x="441029" y="239035"/>
                    <a:pt x="441960" y="241149"/>
                  </a:cubicBezTo>
                  <a:cubicBezTo>
                    <a:pt x="442806" y="243180"/>
                    <a:pt x="441960" y="245549"/>
                    <a:pt x="439929" y="246564"/>
                  </a:cubicBezTo>
                  <a:cubicBezTo>
                    <a:pt x="406429" y="262891"/>
                    <a:pt x="370983" y="275496"/>
                    <a:pt x="334183" y="283194"/>
                  </a:cubicBezTo>
                  <a:cubicBezTo>
                    <a:pt x="297384" y="290724"/>
                    <a:pt x="259400" y="293177"/>
                    <a:pt x="221754" y="289285"/>
                  </a:cubicBezTo>
                  <a:cubicBezTo>
                    <a:pt x="184108" y="285648"/>
                    <a:pt x="146970" y="275242"/>
                    <a:pt x="112962" y="258154"/>
                  </a:cubicBezTo>
                  <a:cubicBezTo>
                    <a:pt x="79123" y="240981"/>
                    <a:pt x="47822" y="217124"/>
                    <a:pt x="25320" y="185231"/>
                  </a:cubicBezTo>
                  <a:cubicBezTo>
                    <a:pt x="14322" y="169242"/>
                    <a:pt x="5608" y="151139"/>
                    <a:pt x="1886" y="131427"/>
                  </a:cubicBezTo>
                  <a:cubicBezTo>
                    <a:pt x="109" y="121614"/>
                    <a:pt x="-567" y="111463"/>
                    <a:pt x="533" y="101311"/>
                  </a:cubicBezTo>
                  <a:cubicBezTo>
                    <a:pt x="1717" y="91159"/>
                    <a:pt x="4593" y="81261"/>
                    <a:pt x="9077" y="72040"/>
                  </a:cubicBezTo>
                  <a:cubicBezTo>
                    <a:pt x="17960" y="53513"/>
                    <a:pt x="33272" y="39132"/>
                    <a:pt x="49937" y="28980"/>
                  </a:cubicBezTo>
                  <a:cubicBezTo>
                    <a:pt x="66772" y="18744"/>
                    <a:pt x="85130" y="12230"/>
                    <a:pt x="103741" y="8000"/>
                  </a:cubicBezTo>
                  <a:cubicBezTo>
                    <a:pt x="140964" y="-375"/>
                    <a:pt x="178863" y="-1221"/>
                    <a:pt x="216086" y="1148"/>
                  </a:cubicBezTo>
                  <a:cubicBezTo>
                    <a:pt x="253308" y="3940"/>
                    <a:pt x="290193" y="9439"/>
                    <a:pt x="326400" y="17475"/>
                  </a:cubicBezTo>
                  <a:cubicBezTo>
                    <a:pt x="328685" y="17982"/>
                    <a:pt x="330123" y="20182"/>
                    <a:pt x="329615" y="22466"/>
                  </a:cubicBezTo>
                  <a:cubicBezTo>
                    <a:pt x="329107" y="24666"/>
                    <a:pt x="326993" y="26019"/>
                    <a:pt x="324878" y="25681"/>
                  </a:cubicBez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14AD3F-1BA9-47C9-8917-0CC78EFA197D}"/>
                </a:ext>
              </a:extLst>
            </p:cNvPr>
            <p:cNvSpPr/>
            <p:nvPr/>
          </p:nvSpPr>
          <p:spPr>
            <a:xfrm>
              <a:off x="8640724" y="4833997"/>
              <a:ext cx="331617" cy="283146"/>
            </a:xfrm>
            <a:custGeom>
              <a:avLst/>
              <a:gdLst>
                <a:gd name="connsiteX0" fmla="*/ 4233 w 331617"/>
                <a:gd name="connsiteY0" fmla="*/ 273949 h 283146"/>
                <a:gd name="connsiteX1" fmla="*/ 92044 w 331617"/>
                <a:gd name="connsiteY1" fmla="*/ 267943 h 283146"/>
                <a:gd name="connsiteX2" fmla="*/ 177572 w 331617"/>
                <a:gd name="connsiteY2" fmla="*/ 250177 h 283146"/>
                <a:gd name="connsiteX3" fmla="*/ 256078 w 331617"/>
                <a:gd name="connsiteY3" fmla="*/ 214901 h 283146"/>
                <a:gd name="connsiteX4" fmla="*/ 288563 w 331617"/>
                <a:gd name="connsiteY4" fmla="*/ 188083 h 283146"/>
                <a:gd name="connsiteX5" fmla="*/ 310135 w 331617"/>
                <a:gd name="connsiteY5" fmla="*/ 153821 h 283146"/>
                <a:gd name="connsiteX6" fmla="*/ 292962 w 331617"/>
                <a:gd name="connsiteY6" fmla="*/ 80814 h 283146"/>
                <a:gd name="connsiteX7" fmla="*/ 221393 w 331617"/>
                <a:gd name="connsiteY7" fmla="*/ 36908 h 283146"/>
                <a:gd name="connsiteX8" fmla="*/ 136796 w 331617"/>
                <a:gd name="connsiteY8" fmla="*/ 16351 h 283146"/>
                <a:gd name="connsiteX9" fmla="*/ 49154 w 331617"/>
                <a:gd name="connsiteY9" fmla="*/ 8568 h 283146"/>
                <a:gd name="connsiteX10" fmla="*/ 48984 w 331617"/>
                <a:gd name="connsiteY10" fmla="*/ 8568 h 283146"/>
                <a:gd name="connsiteX11" fmla="*/ 45008 w 331617"/>
                <a:gd name="connsiteY11" fmla="*/ 4169 h 283146"/>
                <a:gd name="connsiteX12" fmla="*/ 49069 w 331617"/>
                <a:gd name="connsiteY12" fmla="*/ 193 h 283146"/>
                <a:gd name="connsiteX13" fmla="*/ 226554 w 331617"/>
                <a:gd name="connsiteY13" fmla="*/ 22273 h 283146"/>
                <a:gd name="connsiteX14" fmla="*/ 305313 w 331617"/>
                <a:gd name="connsiteY14" fmla="*/ 69393 h 283146"/>
                <a:gd name="connsiteX15" fmla="*/ 313096 w 331617"/>
                <a:gd name="connsiteY15" fmla="*/ 78445 h 283146"/>
                <a:gd name="connsiteX16" fmla="*/ 319864 w 331617"/>
                <a:gd name="connsiteY16" fmla="*/ 88428 h 283146"/>
                <a:gd name="connsiteX17" fmla="*/ 329085 w 331617"/>
                <a:gd name="connsiteY17" fmla="*/ 111100 h 283146"/>
                <a:gd name="connsiteX18" fmla="*/ 326717 w 331617"/>
                <a:gd name="connsiteY18" fmla="*/ 159828 h 283146"/>
                <a:gd name="connsiteX19" fmla="*/ 301168 w 331617"/>
                <a:gd name="connsiteY19" fmla="*/ 200011 h 283146"/>
                <a:gd name="connsiteX20" fmla="*/ 265214 w 331617"/>
                <a:gd name="connsiteY20" fmla="*/ 229197 h 283146"/>
                <a:gd name="connsiteX21" fmla="*/ 181887 w 331617"/>
                <a:gd name="connsiteY21" fmla="*/ 265235 h 283146"/>
                <a:gd name="connsiteX22" fmla="*/ 3979 w 331617"/>
                <a:gd name="connsiteY22" fmla="*/ 282324 h 283146"/>
                <a:gd name="connsiteX23" fmla="*/ 3 w 331617"/>
                <a:gd name="connsiteY23" fmla="*/ 277925 h 283146"/>
                <a:gd name="connsiteX24" fmla="*/ 4063 w 331617"/>
                <a:gd name="connsiteY24" fmla="*/ 273949 h 283146"/>
                <a:gd name="connsiteX25" fmla="*/ 4233 w 331617"/>
                <a:gd name="connsiteY25" fmla="*/ 273949 h 28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31617" h="283146">
                  <a:moveTo>
                    <a:pt x="4233" y="273949"/>
                  </a:moveTo>
                  <a:cubicBezTo>
                    <a:pt x="33672" y="272934"/>
                    <a:pt x="63027" y="272257"/>
                    <a:pt x="92044" y="267943"/>
                  </a:cubicBezTo>
                  <a:cubicBezTo>
                    <a:pt x="121061" y="264305"/>
                    <a:pt x="149909" y="259060"/>
                    <a:pt x="177572" y="250177"/>
                  </a:cubicBezTo>
                  <a:cubicBezTo>
                    <a:pt x="205151" y="241379"/>
                    <a:pt x="232221" y="230551"/>
                    <a:pt x="256078" y="214901"/>
                  </a:cubicBezTo>
                  <a:cubicBezTo>
                    <a:pt x="268090" y="207287"/>
                    <a:pt x="278919" y="198065"/>
                    <a:pt x="288563" y="188083"/>
                  </a:cubicBezTo>
                  <a:cubicBezTo>
                    <a:pt x="297953" y="177847"/>
                    <a:pt x="305398" y="166173"/>
                    <a:pt x="310135" y="153821"/>
                  </a:cubicBezTo>
                  <a:cubicBezTo>
                    <a:pt x="319441" y="128780"/>
                    <a:pt x="312420" y="100440"/>
                    <a:pt x="292962" y="80814"/>
                  </a:cubicBezTo>
                  <a:cubicBezTo>
                    <a:pt x="274520" y="60342"/>
                    <a:pt x="248126" y="47144"/>
                    <a:pt x="221393" y="36908"/>
                  </a:cubicBezTo>
                  <a:cubicBezTo>
                    <a:pt x="194407" y="26587"/>
                    <a:pt x="165644" y="20666"/>
                    <a:pt x="136796" y="16351"/>
                  </a:cubicBezTo>
                  <a:cubicBezTo>
                    <a:pt x="107948" y="11444"/>
                    <a:pt x="78509" y="10176"/>
                    <a:pt x="49154" y="8568"/>
                  </a:cubicBezTo>
                  <a:lnTo>
                    <a:pt x="48984" y="8568"/>
                  </a:lnTo>
                  <a:cubicBezTo>
                    <a:pt x="46700" y="8399"/>
                    <a:pt x="44924" y="6453"/>
                    <a:pt x="45008" y="4169"/>
                  </a:cubicBezTo>
                  <a:cubicBezTo>
                    <a:pt x="45093" y="1969"/>
                    <a:pt x="46954" y="278"/>
                    <a:pt x="49069" y="193"/>
                  </a:cubicBezTo>
                  <a:cubicBezTo>
                    <a:pt x="108372" y="-991"/>
                    <a:pt x="168858" y="2900"/>
                    <a:pt x="226554" y="22273"/>
                  </a:cubicBezTo>
                  <a:cubicBezTo>
                    <a:pt x="255063" y="32086"/>
                    <a:pt x="283487" y="46045"/>
                    <a:pt x="305313" y="69393"/>
                  </a:cubicBezTo>
                  <a:cubicBezTo>
                    <a:pt x="307851" y="72439"/>
                    <a:pt x="310981" y="74977"/>
                    <a:pt x="313096" y="78445"/>
                  </a:cubicBezTo>
                  <a:lnTo>
                    <a:pt x="319864" y="88428"/>
                  </a:lnTo>
                  <a:cubicBezTo>
                    <a:pt x="323502" y="95703"/>
                    <a:pt x="327393" y="102978"/>
                    <a:pt x="329085" y="111100"/>
                  </a:cubicBezTo>
                  <a:cubicBezTo>
                    <a:pt x="333146" y="127089"/>
                    <a:pt x="332300" y="144431"/>
                    <a:pt x="326717" y="159828"/>
                  </a:cubicBezTo>
                  <a:cubicBezTo>
                    <a:pt x="320879" y="175055"/>
                    <a:pt x="311827" y="188422"/>
                    <a:pt x="301168" y="200011"/>
                  </a:cubicBezTo>
                  <a:cubicBezTo>
                    <a:pt x="290255" y="211178"/>
                    <a:pt x="278242" y="221161"/>
                    <a:pt x="265214" y="229197"/>
                  </a:cubicBezTo>
                  <a:cubicBezTo>
                    <a:pt x="239243" y="245609"/>
                    <a:pt x="210987" y="257283"/>
                    <a:pt x="181887" y="265235"/>
                  </a:cubicBezTo>
                  <a:cubicBezTo>
                    <a:pt x="123684" y="281478"/>
                    <a:pt x="63366" y="285031"/>
                    <a:pt x="3979" y="282324"/>
                  </a:cubicBezTo>
                  <a:cubicBezTo>
                    <a:pt x="1694" y="282239"/>
                    <a:pt x="-82" y="280294"/>
                    <a:pt x="3" y="277925"/>
                  </a:cubicBezTo>
                  <a:cubicBezTo>
                    <a:pt x="87" y="275726"/>
                    <a:pt x="1864" y="274034"/>
                    <a:pt x="4063" y="273949"/>
                  </a:cubicBezTo>
                  <a:lnTo>
                    <a:pt x="4233" y="273949"/>
                  </a:ln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BC01046-FF22-4D9D-BA3A-FE48D65DFAC5}"/>
                </a:ext>
              </a:extLst>
            </p:cNvPr>
            <p:cNvSpPr/>
            <p:nvPr/>
          </p:nvSpPr>
          <p:spPr>
            <a:xfrm>
              <a:off x="6457507" y="5055351"/>
              <a:ext cx="383420" cy="253325"/>
            </a:xfrm>
            <a:custGeom>
              <a:avLst/>
              <a:gdLst>
                <a:gd name="connsiteX0" fmla="*/ 7806 w 383420"/>
                <a:gd name="connsiteY0" fmla="*/ 2345 h 253325"/>
                <a:gd name="connsiteX1" fmla="*/ 22696 w 383420"/>
                <a:gd name="connsiteY1" fmla="*/ 27893 h 253325"/>
                <a:gd name="connsiteX2" fmla="*/ 38600 w 383420"/>
                <a:gd name="connsiteY2" fmla="*/ 52765 h 253325"/>
                <a:gd name="connsiteX3" fmla="*/ 55435 w 383420"/>
                <a:gd name="connsiteY3" fmla="*/ 76875 h 253325"/>
                <a:gd name="connsiteX4" fmla="*/ 73623 w 383420"/>
                <a:gd name="connsiteY4" fmla="*/ 99885 h 253325"/>
                <a:gd name="connsiteX5" fmla="*/ 158812 w 383420"/>
                <a:gd name="connsiteY5" fmla="*/ 179068 h 253325"/>
                <a:gd name="connsiteX6" fmla="*/ 263120 w 383420"/>
                <a:gd name="connsiteY6" fmla="*/ 229065 h 253325"/>
                <a:gd name="connsiteX7" fmla="*/ 378849 w 383420"/>
                <a:gd name="connsiteY7" fmla="*/ 242093 h 253325"/>
                <a:gd name="connsiteX8" fmla="*/ 379018 w 383420"/>
                <a:gd name="connsiteY8" fmla="*/ 242093 h 253325"/>
                <a:gd name="connsiteX9" fmla="*/ 383417 w 383420"/>
                <a:gd name="connsiteY9" fmla="*/ 246069 h 253325"/>
                <a:gd name="connsiteX10" fmla="*/ 379611 w 383420"/>
                <a:gd name="connsiteY10" fmla="*/ 250384 h 253325"/>
                <a:gd name="connsiteX11" fmla="*/ 349494 w 383420"/>
                <a:gd name="connsiteY11" fmla="*/ 253175 h 253325"/>
                <a:gd name="connsiteX12" fmla="*/ 319208 w 383420"/>
                <a:gd name="connsiteY12" fmla="*/ 253175 h 253325"/>
                <a:gd name="connsiteX13" fmla="*/ 289007 w 383420"/>
                <a:gd name="connsiteY13" fmla="*/ 250045 h 253325"/>
                <a:gd name="connsiteX14" fmla="*/ 274033 w 383420"/>
                <a:gd name="connsiteY14" fmla="*/ 247422 h 253325"/>
                <a:gd name="connsiteX15" fmla="*/ 266504 w 383420"/>
                <a:gd name="connsiteY15" fmla="*/ 246069 h 253325"/>
                <a:gd name="connsiteX16" fmla="*/ 259144 w 383420"/>
                <a:gd name="connsiteY16" fmla="*/ 244124 h 253325"/>
                <a:gd name="connsiteX17" fmla="*/ 148745 w 383420"/>
                <a:gd name="connsiteY17" fmla="*/ 193619 h 253325"/>
                <a:gd name="connsiteX18" fmla="*/ 61441 w 383420"/>
                <a:gd name="connsiteY18" fmla="*/ 109614 h 253325"/>
                <a:gd name="connsiteX19" fmla="*/ 43760 w 383420"/>
                <a:gd name="connsiteY19" fmla="*/ 85081 h 253325"/>
                <a:gd name="connsiteX20" fmla="*/ 27602 w 383420"/>
                <a:gd name="connsiteY20" fmla="*/ 59617 h 253325"/>
                <a:gd name="connsiteX21" fmla="*/ 13220 w 383420"/>
                <a:gd name="connsiteY21" fmla="*/ 33138 h 253325"/>
                <a:gd name="connsiteX22" fmla="*/ 362 w 383420"/>
                <a:gd name="connsiteY22" fmla="*/ 5983 h 253325"/>
                <a:gd name="connsiteX23" fmla="*/ 2392 w 383420"/>
                <a:gd name="connsiteY23" fmla="*/ 399 h 253325"/>
                <a:gd name="connsiteX24" fmla="*/ 7722 w 383420"/>
                <a:gd name="connsiteY24" fmla="*/ 2007 h 253325"/>
                <a:gd name="connsiteX25" fmla="*/ 7891 w 383420"/>
                <a:gd name="connsiteY25" fmla="*/ 2260 h 253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83420" h="253325">
                  <a:moveTo>
                    <a:pt x="7806" y="2345"/>
                  </a:moveTo>
                  <a:cubicBezTo>
                    <a:pt x="12882" y="10805"/>
                    <a:pt x="17789" y="19349"/>
                    <a:pt x="22696" y="27893"/>
                  </a:cubicBezTo>
                  <a:cubicBezTo>
                    <a:pt x="27517" y="36437"/>
                    <a:pt x="33355" y="44474"/>
                    <a:pt x="38600" y="52765"/>
                  </a:cubicBezTo>
                  <a:cubicBezTo>
                    <a:pt x="43675" y="61225"/>
                    <a:pt x="49766" y="68923"/>
                    <a:pt x="55435" y="76875"/>
                  </a:cubicBezTo>
                  <a:cubicBezTo>
                    <a:pt x="61018" y="84912"/>
                    <a:pt x="67278" y="92441"/>
                    <a:pt x="73623" y="99885"/>
                  </a:cubicBezTo>
                  <a:cubicBezTo>
                    <a:pt x="98579" y="129917"/>
                    <a:pt x="126750" y="157157"/>
                    <a:pt x="158812" y="179068"/>
                  </a:cubicBezTo>
                  <a:cubicBezTo>
                    <a:pt x="190367" y="201571"/>
                    <a:pt x="225813" y="218321"/>
                    <a:pt x="263120" y="229065"/>
                  </a:cubicBezTo>
                  <a:cubicBezTo>
                    <a:pt x="300427" y="239809"/>
                    <a:pt x="339596" y="243869"/>
                    <a:pt x="378849" y="242093"/>
                  </a:cubicBezTo>
                  <a:lnTo>
                    <a:pt x="379018" y="242093"/>
                  </a:lnTo>
                  <a:cubicBezTo>
                    <a:pt x="381303" y="242009"/>
                    <a:pt x="383248" y="243785"/>
                    <a:pt x="383417" y="246069"/>
                  </a:cubicBezTo>
                  <a:cubicBezTo>
                    <a:pt x="383502" y="248269"/>
                    <a:pt x="381810" y="250214"/>
                    <a:pt x="379611" y="250384"/>
                  </a:cubicBezTo>
                  <a:cubicBezTo>
                    <a:pt x="369628" y="251399"/>
                    <a:pt x="359561" y="252499"/>
                    <a:pt x="349494" y="253175"/>
                  </a:cubicBezTo>
                  <a:cubicBezTo>
                    <a:pt x="339427" y="253175"/>
                    <a:pt x="329275" y="253514"/>
                    <a:pt x="319208" y="253175"/>
                  </a:cubicBezTo>
                  <a:cubicBezTo>
                    <a:pt x="309141" y="252160"/>
                    <a:pt x="298989" y="251737"/>
                    <a:pt x="289007" y="250045"/>
                  </a:cubicBezTo>
                  <a:lnTo>
                    <a:pt x="274033" y="247422"/>
                  </a:lnTo>
                  <a:lnTo>
                    <a:pt x="266504" y="246069"/>
                  </a:lnTo>
                  <a:lnTo>
                    <a:pt x="259144" y="244124"/>
                  </a:lnTo>
                  <a:cubicBezTo>
                    <a:pt x="219637" y="234395"/>
                    <a:pt x="182245" y="216545"/>
                    <a:pt x="148745" y="193619"/>
                  </a:cubicBezTo>
                  <a:cubicBezTo>
                    <a:pt x="115498" y="170186"/>
                    <a:pt x="86143" y="141592"/>
                    <a:pt x="61441" y="109614"/>
                  </a:cubicBezTo>
                  <a:cubicBezTo>
                    <a:pt x="55265" y="101577"/>
                    <a:pt x="49174" y="93625"/>
                    <a:pt x="43760" y="85081"/>
                  </a:cubicBezTo>
                  <a:cubicBezTo>
                    <a:pt x="38261" y="76621"/>
                    <a:pt x="32339" y="68500"/>
                    <a:pt x="27602" y="59617"/>
                  </a:cubicBezTo>
                  <a:cubicBezTo>
                    <a:pt x="22865" y="50734"/>
                    <a:pt x="17535" y="42190"/>
                    <a:pt x="13220" y="33138"/>
                  </a:cubicBezTo>
                  <a:cubicBezTo>
                    <a:pt x="8822" y="24087"/>
                    <a:pt x="4507" y="15035"/>
                    <a:pt x="362" y="5983"/>
                  </a:cubicBezTo>
                  <a:cubicBezTo>
                    <a:pt x="-569" y="3868"/>
                    <a:pt x="362" y="1415"/>
                    <a:pt x="2392" y="399"/>
                  </a:cubicBezTo>
                  <a:cubicBezTo>
                    <a:pt x="4338" y="-532"/>
                    <a:pt x="6622" y="230"/>
                    <a:pt x="7722" y="2007"/>
                  </a:cubicBezTo>
                  <a:lnTo>
                    <a:pt x="7891" y="2260"/>
                  </a:ln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5C07FB-E7F6-4FB2-8941-D7C9CE9C2101}"/>
                </a:ext>
              </a:extLst>
            </p:cNvPr>
            <p:cNvSpPr/>
            <p:nvPr/>
          </p:nvSpPr>
          <p:spPr>
            <a:xfrm>
              <a:off x="8903242" y="5013262"/>
              <a:ext cx="473491" cy="177251"/>
            </a:xfrm>
            <a:custGeom>
              <a:avLst/>
              <a:gdLst>
                <a:gd name="connsiteX0" fmla="*/ 4896 w 473491"/>
                <a:gd name="connsiteY0" fmla="*/ 157963 h 177251"/>
                <a:gd name="connsiteX1" fmla="*/ 36450 w 473491"/>
                <a:gd name="connsiteY1" fmla="*/ 161347 h 177251"/>
                <a:gd name="connsiteX2" fmla="*/ 68005 w 473491"/>
                <a:gd name="connsiteY2" fmla="*/ 162954 h 177251"/>
                <a:gd name="connsiteX3" fmla="*/ 99560 w 473491"/>
                <a:gd name="connsiteY3" fmla="*/ 162954 h 177251"/>
                <a:gd name="connsiteX4" fmla="*/ 130945 w 473491"/>
                <a:gd name="connsiteY4" fmla="*/ 160840 h 177251"/>
                <a:gd name="connsiteX5" fmla="*/ 253357 w 473491"/>
                <a:gd name="connsiteY5" fmla="*/ 133599 h 177251"/>
                <a:gd name="connsiteX6" fmla="*/ 366209 w 473491"/>
                <a:gd name="connsiteY6" fmla="*/ 78442 h 177251"/>
                <a:gd name="connsiteX7" fmla="*/ 417814 w 473491"/>
                <a:gd name="connsiteY7" fmla="*/ 42065 h 177251"/>
                <a:gd name="connsiteX8" fmla="*/ 442516 w 473491"/>
                <a:gd name="connsiteY8" fmla="*/ 22185 h 177251"/>
                <a:gd name="connsiteX9" fmla="*/ 466373 w 473491"/>
                <a:gd name="connsiteY9" fmla="*/ 1205 h 177251"/>
                <a:gd name="connsiteX10" fmla="*/ 466542 w 473491"/>
                <a:gd name="connsiteY10" fmla="*/ 1036 h 177251"/>
                <a:gd name="connsiteX11" fmla="*/ 472463 w 473491"/>
                <a:gd name="connsiteY11" fmla="*/ 1458 h 177251"/>
                <a:gd name="connsiteX12" fmla="*/ 472294 w 473491"/>
                <a:gd name="connsiteY12" fmla="*/ 7127 h 177251"/>
                <a:gd name="connsiteX13" fmla="*/ 449791 w 473491"/>
                <a:gd name="connsiteY13" fmla="*/ 30222 h 177251"/>
                <a:gd name="connsiteX14" fmla="*/ 426020 w 473491"/>
                <a:gd name="connsiteY14" fmla="*/ 52048 h 177251"/>
                <a:gd name="connsiteX15" fmla="*/ 374669 w 473491"/>
                <a:gd name="connsiteY15" fmla="*/ 91470 h 177251"/>
                <a:gd name="connsiteX16" fmla="*/ 259194 w 473491"/>
                <a:gd name="connsiteY16" fmla="*/ 150350 h 177251"/>
                <a:gd name="connsiteX17" fmla="*/ 132130 w 473491"/>
                <a:gd name="connsiteY17" fmla="*/ 176405 h 177251"/>
                <a:gd name="connsiteX18" fmla="*/ 99645 w 473491"/>
                <a:gd name="connsiteY18" fmla="*/ 177251 h 177251"/>
                <a:gd name="connsiteX19" fmla="*/ 67244 w 473491"/>
                <a:gd name="connsiteY19" fmla="*/ 175982 h 177251"/>
                <a:gd name="connsiteX20" fmla="*/ 35097 w 473491"/>
                <a:gd name="connsiteY20" fmla="*/ 172175 h 177251"/>
                <a:gd name="connsiteX21" fmla="*/ 3373 w 473491"/>
                <a:gd name="connsiteY21" fmla="*/ 166254 h 177251"/>
                <a:gd name="connsiteX22" fmla="*/ 74 w 473491"/>
                <a:gd name="connsiteY22" fmla="*/ 161347 h 177251"/>
                <a:gd name="connsiteX23" fmla="*/ 4642 w 473491"/>
                <a:gd name="connsiteY23" fmla="*/ 157963 h 177251"/>
                <a:gd name="connsiteX24" fmla="*/ 4896 w 473491"/>
                <a:gd name="connsiteY24" fmla="*/ 157963 h 17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3491" h="177251">
                  <a:moveTo>
                    <a:pt x="4896" y="157963"/>
                  </a:moveTo>
                  <a:lnTo>
                    <a:pt x="36450" y="161347"/>
                  </a:lnTo>
                  <a:lnTo>
                    <a:pt x="68005" y="162954"/>
                  </a:lnTo>
                  <a:cubicBezTo>
                    <a:pt x="78495" y="162954"/>
                    <a:pt x="89070" y="163123"/>
                    <a:pt x="99560" y="162954"/>
                  </a:cubicBezTo>
                  <a:cubicBezTo>
                    <a:pt x="110050" y="162193"/>
                    <a:pt x="120540" y="161855"/>
                    <a:pt x="130945" y="160840"/>
                  </a:cubicBezTo>
                  <a:cubicBezTo>
                    <a:pt x="172736" y="156863"/>
                    <a:pt x="213935" y="147896"/>
                    <a:pt x="253357" y="133599"/>
                  </a:cubicBezTo>
                  <a:cubicBezTo>
                    <a:pt x="293033" y="119979"/>
                    <a:pt x="330594" y="100860"/>
                    <a:pt x="366209" y="78442"/>
                  </a:cubicBezTo>
                  <a:cubicBezTo>
                    <a:pt x="384060" y="67275"/>
                    <a:pt x="401148" y="55009"/>
                    <a:pt x="417814" y="42065"/>
                  </a:cubicBezTo>
                  <a:cubicBezTo>
                    <a:pt x="426020" y="35467"/>
                    <a:pt x="434395" y="29037"/>
                    <a:pt x="442516" y="22185"/>
                  </a:cubicBezTo>
                  <a:cubicBezTo>
                    <a:pt x="450384" y="15163"/>
                    <a:pt x="458336" y="8142"/>
                    <a:pt x="466373" y="1205"/>
                  </a:cubicBezTo>
                  <a:lnTo>
                    <a:pt x="466542" y="1036"/>
                  </a:lnTo>
                  <a:cubicBezTo>
                    <a:pt x="468318" y="-487"/>
                    <a:pt x="470941" y="-318"/>
                    <a:pt x="472463" y="1458"/>
                  </a:cubicBezTo>
                  <a:cubicBezTo>
                    <a:pt x="473902" y="3066"/>
                    <a:pt x="473817" y="5519"/>
                    <a:pt x="472294" y="7127"/>
                  </a:cubicBezTo>
                  <a:cubicBezTo>
                    <a:pt x="464850" y="14825"/>
                    <a:pt x="457405" y="22523"/>
                    <a:pt x="449791" y="30222"/>
                  </a:cubicBezTo>
                  <a:cubicBezTo>
                    <a:pt x="442093" y="37666"/>
                    <a:pt x="433972" y="44772"/>
                    <a:pt x="426020" y="52048"/>
                  </a:cubicBezTo>
                  <a:cubicBezTo>
                    <a:pt x="409608" y="66006"/>
                    <a:pt x="392519" y="79288"/>
                    <a:pt x="374669" y="91470"/>
                  </a:cubicBezTo>
                  <a:cubicBezTo>
                    <a:pt x="338969" y="115834"/>
                    <a:pt x="299970" y="135460"/>
                    <a:pt x="259194" y="150350"/>
                  </a:cubicBezTo>
                  <a:cubicBezTo>
                    <a:pt x="218249" y="164562"/>
                    <a:pt x="175358" y="173783"/>
                    <a:pt x="132130" y="176405"/>
                  </a:cubicBezTo>
                  <a:cubicBezTo>
                    <a:pt x="121301" y="176997"/>
                    <a:pt x="110473" y="176913"/>
                    <a:pt x="99645" y="177251"/>
                  </a:cubicBezTo>
                  <a:cubicBezTo>
                    <a:pt x="88816" y="176997"/>
                    <a:pt x="78072" y="176405"/>
                    <a:pt x="67244" y="175982"/>
                  </a:cubicBezTo>
                  <a:lnTo>
                    <a:pt x="35097" y="172175"/>
                  </a:lnTo>
                  <a:cubicBezTo>
                    <a:pt x="24438" y="170314"/>
                    <a:pt x="13863" y="168284"/>
                    <a:pt x="3373" y="166254"/>
                  </a:cubicBezTo>
                  <a:cubicBezTo>
                    <a:pt x="1089" y="165830"/>
                    <a:pt x="-349" y="163631"/>
                    <a:pt x="74" y="161347"/>
                  </a:cubicBezTo>
                  <a:cubicBezTo>
                    <a:pt x="497" y="159232"/>
                    <a:pt x="2442" y="157794"/>
                    <a:pt x="4642" y="157963"/>
                  </a:cubicBezTo>
                  <a:lnTo>
                    <a:pt x="4896" y="157963"/>
                  </a:ln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CB55694-84EF-4D1E-96C7-13B0AF1A5E29}"/>
              </a:ext>
            </a:extLst>
          </p:cNvPr>
          <p:cNvSpPr/>
          <p:nvPr userDrawn="1"/>
        </p:nvSpPr>
        <p:spPr>
          <a:xfrm>
            <a:off x="5064265" y="5602659"/>
            <a:ext cx="447835" cy="393435"/>
          </a:xfrm>
          <a:custGeom>
            <a:avLst/>
            <a:gdLst>
              <a:gd name="connsiteX0" fmla="*/ 3049 w 278473"/>
              <a:gd name="connsiteY0" fmla="*/ 180472 h 187329"/>
              <a:gd name="connsiteX1" fmla="*/ 73603 w 278473"/>
              <a:gd name="connsiteY1" fmla="*/ 176580 h 187329"/>
              <a:gd name="connsiteX2" fmla="*/ 143057 w 278473"/>
              <a:gd name="connsiteY2" fmla="*/ 165921 h 187329"/>
              <a:gd name="connsiteX3" fmla="*/ 209297 w 278473"/>
              <a:gd name="connsiteY3" fmla="*/ 144603 h 187329"/>
              <a:gd name="connsiteX4" fmla="*/ 238736 w 278473"/>
              <a:gd name="connsiteY4" fmla="*/ 127429 h 187329"/>
              <a:gd name="connsiteX5" fmla="*/ 251342 w 278473"/>
              <a:gd name="connsiteY5" fmla="*/ 116601 h 187329"/>
              <a:gd name="connsiteX6" fmla="*/ 260732 w 278473"/>
              <a:gd name="connsiteY6" fmla="*/ 103742 h 187329"/>
              <a:gd name="connsiteX7" fmla="*/ 263354 w 278473"/>
              <a:gd name="connsiteY7" fmla="*/ 75064 h 187329"/>
              <a:gd name="connsiteX8" fmla="*/ 243220 w 278473"/>
              <a:gd name="connsiteY8" fmla="*/ 50954 h 187329"/>
              <a:gd name="connsiteX9" fmla="*/ 180449 w 278473"/>
              <a:gd name="connsiteY9" fmla="*/ 23882 h 187329"/>
              <a:gd name="connsiteX10" fmla="*/ 111418 w 278473"/>
              <a:gd name="connsiteY10" fmla="*/ 11447 h 187329"/>
              <a:gd name="connsiteX11" fmla="*/ 40949 w 278473"/>
              <a:gd name="connsiteY11" fmla="*/ 6455 h 187329"/>
              <a:gd name="connsiteX12" fmla="*/ 40949 w 278473"/>
              <a:gd name="connsiteY12" fmla="*/ 6455 h 187329"/>
              <a:gd name="connsiteX13" fmla="*/ 37988 w 278473"/>
              <a:gd name="connsiteY13" fmla="*/ 3156 h 187329"/>
              <a:gd name="connsiteX14" fmla="*/ 41033 w 278473"/>
              <a:gd name="connsiteY14" fmla="*/ 195 h 187329"/>
              <a:gd name="connsiteX15" fmla="*/ 183410 w 278473"/>
              <a:gd name="connsiteY15" fmla="*/ 12631 h 187329"/>
              <a:gd name="connsiteX16" fmla="*/ 250665 w 278473"/>
              <a:gd name="connsiteY16" fmla="*/ 40717 h 187329"/>
              <a:gd name="connsiteX17" fmla="*/ 275367 w 278473"/>
              <a:gd name="connsiteY17" fmla="*/ 70326 h 187329"/>
              <a:gd name="connsiteX18" fmla="*/ 272322 w 278473"/>
              <a:gd name="connsiteY18" fmla="*/ 109918 h 187329"/>
              <a:gd name="connsiteX19" fmla="*/ 260817 w 278473"/>
              <a:gd name="connsiteY19" fmla="*/ 125568 h 187329"/>
              <a:gd name="connsiteX20" fmla="*/ 246435 w 278473"/>
              <a:gd name="connsiteY20" fmla="*/ 137750 h 187329"/>
              <a:gd name="connsiteX21" fmla="*/ 214542 w 278473"/>
              <a:gd name="connsiteY21" fmla="*/ 156023 h 187329"/>
              <a:gd name="connsiteX22" fmla="*/ 145511 w 278473"/>
              <a:gd name="connsiteY22" fmla="*/ 177257 h 187329"/>
              <a:gd name="connsiteX23" fmla="*/ 2964 w 278473"/>
              <a:gd name="connsiteY23" fmla="*/ 186647 h 187329"/>
              <a:gd name="connsiteX24" fmla="*/ 4 w 278473"/>
              <a:gd name="connsiteY24" fmla="*/ 183433 h 187329"/>
              <a:gd name="connsiteX25" fmla="*/ 3049 w 278473"/>
              <a:gd name="connsiteY25" fmla="*/ 180472 h 187329"/>
              <a:gd name="connsiteX26" fmla="*/ 3134 w 278473"/>
              <a:gd name="connsiteY26" fmla="*/ 180472 h 18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8473" h="187329">
                <a:moveTo>
                  <a:pt x="3049" y="180472"/>
                </a:moveTo>
                <a:cubicBezTo>
                  <a:pt x="26652" y="179795"/>
                  <a:pt x="50254" y="179203"/>
                  <a:pt x="73603" y="176580"/>
                </a:cubicBezTo>
                <a:cubicBezTo>
                  <a:pt x="97036" y="174550"/>
                  <a:pt x="120301" y="171081"/>
                  <a:pt x="143057" y="165921"/>
                </a:cubicBezTo>
                <a:cubicBezTo>
                  <a:pt x="165814" y="160676"/>
                  <a:pt x="188317" y="154331"/>
                  <a:pt x="209297" y="144603"/>
                </a:cubicBezTo>
                <a:cubicBezTo>
                  <a:pt x="219618" y="139611"/>
                  <a:pt x="229854" y="134282"/>
                  <a:pt x="238736" y="127429"/>
                </a:cubicBezTo>
                <a:cubicBezTo>
                  <a:pt x="243474" y="124299"/>
                  <a:pt x="247196" y="120239"/>
                  <a:pt x="251342" y="116601"/>
                </a:cubicBezTo>
                <a:cubicBezTo>
                  <a:pt x="254810" y="112456"/>
                  <a:pt x="258363" y="108310"/>
                  <a:pt x="260732" y="103742"/>
                </a:cubicBezTo>
                <a:cubicBezTo>
                  <a:pt x="265808" y="94690"/>
                  <a:pt x="267077" y="84454"/>
                  <a:pt x="263354" y="75064"/>
                </a:cubicBezTo>
                <a:cubicBezTo>
                  <a:pt x="259717" y="65673"/>
                  <a:pt x="251933" y="57637"/>
                  <a:pt x="243220" y="50954"/>
                </a:cubicBezTo>
                <a:cubicBezTo>
                  <a:pt x="224948" y="38010"/>
                  <a:pt x="202783" y="30058"/>
                  <a:pt x="180449" y="23882"/>
                </a:cubicBezTo>
                <a:cubicBezTo>
                  <a:pt x="157946" y="17876"/>
                  <a:pt x="134767" y="13900"/>
                  <a:pt x="111418" y="11447"/>
                </a:cubicBezTo>
                <a:cubicBezTo>
                  <a:pt x="88069" y="8486"/>
                  <a:pt x="64551" y="7555"/>
                  <a:pt x="40949" y="6455"/>
                </a:cubicBezTo>
                <a:lnTo>
                  <a:pt x="40949" y="6455"/>
                </a:lnTo>
                <a:cubicBezTo>
                  <a:pt x="39257" y="6371"/>
                  <a:pt x="37903" y="4933"/>
                  <a:pt x="37988" y="3156"/>
                </a:cubicBezTo>
                <a:cubicBezTo>
                  <a:pt x="37988" y="1464"/>
                  <a:pt x="39426" y="195"/>
                  <a:pt x="41033" y="195"/>
                </a:cubicBezTo>
                <a:cubicBezTo>
                  <a:pt x="88492" y="-735"/>
                  <a:pt x="136544" y="1380"/>
                  <a:pt x="183410" y="12631"/>
                </a:cubicBezTo>
                <a:cubicBezTo>
                  <a:pt x="206759" y="18299"/>
                  <a:pt x="230023" y="26420"/>
                  <a:pt x="250665" y="40717"/>
                </a:cubicBezTo>
                <a:cubicBezTo>
                  <a:pt x="260647" y="48246"/>
                  <a:pt x="270291" y="57552"/>
                  <a:pt x="275367" y="70326"/>
                </a:cubicBezTo>
                <a:cubicBezTo>
                  <a:pt x="280697" y="83100"/>
                  <a:pt x="278836" y="98413"/>
                  <a:pt x="272322" y="109918"/>
                </a:cubicBezTo>
                <a:cubicBezTo>
                  <a:pt x="269276" y="115924"/>
                  <a:pt x="264962" y="120746"/>
                  <a:pt x="260817" y="125568"/>
                </a:cubicBezTo>
                <a:cubicBezTo>
                  <a:pt x="256163" y="129798"/>
                  <a:pt x="251680" y="134366"/>
                  <a:pt x="246435" y="137750"/>
                </a:cubicBezTo>
                <a:cubicBezTo>
                  <a:pt x="236453" y="145279"/>
                  <a:pt x="225539" y="150863"/>
                  <a:pt x="214542" y="156023"/>
                </a:cubicBezTo>
                <a:cubicBezTo>
                  <a:pt x="192293" y="166006"/>
                  <a:pt x="169028" y="172689"/>
                  <a:pt x="145511" y="177257"/>
                </a:cubicBezTo>
                <a:cubicBezTo>
                  <a:pt x="98390" y="186647"/>
                  <a:pt x="50424" y="188593"/>
                  <a:pt x="2964" y="186647"/>
                </a:cubicBezTo>
                <a:cubicBezTo>
                  <a:pt x="1273" y="186647"/>
                  <a:pt x="-81" y="185125"/>
                  <a:pt x="4" y="183433"/>
                </a:cubicBezTo>
                <a:cubicBezTo>
                  <a:pt x="4" y="181825"/>
                  <a:pt x="1442" y="180472"/>
                  <a:pt x="3049" y="180472"/>
                </a:cubicBezTo>
                <a:lnTo>
                  <a:pt x="3134" y="180472"/>
                </a:lnTo>
                <a:close/>
              </a:path>
            </a:pathLst>
          </a:custGeom>
          <a:solidFill>
            <a:srgbClr val="FFFFFF"/>
          </a:solidFill>
          <a:ln w="84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990929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9B7654E-2008-420A-8122-ECEC19E859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4283966"/>
              <a:gd name="connsiteY0" fmla="*/ 0 h 1894349"/>
              <a:gd name="connsiteX1" fmla="*/ 4283967 w 4283966"/>
              <a:gd name="connsiteY1" fmla="*/ 0 h 1894349"/>
              <a:gd name="connsiteX2" fmla="*/ 4283967 w 4283966"/>
              <a:gd name="connsiteY2" fmla="*/ 1894350 h 1894349"/>
              <a:gd name="connsiteX3" fmla="*/ 0 w 4283966"/>
              <a:gd name="connsiteY3" fmla="*/ 1894350 h 1894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3966" h="1894349">
                <a:moveTo>
                  <a:pt x="0" y="0"/>
                </a:moveTo>
                <a:lnTo>
                  <a:pt x="4283967" y="0"/>
                </a:lnTo>
                <a:lnTo>
                  <a:pt x="4283967" y="1894350"/>
                </a:lnTo>
                <a:lnTo>
                  <a:pt x="0" y="1894350"/>
                </a:lnTo>
                <a:close/>
              </a:path>
            </a:pathLst>
          </a:custGeom>
          <a:solidFill>
            <a:schemeClr val="accent5"/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  <p:grpSp>
        <p:nvGrpSpPr>
          <p:cNvPr id="7" name="Graphic 13">
            <a:extLst>
              <a:ext uri="{FF2B5EF4-FFF2-40B4-BE49-F238E27FC236}">
                <a16:creationId xmlns:a16="http://schemas.microsoft.com/office/drawing/2014/main" id="{729007A4-0786-4E2F-8792-3503958402CF}"/>
              </a:ext>
            </a:extLst>
          </p:cNvPr>
          <p:cNvGrpSpPr/>
          <p:nvPr userDrawn="1"/>
        </p:nvGrpSpPr>
        <p:grpSpPr>
          <a:xfrm>
            <a:off x="-198205" y="3196011"/>
            <a:ext cx="13859476" cy="2504949"/>
            <a:chOff x="-1043105" y="1487302"/>
            <a:chExt cx="10394607" cy="187871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189AD39-754C-4C17-B080-C1A0FE1433E9}"/>
                </a:ext>
              </a:extLst>
            </p:cNvPr>
            <p:cNvSpPr/>
            <p:nvPr/>
          </p:nvSpPr>
          <p:spPr>
            <a:xfrm>
              <a:off x="5830213" y="1576551"/>
              <a:ext cx="3521289" cy="1029264"/>
            </a:xfrm>
            <a:custGeom>
              <a:avLst/>
              <a:gdLst>
                <a:gd name="connsiteX0" fmla="*/ 0 w 3521289"/>
                <a:gd name="connsiteY0" fmla="*/ 880023 h 1029264"/>
                <a:gd name="connsiteX1" fmla="*/ 218096 w 3521289"/>
                <a:gd name="connsiteY1" fmla="*/ 816284 h 1029264"/>
                <a:gd name="connsiteX2" fmla="*/ 218096 w 3521289"/>
                <a:gd name="connsiteY2" fmla="*/ 816284 h 1029264"/>
                <a:gd name="connsiteX3" fmla="*/ 414908 w 3521289"/>
                <a:gd name="connsiteY3" fmla="*/ 752544 h 1029264"/>
                <a:gd name="connsiteX4" fmla="*/ 579797 w 3521289"/>
                <a:gd name="connsiteY4" fmla="*/ 715354 h 1029264"/>
                <a:gd name="connsiteX5" fmla="*/ 680836 w 3521289"/>
                <a:gd name="connsiteY5" fmla="*/ 736582 h 1029264"/>
                <a:gd name="connsiteX6" fmla="*/ 925535 w 3521289"/>
                <a:gd name="connsiteY6" fmla="*/ 763131 h 1029264"/>
                <a:gd name="connsiteX7" fmla="*/ 1260632 w 3521289"/>
                <a:gd name="connsiteY7" fmla="*/ 518870 h 1029264"/>
                <a:gd name="connsiteX8" fmla="*/ 1558484 w 3521289"/>
                <a:gd name="connsiteY8" fmla="*/ 455131 h 1029264"/>
                <a:gd name="connsiteX9" fmla="*/ 1952110 w 3521289"/>
                <a:gd name="connsiteY9" fmla="*/ 290517 h 1029264"/>
                <a:gd name="connsiteX10" fmla="*/ 2505302 w 3521289"/>
                <a:gd name="connsiteY10" fmla="*/ 147131 h 1029264"/>
                <a:gd name="connsiteX11" fmla="*/ 2867004 w 3521289"/>
                <a:gd name="connsiteY11" fmla="*/ 279876 h 1029264"/>
                <a:gd name="connsiteX12" fmla="*/ 3132986 w 3521289"/>
                <a:gd name="connsiteY12" fmla="*/ 221457 h 1029264"/>
                <a:gd name="connsiteX13" fmla="*/ 3409609 w 3521289"/>
                <a:gd name="connsiteY13" fmla="*/ 221457 h 1029264"/>
                <a:gd name="connsiteX14" fmla="*/ 3521290 w 3521289"/>
                <a:gd name="connsiteY14" fmla="*/ 715299 h 1029264"/>
                <a:gd name="connsiteX15" fmla="*/ 3356402 w 3521289"/>
                <a:gd name="connsiteY15" fmla="*/ 794946 h 1029264"/>
                <a:gd name="connsiteX16" fmla="*/ 2042562 w 3521289"/>
                <a:gd name="connsiteY16" fmla="*/ 1007337 h 1029264"/>
                <a:gd name="connsiteX17" fmla="*/ 0 w 3521289"/>
                <a:gd name="connsiteY17" fmla="*/ 879913 h 1029264"/>
                <a:gd name="connsiteX18" fmla="*/ 0 w 3521289"/>
                <a:gd name="connsiteY18" fmla="*/ 879913 h 102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21289" h="1029264">
                  <a:moveTo>
                    <a:pt x="0" y="880023"/>
                  </a:moveTo>
                  <a:cubicBezTo>
                    <a:pt x="69170" y="880023"/>
                    <a:pt x="148926" y="826925"/>
                    <a:pt x="218096" y="816284"/>
                  </a:cubicBezTo>
                  <a:lnTo>
                    <a:pt x="218096" y="816284"/>
                  </a:lnTo>
                  <a:cubicBezTo>
                    <a:pt x="175530" y="678219"/>
                    <a:pt x="351059" y="683539"/>
                    <a:pt x="414908" y="752544"/>
                  </a:cubicBezTo>
                  <a:cubicBezTo>
                    <a:pt x="404267" y="630441"/>
                    <a:pt x="542551" y="582610"/>
                    <a:pt x="579797" y="715354"/>
                  </a:cubicBezTo>
                  <a:cubicBezTo>
                    <a:pt x="617042" y="667577"/>
                    <a:pt x="670249" y="672898"/>
                    <a:pt x="680836" y="736582"/>
                  </a:cubicBezTo>
                  <a:cubicBezTo>
                    <a:pt x="760647" y="656936"/>
                    <a:pt x="867007" y="667577"/>
                    <a:pt x="925535" y="763131"/>
                  </a:cubicBezTo>
                  <a:cubicBezTo>
                    <a:pt x="909573" y="630387"/>
                    <a:pt x="1148951" y="333028"/>
                    <a:pt x="1260632" y="518870"/>
                  </a:cubicBezTo>
                  <a:cubicBezTo>
                    <a:pt x="1239349" y="359577"/>
                    <a:pt x="1494690" y="317121"/>
                    <a:pt x="1558484" y="455131"/>
                  </a:cubicBezTo>
                  <a:cubicBezTo>
                    <a:pt x="1585088" y="279931"/>
                    <a:pt x="1813825" y="131224"/>
                    <a:pt x="1952110" y="290517"/>
                  </a:cubicBezTo>
                  <a:cubicBezTo>
                    <a:pt x="1888261" y="67485"/>
                    <a:pt x="2441453" y="-155493"/>
                    <a:pt x="2505302" y="147131"/>
                  </a:cubicBezTo>
                  <a:cubicBezTo>
                    <a:pt x="2654229" y="-33390"/>
                    <a:pt x="2781927" y="147131"/>
                    <a:pt x="2867004" y="279876"/>
                  </a:cubicBezTo>
                  <a:cubicBezTo>
                    <a:pt x="2893607" y="163039"/>
                    <a:pt x="3164855" y="51577"/>
                    <a:pt x="3132986" y="221457"/>
                  </a:cubicBezTo>
                  <a:cubicBezTo>
                    <a:pt x="3180873" y="78071"/>
                    <a:pt x="3356402" y="109941"/>
                    <a:pt x="3409609" y="221457"/>
                  </a:cubicBezTo>
                  <a:cubicBezTo>
                    <a:pt x="3484100" y="370109"/>
                    <a:pt x="3489421" y="556006"/>
                    <a:pt x="3521290" y="715299"/>
                  </a:cubicBezTo>
                  <a:cubicBezTo>
                    <a:pt x="3462762" y="736527"/>
                    <a:pt x="3414930" y="773718"/>
                    <a:pt x="3356402" y="794946"/>
                  </a:cubicBezTo>
                  <a:cubicBezTo>
                    <a:pt x="3090420" y="890500"/>
                    <a:pt x="2320448" y="986438"/>
                    <a:pt x="2042562" y="1007337"/>
                  </a:cubicBezTo>
                  <a:cubicBezTo>
                    <a:pt x="843256" y="1097625"/>
                    <a:pt x="0" y="879913"/>
                    <a:pt x="0" y="879913"/>
                  </a:cubicBezTo>
                  <a:lnTo>
                    <a:pt x="0" y="879913"/>
                  </a:lnTo>
                  <a:close/>
                </a:path>
              </a:pathLst>
            </a:custGeom>
            <a:solidFill>
              <a:srgbClr val="FFFF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0E95C8-5153-4FC4-BC97-5D3729BBF73F}"/>
                </a:ext>
              </a:extLst>
            </p:cNvPr>
            <p:cNvSpPr/>
            <p:nvPr/>
          </p:nvSpPr>
          <p:spPr>
            <a:xfrm>
              <a:off x="-965954" y="1487302"/>
              <a:ext cx="2489914" cy="1389107"/>
            </a:xfrm>
            <a:custGeom>
              <a:avLst/>
              <a:gdLst>
                <a:gd name="connsiteX0" fmla="*/ 545786 w 2489914"/>
                <a:gd name="connsiteY0" fmla="*/ 1202044 h 1389107"/>
                <a:gd name="connsiteX1" fmla="*/ 107291 w 2489914"/>
                <a:gd name="connsiteY1" fmla="*/ 1055092 h 1389107"/>
                <a:gd name="connsiteX2" fmla="*/ 492 w 2489914"/>
                <a:gd name="connsiteY2" fmla="*/ 717307 h 1389107"/>
                <a:gd name="connsiteX3" fmla="*/ 547 w 2489914"/>
                <a:gd name="connsiteY3" fmla="*/ 627952 h 1389107"/>
                <a:gd name="connsiteX4" fmla="*/ 61214 w 2489914"/>
                <a:gd name="connsiteY4" fmla="*/ 337834 h 1389107"/>
                <a:gd name="connsiteX5" fmla="*/ 318256 w 2489914"/>
                <a:gd name="connsiteY5" fmla="*/ 249850 h 1389107"/>
                <a:gd name="connsiteX6" fmla="*/ 509528 w 2489914"/>
                <a:gd name="connsiteY6" fmla="*/ 214 h 1389107"/>
                <a:gd name="connsiteX7" fmla="*/ 791473 w 2489914"/>
                <a:gd name="connsiteY7" fmla="*/ 230158 h 1389107"/>
                <a:gd name="connsiteX8" fmla="*/ 1157397 w 2489914"/>
                <a:gd name="connsiteY8" fmla="*/ 361421 h 1389107"/>
                <a:gd name="connsiteX9" fmla="*/ 1275825 w 2489914"/>
                <a:gd name="connsiteY9" fmla="*/ 387202 h 1389107"/>
                <a:gd name="connsiteX10" fmla="*/ 1339345 w 2489914"/>
                <a:gd name="connsiteY10" fmla="*/ 525870 h 1389107"/>
                <a:gd name="connsiteX11" fmla="*/ 1476587 w 2489914"/>
                <a:gd name="connsiteY11" fmla="*/ 530368 h 1389107"/>
                <a:gd name="connsiteX12" fmla="*/ 1525297 w 2489914"/>
                <a:gd name="connsiteY12" fmla="*/ 669914 h 1389107"/>
                <a:gd name="connsiteX13" fmla="*/ 1672083 w 2489914"/>
                <a:gd name="connsiteY13" fmla="*/ 641994 h 1389107"/>
                <a:gd name="connsiteX14" fmla="*/ 1760945 w 2489914"/>
                <a:gd name="connsiteY14" fmla="*/ 777152 h 1389107"/>
                <a:gd name="connsiteX15" fmla="*/ 1790237 w 2489914"/>
                <a:gd name="connsiteY15" fmla="*/ 838642 h 1389107"/>
                <a:gd name="connsiteX16" fmla="*/ 1887765 w 2489914"/>
                <a:gd name="connsiteY16" fmla="*/ 840946 h 1389107"/>
                <a:gd name="connsiteX17" fmla="*/ 2176457 w 2489914"/>
                <a:gd name="connsiteY17" fmla="*/ 988501 h 1389107"/>
                <a:gd name="connsiteX18" fmla="*/ 2207668 w 2489914"/>
                <a:gd name="connsiteY18" fmla="*/ 1039788 h 1389107"/>
                <a:gd name="connsiteX19" fmla="*/ 2283859 w 2489914"/>
                <a:gd name="connsiteY19" fmla="*/ 1054160 h 1389107"/>
                <a:gd name="connsiteX20" fmla="*/ 2489887 w 2489914"/>
                <a:gd name="connsiteY20" fmla="*/ 1209888 h 1389107"/>
                <a:gd name="connsiteX21" fmla="*/ 1771970 w 2489914"/>
                <a:gd name="connsiteY21" fmla="*/ 1349214 h 1389107"/>
                <a:gd name="connsiteX22" fmla="*/ 1269462 w 2489914"/>
                <a:gd name="connsiteY22" fmla="*/ 1316906 h 1389107"/>
                <a:gd name="connsiteX23" fmla="*/ 545731 w 2489914"/>
                <a:gd name="connsiteY23" fmla="*/ 1202099 h 1389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89914" h="1389107">
                  <a:moveTo>
                    <a:pt x="545786" y="1202044"/>
                  </a:moveTo>
                  <a:cubicBezTo>
                    <a:pt x="389071" y="1184216"/>
                    <a:pt x="214912" y="1170174"/>
                    <a:pt x="107291" y="1055092"/>
                  </a:cubicBezTo>
                  <a:cubicBezTo>
                    <a:pt x="24408" y="966450"/>
                    <a:pt x="3728" y="841330"/>
                    <a:pt x="492" y="717307"/>
                  </a:cubicBezTo>
                  <a:cubicBezTo>
                    <a:pt x="-276" y="687248"/>
                    <a:pt x="-57" y="657298"/>
                    <a:pt x="547" y="627952"/>
                  </a:cubicBezTo>
                  <a:cubicBezTo>
                    <a:pt x="2631" y="527900"/>
                    <a:pt x="8116" y="422692"/>
                    <a:pt x="61214" y="337834"/>
                  </a:cubicBezTo>
                  <a:cubicBezTo>
                    <a:pt x="114312" y="252976"/>
                    <a:pt x="231588" y="199659"/>
                    <a:pt x="318256" y="249850"/>
                  </a:cubicBezTo>
                  <a:cubicBezTo>
                    <a:pt x="256765" y="138114"/>
                    <a:pt x="381995" y="-6314"/>
                    <a:pt x="509528" y="214"/>
                  </a:cubicBezTo>
                  <a:cubicBezTo>
                    <a:pt x="637061" y="6741"/>
                    <a:pt x="738539" y="114143"/>
                    <a:pt x="791473" y="230158"/>
                  </a:cubicBezTo>
                  <a:cubicBezTo>
                    <a:pt x="913740" y="136907"/>
                    <a:pt x="1122511" y="211837"/>
                    <a:pt x="1157397" y="361421"/>
                  </a:cubicBezTo>
                  <a:cubicBezTo>
                    <a:pt x="1152406" y="339973"/>
                    <a:pt x="1267323" y="380839"/>
                    <a:pt x="1275825" y="387202"/>
                  </a:cubicBezTo>
                  <a:cubicBezTo>
                    <a:pt x="1319159" y="419784"/>
                    <a:pt x="1337973" y="474034"/>
                    <a:pt x="1339345" y="525870"/>
                  </a:cubicBezTo>
                  <a:cubicBezTo>
                    <a:pt x="1381143" y="511718"/>
                    <a:pt x="1436215" y="504587"/>
                    <a:pt x="1476587" y="530368"/>
                  </a:cubicBezTo>
                  <a:cubicBezTo>
                    <a:pt x="1521402" y="558947"/>
                    <a:pt x="1542630" y="619724"/>
                    <a:pt x="1525297" y="669914"/>
                  </a:cubicBezTo>
                  <a:cubicBezTo>
                    <a:pt x="1553052" y="622028"/>
                    <a:pt x="1624306" y="613964"/>
                    <a:pt x="1672083" y="641994"/>
                  </a:cubicBezTo>
                  <a:cubicBezTo>
                    <a:pt x="1719860" y="670024"/>
                    <a:pt x="1746903" y="723615"/>
                    <a:pt x="1760945" y="777152"/>
                  </a:cubicBezTo>
                  <a:cubicBezTo>
                    <a:pt x="1766814" y="799532"/>
                    <a:pt x="1772025" y="824326"/>
                    <a:pt x="1790237" y="838642"/>
                  </a:cubicBezTo>
                  <a:cubicBezTo>
                    <a:pt x="1816731" y="859486"/>
                    <a:pt x="1854744" y="847528"/>
                    <a:pt x="1887765" y="840946"/>
                  </a:cubicBezTo>
                  <a:cubicBezTo>
                    <a:pt x="2002189" y="818072"/>
                    <a:pt x="2128186" y="882525"/>
                    <a:pt x="2176457" y="988501"/>
                  </a:cubicBezTo>
                  <a:cubicBezTo>
                    <a:pt x="2184849" y="1006931"/>
                    <a:pt x="2191761" y="1027227"/>
                    <a:pt x="2207668" y="1039788"/>
                  </a:cubicBezTo>
                  <a:cubicBezTo>
                    <a:pt x="2228403" y="1056135"/>
                    <a:pt x="2257475" y="1054160"/>
                    <a:pt x="2283859" y="1054160"/>
                  </a:cubicBezTo>
                  <a:cubicBezTo>
                    <a:pt x="2380017" y="1054050"/>
                    <a:pt x="2491917" y="1113895"/>
                    <a:pt x="2489887" y="1209888"/>
                  </a:cubicBezTo>
                  <a:cubicBezTo>
                    <a:pt x="2484182" y="1477132"/>
                    <a:pt x="1920513" y="1373021"/>
                    <a:pt x="1771970" y="1349214"/>
                  </a:cubicBezTo>
                  <a:cubicBezTo>
                    <a:pt x="1600719" y="1321788"/>
                    <a:pt x="1439616" y="1339231"/>
                    <a:pt x="1269462" y="1316906"/>
                  </a:cubicBezTo>
                  <a:cubicBezTo>
                    <a:pt x="1027176" y="1285091"/>
                    <a:pt x="788620" y="1229744"/>
                    <a:pt x="545731" y="1202099"/>
                  </a:cubicBezTo>
                  <a:close/>
                </a:path>
              </a:pathLst>
            </a:custGeom>
            <a:solidFill>
              <a:srgbClr val="FFFF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grpSp>
          <p:nvGrpSpPr>
            <p:cNvPr id="10" name="Graphic 13">
              <a:extLst>
                <a:ext uri="{FF2B5EF4-FFF2-40B4-BE49-F238E27FC236}">
                  <a16:creationId xmlns:a16="http://schemas.microsoft.com/office/drawing/2014/main" id="{9312501A-FF03-4560-92F6-5C2DE1D9A5AF}"/>
                </a:ext>
              </a:extLst>
            </p:cNvPr>
            <p:cNvGrpSpPr/>
            <p:nvPr/>
          </p:nvGrpSpPr>
          <p:grpSpPr>
            <a:xfrm>
              <a:off x="3683121" y="2045087"/>
              <a:ext cx="4375461" cy="784741"/>
              <a:chOff x="3683121" y="2045087"/>
              <a:chExt cx="4375461" cy="784741"/>
            </a:xfrm>
          </p:grpSpPr>
          <p:grpSp>
            <p:nvGrpSpPr>
              <p:cNvPr id="15" name="Graphic 13">
                <a:extLst>
                  <a:ext uri="{FF2B5EF4-FFF2-40B4-BE49-F238E27FC236}">
                    <a16:creationId xmlns:a16="http://schemas.microsoft.com/office/drawing/2014/main" id="{F7C40FE2-232A-42F7-B810-01F4E8FB2F36}"/>
                  </a:ext>
                </a:extLst>
              </p:cNvPr>
              <p:cNvGrpSpPr/>
              <p:nvPr/>
            </p:nvGrpSpPr>
            <p:grpSpPr>
              <a:xfrm>
                <a:off x="3683121" y="2137658"/>
                <a:ext cx="4134608" cy="511998"/>
                <a:chOff x="3683121" y="2137658"/>
                <a:chExt cx="4134608" cy="511998"/>
              </a:xfrm>
              <a:solidFill>
                <a:srgbClr val="7BA62F"/>
              </a:solidFill>
            </p:grpSpPr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E640744C-AF38-42FA-9EC4-DBE75A19BDC2}"/>
                    </a:ext>
                  </a:extLst>
                </p:cNvPr>
                <p:cNvSpPr/>
                <p:nvPr/>
              </p:nvSpPr>
              <p:spPr>
                <a:xfrm>
                  <a:off x="3683121" y="2153894"/>
                  <a:ext cx="247880" cy="466524"/>
                </a:xfrm>
                <a:custGeom>
                  <a:avLst/>
                  <a:gdLst>
                    <a:gd name="connsiteX0" fmla="*/ 243822 w 247880"/>
                    <a:gd name="connsiteY0" fmla="*/ 462466 h 466524"/>
                    <a:gd name="connsiteX1" fmla="*/ 0 w 247880"/>
                    <a:gd name="connsiteY1" fmla="*/ 0 h 466524"/>
                    <a:gd name="connsiteX2" fmla="*/ 182880 w 247880"/>
                    <a:gd name="connsiteY2" fmla="*/ 292092 h 466524"/>
                    <a:gd name="connsiteX3" fmla="*/ 247881 w 247880"/>
                    <a:gd name="connsiteY3" fmla="*/ 466525 h 466524"/>
                    <a:gd name="connsiteX4" fmla="*/ 243822 w 247880"/>
                    <a:gd name="connsiteY4" fmla="*/ 462466 h 466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880" h="466524">
                      <a:moveTo>
                        <a:pt x="243822" y="462466"/>
                      </a:moveTo>
                      <a:cubicBezTo>
                        <a:pt x="243822" y="462466"/>
                        <a:pt x="40646" y="64891"/>
                        <a:pt x="0" y="0"/>
                      </a:cubicBezTo>
                      <a:cubicBezTo>
                        <a:pt x="56883" y="97364"/>
                        <a:pt x="138175" y="186610"/>
                        <a:pt x="182880" y="292092"/>
                      </a:cubicBezTo>
                      <a:cubicBezTo>
                        <a:pt x="207290" y="348865"/>
                        <a:pt x="223526" y="409752"/>
                        <a:pt x="247881" y="466525"/>
                      </a:cubicBezTo>
                      <a:lnTo>
                        <a:pt x="243822" y="462466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83EE1B39-B8B8-4330-AC6A-9CA30F08FE94}"/>
                    </a:ext>
                  </a:extLst>
                </p:cNvPr>
                <p:cNvSpPr/>
                <p:nvPr/>
              </p:nvSpPr>
              <p:spPr>
                <a:xfrm>
                  <a:off x="3861942" y="2230963"/>
                  <a:ext cx="105646" cy="413811"/>
                </a:xfrm>
                <a:custGeom>
                  <a:avLst/>
                  <a:gdLst>
                    <a:gd name="connsiteX0" fmla="*/ 105647 w 105646"/>
                    <a:gd name="connsiteY0" fmla="*/ 413811 h 413811"/>
                    <a:gd name="connsiteX1" fmla="*/ 40646 w 105646"/>
                    <a:gd name="connsiteY1" fmla="*/ 231260 h 413811"/>
                    <a:gd name="connsiteX2" fmla="*/ 0 w 105646"/>
                    <a:gd name="connsiteY2" fmla="*/ 0 h 413811"/>
                    <a:gd name="connsiteX3" fmla="*/ 89410 w 105646"/>
                    <a:gd name="connsiteY3" fmla="*/ 352924 h 413811"/>
                    <a:gd name="connsiteX4" fmla="*/ 105647 w 105646"/>
                    <a:gd name="connsiteY4" fmla="*/ 413757 h 413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646" h="413811">
                      <a:moveTo>
                        <a:pt x="105647" y="413811"/>
                      </a:moveTo>
                      <a:cubicBezTo>
                        <a:pt x="101588" y="373220"/>
                        <a:pt x="56883" y="288033"/>
                        <a:pt x="40646" y="231260"/>
                      </a:cubicBezTo>
                      <a:cubicBezTo>
                        <a:pt x="16236" y="158251"/>
                        <a:pt x="8118" y="77123"/>
                        <a:pt x="0" y="0"/>
                      </a:cubicBezTo>
                      <a:cubicBezTo>
                        <a:pt x="45693" y="123529"/>
                        <a:pt x="74435" y="200104"/>
                        <a:pt x="89410" y="352924"/>
                      </a:cubicBezTo>
                      <a:lnTo>
                        <a:pt x="105647" y="413757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F7B4AE49-F1D7-4DDA-9A38-EFA6FF037539}"/>
                    </a:ext>
                  </a:extLst>
                </p:cNvPr>
                <p:cNvSpPr/>
                <p:nvPr/>
              </p:nvSpPr>
              <p:spPr>
                <a:xfrm>
                  <a:off x="3999818" y="2267495"/>
                  <a:ext cx="36885" cy="373275"/>
                </a:xfrm>
                <a:custGeom>
                  <a:avLst/>
                  <a:gdLst>
                    <a:gd name="connsiteX0" fmla="*/ 4357 w 36885"/>
                    <a:gd name="connsiteY0" fmla="*/ 373220 h 373275"/>
                    <a:gd name="connsiteX1" fmla="*/ 36885 w 36885"/>
                    <a:gd name="connsiteY1" fmla="*/ 0 h 373275"/>
                    <a:gd name="connsiteX2" fmla="*/ 4083 w 36885"/>
                    <a:gd name="connsiteY2" fmla="*/ 364498 h 373275"/>
                    <a:gd name="connsiteX3" fmla="*/ 4357 w 36885"/>
                    <a:gd name="connsiteY3" fmla="*/ 373275 h 37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885" h="373275">
                      <a:moveTo>
                        <a:pt x="4357" y="373220"/>
                      </a:moveTo>
                      <a:cubicBezTo>
                        <a:pt x="298" y="243383"/>
                        <a:pt x="-11879" y="125778"/>
                        <a:pt x="36885" y="0"/>
                      </a:cubicBezTo>
                      <a:cubicBezTo>
                        <a:pt x="36885" y="117660"/>
                        <a:pt x="31016" y="284358"/>
                        <a:pt x="4083" y="364498"/>
                      </a:cubicBezTo>
                      <a:lnTo>
                        <a:pt x="4357" y="373275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A76BC9E6-6E77-4846-97C7-DD1A01BF3EC3}"/>
                    </a:ext>
                  </a:extLst>
                </p:cNvPr>
                <p:cNvSpPr/>
                <p:nvPr/>
              </p:nvSpPr>
              <p:spPr>
                <a:xfrm>
                  <a:off x="4030819" y="2283731"/>
                  <a:ext cx="131881" cy="365924"/>
                </a:xfrm>
                <a:custGeom>
                  <a:avLst/>
                  <a:gdLst>
                    <a:gd name="connsiteX0" fmla="*/ 2099 w 131881"/>
                    <a:gd name="connsiteY0" fmla="*/ 365925 h 365924"/>
                    <a:gd name="connsiteX1" fmla="*/ 131882 w 131881"/>
                    <a:gd name="connsiteY1" fmla="*/ 0 h 365924"/>
                    <a:gd name="connsiteX2" fmla="*/ 52948 w 131881"/>
                    <a:gd name="connsiteY2" fmla="*/ 269328 h 365924"/>
                    <a:gd name="connsiteX3" fmla="*/ 2154 w 131881"/>
                    <a:gd name="connsiteY3" fmla="*/ 365925 h 365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881" h="365924">
                      <a:moveTo>
                        <a:pt x="2099" y="365925"/>
                      </a:moveTo>
                      <a:cubicBezTo>
                        <a:pt x="-10352" y="344806"/>
                        <a:pt x="32543" y="124626"/>
                        <a:pt x="131882" y="0"/>
                      </a:cubicBezTo>
                      <a:cubicBezTo>
                        <a:pt x="131882" y="89246"/>
                        <a:pt x="102042" y="170374"/>
                        <a:pt x="52948" y="269328"/>
                      </a:cubicBezTo>
                      <a:lnTo>
                        <a:pt x="2154" y="365925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A5754EDF-0E55-4964-AD02-72BDA53CA7AC}"/>
                    </a:ext>
                  </a:extLst>
                </p:cNvPr>
                <p:cNvSpPr/>
                <p:nvPr/>
              </p:nvSpPr>
              <p:spPr>
                <a:xfrm>
                  <a:off x="7218727" y="2178249"/>
                  <a:ext cx="312936" cy="442170"/>
                </a:xfrm>
                <a:custGeom>
                  <a:avLst/>
                  <a:gdLst>
                    <a:gd name="connsiteX0" fmla="*/ 312937 w 312936"/>
                    <a:gd name="connsiteY0" fmla="*/ 438111 h 442170"/>
                    <a:gd name="connsiteX1" fmla="*/ 0 w 312936"/>
                    <a:gd name="connsiteY1" fmla="*/ 0 h 442170"/>
                    <a:gd name="connsiteX2" fmla="*/ 0 w 312936"/>
                    <a:gd name="connsiteY2" fmla="*/ 0 h 442170"/>
                    <a:gd name="connsiteX3" fmla="*/ 312937 w 312936"/>
                    <a:gd name="connsiteY3" fmla="*/ 442170 h 442170"/>
                    <a:gd name="connsiteX4" fmla="*/ 312937 w 312936"/>
                    <a:gd name="connsiteY4" fmla="*/ 438111 h 442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2936" h="442170">
                      <a:moveTo>
                        <a:pt x="312937" y="438111"/>
                      </a:moveTo>
                      <a:cubicBezTo>
                        <a:pt x="292641" y="466525"/>
                        <a:pt x="28469" y="85187"/>
                        <a:pt x="0" y="0"/>
                      </a:cubicBezTo>
                      <a:lnTo>
                        <a:pt x="0" y="0"/>
                      </a:lnTo>
                      <a:cubicBezTo>
                        <a:pt x="113766" y="142014"/>
                        <a:pt x="219467" y="283974"/>
                        <a:pt x="312937" y="442170"/>
                      </a:cubicBezTo>
                      <a:lnTo>
                        <a:pt x="312937" y="438111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82E0AD8F-D9DF-491E-9AC5-DD71EEC0B041}"/>
                    </a:ext>
                  </a:extLst>
                </p:cNvPr>
                <p:cNvSpPr/>
                <p:nvPr/>
              </p:nvSpPr>
              <p:spPr>
                <a:xfrm>
                  <a:off x="7019611" y="2377036"/>
                  <a:ext cx="483584" cy="251556"/>
                </a:xfrm>
                <a:custGeom>
                  <a:avLst/>
                  <a:gdLst>
                    <a:gd name="connsiteX0" fmla="*/ 483585 w 483584"/>
                    <a:gd name="connsiteY0" fmla="*/ 251501 h 251556"/>
                    <a:gd name="connsiteX1" fmla="*/ 0 w 483584"/>
                    <a:gd name="connsiteY1" fmla="*/ 0 h 251556"/>
                    <a:gd name="connsiteX2" fmla="*/ 463288 w 483584"/>
                    <a:gd name="connsiteY2" fmla="*/ 227201 h 251556"/>
                    <a:gd name="connsiteX3" fmla="*/ 483585 w 483584"/>
                    <a:gd name="connsiteY3" fmla="*/ 251556 h 251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584" h="251556">
                      <a:moveTo>
                        <a:pt x="483585" y="251501"/>
                      </a:moveTo>
                      <a:cubicBezTo>
                        <a:pt x="349468" y="167576"/>
                        <a:pt x="192863" y="142015"/>
                        <a:pt x="0" y="0"/>
                      </a:cubicBezTo>
                      <a:cubicBezTo>
                        <a:pt x="170703" y="28414"/>
                        <a:pt x="333232" y="121719"/>
                        <a:pt x="463288" y="227201"/>
                      </a:cubicBezTo>
                      <a:lnTo>
                        <a:pt x="483585" y="251556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37C2983B-FC67-409E-9770-0AD5612A5BC9}"/>
                    </a:ext>
                  </a:extLst>
                </p:cNvPr>
                <p:cNvSpPr/>
                <p:nvPr/>
              </p:nvSpPr>
              <p:spPr>
                <a:xfrm>
                  <a:off x="7369080" y="2202549"/>
                  <a:ext cx="170702" cy="409752"/>
                </a:xfrm>
                <a:custGeom>
                  <a:avLst/>
                  <a:gdLst>
                    <a:gd name="connsiteX0" fmla="*/ 170703 w 170702"/>
                    <a:gd name="connsiteY0" fmla="*/ 409752 h 409752"/>
                    <a:gd name="connsiteX1" fmla="*/ 0 w 170702"/>
                    <a:gd name="connsiteY1" fmla="*/ 0 h 409752"/>
                    <a:gd name="connsiteX2" fmla="*/ 162584 w 170702"/>
                    <a:gd name="connsiteY2" fmla="*/ 336743 h 409752"/>
                    <a:gd name="connsiteX3" fmla="*/ 170703 w 170702"/>
                    <a:gd name="connsiteY3" fmla="*/ 409752 h 409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0702" h="409752">
                      <a:moveTo>
                        <a:pt x="170703" y="409752"/>
                      </a:moveTo>
                      <a:cubicBezTo>
                        <a:pt x="93470" y="267738"/>
                        <a:pt x="32528" y="158251"/>
                        <a:pt x="0" y="0"/>
                      </a:cubicBezTo>
                      <a:cubicBezTo>
                        <a:pt x="90837" y="133074"/>
                        <a:pt x="112888" y="174433"/>
                        <a:pt x="162584" y="336743"/>
                      </a:cubicBezTo>
                      <a:lnTo>
                        <a:pt x="170703" y="409752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F9058557-4640-4C55-B2F9-8D8A4F2748FE}"/>
                    </a:ext>
                  </a:extLst>
                </p:cNvPr>
                <p:cNvSpPr/>
                <p:nvPr/>
              </p:nvSpPr>
              <p:spPr>
                <a:xfrm>
                  <a:off x="7695719" y="2137658"/>
                  <a:ext cx="47239" cy="462466"/>
                </a:xfrm>
                <a:custGeom>
                  <a:avLst/>
                  <a:gdLst>
                    <a:gd name="connsiteX0" fmla="*/ 35062 w 47239"/>
                    <a:gd name="connsiteY0" fmla="*/ 462466 h 462466"/>
                    <a:gd name="connsiteX1" fmla="*/ 10652 w 47239"/>
                    <a:gd name="connsiteY1" fmla="*/ 0 h 462466"/>
                    <a:gd name="connsiteX2" fmla="*/ 47239 w 47239"/>
                    <a:gd name="connsiteY2" fmla="*/ 401634 h 462466"/>
                    <a:gd name="connsiteX3" fmla="*/ 35062 w 47239"/>
                    <a:gd name="connsiteY3" fmla="*/ 462466 h 462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239" h="462466">
                      <a:moveTo>
                        <a:pt x="35062" y="462466"/>
                      </a:moveTo>
                      <a:cubicBezTo>
                        <a:pt x="43180" y="324511"/>
                        <a:pt x="-25661" y="246674"/>
                        <a:pt x="10652" y="0"/>
                      </a:cubicBezTo>
                      <a:cubicBezTo>
                        <a:pt x="18770" y="105482"/>
                        <a:pt x="47239" y="226379"/>
                        <a:pt x="47239" y="401634"/>
                      </a:cubicBezTo>
                      <a:lnTo>
                        <a:pt x="35062" y="462466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AF8A210D-C16D-4311-813B-A83B5401AC56}"/>
                    </a:ext>
                  </a:extLst>
                </p:cNvPr>
                <p:cNvSpPr/>
                <p:nvPr/>
              </p:nvSpPr>
              <p:spPr>
                <a:xfrm>
                  <a:off x="7588547" y="2340504"/>
                  <a:ext cx="134509" cy="240226"/>
                </a:xfrm>
                <a:custGeom>
                  <a:avLst/>
                  <a:gdLst>
                    <a:gd name="connsiteX0" fmla="*/ 134116 w 134509"/>
                    <a:gd name="connsiteY0" fmla="*/ 235320 h 240226"/>
                    <a:gd name="connsiteX1" fmla="*/ 101588 w 134509"/>
                    <a:gd name="connsiteY1" fmla="*/ 198788 h 240226"/>
                    <a:gd name="connsiteX2" fmla="*/ 0 w 134509"/>
                    <a:gd name="connsiteY2" fmla="*/ 0 h 240226"/>
                    <a:gd name="connsiteX3" fmla="*/ 113765 w 134509"/>
                    <a:gd name="connsiteY3" fmla="*/ 178492 h 240226"/>
                    <a:gd name="connsiteX4" fmla="*/ 134061 w 134509"/>
                    <a:gd name="connsiteY4" fmla="*/ 235265 h 2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509" h="240226">
                      <a:moveTo>
                        <a:pt x="134116" y="235320"/>
                      </a:moveTo>
                      <a:cubicBezTo>
                        <a:pt x="138175" y="255615"/>
                        <a:pt x="109706" y="206906"/>
                        <a:pt x="101588" y="198788"/>
                      </a:cubicBezTo>
                      <a:cubicBezTo>
                        <a:pt x="48764" y="137956"/>
                        <a:pt x="8118" y="85187"/>
                        <a:pt x="0" y="0"/>
                      </a:cubicBezTo>
                      <a:cubicBezTo>
                        <a:pt x="36587" y="60832"/>
                        <a:pt x="85352" y="113601"/>
                        <a:pt x="113765" y="178492"/>
                      </a:cubicBezTo>
                      <a:lnTo>
                        <a:pt x="134061" y="235265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1B4298EB-BB1B-44E2-93BD-107721E17B20}"/>
                    </a:ext>
                  </a:extLst>
                </p:cNvPr>
                <p:cNvSpPr/>
                <p:nvPr/>
              </p:nvSpPr>
              <p:spPr>
                <a:xfrm>
                  <a:off x="7755166" y="2295854"/>
                  <a:ext cx="36978" cy="283974"/>
                </a:xfrm>
                <a:custGeom>
                  <a:avLst/>
                  <a:gdLst>
                    <a:gd name="connsiteX0" fmla="*/ 4084 w 36978"/>
                    <a:gd name="connsiteY0" fmla="*/ 283974 h 283974"/>
                    <a:gd name="connsiteX1" fmla="*/ 16261 w 36978"/>
                    <a:gd name="connsiteY1" fmla="*/ 0 h 283974"/>
                    <a:gd name="connsiteX2" fmla="*/ 10227 w 36978"/>
                    <a:gd name="connsiteY2" fmla="*/ 274704 h 283974"/>
                    <a:gd name="connsiteX3" fmla="*/ 4029 w 36978"/>
                    <a:gd name="connsiteY3" fmla="*/ 283974 h 283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978" h="283974">
                      <a:moveTo>
                        <a:pt x="4084" y="283974"/>
                      </a:moveTo>
                      <a:cubicBezTo>
                        <a:pt x="-4035" y="190669"/>
                        <a:pt x="-85" y="103453"/>
                        <a:pt x="16261" y="0"/>
                      </a:cubicBezTo>
                      <a:cubicBezTo>
                        <a:pt x="52848" y="81128"/>
                        <a:pt x="34637" y="193576"/>
                        <a:pt x="10227" y="274704"/>
                      </a:cubicBezTo>
                      <a:lnTo>
                        <a:pt x="4029" y="283974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0402836F-9741-4789-9C83-221F4F48A981}"/>
                    </a:ext>
                  </a:extLst>
                </p:cNvPr>
                <p:cNvSpPr/>
                <p:nvPr/>
              </p:nvSpPr>
              <p:spPr>
                <a:xfrm>
                  <a:off x="7498752" y="2330576"/>
                  <a:ext cx="61106" cy="265433"/>
                </a:xfrm>
                <a:custGeom>
                  <a:avLst/>
                  <a:gdLst>
                    <a:gd name="connsiteX0" fmla="*/ 61106 w 61106"/>
                    <a:gd name="connsiteY0" fmla="*/ 265434 h 265433"/>
                    <a:gd name="connsiteX1" fmla="*/ 22764 w 61106"/>
                    <a:gd name="connsiteY1" fmla="*/ 107293 h 265433"/>
                    <a:gd name="connsiteX2" fmla="*/ 0 w 61106"/>
                    <a:gd name="connsiteY2" fmla="*/ 0 h 265433"/>
                    <a:gd name="connsiteX3" fmla="*/ 29950 w 61106"/>
                    <a:gd name="connsiteY3" fmla="*/ 69334 h 265433"/>
                    <a:gd name="connsiteX4" fmla="*/ 59900 w 61106"/>
                    <a:gd name="connsiteY4" fmla="*/ 221167 h 265433"/>
                    <a:gd name="connsiteX5" fmla="*/ 61106 w 61106"/>
                    <a:gd name="connsiteY5" fmla="*/ 265434 h 265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1106" h="265433">
                      <a:moveTo>
                        <a:pt x="61106" y="265434"/>
                      </a:moveTo>
                      <a:cubicBezTo>
                        <a:pt x="34722" y="228353"/>
                        <a:pt x="28743" y="150352"/>
                        <a:pt x="22764" y="107293"/>
                      </a:cubicBezTo>
                      <a:cubicBezTo>
                        <a:pt x="16785" y="65440"/>
                        <a:pt x="13165" y="40646"/>
                        <a:pt x="0" y="0"/>
                      </a:cubicBezTo>
                      <a:cubicBezTo>
                        <a:pt x="20350" y="38342"/>
                        <a:pt x="20350" y="47832"/>
                        <a:pt x="29950" y="69334"/>
                      </a:cubicBezTo>
                      <a:cubicBezTo>
                        <a:pt x="50300" y="117166"/>
                        <a:pt x="58692" y="169770"/>
                        <a:pt x="59900" y="221167"/>
                      </a:cubicBezTo>
                      <a:lnTo>
                        <a:pt x="61106" y="265434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D3BD18B0-5EFA-4C85-8711-973A60753E81}"/>
                    </a:ext>
                  </a:extLst>
                </p:cNvPr>
                <p:cNvSpPr/>
                <p:nvPr/>
              </p:nvSpPr>
              <p:spPr>
                <a:xfrm>
                  <a:off x="7786237" y="2421467"/>
                  <a:ext cx="31492" cy="148322"/>
                </a:xfrm>
                <a:custGeom>
                  <a:avLst/>
                  <a:gdLst>
                    <a:gd name="connsiteX0" fmla="*/ 0 w 31492"/>
                    <a:gd name="connsiteY0" fmla="*/ 148268 h 148322"/>
                    <a:gd name="connsiteX1" fmla="*/ 31156 w 31492"/>
                    <a:gd name="connsiteY1" fmla="*/ 0 h 148322"/>
                    <a:gd name="connsiteX2" fmla="*/ 13220 w 31492"/>
                    <a:gd name="connsiteY2" fmla="*/ 145909 h 148322"/>
                    <a:gd name="connsiteX3" fmla="*/ 55 w 31492"/>
                    <a:gd name="connsiteY3" fmla="*/ 148323 h 148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492" h="148322">
                      <a:moveTo>
                        <a:pt x="0" y="148268"/>
                      </a:moveTo>
                      <a:cubicBezTo>
                        <a:pt x="5979" y="101643"/>
                        <a:pt x="20350" y="50190"/>
                        <a:pt x="31156" y="0"/>
                      </a:cubicBezTo>
                      <a:cubicBezTo>
                        <a:pt x="32363" y="49039"/>
                        <a:pt x="31156" y="99229"/>
                        <a:pt x="13220" y="145909"/>
                      </a:cubicBezTo>
                      <a:lnTo>
                        <a:pt x="55" y="148323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AB23B85-7D8F-4771-A3F7-0C6AD8FDB9FF}"/>
                    </a:ext>
                  </a:extLst>
                </p:cNvPr>
                <p:cNvSpPr/>
                <p:nvPr/>
              </p:nvSpPr>
              <p:spPr>
                <a:xfrm>
                  <a:off x="6493406" y="2310225"/>
                  <a:ext cx="50104" cy="328844"/>
                </a:xfrm>
                <a:custGeom>
                  <a:avLst/>
                  <a:gdLst>
                    <a:gd name="connsiteX0" fmla="*/ 25177 w 50104"/>
                    <a:gd name="connsiteY0" fmla="*/ 328844 h 328844"/>
                    <a:gd name="connsiteX1" fmla="*/ 0 w 50104"/>
                    <a:gd name="connsiteY1" fmla="*/ 155453 h 328844"/>
                    <a:gd name="connsiteX2" fmla="*/ 40701 w 50104"/>
                    <a:gd name="connsiteY2" fmla="*/ 0 h 328844"/>
                    <a:gd name="connsiteX3" fmla="*/ 45473 w 50104"/>
                    <a:gd name="connsiteY3" fmla="*/ 265434 h 328844"/>
                    <a:gd name="connsiteX4" fmla="*/ 25122 w 50104"/>
                    <a:gd name="connsiteY4" fmla="*/ 328789 h 328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104" h="328844">
                      <a:moveTo>
                        <a:pt x="25177" y="328844"/>
                      </a:moveTo>
                      <a:cubicBezTo>
                        <a:pt x="7241" y="276240"/>
                        <a:pt x="1207" y="209264"/>
                        <a:pt x="0" y="155453"/>
                      </a:cubicBezTo>
                      <a:cubicBezTo>
                        <a:pt x="0" y="102849"/>
                        <a:pt x="15578" y="45418"/>
                        <a:pt x="40701" y="0"/>
                      </a:cubicBezTo>
                      <a:cubicBezTo>
                        <a:pt x="47887" y="86119"/>
                        <a:pt x="55072" y="179369"/>
                        <a:pt x="45473" y="265434"/>
                      </a:cubicBezTo>
                      <a:lnTo>
                        <a:pt x="25122" y="328789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DBA65A69-9FC3-4DF6-820B-16F4202AC269}"/>
                    </a:ext>
                  </a:extLst>
                </p:cNvPr>
                <p:cNvSpPr/>
                <p:nvPr/>
              </p:nvSpPr>
              <p:spPr>
                <a:xfrm>
                  <a:off x="6548534" y="2312584"/>
                  <a:ext cx="82663" cy="306134"/>
                </a:xfrm>
                <a:custGeom>
                  <a:avLst/>
                  <a:gdLst>
                    <a:gd name="connsiteX0" fmla="*/ 0 w 82663"/>
                    <a:gd name="connsiteY0" fmla="*/ 306135 h 306134"/>
                    <a:gd name="connsiteX1" fmla="*/ 82664 w 82663"/>
                    <a:gd name="connsiteY1" fmla="*/ 0 h 306134"/>
                    <a:gd name="connsiteX2" fmla="*/ 4827 w 82663"/>
                    <a:gd name="connsiteY2" fmla="*/ 292970 h 306134"/>
                    <a:gd name="connsiteX3" fmla="*/ 55 w 82663"/>
                    <a:gd name="connsiteY3" fmla="*/ 306135 h 306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663" h="306134">
                      <a:moveTo>
                        <a:pt x="0" y="306135"/>
                      </a:moveTo>
                      <a:cubicBezTo>
                        <a:pt x="0" y="199720"/>
                        <a:pt x="22764" y="90892"/>
                        <a:pt x="82664" y="0"/>
                      </a:cubicBezTo>
                      <a:cubicBezTo>
                        <a:pt x="64727" y="100436"/>
                        <a:pt x="37136" y="196100"/>
                        <a:pt x="4827" y="292970"/>
                      </a:cubicBezTo>
                      <a:lnTo>
                        <a:pt x="55" y="306135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121CF0E2-B568-4B16-BE4B-7D5FA62E2BC3}"/>
                    </a:ext>
                  </a:extLst>
                </p:cNvPr>
                <p:cNvSpPr/>
                <p:nvPr/>
              </p:nvSpPr>
              <p:spPr>
                <a:xfrm>
                  <a:off x="6336472" y="2311377"/>
                  <a:ext cx="100654" cy="300155"/>
                </a:xfrm>
                <a:custGeom>
                  <a:avLst/>
                  <a:gdLst>
                    <a:gd name="connsiteX0" fmla="*/ 100655 w 100654"/>
                    <a:gd name="connsiteY0" fmla="*/ 300156 h 300155"/>
                    <a:gd name="connsiteX1" fmla="*/ 34776 w 100654"/>
                    <a:gd name="connsiteY1" fmla="*/ 168618 h 300155"/>
                    <a:gd name="connsiteX2" fmla="*/ 54 w 100654"/>
                    <a:gd name="connsiteY2" fmla="*/ 0 h 300155"/>
                    <a:gd name="connsiteX3" fmla="*/ 17991 w 100654"/>
                    <a:gd name="connsiteY3" fmla="*/ 52604 h 300155"/>
                    <a:gd name="connsiteX4" fmla="*/ 83870 w 100654"/>
                    <a:gd name="connsiteY4" fmla="*/ 203285 h 300155"/>
                    <a:gd name="connsiteX5" fmla="*/ 100655 w 100654"/>
                    <a:gd name="connsiteY5" fmla="*/ 300156 h 300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654" h="300155">
                      <a:moveTo>
                        <a:pt x="100655" y="300156"/>
                      </a:moveTo>
                      <a:cubicBezTo>
                        <a:pt x="82718" y="259510"/>
                        <a:pt x="49148" y="216450"/>
                        <a:pt x="34776" y="168618"/>
                      </a:cubicBezTo>
                      <a:cubicBezTo>
                        <a:pt x="17991" y="117221"/>
                        <a:pt x="-1152" y="53811"/>
                        <a:pt x="54" y="0"/>
                      </a:cubicBezTo>
                      <a:cubicBezTo>
                        <a:pt x="54" y="15524"/>
                        <a:pt x="10806" y="37081"/>
                        <a:pt x="17991" y="52604"/>
                      </a:cubicBezTo>
                      <a:cubicBezTo>
                        <a:pt x="40755" y="101643"/>
                        <a:pt x="63519" y="151833"/>
                        <a:pt x="83870" y="203285"/>
                      </a:cubicBezTo>
                      <a:lnTo>
                        <a:pt x="100655" y="300156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DAB7D0FF-1803-4E6E-8F77-780D51BFED99}"/>
                    </a:ext>
                  </a:extLst>
                </p:cNvPr>
                <p:cNvSpPr/>
                <p:nvPr/>
              </p:nvSpPr>
              <p:spPr>
                <a:xfrm>
                  <a:off x="4374763" y="2273145"/>
                  <a:ext cx="143715" cy="332409"/>
                </a:xfrm>
                <a:custGeom>
                  <a:avLst/>
                  <a:gdLst>
                    <a:gd name="connsiteX0" fmla="*/ 0 w 143715"/>
                    <a:gd name="connsiteY0" fmla="*/ 330051 h 332409"/>
                    <a:gd name="connsiteX1" fmla="*/ 143715 w 143715"/>
                    <a:gd name="connsiteY1" fmla="*/ 0 h 332409"/>
                    <a:gd name="connsiteX2" fmla="*/ 5979 w 143715"/>
                    <a:gd name="connsiteY2" fmla="*/ 332409 h 332409"/>
                    <a:gd name="connsiteX3" fmla="*/ 0 w 143715"/>
                    <a:gd name="connsiteY3" fmla="*/ 329996 h 332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715" h="332409">
                      <a:moveTo>
                        <a:pt x="0" y="330051"/>
                      </a:moveTo>
                      <a:cubicBezTo>
                        <a:pt x="0" y="206906"/>
                        <a:pt x="63465" y="93305"/>
                        <a:pt x="143715" y="0"/>
                      </a:cubicBezTo>
                      <a:cubicBezTo>
                        <a:pt x="125723" y="123145"/>
                        <a:pt x="49094" y="218809"/>
                        <a:pt x="5979" y="332409"/>
                      </a:cubicBezTo>
                      <a:lnTo>
                        <a:pt x="0" y="329996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E6B71D68-20F1-4D8C-A41B-9AE829490BFD}"/>
                    </a:ext>
                  </a:extLst>
                </p:cNvPr>
                <p:cNvSpPr/>
                <p:nvPr/>
              </p:nvSpPr>
              <p:spPr>
                <a:xfrm>
                  <a:off x="4303978" y="2275613"/>
                  <a:ext cx="50489" cy="326430"/>
                </a:xfrm>
                <a:custGeom>
                  <a:avLst/>
                  <a:gdLst>
                    <a:gd name="connsiteX0" fmla="*/ 50435 w 50489"/>
                    <a:gd name="connsiteY0" fmla="*/ 326430 h 326430"/>
                    <a:gd name="connsiteX1" fmla="*/ 36063 w 50489"/>
                    <a:gd name="connsiteY1" fmla="*/ 291763 h 326430"/>
                    <a:gd name="connsiteX2" fmla="*/ 13299 w 50489"/>
                    <a:gd name="connsiteY2" fmla="*/ 194893 h 326430"/>
                    <a:gd name="connsiteX3" fmla="*/ 134 w 50489"/>
                    <a:gd name="connsiteY3" fmla="*/ 0 h 326430"/>
                    <a:gd name="connsiteX4" fmla="*/ 10940 w 50489"/>
                    <a:gd name="connsiteY4" fmla="*/ 43060 h 326430"/>
                    <a:gd name="connsiteX5" fmla="*/ 48076 w 50489"/>
                    <a:gd name="connsiteY5" fmla="*/ 178163 h 326430"/>
                    <a:gd name="connsiteX6" fmla="*/ 50490 w 50489"/>
                    <a:gd name="connsiteY6" fmla="*/ 326430 h 326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489" h="326430">
                      <a:moveTo>
                        <a:pt x="50435" y="326430"/>
                      </a:moveTo>
                      <a:cubicBezTo>
                        <a:pt x="49228" y="316886"/>
                        <a:pt x="40835" y="302514"/>
                        <a:pt x="36063" y="291763"/>
                      </a:cubicBezTo>
                      <a:cubicBezTo>
                        <a:pt x="26464" y="260662"/>
                        <a:pt x="20485" y="227201"/>
                        <a:pt x="13299" y="194893"/>
                      </a:cubicBezTo>
                      <a:cubicBezTo>
                        <a:pt x="-2279" y="129124"/>
                        <a:pt x="3700" y="65769"/>
                        <a:pt x="134" y="0"/>
                      </a:cubicBezTo>
                      <a:cubicBezTo>
                        <a:pt x="-1072" y="14371"/>
                        <a:pt x="6113" y="29895"/>
                        <a:pt x="10940" y="43060"/>
                      </a:cubicBezTo>
                      <a:cubicBezTo>
                        <a:pt x="26519" y="88478"/>
                        <a:pt x="39683" y="132744"/>
                        <a:pt x="48076" y="178163"/>
                      </a:cubicBezTo>
                      <a:lnTo>
                        <a:pt x="50490" y="326430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E582F211-7961-463D-ACBA-94B3610F9594}"/>
                    </a:ext>
                  </a:extLst>
                </p:cNvPr>
                <p:cNvSpPr/>
                <p:nvPr/>
              </p:nvSpPr>
              <p:spPr>
                <a:xfrm>
                  <a:off x="4443055" y="2356741"/>
                  <a:ext cx="134115" cy="225829"/>
                </a:xfrm>
                <a:custGeom>
                  <a:avLst/>
                  <a:gdLst>
                    <a:gd name="connsiteX0" fmla="*/ 0 w 134115"/>
                    <a:gd name="connsiteY0" fmla="*/ 225830 h 225829"/>
                    <a:gd name="connsiteX1" fmla="*/ 51507 w 134115"/>
                    <a:gd name="connsiteY1" fmla="*/ 91934 h 225829"/>
                    <a:gd name="connsiteX2" fmla="*/ 134116 w 134115"/>
                    <a:gd name="connsiteY2" fmla="*/ 0 h 225829"/>
                    <a:gd name="connsiteX3" fmla="*/ 117879 w 134115"/>
                    <a:gd name="connsiteY3" fmla="*/ 39220 h 225829"/>
                    <a:gd name="connsiteX4" fmla="*/ 42073 w 134115"/>
                    <a:gd name="connsiteY4" fmla="*/ 176846 h 225829"/>
                    <a:gd name="connsiteX5" fmla="*/ 0 w 134115"/>
                    <a:gd name="connsiteY5" fmla="*/ 225830 h 22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115" h="225829">
                      <a:moveTo>
                        <a:pt x="0" y="225830"/>
                      </a:moveTo>
                      <a:cubicBezTo>
                        <a:pt x="19089" y="149475"/>
                        <a:pt x="29785" y="127094"/>
                        <a:pt x="51507" y="91934"/>
                      </a:cubicBezTo>
                      <a:cubicBezTo>
                        <a:pt x="73174" y="58144"/>
                        <a:pt x="84474" y="44431"/>
                        <a:pt x="134116" y="0"/>
                      </a:cubicBezTo>
                      <a:cubicBezTo>
                        <a:pt x="131428" y="13494"/>
                        <a:pt x="123255" y="25671"/>
                        <a:pt x="117879" y="39220"/>
                      </a:cubicBezTo>
                      <a:cubicBezTo>
                        <a:pt x="97584" y="79811"/>
                        <a:pt x="66482" y="138998"/>
                        <a:pt x="42073" y="176846"/>
                      </a:cubicBezTo>
                      <a:lnTo>
                        <a:pt x="0" y="225830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38C737BD-DA53-4E26-81B4-2D1F1D7ECA8C}"/>
                    </a:ext>
                  </a:extLst>
                </p:cNvPr>
                <p:cNvSpPr/>
                <p:nvPr/>
              </p:nvSpPr>
              <p:spPr>
                <a:xfrm>
                  <a:off x="5196132" y="2265356"/>
                  <a:ext cx="90781" cy="248868"/>
                </a:xfrm>
                <a:custGeom>
                  <a:avLst/>
                  <a:gdLst>
                    <a:gd name="connsiteX0" fmla="*/ 90782 w 90781"/>
                    <a:gd name="connsiteY0" fmla="*/ 248813 h 248868"/>
                    <a:gd name="connsiteX1" fmla="*/ 29840 w 90781"/>
                    <a:gd name="connsiteY1" fmla="*/ 139272 h 248868"/>
                    <a:gd name="connsiteX2" fmla="*/ 0 w 90781"/>
                    <a:gd name="connsiteY2" fmla="*/ 0 h 248868"/>
                    <a:gd name="connsiteX3" fmla="*/ 12177 w 90781"/>
                    <a:gd name="connsiteY3" fmla="*/ 40591 h 248868"/>
                    <a:gd name="connsiteX4" fmla="*/ 90782 w 90781"/>
                    <a:gd name="connsiteY4" fmla="*/ 248868 h 2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781" h="248868">
                      <a:moveTo>
                        <a:pt x="90782" y="248813"/>
                      </a:moveTo>
                      <a:cubicBezTo>
                        <a:pt x="62313" y="231206"/>
                        <a:pt x="40646" y="171745"/>
                        <a:pt x="29840" y="139272"/>
                      </a:cubicBezTo>
                      <a:cubicBezTo>
                        <a:pt x="14920" y="94621"/>
                        <a:pt x="9544" y="45967"/>
                        <a:pt x="0" y="0"/>
                      </a:cubicBezTo>
                      <a:cubicBezTo>
                        <a:pt x="2688" y="13549"/>
                        <a:pt x="8118" y="27043"/>
                        <a:pt x="12177" y="40591"/>
                      </a:cubicBezTo>
                      <a:lnTo>
                        <a:pt x="90782" y="248868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E89995F4-7B03-4543-919F-366B0CD91142}"/>
                    </a:ext>
                  </a:extLst>
                </p:cNvPr>
                <p:cNvSpPr/>
                <p:nvPr/>
              </p:nvSpPr>
              <p:spPr>
                <a:xfrm>
                  <a:off x="5150055" y="2377585"/>
                  <a:ext cx="81292" cy="124406"/>
                </a:xfrm>
                <a:custGeom>
                  <a:avLst/>
                  <a:gdLst>
                    <a:gd name="connsiteX0" fmla="*/ 81292 w 81292"/>
                    <a:gd name="connsiteY0" fmla="*/ 124407 h 124406"/>
                    <a:gd name="connsiteX1" fmla="*/ 0 w 81292"/>
                    <a:gd name="connsiteY1" fmla="*/ 0 h 124406"/>
                    <a:gd name="connsiteX2" fmla="*/ 77233 w 81292"/>
                    <a:gd name="connsiteY2" fmla="*/ 93305 h 124406"/>
                    <a:gd name="connsiteX3" fmla="*/ 81292 w 81292"/>
                    <a:gd name="connsiteY3" fmla="*/ 124407 h 124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92" h="124406">
                      <a:moveTo>
                        <a:pt x="81292" y="124407"/>
                      </a:moveTo>
                      <a:cubicBezTo>
                        <a:pt x="40646" y="87875"/>
                        <a:pt x="13549" y="54085"/>
                        <a:pt x="0" y="0"/>
                      </a:cubicBezTo>
                      <a:cubicBezTo>
                        <a:pt x="32528" y="22983"/>
                        <a:pt x="55566" y="60832"/>
                        <a:pt x="77233" y="93305"/>
                      </a:cubicBezTo>
                      <a:lnTo>
                        <a:pt x="81292" y="124407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  <p:grpSp>
            <p:nvGrpSpPr>
              <p:cNvPr id="16" name="Graphic 13">
                <a:extLst>
                  <a:ext uri="{FF2B5EF4-FFF2-40B4-BE49-F238E27FC236}">
                    <a16:creationId xmlns:a16="http://schemas.microsoft.com/office/drawing/2014/main" id="{AD5B842D-10FC-495D-B7DB-64C12BB8973F}"/>
                  </a:ext>
                </a:extLst>
              </p:cNvPr>
              <p:cNvGrpSpPr/>
              <p:nvPr/>
            </p:nvGrpSpPr>
            <p:grpSpPr>
              <a:xfrm>
                <a:off x="4751932" y="2223897"/>
                <a:ext cx="225511" cy="563242"/>
                <a:chOff x="4751932" y="2223897"/>
                <a:chExt cx="225511" cy="563242"/>
              </a:xfrm>
            </p:grpSpPr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6C0A0CF0-3569-4480-B75B-24938918E15E}"/>
                    </a:ext>
                  </a:extLst>
                </p:cNvPr>
                <p:cNvSpPr/>
                <p:nvPr/>
              </p:nvSpPr>
              <p:spPr>
                <a:xfrm>
                  <a:off x="4805030" y="2337506"/>
                  <a:ext cx="172413" cy="449633"/>
                </a:xfrm>
                <a:custGeom>
                  <a:avLst/>
                  <a:gdLst>
                    <a:gd name="connsiteX0" fmla="*/ 2633 w 172413"/>
                    <a:gd name="connsiteY0" fmla="*/ 3053 h 449633"/>
                    <a:gd name="connsiteX1" fmla="*/ 5705 w 172413"/>
                    <a:gd name="connsiteY1" fmla="*/ 112211 h 449633"/>
                    <a:gd name="connsiteX2" fmla="*/ 33845 w 172413"/>
                    <a:gd name="connsiteY2" fmla="*/ 228664 h 449633"/>
                    <a:gd name="connsiteX3" fmla="*/ 164724 w 172413"/>
                    <a:gd name="connsiteY3" fmla="*/ 447747 h 449633"/>
                    <a:gd name="connsiteX4" fmla="*/ 171745 w 172413"/>
                    <a:gd name="connsiteY4" fmla="*/ 443633 h 449633"/>
                    <a:gd name="connsiteX5" fmla="*/ 46516 w 172413"/>
                    <a:gd name="connsiteY5" fmla="*/ 237824 h 449633"/>
                    <a:gd name="connsiteX6" fmla="*/ 15469 w 172413"/>
                    <a:gd name="connsiteY6" fmla="*/ 123511 h 449633"/>
                    <a:gd name="connsiteX7" fmla="*/ 10587 w 172413"/>
                    <a:gd name="connsiteY7" fmla="*/ 5083 h 449633"/>
                    <a:gd name="connsiteX8" fmla="*/ 2743 w 172413"/>
                    <a:gd name="connsiteY8" fmla="*/ 2944 h 449633"/>
                    <a:gd name="connsiteX9" fmla="*/ 2743 w 172413"/>
                    <a:gd name="connsiteY9" fmla="*/ 2944 h 44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413" h="449633">
                      <a:moveTo>
                        <a:pt x="2633" y="3053"/>
                      </a:moveTo>
                      <a:cubicBezTo>
                        <a:pt x="-2743" y="39201"/>
                        <a:pt x="1042" y="76227"/>
                        <a:pt x="5705" y="112211"/>
                      </a:cubicBezTo>
                      <a:cubicBezTo>
                        <a:pt x="10861" y="152363"/>
                        <a:pt x="18870" y="190925"/>
                        <a:pt x="33845" y="228664"/>
                      </a:cubicBezTo>
                      <a:cubicBezTo>
                        <a:pt x="65330" y="308036"/>
                        <a:pt x="118702" y="376548"/>
                        <a:pt x="164724" y="447747"/>
                      </a:cubicBezTo>
                      <a:cubicBezTo>
                        <a:pt x="167576" y="452135"/>
                        <a:pt x="174597" y="448076"/>
                        <a:pt x="171745" y="443633"/>
                      </a:cubicBezTo>
                      <a:cubicBezTo>
                        <a:pt x="128137" y="376164"/>
                        <a:pt x="79482" y="311547"/>
                        <a:pt x="46516" y="237824"/>
                      </a:cubicBezTo>
                      <a:cubicBezTo>
                        <a:pt x="30115" y="201128"/>
                        <a:pt x="21338" y="163060"/>
                        <a:pt x="15469" y="123511"/>
                      </a:cubicBezTo>
                      <a:cubicBezTo>
                        <a:pt x="9764" y="84894"/>
                        <a:pt x="4773" y="43974"/>
                        <a:pt x="10587" y="5083"/>
                      </a:cubicBezTo>
                      <a:cubicBezTo>
                        <a:pt x="11355" y="-18"/>
                        <a:pt x="3511" y="-2213"/>
                        <a:pt x="2743" y="2944"/>
                      </a:cubicBezTo>
                      <a:lnTo>
                        <a:pt x="2743" y="2944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3D584460-2280-4CAE-8CED-0BCB915885F1}"/>
                    </a:ext>
                  </a:extLst>
                </p:cNvPr>
                <p:cNvSpPr/>
                <p:nvPr/>
              </p:nvSpPr>
              <p:spPr>
                <a:xfrm>
                  <a:off x="4843250" y="2429957"/>
                  <a:ext cx="44407" cy="220633"/>
                </a:xfrm>
                <a:custGeom>
                  <a:avLst/>
                  <a:gdLst>
                    <a:gd name="connsiteX0" fmla="*/ 6979 w 44407"/>
                    <a:gd name="connsiteY0" fmla="*/ 2920 h 220633"/>
                    <a:gd name="connsiteX1" fmla="*/ 36929 w 44407"/>
                    <a:gd name="connsiteY1" fmla="*/ 218547 h 220633"/>
                    <a:gd name="connsiteX2" fmla="*/ 43950 w 44407"/>
                    <a:gd name="connsiteY2" fmla="*/ 214433 h 220633"/>
                    <a:gd name="connsiteX3" fmla="*/ 14823 w 44407"/>
                    <a:gd name="connsiteY3" fmla="*/ 5059 h 220633"/>
                    <a:gd name="connsiteX4" fmla="*/ 6979 w 44407"/>
                    <a:gd name="connsiteY4" fmla="*/ 2920 h 220633"/>
                    <a:gd name="connsiteX5" fmla="*/ 6979 w 44407"/>
                    <a:gd name="connsiteY5" fmla="*/ 2920 h 220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07" h="220633">
                      <a:moveTo>
                        <a:pt x="6979" y="2920"/>
                      </a:moveTo>
                      <a:cubicBezTo>
                        <a:pt x="-9367" y="75984"/>
                        <a:pt x="3962" y="152011"/>
                        <a:pt x="36929" y="218547"/>
                      </a:cubicBezTo>
                      <a:cubicBezTo>
                        <a:pt x="39233" y="223265"/>
                        <a:pt x="46254" y="219151"/>
                        <a:pt x="43950" y="214433"/>
                      </a:cubicBezTo>
                      <a:cubicBezTo>
                        <a:pt x="12025" y="149871"/>
                        <a:pt x="-1030" y="75875"/>
                        <a:pt x="14823" y="5059"/>
                      </a:cubicBezTo>
                      <a:cubicBezTo>
                        <a:pt x="15975" y="-42"/>
                        <a:pt x="8131" y="-2181"/>
                        <a:pt x="6979" y="2920"/>
                      </a:cubicBezTo>
                      <a:lnTo>
                        <a:pt x="6979" y="2920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1630299-5C71-428F-BC29-4FA23121C2D3}"/>
                    </a:ext>
                  </a:extLst>
                </p:cNvPr>
                <p:cNvSpPr/>
                <p:nvPr/>
              </p:nvSpPr>
              <p:spPr>
                <a:xfrm>
                  <a:off x="4751932" y="2563082"/>
                  <a:ext cx="142398" cy="100287"/>
                </a:xfrm>
                <a:custGeom>
                  <a:avLst/>
                  <a:gdLst>
                    <a:gd name="connsiteX0" fmla="*/ 142399 w 142398"/>
                    <a:gd name="connsiteY0" fmla="*/ 100288 h 100287"/>
                    <a:gd name="connsiteX1" fmla="*/ 0 w 142398"/>
                    <a:gd name="connsiteY1" fmla="*/ 1552 h 100287"/>
                    <a:gd name="connsiteX2" fmla="*/ 142399 w 142398"/>
                    <a:gd name="connsiteY2" fmla="*/ 100288 h 100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2398" h="100287">
                      <a:moveTo>
                        <a:pt x="142399" y="100288"/>
                      </a:moveTo>
                      <a:cubicBezTo>
                        <a:pt x="117441" y="57886"/>
                        <a:pt x="64727" y="-11229"/>
                        <a:pt x="0" y="1552"/>
                      </a:cubicBezTo>
                      <a:cubicBezTo>
                        <a:pt x="45967" y="47738"/>
                        <a:pt x="87381" y="74123"/>
                        <a:pt x="142399" y="100288"/>
                      </a:cubicBezTo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grpSp>
              <p:nvGrpSpPr>
                <p:cNvPr id="59" name="Graphic 13">
                  <a:extLst>
                    <a:ext uri="{FF2B5EF4-FFF2-40B4-BE49-F238E27FC236}">
                      <a16:creationId xmlns:a16="http://schemas.microsoft.com/office/drawing/2014/main" id="{6787BE36-ABDF-4130-8082-4BDD6F971636}"/>
                    </a:ext>
                  </a:extLst>
                </p:cNvPr>
                <p:cNvGrpSpPr/>
                <p:nvPr/>
              </p:nvGrpSpPr>
              <p:grpSpPr>
                <a:xfrm>
                  <a:off x="4850198" y="2266029"/>
                  <a:ext cx="85988" cy="171752"/>
                  <a:chOff x="4850198" y="2266029"/>
                  <a:chExt cx="85988" cy="171752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B052425D-71A3-4DC4-8FDF-3F3294D63E9D}"/>
                      </a:ext>
                    </a:extLst>
                  </p:cNvPr>
                  <p:cNvSpPr/>
                  <p:nvPr/>
                </p:nvSpPr>
                <p:spPr>
                  <a:xfrm>
                    <a:off x="4866081" y="2266029"/>
                    <a:ext cx="70104" cy="118247"/>
                  </a:xfrm>
                  <a:custGeom>
                    <a:avLst/>
                    <a:gdLst>
                      <a:gd name="connsiteX0" fmla="*/ 4498 w 70104"/>
                      <a:gd name="connsiteY0" fmla="*/ 112049 h 118247"/>
                      <a:gd name="connsiteX1" fmla="*/ 27207 w 70104"/>
                      <a:gd name="connsiteY1" fmla="*/ 88188 h 118247"/>
                      <a:gd name="connsiteX2" fmla="*/ 23861 w 70104"/>
                      <a:gd name="connsiteY2" fmla="*/ 118248 h 118247"/>
                      <a:gd name="connsiteX3" fmla="*/ 44541 w 70104"/>
                      <a:gd name="connsiteY3" fmla="*/ 98117 h 118247"/>
                      <a:gd name="connsiteX4" fmla="*/ 46241 w 70104"/>
                      <a:gd name="connsiteY4" fmla="*/ 102560 h 118247"/>
                      <a:gd name="connsiteX5" fmla="*/ 53537 w 70104"/>
                      <a:gd name="connsiteY5" fmla="*/ 89340 h 118247"/>
                      <a:gd name="connsiteX6" fmla="*/ 58254 w 70104"/>
                      <a:gd name="connsiteY6" fmla="*/ 4373 h 118247"/>
                      <a:gd name="connsiteX7" fmla="*/ 7076 w 70104"/>
                      <a:gd name="connsiteY7" fmla="*/ 62407 h 118247"/>
                      <a:gd name="connsiteX8" fmla="*/ 0 w 70104"/>
                      <a:gd name="connsiteY8" fmla="*/ 83965 h 118247"/>
                      <a:gd name="connsiteX9" fmla="*/ 4443 w 70104"/>
                      <a:gd name="connsiteY9" fmla="*/ 112049 h 118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0104" h="118247">
                        <a:moveTo>
                          <a:pt x="4498" y="112049"/>
                        </a:moveTo>
                        <a:cubicBezTo>
                          <a:pt x="11464" y="103767"/>
                          <a:pt x="16456" y="91041"/>
                          <a:pt x="27207" y="88188"/>
                        </a:cubicBezTo>
                        <a:cubicBezTo>
                          <a:pt x="31870" y="96526"/>
                          <a:pt x="28140" y="109471"/>
                          <a:pt x="23861" y="118248"/>
                        </a:cubicBezTo>
                        <a:cubicBezTo>
                          <a:pt x="28195" y="109471"/>
                          <a:pt x="35380" y="99872"/>
                          <a:pt x="44541" y="98117"/>
                        </a:cubicBezTo>
                        <a:cubicBezTo>
                          <a:pt x="45309" y="99488"/>
                          <a:pt x="45802" y="100969"/>
                          <a:pt x="46241" y="102560"/>
                        </a:cubicBezTo>
                        <a:cubicBezTo>
                          <a:pt x="48819" y="97952"/>
                          <a:pt x="51288" y="93509"/>
                          <a:pt x="53537" y="89340"/>
                        </a:cubicBezTo>
                        <a:cubicBezTo>
                          <a:pt x="67085" y="64272"/>
                          <a:pt x="80470" y="28673"/>
                          <a:pt x="58254" y="4373"/>
                        </a:cubicBezTo>
                        <a:cubicBezTo>
                          <a:pt x="37739" y="-18062"/>
                          <a:pt x="10642" y="52644"/>
                          <a:pt x="7076" y="62407"/>
                        </a:cubicBezTo>
                        <a:cubicBezTo>
                          <a:pt x="4498" y="69538"/>
                          <a:pt x="2194" y="76724"/>
                          <a:pt x="0" y="83965"/>
                        </a:cubicBezTo>
                        <a:cubicBezTo>
                          <a:pt x="9161" y="86159"/>
                          <a:pt x="6363" y="105193"/>
                          <a:pt x="4443" y="112049"/>
                        </a:cubicBezTo>
                        <a:close/>
                      </a:path>
                    </a:pathLst>
                  </a:custGeom>
                  <a:solidFill>
                    <a:srgbClr val="FDEEA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FF635532-C09E-4A7C-8ACD-3047EA9C5E45}"/>
                      </a:ext>
                    </a:extLst>
                  </p:cNvPr>
                  <p:cNvSpPr/>
                  <p:nvPr/>
                </p:nvSpPr>
                <p:spPr>
                  <a:xfrm>
                    <a:off x="4850198" y="2349994"/>
                    <a:ext cx="62179" cy="87787"/>
                  </a:xfrm>
                  <a:custGeom>
                    <a:avLst/>
                    <a:gdLst>
                      <a:gd name="connsiteX0" fmla="*/ 2060 w 62179"/>
                      <a:gd name="connsiteY0" fmla="*/ 70870 h 87787"/>
                      <a:gd name="connsiteX1" fmla="*/ 10837 w 62179"/>
                      <a:gd name="connsiteY1" fmla="*/ 84145 h 87787"/>
                      <a:gd name="connsiteX2" fmla="*/ 26744 w 62179"/>
                      <a:gd name="connsiteY2" fmla="*/ 69828 h 87787"/>
                      <a:gd name="connsiteX3" fmla="*/ 62179 w 62179"/>
                      <a:gd name="connsiteY3" fmla="*/ 18595 h 87787"/>
                      <a:gd name="connsiteX4" fmla="*/ 60479 w 62179"/>
                      <a:gd name="connsiteY4" fmla="*/ 14152 h 87787"/>
                      <a:gd name="connsiteX5" fmla="*/ 39799 w 62179"/>
                      <a:gd name="connsiteY5" fmla="*/ 34283 h 87787"/>
                      <a:gd name="connsiteX6" fmla="*/ 43145 w 62179"/>
                      <a:gd name="connsiteY6" fmla="*/ 4224 h 87787"/>
                      <a:gd name="connsiteX7" fmla="*/ 20436 w 62179"/>
                      <a:gd name="connsiteY7" fmla="*/ 28085 h 87787"/>
                      <a:gd name="connsiteX8" fmla="*/ 15993 w 62179"/>
                      <a:gd name="connsiteY8" fmla="*/ 0 h 87787"/>
                      <a:gd name="connsiteX9" fmla="*/ 5680 w 62179"/>
                      <a:gd name="connsiteY9" fmla="*/ 42840 h 87787"/>
                      <a:gd name="connsiteX10" fmla="*/ 2170 w 62179"/>
                      <a:gd name="connsiteY10" fmla="*/ 70870 h 87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2179" h="87787">
                        <a:moveTo>
                          <a:pt x="2060" y="70870"/>
                        </a:moveTo>
                        <a:cubicBezTo>
                          <a:pt x="579" y="78714"/>
                          <a:pt x="-4687" y="95060"/>
                          <a:pt x="10837" y="84145"/>
                        </a:cubicBezTo>
                        <a:cubicBezTo>
                          <a:pt x="16322" y="80305"/>
                          <a:pt x="21643" y="75368"/>
                          <a:pt x="26744" y="69828"/>
                        </a:cubicBezTo>
                        <a:cubicBezTo>
                          <a:pt x="40348" y="55072"/>
                          <a:pt x="52415" y="35709"/>
                          <a:pt x="62179" y="18595"/>
                        </a:cubicBezTo>
                        <a:cubicBezTo>
                          <a:pt x="61740" y="17059"/>
                          <a:pt x="61192" y="15523"/>
                          <a:pt x="60479" y="14152"/>
                        </a:cubicBezTo>
                        <a:cubicBezTo>
                          <a:pt x="51263" y="15907"/>
                          <a:pt x="44078" y="25507"/>
                          <a:pt x="39799" y="34283"/>
                        </a:cubicBezTo>
                        <a:cubicBezTo>
                          <a:pt x="44133" y="25507"/>
                          <a:pt x="47808" y="12561"/>
                          <a:pt x="43145" y="4224"/>
                        </a:cubicBezTo>
                        <a:cubicBezTo>
                          <a:pt x="32394" y="7076"/>
                          <a:pt x="27347" y="19802"/>
                          <a:pt x="20436" y="28085"/>
                        </a:cubicBezTo>
                        <a:cubicBezTo>
                          <a:pt x="22301" y="21283"/>
                          <a:pt x="25098" y="2249"/>
                          <a:pt x="15993" y="0"/>
                        </a:cubicBezTo>
                        <a:cubicBezTo>
                          <a:pt x="11769" y="14097"/>
                          <a:pt x="8259" y="28414"/>
                          <a:pt x="5680" y="42840"/>
                        </a:cubicBezTo>
                        <a:cubicBezTo>
                          <a:pt x="4035" y="52110"/>
                          <a:pt x="3870" y="61655"/>
                          <a:pt x="2170" y="70870"/>
                        </a:cubicBezTo>
                        <a:close/>
                      </a:path>
                    </a:pathLst>
                  </a:custGeom>
                  <a:solidFill>
                    <a:srgbClr val="7BA62F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  <p:grpSp>
              <p:nvGrpSpPr>
                <p:cNvPr id="60" name="Graphic 13">
                  <a:extLst>
                    <a:ext uri="{FF2B5EF4-FFF2-40B4-BE49-F238E27FC236}">
                      <a16:creationId xmlns:a16="http://schemas.microsoft.com/office/drawing/2014/main" id="{1C507C1C-4EDA-46BF-AEAF-B0289356620D}"/>
                    </a:ext>
                  </a:extLst>
                </p:cNvPr>
                <p:cNvGrpSpPr/>
                <p:nvPr/>
              </p:nvGrpSpPr>
              <p:grpSpPr>
                <a:xfrm>
                  <a:off x="4787944" y="2223897"/>
                  <a:ext cx="53496" cy="169368"/>
                  <a:chOff x="4787944" y="2223897"/>
                  <a:chExt cx="53496" cy="169368"/>
                </a:xfrm>
              </p:grpSpPr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BE5127A3-C8F5-44CC-91E8-3741FCA24053}"/>
                      </a:ext>
                    </a:extLst>
                  </p:cNvPr>
                  <p:cNvSpPr/>
                  <p:nvPr/>
                </p:nvSpPr>
                <p:spPr>
                  <a:xfrm>
                    <a:off x="4792085" y="2301390"/>
                    <a:ext cx="44705" cy="91876"/>
                  </a:xfrm>
                  <a:custGeom>
                    <a:avLst/>
                    <a:gdLst>
                      <a:gd name="connsiteX0" fmla="*/ 28140 w 44705"/>
                      <a:gd name="connsiteY0" fmla="*/ 72026 h 91876"/>
                      <a:gd name="connsiteX1" fmla="*/ 35545 w 44705"/>
                      <a:gd name="connsiteY1" fmla="*/ 47672 h 91876"/>
                      <a:gd name="connsiteX2" fmla="*/ 44705 w 44705"/>
                      <a:gd name="connsiteY2" fmla="*/ 7026 h 91876"/>
                      <a:gd name="connsiteX3" fmla="*/ 26823 w 44705"/>
                      <a:gd name="connsiteY3" fmla="*/ 22439 h 91876"/>
                      <a:gd name="connsiteX4" fmla="*/ 18485 w 44705"/>
                      <a:gd name="connsiteY4" fmla="*/ 498 h 91876"/>
                      <a:gd name="connsiteX5" fmla="*/ 0 w 44705"/>
                      <a:gd name="connsiteY5" fmla="*/ 28638 h 91876"/>
                      <a:gd name="connsiteX6" fmla="*/ 8393 w 44705"/>
                      <a:gd name="connsiteY6" fmla="*/ 76744 h 91876"/>
                      <a:gd name="connsiteX7" fmla="*/ 28140 w 44705"/>
                      <a:gd name="connsiteY7" fmla="*/ 72026 h 91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4705" h="91876">
                        <a:moveTo>
                          <a:pt x="28140" y="72026"/>
                        </a:moveTo>
                        <a:cubicBezTo>
                          <a:pt x="31595" y="62537"/>
                          <a:pt x="34393" y="52170"/>
                          <a:pt x="35545" y="47672"/>
                        </a:cubicBezTo>
                        <a:cubicBezTo>
                          <a:pt x="39000" y="34233"/>
                          <a:pt x="42182" y="20684"/>
                          <a:pt x="44705" y="7026"/>
                        </a:cubicBezTo>
                        <a:cubicBezTo>
                          <a:pt x="38068" y="5545"/>
                          <a:pt x="32912" y="16351"/>
                          <a:pt x="26823" y="22439"/>
                        </a:cubicBezTo>
                        <a:cubicBezTo>
                          <a:pt x="24903" y="17996"/>
                          <a:pt x="24300" y="2199"/>
                          <a:pt x="18485" y="498"/>
                        </a:cubicBezTo>
                        <a:cubicBezTo>
                          <a:pt x="8886" y="-3780"/>
                          <a:pt x="2743" y="20684"/>
                          <a:pt x="0" y="28638"/>
                        </a:cubicBezTo>
                        <a:cubicBezTo>
                          <a:pt x="2359" y="44764"/>
                          <a:pt x="5540" y="60837"/>
                          <a:pt x="8393" y="76744"/>
                        </a:cubicBezTo>
                        <a:cubicBezTo>
                          <a:pt x="13384" y="104061"/>
                          <a:pt x="21886" y="89360"/>
                          <a:pt x="28140" y="72026"/>
                        </a:cubicBezTo>
                        <a:close/>
                      </a:path>
                    </a:pathLst>
                  </a:custGeom>
                  <a:solidFill>
                    <a:srgbClr val="7BA62F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6C8A8510-D44C-47BF-87DC-D93A20C51D29}"/>
                      </a:ext>
                    </a:extLst>
                  </p:cNvPr>
                  <p:cNvSpPr/>
                  <p:nvPr/>
                </p:nvSpPr>
                <p:spPr>
                  <a:xfrm>
                    <a:off x="4787944" y="2223897"/>
                    <a:ext cx="53496" cy="106130"/>
                  </a:xfrm>
                  <a:custGeom>
                    <a:avLst/>
                    <a:gdLst>
                      <a:gd name="connsiteX0" fmla="*/ 22571 w 53496"/>
                      <a:gd name="connsiteY0" fmla="*/ 77991 h 106130"/>
                      <a:gd name="connsiteX1" fmla="*/ 30909 w 53496"/>
                      <a:gd name="connsiteY1" fmla="*/ 99932 h 106130"/>
                      <a:gd name="connsiteX2" fmla="*/ 48791 w 53496"/>
                      <a:gd name="connsiteY2" fmla="*/ 84518 h 106130"/>
                      <a:gd name="connsiteX3" fmla="*/ 50327 w 53496"/>
                      <a:gd name="connsiteY3" fmla="*/ 76620 h 106130"/>
                      <a:gd name="connsiteX4" fmla="*/ 30580 w 53496"/>
                      <a:gd name="connsiteY4" fmla="*/ 429 h 106130"/>
                      <a:gd name="connsiteX5" fmla="*/ 2330 w 53496"/>
                      <a:gd name="connsiteY5" fmla="*/ 93350 h 106130"/>
                      <a:gd name="connsiteX6" fmla="*/ 4031 w 53496"/>
                      <a:gd name="connsiteY6" fmla="*/ 106130 h 106130"/>
                      <a:gd name="connsiteX7" fmla="*/ 22517 w 53496"/>
                      <a:gd name="connsiteY7" fmla="*/ 77991 h 106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496" h="106130">
                        <a:moveTo>
                          <a:pt x="22571" y="77991"/>
                        </a:moveTo>
                        <a:cubicBezTo>
                          <a:pt x="28386" y="79691"/>
                          <a:pt x="28989" y="95489"/>
                          <a:pt x="30909" y="99932"/>
                        </a:cubicBezTo>
                        <a:cubicBezTo>
                          <a:pt x="36997" y="93788"/>
                          <a:pt x="42154" y="82982"/>
                          <a:pt x="48791" y="84518"/>
                        </a:cubicBezTo>
                        <a:cubicBezTo>
                          <a:pt x="49285" y="81885"/>
                          <a:pt x="49943" y="79252"/>
                          <a:pt x="50327" y="76620"/>
                        </a:cubicBezTo>
                        <a:cubicBezTo>
                          <a:pt x="53947" y="53965"/>
                          <a:pt x="60255" y="9260"/>
                          <a:pt x="30580" y="429"/>
                        </a:cubicBezTo>
                        <a:cubicBezTo>
                          <a:pt x="-8421" y="-6538"/>
                          <a:pt x="136" y="73438"/>
                          <a:pt x="2330" y="93350"/>
                        </a:cubicBezTo>
                        <a:cubicBezTo>
                          <a:pt x="2824" y="97628"/>
                          <a:pt x="3427" y="101852"/>
                          <a:pt x="4031" y="106130"/>
                        </a:cubicBezTo>
                        <a:cubicBezTo>
                          <a:pt x="6774" y="98177"/>
                          <a:pt x="12972" y="73712"/>
                          <a:pt x="22517" y="77991"/>
                        </a:cubicBezTo>
                        <a:close/>
                      </a:path>
                    </a:pathLst>
                  </a:custGeom>
                  <a:solidFill>
                    <a:srgbClr val="FDEEA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</p:grpSp>
          <p:grpSp>
            <p:nvGrpSpPr>
              <p:cNvPr id="17" name="Graphic 13">
                <a:extLst>
                  <a:ext uri="{FF2B5EF4-FFF2-40B4-BE49-F238E27FC236}">
                    <a16:creationId xmlns:a16="http://schemas.microsoft.com/office/drawing/2014/main" id="{0F559EE1-F242-42C2-BC63-2A25D6E02E49}"/>
                  </a:ext>
                </a:extLst>
              </p:cNvPr>
              <p:cNvGrpSpPr/>
              <p:nvPr/>
            </p:nvGrpSpPr>
            <p:grpSpPr>
              <a:xfrm>
                <a:off x="4108932" y="2090090"/>
                <a:ext cx="290812" cy="535211"/>
                <a:chOff x="4108932" y="2090090"/>
                <a:chExt cx="290812" cy="535211"/>
              </a:xfrm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6EF59A44-3AF3-4569-8381-4D564DCCE106}"/>
                    </a:ext>
                  </a:extLst>
                </p:cNvPr>
                <p:cNvSpPr/>
                <p:nvPr/>
              </p:nvSpPr>
              <p:spPr>
                <a:xfrm>
                  <a:off x="4198468" y="2154827"/>
                  <a:ext cx="49090" cy="470474"/>
                </a:xfrm>
                <a:custGeom>
                  <a:avLst/>
                  <a:gdLst>
                    <a:gd name="connsiteX0" fmla="*/ 16398 w 49090"/>
                    <a:gd name="connsiteY0" fmla="*/ 470475 h 470474"/>
                    <a:gd name="connsiteX1" fmla="*/ 161 w 49090"/>
                    <a:gd name="connsiteY1" fmla="*/ 260826 h 470474"/>
                    <a:gd name="connsiteX2" fmla="*/ 2026 w 49090"/>
                    <a:gd name="connsiteY2" fmla="*/ 233400 h 470474"/>
                    <a:gd name="connsiteX3" fmla="*/ 41575 w 49090"/>
                    <a:gd name="connsiteY3" fmla="*/ 0 h 470474"/>
                    <a:gd name="connsiteX4" fmla="*/ 49090 w 49090"/>
                    <a:gd name="connsiteY4" fmla="*/ 3017 h 470474"/>
                    <a:gd name="connsiteX5" fmla="*/ 10090 w 49090"/>
                    <a:gd name="connsiteY5" fmla="*/ 233893 h 470474"/>
                    <a:gd name="connsiteX6" fmla="*/ 8225 w 49090"/>
                    <a:gd name="connsiteY6" fmla="*/ 261265 h 470474"/>
                    <a:gd name="connsiteX7" fmla="*/ 24406 w 49090"/>
                    <a:gd name="connsiteY7" fmla="*/ 469487 h 470474"/>
                    <a:gd name="connsiteX8" fmla="*/ 16343 w 49090"/>
                    <a:gd name="connsiteY8" fmla="*/ 470475 h 470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090" h="470474">
                      <a:moveTo>
                        <a:pt x="16398" y="470475"/>
                      </a:moveTo>
                      <a:cubicBezTo>
                        <a:pt x="13161" y="444255"/>
                        <a:pt x="-1704" y="297029"/>
                        <a:pt x="161" y="260826"/>
                      </a:cubicBezTo>
                      <a:cubicBezTo>
                        <a:pt x="819" y="251721"/>
                        <a:pt x="1423" y="242615"/>
                        <a:pt x="2026" y="233400"/>
                      </a:cubicBezTo>
                      <a:cubicBezTo>
                        <a:pt x="7237" y="154082"/>
                        <a:pt x="12613" y="72077"/>
                        <a:pt x="41575" y="0"/>
                      </a:cubicBezTo>
                      <a:lnTo>
                        <a:pt x="49090" y="3017"/>
                      </a:lnTo>
                      <a:cubicBezTo>
                        <a:pt x="20622" y="73887"/>
                        <a:pt x="15246" y="155234"/>
                        <a:pt x="10090" y="233893"/>
                      </a:cubicBezTo>
                      <a:cubicBezTo>
                        <a:pt x="9486" y="243109"/>
                        <a:pt x="8883" y="252269"/>
                        <a:pt x="8225" y="261265"/>
                      </a:cubicBezTo>
                      <a:cubicBezTo>
                        <a:pt x="6415" y="296919"/>
                        <a:pt x="21225" y="443377"/>
                        <a:pt x="24406" y="469487"/>
                      </a:cubicBezTo>
                      <a:lnTo>
                        <a:pt x="16343" y="470475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9E018257-86E8-43F7-8005-B1DA244EF822}"/>
                    </a:ext>
                  </a:extLst>
                </p:cNvPr>
                <p:cNvSpPr/>
                <p:nvPr/>
              </p:nvSpPr>
              <p:spPr>
                <a:xfrm>
                  <a:off x="4164346" y="2222570"/>
                  <a:ext cx="46734" cy="134938"/>
                </a:xfrm>
                <a:custGeom>
                  <a:avLst/>
                  <a:gdLst>
                    <a:gd name="connsiteX0" fmla="*/ 38671 w 46734"/>
                    <a:gd name="connsiteY0" fmla="*/ 134939 h 134938"/>
                    <a:gd name="connsiteX1" fmla="*/ 0 w 46734"/>
                    <a:gd name="connsiteY1" fmla="*/ 4992 h 134938"/>
                    <a:gd name="connsiteX2" fmla="*/ 6418 w 46734"/>
                    <a:gd name="connsiteY2" fmla="*/ 0 h 134938"/>
                    <a:gd name="connsiteX3" fmla="*/ 46735 w 46734"/>
                    <a:gd name="connsiteY3" fmla="*/ 134390 h 134938"/>
                    <a:gd name="connsiteX4" fmla="*/ 38617 w 46734"/>
                    <a:gd name="connsiteY4" fmla="*/ 134939 h 134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734" h="134938">
                      <a:moveTo>
                        <a:pt x="38671" y="134939"/>
                      </a:moveTo>
                      <a:cubicBezTo>
                        <a:pt x="35929" y="92811"/>
                        <a:pt x="22709" y="34119"/>
                        <a:pt x="0" y="4992"/>
                      </a:cubicBezTo>
                      <a:lnTo>
                        <a:pt x="6418" y="0"/>
                      </a:lnTo>
                      <a:cubicBezTo>
                        <a:pt x="30114" y="30498"/>
                        <a:pt x="43937" y="91056"/>
                        <a:pt x="46735" y="134390"/>
                      </a:cubicBezTo>
                      <a:lnTo>
                        <a:pt x="38617" y="134939"/>
                      </a:ln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927B7DAC-2E07-4C6F-B414-C1DF47FDB18B}"/>
                    </a:ext>
                  </a:extLst>
                </p:cNvPr>
                <p:cNvSpPr/>
                <p:nvPr/>
              </p:nvSpPr>
              <p:spPr>
                <a:xfrm>
                  <a:off x="4200714" y="2251478"/>
                  <a:ext cx="131592" cy="142562"/>
                </a:xfrm>
                <a:custGeom>
                  <a:avLst/>
                  <a:gdLst>
                    <a:gd name="connsiteX0" fmla="*/ 7350 w 131592"/>
                    <a:gd name="connsiteY0" fmla="*/ 142563 h 142562"/>
                    <a:gd name="connsiteX1" fmla="*/ 0 w 131592"/>
                    <a:gd name="connsiteY1" fmla="*/ 139107 h 142562"/>
                    <a:gd name="connsiteX2" fmla="*/ 126656 w 131592"/>
                    <a:gd name="connsiteY2" fmla="*/ 0 h 142562"/>
                    <a:gd name="connsiteX3" fmla="*/ 131592 w 131592"/>
                    <a:gd name="connsiteY3" fmla="*/ 6418 h 142562"/>
                    <a:gd name="connsiteX4" fmla="*/ 7350 w 131592"/>
                    <a:gd name="connsiteY4" fmla="*/ 142563 h 142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592" h="142562">
                      <a:moveTo>
                        <a:pt x="7350" y="142563"/>
                      </a:moveTo>
                      <a:lnTo>
                        <a:pt x="0" y="139107"/>
                      </a:lnTo>
                      <a:cubicBezTo>
                        <a:pt x="28579" y="78056"/>
                        <a:pt x="70541" y="42950"/>
                        <a:pt x="126656" y="0"/>
                      </a:cubicBezTo>
                      <a:lnTo>
                        <a:pt x="131592" y="6418"/>
                      </a:lnTo>
                      <a:cubicBezTo>
                        <a:pt x="76355" y="48655"/>
                        <a:pt x="35106" y="83157"/>
                        <a:pt x="7350" y="142563"/>
                      </a:cubicBez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3BA913E2-81D2-440E-B980-F7E62BE4469D}"/>
                    </a:ext>
                  </a:extLst>
                </p:cNvPr>
                <p:cNvSpPr/>
                <p:nvPr/>
              </p:nvSpPr>
              <p:spPr>
                <a:xfrm>
                  <a:off x="4108932" y="2125256"/>
                  <a:ext cx="50422" cy="44600"/>
                </a:xfrm>
                <a:custGeom>
                  <a:avLst/>
                  <a:gdLst>
                    <a:gd name="connsiteX0" fmla="*/ 15536 w 50422"/>
                    <a:gd name="connsiteY0" fmla="*/ 32533 h 44600"/>
                    <a:gd name="connsiteX1" fmla="*/ 28097 w 50422"/>
                    <a:gd name="connsiteY1" fmla="*/ 38951 h 44600"/>
                    <a:gd name="connsiteX2" fmla="*/ 27823 w 50422"/>
                    <a:gd name="connsiteY2" fmla="*/ 28638 h 44600"/>
                    <a:gd name="connsiteX3" fmla="*/ 36051 w 50422"/>
                    <a:gd name="connsiteY3" fmla="*/ 33465 h 44600"/>
                    <a:gd name="connsiteX4" fmla="*/ 35338 w 50422"/>
                    <a:gd name="connsiteY4" fmla="*/ 23317 h 44600"/>
                    <a:gd name="connsiteX5" fmla="*/ 50422 w 50422"/>
                    <a:gd name="connsiteY5" fmla="*/ 26773 h 44600"/>
                    <a:gd name="connsiteX6" fmla="*/ 15207 w 50422"/>
                    <a:gd name="connsiteY6" fmla="*/ 5 h 44600"/>
                    <a:gd name="connsiteX7" fmla="*/ 2371 w 50422"/>
                    <a:gd name="connsiteY7" fmla="*/ 35769 h 44600"/>
                    <a:gd name="connsiteX8" fmla="*/ 15755 w 50422"/>
                    <a:gd name="connsiteY8" fmla="*/ 44600 h 44600"/>
                    <a:gd name="connsiteX9" fmla="*/ 15536 w 50422"/>
                    <a:gd name="connsiteY9" fmla="*/ 32588 h 4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422" h="44600">
                      <a:moveTo>
                        <a:pt x="15536" y="32533"/>
                      </a:moveTo>
                      <a:cubicBezTo>
                        <a:pt x="18937" y="35605"/>
                        <a:pt x="23325" y="38402"/>
                        <a:pt x="28097" y="38951"/>
                      </a:cubicBezTo>
                      <a:cubicBezTo>
                        <a:pt x="29030" y="35605"/>
                        <a:pt x="28701" y="32039"/>
                        <a:pt x="27823" y="28638"/>
                      </a:cubicBezTo>
                      <a:cubicBezTo>
                        <a:pt x="29907" y="30997"/>
                        <a:pt x="32869" y="33081"/>
                        <a:pt x="36051" y="33465"/>
                      </a:cubicBezTo>
                      <a:cubicBezTo>
                        <a:pt x="37422" y="30174"/>
                        <a:pt x="36929" y="26444"/>
                        <a:pt x="35338" y="23317"/>
                      </a:cubicBezTo>
                      <a:cubicBezTo>
                        <a:pt x="38739" y="28035"/>
                        <a:pt x="46418" y="31929"/>
                        <a:pt x="50422" y="26773"/>
                      </a:cubicBezTo>
                      <a:cubicBezTo>
                        <a:pt x="41975" y="12841"/>
                        <a:pt x="30237" y="334"/>
                        <a:pt x="15207" y="5"/>
                      </a:cubicBezTo>
                      <a:cubicBezTo>
                        <a:pt x="-481" y="-324"/>
                        <a:pt x="-2566" y="15803"/>
                        <a:pt x="2371" y="35769"/>
                      </a:cubicBezTo>
                      <a:cubicBezTo>
                        <a:pt x="6595" y="39554"/>
                        <a:pt x="10928" y="42790"/>
                        <a:pt x="15755" y="44600"/>
                      </a:cubicBezTo>
                      <a:cubicBezTo>
                        <a:pt x="17127" y="40596"/>
                        <a:pt x="17401" y="36318"/>
                        <a:pt x="15536" y="32588"/>
                      </a:cubicBezTo>
                      <a:close/>
                    </a:path>
                  </a:pathLst>
                </a:custGeom>
                <a:solidFill>
                  <a:srgbClr val="FDEEA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grpSp>
              <p:nvGrpSpPr>
                <p:cNvPr id="42" name="Graphic 13">
                  <a:extLst>
                    <a:ext uri="{FF2B5EF4-FFF2-40B4-BE49-F238E27FC236}">
                      <a16:creationId xmlns:a16="http://schemas.microsoft.com/office/drawing/2014/main" id="{6F394CB1-B767-4817-BC53-0C646FD77BBD}"/>
                    </a:ext>
                  </a:extLst>
                </p:cNvPr>
                <p:cNvGrpSpPr/>
                <p:nvPr/>
              </p:nvGrpSpPr>
              <p:grpSpPr>
                <a:xfrm>
                  <a:off x="4217115" y="2090090"/>
                  <a:ext cx="42950" cy="32408"/>
                  <a:chOff x="4217115" y="2090090"/>
                  <a:chExt cx="42950" cy="32408"/>
                </a:xfrm>
              </p:grpSpPr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6F6C5CF7-82C3-4407-A131-9A7F1834B8CA}"/>
                      </a:ext>
                    </a:extLst>
                  </p:cNvPr>
                  <p:cNvSpPr/>
                  <p:nvPr/>
                </p:nvSpPr>
                <p:spPr>
                  <a:xfrm>
                    <a:off x="4230849" y="2107026"/>
                    <a:ext cx="8426" cy="11688"/>
                  </a:xfrm>
                  <a:custGeom>
                    <a:avLst/>
                    <a:gdLst>
                      <a:gd name="connsiteX0" fmla="*/ 8372 w 8426"/>
                      <a:gd name="connsiteY0" fmla="*/ 7648 h 11688"/>
                      <a:gd name="connsiteX1" fmla="*/ 7988 w 8426"/>
                      <a:gd name="connsiteY1" fmla="*/ 2931 h 11688"/>
                      <a:gd name="connsiteX2" fmla="*/ 34 w 8426"/>
                      <a:gd name="connsiteY2" fmla="*/ 4028 h 11688"/>
                      <a:gd name="connsiteX3" fmla="*/ 418 w 8426"/>
                      <a:gd name="connsiteY3" fmla="*/ 8745 h 11688"/>
                      <a:gd name="connsiteX4" fmla="*/ 8262 w 8426"/>
                      <a:gd name="connsiteY4" fmla="*/ 6606 h 11688"/>
                      <a:gd name="connsiteX5" fmla="*/ 8152 w 8426"/>
                      <a:gd name="connsiteY5" fmla="*/ 4028 h 11688"/>
                      <a:gd name="connsiteX6" fmla="*/ 199 w 8426"/>
                      <a:gd name="connsiteY6" fmla="*/ 5125 h 11688"/>
                      <a:gd name="connsiteX7" fmla="*/ 308 w 8426"/>
                      <a:gd name="connsiteY7" fmla="*/ 7703 h 11688"/>
                      <a:gd name="connsiteX8" fmla="*/ 8427 w 8426"/>
                      <a:gd name="connsiteY8" fmla="*/ 7703 h 1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26" h="11688">
                        <a:moveTo>
                          <a:pt x="8372" y="7648"/>
                        </a:moveTo>
                        <a:cubicBezTo>
                          <a:pt x="8481" y="6002"/>
                          <a:pt x="8317" y="4521"/>
                          <a:pt x="7988" y="2931"/>
                        </a:cubicBezTo>
                        <a:cubicBezTo>
                          <a:pt x="7055" y="-1787"/>
                          <a:pt x="308" y="-361"/>
                          <a:pt x="34" y="4028"/>
                        </a:cubicBezTo>
                        <a:cubicBezTo>
                          <a:pt x="-76" y="5673"/>
                          <a:pt x="89" y="7154"/>
                          <a:pt x="418" y="8745"/>
                        </a:cubicBezTo>
                        <a:cubicBezTo>
                          <a:pt x="1460" y="13901"/>
                          <a:pt x="9249" y="11707"/>
                          <a:pt x="8262" y="6606"/>
                        </a:cubicBezTo>
                        <a:cubicBezTo>
                          <a:pt x="8043" y="5783"/>
                          <a:pt x="8043" y="4905"/>
                          <a:pt x="8152" y="4028"/>
                        </a:cubicBezTo>
                        <a:cubicBezTo>
                          <a:pt x="5519" y="4357"/>
                          <a:pt x="2831" y="4741"/>
                          <a:pt x="199" y="5125"/>
                        </a:cubicBezTo>
                        <a:cubicBezTo>
                          <a:pt x="363" y="5947"/>
                          <a:pt x="418" y="6825"/>
                          <a:pt x="308" y="7703"/>
                        </a:cubicBezTo>
                        <a:cubicBezTo>
                          <a:pt x="34" y="12914"/>
                          <a:pt x="8152" y="12914"/>
                          <a:pt x="8427" y="7703"/>
                        </a:cubicBezTo>
                        <a:close/>
                      </a:path>
                    </a:pathLst>
                  </a:custGeom>
                  <a:solidFill>
                    <a:srgbClr val="E7FF8B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60A37C68-5029-4EB5-A414-1D477DCC5C18}"/>
                      </a:ext>
                    </a:extLst>
                  </p:cNvPr>
                  <p:cNvSpPr/>
                  <p:nvPr/>
                </p:nvSpPr>
                <p:spPr>
                  <a:xfrm>
                    <a:off x="4217115" y="2090090"/>
                    <a:ext cx="42950" cy="32408"/>
                  </a:xfrm>
                  <a:custGeom>
                    <a:avLst/>
                    <a:gdLst>
                      <a:gd name="connsiteX0" fmla="*/ 12781 w 42950"/>
                      <a:gd name="connsiteY0" fmla="*/ 3356 h 32408"/>
                      <a:gd name="connsiteX1" fmla="*/ 0 w 42950"/>
                      <a:gd name="connsiteY1" fmla="*/ 23762 h 32408"/>
                      <a:gd name="connsiteX2" fmla="*/ 6912 w 42950"/>
                      <a:gd name="connsiteY2" fmla="*/ 31880 h 32408"/>
                      <a:gd name="connsiteX3" fmla="*/ 18047 w 42950"/>
                      <a:gd name="connsiteY3" fmla="*/ 24639 h 32408"/>
                      <a:gd name="connsiteX4" fmla="*/ 17827 w 42950"/>
                      <a:gd name="connsiteY4" fmla="*/ 21019 h 32408"/>
                      <a:gd name="connsiteX5" fmla="*/ 18047 w 42950"/>
                      <a:gd name="connsiteY5" fmla="*/ 24639 h 32408"/>
                      <a:gd name="connsiteX6" fmla="*/ 27481 w 42950"/>
                      <a:gd name="connsiteY6" fmla="*/ 26066 h 32408"/>
                      <a:gd name="connsiteX7" fmla="*/ 33515 w 42950"/>
                      <a:gd name="connsiteY7" fmla="*/ 31715 h 32408"/>
                      <a:gd name="connsiteX8" fmla="*/ 40482 w 42950"/>
                      <a:gd name="connsiteY8" fmla="*/ 29247 h 32408"/>
                      <a:gd name="connsiteX9" fmla="*/ 42950 w 42950"/>
                      <a:gd name="connsiteY9" fmla="*/ 24475 h 32408"/>
                      <a:gd name="connsiteX10" fmla="*/ 12781 w 42950"/>
                      <a:gd name="connsiteY10" fmla="*/ 3356 h 32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2950" h="32408">
                        <a:moveTo>
                          <a:pt x="12781" y="3356"/>
                        </a:moveTo>
                        <a:cubicBezTo>
                          <a:pt x="6089" y="8513"/>
                          <a:pt x="2249" y="15808"/>
                          <a:pt x="0" y="23762"/>
                        </a:cubicBezTo>
                        <a:cubicBezTo>
                          <a:pt x="1646" y="27766"/>
                          <a:pt x="3895" y="30838"/>
                          <a:pt x="6912" y="31880"/>
                        </a:cubicBezTo>
                        <a:cubicBezTo>
                          <a:pt x="12781" y="33910"/>
                          <a:pt x="17443" y="29796"/>
                          <a:pt x="18047" y="24639"/>
                        </a:cubicBezTo>
                        <a:cubicBezTo>
                          <a:pt x="17772" y="23487"/>
                          <a:pt x="17608" y="22281"/>
                          <a:pt x="17827" y="21019"/>
                        </a:cubicBezTo>
                        <a:cubicBezTo>
                          <a:pt x="18156" y="22226"/>
                          <a:pt x="18211" y="23487"/>
                          <a:pt x="18047" y="24639"/>
                        </a:cubicBezTo>
                        <a:cubicBezTo>
                          <a:pt x="19637" y="30893"/>
                          <a:pt x="26988" y="34952"/>
                          <a:pt x="27481" y="26066"/>
                        </a:cubicBezTo>
                        <a:cubicBezTo>
                          <a:pt x="29347" y="27327"/>
                          <a:pt x="31156" y="31057"/>
                          <a:pt x="33515" y="31715"/>
                        </a:cubicBezTo>
                        <a:cubicBezTo>
                          <a:pt x="39494" y="33416"/>
                          <a:pt x="36148" y="31551"/>
                          <a:pt x="40482" y="29247"/>
                        </a:cubicBezTo>
                        <a:cubicBezTo>
                          <a:pt x="41743" y="28589"/>
                          <a:pt x="41634" y="25407"/>
                          <a:pt x="42950" y="24475"/>
                        </a:cubicBezTo>
                        <a:cubicBezTo>
                          <a:pt x="41140" y="10652"/>
                          <a:pt x="26933" y="-7614"/>
                          <a:pt x="12781" y="3356"/>
                        </a:cubicBezTo>
                        <a:close/>
                      </a:path>
                    </a:pathLst>
                  </a:custGeom>
                  <a:solidFill>
                    <a:srgbClr val="FDEEA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BE974A59-6A02-453C-85E8-2A7968043E1E}"/>
                    </a:ext>
                  </a:extLst>
                </p:cNvPr>
                <p:cNvSpPr/>
                <p:nvPr/>
              </p:nvSpPr>
              <p:spPr>
                <a:xfrm>
                  <a:off x="4350983" y="2174183"/>
                  <a:ext cx="48762" cy="48881"/>
                </a:xfrm>
                <a:custGeom>
                  <a:avLst/>
                  <a:gdLst>
                    <a:gd name="connsiteX0" fmla="*/ 37274 w 48762"/>
                    <a:gd name="connsiteY0" fmla="*/ 2147 h 48881"/>
                    <a:gd name="connsiteX1" fmla="*/ 851 w 48762"/>
                    <a:gd name="connsiteY1" fmla="*/ 10759 h 48881"/>
                    <a:gd name="connsiteX2" fmla="*/ 577 w 48762"/>
                    <a:gd name="connsiteY2" fmla="*/ 18712 h 48881"/>
                    <a:gd name="connsiteX3" fmla="*/ 14894 w 48762"/>
                    <a:gd name="connsiteY3" fmla="*/ 17505 h 48881"/>
                    <a:gd name="connsiteX4" fmla="*/ 11054 w 48762"/>
                    <a:gd name="connsiteY4" fmla="*/ 29299 h 48881"/>
                    <a:gd name="connsiteX5" fmla="*/ 22957 w 48762"/>
                    <a:gd name="connsiteY5" fmla="*/ 24636 h 48881"/>
                    <a:gd name="connsiteX6" fmla="*/ 36671 w 48762"/>
                    <a:gd name="connsiteY6" fmla="*/ 30615 h 48881"/>
                    <a:gd name="connsiteX7" fmla="*/ 38919 w 48762"/>
                    <a:gd name="connsiteY7" fmla="*/ 47400 h 48881"/>
                    <a:gd name="connsiteX8" fmla="*/ 41059 w 48762"/>
                    <a:gd name="connsiteY8" fmla="*/ 48881 h 48881"/>
                    <a:gd name="connsiteX9" fmla="*/ 47038 w 48762"/>
                    <a:gd name="connsiteY9" fmla="*/ 35113 h 48881"/>
                    <a:gd name="connsiteX10" fmla="*/ 37329 w 48762"/>
                    <a:gd name="connsiteY10" fmla="*/ 2092 h 48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762" h="48881">
                      <a:moveTo>
                        <a:pt x="37274" y="2147"/>
                      </a:moveTo>
                      <a:cubicBezTo>
                        <a:pt x="24822" y="-3174"/>
                        <a:pt x="11877" y="2037"/>
                        <a:pt x="851" y="10759"/>
                      </a:cubicBezTo>
                      <a:cubicBezTo>
                        <a:pt x="-81" y="13611"/>
                        <a:pt x="-355" y="16408"/>
                        <a:pt x="577" y="18712"/>
                      </a:cubicBezTo>
                      <a:cubicBezTo>
                        <a:pt x="3759" y="26446"/>
                        <a:pt x="11712" y="22936"/>
                        <a:pt x="14894" y="17505"/>
                      </a:cubicBezTo>
                      <a:cubicBezTo>
                        <a:pt x="13139" y="21016"/>
                        <a:pt x="10999" y="25075"/>
                        <a:pt x="11054" y="29299"/>
                      </a:cubicBezTo>
                      <a:cubicBezTo>
                        <a:pt x="15826" y="30944"/>
                        <a:pt x="19721" y="27653"/>
                        <a:pt x="22957" y="24636"/>
                      </a:cubicBezTo>
                      <a:cubicBezTo>
                        <a:pt x="21202" y="37636"/>
                        <a:pt x="26522" y="37636"/>
                        <a:pt x="36671" y="30615"/>
                      </a:cubicBezTo>
                      <a:cubicBezTo>
                        <a:pt x="36067" y="37143"/>
                        <a:pt x="33379" y="42134"/>
                        <a:pt x="38919" y="47400"/>
                      </a:cubicBezTo>
                      <a:cubicBezTo>
                        <a:pt x="39578" y="48004"/>
                        <a:pt x="40346" y="48388"/>
                        <a:pt x="41059" y="48881"/>
                      </a:cubicBezTo>
                      <a:cubicBezTo>
                        <a:pt x="43801" y="44164"/>
                        <a:pt x="45941" y="39501"/>
                        <a:pt x="47038" y="35113"/>
                      </a:cubicBezTo>
                      <a:cubicBezTo>
                        <a:pt x="50055" y="23594"/>
                        <a:pt x="50384" y="7467"/>
                        <a:pt x="37329" y="2092"/>
                      </a:cubicBezTo>
                      <a:close/>
                    </a:path>
                  </a:pathLst>
                </a:custGeom>
                <a:solidFill>
                  <a:srgbClr val="FDEEA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1730471-6BFE-4A84-97BB-879AF47A76E4}"/>
                    </a:ext>
                  </a:extLst>
                </p:cNvPr>
                <p:cNvSpPr/>
                <p:nvPr/>
              </p:nvSpPr>
              <p:spPr>
                <a:xfrm>
                  <a:off x="4140870" y="2415653"/>
                  <a:ext cx="63773" cy="65988"/>
                </a:xfrm>
                <a:custGeom>
                  <a:avLst/>
                  <a:gdLst>
                    <a:gd name="connsiteX0" fmla="*/ 62148 w 63773"/>
                    <a:gd name="connsiteY0" fmla="*/ 65330 h 65988"/>
                    <a:gd name="connsiteX1" fmla="*/ 0 w 63773"/>
                    <a:gd name="connsiteY1" fmla="*/ 0 h 65988"/>
                    <a:gd name="connsiteX2" fmla="*/ 61161 w 63773"/>
                    <a:gd name="connsiteY2" fmla="*/ 65988 h 65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3773" h="65988">
                      <a:moveTo>
                        <a:pt x="62148" y="65330"/>
                      </a:moveTo>
                      <a:cubicBezTo>
                        <a:pt x="73119" y="29017"/>
                        <a:pt x="25890" y="10861"/>
                        <a:pt x="0" y="0"/>
                      </a:cubicBezTo>
                      <a:cubicBezTo>
                        <a:pt x="4607" y="32144"/>
                        <a:pt x="30334" y="62971"/>
                        <a:pt x="61161" y="65988"/>
                      </a:cubicBezTo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E8649178-37F7-4EDB-9D85-D757B24A70C0}"/>
                    </a:ext>
                  </a:extLst>
                </p:cNvPr>
                <p:cNvSpPr/>
                <p:nvPr/>
              </p:nvSpPr>
              <p:spPr>
                <a:xfrm>
                  <a:off x="4212052" y="2481641"/>
                  <a:ext cx="43040" cy="84254"/>
                </a:xfrm>
                <a:custGeom>
                  <a:avLst/>
                  <a:gdLst>
                    <a:gd name="connsiteX0" fmla="*/ 16 w 43040"/>
                    <a:gd name="connsiteY0" fmla="*/ 78440 h 84254"/>
                    <a:gd name="connsiteX1" fmla="*/ 42253 w 43040"/>
                    <a:gd name="connsiteY1" fmla="*/ 0 h 84254"/>
                    <a:gd name="connsiteX2" fmla="*/ 3253 w 43040"/>
                    <a:gd name="connsiteY2" fmla="*/ 84254 h 84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040" h="84254">
                      <a:moveTo>
                        <a:pt x="16" y="78440"/>
                      </a:moveTo>
                      <a:cubicBezTo>
                        <a:pt x="-587" y="43498"/>
                        <a:pt x="15704" y="21228"/>
                        <a:pt x="42253" y="0"/>
                      </a:cubicBezTo>
                      <a:cubicBezTo>
                        <a:pt x="45764" y="28524"/>
                        <a:pt x="38358" y="78495"/>
                        <a:pt x="3253" y="84254"/>
                      </a:cubicBezTo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07A299AD-4D6A-4583-91D3-36D3508566E5}"/>
                    </a:ext>
                  </a:extLst>
                </p:cNvPr>
                <p:cNvSpPr/>
                <p:nvPr/>
              </p:nvSpPr>
              <p:spPr>
                <a:xfrm>
                  <a:off x="4111304" y="2148519"/>
                  <a:ext cx="67085" cy="79646"/>
                </a:xfrm>
                <a:custGeom>
                  <a:avLst/>
                  <a:gdLst>
                    <a:gd name="connsiteX0" fmla="*/ 50520 w 67085"/>
                    <a:gd name="connsiteY0" fmla="*/ 79647 h 79646"/>
                    <a:gd name="connsiteX1" fmla="*/ 41798 w 67085"/>
                    <a:gd name="connsiteY1" fmla="*/ 63629 h 79646"/>
                    <a:gd name="connsiteX2" fmla="*/ 54853 w 67085"/>
                    <a:gd name="connsiteY2" fmla="*/ 75752 h 79646"/>
                    <a:gd name="connsiteX3" fmla="*/ 53427 w 67085"/>
                    <a:gd name="connsiteY3" fmla="*/ 55621 h 79646"/>
                    <a:gd name="connsiteX4" fmla="*/ 60393 w 67085"/>
                    <a:gd name="connsiteY4" fmla="*/ 65440 h 79646"/>
                    <a:gd name="connsiteX5" fmla="*/ 62642 w 67085"/>
                    <a:gd name="connsiteY5" fmla="*/ 51068 h 79646"/>
                    <a:gd name="connsiteX6" fmla="*/ 67085 w 67085"/>
                    <a:gd name="connsiteY6" fmla="*/ 62862 h 79646"/>
                    <a:gd name="connsiteX7" fmla="*/ 59461 w 67085"/>
                    <a:gd name="connsiteY7" fmla="*/ 27152 h 79646"/>
                    <a:gd name="connsiteX8" fmla="*/ 48051 w 67085"/>
                    <a:gd name="connsiteY8" fmla="*/ 3456 h 79646"/>
                    <a:gd name="connsiteX9" fmla="*/ 32967 w 67085"/>
                    <a:gd name="connsiteY9" fmla="*/ 0 h 79646"/>
                    <a:gd name="connsiteX10" fmla="*/ 33680 w 67085"/>
                    <a:gd name="connsiteY10" fmla="*/ 10148 h 79646"/>
                    <a:gd name="connsiteX11" fmla="*/ 25452 w 67085"/>
                    <a:gd name="connsiteY11" fmla="*/ 5321 h 79646"/>
                    <a:gd name="connsiteX12" fmla="*/ 25726 w 67085"/>
                    <a:gd name="connsiteY12" fmla="*/ 15633 h 79646"/>
                    <a:gd name="connsiteX13" fmla="*/ 13165 w 67085"/>
                    <a:gd name="connsiteY13" fmla="*/ 9215 h 79646"/>
                    <a:gd name="connsiteX14" fmla="*/ 13384 w 67085"/>
                    <a:gd name="connsiteY14" fmla="*/ 21228 h 79646"/>
                    <a:gd name="connsiteX15" fmla="*/ 0 w 67085"/>
                    <a:gd name="connsiteY15" fmla="*/ 12397 h 79646"/>
                    <a:gd name="connsiteX16" fmla="*/ 28579 w 67085"/>
                    <a:gd name="connsiteY16" fmla="*/ 70541 h 79646"/>
                    <a:gd name="connsiteX17" fmla="*/ 50520 w 67085"/>
                    <a:gd name="connsiteY17" fmla="*/ 79592 h 79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7085" h="79646">
                      <a:moveTo>
                        <a:pt x="50520" y="79647"/>
                      </a:moveTo>
                      <a:cubicBezTo>
                        <a:pt x="47832" y="74984"/>
                        <a:pt x="41743" y="69005"/>
                        <a:pt x="41798" y="63629"/>
                      </a:cubicBezTo>
                      <a:cubicBezTo>
                        <a:pt x="47009" y="66262"/>
                        <a:pt x="50355" y="72241"/>
                        <a:pt x="54853" y="75752"/>
                      </a:cubicBezTo>
                      <a:cubicBezTo>
                        <a:pt x="56663" y="70267"/>
                        <a:pt x="53976" y="61435"/>
                        <a:pt x="53427" y="55621"/>
                      </a:cubicBezTo>
                      <a:cubicBezTo>
                        <a:pt x="54963" y="58693"/>
                        <a:pt x="57541" y="63629"/>
                        <a:pt x="60393" y="65440"/>
                      </a:cubicBezTo>
                      <a:cubicBezTo>
                        <a:pt x="61545" y="60667"/>
                        <a:pt x="61381" y="55731"/>
                        <a:pt x="62642" y="51068"/>
                      </a:cubicBezTo>
                      <a:cubicBezTo>
                        <a:pt x="64727" y="54634"/>
                        <a:pt x="66043" y="58693"/>
                        <a:pt x="67085" y="62862"/>
                      </a:cubicBezTo>
                      <a:cubicBezTo>
                        <a:pt x="66647" y="49258"/>
                        <a:pt x="61874" y="33570"/>
                        <a:pt x="59461" y="27152"/>
                      </a:cubicBezTo>
                      <a:cubicBezTo>
                        <a:pt x="56828" y="20241"/>
                        <a:pt x="52988" y="11574"/>
                        <a:pt x="48051" y="3456"/>
                      </a:cubicBezTo>
                      <a:cubicBezTo>
                        <a:pt x="44102" y="8612"/>
                        <a:pt x="36368" y="4717"/>
                        <a:pt x="32967" y="0"/>
                      </a:cubicBezTo>
                      <a:cubicBezTo>
                        <a:pt x="34557" y="3181"/>
                        <a:pt x="35051" y="6857"/>
                        <a:pt x="33680" y="10148"/>
                      </a:cubicBezTo>
                      <a:cubicBezTo>
                        <a:pt x="30443" y="9764"/>
                        <a:pt x="27536" y="7679"/>
                        <a:pt x="25452" y="5321"/>
                      </a:cubicBezTo>
                      <a:cubicBezTo>
                        <a:pt x="26329" y="8722"/>
                        <a:pt x="26604" y="12287"/>
                        <a:pt x="25726" y="15633"/>
                      </a:cubicBezTo>
                      <a:cubicBezTo>
                        <a:pt x="21009" y="15085"/>
                        <a:pt x="16620" y="12287"/>
                        <a:pt x="13165" y="9215"/>
                      </a:cubicBezTo>
                      <a:cubicBezTo>
                        <a:pt x="15030" y="12945"/>
                        <a:pt x="14755" y="17224"/>
                        <a:pt x="13384" y="21228"/>
                      </a:cubicBezTo>
                      <a:cubicBezTo>
                        <a:pt x="8612" y="19418"/>
                        <a:pt x="4224" y="16127"/>
                        <a:pt x="0" y="12397"/>
                      </a:cubicBezTo>
                      <a:cubicBezTo>
                        <a:pt x="4882" y="32034"/>
                        <a:pt x="16456" y="55347"/>
                        <a:pt x="28579" y="70541"/>
                      </a:cubicBezTo>
                      <a:cubicBezTo>
                        <a:pt x="36368" y="72187"/>
                        <a:pt x="42840" y="77452"/>
                        <a:pt x="50520" y="79592"/>
                      </a:cubicBezTo>
                      <a:close/>
                    </a:path>
                  </a:pathLst>
                </a:custGeom>
                <a:solidFill>
                  <a:srgbClr val="FACC59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36ACB40-D42B-4C74-990F-889562585F00}"/>
                    </a:ext>
                  </a:extLst>
                </p:cNvPr>
                <p:cNvSpPr/>
                <p:nvPr/>
              </p:nvSpPr>
              <p:spPr>
                <a:xfrm>
                  <a:off x="4139882" y="2199587"/>
                  <a:ext cx="38596" cy="35563"/>
                </a:xfrm>
                <a:custGeom>
                  <a:avLst/>
                  <a:gdLst>
                    <a:gd name="connsiteX0" fmla="*/ 34064 w 38596"/>
                    <a:gd name="connsiteY0" fmla="*/ 0 h 35563"/>
                    <a:gd name="connsiteX1" fmla="*/ 31815 w 38596"/>
                    <a:gd name="connsiteY1" fmla="*/ 14372 h 35563"/>
                    <a:gd name="connsiteX2" fmla="*/ 24848 w 38596"/>
                    <a:gd name="connsiteY2" fmla="*/ 4553 h 35563"/>
                    <a:gd name="connsiteX3" fmla="*/ 26274 w 38596"/>
                    <a:gd name="connsiteY3" fmla="*/ 24684 h 35563"/>
                    <a:gd name="connsiteX4" fmla="*/ 13219 w 38596"/>
                    <a:gd name="connsiteY4" fmla="*/ 12561 h 35563"/>
                    <a:gd name="connsiteX5" fmla="*/ 21941 w 38596"/>
                    <a:gd name="connsiteY5" fmla="*/ 28579 h 35563"/>
                    <a:gd name="connsiteX6" fmla="*/ 0 w 38596"/>
                    <a:gd name="connsiteY6" fmla="*/ 19528 h 35563"/>
                    <a:gd name="connsiteX7" fmla="*/ 21118 w 38596"/>
                    <a:gd name="connsiteY7" fmla="*/ 35435 h 35563"/>
                    <a:gd name="connsiteX8" fmla="*/ 38562 w 38596"/>
                    <a:gd name="connsiteY8" fmla="*/ 11794 h 35563"/>
                    <a:gd name="connsiteX9" fmla="*/ 34118 w 38596"/>
                    <a:gd name="connsiteY9" fmla="*/ 0 h 3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96" h="35563">
                      <a:moveTo>
                        <a:pt x="34064" y="0"/>
                      </a:moveTo>
                      <a:cubicBezTo>
                        <a:pt x="32802" y="4663"/>
                        <a:pt x="32912" y="9599"/>
                        <a:pt x="31815" y="14372"/>
                      </a:cubicBezTo>
                      <a:cubicBezTo>
                        <a:pt x="28962" y="12561"/>
                        <a:pt x="26384" y="7625"/>
                        <a:pt x="24848" y="4553"/>
                      </a:cubicBezTo>
                      <a:cubicBezTo>
                        <a:pt x="25397" y="10367"/>
                        <a:pt x="28085" y="19199"/>
                        <a:pt x="26274" y="24684"/>
                      </a:cubicBezTo>
                      <a:cubicBezTo>
                        <a:pt x="21776" y="21173"/>
                        <a:pt x="18431" y="15194"/>
                        <a:pt x="13219" y="12561"/>
                      </a:cubicBezTo>
                      <a:cubicBezTo>
                        <a:pt x="13165" y="17882"/>
                        <a:pt x="19253" y="23916"/>
                        <a:pt x="21941" y="28579"/>
                      </a:cubicBezTo>
                      <a:cubicBezTo>
                        <a:pt x="14262" y="26439"/>
                        <a:pt x="7789" y="21173"/>
                        <a:pt x="0" y="19528"/>
                      </a:cubicBezTo>
                      <a:cubicBezTo>
                        <a:pt x="7295" y="28633"/>
                        <a:pt x="14755" y="34832"/>
                        <a:pt x="21118" y="35435"/>
                      </a:cubicBezTo>
                      <a:cubicBezTo>
                        <a:pt x="35380" y="36916"/>
                        <a:pt x="39000" y="25342"/>
                        <a:pt x="38562" y="11794"/>
                      </a:cubicBezTo>
                      <a:cubicBezTo>
                        <a:pt x="37519" y="7625"/>
                        <a:pt x="36203" y="3620"/>
                        <a:pt x="34118" y="0"/>
                      </a:cubicBezTo>
                      <a:close/>
                    </a:path>
                  </a:pathLst>
                </a:custGeom>
                <a:solidFill>
                  <a:srgbClr val="7BA62F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grpSp>
              <p:nvGrpSpPr>
                <p:cNvPr id="48" name="Graphic 13">
                  <a:extLst>
                    <a:ext uri="{FF2B5EF4-FFF2-40B4-BE49-F238E27FC236}">
                      <a16:creationId xmlns:a16="http://schemas.microsoft.com/office/drawing/2014/main" id="{3E24F9D3-7FD5-4AFB-A43B-8BDAA7E8D50D}"/>
                    </a:ext>
                  </a:extLst>
                </p:cNvPr>
                <p:cNvGrpSpPr/>
                <p:nvPr/>
              </p:nvGrpSpPr>
              <p:grpSpPr>
                <a:xfrm>
                  <a:off x="4214302" y="2113851"/>
                  <a:ext cx="46110" cy="84884"/>
                  <a:chOff x="4214302" y="2113851"/>
                  <a:chExt cx="46110" cy="84884"/>
                </a:xfrm>
              </p:grpSpPr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529800B5-BC1C-4117-B2C0-0FD8051B3E7A}"/>
                      </a:ext>
                    </a:extLst>
                  </p:cNvPr>
                  <p:cNvSpPr/>
                  <p:nvPr/>
                </p:nvSpPr>
                <p:spPr>
                  <a:xfrm>
                    <a:off x="4216896" y="2169253"/>
                    <a:ext cx="33899" cy="29482"/>
                  </a:xfrm>
                  <a:custGeom>
                    <a:avLst/>
                    <a:gdLst>
                      <a:gd name="connsiteX0" fmla="*/ 23532 w 33899"/>
                      <a:gd name="connsiteY0" fmla="*/ 2304 h 29482"/>
                      <a:gd name="connsiteX1" fmla="*/ 16785 w 33899"/>
                      <a:gd name="connsiteY1" fmla="*/ 16511 h 29482"/>
                      <a:gd name="connsiteX2" fmla="*/ 10587 w 33899"/>
                      <a:gd name="connsiteY2" fmla="*/ 0 h 29482"/>
                      <a:gd name="connsiteX3" fmla="*/ 11245 w 33899"/>
                      <a:gd name="connsiteY3" fmla="*/ 18540 h 29482"/>
                      <a:gd name="connsiteX4" fmla="*/ 0 w 33899"/>
                      <a:gd name="connsiteY4" fmla="*/ 2359 h 29482"/>
                      <a:gd name="connsiteX5" fmla="*/ 5924 w 33899"/>
                      <a:gd name="connsiteY5" fmla="*/ 24739 h 29482"/>
                      <a:gd name="connsiteX6" fmla="*/ 33735 w 33899"/>
                      <a:gd name="connsiteY6" fmla="*/ 4882 h 29482"/>
                      <a:gd name="connsiteX7" fmla="*/ 33899 w 33899"/>
                      <a:gd name="connsiteY7" fmla="*/ 4388 h 29482"/>
                      <a:gd name="connsiteX8" fmla="*/ 23861 w 33899"/>
                      <a:gd name="connsiteY8" fmla="*/ 17279 h 29482"/>
                      <a:gd name="connsiteX9" fmla="*/ 23532 w 33899"/>
                      <a:gd name="connsiteY9" fmla="*/ 2359 h 29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3899" h="29482">
                        <a:moveTo>
                          <a:pt x="23532" y="2304"/>
                        </a:moveTo>
                        <a:cubicBezTo>
                          <a:pt x="20680" y="6528"/>
                          <a:pt x="20186" y="13165"/>
                          <a:pt x="16785" y="16511"/>
                        </a:cubicBezTo>
                        <a:cubicBezTo>
                          <a:pt x="13823" y="11848"/>
                          <a:pt x="13274" y="5046"/>
                          <a:pt x="10587" y="0"/>
                        </a:cubicBezTo>
                        <a:cubicBezTo>
                          <a:pt x="10477" y="5869"/>
                          <a:pt x="11958" y="12726"/>
                          <a:pt x="11245" y="18540"/>
                        </a:cubicBezTo>
                        <a:cubicBezTo>
                          <a:pt x="6802" y="14152"/>
                          <a:pt x="4224" y="7186"/>
                          <a:pt x="0" y="2359"/>
                        </a:cubicBezTo>
                        <a:cubicBezTo>
                          <a:pt x="658" y="10093"/>
                          <a:pt x="713" y="19089"/>
                          <a:pt x="5924" y="24739"/>
                        </a:cubicBezTo>
                        <a:cubicBezTo>
                          <a:pt x="19857" y="39878"/>
                          <a:pt x="29511" y="14810"/>
                          <a:pt x="33735" y="4882"/>
                        </a:cubicBezTo>
                        <a:cubicBezTo>
                          <a:pt x="33789" y="4717"/>
                          <a:pt x="33844" y="4553"/>
                          <a:pt x="33899" y="4388"/>
                        </a:cubicBezTo>
                        <a:cubicBezTo>
                          <a:pt x="30388" y="8502"/>
                          <a:pt x="27646" y="13439"/>
                          <a:pt x="23861" y="17279"/>
                        </a:cubicBezTo>
                        <a:cubicBezTo>
                          <a:pt x="21776" y="15194"/>
                          <a:pt x="23367" y="5869"/>
                          <a:pt x="23532" y="2359"/>
                        </a:cubicBezTo>
                        <a:close/>
                      </a:path>
                    </a:pathLst>
                  </a:custGeom>
                  <a:solidFill>
                    <a:srgbClr val="7BA62F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CDA4A06A-F79D-4290-AE86-3F1DA5EB77CB}"/>
                      </a:ext>
                    </a:extLst>
                  </p:cNvPr>
                  <p:cNvSpPr/>
                  <p:nvPr/>
                </p:nvSpPr>
                <p:spPr>
                  <a:xfrm>
                    <a:off x="4214302" y="2113851"/>
                    <a:ext cx="46110" cy="73941"/>
                  </a:xfrm>
                  <a:custGeom>
                    <a:avLst/>
                    <a:gdLst>
                      <a:gd name="connsiteX0" fmla="*/ 45983 w 46110"/>
                      <a:gd name="connsiteY0" fmla="*/ 2907 h 73941"/>
                      <a:gd name="connsiteX1" fmla="*/ 45763 w 46110"/>
                      <a:gd name="connsiteY1" fmla="*/ 713 h 73941"/>
                      <a:gd name="connsiteX2" fmla="*/ 43295 w 46110"/>
                      <a:gd name="connsiteY2" fmla="*/ 5485 h 73941"/>
                      <a:gd name="connsiteX3" fmla="*/ 36329 w 46110"/>
                      <a:gd name="connsiteY3" fmla="*/ 7954 h 73941"/>
                      <a:gd name="connsiteX4" fmla="*/ 30295 w 46110"/>
                      <a:gd name="connsiteY4" fmla="*/ 2304 h 73941"/>
                      <a:gd name="connsiteX5" fmla="*/ 20860 w 46110"/>
                      <a:gd name="connsiteY5" fmla="*/ 878 h 73941"/>
                      <a:gd name="connsiteX6" fmla="*/ 9725 w 46110"/>
                      <a:gd name="connsiteY6" fmla="*/ 8118 h 73941"/>
                      <a:gd name="connsiteX7" fmla="*/ 2813 w 46110"/>
                      <a:gd name="connsiteY7" fmla="*/ 0 h 73941"/>
                      <a:gd name="connsiteX8" fmla="*/ 71 w 46110"/>
                      <a:gd name="connsiteY8" fmla="*/ 20241 h 73941"/>
                      <a:gd name="connsiteX9" fmla="*/ 2100 w 46110"/>
                      <a:gd name="connsiteY9" fmla="*/ 53427 h 73941"/>
                      <a:gd name="connsiteX10" fmla="*/ 2594 w 46110"/>
                      <a:gd name="connsiteY10" fmla="*/ 57760 h 73941"/>
                      <a:gd name="connsiteX11" fmla="*/ 13839 w 46110"/>
                      <a:gd name="connsiteY11" fmla="*/ 73942 h 73941"/>
                      <a:gd name="connsiteX12" fmla="*/ 13181 w 46110"/>
                      <a:gd name="connsiteY12" fmla="*/ 55402 h 73941"/>
                      <a:gd name="connsiteX13" fmla="*/ 19379 w 46110"/>
                      <a:gd name="connsiteY13" fmla="*/ 71912 h 73941"/>
                      <a:gd name="connsiteX14" fmla="*/ 26126 w 46110"/>
                      <a:gd name="connsiteY14" fmla="*/ 57705 h 73941"/>
                      <a:gd name="connsiteX15" fmla="*/ 26455 w 46110"/>
                      <a:gd name="connsiteY15" fmla="*/ 72625 h 73941"/>
                      <a:gd name="connsiteX16" fmla="*/ 36493 w 46110"/>
                      <a:gd name="connsiteY16" fmla="*/ 59735 h 73941"/>
                      <a:gd name="connsiteX17" fmla="*/ 45983 w 46110"/>
                      <a:gd name="connsiteY17" fmla="*/ 2907 h 739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6110" h="73941">
                        <a:moveTo>
                          <a:pt x="45983" y="2907"/>
                        </a:moveTo>
                        <a:cubicBezTo>
                          <a:pt x="45983" y="2194"/>
                          <a:pt x="45873" y="1481"/>
                          <a:pt x="45763" y="713"/>
                        </a:cubicBezTo>
                        <a:cubicBezTo>
                          <a:pt x="44447" y="1646"/>
                          <a:pt x="44557" y="4827"/>
                          <a:pt x="43295" y="5485"/>
                        </a:cubicBezTo>
                        <a:cubicBezTo>
                          <a:pt x="38962" y="7789"/>
                          <a:pt x="42307" y="9654"/>
                          <a:pt x="36329" y="7954"/>
                        </a:cubicBezTo>
                        <a:cubicBezTo>
                          <a:pt x="33915" y="7295"/>
                          <a:pt x="32160" y="3565"/>
                          <a:pt x="30295" y="2304"/>
                        </a:cubicBezTo>
                        <a:cubicBezTo>
                          <a:pt x="29746" y="11135"/>
                          <a:pt x="22451" y="7076"/>
                          <a:pt x="20860" y="878"/>
                        </a:cubicBezTo>
                        <a:cubicBezTo>
                          <a:pt x="20311" y="6034"/>
                          <a:pt x="15594" y="10148"/>
                          <a:pt x="9725" y="8118"/>
                        </a:cubicBezTo>
                        <a:cubicBezTo>
                          <a:pt x="6708" y="7076"/>
                          <a:pt x="4514" y="4004"/>
                          <a:pt x="2813" y="0"/>
                        </a:cubicBezTo>
                        <a:cubicBezTo>
                          <a:pt x="948" y="6582"/>
                          <a:pt x="235" y="13604"/>
                          <a:pt x="71" y="20241"/>
                        </a:cubicBezTo>
                        <a:cubicBezTo>
                          <a:pt x="-204" y="31486"/>
                          <a:pt x="290" y="42292"/>
                          <a:pt x="2100" y="53427"/>
                        </a:cubicBezTo>
                        <a:cubicBezTo>
                          <a:pt x="2320" y="54798"/>
                          <a:pt x="2484" y="56224"/>
                          <a:pt x="2594" y="57760"/>
                        </a:cubicBezTo>
                        <a:cubicBezTo>
                          <a:pt x="6818" y="62642"/>
                          <a:pt x="9396" y="69554"/>
                          <a:pt x="13839" y="73942"/>
                        </a:cubicBezTo>
                        <a:cubicBezTo>
                          <a:pt x="14607" y="68127"/>
                          <a:pt x="13071" y="61271"/>
                          <a:pt x="13181" y="55402"/>
                        </a:cubicBezTo>
                        <a:cubicBezTo>
                          <a:pt x="15868" y="60448"/>
                          <a:pt x="16417" y="67250"/>
                          <a:pt x="19379" y="71912"/>
                        </a:cubicBezTo>
                        <a:cubicBezTo>
                          <a:pt x="22725" y="68566"/>
                          <a:pt x="23274" y="61929"/>
                          <a:pt x="26126" y="57705"/>
                        </a:cubicBezTo>
                        <a:cubicBezTo>
                          <a:pt x="25961" y="61216"/>
                          <a:pt x="24370" y="70541"/>
                          <a:pt x="26455" y="72625"/>
                        </a:cubicBezTo>
                        <a:cubicBezTo>
                          <a:pt x="30240" y="68786"/>
                          <a:pt x="32982" y="63849"/>
                          <a:pt x="36493" y="59735"/>
                        </a:cubicBezTo>
                        <a:cubicBezTo>
                          <a:pt x="44557" y="40372"/>
                          <a:pt x="46696" y="24080"/>
                          <a:pt x="45983" y="2907"/>
                        </a:cubicBezTo>
                        <a:close/>
                      </a:path>
                    </a:pathLst>
                  </a:custGeom>
                  <a:solidFill>
                    <a:srgbClr val="FACC59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  <p:grpSp>
              <p:nvGrpSpPr>
                <p:cNvPr id="49" name="Graphic 13">
                  <a:extLst>
                    <a:ext uri="{FF2B5EF4-FFF2-40B4-BE49-F238E27FC236}">
                      <a16:creationId xmlns:a16="http://schemas.microsoft.com/office/drawing/2014/main" id="{AA20F490-A667-4FF4-8653-1B2D02D6FD47}"/>
                    </a:ext>
                  </a:extLst>
                </p:cNvPr>
                <p:cNvGrpSpPr/>
                <p:nvPr/>
              </p:nvGrpSpPr>
              <p:grpSpPr>
                <a:xfrm>
                  <a:off x="4313587" y="2184996"/>
                  <a:ext cx="78290" cy="82827"/>
                  <a:chOff x="4313587" y="2184996"/>
                  <a:chExt cx="78290" cy="82827"/>
                </a:xfrm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B4E8538A-8C4D-4445-8EA8-3C22E9B569E6}"/>
                      </a:ext>
                    </a:extLst>
                  </p:cNvPr>
                  <p:cNvSpPr/>
                  <p:nvPr/>
                </p:nvSpPr>
                <p:spPr>
                  <a:xfrm>
                    <a:off x="4313587" y="2229317"/>
                    <a:ext cx="35833" cy="38506"/>
                  </a:xfrm>
                  <a:custGeom>
                    <a:avLst/>
                    <a:gdLst>
                      <a:gd name="connsiteX0" fmla="*/ 35779 w 35833"/>
                      <a:gd name="connsiteY0" fmla="*/ 23367 h 38506"/>
                      <a:gd name="connsiteX1" fmla="*/ 15922 w 35833"/>
                      <a:gd name="connsiteY1" fmla="*/ 28962 h 38506"/>
                      <a:gd name="connsiteX2" fmla="*/ 21627 w 35833"/>
                      <a:gd name="connsiteY2" fmla="*/ 10422 h 38506"/>
                      <a:gd name="connsiteX3" fmla="*/ 4677 w 35833"/>
                      <a:gd name="connsiteY3" fmla="*/ 30882 h 38506"/>
                      <a:gd name="connsiteX4" fmla="*/ 6597 w 35833"/>
                      <a:gd name="connsiteY4" fmla="*/ 0 h 38506"/>
                      <a:gd name="connsiteX5" fmla="*/ 837 w 35833"/>
                      <a:gd name="connsiteY5" fmla="*/ 30114 h 38506"/>
                      <a:gd name="connsiteX6" fmla="*/ 21353 w 35833"/>
                      <a:gd name="connsiteY6" fmla="*/ 38068 h 38506"/>
                      <a:gd name="connsiteX7" fmla="*/ 35834 w 35833"/>
                      <a:gd name="connsiteY7" fmla="*/ 23477 h 38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833" h="38506">
                        <a:moveTo>
                          <a:pt x="35779" y="23367"/>
                        </a:moveTo>
                        <a:cubicBezTo>
                          <a:pt x="29032" y="20844"/>
                          <a:pt x="22011" y="27481"/>
                          <a:pt x="15922" y="28962"/>
                        </a:cubicBezTo>
                        <a:cubicBezTo>
                          <a:pt x="16306" y="22819"/>
                          <a:pt x="20969" y="16895"/>
                          <a:pt x="21627" y="10422"/>
                        </a:cubicBezTo>
                        <a:cubicBezTo>
                          <a:pt x="13234" y="13987"/>
                          <a:pt x="10382" y="24684"/>
                          <a:pt x="4677" y="30882"/>
                        </a:cubicBezTo>
                        <a:cubicBezTo>
                          <a:pt x="3855" y="20789"/>
                          <a:pt x="6981" y="10257"/>
                          <a:pt x="6597" y="0"/>
                        </a:cubicBezTo>
                        <a:cubicBezTo>
                          <a:pt x="2044" y="10916"/>
                          <a:pt x="-1740" y="23422"/>
                          <a:pt x="837" y="30114"/>
                        </a:cubicBezTo>
                        <a:cubicBezTo>
                          <a:pt x="3855" y="38013"/>
                          <a:pt x="12357" y="39384"/>
                          <a:pt x="21353" y="38068"/>
                        </a:cubicBezTo>
                        <a:cubicBezTo>
                          <a:pt x="27496" y="33789"/>
                          <a:pt x="35066" y="29621"/>
                          <a:pt x="35834" y="23477"/>
                        </a:cubicBezTo>
                        <a:close/>
                      </a:path>
                    </a:pathLst>
                  </a:custGeom>
                  <a:solidFill>
                    <a:srgbClr val="7BA62F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8FD36485-5A87-42D6-BCE3-740C62E6F105}"/>
                      </a:ext>
                    </a:extLst>
                  </p:cNvPr>
                  <p:cNvSpPr/>
                  <p:nvPr/>
                </p:nvSpPr>
                <p:spPr>
                  <a:xfrm>
                    <a:off x="4318031" y="2184996"/>
                    <a:ext cx="73846" cy="82279"/>
                  </a:xfrm>
                  <a:custGeom>
                    <a:avLst/>
                    <a:gdLst>
                      <a:gd name="connsiteX0" fmla="*/ 71816 w 73846"/>
                      <a:gd name="connsiteY0" fmla="*/ 36642 h 82279"/>
                      <a:gd name="connsiteX1" fmla="*/ 69568 w 73846"/>
                      <a:gd name="connsiteY1" fmla="*/ 19857 h 82279"/>
                      <a:gd name="connsiteX2" fmla="*/ 55854 w 73846"/>
                      <a:gd name="connsiteY2" fmla="*/ 13878 h 82279"/>
                      <a:gd name="connsiteX3" fmla="*/ 43951 w 73846"/>
                      <a:gd name="connsiteY3" fmla="*/ 18540 h 82279"/>
                      <a:gd name="connsiteX4" fmla="*/ 47791 w 73846"/>
                      <a:gd name="connsiteY4" fmla="*/ 6747 h 82279"/>
                      <a:gd name="connsiteX5" fmla="*/ 33474 w 73846"/>
                      <a:gd name="connsiteY5" fmla="*/ 7954 h 82279"/>
                      <a:gd name="connsiteX6" fmla="*/ 33749 w 73846"/>
                      <a:gd name="connsiteY6" fmla="*/ 0 h 82279"/>
                      <a:gd name="connsiteX7" fmla="*/ 10491 w 73846"/>
                      <a:gd name="connsiteY7" fmla="*/ 27043 h 82279"/>
                      <a:gd name="connsiteX8" fmla="*/ 2044 w 73846"/>
                      <a:gd name="connsiteY8" fmla="*/ 44321 h 82279"/>
                      <a:gd name="connsiteX9" fmla="*/ 124 w 73846"/>
                      <a:gd name="connsiteY9" fmla="*/ 75204 h 82279"/>
                      <a:gd name="connsiteX10" fmla="*/ 17073 w 73846"/>
                      <a:gd name="connsiteY10" fmla="*/ 54743 h 82279"/>
                      <a:gd name="connsiteX11" fmla="*/ 11369 w 73846"/>
                      <a:gd name="connsiteY11" fmla="*/ 73284 h 82279"/>
                      <a:gd name="connsiteX12" fmla="*/ 31225 w 73846"/>
                      <a:gd name="connsiteY12" fmla="*/ 67689 h 82279"/>
                      <a:gd name="connsiteX13" fmla="*/ 16744 w 73846"/>
                      <a:gd name="connsiteY13" fmla="*/ 82280 h 82279"/>
                      <a:gd name="connsiteX14" fmla="*/ 39508 w 73846"/>
                      <a:gd name="connsiteY14" fmla="*/ 74216 h 82279"/>
                      <a:gd name="connsiteX15" fmla="*/ 73846 w 73846"/>
                      <a:gd name="connsiteY15" fmla="*/ 38123 h 82279"/>
                      <a:gd name="connsiteX16" fmla="*/ 71707 w 73846"/>
                      <a:gd name="connsiteY16" fmla="*/ 36642 h 8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3846" h="82279">
                        <a:moveTo>
                          <a:pt x="71816" y="36642"/>
                        </a:moveTo>
                        <a:cubicBezTo>
                          <a:pt x="66277" y="31376"/>
                          <a:pt x="69019" y="26384"/>
                          <a:pt x="69568" y="19857"/>
                        </a:cubicBezTo>
                        <a:cubicBezTo>
                          <a:pt x="59365" y="26823"/>
                          <a:pt x="54099" y="26878"/>
                          <a:pt x="55854" y="13878"/>
                        </a:cubicBezTo>
                        <a:cubicBezTo>
                          <a:pt x="52618" y="16840"/>
                          <a:pt x="48778" y="20131"/>
                          <a:pt x="43951" y="18540"/>
                        </a:cubicBezTo>
                        <a:cubicBezTo>
                          <a:pt x="43951" y="14317"/>
                          <a:pt x="46036" y="10257"/>
                          <a:pt x="47791" y="6747"/>
                        </a:cubicBezTo>
                        <a:cubicBezTo>
                          <a:pt x="44664" y="12177"/>
                          <a:pt x="36711" y="15688"/>
                          <a:pt x="33474" y="7954"/>
                        </a:cubicBezTo>
                        <a:cubicBezTo>
                          <a:pt x="32542" y="5650"/>
                          <a:pt x="32816" y="2852"/>
                          <a:pt x="33749" y="0"/>
                        </a:cubicBezTo>
                        <a:cubicBezTo>
                          <a:pt x="23820" y="7844"/>
                          <a:pt x="15483" y="18540"/>
                          <a:pt x="10491" y="27043"/>
                        </a:cubicBezTo>
                        <a:cubicBezTo>
                          <a:pt x="8352" y="30718"/>
                          <a:pt x="5005" y="37190"/>
                          <a:pt x="2044" y="44321"/>
                        </a:cubicBezTo>
                        <a:cubicBezTo>
                          <a:pt x="2428" y="54579"/>
                          <a:pt x="-644" y="65111"/>
                          <a:pt x="124" y="75204"/>
                        </a:cubicBezTo>
                        <a:cubicBezTo>
                          <a:pt x="5828" y="69005"/>
                          <a:pt x="8681" y="58364"/>
                          <a:pt x="17073" y="54743"/>
                        </a:cubicBezTo>
                        <a:cubicBezTo>
                          <a:pt x="16415" y="61216"/>
                          <a:pt x="11753" y="67140"/>
                          <a:pt x="11369" y="73284"/>
                        </a:cubicBezTo>
                        <a:cubicBezTo>
                          <a:pt x="17457" y="71803"/>
                          <a:pt x="24479" y="65165"/>
                          <a:pt x="31225" y="67689"/>
                        </a:cubicBezTo>
                        <a:cubicBezTo>
                          <a:pt x="30457" y="73832"/>
                          <a:pt x="22888" y="78001"/>
                          <a:pt x="16744" y="82280"/>
                        </a:cubicBezTo>
                        <a:cubicBezTo>
                          <a:pt x="25575" y="81018"/>
                          <a:pt x="34736" y="77123"/>
                          <a:pt x="39508" y="74216"/>
                        </a:cubicBezTo>
                        <a:cubicBezTo>
                          <a:pt x="51192" y="67140"/>
                          <a:pt x="65509" y="52494"/>
                          <a:pt x="73846" y="38123"/>
                        </a:cubicBezTo>
                        <a:cubicBezTo>
                          <a:pt x="73133" y="37629"/>
                          <a:pt x="72365" y="37300"/>
                          <a:pt x="71707" y="36642"/>
                        </a:cubicBezTo>
                        <a:close/>
                      </a:path>
                    </a:pathLst>
                  </a:custGeom>
                  <a:solidFill>
                    <a:srgbClr val="FACC59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</p:grpSp>
          <p:grpSp>
            <p:nvGrpSpPr>
              <p:cNvPr id="18" name="Graphic 13">
                <a:extLst>
                  <a:ext uri="{FF2B5EF4-FFF2-40B4-BE49-F238E27FC236}">
                    <a16:creationId xmlns:a16="http://schemas.microsoft.com/office/drawing/2014/main" id="{405AE335-687B-47B3-971C-36ABA4352F68}"/>
                  </a:ext>
                </a:extLst>
              </p:cNvPr>
              <p:cNvGrpSpPr/>
              <p:nvPr/>
            </p:nvGrpSpPr>
            <p:grpSpPr>
              <a:xfrm>
                <a:off x="6764490" y="2244291"/>
                <a:ext cx="242412" cy="585537"/>
                <a:chOff x="6764490" y="2244291"/>
                <a:chExt cx="242412" cy="585537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CEB7D4B-BA66-47EE-B4C7-D5E0C8A98D9E}"/>
                    </a:ext>
                  </a:extLst>
                </p:cNvPr>
                <p:cNvSpPr/>
                <p:nvPr/>
              </p:nvSpPr>
              <p:spPr>
                <a:xfrm>
                  <a:off x="6844785" y="2355029"/>
                  <a:ext cx="87534" cy="474799"/>
                </a:xfrm>
                <a:custGeom>
                  <a:avLst/>
                  <a:gdLst>
                    <a:gd name="connsiteX0" fmla="*/ 26339 w 87534"/>
                    <a:gd name="connsiteY0" fmla="*/ 2644 h 474799"/>
                    <a:gd name="connsiteX1" fmla="*/ 5001 w 87534"/>
                    <a:gd name="connsiteY1" fmla="*/ 99350 h 474799"/>
                    <a:gd name="connsiteX2" fmla="*/ 2698 w 87534"/>
                    <a:gd name="connsiteY2" fmla="*/ 219862 h 474799"/>
                    <a:gd name="connsiteX3" fmla="*/ 79437 w 87534"/>
                    <a:gd name="connsiteY3" fmla="*/ 472022 h 474799"/>
                    <a:gd name="connsiteX4" fmla="*/ 87281 w 87534"/>
                    <a:gd name="connsiteY4" fmla="*/ 469882 h 474799"/>
                    <a:gd name="connsiteX5" fmla="*/ 11694 w 87534"/>
                    <a:gd name="connsiteY5" fmla="*/ 226061 h 474799"/>
                    <a:gd name="connsiteX6" fmla="*/ 11803 w 87534"/>
                    <a:gd name="connsiteY6" fmla="*/ 111637 h 474799"/>
                    <a:gd name="connsiteX7" fmla="*/ 34238 w 87534"/>
                    <a:gd name="connsiteY7" fmla="*/ 4838 h 474799"/>
                    <a:gd name="connsiteX8" fmla="*/ 26394 w 87534"/>
                    <a:gd name="connsiteY8" fmla="*/ 2699 h 474799"/>
                    <a:gd name="connsiteX9" fmla="*/ 26394 w 87534"/>
                    <a:gd name="connsiteY9" fmla="*/ 2699 h 474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7534" h="474799">
                      <a:moveTo>
                        <a:pt x="26339" y="2644"/>
                      </a:moveTo>
                      <a:cubicBezTo>
                        <a:pt x="13833" y="33307"/>
                        <a:pt x="9006" y="66658"/>
                        <a:pt x="5001" y="99350"/>
                      </a:cubicBezTo>
                      <a:cubicBezTo>
                        <a:pt x="65" y="139612"/>
                        <a:pt x="-2129" y="179490"/>
                        <a:pt x="2698" y="219862"/>
                      </a:cubicBezTo>
                      <a:cubicBezTo>
                        <a:pt x="13229" y="307518"/>
                        <a:pt x="50584" y="389413"/>
                        <a:pt x="79437" y="472022"/>
                      </a:cubicBezTo>
                      <a:cubicBezTo>
                        <a:pt x="81138" y="476904"/>
                        <a:pt x="89036" y="474819"/>
                        <a:pt x="87281" y="469882"/>
                      </a:cubicBezTo>
                      <a:cubicBezTo>
                        <a:pt x="59142" y="389468"/>
                        <a:pt x="24749" y="310754"/>
                        <a:pt x="11694" y="226061"/>
                      </a:cubicBezTo>
                      <a:cubicBezTo>
                        <a:pt x="5769" y="187828"/>
                        <a:pt x="7909" y="149925"/>
                        <a:pt x="11803" y="111637"/>
                      </a:cubicBezTo>
                      <a:cubicBezTo>
                        <a:pt x="15424" y="75763"/>
                        <a:pt x="20525" y="38518"/>
                        <a:pt x="34238" y="4838"/>
                      </a:cubicBezTo>
                      <a:cubicBezTo>
                        <a:pt x="36213" y="11"/>
                        <a:pt x="28369" y="-2073"/>
                        <a:pt x="26394" y="2699"/>
                      </a:cubicBezTo>
                      <a:lnTo>
                        <a:pt x="26394" y="2699"/>
                      </a:lnTo>
                      <a:close/>
                    </a:path>
                  </a:pathLst>
                </a:custGeom>
                <a:solidFill>
                  <a:srgbClr val="839D2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1B21966-9253-4878-9D09-1919EDAB5B38}"/>
                    </a:ext>
                  </a:extLst>
                </p:cNvPr>
                <p:cNvSpPr/>
                <p:nvPr/>
              </p:nvSpPr>
              <p:spPr>
                <a:xfrm>
                  <a:off x="6860397" y="2454413"/>
                  <a:ext cx="38282" cy="221585"/>
                </a:xfrm>
                <a:custGeom>
                  <a:avLst/>
                  <a:gdLst>
                    <a:gd name="connsiteX0" fmla="*/ 30803 w 38282"/>
                    <a:gd name="connsiteY0" fmla="*/ 2051 h 221585"/>
                    <a:gd name="connsiteX1" fmla="*/ 9081 w 38282"/>
                    <a:gd name="connsiteY1" fmla="*/ 218666 h 221585"/>
                    <a:gd name="connsiteX2" fmla="*/ 16925 w 38282"/>
                    <a:gd name="connsiteY2" fmla="*/ 216526 h 221585"/>
                    <a:gd name="connsiteX3" fmla="*/ 37824 w 38282"/>
                    <a:gd name="connsiteY3" fmla="*/ 6165 h 221585"/>
                    <a:gd name="connsiteX4" fmla="*/ 30803 w 38282"/>
                    <a:gd name="connsiteY4" fmla="*/ 2051 h 221585"/>
                    <a:gd name="connsiteX5" fmla="*/ 30803 w 38282"/>
                    <a:gd name="connsiteY5" fmla="*/ 2051 h 221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282" h="221585">
                      <a:moveTo>
                        <a:pt x="30803" y="2051"/>
                      </a:moveTo>
                      <a:cubicBezTo>
                        <a:pt x="-2328" y="69246"/>
                        <a:pt x="-7320" y="146205"/>
                        <a:pt x="9081" y="218666"/>
                      </a:cubicBezTo>
                      <a:cubicBezTo>
                        <a:pt x="10233" y="223767"/>
                        <a:pt x="18077" y="221628"/>
                        <a:pt x="16925" y="216526"/>
                      </a:cubicBezTo>
                      <a:cubicBezTo>
                        <a:pt x="1073" y="146314"/>
                        <a:pt x="5735" y="71330"/>
                        <a:pt x="37824" y="6165"/>
                      </a:cubicBezTo>
                      <a:cubicBezTo>
                        <a:pt x="40128" y="1502"/>
                        <a:pt x="33107" y="-2612"/>
                        <a:pt x="30803" y="2051"/>
                      </a:cubicBezTo>
                      <a:lnTo>
                        <a:pt x="30803" y="2051"/>
                      </a:lnTo>
                      <a:close/>
                    </a:path>
                  </a:pathLst>
                </a:custGeom>
                <a:solidFill>
                  <a:srgbClr val="839D2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7368FE03-3AFB-4AB8-8BB5-8BE1112389AE}"/>
                    </a:ext>
                  </a:extLst>
                </p:cNvPr>
                <p:cNvSpPr/>
                <p:nvPr/>
              </p:nvSpPr>
              <p:spPr>
                <a:xfrm>
                  <a:off x="6764490" y="2561562"/>
                  <a:ext cx="115191" cy="129343"/>
                </a:xfrm>
                <a:custGeom>
                  <a:avLst/>
                  <a:gdLst>
                    <a:gd name="connsiteX0" fmla="*/ 115191 w 115191"/>
                    <a:gd name="connsiteY0" fmla="*/ 129343 h 129343"/>
                    <a:gd name="connsiteX1" fmla="*/ 0 w 115191"/>
                    <a:gd name="connsiteY1" fmla="*/ 0 h 129343"/>
                    <a:gd name="connsiteX2" fmla="*/ 115191 w 115191"/>
                    <a:gd name="connsiteY2" fmla="*/ 129343 h 12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191" h="129343">
                      <a:moveTo>
                        <a:pt x="115191" y="129343"/>
                      </a:moveTo>
                      <a:cubicBezTo>
                        <a:pt x="100930" y="82280"/>
                        <a:pt x="65933" y="2743"/>
                        <a:pt x="0" y="0"/>
                      </a:cubicBezTo>
                      <a:cubicBezTo>
                        <a:pt x="33844" y="55676"/>
                        <a:pt x="67853" y="91056"/>
                        <a:pt x="115191" y="129343"/>
                      </a:cubicBezTo>
                    </a:path>
                  </a:pathLst>
                </a:custGeom>
                <a:solidFill>
                  <a:srgbClr val="6A7814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grpSp>
              <p:nvGrpSpPr>
                <p:cNvPr id="32" name="Graphic 13">
                  <a:extLst>
                    <a:ext uri="{FF2B5EF4-FFF2-40B4-BE49-F238E27FC236}">
                      <a16:creationId xmlns:a16="http://schemas.microsoft.com/office/drawing/2014/main" id="{66318A7E-C6A7-4684-A4B4-571097D7C3AF}"/>
                    </a:ext>
                  </a:extLst>
                </p:cNvPr>
                <p:cNvGrpSpPr/>
                <p:nvPr/>
              </p:nvGrpSpPr>
              <p:grpSpPr>
                <a:xfrm>
                  <a:off x="6890710" y="2309372"/>
                  <a:ext cx="116192" cy="152761"/>
                  <a:chOff x="6890710" y="2309372"/>
                  <a:chExt cx="116192" cy="152761"/>
                </a:xfrm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330FA32C-EE80-4C9B-ABC3-60F3AC9FBEC6}"/>
                      </a:ext>
                    </a:extLst>
                  </p:cNvPr>
                  <p:cNvSpPr/>
                  <p:nvPr/>
                </p:nvSpPr>
                <p:spPr>
                  <a:xfrm>
                    <a:off x="6923728" y="2309372"/>
                    <a:ext cx="83174" cy="109187"/>
                  </a:xfrm>
                  <a:custGeom>
                    <a:avLst/>
                    <a:gdLst>
                      <a:gd name="connsiteX0" fmla="*/ 55 w 83174"/>
                      <a:gd name="connsiteY0" fmla="*/ 98656 h 109187"/>
                      <a:gd name="connsiteX1" fmla="*/ 27755 w 83174"/>
                      <a:gd name="connsiteY1" fmla="*/ 80774 h 109187"/>
                      <a:gd name="connsiteX2" fmla="*/ 17388 w 83174"/>
                      <a:gd name="connsiteY2" fmla="*/ 109188 h 109187"/>
                      <a:gd name="connsiteX3" fmla="*/ 42237 w 83174"/>
                      <a:gd name="connsiteY3" fmla="*/ 94487 h 109187"/>
                      <a:gd name="connsiteX4" fmla="*/ 42840 w 83174"/>
                      <a:gd name="connsiteY4" fmla="*/ 99204 h 109187"/>
                      <a:gd name="connsiteX5" fmla="*/ 53042 w 83174"/>
                      <a:gd name="connsiteY5" fmla="*/ 88069 h 109187"/>
                      <a:gd name="connsiteX6" fmla="*/ 77617 w 83174"/>
                      <a:gd name="connsiteY6" fmla="*/ 6558 h 109187"/>
                      <a:gd name="connsiteX7" fmla="*/ 14207 w 83174"/>
                      <a:gd name="connsiteY7" fmla="*/ 50988 h 109187"/>
                      <a:gd name="connsiteX8" fmla="*/ 2248 w 83174"/>
                      <a:gd name="connsiteY8" fmla="*/ 70297 h 109187"/>
                      <a:gd name="connsiteX9" fmla="*/ 0 w 83174"/>
                      <a:gd name="connsiteY9" fmla="*/ 98601 h 109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3174" h="109187">
                        <a:moveTo>
                          <a:pt x="55" y="98656"/>
                        </a:moveTo>
                        <a:cubicBezTo>
                          <a:pt x="8776" y="92238"/>
                          <a:pt x="16675" y="81048"/>
                          <a:pt x="27755" y="80774"/>
                        </a:cubicBezTo>
                        <a:cubicBezTo>
                          <a:pt x="30279" y="89989"/>
                          <a:pt x="23641" y="101673"/>
                          <a:pt x="17388" y="109188"/>
                        </a:cubicBezTo>
                        <a:cubicBezTo>
                          <a:pt x="23641" y="101673"/>
                          <a:pt x="32912" y="94048"/>
                          <a:pt x="42237" y="94487"/>
                        </a:cubicBezTo>
                        <a:cubicBezTo>
                          <a:pt x="42621" y="95968"/>
                          <a:pt x="42785" y="97559"/>
                          <a:pt x="42840" y="99204"/>
                        </a:cubicBezTo>
                        <a:cubicBezTo>
                          <a:pt x="46460" y="95365"/>
                          <a:pt x="49916" y="91580"/>
                          <a:pt x="53042" y="88069"/>
                        </a:cubicBezTo>
                        <a:cubicBezTo>
                          <a:pt x="72132" y="66896"/>
                          <a:pt x="93524" y="35410"/>
                          <a:pt x="77617" y="6558"/>
                        </a:cubicBezTo>
                        <a:cubicBezTo>
                          <a:pt x="62971" y="-20046"/>
                          <a:pt x="19967" y="42322"/>
                          <a:pt x="14207" y="50988"/>
                        </a:cubicBezTo>
                        <a:cubicBezTo>
                          <a:pt x="10038" y="57297"/>
                          <a:pt x="6089" y="63769"/>
                          <a:pt x="2248" y="70297"/>
                        </a:cubicBezTo>
                        <a:cubicBezTo>
                          <a:pt x="10641" y="74575"/>
                          <a:pt x="3401" y="92458"/>
                          <a:pt x="0" y="98601"/>
                        </a:cubicBezTo>
                        <a:close/>
                      </a:path>
                    </a:pathLst>
                  </a:custGeom>
                  <a:solidFill>
                    <a:srgbClr val="FDEEA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5C67529D-FE64-4E2C-B312-0EAC25690BB9}"/>
                      </a:ext>
                    </a:extLst>
                  </p:cNvPr>
                  <p:cNvSpPr/>
                  <p:nvPr/>
                </p:nvSpPr>
                <p:spPr>
                  <a:xfrm>
                    <a:off x="6890710" y="2379724"/>
                    <a:ext cx="75967" cy="82409"/>
                  </a:xfrm>
                  <a:custGeom>
                    <a:avLst/>
                    <a:gdLst>
                      <a:gd name="connsiteX0" fmla="*/ 5207 w 75967"/>
                      <a:gd name="connsiteY0" fmla="*/ 65604 h 82409"/>
                      <a:gd name="connsiteX1" fmla="*/ 10583 w 75967"/>
                      <a:gd name="connsiteY1" fmla="*/ 80579 h 82409"/>
                      <a:gd name="connsiteX2" fmla="*/ 29453 w 75967"/>
                      <a:gd name="connsiteY2" fmla="*/ 70376 h 82409"/>
                      <a:gd name="connsiteX3" fmla="*/ 75968 w 75967"/>
                      <a:gd name="connsiteY3" fmla="*/ 28853 h 82409"/>
                      <a:gd name="connsiteX4" fmla="*/ 75365 w 75967"/>
                      <a:gd name="connsiteY4" fmla="*/ 24135 h 82409"/>
                      <a:gd name="connsiteX5" fmla="*/ 50516 w 75967"/>
                      <a:gd name="connsiteY5" fmla="*/ 38836 h 82409"/>
                      <a:gd name="connsiteX6" fmla="*/ 60883 w 75967"/>
                      <a:gd name="connsiteY6" fmla="*/ 10422 h 82409"/>
                      <a:gd name="connsiteX7" fmla="*/ 33182 w 75967"/>
                      <a:gd name="connsiteY7" fmla="*/ 28304 h 82409"/>
                      <a:gd name="connsiteX8" fmla="*/ 35431 w 75967"/>
                      <a:gd name="connsiteY8" fmla="*/ 0 h 82409"/>
                      <a:gd name="connsiteX9" fmla="*/ 15301 w 75967"/>
                      <a:gd name="connsiteY9" fmla="*/ 39220 h 82409"/>
                      <a:gd name="connsiteX10" fmla="*/ 5262 w 75967"/>
                      <a:gd name="connsiteY10" fmla="*/ 65604 h 8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5967" h="82409">
                        <a:moveTo>
                          <a:pt x="5207" y="65604"/>
                        </a:moveTo>
                        <a:cubicBezTo>
                          <a:pt x="1971" y="72900"/>
                          <a:pt x="-7080" y="87545"/>
                          <a:pt x="10583" y="80579"/>
                        </a:cubicBezTo>
                        <a:cubicBezTo>
                          <a:pt x="16836" y="78111"/>
                          <a:pt x="23144" y="74600"/>
                          <a:pt x="29453" y="70376"/>
                        </a:cubicBezTo>
                        <a:cubicBezTo>
                          <a:pt x="46128" y="59241"/>
                          <a:pt x="62474" y="43279"/>
                          <a:pt x="75968" y="28853"/>
                        </a:cubicBezTo>
                        <a:cubicBezTo>
                          <a:pt x="75913" y="27207"/>
                          <a:pt x="75748" y="25616"/>
                          <a:pt x="75365" y="24135"/>
                        </a:cubicBezTo>
                        <a:cubicBezTo>
                          <a:pt x="66040" y="23696"/>
                          <a:pt x="56769" y="31321"/>
                          <a:pt x="50516" y="38836"/>
                        </a:cubicBezTo>
                        <a:cubicBezTo>
                          <a:pt x="56769" y="31321"/>
                          <a:pt x="63406" y="19582"/>
                          <a:pt x="60883" y="10422"/>
                        </a:cubicBezTo>
                        <a:cubicBezTo>
                          <a:pt x="49748" y="10641"/>
                          <a:pt x="41904" y="21831"/>
                          <a:pt x="33182" y="28304"/>
                        </a:cubicBezTo>
                        <a:cubicBezTo>
                          <a:pt x="36638" y="22106"/>
                          <a:pt x="43824" y="4279"/>
                          <a:pt x="35431" y="0"/>
                        </a:cubicBezTo>
                        <a:cubicBezTo>
                          <a:pt x="28026" y="12671"/>
                          <a:pt x="21225" y="25781"/>
                          <a:pt x="15301" y="39220"/>
                        </a:cubicBezTo>
                        <a:cubicBezTo>
                          <a:pt x="11516" y="47832"/>
                          <a:pt x="9102" y="57102"/>
                          <a:pt x="5262" y="65604"/>
                        </a:cubicBezTo>
                        <a:close/>
                      </a:path>
                    </a:pathLst>
                  </a:custGeom>
                  <a:solidFill>
                    <a:srgbClr val="839D2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  <p:grpSp>
              <p:nvGrpSpPr>
                <p:cNvPr id="33" name="Graphic 13">
                  <a:extLst>
                    <a:ext uri="{FF2B5EF4-FFF2-40B4-BE49-F238E27FC236}">
                      <a16:creationId xmlns:a16="http://schemas.microsoft.com/office/drawing/2014/main" id="{3A9951AB-1AEE-47FA-B351-40369F81D6CD}"/>
                    </a:ext>
                  </a:extLst>
                </p:cNvPr>
                <p:cNvGrpSpPr/>
                <p:nvPr/>
              </p:nvGrpSpPr>
              <p:grpSpPr>
                <a:xfrm>
                  <a:off x="6855509" y="2244291"/>
                  <a:ext cx="68533" cy="163769"/>
                  <a:chOff x="6855509" y="2244291"/>
                  <a:chExt cx="68533" cy="163769"/>
                </a:xfrm>
              </p:grpSpPr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B92A90B7-C4E7-408D-95B5-9ED6D7F42452}"/>
                      </a:ext>
                    </a:extLst>
                  </p:cNvPr>
                  <p:cNvSpPr/>
                  <p:nvPr/>
                </p:nvSpPr>
                <p:spPr>
                  <a:xfrm>
                    <a:off x="6855509" y="2318734"/>
                    <a:ext cx="51872" cy="89326"/>
                  </a:xfrm>
                  <a:custGeom>
                    <a:avLst/>
                    <a:gdLst>
                      <a:gd name="connsiteX0" fmla="*/ 20442 w 51872"/>
                      <a:gd name="connsiteY0" fmla="*/ 72948 h 89326"/>
                      <a:gd name="connsiteX1" fmla="*/ 33387 w 51872"/>
                      <a:gd name="connsiteY1" fmla="*/ 51007 h 89326"/>
                      <a:gd name="connsiteX2" fmla="*/ 51873 w 51872"/>
                      <a:gd name="connsiteY2" fmla="*/ 13652 h 89326"/>
                      <a:gd name="connsiteX3" fmla="*/ 30864 w 51872"/>
                      <a:gd name="connsiteY3" fmla="*/ 24458 h 89326"/>
                      <a:gd name="connsiteX4" fmla="*/ 27902 w 51872"/>
                      <a:gd name="connsiteY4" fmla="*/ 1146 h 89326"/>
                      <a:gd name="connsiteX5" fmla="*/ 3273 w 51872"/>
                      <a:gd name="connsiteY5" fmla="*/ 24129 h 89326"/>
                      <a:gd name="connsiteX6" fmla="*/ 146 w 51872"/>
                      <a:gd name="connsiteY6" fmla="*/ 72838 h 89326"/>
                      <a:gd name="connsiteX7" fmla="*/ 20442 w 51872"/>
                      <a:gd name="connsiteY7" fmla="*/ 72893 h 89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872" h="89326">
                        <a:moveTo>
                          <a:pt x="20442" y="72948"/>
                        </a:moveTo>
                        <a:cubicBezTo>
                          <a:pt x="26037" y="64501"/>
                          <a:pt x="31193" y="55121"/>
                          <a:pt x="33387" y="51007"/>
                        </a:cubicBezTo>
                        <a:cubicBezTo>
                          <a:pt x="39915" y="38720"/>
                          <a:pt x="46168" y="26323"/>
                          <a:pt x="51873" y="13652"/>
                        </a:cubicBezTo>
                        <a:cubicBezTo>
                          <a:pt x="45784" y="10635"/>
                          <a:pt x="38214" y="19905"/>
                          <a:pt x="30864" y="24458"/>
                        </a:cubicBezTo>
                        <a:cubicBezTo>
                          <a:pt x="30041" y="19686"/>
                          <a:pt x="33168" y="4217"/>
                          <a:pt x="27902" y="1146"/>
                        </a:cubicBezTo>
                        <a:cubicBezTo>
                          <a:pt x="19619" y="-5272"/>
                          <a:pt x="7826" y="17053"/>
                          <a:pt x="3273" y="24129"/>
                        </a:cubicBezTo>
                        <a:cubicBezTo>
                          <a:pt x="1792" y="40365"/>
                          <a:pt x="1079" y="56766"/>
                          <a:pt x="146" y="72838"/>
                        </a:cubicBezTo>
                        <a:cubicBezTo>
                          <a:pt x="-1444" y="100539"/>
                          <a:pt x="10239" y="88252"/>
                          <a:pt x="20442" y="72893"/>
                        </a:cubicBezTo>
                        <a:close/>
                      </a:path>
                    </a:pathLst>
                  </a:custGeom>
                  <a:solidFill>
                    <a:srgbClr val="839D2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95265E51-DA81-4A8D-B6FC-A87604D4EB20}"/>
                      </a:ext>
                    </a:extLst>
                  </p:cNvPr>
                  <p:cNvSpPr/>
                  <p:nvPr/>
                </p:nvSpPr>
                <p:spPr>
                  <a:xfrm>
                    <a:off x="6858782" y="2244291"/>
                    <a:ext cx="65260" cy="98900"/>
                  </a:xfrm>
                  <a:custGeom>
                    <a:avLst/>
                    <a:gdLst>
                      <a:gd name="connsiteX0" fmla="*/ 24629 w 65260"/>
                      <a:gd name="connsiteY0" fmla="*/ 75588 h 98900"/>
                      <a:gd name="connsiteX1" fmla="*/ 27591 w 65260"/>
                      <a:gd name="connsiteY1" fmla="*/ 98901 h 98900"/>
                      <a:gd name="connsiteX2" fmla="*/ 48600 w 65260"/>
                      <a:gd name="connsiteY2" fmla="*/ 88095 h 98900"/>
                      <a:gd name="connsiteX3" fmla="*/ 51946 w 65260"/>
                      <a:gd name="connsiteY3" fmla="*/ 80744 h 98900"/>
                      <a:gd name="connsiteX4" fmla="*/ 50684 w 65260"/>
                      <a:gd name="connsiteY4" fmla="*/ 2085 h 98900"/>
                      <a:gd name="connsiteX5" fmla="*/ 1371 w 65260"/>
                      <a:gd name="connsiteY5" fmla="*/ 85791 h 98900"/>
                      <a:gd name="connsiteX6" fmla="*/ 0 w 65260"/>
                      <a:gd name="connsiteY6" fmla="*/ 98626 h 98900"/>
                      <a:gd name="connsiteX7" fmla="*/ 24629 w 65260"/>
                      <a:gd name="connsiteY7" fmla="*/ 75643 h 98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260" h="98900">
                        <a:moveTo>
                          <a:pt x="24629" y="75588"/>
                        </a:moveTo>
                        <a:cubicBezTo>
                          <a:pt x="29895" y="78605"/>
                          <a:pt x="26713" y="94128"/>
                          <a:pt x="27591" y="98901"/>
                        </a:cubicBezTo>
                        <a:cubicBezTo>
                          <a:pt x="34996" y="94403"/>
                          <a:pt x="42511" y="85078"/>
                          <a:pt x="48600" y="88095"/>
                        </a:cubicBezTo>
                        <a:cubicBezTo>
                          <a:pt x="49697" y="85626"/>
                          <a:pt x="50958" y="83268"/>
                          <a:pt x="51946" y="80744"/>
                        </a:cubicBezTo>
                        <a:cubicBezTo>
                          <a:pt x="60777" y="59571"/>
                          <a:pt x="77507" y="17608"/>
                          <a:pt x="50684" y="2085"/>
                        </a:cubicBezTo>
                        <a:cubicBezTo>
                          <a:pt x="14426" y="-13822"/>
                          <a:pt x="3895" y="65879"/>
                          <a:pt x="1371" y="85791"/>
                        </a:cubicBezTo>
                        <a:cubicBezTo>
                          <a:pt x="823" y="90069"/>
                          <a:pt x="384" y="94348"/>
                          <a:pt x="0" y="98626"/>
                        </a:cubicBezTo>
                        <a:cubicBezTo>
                          <a:pt x="4553" y="91550"/>
                          <a:pt x="16291" y="69170"/>
                          <a:pt x="24629" y="75643"/>
                        </a:cubicBezTo>
                        <a:close/>
                      </a:path>
                    </a:pathLst>
                  </a:custGeom>
                  <a:solidFill>
                    <a:srgbClr val="FDEEA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</p:grpSp>
          <p:grpSp>
            <p:nvGrpSpPr>
              <p:cNvPr id="19" name="Graphic 13">
                <a:extLst>
                  <a:ext uri="{FF2B5EF4-FFF2-40B4-BE49-F238E27FC236}">
                    <a16:creationId xmlns:a16="http://schemas.microsoft.com/office/drawing/2014/main" id="{028FA54F-58CE-462A-AB62-02366BE3C096}"/>
                  </a:ext>
                </a:extLst>
              </p:cNvPr>
              <p:cNvGrpSpPr/>
              <p:nvPr/>
            </p:nvGrpSpPr>
            <p:grpSpPr>
              <a:xfrm>
                <a:off x="7776678" y="2045087"/>
                <a:ext cx="281904" cy="580524"/>
                <a:chOff x="7776678" y="2045087"/>
                <a:chExt cx="281904" cy="580524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B7BBC5B0-ED2C-4AE0-AB98-347EBFC2A1D6}"/>
                    </a:ext>
                  </a:extLst>
                </p:cNvPr>
                <p:cNvSpPr/>
                <p:nvPr/>
              </p:nvSpPr>
              <p:spPr>
                <a:xfrm>
                  <a:off x="7906904" y="2149001"/>
                  <a:ext cx="73654" cy="476610"/>
                </a:xfrm>
                <a:custGeom>
                  <a:avLst/>
                  <a:gdLst>
                    <a:gd name="connsiteX0" fmla="*/ 669 w 73654"/>
                    <a:gd name="connsiteY0" fmla="*/ 5990 h 476610"/>
                    <a:gd name="connsiteX1" fmla="*/ 41315 w 73654"/>
                    <a:gd name="connsiteY1" fmla="*/ 100666 h 476610"/>
                    <a:gd name="connsiteX2" fmla="*/ 64682 w 73654"/>
                    <a:gd name="connsiteY2" fmla="*/ 211524 h 476610"/>
                    <a:gd name="connsiteX3" fmla="*/ 37914 w 73654"/>
                    <a:gd name="connsiteY3" fmla="*/ 471528 h 476610"/>
                    <a:gd name="connsiteX4" fmla="*/ 45758 w 73654"/>
                    <a:gd name="connsiteY4" fmla="*/ 473667 h 476610"/>
                    <a:gd name="connsiteX5" fmla="*/ 72855 w 73654"/>
                    <a:gd name="connsiteY5" fmla="*/ 211524 h 476610"/>
                    <a:gd name="connsiteX6" fmla="*/ 49159 w 73654"/>
                    <a:gd name="connsiteY6" fmla="*/ 98527 h 476610"/>
                    <a:gd name="connsiteX7" fmla="*/ 7690 w 73654"/>
                    <a:gd name="connsiteY7" fmla="*/ 1876 h 476610"/>
                    <a:gd name="connsiteX8" fmla="*/ 669 w 73654"/>
                    <a:gd name="connsiteY8" fmla="*/ 5990 h 476610"/>
                    <a:gd name="connsiteX9" fmla="*/ 669 w 73654"/>
                    <a:gd name="connsiteY9" fmla="*/ 5990 h 47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3654" h="476610">
                      <a:moveTo>
                        <a:pt x="669" y="5990"/>
                      </a:moveTo>
                      <a:cubicBezTo>
                        <a:pt x="19538" y="34843"/>
                        <a:pt x="30948" y="68029"/>
                        <a:pt x="41315" y="100666"/>
                      </a:cubicBezTo>
                      <a:cubicBezTo>
                        <a:pt x="52889" y="137034"/>
                        <a:pt x="61885" y="173347"/>
                        <a:pt x="64682" y="211524"/>
                      </a:cubicBezTo>
                      <a:cubicBezTo>
                        <a:pt x="71100" y="298796"/>
                        <a:pt x="50256" y="385683"/>
                        <a:pt x="37914" y="471528"/>
                      </a:cubicBezTo>
                      <a:cubicBezTo>
                        <a:pt x="37201" y="476629"/>
                        <a:pt x="44990" y="478823"/>
                        <a:pt x="45758" y="473667"/>
                      </a:cubicBezTo>
                      <a:cubicBezTo>
                        <a:pt x="58319" y="386670"/>
                        <a:pt x="77847" y="299948"/>
                        <a:pt x="72855" y="211524"/>
                      </a:cubicBezTo>
                      <a:cubicBezTo>
                        <a:pt x="70661" y="172688"/>
                        <a:pt x="60678" y="135498"/>
                        <a:pt x="49159" y="98527"/>
                      </a:cubicBezTo>
                      <a:cubicBezTo>
                        <a:pt x="38846" y="65286"/>
                        <a:pt x="26889" y="31168"/>
                        <a:pt x="7690" y="1876"/>
                      </a:cubicBezTo>
                      <a:cubicBezTo>
                        <a:pt x="4838" y="-2512"/>
                        <a:pt x="-2184" y="1602"/>
                        <a:pt x="669" y="5990"/>
                      </a:cubicBezTo>
                      <a:lnTo>
                        <a:pt x="669" y="5990"/>
                      </a:lnTo>
                      <a:close/>
                    </a:path>
                  </a:pathLst>
                </a:custGeom>
                <a:solidFill>
                  <a:srgbClr val="839D2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5AA0ACC2-1DCA-4481-B22C-7DB919AF17B4}"/>
                    </a:ext>
                  </a:extLst>
                </p:cNvPr>
                <p:cNvSpPr/>
                <p:nvPr/>
              </p:nvSpPr>
              <p:spPr>
                <a:xfrm>
                  <a:off x="7906603" y="2250861"/>
                  <a:ext cx="70523" cy="213076"/>
                </a:xfrm>
                <a:custGeom>
                  <a:avLst/>
                  <a:gdLst>
                    <a:gd name="connsiteX0" fmla="*/ 859 w 70523"/>
                    <a:gd name="connsiteY0" fmla="*/ 5773 h 213076"/>
                    <a:gd name="connsiteX1" fmla="*/ 62239 w 70523"/>
                    <a:gd name="connsiteY1" fmla="*/ 209168 h 213076"/>
                    <a:gd name="connsiteX2" fmla="*/ 70358 w 70523"/>
                    <a:gd name="connsiteY2" fmla="*/ 209168 h 213076"/>
                    <a:gd name="connsiteX3" fmla="*/ 7825 w 70523"/>
                    <a:gd name="connsiteY3" fmla="*/ 1714 h 213076"/>
                    <a:gd name="connsiteX4" fmla="*/ 804 w 70523"/>
                    <a:gd name="connsiteY4" fmla="*/ 5828 h 213076"/>
                    <a:gd name="connsiteX5" fmla="*/ 804 w 70523"/>
                    <a:gd name="connsiteY5" fmla="*/ 5828 h 213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523" h="213076">
                      <a:moveTo>
                        <a:pt x="859" y="5773"/>
                      </a:moveTo>
                      <a:cubicBezTo>
                        <a:pt x="45180" y="63863"/>
                        <a:pt x="64378" y="136762"/>
                        <a:pt x="62239" y="209168"/>
                      </a:cubicBezTo>
                      <a:cubicBezTo>
                        <a:pt x="62075" y="214379"/>
                        <a:pt x="70193" y="214379"/>
                        <a:pt x="70358" y="209168"/>
                      </a:cubicBezTo>
                      <a:cubicBezTo>
                        <a:pt x="72552" y="135501"/>
                        <a:pt x="52969" y="60791"/>
                        <a:pt x="7825" y="1714"/>
                      </a:cubicBezTo>
                      <a:cubicBezTo>
                        <a:pt x="4698" y="-2400"/>
                        <a:pt x="-2377" y="1659"/>
                        <a:pt x="804" y="5828"/>
                      </a:cubicBezTo>
                      <a:lnTo>
                        <a:pt x="804" y="5828"/>
                      </a:lnTo>
                      <a:close/>
                    </a:path>
                  </a:pathLst>
                </a:custGeom>
                <a:solidFill>
                  <a:srgbClr val="839D2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A2522D0B-573B-4F0D-A4B3-729EFC582131}"/>
                    </a:ext>
                  </a:extLst>
                </p:cNvPr>
                <p:cNvSpPr/>
                <p:nvPr/>
              </p:nvSpPr>
              <p:spPr>
                <a:xfrm>
                  <a:off x="7970379" y="2330795"/>
                  <a:ext cx="88204" cy="149035"/>
                </a:xfrm>
                <a:custGeom>
                  <a:avLst/>
                  <a:gdLst>
                    <a:gd name="connsiteX0" fmla="*/ 0 w 88204"/>
                    <a:gd name="connsiteY0" fmla="*/ 149036 h 149035"/>
                    <a:gd name="connsiteX1" fmla="*/ 88204 w 88204"/>
                    <a:gd name="connsiteY1" fmla="*/ 0 h 149035"/>
                    <a:gd name="connsiteX2" fmla="*/ 0 w 88204"/>
                    <a:gd name="connsiteY2" fmla="*/ 149036 h 149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204" h="149035">
                      <a:moveTo>
                        <a:pt x="0" y="149036"/>
                      </a:moveTo>
                      <a:cubicBezTo>
                        <a:pt x="4937" y="100107"/>
                        <a:pt x="24026" y="15359"/>
                        <a:pt x="88204" y="0"/>
                      </a:cubicBezTo>
                      <a:cubicBezTo>
                        <a:pt x="65714" y="61106"/>
                        <a:pt x="39110" y="102356"/>
                        <a:pt x="0" y="149036"/>
                      </a:cubicBezTo>
                    </a:path>
                  </a:pathLst>
                </a:custGeom>
                <a:solidFill>
                  <a:srgbClr val="6A7814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grpSp>
              <p:nvGrpSpPr>
                <p:cNvPr id="23" name="Graphic 13">
                  <a:extLst>
                    <a:ext uri="{FF2B5EF4-FFF2-40B4-BE49-F238E27FC236}">
                      <a16:creationId xmlns:a16="http://schemas.microsoft.com/office/drawing/2014/main" id="{271FFD10-2042-4545-845E-ED33DDCB649D}"/>
                    </a:ext>
                  </a:extLst>
                </p:cNvPr>
                <p:cNvGrpSpPr/>
                <p:nvPr/>
              </p:nvGrpSpPr>
              <p:grpSpPr>
                <a:xfrm>
                  <a:off x="7776678" y="2126516"/>
                  <a:ext cx="138470" cy="131654"/>
                  <a:chOff x="7776678" y="2126516"/>
                  <a:chExt cx="138470" cy="131654"/>
                </a:xfrm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484649BF-EEA0-42B1-9C80-5311A65025AE}"/>
                      </a:ext>
                    </a:extLst>
                  </p:cNvPr>
                  <p:cNvSpPr/>
                  <p:nvPr/>
                </p:nvSpPr>
                <p:spPr>
                  <a:xfrm>
                    <a:off x="7776678" y="2126516"/>
                    <a:ext cx="96062" cy="97755"/>
                  </a:xfrm>
                  <a:custGeom>
                    <a:avLst/>
                    <a:gdLst>
                      <a:gd name="connsiteX0" fmla="*/ 96063 w 96062"/>
                      <a:gd name="connsiteY0" fmla="*/ 84097 h 97755"/>
                      <a:gd name="connsiteX1" fmla="*/ 65400 w 96062"/>
                      <a:gd name="connsiteY1" fmla="*/ 71864 h 97755"/>
                      <a:gd name="connsiteX2" fmla="*/ 81033 w 96062"/>
                      <a:gd name="connsiteY2" fmla="*/ 97755 h 97755"/>
                      <a:gd name="connsiteX3" fmla="*/ 53826 w 96062"/>
                      <a:gd name="connsiteY3" fmla="*/ 88046 h 97755"/>
                      <a:gd name="connsiteX4" fmla="*/ 54100 w 96062"/>
                      <a:gd name="connsiteY4" fmla="*/ 92818 h 97755"/>
                      <a:gd name="connsiteX5" fmla="*/ 41923 w 96062"/>
                      <a:gd name="connsiteY5" fmla="*/ 83877 h 97755"/>
                      <a:gd name="connsiteX6" fmla="*/ 2155 w 96062"/>
                      <a:gd name="connsiteY6" fmla="*/ 8564 h 97755"/>
                      <a:gd name="connsiteX7" fmla="*/ 72914 w 96062"/>
                      <a:gd name="connsiteY7" fmla="*/ 39995 h 97755"/>
                      <a:gd name="connsiteX8" fmla="*/ 88383 w 96062"/>
                      <a:gd name="connsiteY8" fmla="*/ 56670 h 97755"/>
                      <a:gd name="connsiteX9" fmla="*/ 96063 w 96062"/>
                      <a:gd name="connsiteY9" fmla="*/ 84042 h 9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6062" h="97755">
                        <a:moveTo>
                          <a:pt x="96063" y="84097"/>
                        </a:moveTo>
                        <a:cubicBezTo>
                          <a:pt x="86244" y="79434"/>
                          <a:pt x="76370" y="69945"/>
                          <a:pt x="65400" y="71864"/>
                        </a:cubicBezTo>
                        <a:cubicBezTo>
                          <a:pt x="64686" y="81354"/>
                          <a:pt x="73463" y="91612"/>
                          <a:pt x="81033" y="97755"/>
                        </a:cubicBezTo>
                        <a:cubicBezTo>
                          <a:pt x="73463" y="91557"/>
                          <a:pt x="62877" y="85852"/>
                          <a:pt x="53826" y="88046"/>
                        </a:cubicBezTo>
                        <a:cubicBezTo>
                          <a:pt x="53716" y="89582"/>
                          <a:pt x="53826" y="91173"/>
                          <a:pt x="54100" y="92818"/>
                        </a:cubicBezTo>
                        <a:cubicBezTo>
                          <a:pt x="49821" y="89747"/>
                          <a:pt x="45708" y="86675"/>
                          <a:pt x="41923" y="83877"/>
                        </a:cubicBezTo>
                        <a:cubicBezTo>
                          <a:pt x="19159" y="66708"/>
                          <a:pt x="-7884" y="39940"/>
                          <a:pt x="2155" y="8564"/>
                        </a:cubicBezTo>
                        <a:cubicBezTo>
                          <a:pt x="11424" y="-20343"/>
                          <a:pt x="65619" y="32590"/>
                          <a:pt x="72914" y="39995"/>
                        </a:cubicBezTo>
                        <a:cubicBezTo>
                          <a:pt x="78236" y="45371"/>
                          <a:pt x="83337" y="50966"/>
                          <a:pt x="88383" y="56670"/>
                        </a:cubicBezTo>
                        <a:cubicBezTo>
                          <a:pt x="80978" y="62485"/>
                          <a:pt x="91510" y="78611"/>
                          <a:pt x="96063" y="84042"/>
                        </a:cubicBezTo>
                        <a:close/>
                      </a:path>
                    </a:pathLst>
                  </a:custGeom>
                  <a:solidFill>
                    <a:srgbClr val="FDEEA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CCD778F2-0942-447C-84C4-CF44DB3A5359}"/>
                      </a:ext>
                    </a:extLst>
                  </p:cNvPr>
                  <p:cNvSpPr/>
                  <p:nvPr/>
                </p:nvSpPr>
                <p:spPr>
                  <a:xfrm>
                    <a:off x="7830493" y="2183295"/>
                    <a:ext cx="84656" cy="74874"/>
                  </a:xfrm>
                  <a:custGeom>
                    <a:avLst/>
                    <a:gdLst>
                      <a:gd name="connsiteX0" fmla="*/ 76805 w 84656"/>
                      <a:gd name="connsiteY0" fmla="*/ 58583 h 74874"/>
                      <a:gd name="connsiteX1" fmla="*/ 74392 w 84656"/>
                      <a:gd name="connsiteY1" fmla="*/ 74271 h 74874"/>
                      <a:gd name="connsiteX2" fmla="*/ 53932 w 84656"/>
                      <a:gd name="connsiteY2" fmla="*/ 67908 h 74874"/>
                      <a:gd name="connsiteX3" fmla="*/ 340 w 84656"/>
                      <a:gd name="connsiteY3" fmla="*/ 36093 h 74874"/>
                      <a:gd name="connsiteX4" fmla="*/ 66 w 84656"/>
                      <a:gd name="connsiteY4" fmla="*/ 31321 h 74874"/>
                      <a:gd name="connsiteX5" fmla="*/ 27273 w 84656"/>
                      <a:gd name="connsiteY5" fmla="*/ 41030 h 74874"/>
                      <a:gd name="connsiteX6" fmla="*/ 11640 w 84656"/>
                      <a:gd name="connsiteY6" fmla="*/ 15139 h 74874"/>
                      <a:gd name="connsiteX7" fmla="*/ 42303 w 84656"/>
                      <a:gd name="connsiteY7" fmla="*/ 27372 h 74874"/>
                      <a:gd name="connsiteX8" fmla="*/ 34623 w 84656"/>
                      <a:gd name="connsiteY8" fmla="*/ 0 h 74874"/>
                      <a:gd name="connsiteX9" fmla="*/ 61885 w 84656"/>
                      <a:gd name="connsiteY9" fmla="*/ 34612 h 74874"/>
                      <a:gd name="connsiteX10" fmla="*/ 76805 w 84656"/>
                      <a:gd name="connsiteY10" fmla="*/ 58638 h 74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4656" h="74874">
                        <a:moveTo>
                          <a:pt x="76805" y="58583"/>
                        </a:moveTo>
                        <a:cubicBezTo>
                          <a:pt x="81413" y="65111"/>
                          <a:pt x="93096" y="77782"/>
                          <a:pt x="74392" y="74271"/>
                        </a:cubicBezTo>
                        <a:cubicBezTo>
                          <a:pt x="67809" y="73009"/>
                          <a:pt x="60898" y="70815"/>
                          <a:pt x="53932" y="67908"/>
                        </a:cubicBezTo>
                        <a:cubicBezTo>
                          <a:pt x="35446" y="60174"/>
                          <a:pt x="16357" y="47612"/>
                          <a:pt x="340" y="36093"/>
                        </a:cubicBezTo>
                        <a:cubicBezTo>
                          <a:pt x="66" y="34503"/>
                          <a:pt x="-99" y="32912"/>
                          <a:pt x="66" y="31321"/>
                        </a:cubicBezTo>
                        <a:cubicBezTo>
                          <a:pt x="9172" y="29072"/>
                          <a:pt x="19704" y="34832"/>
                          <a:pt x="27273" y="41030"/>
                        </a:cubicBezTo>
                        <a:cubicBezTo>
                          <a:pt x="19704" y="34832"/>
                          <a:pt x="10927" y="24629"/>
                          <a:pt x="11640" y="15139"/>
                        </a:cubicBezTo>
                        <a:cubicBezTo>
                          <a:pt x="22610" y="13220"/>
                          <a:pt x="32484" y="22709"/>
                          <a:pt x="42303" y="27372"/>
                        </a:cubicBezTo>
                        <a:cubicBezTo>
                          <a:pt x="37750" y="21941"/>
                          <a:pt x="27218" y="5814"/>
                          <a:pt x="34623" y="0"/>
                        </a:cubicBezTo>
                        <a:cubicBezTo>
                          <a:pt x="44332" y="11025"/>
                          <a:pt x="53547" y="22600"/>
                          <a:pt x="61885" y="34612"/>
                        </a:cubicBezTo>
                        <a:cubicBezTo>
                          <a:pt x="67261" y="42346"/>
                          <a:pt x="71430" y="50958"/>
                          <a:pt x="76805" y="58638"/>
                        </a:cubicBezTo>
                        <a:close/>
                      </a:path>
                    </a:pathLst>
                  </a:custGeom>
                  <a:solidFill>
                    <a:srgbClr val="839D2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  <p:grpSp>
              <p:nvGrpSpPr>
                <p:cNvPr id="24" name="Graphic 13">
                  <a:extLst>
                    <a:ext uri="{FF2B5EF4-FFF2-40B4-BE49-F238E27FC236}">
                      <a16:creationId xmlns:a16="http://schemas.microsoft.com/office/drawing/2014/main" id="{07BC4B33-28B5-4451-BBC6-AA6518DD54D3}"/>
                    </a:ext>
                  </a:extLst>
                </p:cNvPr>
                <p:cNvGrpSpPr/>
                <p:nvPr/>
              </p:nvGrpSpPr>
              <p:grpSpPr>
                <a:xfrm>
                  <a:off x="7846047" y="2045087"/>
                  <a:ext cx="92271" cy="153502"/>
                  <a:chOff x="7846047" y="2045087"/>
                  <a:chExt cx="92271" cy="153502"/>
                </a:xfrm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402823AD-C4BC-4163-9D06-3231C861BAAC}"/>
                      </a:ext>
                    </a:extLst>
                  </p:cNvPr>
                  <p:cNvSpPr/>
                  <p:nvPr/>
                </p:nvSpPr>
                <p:spPr>
                  <a:xfrm>
                    <a:off x="7874331" y="2114588"/>
                    <a:ext cx="63987" cy="84001"/>
                  </a:xfrm>
                  <a:custGeom>
                    <a:avLst/>
                    <a:gdLst>
                      <a:gd name="connsiteX0" fmla="*/ 42237 w 63987"/>
                      <a:gd name="connsiteY0" fmla="*/ 70847 h 84001"/>
                      <a:gd name="connsiteX1" fmla="*/ 25287 w 63987"/>
                      <a:gd name="connsiteY1" fmla="*/ 51813 h 84001"/>
                      <a:gd name="connsiteX2" fmla="*/ 0 w 63987"/>
                      <a:gd name="connsiteY2" fmla="*/ 18682 h 84001"/>
                      <a:gd name="connsiteX3" fmla="*/ 22709 w 63987"/>
                      <a:gd name="connsiteY3" fmla="*/ 25264 h 84001"/>
                      <a:gd name="connsiteX4" fmla="*/ 21119 w 63987"/>
                      <a:gd name="connsiteY4" fmla="*/ 1842 h 84001"/>
                      <a:gd name="connsiteX5" fmla="*/ 49697 w 63987"/>
                      <a:gd name="connsiteY5" fmla="*/ 19724 h 84001"/>
                      <a:gd name="connsiteX6" fmla="*/ 62149 w 63987"/>
                      <a:gd name="connsiteY6" fmla="*/ 66952 h 84001"/>
                      <a:gd name="connsiteX7" fmla="*/ 42237 w 63987"/>
                      <a:gd name="connsiteY7" fmla="*/ 70902 h 84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3987" h="84001">
                        <a:moveTo>
                          <a:pt x="42237" y="70847"/>
                        </a:moveTo>
                        <a:cubicBezTo>
                          <a:pt x="35106" y="63661"/>
                          <a:pt x="28249" y="55433"/>
                          <a:pt x="25287" y="51813"/>
                        </a:cubicBezTo>
                        <a:cubicBezTo>
                          <a:pt x="16511" y="41007"/>
                          <a:pt x="8009" y="30036"/>
                          <a:pt x="0" y="18682"/>
                        </a:cubicBezTo>
                        <a:cubicBezTo>
                          <a:pt x="5430" y="14568"/>
                          <a:pt x="14591" y="22247"/>
                          <a:pt x="22709" y="25264"/>
                        </a:cubicBezTo>
                        <a:cubicBezTo>
                          <a:pt x="22599" y="20437"/>
                          <a:pt x="16511" y="5846"/>
                          <a:pt x="21119" y="1842"/>
                        </a:cubicBezTo>
                        <a:cubicBezTo>
                          <a:pt x="28030" y="-6057"/>
                          <a:pt x="43882" y="13635"/>
                          <a:pt x="49697" y="19724"/>
                        </a:cubicBezTo>
                        <a:cubicBezTo>
                          <a:pt x="54305" y="35357"/>
                          <a:pt x="58145" y="51319"/>
                          <a:pt x="62149" y="66952"/>
                        </a:cubicBezTo>
                        <a:cubicBezTo>
                          <a:pt x="69060" y="93830"/>
                          <a:pt x="55182" y="84012"/>
                          <a:pt x="42237" y="70902"/>
                        </a:cubicBezTo>
                        <a:close/>
                      </a:path>
                    </a:pathLst>
                  </a:custGeom>
                  <a:solidFill>
                    <a:srgbClr val="839D2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551AE934-F3AE-4A40-9C31-1C3FEDD4AA6B}"/>
                      </a:ext>
                    </a:extLst>
                  </p:cNvPr>
                  <p:cNvSpPr/>
                  <p:nvPr/>
                </p:nvSpPr>
                <p:spPr>
                  <a:xfrm>
                    <a:off x="7846047" y="2045087"/>
                    <a:ext cx="77980" cy="94709"/>
                  </a:xfrm>
                  <a:custGeom>
                    <a:avLst/>
                    <a:gdLst>
                      <a:gd name="connsiteX0" fmla="*/ 49403 w 77980"/>
                      <a:gd name="connsiteY0" fmla="*/ 71287 h 94709"/>
                      <a:gd name="connsiteX1" fmla="*/ 50993 w 77980"/>
                      <a:gd name="connsiteY1" fmla="*/ 94710 h 94709"/>
                      <a:gd name="connsiteX2" fmla="*/ 28284 w 77980"/>
                      <a:gd name="connsiteY2" fmla="*/ 88127 h 94709"/>
                      <a:gd name="connsiteX3" fmla="*/ 23566 w 77980"/>
                      <a:gd name="connsiteY3" fmla="*/ 81600 h 94709"/>
                      <a:gd name="connsiteX4" fmla="*/ 9688 w 77980"/>
                      <a:gd name="connsiteY4" fmla="*/ 4147 h 94709"/>
                      <a:gd name="connsiteX5" fmla="*/ 74196 w 77980"/>
                      <a:gd name="connsiteY5" fmla="*/ 76828 h 94709"/>
                      <a:gd name="connsiteX6" fmla="*/ 77981 w 77980"/>
                      <a:gd name="connsiteY6" fmla="*/ 89169 h 94709"/>
                      <a:gd name="connsiteX7" fmla="*/ 49403 w 77980"/>
                      <a:gd name="connsiteY7" fmla="*/ 71287 h 94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980" h="94709">
                        <a:moveTo>
                          <a:pt x="49403" y="71287"/>
                        </a:moveTo>
                        <a:cubicBezTo>
                          <a:pt x="44849" y="75292"/>
                          <a:pt x="50883" y="89883"/>
                          <a:pt x="50993" y="94710"/>
                        </a:cubicBezTo>
                        <a:cubicBezTo>
                          <a:pt x="42875" y="91693"/>
                          <a:pt x="33714" y="84013"/>
                          <a:pt x="28284" y="88127"/>
                        </a:cubicBezTo>
                        <a:cubicBezTo>
                          <a:pt x="26748" y="85933"/>
                          <a:pt x="25047" y="83849"/>
                          <a:pt x="23566" y="81600"/>
                        </a:cubicBezTo>
                        <a:cubicBezTo>
                          <a:pt x="10841" y="62511"/>
                          <a:pt x="-13624" y="24498"/>
                          <a:pt x="9688" y="4147"/>
                        </a:cubicBezTo>
                        <a:cubicBezTo>
                          <a:pt x="42216" y="-18452"/>
                          <a:pt x="67888" y="57793"/>
                          <a:pt x="74196" y="76828"/>
                        </a:cubicBezTo>
                        <a:cubicBezTo>
                          <a:pt x="75567" y="80887"/>
                          <a:pt x="76774" y="85055"/>
                          <a:pt x="77981" y="89169"/>
                        </a:cubicBezTo>
                        <a:cubicBezTo>
                          <a:pt x="72166" y="83081"/>
                          <a:pt x="56313" y="63389"/>
                          <a:pt x="49403" y="71287"/>
                        </a:cubicBezTo>
                        <a:close/>
                      </a:path>
                    </a:pathLst>
                  </a:custGeom>
                  <a:solidFill>
                    <a:srgbClr val="FDEEA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</p:grp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452444E-FC4B-436A-89DA-49E3DBF2CA69}"/>
                </a:ext>
              </a:extLst>
            </p:cNvPr>
            <p:cNvSpPr/>
            <p:nvPr/>
          </p:nvSpPr>
          <p:spPr>
            <a:xfrm>
              <a:off x="-1043105" y="2286090"/>
              <a:ext cx="9459238" cy="1079924"/>
            </a:xfrm>
            <a:custGeom>
              <a:avLst/>
              <a:gdLst>
                <a:gd name="connsiteX0" fmla="*/ 9036159 w 9144548"/>
                <a:gd name="connsiteY0" fmla="*/ 305093 h 914180"/>
                <a:gd name="connsiteX1" fmla="*/ 8991838 w 9144548"/>
                <a:gd name="connsiteY1" fmla="*/ 319683 h 914180"/>
                <a:gd name="connsiteX2" fmla="*/ 9001382 w 9144548"/>
                <a:gd name="connsiteY2" fmla="*/ 289898 h 914180"/>
                <a:gd name="connsiteX3" fmla="*/ 9012243 w 9144548"/>
                <a:gd name="connsiteY3" fmla="*/ 262088 h 914180"/>
                <a:gd name="connsiteX4" fmla="*/ 9013340 w 9144548"/>
                <a:gd name="connsiteY4" fmla="*/ 261594 h 914180"/>
                <a:gd name="connsiteX5" fmla="*/ 9012298 w 9144548"/>
                <a:gd name="connsiteY5" fmla="*/ 261978 h 914180"/>
                <a:gd name="connsiteX6" fmla="*/ 9019264 w 9144548"/>
                <a:gd name="connsiteY6" fmla="*/ 246071 h 914180"/>
                <a:gd name="connsiteX7" fmla="*/ 9044606 w 9144548"/>
                <a:gd name="connsiteY7" fmla="*/ 233345 h 914180"/>
                <a:gd name="connsiteX8" fmla="*/ 9028973 w 9144548"/>
                <a:gd name="connsiteY8" fmla="*/ 239049 h 914180"/>
                <a:gd name="connsiteX9" fmla="*/ 9020526 w 9144548"/>
                <a:gd name="connsiteY9" fmla="*/ 243273 h 914180"/>
                <a:gd name="connsiteX10" fmla="*/ 9025189 w 9144548"/>
                <a:gd name="connsiteY10" fmla="*/ 233125 h 914180"/>
                <a:gd name="connsiteX11" fmla="*/ 9048830 w 9144548"/>
                <a:gd name="connsiteY11" fmla="*/ 220180 h 914180"/>
                <a:gd name="connsiteX12" fmla="*/ 9084759 w 9144548"/>
                <a:gd name="connsiteY12" fmla="*/ 205589 h 914180"/>
                <a:gd name="connsiteX13" fmla="*/ 9064682 w 9144548"/>
                <a:gd name="connsiteY13" fmla="*/ 212007 h 914180"/>
                <a:gd name="connsiteX14" fmla="*/ 9046526 w 9144548"/>
                <a:gd name="connsiteY14" fmla="*/ 219357 h 914180"/>
                <a:gd name="connsiteX15" fmla="*/ 9026834 w 9144548"/>
                <a:gd name="connsiteY15" fmla="*/ 229395 h 914180"/>
                <a:gd name="connsiteX16" fmla="*/ 9030125 w 9144548"/>
                <a:gd name="connsiteY16" fmla="*/ 222210 h 914180"/>
                <a:gd name="connsiteX17" fmla="*/ 9054809 w 9144548"/>
                <a:gd name="connsiteY17" fmla="*/ 206028 h 914180"/>
                <a:gd name="connsiteX18" fmla="*/ 9091944 w 9144548"/>
                <a:gd name="connsiteY18" fmla="*/ 189024 h 914180"/>
                <a:gd name="connsiteX19" fmla="*/ 9101983 w 9144548"/>
                <a:gd name="connsiteY19" fmla="*/ 185732 h 914180"/>
                <a:gd name="connsiteX20" fmla="*/ 9091451 w 9144548"/>
                <a:gd name="connsiteY20" fmla="*/ 188694 h 914180"/>
                <a:gd name="connsiteX21" fmla="*/ 9091451 w 9144548"/>
                <a:gd name="connsiteY21" fmla="*/ 188694 h 914180"/>
                <a:gd name="connsiteX22" fmla="*/ 9091396 w 9144548"/>
                <a:gd name="connsiteY22" fmla="*/ 188694 h 914180"/>
                <a:gd name="connsiteX23" fmla="*/ 9052066 w 9144548"/>
                <a:gd name="connsiteY23" fmla="*/ 205205 h 914180"/>
                <a:gd name="connsiteX24" fmla="*/ 9032209 w 9144548"/>
                <a:gd name="connsiteY24" fmla="*/ 217657 h 914180"/>
                <a:gd name="connsiteX25" fmla="*/ 9037531 w 9144548"/>
                <a:gd name="connsiteY25" fmla="*/ 205918 h 914180"/>
                <a:gd name="connsiteX26" fmla="*/ 9047459 w 9144548"/>
                <a:gd name="connsiteY26" fmla="*/ 182661 h 914180"/>
                <a:gd name="connsiteX27" fmla="*/ 9064244 w 9144548"/>
                <a:gd name="connsiteY27" fmla="*/ 172952 h 914180"/>
                <a:gd name="connsiteX28" fmla="*/ 9085691 w 9144548"/>
                <a:gd name="connsiteY28" fmla="*/ 162036 h 914180"/>
                <a:gd name="connsiteX29" fmla="*/ 9109058 w 9144548"/>
                <a:gd name="connsiteY29" fmla="*/ 151778 h 914180"/>
                <a:gd name="connsiteX30" fmla="*/ 9061830 w 9144548"/>
                <a:gd name="connsiteY30" fmla="*/ 172184 h 914180"/>
                <a:gd name="connsiteX31" fmla="*/ 9048446 w 9144548"/>
                <a:gd name="connsiteY31" fmla="*/ 179534 h 914180"/>
                <a:gd name="connsiteX32" fmla="*/ 9049598 w 9144548"/>
                <a:gd name="connsiteY32" fmla="*/ 176023 h 914180"/>
                <a:gd name="connsiteX33" fmla="*/ 9045758 w 9144548"/>
                <a:gd name="connsiteY33" fmla="*/ 181125 h 914180"/>
                <a:gd name="connsiteX34" fmla="*/ 9022994 w 9144548"/>
                <a:gd name="connsiteY34" fmla="*/ 195441 h 914180"/>
                <a:gd name="connsiteX35" fmla="*/ 8992057 w 9144548"/>
                <a:gd name="connsiteY35" fmla="*/ 220564 h 914180"/>
                <a:gd name="connsiteX36" fmla="*/ 8987943 w 9144548"/>
                <a:gd name="connsiteY36" fmla="*/ 224404 h 914180"/>
                <a:gd name="connsiteX37" fmla="*/ 8953715 w 9144548"/>
                <a:gd name="connsiteY37" fmla="*/ 236417 h 914180"/>
                <a:gd name="connsiteX38" fmla="*/ 8964850 w 9144548"/>
                <a:gd name="connsiteY38" fmla="*/ 222594 h 914180"/>
                <a:gd name="connsiteX39" fmla="*/ 8985804 w 9144548"/>
                <a:gd name="connsiteY39" fmla="*/ 208277 h 914180"/>
                <a:gd name="connsiteX40" fmla="*/ 9010817 w 9144548"/>
                <a:gd name="connsiteY40" fmla="*/ 185403 h 914180"/>
                <a:gd name="connsiteX41" fmla="*/ 9020965 w 9144548"/>
                <a:gd name="connsiteY41" fmla="*/ 173610 h 914180"/>
                <a:gd name="connsiteX42" fmla="*/ 9027437 w 9144548"/>
                <a:gd name="connsiteY42" fmla="*/ 165217 h 914180"/>
                <a:gd name="connsiteX43" fmla="*/ 9110649 w 9144548"/>
                <a:gd name="connsiteY43" fmla="*/ 140095 h 914180"/>
                <a:gd name="connsiteX44" fmla="*/ 9026011 w 9144548"/>
                <a:gd name="connsiteY44" fmla="*/ 151998 h 914180"/>
                <a:gd name="connsiteX45" fmla="*/ 9070826 w 9144548"/>
                <a:gd name="connsiteY45" fmla="*/ 104330 h 914180"/>
                <a:gd name="connsiteX46" fmla="*/ 9089421 w 9144548"/>
                <a:gd name="connsiteY46" fmla="*/ 84693 h 914180"/>
                <a:gd name="connsiteX47" fmla="*/ 8979990 w 9144548"/>
                <a:gd name="connsiteY47" fmla="*/ 167411 h 914180"/>
                <a:gd name="connsiteX48" fmla="*/ 8901988 w 9144548"/>
                <a:gd name="connsiteY48" fmla="*/ 211403 h 914180"/>
                <a:gd name="connsiteX49" fmla="*/ 8864085 w 9144548"/>
                <a:gd name="connsiteY49" fmla="*/ 243109 h 914180"/>
                <a:gd name="connsiteX50" fmla="*/ 8863591 w 9144548"/>
                <a:gd name="connsiteY50" fmla="*/ 241737 h 914180"/>
                <a:gd name="connsiteX51" fmla="*/ 8857119 w 9144548"/>
                <a:gd name="connsiteY51" fmla="*/ 224513 h 914180"/>
                <a:gd name="connsiteX52" fmla="*/ 8863646 w 9144548"/>
                <a:gd name="connsiteY52" fmla="*/ 218644 h 914180"/>
                <a:gd name="connsiteX53" fmla="*/ 8890304 w 9144548"/>
                <a:gd name="connsiteY53" fmla="*/ 208112 h 914180"/>
                <a:gd name="connsiteX54" fmla="*/ 8906815 w 9144548"/>
                <a:gd name="connsiteY54" fmla="*/ 196154 h 914180"/>
                <a:gd name="connsiteX55" fmla="*/ 8894418 w 9144548"/>
                <a:gd name="connsiteY55" fmla="*/ 200049 h 914180"/>
                <a:gd name="connsiteX56" fmla="*/ 8906377 w 9144548"/>
                <a:gd name="connsiteY56" fmla="*/ 190011 h 914180"/>
                <a:gd name="connsiteX57" fmla="*/ 8889263 w 9144548"/>
                <a:gd name="connsiteY57" fmla="*/ 192918 h 914180"/>
                <a:gd name="connsiteX58" fmla="*/ 8903250 w 9144548"/>
                <a:gd name="connsiteY58" fmla="*/ 187597 h 914180"/>
                <a:gd name="connsiteX59" fmla="*/ 8916799 w 9144548"/>
                <a:gd name="connsiteY59" fmla="*/ 175859 h 914180"/>
                <a:gd name="connsiteX60" fmla="*/ 8924424 w 9144548"/>
                <a:gd name="connsiteY60" fmla="*/ 164669 h 914180"/>
                <a:gd name="connsiteX61" fmla="*/ 8913343 w 9144548"/>
                <a:gd name="connsiteY61" fmla="*/ 168838 h 914180"/>
                <a:gd name="connsiteX62" fmla="*/ 8922284 w 9144548"/>
                <a:gd name="connsiteY62" fmla="*/ 162420 h 914180"/>
                <a:gd name="connsiteX63" fmla="*/ 8930457 w 9144548"/>
                <a:gd name="connsiteY63" fmla="*/ 155838 h 914180"/>
                <a:gd name="connsiteX64" fmla="*/ 8934900 w 9144548"/>
                <a:gd name="connsiteY64" fmla="*/ 152930 h 914180"/>
                <a:gd name="connsiteX65" fmla="*/ 8942689 w 9144548"/>
                <a:gd name="connsiteY65" fmla="*/ 146403 h 914180"/>
                <a:gd name="connsiteX66" fmla="*/ 8949381 w 9144548"/>
                <a:gd name="connsiteY66" fmla="*/ 139656 h 914180"/>
                <a:gd name="connsiteX67" fmla="*/ 8961010 w 9144548"/>
                <a:gd name="connsiteY67" fmla="*/ 126052 h 914180"/>
                <a:gd name="connsiteX68" fmla="*/ 8978892 w 9144548"/>
                <a:gd name="connsiteY68" fmla="*/ 113820 h 914180"/>
                <a:gd name="connsiteX69" fmla="*/ 8966935 w 9144548"/>
                <a:gd name="connsiteY69" fmla="*/ 119196 h 914180"/>
                <a:gd name="connsiteX70" fmla="*/ 8958213 w 9144548"/>
                <a:gd name="connsiteY70" fmla="*/ 125559 h 914180"/>
                <a:gd name="connsiteX71" fmla="*/ 8945652 w 9144548"/>
                <a:gd name="connsiteY71" fmla="*/ 139107 h 914180"/>
                <a:gd name="connsiteX72" fmla="*/ 8939343 w 9144548"/>
                <a:gd name="connsiteY72" fmla="*/ 145745 h 914180"/>
                <a:gd name="connsiteX73" fmla="*/ 8932267 w 9144548"/>
                <a:gd name="connsiteY73" fmla="*/ 152327 h 914180"/>
                <a:gd name="connsiteX74" fmla="*/ 8929470 w 9144548"/>
                <a:gd name="connsiteY74" fmla="*/ 154411 h 914180"/>
                <a:gd name="connsiteX75" fmla="*/ 8911149 w 9144548"/>
                <a:gd name="connsiteY75" fmla="*/ 157648 h 914180"/>
                <a:gd name="connsiteX76" fmla="*/ 8923107 w 9144548"/>
                <a:gd name="connsiteY76" fmla="*/ 152546 h 914180"/>
                <a:gd name="connsiteX77" fmla="*/ 8944444 w 9144548"/>
                <a:gd name="connsiteY77" fmla="*/ 131921 h 914180"/>
                <a:gd name="connsiteX78" fmla="*/ 8947407 w 9144548"/>
                <a:gd name="connsiteY78" fmla="*/ 129837 h 914180"/>
                <a:gd name="connsiteX79" fmla="*/ 8964521 w 9144548"/>
                <a:gd name="connsiteY79" fmla="*/ 114204 h 914180"/>
                <a:gd name="connsiteX80" fmla="*/ 8981196 w 9144548"/>
                <a:gd name="connsiteY80" fmla="*/ 98681 h 914180"/>
                <a:gd name="connsiteX81" fmla="*/ 9004674 w 9144548"/>
                <a:gd name="connsiteY81" fmla="*/ 84693 h 914180"/>
                <a:gd name="connsiteX82" fmla="*/ 8990192 w 9144548"/>
                <a:gd name="connsiteY82" fmla="*/ 90892 h 914180"/>
                <a:gd name="connsiteX83" fmla="*/ 8978509 w 9144548"/>
                <a:gd name="connsiteY83" fmla="*/ 98022 h 914180"/>
                <a:gd name="connsiteX84" fmla="*/ 8960791 w 9144548"/>
                <a:gd name="connsiteY84" fmla="*/ 113546 h 914180"/>
                <a:gd name="connsiteX85" fmla="*/ 8944609 w 9144548"/>
                <a:gd name="connsiteY85" fmla="*/ 129179 h 914180"/>
                <a:gd name="connsiteX86" fmla="*/ 8937862 w 9144548"/>
                <a:gd name="connsiteY86" fmla="*/ 134390 h 914180"/>
                <a:gd name="connsiteX87" fmla="*/ 8931116 w 9144548"/>
                <a:gd name="connsiteY87" fmla="*/ 136200 h 914180"/>
                <a:gd name="connsiteX88" fmla="*/ 8950698 w 9144548"/>
                <a:gd name="connsiteY88" fmla="*/ 116343 h 914180"/>
                <a:gd name="connsiteX89" fmla="*/ 8937094 w 9144548"/>
                <a:gd name="connsiteY89" fmla="*/ 119689 h 914180"/>
                <a:gd name="connsiteX90" fmla="*/ 8944280 w 9144548"/>
                <a:gd name="connsiteY90" fmla="*/ 116617 h 914180"/>
                <a:gd name="connsiteX91" fmla="*/ 8957829 w 9144548"/>
                <a:gd name="connsiteY91" fmla="*/ 107731 h 914180"/>
                <a:gd name="connsiteX92" fmla="*/ 8968854 w 9144548"/>
                <a:gd name="connsiteY92" fmla="*/ 98351 h 914180"/>
                <a:gd name="connsiteX93" fmla="*/ 8979990 w 9144548"/>
                <a:gd name="connsiteY93" fmla="*/ 89081 h 914180"/>
                <a:gd name="connsiteX94" fmla="*/ 9006264 w 9144548"/>
                <a:gd name="connsiteY94" fmla="*/ 71419 h 914180"/>
                <a:gd name="connsiteX95" fmla="*/ 9039286 w 9144548"/>
                <a:gd name="connsiteY95" fmla="*/ 55731 h 914180"/>
                <a:gd name="connsiteX96" fmla="*/ 9020526 w 9144548"/>
                <a:gd name="connsiteY96" fmla="*/ 62807 h 914180"/>
                <a:gd name="connsiteX97" fmla="*/ 9003796 w 9144548"/>
                <a:gd name="connsiteY97" fmla="*/ 70705 h 914180"/>
                <a:gd name="connsiteX98" fmla="*/ 8976424 w 9144548"/>
                <a:gd name="connsiteY98" fmla="*/ 88368 h 914180"/>
                <a:gd name="connsiteX99" fmla="*/ 8965508 w 9144548"/>
                <a:gd name="connsiteY99" fmla="*/ 97803 h 914180"/>
                <a:gd name="connsiteX100" fmla="*/ 8955031 w 9144548"/>
                <a:gd name="connsiteY100" fmla="*/ 107238 h 914180"/>
                <a:gd name="connsiteX101" fmla="*/ 8934407 w 9144548"/>
                <a:gd name="connsiteY101" fmla="*/ 120183 h 914180"/>
                <a:gd name="connsiteX102" fmla="*/ 8933748 w 9144548"/>
                <a:gd name="connsiteY102" fmla="*/ 120293 h 914180"/>
                <a:gd name="connsiteX103" fmla="*/ 8939727 w 9144548"/>
                <a:gd name="connsiteY103" fmla="*/ 117440 h 914180"/>
                <a:gd name="connsiteX104" fmla="*/ 8950862 w 9144548"/>
                <a:gd name="connsiteY104" fmla="*/ 101423 h 914180"/>
                <a:gd name="connsiteX105" fmla="*/ 8956896 w 9144548"/>
                <a:gd name="connsiteY105" fmla="*/ 97913 h 914180"/>
                <a:gd name="connsiteX106" fmla="*/ 8983829 w 9144548"/>
                <a:gd name="connsiteY106" fmla="*/ 77672 h 914180"/>
                <a:gd name="connsiteX107" fmla="*/ 9009446 w 9144548"/>
                <a:gd name="connsiteY107" fmla="*/ 57267 h 914180"/>
                <a:gd name="connsiteX108" fmla="*/ 9043180 w 9144548"/>
                <a:gd name="connsiteY108" fmla="*/ 39110 h 914180"/>
                <a:gd name="connsiteX109" fmla="*/ 9043071 w 9144548"/>
                <a:gd name="connsiteY109" fmla="*/ 39110 h 914180"/>
                <a:gd name="connsiteX110" fmla="*/ 9052560 w 9144548"/>
                <a:gd name="connsiteY110" fmla="*/ 35490 h 914180"/>
                <a:gd name="connsiteX111" fmla="*/ 9042631 w 9144548"/>
                <a:gd name="connsiteY111" fmla="*/ 38781 h 914180"/>
                <a:gd name="connsiteX112" fmla="*/ 9042631 w 9144548"/>
                <a:gd name="connsiteY112" fmla="*/ 38781 h 914180"/>
                <a:gd name="connsiteX113" fmla="*/ 9042577 w 9144548"/>
                <a:gd name="connsiteY113" fmla="*/ 38781 h 914180"/>
                <a:gd name="connsiteX114" fmla="*/ 9006538 w 9144548"/>
                <a:gd name="connsiteY114" fmla="*/ 56553 h 914180"/>
                <a:gd name="connsiteX115" fmla="*/ 8980319 w 9144548"/>
                <a:gd name="connsiteY115" fmla="*/ 76959 h 914180"/>
                <a:gd name="connsiteX116" fmla="*/ 8954428 w 9144548"/>
                <a:gd name="connsiteY116" fmla="*/ 97309 h 914180"/>
                <a:gd name="connsiteX117" fmla="*/ 8947517 w 9144548"/>
                <a:gd name="connsiteY117" fmla="*/ 101697 h 914180"/>
                <a:gd name="connsiteX118" fmla="*/ 8936984 w 9144548"/>
                <a:gd name="connsiteY118" fmla="*/ 103288 h 914180"/>
                <a:gd name="connsiteX119" fmla="*/ 8945267 w 9144548"/>
                <a:gd name="connsiteY119" fmla="*/ 96816 h 914180"/>
                <a:gd name="connsiteX120" fmla="*/ 8947023 w 9144548"/>
                <a:gd name="connsiteY120" fmla="*/ 80195 h 914180"/>
                <a:gd name="connsiteX121" fmla="*/ 8952563 w 9144548"/>
                <a:gd name="connsiteY121" fmla="*/ 74271 h 914180"/>
                <a:gd name="connsiteX122" fmla="*/ 8979222 w 9144548"/>
                <a:gd name="connsiteY122" fmla="*/ 48545 h 914180"/>
                <a:gd name="connsiteX123" fmla="*/ 9012462 w 9144548"/>
                <a:gd name="connsiteY123" fmla="*/ 24080 h 914180"/>
                <a:gd name="connsiteX124" fmla="*/ 9031716 w 9144548"/>
                <a:gd name="connsiteY124" fmla="*/ 12506 h 914180"/>
                <a:gd name="connsiteX125" fmla="*/ 9052999 w 9144548"/>
                <a:gd name="connsiteY125" fmla="*/ 1481 h 914180"/>
                <a:gd name="connsiteX126" fmla="*/ 9009884 w 9144548"/>
                <a:gd name="connsiteY126" fmla="*/ 23367 h 914180"/>
                <a:gd name="connsiteX127" fmla="*/ 8975656 w 9144548"/>
                <a:gd name="connsiteY127" fmla="*/ 47777 h 914180"/>
                <a:gd name="connsiteX128" fmla="*/ 8949711 w 9144548"/>
                <a:gd name="connsiteY128" fmla="*/ 73777 h 914180"/>
                <a:gd name="connsiteX129" fmla="*/ 8946365 w 9144548"/>
                <a:gd name="connsiteY129" fmla="*/ 77782 h 914180"/>
                <a:gd name="connsiteX130" fmla="*/ 8906102 w 9144548"/>
                <a:gd name="connsiteY130" fmla="*/ 97967 h 914180"/>
                <a:gd name="connsiteX131" fmla="*/ 8906102 w 9144548"/>
                <a:gd name="connsiteY131" fmla="*/ 98022 h 914180"/>
                <a:gd name="connsiteX132" fmla="*/ 8903414 w 9144548"/>
                <a:gd name="connsiteY132" fmla="*/ 95664 h 914180"/>
                <a:gd name="connsiteX133" fmla="*/ 8914056 w 9144548"/>
                <a:gd name="connsiteY133" fmla="*/ 84199 h 914180"/>
                <a:gd name="connsiteX134" fmla="*/ 8941098 w 9144548"/>
                <a:gd name="connsiteY134" fmla="*/ 61819 h 914180"/>
                <a:gd name="connsiteX135" fmla="*/ 8961613 w 9144548"/>
                <a:gd name="connsiteY135" fmla="*/ 38287 h 914180"/>
                <a:gd name="connsiteX136" fmla="*/ 8969458 w 9144548"/>
                <a:gd name="connsiteY136" fmla="*/ 26220 h 914180"/>
                <a:gd name="connsiteX137" fmla="*/ 8976259 w 9144548"/>
                <a:gd name="connsiteY137" fmla="*/ 14097 h 914180"/>
                <a:gd name="connsiteX138" fmla="*/ 8967593 w 9144548"/>
                <a:gd name="connsiteY138" fmla="*/ 26055 h 914180"/>
                <a:gd name="connsiteX139" fmla="*/ 8958707 w 9144548"/>
                <a:gd name="connsiteY139" fmla="*/ 37958 h 914180"/>
                <a:gd name="connsiteX140" fmla="*/ 8937533 w 9144548"/>
                <a:gd name="connsiteY140" fmla="*/ 61216 h 914180"/>
                <a:gd name="connsiteX141" fmla="*/ 8911314 w 9144548"/>
                <a:gd name="connsiteY141" fmla="*/ 83761 h 914180"/>
                <a:gd name="connsiteX142" fmla="*/ 8902208 w 9144548"/>
                <a:gd name="connsiteY142" fmla="*/ 94512 h 914180"/>
                <a:gd name="connsiteX143" fmla="*/ 8900068 w 9144548"/>
                <a:gd name="connsiteY143" fmla="*/ 92098 h 914180"/>
                <a:gd name="connsiteX144" fmla="*/ 8889372 w 9144548"/>
                <a:gd name="connsiteY144" fmla="*/ 100271 h 914180"/>
                <a:gd name="connsiteX145" fmla="*/ 8894090 w 9144548"/>
                <a:gd name="connsiteY145" fmla="*/ 94128 h 914180"/>
                <a:gd name="connsiteX146" fmla="*/ 8902756 w 9144548"/>
                <a:gd name="connsiteY146" fmla="*/ 83157 h 914180"/>
                <a:gd name="connsiteX147" fmla="*/ 8918719 w 9144548"/>
                <a:gd name="connsiteY147" fmla="*/ 61051 h 914180"/>
                <a:gd name="connsiteX148" fmla="*/ 8927934 w 9144548"/>
                <a:gd name="connsiteY148" fmla="*/ 38342 h 914180"/>
                <a:gd name="connsiteX149" fmla="*/ 8927934 w 9144548"/>
                <a:gd name="connsiteY149" fmla="*/ 38342 h 914180"/>
                <a:gd name="connsiteX150" fmla="*/ 8927660 w 9144548"/>
                <a:gd name="connsiteY150" fmla="*/ 30553 h 914180"/>
                <a:gd name="connsiteX151" fmla="*/ 8926617 w 9144548"/>
                <a:gd name="connsiteY151" fmla="*/ 38342 h 914180"/>
                <a:gd name="connsiteX152" fmla="*/ 8915373 w 9144548"/>
                <a:gd name="connsiteY152" fmla="*/ 60722 h 914180"/>
                <a:gd name="connsiteX153" fmla="*/ 8899027 w 9144548"/>
                <a:gd name="connsiteY153" fmla="*/ 82664 h 914180"/>
                <a:gd name="connsiteX154" fmla="*/ 8890689 w 9144548"/>
                <a:gd name="connsiteY154" fmla="*/ 93634 h 914180"/>
                <a:gd name="connsiteX155" fmla="*/ 8883064 w 9144548"/>
                <a:gd name="connsiteY155" fmla="*/ 104714 h 914180"/>
                <a:gd name="connsiteX156" fmla="*/ 8882022 w 9144548"/>
                <a:gd name="connsiteY156" fmla="*/ 106579 h 914180"/>
                <a:gd name="connsiteX157" fmla="*/ 8879060 w 9144548"/>
                <a:gd name="connsiteY157" fmla="*/ 112668 h 914180"/>
                <a:gd name="connsiteX158" fmla="*/ 8879170 w 9144548"/>
                <a:gd name="connsiteY158" fmla="*/ 113546 h 914180"/>
                <a:gd name="connsiteX159" fmla="*/ 8878621 w 9144548"/>
                <a:gd name="connsiteY159" fmla="*/ 116069 h 914180"/>
                <a:gd name="connsiteX160" fmla="*/ 8878512 w 9144548"/>
                <a:gd name="connsiteY160" fmla="*/ 117495 h 914180"/>
                <a:gd name="connsiteX161" fmla="*/ 8873026 w 9144548"/>
                <a:gd name="connsiteY161" fmla="*/ 112942 h 914180"/>
                <a:gd name="connsiteX162" fmla="*/ 8872203 w 9144548"/>
                <a:gd name="connsiteY162" fmla="*/ 109542 h 914180"/>
                <a:gd name="connsiteX163" fmla="*/ 8861178 w 9144548"/>
                <a:gd name="connsiteY163" fmla="*/ 132415 h 914180"/>
                <a:gd name="connsiteX164" fmla="*/ 8862988 w 9144548"/>
                <a:gd name="connsiteY164" fmla="*/ 138120 h 914180"/>
                <a:gd name="connsiteX165" fmla="*/ 8856680 w 9144548"/>
                <a:gd name="connsiteY165" fmla="*/ 133238 h 914180"/>
                <a:gd name="connsiteX166" fmla="*/ 8857119 w 9144548"/>
                <a:gd name="connsiteY166" fmla="*/ 130989 h 914180"/>
                <a:gd name="connsiteX167" fmla="*/ 8862001 w 9144548"/>
                <a:gd name="connsiteY167" fmla="*/ 120622 h 914180"/>
                <a:gd name="connsiteX168" fmla="*/ 8868803 w 9144548"/>
                <a:gd name="connsiteY168" fmla="*/ 110309 h 914180"/>
                <a:gd name="connsiteX169" fmla="*/ 8874617 w 9144548"/>
                <a:gd name="connsiteY169" fmla="*/ 99887 h 914180"/>
                <a:gd name="connsiteX170" fmla="*/ 8883503 w 9144548"/>
                <a:gd name="connsiteY170" fmla="*/ 78824 h 914180"/>
                <a:gd name="connsiteX171" fmla="*/ 8885477 w 9144548"/>
                <a:gd name="connsiteY171" fmla="*/ 68182 h 914180"/>
                <a:gd name="connsiteX172" fmla="*/ 8884874 w 9144548"/>
                <a:gd name="connsiteY172" fmla="*/ 57541 h 914180"/>
                <a:gd name="connsiteX173" fmla="*/ 8883503 w 9144548"/>
                <a:gd name="connsiteY173" fmla="*/ 68182 h 914180"/>
                <a:gd name="connsiteX174" fmla="*/ 8880431 w 9144548"/>
                <a:gd name="connsiteY174" fmla="*/ 78714 h 914180"/>
                <a:gd name="connsiteX175" fmla="*/ 8870722 w 9144548"/>
                <a:gd name="connsiteY175" fmla="*/ 99613 h 914180"/>
                <a:gd name="connsiteX176" fmla="*/ 8865292 w 9144548"/>
                <a:gd name="connsiteY176" fmla="*/ 110035 h 914180"/>
                <a:gd name="connsiteX177" fmla="*/ 8858984 w 9144548"/>
                <a:gd name="connsiteY177" fmla="*/ 120402 h 914180"/>
                <a:gd name="connsiteX178" fmla="*/ 8855144 w 9144548"/>
                <a:gd name="connsiteY178" fmla="*/ 131044 h 914180"/>
                <a:gd name="connsiteX179" fmla="*/ 8855144 w 9144548"/>
                <a:gd name="connsiteY179" fmla="*/ 131976 h 914180"/>
                <a:gd name="connsiteX180" fmla="*/ 8854102 w 9144548"/>
                <a:gd name="connsiteY180" fmla="*/ 131044 h 914180"/>
                <a:gd name="connsiteX181" fmla="*/ 8853443 w 9144548"/>
                <a:gd name="connsiteY181" fmla="*/ 129398 h 914180"/>
                <a:gd name="connsiteX182" fmla="*/ 8844064 w 9144548"/>
                <a:gd name="connsiteY182" fmla="*/ 150242 h 914180"/>
                <a:gd name="connsiteX183" fmla="*/ 8845600 w 9144548"/>
                <a:gd name="connsiteY183" fmla="*/ 154247 h 914180"/>
                <a:gd name="connsiteX184" fmla="*/ 8835561 w 9144548"/>
                <a:gd name="connsiteY184" fmla="*/ 148268 h 914180"/>
                <a:gd name="connsiteX185" fmla="*/ 8836329 w 9144548"/>
                <a:gd name="connsiteY185" fmla="*/ 145799 h 914180"/>
                <a:gd name="connsiteX186" fmla="*/ 8844447 w 9144548"/>
                <a:gd name="connsiteY186" fmla="*/ 130057 h 914180"/>
                <a:gd name="connsiteX187" fmla="*/ 8850646 w 9144548"/>
                <a:gd name="connsiteY187" fmla="*/ 114094 h 914180"/>
                <a:gd name="connsiteX188" fmla="*/ 8851798 w 9144548"/>
                <a:gd name="connsiteY188" fmla="*/ 106031 h 914180"/>
                <a:gd name="connsiteX189" fmla="*/ 8851030 w 9144548"/>
                <a:gd name="connsiteY189" fmla="*/ 97967 h 914180"/>
                <a:gd name="connsiteX190" fmla="*/ 8849878 w 9144548"/>
                <a:gd name="connsiteY190" fmla="*/ 105976 h 914180"/>
                <a:gd name="connsiteX191" fmla="*/ 8847629 w 9144548"/>
                <a:gd name="connsiteY191" fmla="*/ 113930 h 914180"/>
                <a:gd name="connsiteX192" fmla="*/ 8840553 w 9144548"/>
                <a:gd name="connsiteY192" fmla="*/ 129727 h 914180"/>
                <a:gd name="connsiteX193" fmla="*/ 8833312 w 9144548"/>
                <a:gd name="connsiteY193" fmla="*/ 145635 h 914180"/>
                <a:gd name="connsiteX194" fmla="*/ 8833148 w 9144548"/>
                <a:gd name="connsiteY194" fmla="*/ 146458 h 914180"/>
                <a:gd name="connsiteX195" fmla="*/ 8832764 w 9144548"/>
                <a:gd name="connsiteY195" fmla="*/ 146128 h 914180"/>
                <a:gd name="connsiteX196" fmla="*/ 8825084 w 9144548"/>
                <a:gd name="connsiteY196" fmla="*/ 154356 h 914180"/>
                <a:gd name="connsiteX197" fmla="*/ 8824975 w 9144548"/>
                <a:gd name="connsiteY197" fmla="*/ 154137 h 914180"/>
                <a:gd name="connsiteX198" fmla="*/ 8824975 w 9144548"/>
                <a:gd name="connsiteY198" fmla="*/ 154795 h 914180"/>
                <a:gd name="connsiteX199" fmla="*/ 8826346 w 9144548"/>
                <a:gd name="connsiteY199" fmla="*/ 162749 h 914180"/>
                <a:gd name="connsiteX200" fmla="*/ 8828376 w 9144548"/>
                <a:gd name="connsiteY200" fmla="*/ 171800 h 914180"/>
                <a:gd name="connsiteX201" fmla="*/ 8819709 w 9144548"/>
                <a:gd name="connsiteY201" fmla="*/ 166863 h 914180"/>
                <a:gd name="connsiteX202" fmla="*/ 8818337 w 9144548"/>
                <a:gd name="connsiteY202" fmla="*/ 185239 h 914180"/>
                <a:gd name="connsiteX203" fmla="*/ 8814114 w 9144548"/>
                <a:gd name="connsiteY203" fmla="*/ 196593 h 914180"/>
                <a:gd name="connsiteX204" fmla="*/ 8823000 w 9144548"/>
                <a:gd name="connsiteY204" fmla="*/ 207893 h 914180"/>
                <a:gd name="connsiteX205" fmla="*/ 8831887 w 9144548"/>
                <a:gd name="connsiteY205" fmla="*/ 219577 h 914180"/>
                <a:gd name="connsiteX206" fmla="*/ 8831502 w 9144548"/>
                <a:gd name="connsiteY206" fmla="*/ 234113 h 914180"/>
                <a:gd name="connsiteX207" fmla="*/ 8826017 w 9144548"/>
                <a:gd name="connsiteY207" fmla="*/ 280628 h 914180"/>
                <a:gd name="connsiteX208" fmla="*/ 8810109 w 9144548"/>
                <a:gd name="connsiteY208" fmla="*/ 221606 h 914180"/>
                <a:gd name="connsiteX209" fmla="*/ 8808903 w 9144548"/>
                <a:gd name="connsiteY209" fmla="*/ 217163 h 914180"/>
                <a:gd name="connsiteX210" fmla="*/ 8810877 w 9144548"/>
                <a:gd name="connsiteY210" fmla="*/ 215353 h 914180"/>
                <a:gd name="connsiteX211" fmla="*/ 8808848 w 9144548"/>
                <a:gd name="connsiteY211" fmla="*/ 216889 h 914180"/>
                <a:gd name="connsiteX212" fmla="*/ 8797164 w 9144548"/>
                <a:gd name="connsiteY212" fmla="*/ 145196 h 914180"/>
                <a:gd name="connsiteX213" fmla="*/ 8785097 w 9144548"/>
                <a:gd name="connsiteY213" fmla="*/ 166424 h 914180"/>
                <a:gd name="connsiteX214" fmla="*/ 8779776 w 9144548"/>
                <a:gd name="connsiteY214" fmla="*/ 157099 h 914180"/>
                <a:gd name="connsiteX215" fmla="*/ 8779885 w 9144548"/>
                <a:gd name="connsiteY215" fmla="*/ 152107 h 914180"/>
                <a:gd name="connsiteX216" fmla="*/ 8823439 w 9144548"/>
                <a:gd name="connsiteY216" fmla="*/ 74819 h 914180"/>
                <a:gd name="connsiteX217" fmla="*/ 8826565 w 9144548"/>
                <a:gd name="connsiteY217" fmla="*/ 68237 h 914180"/>
                <a:gd name="connsiteX218" fmla="*/ 8765569 w 9144548"/>
                <a:gd name="connsiteY218" fmla="*/ 134006 h 914180"/>
                <a:gd name="connsiteX219" fmla="*/ 8764965 w 9144548"/>
                <a:gd name="connsiteY219" fmla="*/ 133403 h 914180"/>
                <a:gd name="connsiteX220" fmla="*/ 8769354 w 9144548"/>
                <a:gd name="connsiteY220" fmla="*/ 127533 h 914180"/>
                <a:gd name="connsiteX221" fmla="*/ 8764143 w 9144548"/>
                <a:gd name="connsiteY221" fmla="*/ 132580 h 914180"/>
                <a:gd name="connsiteX222" fmla="*/ 8762442 w 9144548"/>
                <a:gd name="connsiteY222" fmla="*/ 130111 h 914180"/>
                <a:gd name="connsiteX223" fmla="*/ 8755531 w 9144548"/>
                <a:gd name="connsiteY223" fmla="*/ 120841 h 914180"/>
                <a:gd name="connsiteX224" fmla="*/ 8758493 w 9144548"/>
                <a:gd name="connsiteY224" fmla="*/ 115191 h 914180"/>
                <a:gd name="connsiteX225" fmla="*/ 8774455 w 9144548"/>
                <a:gd name="connsiteY225" fmla="*/ 95554 h 914180"/>
                <a:gd name="connsiteX226" fmla="*/ 8763649 w 9144548"/>
                <a:gd name="connsiteY226" fmla="*/ 104989 h 914180"/>
                <a:gd name="connsiteX227" fmla="*/ 8755531 w 9144548"/>
                <a:gd name="connsiteY227" fmla="*/ 114862 h 914180"/>
                <a:gd name="connsiteX228" fmla="*/ 8753501 w 9144548"/>
                <a:gd name="connsiteY228" fmla="*/ 118153 h 914180"/>
                <a:gd name="connsiteX229" fmla="*/ 8746096 w 9144548"/>
                <a:gd name="connsiteY229" fmla="*/ 108883 h 914180"/>
                <a:gd name="connsiteX230" fmla="*/ 8748181 w 9144548"/>
                <a:gd name="connsiteY230" fmla="*/ 101533 h 914180"/>
                <a:gd name="connsiteX231" fmla="*/ 8762497 w 9144548"/>
                <a:gd name="connsiteY231" fmla="*/ 79537 h 914180"/>
                <a:gd name="connsiteX232" fmla="*/ 8762497 w 9144548"/>
                <a:gd name="connsiteY232" fmla="*/ 79537 h 914180"/>
                <a:gd name="connsiteX233" fmla="*/ 8767928 w 9144548"/>
                <a:gd name="connsiteY233" fmla="*/ 74765 h 914180"/>
                <a:gd name="connsiteX234" fmla="*/ 8761784 w 9144548"/>
                <a:gd name="connsiteY234" fmla="*/ 79372 h 914180"/>
                <a:gd name="connsiteX235" fmla="*/ 8761784 w 9144548"/>
                <a:gd name="connsiteY235" fmla="*/ 79372 h 914180"/>
                <a:gd name="connsiteX236" fmla="*/ 8761784 w 9144548"/>
                <a:gd name="connsiteY236" fmla="*/ 79372 h 914180"/>
                <a:gd name="connsiteX237" fmla="*/ 8744944 w 9144548"/>
                <a:gd name="connsiteY237" fmla="*/ 101314 h 914180"/>
                <a:gd name="connsiteX238" fmla="*/ 8743573 w 9144548"/>
                <a:gd name="connsiteY238" fmla="*/ 105537 h 914180"/>
                <a:gd name="connsiteX239" fmla="*/ 8718670 w 9144548"/>
                <a:gd name="connsiteY239" fmla="*/ 77672 h 914180"/>
                <a:gd name="connsiteX240" fmla="*/ 8734083 w 9144548"/>
                <a:gd name="connsiteY240" fmla="*/ 110638 h 914180"/>
                <a:gd name="connsiteX241" fmla="*/ 8739678 w 9144548"/>
                <a:gd name="connsiteY241" fmla="*/ 124681 h 914180"/>
                <a:gd name="connsiteX242" fmla="*/ 8734741 w 9144548"/>
                <a:gd name="connsiteY242" fmla="*/ 146896 h 914180"/>
                <a:gd name="connsiteX243" fmla="*/ 8732438 w 9144548"/>
                <a:gd name="connsiteY243" fmla="*/ 151998 h 914180"/>
                <a:gd name="connsiteX244" fmla="*/ 8724155 w 9144548"/>
                <a:gd name="connsiteY244" fmla="*/ 155124 h 914180"/>
                <a:gd name="connsiteX245" fmla="*/ 8725745 w 9144548"/>
                <a:gd name="connsiteY245" fmla="*/ 147884 h 914180"/>
                <a:gd name="connsiteX246" fmla="*/ 8711813 w 9144548"/>
                <a:gd name="connsiteY246" fmla="*/ 132360 h 914180"/>
                <a:gd name="connsiteX247" fmla="*/ 8711374 w 9144548"/>
                <a:gd name="connsiteY247" fmla="*/ 126052 h 914180"/>
                <a:gd name="connsiteX248" fmla="*/ 8712032 w 9144548"/>
                <a:gd name="connsiteY248" fmla="*/ 98242 h 914180"/>
                <a:gd name="connsiteX249" fmla="*/ 8719986 w 9144548"/>
                <a:gd name="connsiteY249" fmla="*/ 70541 h 914180"/>
                <a:gd name="connsiteX250" fmla="*/ 8727062 w 9144548"/>
                <a:gd name="connsiteY250" fmla="*/ 56883 h 914180"/>
                <a:gd name="connsiteX251" fmla="*/ 8736552 w 9144548"/>
                <a:gd name="connsiteY251" fmla="*/ 43444 h 914180"/>
                <a:gd name="connsiteX252" fmla="*/ 8717024 w 9144548"/>
                <a:gd name="connsiteY252" fmla="*/ 70322 h 914180"/>
                <a:gd name="connsiteX253" fmla="*/ 8708083 w 9144548"/>
                <a:gd name="connsiteY253" fmla="*/ 98132 h 914180"/>
                <a:gd name="connsiteX254" fmla="*/ 8708357 w 9144548"/>
                <a:gd name="connsiteY254" fmla="*/ 126107 h 914180"/>
                <a:gd name="connsiteX255" fmla="*/ 8708961 w 9144548"/>
                <a:gd name="connsiteY255" fmla="*/ 130276 h 914180"/>
                <a:gd name="connsiteX256" fmla="*/ 8690475 w 9144548"/>
                <a:gd name="connsiteY256" fmla="*/ 155124 h 914180"/>
                <a:gd name="connsiteX257" fmla="*/ 8690475 w 9144548"/>
                <a:gd name="connsiteY257" fmla="*/ 155179 h 914180"/>
                <a:gd name="connsiteX258" fmla="*/ 8685758 w 9144548"/>
                <a:gd name="connsiteY258" fmla="*/ 153424 h 914180"/>
                <a:gd name="connsiteX259" fmla="*/ 8684880 w 9144548"/>
                <a:gd name="connsiteY259" fmla="*/ 141192 h 914180"/>
                <a:gd name="connsiteX260" fmla="*/ 8689049 w 9144548"/>
                <a:gd name="connsiteY260" fmla="*/ 116398 h 914180"/>
                <a:gd name="connsiteX261" fmla="*/ 8685977 w 9144548"/>
                <a:gd name="connsiteY261" fmla="*/ 91550 h 914180"/>
                <a:gd name="connsiteX262" fmla="*/ 8681973 w 9144548"/>
                <a:gd name="connsiteY262" fmla="*/ 79263 h 914180"/>
                <a:gd name="connsiteX263" fmla="*/ 8676872 w 9144548"/>
                <a:gd name="connsiteY263" fmla="*/ 67030 h 914180"/>
                <a:gd name="connsiteX264" fmla="*/ 8680053 w 9144548"/>
                <a:gd name="connsiteY264" fmla="*/ 79372 h 914180"/>
                <a:gd name="connsiteX265" fmla="*/ 8682960 w 9144548"/>
                <a:gd name="connsiteY265" fmla="*/ 91714 h 914180"/>
                <a:gd name="connsiteX266" fmla="*/ 8685100 w 9144548"/>
                <a:gd name="connsiteY266" fmla="*/ 116398 h 914180"/>
                <a:gd name="connsiteX267" fmla="*/ 8681863 w 9144548"/>
                <a:gd name="connsiteY267" fmla="*/ 141192 h 914180"/>
                <a:gd name="connsiteX268" fmla="*/ 8683509 w 9144548"/>
                <a:gd name="connsiteY268" fmla="*/ 152491 h 914180"/>
                <a:gd name="connsiteX269" fmla="*/ 8679230 w 9144548"/>
                <a:gd name="connsiteY269" fmla="*/ 150571 h 914180"/>
                <a:gd name="connsiteX270" fmla="*/ 8676927 w 9144548"/>
                <a:gd name="connsiteY270" fmla="*/ 159787 h 914180"/>
                <a:gd name="connsiteX271" fmla="*/ 8675555 w 9144548"/>
                <a:gd name="connsiteY271" fmla="*/ 153424 h 914180"/>
                <a:gd name="connsiteX272" fmla="*/ 8673361 w 9144548"/>
                <a:gd name="connsiteY272" fmla="*/ 142014 h 914180"/>
                <a:gd name="connsiteX273" fmla="*/ 8667492 w 9144548"/>
                <a:gd name="connsiteY273" fmla="*/ 119250 h 914180"/>
                <a:gd name="connsiteX274" fmla="*/ 8654711 w 9144548"/>
                <a:gd name="connsiteY274" fmla="*/ 96980 h 914180"/>
                <a:gd name="connsiteX275" fmla="*/ 8654711 w 9144548"/>
                <a:gd name="connsiteY275" fmla="*/ 96980 h 914180"/>
                <a:gd name="connsiteX276" fmla="*/ 8654711 w 9144548"/>
                <a:gd name="connsiteY276" fmla="*/ 96980 h 914180"/>
                <a:gd name="connsiteX277" fmla="*/ 8648129 w 9144548"/>
                <a:gd name="connsiteY277" fmla="*/ 90782 h 914180"/>
                <a:gd name="connsiteX278" fmla="*/ 8658057 w 9144548"/>
                <a:gd name="connsiteY278" fmla="*/ 72570 h 914180"/>
                <a:gd name="connsiteX279" fmla="*/ 8658660 w 9144548"/>
                <a:gd name="connsiteY279" fmla="*/ 69005 h 914180"/>
                <a:gd name="connsiteX280" fmla="*/ 8651310 w 9144548"/>
                <a:gd name="connsiteY280" fmla="*/ 77562 h 914180"/>
                <a:gd name="connsiteX281" fmla="*/ 8596951 w 9144548"/>
                <a:gd name="connsiteY281" fmla="*/ 136474 h 914180"/>
                <a:gd name="connsiteX282" fmla="*/ 8586255 w 9144548"/>
                <a:gd name="connsiteY282" fmla="*/ 126162 h 914180"/>
                <a:gd name="connsiteX283" fmla="*/ 8586419 w 9144548"/>
                <a:gd name="connsiteY283" fmla="*/ 106634 h 914180"/>
                <a:gd name="connsiteX284" fmla="*/ 8576984 w 9144548"/>
                <a:gd name="connsiteY284" fmla="*/ 79043 h 914180"/>
                <a:gd name="connsiteX285" fmla="*/ 8581427 w 9144548"/>
                <a:gd name="connsiteY285" fmla="*/ 92811 h 914180"/>
                <a:gd name="connsiteX286" fmla="*/ 8583347 w 9144548"/>
                <a:gd name="connsiteY286" fmla="*/ 106689 h 914180"/>
                <a:gd name="connsiteX287" fmla="*/ 8582854 w 9144548"/>
                <a:gd name="connsiteY287" fmla="*/ 122871 h 914180"/>
                <a:gd name="connsiteX288" fmla="*/ 8534034 w 9144548"/>
                <a:gd name="connsiteY288" fmla="*/ 80908 h 914180"/>
                <a:gd name="connsiteX289" fmla="*/ 8549558 w 9144548"/>
                <a:gd name="connsiteY289" fmla="*/ 101862 h 914180"/>
                <a:gd name="connsiteX290" fmla="*/ 8578136 w 9144548"/>
                <a:gd name="connsiteY290" fmla="*/ 145635 h 914180"/>
                <a:gd name="connsiteX291" fmla="*/ 8571444 w 9144548"/>
                <a:gd name="connsiteY291" fmla="*/ 162091 h 914180"/>
                <a:gd name="connsiteX292" fmla="*/ 8568701 w 9144548"/>
                <a:gd name="connsiteY292" fmla="*/ 168289 h 914180"/>
                <a:gd name="connsiteX293" fmla="*/ 8549174 w 9144548"/>
                <a:gd name="connsiteY293" fmla="*/ 182990 h 914180"/>
                <a:gd name="connsiteX294" fmla="*/ 8548076 w 9144548"/>
                <a:gd name="connsiteY294" fmla="*/ 190285 h 914180"/>
                <a:gd name="connsiteX295" fmla="*/ 8541001 w 9144548"/>
                <a:gd name="connsiteY295" fmla="*/ 186829 h 914180"/>
                <a:gd name="connsiteX296" fmla="*/ 8540562 w 9144548"/>
                <a:gd name="connsiteY296" fmla="*/ 181618 h 914180"/>
                <a:gd name="connsiteX297" fmla="*/ 8543962 w 9144548"/>
                <a:gd name="connsiteY297" fmla="*/ 158854 h 914180"/>
                <a:gd name="connsiteX298" fmla="*/ 8547254 w 9144548"/>
                <a:gd name="connsiteY298" fmla="*/ 135926 h 914180"/>
                <a:gd name="connsiteX299" fmla="*/ 8538697 w 9144548"/>
                <a:gd name="connsiteY299" fmla="*/ 113326 h 914180"/>
                <a:gd name="connsiteX300" fmla="*/ 8538697 w 9144548"/>
                <a:gd name="connsiteY300" fmla="*/ 113326 h 914180"/>
                <a:gd name="connsiteX301" fmla="*/ 8538697 w 9144548"/>
                <a:gd name="connsiteY301" fmla="*/ 113326 h 914180"/>
                <a:gd name="connsiteX302" fmla="*/ 8534309 w 9144548"/>
                <a:gd name="connsiteY302" fmla="*/ 108444 h 914180"/>
                <a:gd name="connsiteX303" fmla="*/ 8537874 w 9144548"/>
                <a:gd name="connsiteY303" fmla="*/ 113491 h 914180"/>
                <a:gd name="connsiteX304" fmla="*/ 8537874 w 9144548"/>
                <a:gd name="connsiteY304" fmla="*/ 113491 h 914180"/>
                <a:gd name="connsiteX305" fmla="*/ 8543962 w 9144548"/>
                <a:gd name="connsiteY305" fmla="*/ 135926 h 914180"/>
                <a:gd name="connsiteX306" fmla="*/ 8540178 w 9144548"/>
                <a:gd name="connsiteY306" fmla="*/ 158690 h 914180"/>
                <a:gd name="connsiteX307" fmla="*/ 8537710 w 9144548"/>
                <a:gd name="connsiteY307" fmla="*/ 181618 h 914180"/>
                <a:gd name="connsiteX308" fmla="*/ 8538368 w 9144548"/>
                <a:gd name="connsiteY308" fmla="*/ 185897 h 914180"/>
                <a:gd name="connsiteX309" fmla="*/ 8531237 w 9144548"/>
                <a:gd name="connsiteY309" fmla="*/ 192918 h 914180"/>
                <a:gd name="connsiteX310" fmla="*/ 8527946 w 9144548"/>
                <a:gd name="connsiteY310" fmla="*/ 188530 h 914180"/>
                <a:gd name="connsiteX311" fmla="*/ 8530469 w 9144548"/>
                <a:gd name="connsiteY311" fmla="*/ 179808 h 914180"/>
                <a:gd name="connsiteX312" fmla="*/ 8533047 w 9144548"/>
                <a:gd name="connsiteY312" fmla="*/ 169441 h 914180"/>
                <a:gd name="connsiteX313" fmla="*/ 8531840 w 9144548"/>
                <a:gd name="connsiteY313" fmla="*/ 148652 h 914180"/>
                <a:gd name="connsiteX314" fmla="*/ 8527452 w 9144548"/>
                <a:gd name="connsiteY314" fmla="*/ 138449 h 914180"/>
                <a:gd name="connsiteX315" fmla="*/ 8520211 w 9144548"/>
                <a:gd name="connsiteY315" fmla="*/ 128576 h 914180"/>
                <a:gd name="connsiteX316" fmla="*/ 8528769 w 9144548"/>
                <a:gd name="connsiteY316" fmla="*/ 148816 h 914180"/>
                <a:gd name="connsiteX317" fmla="*/ 8529043 w 9144548"/>
                <a:gd name="connsiteY317" fmla="*/ 169331 h 914180"/>
                <a:gd name="connsiteX318" fmla="*/ 8526848 w 9144548"/>
                <a:gd name="connsiteY318" fmla="*/ 179589 h 914180"/>
                <a:gd name="connsiteX319" fmla="*/ 8524435 w 9144548"/>
                <a:gd name="connsiteY319" fmla="*/ 189901 h 914180"/>
                <a:gd name="connsiteX320" fmla="*/ 8524819 w 9144548"/>
                <a:gd name="connsiteY320" fmla="*/ 200323 h 914180"/>
                <a:gd name="connsiteX321" fmla="*/ 8527123 w 9144548"/>
                <a:gd name="connsiteY321" fmla="*/ 204437 h 914180"/>
                <a:gd name="connsiteX322" fmla="*/ 8521747 w 9144548"/>
                <a:gd name="connsiteY322" fmla="*/ 200927 h 914180"/>
                <a:gd name="connsiteX323" fmla="*/ 8517359 w 9144548"/>
                <a:gd name="connsiteY323" fmla="*/ 186061 h 914180"/>
                <a:gd name="connsiteX324" fmla="*/ 8518950 w 9144548"/>
                <a:gd name="connsiteY324" fmla="*/ 177285 h 914180"/>
                <a:gd name="connsiteX325" fmla="*/ 8518017 w 9144548"/>
                <a:gd name="connsiteY325" fmla="*/ 168728 h 914180"/>
                <a:gd name="connsiteX326" fmla="*/ 8513410 w 9144548"/>
                <a:gd name="connsiteY326" fmla="*/ 160445 h 914180"/>
                <a:gd name="connsiteX327" fmla="*/ 8515933 w 9144548"/>
                <a:gd name="connsiteY327" fmla="*/ 177230 h 914180"/>
                <a:gd name="connsiteX328" fmla="*/ 8515439 w 9144548"/>
                <a:gd name="connsiteY328" fmla="*/ 179589 h 914180"/>
                <a:gd name="connsiteX329" fmla="*/ 8479949 w 9144548"/>
                <a:gd name="connsiteY329" fmla="*/ 85571 h 914180"/>
                <a:gd name="connsiteX330" fmla="*/ 8481430 w 9144548"/>
                <a:gd name="connsiteY330" fmla="*/ 104660 h 914180"/>
                <a:gd name="connsiteX331" fmla="*/ 8483734 w 9144548"/>
                <a:gd name="connsiteY331" fmla="*/ 157483 h 914180"/>
                <a:gd name="connsiteX332" fmla="*/ 8423122 w 9144548"/>
                <a:gd name="connsiteY332" fmla="*/ 91934 h 914180"/>
                <a:gd name="connsiteX333" fmla="*/ 8424877 w 9144548"/>
                <a:gd name="connsiteY333" fmla="*/ 85406 h 914180"/>
                <a:gd name="connsiteX334" fmla="*/ 8422134 w 9144548"/>
                <a:gd name="connsiteY334" fmla="*/ 90946 h 914180"/>
                <a:gd name="connsiteX335" fmla="*/ 8391471 w 9144548"/>
                <a:gd name="connsiteY335" fmla="*/ 60777 h 914180"/>
                <a:gd name="connsiteX336" fmla="*/ 8392458 w 9144548"/>
                <a:gd name="connsiteY336" fmla="*/ 56444 h 914180"/>
                <a:gd name="connsiteX337" fmla="*/ 8390923 w 9144548"/>
                <a:gd name="connsiteY337" fmla="*/ 60229 h 914180"/>
                <a:gd name="connsiteX338" fmla="*/ 8370079 w 9144548"/>
                <a:gd name="connsiteY338" fmla="*/ 40646 h 914180"/>
                <a:gd name="connsiteX339" fmla="*/ 8371560 w 9144548"/>
                <a:gd name="connsiteY339" fmla="*/ 40482 h 914180"/>
                <a:gd name="connsiteX340" fmla="*/ 8368214 w 9144548"/>
                <a:gd name="connsiteY340" fmla="*/ 40482 h 914180"/>
                <a:gd name="connsiteX341" fmla="*/ 8388564 w 9144548"/>
                <a:gd name="connsiteY341" fmla="*/ 69663 h 914180"/>
                <a:gd name="connsiteX342" fmla="*/ 8390100 w 9144548"/>
                <a:gd name="connsiteY342" fmla="*/ 87161 h 914180"/>
                <a:gd name="connsiteX343" fmla="*/ 8397780 w 9144548"/>
                <a:gd name="connsiteY343" fmla="*/ 109871 h 914180"/>
                <a:gd name="connsiteX344" fmla="*/ 8402332 w 9144548"/>
                <a:gd name="connsiteY344" fmla="*/ 121170 h 914180"/>
                <a:gd name="connsiteX345" fmla="*/ 8404746 w 9144548"/>
                <a:gd name="connsiteY345" fmla="*/ 127478 h 914180"/>
                <a:gd name="connsiteX346" fmla="*/ 8397176 w 9144548"/>
                <a:gd name="connsiteY346" fmla="*/ 118812 h 914180"/>
                <a:gd name="connsiteX347" fmla="*/ 8394159 w 9144548"/>
                <a:gd name="connsiteY347" fmla="*/ 121115 h 914180"/>
                <a:gd name="connsiteX348" fmla="*/ 8389277 w 9144548"/>
                <a:gd name="connsiteY348" fmla="*/ 110309 h 914180"/>
                <a:gd name="connsiteX349" fmla="*/ 8390539 w 9144548"/>
                <a:gd name="connsiteY349" fmla="*/ 108444 h 914180"/>
                <a:gd name="connsiteX350" fmla="*/ 8388893 w 9144548"/>
                <a:gd name="connsiteY350" fmla="*/ 109706 h 914180"/>
                <a:gd name="connsiteX351" fmla="*/ 8371450 w 9144548"/>
                <a:gd name="connsiteY351" fmla="*/ 86339 h 914180"/>
                <a:gd name="connsiteX352" fmla="*/ 8359053 w 9144548"/>
                <a:gd name="connsiteY352" fmla="*/ 62203 h 914180"/>
                <a:gd name="connsiteX353" fmla="*/ 8354665 w 9144548"/>
                <a:gd name="connsiteY353" fmla="*/ 49971 h 914180"/>
                <a:gd name="connsiteX354" fmla="*/ 8350497 w 9144548"/>
                <a:gd name="connsiteY354" fmla="*/ 37684 h 914180"/>
                <a:gd name="connsiteX355" fmla="*/ 8352690 w 9144548"/>
                <a:gd name="connsiteY355" fmla="*/ 50081 h 914180"/>
                <a:gd name="connsiteX356" fmla="*/ 8355982 w 9144548"/>
                <a:gd name="connsiteY356" fmla="*/ 62423 h 914180"/>
                <a:gd name="connsiteX357" fmla="*/ 8367556 w 9144548"/>
                <a:gd name="connsiteY357" fmla="*/ 86778 h 914180"/>
                <a:gd name="connsiteX358" fmla="*/ 8386096 w 9144548"/>
                <a:gd name="connsiteY358" fmla="*/ 110309 h 914180"/>
                <a:gd name="connsiteX359" fmla="*/ 8386754 w 9144548"/>
                <a:gd name="connsiteY359" fmla="*/ 111242 h 914180"/>
                <a:gd name="connsiteX360" fmla="*/ 8381214 w 9144548"/>
                <a:gd name="connsiteY360" fmla="*/ 115685 h 914180"/>
                <a:gd name="connsiteX361" fmla="*/ 8356475 w 9144548"/>
                <a:gd name="connsiteY361" fmla="*/ 102301 h 914180"/>
                <a:gd name="connsiteX362" fmla="*/ 8354611 w 9144548"/>
                <a:gd name="connsiteY362" fmla="*/ 98187 h 914180"/>
                <a:gd name="connsiteX363" fmla="*/ 8338483 w 9144548"/>
                <a:gd name="connsiteY363" fmla="*/ 71089 h 914180"/>
                <a:gd name="connsiteX364" fmla="*/ 8313580 w 9144548"/>
                <a:gd name="connsiteY364" fmla="*/ 45199 h 914180"/>
                <a:gd name="connsiteX365" fmla="*/ 8278968 w 9144548"/>
                <a:gd name="connsiteY365" fmla="*/ 21338 h 914180"/>
                <a:gd name="connsiteX366" fmla="*/ 8295972 w 9144548"/>
                <a:gd name="connsiteY366" fmla="*/ 33296 h 914180"/>
                <a:gd name="connsiteX367" fmla="*/ 8310783 w 9144548"/>
                <a:gd name="connsiteY367" fmla="*/ 45693 h 914180"/>
                <a:gd name="connsiteX368" fmla="*/ 8334699 w 9144548"/>
                <a:gd name="connsiteY368" fmla="*/ 71583 h 914180"/>
                <a:gd name="connsiteX369" fmla="*/ 8351593 w 9144548"/>
                <a:gd name="connsiteY369" fmla="*/ 98406 h 914180"/>
                <a:gd name="connsiteX370" fmla="*/ 8354884 w 9144548"/>
                <a:gd name="connsiteY370" fmla="*/ 104550 h 914180"/>
                <a:gd name="connsiteX371" fmla="*/ 8351593 w 9144548"/>
                <a:gd name="connsiteY371" fmla="*/ 111187 h 914180"/>
                <a:gd name="connsiteX372" fmla="*/ 8319120 w 9144548"/>
                <a:gd name="connsiteY372" fmla="*/ 81950 h 914180"/>
                <a:gd name="connsiteX373" fmla="*/ 8313800 w 9144548"/>
                <a:gd name="connsiteY373" fmla="*/ 61600 h 914180"/>
                <a:gd name="connsiteX374" fmla="*/ 8311825 w 9144548"/>
                <a:gd name="connsiteY374" fmla="*/ 75587 h 914180"/>
                <a:gd name="connsiteX375" fmla="*/ 8303707 w 9144548"/>
                <a:gd name="connsiteY375" fmla="*/ 69938 h 914180"/>
                <a:gd name="connsiteX376" fmla="*/ 8311002 w 9144548"/>
                <a:gd name="connsiteY376" fmla="*/ 80524 h 914180"/>
                <a:gd name="connsiteX377" fmla="*/ 8310892 w 9144548"/>
                <a:gd name="connsiteY377" fmla="*/ 84912 h 914180"/>
                <a:gd name="connsiteX378" fmla="*/ 8304530 w 9144548"/>
                <a:gd name="connsiteY378" fmla="*/ 78220 h 914180"/>
                <a:gd name="connsiteX379" fmla="*/ 8275402 w 9144548"/>
                <a:gd name="connsiteY379" fmla="*/ 58857 h 914180"/>
                <a:gd name="connsiteX380" fmla="*/ 8275402 w 9144548"/>
                <a:gd name="connsiteY380" fmla="*/ 58857 h 914180"/>
                <a:gd name="connsiteX381" fmla="*/ 8275402 w 9144548"/>
                <a:gd name="connsiteY381" fmla="*/ 58857 h 914180"/>
                <a:gd name="connsiteX382" fmla="*/ 8266791 w 9144548"/>
                <a:gd name="connsiteY382" fmla="*/ 55127 h 914180"/>
                <a:gd name="connsiteX383" fmla="*/ 8274854 w 9144548"/>
                <a:gd name="connsiteY383" fmla="*/ 59186 h 914180"/>
                <a:gd name="connsiteX384" fmla="*/ 8274799 w 9144548"/>
                <a:gd name="connsiteY384" fmla="*/ 59186 h 914180"/>
                <a:gd name="connsiteX385" fmla="*/ 8301513 w 9144548"/>
                <a:gd name="connsiteY385" fmla="*/ 78824 h 914180"/>
                <a:gd name="connsiteX386" fmla="*/ 8310783 w 9144548"/>
                <a:gd name="connsiteY386" fmla="*/ 89301 h 914180"/>
                <a:gd name="connsiteX387" fmla="*/ 8310508 w 9144548"/>
                <a:gd name="connsiteY387" fmla="*/ 93524 h 914180"/>
                <a:gd name="connsiteX388" fmla="*/ 8309740 w 9144548"/>
                <a:gd name="connsiteY388" fmla="*/ 98571 h 914180"/>
                <a:gd name="connsiteX389" fmla="*/ 8302116 w 9144548"/>
                <a:gd name="connsiteY389" fmla="*/ 92592 h 914180"/>
                <a:gd name="connsiteX390" fmla="*/ 8288512 w 9144548"/>
                <a:gd name="connsiteY390" fmla="*/ 83925 h 914180"/>
                <a:gd name="connsiteX391" fmla="*/ 8272495 w 9144548"/>
                <a:gd name="connsiteY391" fmla="*/ 76026 h 914180"/>
                <a:gd name="connsiteX392" fmla="*/ 8299428 w 9144548"/>
                <a:gd name="connsiteY392" fmla="*/ 93250 h 914180"/>
                <a:gd name="connsiteX393" fmla="*/ 8309521 w 9144548"/>
                <a:gd name="connsiteY393" fmla="*/ 101917 h 914180"/>
                <a:gd name="connsiteX394" fmla="*/ 8308589 w 9144548"/>
                <a:gd name="connsiteY394" fmla="*/ 113546 h 914180"/>
                <a:gd name="connsiteX395" fmla="*/ 8308259 w 9144548"/>
                <a:gd name="connsiteY395" fmla="*/ 113271 h 914180"/>
                <a:gd name="connsiteX396" fmla="*/ 8296192 w 9144548"/>
                <a:gd name="connsiteY396" fmla="*/ 106415 h 914180"/>
                <a:gd name="connsiteX397" fmla="*/ 8308369 w 9144548"/>
                <a:gd name="connsiteY397" fmla="*/ 115356 h 914180"/>
                <a:gd name="connsiteX398" fmla="*/ 8308369 w 9144548"/>
                <a:gd name="connsiteY398" fmla="*/ 115795 h 914180"/>
                <a:gd name="connsiteX399" fmla="*/ 8306120 w 9144548"/>
                <a:gd name="connsiteY399" fmla="*/ 138668 h 914180"/>
                <a:gd name="connsiteX400" fmla="*/ 8247537 w 9144548"/>
                <a:gd name="connsiteY400" fmla="*/ 91879 h 914180"/>
                <a:gd name="connsiteX401" fmla="*/ 8244465 w 9144548"/>
                <a:gd name="connsiteY401" fmla="*/ 88368 h 914180"/>
                <a:gd name="connsiteX402" fmla="*/ 8244795 w 9144548"/>
                <a:gd name="connsiteY402" fmla="*/ 72735 h 914180"/>
                <a:gd name="connsiteX403" fmla="*/ 8245288 w 9144548"/>
                <a:gd name="connsiteY403" fmla="*/ 60448 h 914180"/>
                <a:gd name="connsiteX404" fmla="*/ 8233385 w 9144548"/>
                <a:gd name="connsiteY404" fmla="*/ 98187 h 914180"/>
                <a:gd name="connsiteX405" fmla="*/ 8215284 w 9144548"/>
                <a:gd name="connsiteY405" fmla="*/ 158690 h 914180"/>
                <a:gd name="connsiteX406" fmla="*/ 8214077 w 9144548"/>
                <a:gd name="connsiteY406" fmla="*/ 162859 h 914180"/>
                <a:gd name="connsiteX407" fmla="*/ 8170633 w 9144548"/>
                <a:gd name="connsiteY407" fmla="*/ 155838 h 914180"/>
                <a:gd name="connsiteX408" fmla="*/ 8212157 w 9144548"/>
                <a:gd name="connsiteY408" fmla="*/ 169331 h 914180"/>
                <a:gd name="connsiteX409" fmla="*/ 8206617 w 9144548"/>
                <a:gd name="connsiteY409" fmla="*/ 189737 h 914180"/>
                <a:gd name="connsiteX410" fmla="*/ 8167946 w 9144548"/>
                <a:gd name="connsiteY410" fmla="*/ 167521 h 914180"/>
                <a:gd name="connsiteX411" fmla="*/ 8187254 w 9144548"/>
                <a:gd name="connsiteY411" fmla="*/ 178876 h 914180"/>
                <a:gd name="connsiteX412" fmla="*/ 8204478 w 9144548"/>
                <a:gd name="connsiteY412" fmla="*/ 190779 h 914180"/>
                <a:gd name="connsiteX413" fmla="*/ 8206068 w 9144548"/>
                <a:gd name="connsiteY413" fmla="*/ 191986 h 914180"/>
                <a:gd name="connsiteX414" fmla="*/ 8199321 w 9144548"/>
                <a:gd name="connsiteY414" fmla="*/ 219467 h 914180"/>
                <a:gd name="connsiteX415" fmla="*/ 8171785 w 9144548"/>
                <a:gd name="connsiteY415" fmla="*/ 204931 h 914180"/>
                <a:gd name="connsiteX416" fmla="*/ 8171785 w 9144548"/>
                <a:gd name="connsiteY416" fmla="*/ 204931 h 914180"/>
                <a:gd name="connsiteX417" fmla="*/ 8171785 w 9144548"/>
                <a:gd name="connsiteY417" fmla="*/ 204931 h 914180"/>
                <a:gd name="connsiteX418" fmla="*/ 8162460 w 9144548"/>
                <a:gd name="connsiteY418" fmla="*/ 201475 h 914180"/>
                <a:gd name="connsiteX419" fmla="*/ 8171291 w 9144548"/>
                <a:gd name="connsiteY419" fmla="*/ 205260 h 914180"/>
                <a:gd name="connsiteX420" fmla="*/ 8171182 w 9144548"/>
                <a:gd name="connsiteY420" fmla="*/ 205260 h 914180"/>
                <a:gd name="connsiteX421" fmla="*/ 8198828 w 9144548"/>
                <a:gd name="connsiteY421" fmla="*/ 221716 h 914180"/>
                <a:gd name="connsiteX422" fmla="*/ 8196634 w 9144548"/>
                <a:gd name="connsiteY422" fmla="*/ 230931 h 914180"/>
                <a:gd name="connsiteX423" fmla="*/ 8196250 w 9144548"/>
                <a:gd name="connsiteY423" fmla="*/ 232632 h 914180"/>
                <a:gd name="connsiteX424" fmla="*/ 8196250 w 9144548"/>
                <a:gd name="connsiteY424" fmla="*/ 232632 h 914180"/>
                <a:gd name="connsiteX425" fmla="*/ 8189722 w 9144548"/>
                <a:gd name="connsiteY425" fmla="*/ 229341 h 914180"/>
                <a:gd name="connsiteX426" fmla="*/ 8172224 w 9144548"/>
                <a:gd name="connsiteY426" fmla="*/ 221990 h 914180"/>
                <a:gd name="connsiteX427" fmla="*/ 8195372 w 9144548"/>
                <a:gd name="connsiteY427" fmla="*/ 233893 h 914180"/>
                <a:gd name="connsiteX428" fmla="*/ 8187747 w 9144548"/>
                <a:gd name="connsiteY428" fmla="*/ 243877 h 914180"/>
                <a:gd name="connsiteX429" fmla="*/ 8181878 w 9144548"/>
                <a:gd name="connsiteY429" fmla="*/ 251611 h 914180"/>
                <a:gd name="connsiteX430" fmla="*/ 8179465 w 9144548"/>
                <a:gd name="connsiteY430" fmla="*/ 254847 h 914180"/>
                <a:gd name="connsiteX431" fmla="*/ 8176009 w 9144548"/>
                <a:gd name="connsiteY431" fmla="*/ 243163 h 914180"/>
                <a:gd name="connsiteX432" fmla="*/ 8176722 w 9144548"/>
                <a:gd name="connsiteY432" fmla="*/ 241189 h 914180"/>
                <a:gd name="connsiteX433" fmla="*/ 8178148 w 9144548"/>
                <a:gd name="connsiteY433" fmla="*/ 233674 h 914180"/>
                <a:gd name="connsiteX434" fmla="*/ 8177710 w 9144548"/>
                <a:gd name="connsiteY434" fmla="*/ 226214 h 914180"/>
                <a:gd name="connsiteX435" fmla="*/ 8176722 w 9144548"/>
                <a:gd name="connsiteY435" fmla="*/ 233674 h 914180"/>
                <a:gd name="connsiteX436" fmla="*/ 8174967 w 9144548"/>
                <a:gd name="connsiteY436" fmla="*/ 239708 h 914180"/>
                <a:gd name="connsiteX437" fmla="*/ 8169865 w 9144548"/>
                <a:gd name="connsiteY437" fmla="*/ 225336 h 914180"/>
                <a:gd name="connsiteX438" fmla="*/ 8157140 w 9144548"/>
                <a:gd name="connsiteY438" fmla="*/ 192699 h 914180"/>
                <a:gd name="connsiteX439" fmla="*/ 8162460 w 9144548"/>
                <a:gd name="connsiteY439" fmla="*/ 191657 h 914180"/>
                <a:gd name="connsiteX440" fmla="*/ 8156865 w 9144548"/>
                <a:gd name="connsiteY440" fmla="*/ 192150 h 914180"/>
                <a:gd name="connsiteX441" fmla="*/ 8106949 w 9144548"/>
                <a:gd name="connsiteY441" fmla="*/ 95718 h 914180"/>
                <a:gd name="connsiteX442" fmla="*/ 8110130 w 9144548"/>
                <a:gd name="connsiteY442" fmla="*/ 117276 h 914180"/>
                <a:gd name="connsiteX443" fmla="*/ 8123295 w 9144548"/>
                <a:gd name="connsiteY443" fmla="*/ 195551 h 914180"/>
                <a:gd name="connsiteX444" fmla="*/ 8107772 w 9144548"/>
                <a:gd name="connsiteY444" fmla="*/ 197690 h 914180"/>
                <a:gd name="connsiteX445" fmla="*/ 8106894 w 9144548"/>
                <a:gd name="connsiteY445" fmla="*/ 194235 h 914180"/>
                <a:gd name="connsiteX446" fmla="*/ 8090219 w 9144548"/>
                <a:gd name="connsiteY446" fmla="*/ 143386 h 914180"/>
                <a:gd name="connsiteX447" fmla="*/ 8083417 w 9144548"/>
                <a:gd name="connsiteY447" fmla="*/ 124571 h 914180"/>
                <a:gd name="connsiteX448" fmla="*/ 8083527 w 9144548"/>
                <a:gd name="connsiteY448" fmla="*/ 140204 h 914180"/>
                <a:gd name="connsiteX449" fmla="*/ 8084569 w 9144548"/>
                <a:gd name="connsiteY449" fmla="*/ 155783 h 914180"/>
                <a:gd name="connsiteX450" fmla="*/ 8085227 w 9144548"/>
                <a:gd name="connsiteY450" fmla="*/ 201859 h 914180"/>
                <a:gd name="connsiteX451" fmla="*/ 8062627 w 9144548"/>
                <a:gd name="connsiteY451" fmla="*/ 207838 h 914180"/>
                <a:gd name="connsiteX452" fmla="*/ 8061421 w 9144548"/>
                <a:gd name="connsiteY452" fmla="*/ 180631 h 914180"/>
                <a:gd name="connsiteX453" fmla="*/ 8066413 w 9144548"/>
                <a:gd name="connsiteY453" fmla="*/ 118647 h 914180"/>
                <a:gd name="connsiteX454" fmla="*/ 8090932 w 9144548"/>
                <a:gd name="connsiteY454" fmla="*/ 107512 h 914180"/>
                <a:gd name="connsiteX455" fmla="*/ 8072172 w 9144548"/>
                <a:gd name="connsiteY455" fmla="*/ 114588 h 914180"/>
                <a:gd name="connsiteX456" fmla="*/ 8066687 w 9144548"/>
                <a:gd name="connsiteY456" fmla="*/ 117056 h 914180"/>
                <a:gd name="connsiteX457" fmla="*/ 8068771 w 9144548"/>
                <a:gd name="connsiteY457" fmla="*/ 103946 h 914180"/>
                <a:gd name="connsiteX458" fmla="*/ 8094936 w 9144548"/>
                <a:gd name="connsiteY458" fmla="*/ 90837 h 914180"/>
                <a:gd name="connsiteX459" fmla="*/ 8104316 w 9144548"/>
                <a:gd name="connsiteY459" fmla="*/ 87216 h 914180"/>
                <a:gd name="connsiteX460" fmla="*/ 8094387 w 9144548"/>
                <a:gd name="connsiteY460" fmla="*/ 90508 h 914180"/>
                <a:gd name="connsiteX461" fmla="*/ 8094387 w 9144548"/>
                <a:gd name="connsiteY461" fmla="*/ 90508 h 914180"/>
                <a:gd name="connsiteX462" fmla="*/ 8094333 w 9144548"/>
                <a:gd name="connsiteY462" fmla="*/ 90508 h 914180"/>
                <a:gd name="connsiteX463" fmla="*/ 8069155 w 9144548"/>
                <a:gd name="connsiteY463" fmla="*/ 101752 h 914180"/>
                <a:gd name="connsiteX464" fmla="*/ 8069649 w 9144548"/>
                <a:gd name="connsiteY464" fmla="*/ 98626 h 914180"/>
                <a:gd name="connsiteX465" fmla="*/ 8075354 w 9144548"/>
                <a:gd name="connsiteY465" fmla="*/ 68895 h 914180"/>
                <a:gd name="connsiteX466" fmla="*/ 8083472 w 9144548"/>
                <a:gd name="connsiteY466" fmla="*/ 64233 h 914180"/>
                <a:gd name="connsiteX467" fmla="*/ 8104755 w 9144548"/>
                <a:gd name="connsiteY467" fmla="*/ 53262 h 914180"/>
                <a:gd name="connsiteX468" fmla="*/ 8075737 w 9144548"/>
                <a:gd name="connsiteY468" fmla="*/ 67085 h 914180"/>
                <a:gd name="connsiteX469" fmla="*/ 8079632 w 9144548"/>
                <a:gd name="connsiteY469" fmla="*/ 49203 h 914180"/>
                <a:gd name="connsiteX470" fmla="*/ 8069813 w 9144548"/>
                <a:gd name="connsiteY470" fmla="*/ 70376 h 914180"/>
                <a:gd name="connsiteX471" fmla="*/ 8061585 w 9144548"/>
                <a:gd name="connsiteY471" fmla="*/ 75149 h 914180"/>
                <a:gd name="connsiteX472" fmla="*/ 8027357 w 9144548"/>
                <a:gd name="connsiteY472" fmla="*/ 99558 h 914180"/>
                <a:gd name="connsiteX473" fmla="*/ 8001412 w 9144548"/>
                <a:gd name="connsiteY473" fmla="*/ 125559 h 914180"/>
                <a:gd name="connsiteX474" fmla="*/ 7998066 w 9144548"/>
                <a:gd name="connsiteY474" fmla="*/ 129508 h 914180"/>
                <a:gd name="connsiteX475" fmla="*/ 7972504 w 9144548"/>
                <a:gd name="connsiteY475" fmla="*/ 139930 h 914180"/>
                <a:gd name="connsiteX476" fmla="*/ 7969871 w 9144548"/>
                <a:gd name="connsiteY476" fmla="*/ 132415 h 914180"/>
                <a:gd name="connsiteX477" fmla="*/ 7992854 w 9144548"/>
                <a:gd name="connsiteY477" fmla="*/ 113491 h 914180"/>
                <a:gd name="connsiteX478" fmla="*/ 8013369 w 9144548"/>
                <a:gd name="connsiteY478" fmla="*/ 89904 h 914180"/>
                <a:gd name="connsiteX479" fmla="*/ 8021214 w 9144548"/>
                <a:gd name="connsiteY479" fmla="*/ 77836 h 914180"/>
                <a:gd name="connsiteX480" fmla="*/ 8028015 w 9144548"/>
                <a:gd name="connsiteY480" fmla="*/ 65714 h 914180"/>
                <a:gd name="connsiteX481" fmla="*/ 8019349 w 9144548"/>
                <a:gd name="connsiteY481" fmla="*/ 77672 h 914180"/>
                <a:gd name="connsiteX482" fmla="*/ 8010463 w 9144548"/>
                <a:gd name="connsiteY482" fmla="*/ 89575 h 914180"/>
                <a:gd name="connsiteX483" fmla="*/ 7989289 w 9144548"/>
                <a:gd name="connsiteY483" fmla="*/ 112833 h 914180"/>
                <a:gd name="connsiteX484" fmla="*/ 7969103 w 9144548"/>
                <a:gd name="connsiteY484" fmla="*/ 129947 h 914180"/>
                <a:gd name="connsiteX485" fmla="*/ 7965538 w 9144548"/>
                <a:gd name="connsiteY485" fmla="*/ 119964 h 914180"/>
                <a:gd name="connsiteX486" fmla="*/ 7970475 w 9144548"/>
                <a:gd name="connsiteY486" fmla="*/ 112668 h 914180"/>
                <a:gd name="connsiteX487" fmla="*/ 7979690 w 9144548"/>
                <a:gd name="connsiteY487" fmla="*/ 89959 h 914180"/>
                <a:gd name="connsiteX488" fmla="*/ 7979690 w 9144548"/>
                <a:gd name="connsiteY488" fmla="*/ 89959 h 914180"/>
                <a:gd name="connsiteX489" fmla="*/ 7979416 w 9144548"/>
                <a:gd name="connsiteY489" fmla="*/ 82170 h 914180"/>
                <a:gd name="connsiteX490" fmla="*/ 7978373 w 9144548"/>
                <a:gd name="connsiteY490" fmla="*/ 89959 h 914180"/>
                <a:gd name="connsiteX491" fmla="*/ 7967129 w 9144548"/>
                <a:gd name="connsiteY491" fmla="*/ 112339 h 914180"/>
                <a:gd name="connsiteX492" fmla="*/ 7964276 w 9144548"/>
                <a:gd name="connsiteY492" fmla="*/ 116508 h 914180"/>
                <a:gd name="connsiteX493" fmla="*/ 7964221 w 9144548"/>
                <a:gd name="connsiteY493" fmla="*/ 116288 h 914180"/>
                <a:gd name="connsiteX494" fmla="*/ 7954677 w 9144548"/>
                <a:gd name="connsiteY494" fmla="*/ 92866 h 914180"/>
                <a:gd name="connsiteX495" fmla="*/ 7958133 w 9144548"/>
                <a:gd name="connsiteY495" fmla="*/ 124791 h 914180"/>
                <a:gd name="connsiteX496" fmla="*/ 7950783 w 9144548"/>
                <a:gd name="connsiteY496" fmla="*/ 134280 h 914180"/>
                <a:gd name="connsiteX497" fmla="*/ 7942445 w 9144548"/>
                <a:gd name="connsiteY497" fmla="*/ 145251 h 914180"/>
                <a:gd name="connsiteX498" fmla="*/ 7934820 w 9144548"/>
                <a:gd name="connsiteY498" fmla="*/ 156331 h 914180"/>
                <a:gd name="connsiteX499" fmla="*/ 7933778 w 9144548"/>
                <a:gd name="connsiteY499" fmla="*/ 158196 h 914180"/>
                <a:gd name="connsiteX500" fmla="*/ 7930816 w 9144548"/>
                <a:gd name="connsiteY500" fmla="*/ 164340 h 914180"/>
                <a:gd name="connsiteX501" fmla="*/ 7930926 w 9144548"/>
                <a:gd name="connsiteY501" fmla="*/ 165217 h 914180"/>
                <a:gd name="connsiteX502" fmla="*/ 7930377 w 9144548"/>
                <a:gd name="connsiteY502" fmla="*/ 167741 h 914180"/>
                <a:gd name="connsiteX503" fmla="*/ 7930268 w 9144548"/>
                <a:gd name="connsiteY503" fmla="*/ 169167 h 914180"/>
                <a:gd name="connsiteX504" fmla="*/ 7924837 w 9144548"/>
                <a:gd name="connsiteY504" fmla="*/ 164614 h 914180"/>
                <a:gd name="connsiteX505" fmla="*/ 7924014 w 9144548"/>
                <a:gd name="connsiteY505" fmla="*/ 161213 h 914180"/>
                <a:gd name="connsiteX506" fmla="*/ 7917871 w 9144548"/>
                <a:gd name="connsiteY506" fmla="*/ 169112 h 914180"/>
                <a:gd name="connsiteX507" fmla="*/ 7916335 w 9144548"/>
                <a:gd name="connsiteY507" fmla="*/ 168399 h 914180"/>
                <a:gd name="connsiteX508" fmla="*/ 7920558 w 9144548"/>
                <a:gd name="connsiteY508" fmla="*/ 161981 h 914180"/>
                <a:gd name="connsiteX509" fmla="*/ 7926373 w 9144548"/>
                <a:gd name="connsiteY509" fmla="*/ 151559 h 914180"/>
                <a:gd name="connsiteX510" fmla="*/ 7935259 w 9144548"/>
                <a:gd name="connsiteY510" fmla="*/ 130495 h 914180"/>
                <a:gd name="connsiteX511" fmla="*/ 7937233 w 9144548"/>
                <a:gd name="connsiteY511" fmla="*/ 119854 h 914180"/>
                <a:gd name="connsiteX512" fmla="*/ 7936630 w 9144548"/>
                <a:gd name="connsiteY512" fmla="*/ 109212 h 914180"/>
                <a:gd name="connsiteX513" fmla="*/ 7935314 w 9144548"/>
                <a:gd name="connsiteY513" fmla="*/ 119854 h 914180"/>
                <a:gd name="connsiteX514" fmla="*/ 7932242 w 9144548"/>
                <a:gd name="connsiteY514" fmla="*/ 130386 h 914180"/>
                <a:gd name="connsiteX515" fmla="*/ 7922533 w 9144548"/>
                <a:gd name="connsiteY515" fmla="*/ 151285 h 914180"/>
                <a:gd name="connsiteX516" fmla="*/ 7917103 w 9144548"/>
                <a:gd name="connsiteY516" fmla="*/ 161707 h 914180"/>
                <a:gd name="connsiteX517" fmla="*/ 7913647 w 9144548"/>
                <a:gd name="connsiteY517" fmla="*/ 167192 h 914180"/>
                <a:gd name="connsiteX518" fmla="*/ 7903115 w 9144548"/>
                <a:gd name="connsiteY518" fmla="*/ 162310 h 914180"/>
                <a:gd name="connsiteX519" fmla="*/ 7903608 w 9144548"/>
                <a:gd name="connsiteY519" fmla="*/ 157702 h 914180"/>
                <a:gd name="connsiteX520" fmla="*/ 7902841 w 9144548"/>
                <a:gd name="connsiteY520" fmla="*/ 149639 h 914180"/>
                <a:gd name="connsiteX521" fmla="*/ 7901689 w 9144548"/>
                <a:gd name="connsiteY521" fmla="*/ 157648 h 914180"/>
                <a:gd name="connsiteX522" fmla="*/ 7900702 w 9144548"/>
                <a:gd name="connsiteY522" fmla="*/ 161213 h 914180"/>
                <a:gd name="connsiteX523" fmla="*/ 7882874 w 9144548"/>
                <a:gd name="connsiteY523" fmla="*/ 153204 h 914180"/>
                <a:gd name="connsiteX524" fmla="*/ 7881338 w 9144548"/>
                <a:gd name="connsiteY524" fmla="*/ 152985 h 914180"/>
                <a:gd name="connsiteX525" fmla="*/ 7899659 w 9144548"/>
                <a:gd name="connsiteY525" fmla="*/ 164888 h 914180"/>
                <a:gd name="connsiteX526" fmla="*/ 7899440 w 9144548"/>
                <a:gd name="connsiteY526" fmla="*/ 165656 h 914180"/>
                <a:gd name="connsiteX527" fmla="*/ 7892419 w 9144548"/>
                <a:gd name="connsiteY527" fmla="*/ 181454 h 914180"/>
                <a:gd name="connsiteX528" fmla="*/ 7885343 w 9144548"/>
                <a:gd name="connsiteY528" fmla="*/ 196922 h 914180"/>
                <a:gd name="connsiteX529" fmla="*/ 7826485 w 9144548"/>
                <a:gd name="connsiteY529" fmla="*/ 148652 h 914180"/>
                <a:gd name="connsiteX530" fmla="*/ 7825553 w 9144548"/>
                <a:gd name="connsiteY530" fmla="*/ 148048 h 914180"/>
                <a:gd name="connsiteX531" fmla="*/ 7826321 w 9144548"/>
                <a:gd name="connsiteY531" fmla="*/ 147280 h 914180"/>
                <a:gd name="connsiteX532" fmla="*/ 7825498 w 9144548"/>
                <a:gd name="connsiteY532" fmla="*/ 147939 h 914180"/>
                <a:gd name="connsiteX533" fmla="*/ 7809097 w 9144548"/>
                <a:gd name="connsiteY533" fmla="*/ 136968 h 914180"/>
                <a:gd name="connsiteX534" fmla="*/ 7814417 w 9144548"/>
                <a:gd name="connsiteY534" fmla="*/ 131318 h 914180"/>
                <a:gd name="connsiteX535" fmla="*/ 7814417 w 9144548"/>
                <a:gd name="connsiteY535" fmla="*/ 131318 h 914180"/>
                <a:gd name="connsiteX536" fmla="*/ 7819794 w 9144548"/>
                <a:gd name="connsiteY536" fmla="*/ 126546 h 914180"/>
                <a:gd name="connsiteX537" fmla="*/ 7813650 w 9144548"/>
                <a:gd name="connsiteY537" fmla="*/ 131154 h 914180"/>
                <a:gd name="connsiteX538" fmla="*/ 7813650 w 9144548"/>
                <a:gd name="connsiteY538" fmla="*/ 131154 h 914180"/>
                <a:gd name="connsiteX539" fmla="*/ 7813650 w 9144548"/>
                <a:gd name="connsiteY539" fmla="*/ 131154 h 914180"/>
                <a:gd name="connsiteX540" fmla="*/ 7807945 w 9144548"/>
                <a:gd name="connsiteY540" fmla="*/ 136200 h 914180"/>
                <a:gd name="connsiteX541" fmla="*/ 7774704 w 9144548"/>
                <a:gd name="connsiteY541" fmla="*/ 116124 h 914180"/>
                <a:gd name="connsiteX542" fmla="*/ 7778818 w 9144548"/>
                <a:gd name="connsiteY542" fmla="*/ 108719 h 914180"/>
                <a:gd name="connsiteX543" fmla="*/ 7788308 w 9144548"/>
                <a:gd name="connsiteY543" fmla="*/ 95280 h 914180"/>
                <a:gd name="connsiteX544" fmla="*/ 7772729 w 9144548"/>
                <a:gd name="connsiteY544" fmla="*/ 114972 h 914180"/>
                <a:gd name="connsiteX545" fmla="*/ 7768286 w 9144548"/>
                <a:gd name="connsiteY545" fmla="*/ 112503 h 914180"/>
                <a:gd name="connsiteX546" fmla="*/ 7784633 w 9144548"/>
                <a:gd name="connsiteY546" fmla="*/ 82554 h 914180"/>
                <a:gd name="connsiteX547" fmla="*/ 7787704 w 9144548"/>
                <a:gd name="connsiteY547" fmla="*/ 75971 h 914180"/>
                <a:gd name="connsiteX548" fmla="*/ 7758303 w 9144548"/>
                <a:gd name="connsiteY548" fmla="*/ 107128 h 914180"/>
                <a:gd name="connsiteX549" fmla="*/ 7693686 w 9144548"/>
                <a:gd name="connsiteY549" fmla="*/ 76410 h 914180"/>
                <a:gd name="connsiteX550" fmla="*/ 7750788 w 9144548"/>
                <a:gd name="connsiteY550" fmla="*/ 115356 h 914180"/>
                <a:gd name="connsiteX551" fmla="*/ 7734497 w 9144548"/>
                <a:gd name="connsiteY551" fmla="*/ 133238 h 914180"/>
                <a:gd name="connsiteX552" fmla="*/ 7733839 w 9144548"/>
                <a:gd name="connsiteY552" fmla="*/ 131154 h 914180"/>
                <a:gd name="connsiteX553" fmla="*/ 7728737 w 9144548"/>
                <a:gd name="connsiteY553" fmla="*/ 118921 h 914180"/>
                <a:gd name="connsiteX554" fmla="*/ 7731919 w 9144548"/>
                <a:gd name="connsiteY554" fmla="*/ 131263 h 914180"/>
                <a:gd name="connsiteX555" fmla="*/ 7732797 w 9144548"/>
                <a:gd name="connsiteY555" fmla="*/ 135103 h 914180"/>
                <a:gd name="connsiteX556" fmla="*/ 7726762 w 9144548"/>
                <a:gd name="connsiteY556" fmla="*/ 141740 h 914180"/>
                <a:gd name="connsiteX557" fmla="*/ 7723636 w 9144548"/>
                <a:gd name="connsiteY557" fmla="*/ 137791 h 914180"/>
                <a:gd name="connsiteX558" fmla="*/ 7679754 w 9144548"/>
                <a:gd name="connsiteY558" fmla="*/ 85406 h 914180"/>
                <a:gd name="connsiteX559" fmla="*/ 7695167 w 9144548"/>
                <a:gd name="connsiteY559" fmla="*/ 118373 h 914180"/>
                <a:gd name="connsiteX560" fmla="*/ 7707180 w 9144548"/>
                <a:gd name="connsiteY560" fmla="*/ 149584 h 914180"/>
                <a:gd name="connsiteX561" fmla="*/ 7706577 w 9144548"/>
                <a:gd name="connsiteY561" fmla="*/ 148761 h 914180"/>
                <a:gd name="connsiteX562" fmla="*/ 7706577 w 9144548"/>
                <a:gd name="connsiteY562" fmla="*/ 148761 h 914180"/>
                <a:gd name="connsiteX563" fmla="*/ 7706577 w 9144548"/>
                <a:gd name="connsiteY563" fmla="*/ 148761 h 914180"/>
                <a:gd name="connsiteX564" fmla="*/ 7699062 w 9144548"/>
                <a:gd name="connsiteY564" fmla="*/ 141685 h 914180"/>
                <a:gd name="connsiteX565" fmla="*/ 7705424 w 9144548"/>
                <a:gd name="connsiteY565" fmla="*/ 148981 h 914180"/>
                <a:gd name="connsiteX566" fmla="*/ 7705424 w 9144548"/>
                <a:gd name="connsiteY566" fmla="*/ 148981 h 914180"/>
                <a:gd name="connsiteX567" fmla="*/ 7709484 w 9144548"/>
                <a:gd name="connsiteY567" fmla="*/ 155673 h 914180"/>
                <a:gd name="connsiteX568" fmla="*/ 7710087 w 9144548"/>
                <a:gd name="connsiteY568" fmla="*/ 157373 h 914180"/>
                <a:gd name="connsiteX569" fmla="*/ 7709813 w 9144548"/>
                <a:gd name="connsiteY569" fmla="*/ 161048 h 914180"/>
                <a:gd name="connsiteX570" fmla="*/ 7692864 w 9144548"/>
                <a:gd name="connsiteY570" fmla="*/ 180576 h 914180"/>
                <a:gd name="connsiteX571" fmla="*/ 7684636 w 9144548"/>
                <a:gd name="connsiteY571" fmla="*/ 173171 h 914180"/>
                <a:gd name="connsiteX572" fmla="*/ 7692041 w 9144548"/>
                <a:gd name="connsiteY572" fmla="*/ 181564 h 914180"/>
                <a:gd name="connsiteX573" fmla="*/ 7676627 w 9144548"/>
                <a:gd name="connsiteY573" fmla="*/ 199830 h 914180"/>
                <a:gd name="connsiteX574" fmla="*/ 7669003 w 9144548"/>
                <a:gd name="connsiteY574" fmla="*/ 180850 h 914180"/>
                <a:gd name="connsiteX575" fmla="*/ 7671141 w 9144548"/>
                <a:gd name="connsiteY575" fmla="*/ 179095 h 914180"/>
                <a:gd name="connsiteX576" fmla="*/ 7682990 w 9144548"/>
                <a:gd name="connsiteY576" fmla="*/ 170538 h 914180"/>
                <a:gd name="connsiteX577" fmla="*/ 7668563 w 9144548"/>
                <a:gd name="connsiteY577" fmla="*/ 179863 h 914180"/>
                <a:gd name="connsiteX578" fmla="*/ 7658909 w 9144548"/>
                <a:gd name="connsiteY578" fmla="*/ 157702 h 914180"/>
                <a:gd name="connsiteX579" fmla="*/ 7663133 w 9144548"/>
                <a:gd name="connsiteY579" fmla="*/ 184087 h 914180"/>
                <a:gd name="connsiteX580" fmla="*/ 7658854 w 9144548"/>
                <a:gd name="connsiteY580" fmla="*/ 187707 h 914180"/>
                <a:gd name="connsiteX581" fmla="*/ 7643879 w 9144548"/>
                <a:gd name="connsiteY581" fmla="*/ 203340 h 914180"/>
                <a:gd name="connsiteX582" fmla="*/ 7634719 w 9144548"/>
                <a:gd name="connsiteY582" fmla="*/ 197526 h 914180"/>
                <a:gd name="connsiteX583" fmla="*/ 7630441 w 9144548"/>
                <a:gd name="connsiteY583" fmla="*/ 195112 h 914180"/>
                <a:gd name="connsiteX584" fmla="*/ 7631373 w 9144548"/>
                <a:gd name="connsiteY584" fmla="*/ 191437 h 914180"/>
                <a:gd name="connsiteX585" fmla="*/ 7632799 w 9144548"/>
                <a:gd name="connsiteY585" fmla="*/ 182715 h 914180"/>
                <a:gd name="connsiteX586" fmla="*/ 7630001 w 9144548"/>
                <a:gd name="connsiteY586" fmla="*/ 191382 h 914180"/>
                <a:gd name="connsiteX587" fmla="*/ 7629015 w 9144548"/>
                <a:gd name="connsiteY587" fmla="*/ 194344 h 914180"/>
                <a:gd name="connsiteX588" fmla="*/ 7604166 w 9144548"/>
                <a:gd name="connsiteY588" fmla="*/ 182606 h 914180"/>
                <a:gd name="connsiteX589" fmla="*/ 7619251 w 9144548"/>
                <a:gd name="connsiteY589" fmla="*/ 190121 h 914180"/>
                <a:gd name="connsiteX590" fmla="*/ 7628630 w 9144548"/>
                <a:gd name="connsiteY590" fmla="*/ 195441 h 914180"/>
                <a:gd name="connsiteX591" fmla="*/ 7627040 w 9144548"/>
                <a:gd name="connsiteY591" fmla="*/ 200049 h 914180"/>
                <a:gd name="connsiteX592" fmla="*/ 7621445 w 9144548"/>
                <a:gd name="connsiteY592" fmla="*/ 212391 h 914180"/>
                <a:gd name="connsiteX593" fmla="*/ 7611845 w 9144548"/>
                <a:gd name="connsiteY593" fmla="*/ 208716 h 914180"/>
                <a:gd name="connsiteX594" fmla="*/ 7611845 w 9144548"/>
                <a:gd name="connsiteY594" fmla="*/ 208716 h 914180"/>
                <a:gd name="connsiteX595" fmla="*/ 7611845 w 9144548"/>
                <a:gd name="connsiteY595" fmla="*/ 208716 h 914180"/>
                <a:gd name="connsiteX596" fmla="*/ 7611407 w 9144548"/>
                <a:gd name="connsiteY596" fmla="*/ 208606 h 914180"/>
                <a:gd name="connsiteX597" fmla="*/ 7604659 w 9144548"/>
                <a:gd name="connsiteY597" fmla="*/ 199116 h 914180"/>
                <a:gd name="connsiteX598" fmla="*/ 7603453 w 9144548"/>
                <a:gd name="connsiteY598" fmla="*/ 196374 h 914180"/>
                <a:gd name="connsiteX599" fmla="*/ 7603837 w 9144548"/>
                <a:gd name="connsiteY599" fmla="*/ 198019 h 914180"/>
                <a:gd name="connsiteX600" fmla="*/ 7575313 w 9144548"/>
                <a:gd name="connsiteY600" fmla="*/ 162913 h 914180"/>
                <a:gd name="connsiteX601" fmla="*/ 7576026 w 9144548"/>
                <a:gd name="connsiteY601" fmla="*/ 157044 h 914180"/>
                <a:gd name="connsiteX602" fmla="*/ 7619086 w 9144548"/>
                <a:gd name="connsiteY602" fmla="*/ 80305 h 914180"/>
                <a:gd name="connsiteX603" fmla="*/ 7619689 w 9144548"/>
                <a:gd name="connsiteY603" fmla="*/ 76739 h 914180"/>
                <a:gd name="connsiteX604" fmla="*/ 7612394 w 9144548"/>
                <a:gd name="connsiteY604" fmla="*/ 85296 h 914180"/>
                <a:gd name="connsiteX605" fmla="*/ 7558034 w 9144548"/>
                <a:gd name="connsiteY605" fmla="*/ 144209 h 914180"/>
                <a:gd name="connsiteX606" fmla="*/ 7495118 w 9144548"/>
                <a:gd name="connsiteY606" fmla="*/ 88643 h 914180"/>
                <a:gd name="connsiteX607" fmla="*/ 7510642 w 9144548"/>
                <a:gd name="connsiteY607" fmla="*/ 109596 h 914180"/>
                <a:gd name="connsiteX608" fmla="*/ 7543114 w 9144548"/>
                <a:gd name="connsiteY608" fmla="*/ 160335 h 914180"/>
                <a:gd name="connsiteX609" fmla="*/ 7524574 w 9144548"/>
                <a:gd name="connsiteY609" fmla="*/ 182770 h 914180"/>
                <a:gd name="connsiteX610" fmla="*/ 7507954 w 9144548"/>
                <a:gd name="connsiteY610" fmla="*/ 202627 h 914180"/>
                <a:gd name="connsiteX611" fmla="*/ 7511794 w 9144548"/>
                <a:gd name="connsiteY611" fmla="*/ 186116 h 914180"/>
                <a:gd name="connsiteX612" fmla="*/ 7522051 w 9144548"/>
                <a:gd name="connsiteY612" fmla="*/ 163627 h 914180"/>
                <a:gd name="connsiteX613" fmla="*/ 7522051 w 9144548"/>
                <a:gd name="connsiteY613" fmla="*/ 163627 h 914180"/>
                <a:gd name="connsiteX614" fmla="*/ 7528304 w 9144548"/>
                <a:gd name="connsiteY614" fmla="*/ 156221 h 914180"/>
                <a:gd name="connsiteX615" fmla="*/ 7520899 w 9144548"/>
                <a:gd name="connsiteY615" fmla="*/ 163407 h 914180"/>
                <a:gd name="connsiteX616" fmla="*/ 7520899 w 9144548"/>
                <a:gd name="connsiteY616" fmla="*/ 163407 h 914180"/>
                <a:gd name="connsiteX617" fmla="*/ 7520899 w 9144548"/>
                <a:gd name="connsiteY617" fmla="*/ 163407 h 914180"/>
                <a:gd name="connsiteX618" fmla="*/ 7508503 w 9144548"/>
                <a:gd name="connsiteY618" fmla="*/ 185897 h 914180"/>
                <a:gd name="connsiteX619" fmla="*/ 7502962 w 9144548"/>
                <a:gd name="connsiteY619" fmla="*/ 208771 h 914180"/>
                <a:gd name="connsiteX620" fmla="*/ 7502962 w 9144548"/>
                <a:gd name="connsiteY620" fmla="*/ 208880 h 914180"/>
                <a:gd name="connsiteX621" fmla="*/ 7495393 w 9144548"/>
                <a:gd name="connsiteY621" fmla="*/ 218315 h 914180"/>
                <a:gd name="connsiteX622" fmla="*/ 7493034 w 9144548"/>
                <a:gd name="connsiteY622" fmla="*/ 219412 h 914180"/>
                <a:gd name="connsiteX623" fmla="*/ 7494460 w 9144548"/>
                <a:gd name="connsiteY623" fmla="*/ 208112 h 914180"/>
                <a:gd name="connsiteX624" fmla="*/ 7490839 w 9144548"/>
                <a:gd name="connsiteY624" fmla="*/ 183374 h 914180"/>
                <a:gd name="connsiteX625" fmla="*/ 7492595 w 9144548"/>
                <a:gd name="connsiteY625" fmla="*/ 158635 h 914180"/>
                <a:gd name="connsiteX626" fmla="*/ 7495338 w 9144548"/>
                <a:gd name="connsiteY626" fmla="*/ 146293 h 914180"/>
                <a:gd name="connsiteX627" fmla="*/ 7498300 w 9144548"/>
                <a:gd name="connsiteY627" fmla="*/ 133896 h 914180"/>
                <a:gd name="connsiteX628" fmla="*/ 7493363 w 9144548"/>
                <a:gd name="connsiteY628" fmla="*/ 146183 h 914180"/>
                <a:gd name="connsiteX629" fmla="*/ 7489523 w 9144548"/>
                <a:gd name="connsiteY629" fmla="*/ 158525 h 914180"/>
                <a:gd name="connsiteX630" fmla="*/ 7486835 w 9144548"/>
                <a:gd name="connsiteY630" fmla="*/ 183429 h 914180"/>
                <a:gd name="connsiteX631" fmla="*/ 7491388 w 9144548"/>
                <a:gd name="connsiteY631" fmla="*/ 208167 h 914180"/>
                <a:gd name="connsiteX632" fmla="*/ 7490675 w 9144548"/>
                <a:gd name="connsiteY632" fmla="*/ 220399 h 914180"/>
                <a:gd name="connsiteX633" fmla="*/ 7488975 w 9144548"/>
                <a:gd name="connsiteY633" fmla="*/ 221058 h 914180"/>
                <a:gd name="connsiteX634" fmla="*/ 7486725 w 9144548"/>
                <a:gd name="connsiteY634" fmla="*/ 218041 h 914180"/>
                <a:gd name="connsiteX635" fmla="*/ 7484532 w 9144548"/>
                <a:gd name="connsiteY635" fmla="*/ 214201 h 914180"/>
                <a:gd name="connsiteX636" fmla="*/ 7483764 w 9144548"/>
                <a:gd name="connsiteY636" fmla="*/ 212117 h 914180"/>
                <a:gd name="connsiteX637" fmla="*/ 7440923 w 9144548"/>
                <a:gd name="connsiteY637" fmla="*/ 93415 h 914180"/>
                <a:gd name="connsiteX638" fmla="*/ 7442404 w 9144548"/>
                <a:gd name="connsiteY638" fmla="*/ 112503 h 914180"/>
                <a:gd name="connsiteX639" fmla="*/ 7442624 w 9144548"/>
                <a:gd name="connsiteY639" fmla="*/ 115740 h 914180"/>
                <a:gd name="connsiteX640" fmla="*/ 7438236 w 9144548"/>
                <a:gd name="connsiteY640" fmla="*/ 111187 h 914180"/>
                <a:gd name="connsiteX641" fmla="*/ 7442679 w 9144548"/>
                <a:gd name="connsiteY641" fmla="*/ 116892 h 914180"/>
                <a:gd name="connsiteX642" fmla="*/ 7444654 w 9144548"/>
                <a:gd name="connsiteY642" fmla="*/ 165327 h 914180"/>
                <a:gd name="connsiteX643" fmla="*/ 7330998 w 9144548"/>
                <a:gd name="connsiteY643" fmla="*/ 48545 h 914180"/>
                <a:gd name="connsiteX644" fmla="*/ 7332424 w 9144548"/>
                <a:gd name="connsiteY644" fmla="*/ 48380 h 914180"/>
                <a:gd name="connsiteX645" fmla="*/ 7329078 w 9144548"/>
                <a:gd name="connsiteY645" fmla="*/ 48380 h 914180"/>
                <a:gd name="connsiteX646" fmla="*/ 7432750 w 9144548"/>
                <a:gd name="connsiteY646" fmla="*/ 194509 h 914180"/>
                <a:gd name="connsiteX647" fmla="*/ 7438674 w 9144548"/>
                <a:gd name="connsiteY647" fmla="*/ 214859 h 914180"/>
                <a:gd name="connsiteX648" fmla="*/ 7441033 w 9144548"/>
                <a:gd name="connsiteY648" fmla="*/ 218973 h 914180"/>
                <a:gd name="connsiteX649" fmla="*/ 7436645 w 9144548"/>
                <a:gd name="connsiteY649" fmla="*/ 235484 h 914180"/>
                <a:gd name="connsiteX650" fmla="*/ 7439607 w 9144548"/>
                <a:gd name="connsiteY650" fmla="*/ 239049 h 914180"/>
                <a:gd name="connsiteX651" fmla="*/ 7439058 w 9144548"/>
                <a:gd name="connsiteY651" fmla="*/ 238885 h 914180"/>
                <a:gd name="connsiteX652" fmla="*/ 7431763 w 9144548"/>
                <a:gd name="connsiteY652" fmla="*/ 223910 h 914180"/>
                <a:gd name="connsiteX653" fmla="*/ 7430776 w 9144548"/>
                <a:gd name="connsiteY653" fmla="*/ 213598 h 914180"/>
                <a:gd name="connsiteX654" fmla="*/ 7429294 w 9144548"/>
                <a:gd name="connsiteY654" fmla="*/ 203230 h 914180"/>
                <a:gd name="connsiteX655" fmla="*/ 7420134 w 9144548"/>
                <a:gd name="connsiteY655" fmla="*/ 182825 h 914180"/>
                <a:gd name="connsiteX656" fmla="*/ 7411906 w 9144548"/>
                <a:gd name="connsiteY656" fmla="*/ 173061 h 914180"/>
                <a:gd name="connsiteX657" fmla="*/ 7400936 w 9144548"/>
                <a:gd name="connsiteY657" fmla="*/ 163791 h 914180"/>
                <a:gd name="connsiteX658" fmla="*/ 7417172 w 9144548"/>
                <a:gd name="connsiteY658" fmla="*/ 183154 h 914180"/>
                <a:gd name="connsiteX659" fmla="*/ 7425345 w 9144548"/>
                <a:gd name="connsiteY659" fmla="*/ 203395 h 914180"/>
                <a:gd name="connsiteX660" fmla="*/ 7427155 w 9144548"/>
                <a:gd name="connsiteY660" fmla="*/ 213652 h 914180"/>
                <a:gd name="connsiteX661" fmla="*/ 7428746 w 9144548"/>
                <a:gd name="connsiteY661" fmla="*/ 223965 h 914180"/>
                <a:gd name="connsiteX662" fmla="*/ 7433135 w 9144548"/>
                <a:gd name="connsiteY662" fmla="*/ 234222 h 914180"/>
                <a:gd name="connsiteX663" fmla="*/ 7436974 w 9144548"/>
                <a:gd name="connsiteY663" fmla="*/ 238117 h 914180"/>
                <a:gd name="connsiteX664" fmla="*/ 7427430 w 9144548"/>
                <a:gd name="connsiteY664" fmla="*/ 233016 h 914180"/>
                <a:gd name="connsiteX665" fmla="*/ 7425400 w 9144548"/>
                <a:gd name="connsiteY665" fmla="*/ 251117 h 914180"/>
                <a:gd name="connsiteX666" fmla="*/ 7424139 w 9144548"/>
                <a:gd name="connsiteY666" fmla="*/ 250294 h 914180"/>
                <a:gd name="connsiteX667" fmla="*/ 7425455 w 9144548"/>
                <a:gd name="connsiteY667" fmla="*/ 251282 h 914180"/>
                <a:gd name="connsiteX668" fmla="*/ 7427265 w 9144548"/>
                <a:gd name="connsiteY668" fmla="*/ 254244 h 914180"/>
                <a:gd name="connsiteX669" fmla="*/ 7422657 w 9144548"/>
                <a:gd name="connsiteY669" fmla="*/ 251556 h 914180"/>
                <a:gd name="connsiteX670" fmla="*/ 7421176 w 9144548"/>
                <a:gd name="connsiteY670" fmla="*/ 245742 h 914180"/>
                <a:gd name="connsiteX671" fmla="*/ 7420628 w 9144548"/>
                <a:gd name="connsiteY671" fmla="*/ 228847 h 914180"/>
                <a:gd name="connsiteX672" fmla="*/ 7418489 w 9144548"/>
                <a:gd name="connsiteY672" fmla="*/ 211842 h 914180"/>
                <a:gd name="connsiteX673" fmla="*/ 7414265 w 9144548"/>
                <a:gd name="connsiteY673" fmla="*/ 203505 h 914180"/>
                <a:gd name="connsiteX674" fmla="*/ 7406530 w 9144548"/>
                <a:gd name="connsiteY674" fmla="*/ 195661 h 914180"/>
                <a:gd name="connsiteX675" fmla="*/ 7415471 w 9144548"/>
                <a:gd name="connsiteY675" fmla="*/ 212007 h 914180"/>
                <a:gd name="connsiteX676" fmla="*/ 7416679 w 9144548"/>
                <a:gd name="connsiteY676" fmla="*/ 228902 h 914180"/>
                <a:gd name="connsiteX677" fmla="*/ 7418214 w 9144548"/>
                <a:gd name="connsiteY677" fmla="*/ 245906 h 914180"/>
                <a:gd name="connsiteX678" fmla="*/ 7419037 w 9144548"/>
                <a:gd name="connsiteY678" fmla="*/ 248265 h 914180"/>
                <a:gd name="connsiteX679" fmla="*/ 7419860 w 9144548"/>
                <a:gd name="connsiteY679" fmla="*/ 270590 h 914180"/>
                <a:gd name="connsiteX680" fmla="*/ 7426223 w 9144548"/>
                <a:gd name="connsiteY680" fmla="*/ 277063 h 914180"/>
                <a:gd name="connsiteX681" fmla="*/ 7421725 w 9144548"/>
                <a:gd name="connsiteY681" fmla="*/ 275801 h 914180"/>
                <a:gd name="connsiteX682" fmla="*/ 7396657 w 9144548"/>
                <a:gd name="connsiteY682" fmla="*/ 223636 h 914180"/>
                <a:gd name="connsiteX683" fmla="*/ 7334070 w 9144548"/>
                <a:gd name="connsiteY683" fmla="*/ 140643 h 914180"/>
                <a:gd name="connsiteX684" fmla="*/ 7351458 w 9144548"/>
                <a:gd name="connsiteY684" fmla="*/ 116398 h 914180"/>
                <a:gd name="connsiteX685" fmla="*/ 7328859 w 9144548"/>
                <a:gd name="connsiteY685" fmla="*/ 134664 h 914180"/>
                <a:gd name="connsiteX686" fmla="*/ 7328091 w 9144548"/>
                <a:gd name="connsiteY686" fmla="*/ 134554 h 914180"/>
                <a:gd name="connsiteX687" fmla="*/ 7280149 w 9144548"/>
                <a:gd name="connsiteY687" fmla="*/ 90014 h 914180"/>
                <a:gd name="connsiteX688" fmla="*/ 7274828 w 9144548"/>
                <a:gd name="connsiteY688" fmla="*/ 69663 h 914180"/>
                <a:gd name="connsiteX689" fmla="*/ 7272853 w 9144548"/>
                <a:gd name="connsiteY689" fmla="*/ 83651 h 914180"/>
                <a:gd name="connsiteX690" fmla="*/ 7264735 w 9144548"/>
                <a:gd name="connsiteY690" fmla="*/ 78001 h 914180"/>
                <a:gd name="connsiteX691" fmla="*/ 7272085 w 9144548"/>
                <a:gd name="connsiteY691" fmla="*/ 88588 h 914180"/>
                <a:gd name="connsiteX692" fmla="*/ 7271537 w 9144548"/>
                <a:gd name="connsiteY692" fmla="*/ 101478 h 914180"/>
                <a:gd name="connsiteX693" fmla="*/ 7269343 w 9144548"/>
                <a:gd name="connsiteY693" fmla="*/ 123639 h 914180"/>
                <a:gd name="connsiteX694" fmla="*/ 7267533 w 9144548"/>
                <a:gd name="connsiteY694" fmla="*/ 141905 h 914180"/>
                <a:gd name="connsiteX695" fmla="*/ 7259634 w 9144548"/>
                <a:gd name="connsiteY695" fmla="*/ 131099 h 914180"/>
                <a:gd name="connsiteX696" fmla="*/ 7248060 w 9144548"/>
                <a:gd name="connsiteY696" fmla="*/ 108883 h 914180"/>
                <a:gd name="connsiteX697" fmla="*/ 7246908 w 9144548"/>
                <a:gd name="connsiteY697" fmla="*/ 101149 h 914180"/>
                <a:gd name="connsiteX698" fmla="*/ 7246798 w 9144548"/>
                <a:gd name="connsiteY698" fmla="*/ 108938 h 914180"/>
                <a:gd name="connsiteX699" fmla="*/ 7246798 w 9144548"/>
                <a:gd name="connsiteY699" fmla="*/ 108938 h 914180"/>
                <a:gd name="connsiteX700" fmla="*/ 7246798 w 9144548"/>
                <a:gd name="connsiteY700" fmla="*/ 108938 h 914180"/>
                <a:gd name="connsiteX701" fmla="*/ 7256343 w 9144548"/>
                <a:gd name="connsiteY701" fmla="*/ 131483 h 914180"/>
                <a:gd name="connsiteX702" fmla="*/ 7267149 w 9144548"/>
                <a:gd name="connsiteY702" fmla="*/ 146403 h 914180"/>
                <a:gd name="connsiteX703" fmla="*/ 7267149 w 9144548"/>
                <a:gd name="connsiteY703" fmla="*/ 146458 h 914180"/>
                <a:gd name="connsiteX704" fmla="*/ 7209279 w 9144548"/>
                <a:gd name="connsiteY704" fmla="*/ 100216 h 914180"/>
                <a:gd name="connsiteX705" fmla="*/ 7206920 w 9144548"/>
                <a:gd name="connsiteY705" fmla="*/ 97200 h 914180"/>
                <a:gd name="connsiteX706" fmla="*/ 7205440 w 9144548"/>
                <a:gd name="connsiteY706" fmla="*/ 95170 h 914180"/>
                <a:gd name="connsiteX707" fmla="*/ 7205768 w 9144548"/>
                <a:gd name="connsiteY707" fmla="*/ 80524 h 914180"/>
                <a:gd name="connsiteX708" fmla="*/ 7206262 w 9144548"/>
                <a:gd name="connsiteY708" fmla="*/ 68237 h 914180"/>
                <a:gd name="connsiteX709" fmla="*/ 7200173 w 9144548"/>
                <a:gd name="connsiteY709" fmla="*/ 88094 h 914180"/>
                <a:gd name="connsiteX710" fmla="*/ 7198089 w 9144548"/>
                <a:gd name="connsiteY710" fmla="*/ 85296 h 914180"/>
                <a:gd name="connsiteX711" fmla="*/ 7199954 w 9144548"/>
                <a:gd name="connsiteY711" fmla="*/ 88643 h 914180"/>
                <a:gd name="connsiteX712" fmla="*/ 7194304 w 9144548"/>
                <a:gd name="connsiteY712" fmla="*/ 105976 h 914180"/>
                <a:gd name="connsiteX713" fmla="*/ 7192000 w 9144548"/>
                <a:gd name="connsiteY713" fmla="*/ 113655 h 914180"/>
                <a:gd name="connsiteX714" fmla="*/ 7164519 w 9144548"/>
                <a:gd name="connsiteY714" fmla="*/ 95225 h 914180"/>
                <a:gd name="connsiteX715" fmla="*/ 7121076 w 9144548"/>
                <a:gd name="connsiteY715" fmla="*/ 73997 h 914180"/>
                <a:gd name="connsiteX716" fmla="*/ 7142523 w 9144548"/>
                <a:gd name="connsiteY716" fmla="*/ 84693 h 914180"/>
                <a:gd name="connsiteX717" fmla="*/ 7161941 w 9144548"/>
                <a:gd name="connsiteY717" fmla="*/ 95938 h 914180"/>
                <a:gd name="connsiteX718" fmla="*/ 7191123 w 9144548"/>
                <a:gd name="connsiteY718" fmla="*/ 116453 h 914180"/>
                <a:gd name="connsiteX719" fmla="*/ 7183937 w 9144548"/>
                <a:gd name="connsiteY719" fmla="*/ 139656 h 914180"/>
                <a:gd name="connsiteX720" fmla="*/ 7168249 w 9144548"/>
                <a:gd name="connsiteY720" fmla="*/ 128356 h 914180"/>
                <a:gd name="connsiteX721" fmla="*/ 7131936 w 9144548"/>
                <a:gd name="connsiteY721" fmla="*/ 111132 h 914180"/>
                <a:gd name="connsiteX722" fmla="*/ 7131936 w 9144548"/>
                <a:gd name="connsiteY722" fmla="*/ 111132 h 914180"/>
                <a:gd name="connsiteX723" fmla="*/ 7131936 w 9144548"/>
                <a:gd name="connsiteY723" fmla="*/ 111132 h 914180"/>
                <a:gd name="connsiteX724" fmla="*/ 7121953 w 9144548"/>
                <a:gd name="connsiteY724" fmla="*/ 108006 h 914180"/>
                <a:gd name="connsiteX725" fmla="*/ 7131497 w 9144548"/>
                <a:gd name="connsiteY725" fmla="*/ 111516 h 914180"/>
                <a:gd name="connsiteX726" fmla="*/ 7131388 w 9144548"/>
                <a:gd name="connsiteY726" fmla="*/ 111516 h 914180"/>
                <a:gd name="connsiteX727" fmla="*/ 7165452 w 9144548"/>
                <a:gd name="connsiteY727" fmla="*/ 129124 h 914180"/>
                <a:gd name="connsiteX728" fmla="*/ 7183169 w 9144548"/>
                <a:gd name="connsiteY728" fmla="*/ 142453 h 914180"/>
                <a:gd name="connsiteX729" fmla="*/ 7181469 w 9144548"/>
                <a:gd name="connsiteY729" fmla="*/ 148103 h 914180"/>
                <a:gd name="connsiteX730" fmla="*/ 7171375 w 9144548"/>
                <a:gd name="connsiteY730" fmla="*/ 142563 h 914180"/>
                <a:gd name="connsiteX731" fmla="*/ 7154536 w 9144548"/>
                <a:gd name="connsiteY731" fmla="*/ 134884 h 914180"/>
                <a:gd name="connsiteX732" fmla="*/ 7135666 w 9144548"/>
                <a:gd name="connsiteY732" fmla="*/ 128082 h 914180"/>
                <a:gd name="connsiteX733" fmla="*/ 7168907 w 9144548"/>
                <a:gd name="connsiteY733" fmla="*/ 143276 h 914180"/>
                <a:gd name="connsiteX734" fmla="*/ 7180756 w 9144548"/>
                <a:gd name="connsiteY734" fmla="*/ 150297 h 914180"/>
                <a:gd name="connsiteX735" fmla="*/ 7178232 w 9144548"/>
                <a:gd name="connsiteY735" fmla="*/ 159238 h 914180"/>
                <a:gd name="connsiteX736" fmla="*/ 7170717 w 9144548"/>
                <a:gd name="connsiteY736" fmla="*/ 156441 h 914180"/>
                <a:gd name="connsiteX737" fmla="*/ 7178068 w 9144548"/>
                <a:gd name="connsiteY737" fmla="*/ 159842 h 914180"/>
                <a:gd name="connsiteX738" fmla="*/ 7176202 w 9144548"/>
                <a:gd name="connsiteY738" fmla="*/ 166534 h 914180"/>
                <a:gd name="connsiteX739" fmla="*/ 7168852 w 9144548"/>
                <a:gd name="connsiteY739" fmla="*/ 192808 h 914180"/>
                <a:gd name="connsiteX740" fmla="*/ 7159911 w 9144548"/>
                <a:gd name="connsiteY740" fmla="*/ 182386 h 914180"/>
                <a:gd name="connsiteX741" fmla="*/ 7166713 w 9144548"/>
                <a:gd name="connsiteY741" fmla="*/ 191711 h 914180"/>
                <a:gd name="connsiteX742" fmla="*/ 7168359 w 9144548"/>
                <a:gd name="connsiteY742" fmla="*/ 194564 h 914180"/>
                <a:gd name="connsiteX743" fmla="*/ 7160460 w 9144548"/>
                <a:gd name="connsiteY743" fmla="*/ 226488 h 914180"/>
                <a:gd name="connsiteX744" fmla="*/ 7155304 w 9144548"/>
                <a:gd name="connsiteY744" fmla="*/ 225117 h 914180"/>
                <a:gd name="connsiteX745" fmla="*/ 7154591 w 9144548"/>
                <a:gd name="connsiteY745" fmla="*/ 223087 h 914180"/>
                <a:gd name="connsiteX746" fmla="*/ 7142523 w 9144548"/>
                <a:gd name="connsiteY746" fmla="*/ 207838 h 914180"/>
                <a:gd name="connsiteX747" fmla="*/ 7142523 w 9144548"/>
                <a:gd name="connsiteY747" fmla="*/ 207838 h 914180"/>
                <a:gd name="connsiteX748" fmla="*/ 7142523 w 9144548"/>
                <a:gd name="connsiteY748" fmla="*/ 207838 h 914180"/>
                <a:gd name="connsiteX749" fmla="*/ 7138135 w 9144548"/>
                <a:gd name="connsiteY749" fmla="*/ 204657 h 914180"/>
                <a:gd name="connsiteX750" fmla="*/ 7141974 w 9144548"/>
                <a:gd name="connsiteY750" fmla="*/ 208003 h 914180"/>
                <a:gd name="connsiteX751" fmla="*/ 7141974 w 9144548"/>
                <a:gd name="connsiteY751" fmla="*/ 208003 h 914180"/>
                <a:gd name="connsiteX752" fmla="*/ 7152287 w 9144548"/>
                <a:gd name="connsiteY752" fmla="*/ 223307 h 914180"/>
                <a:gd name="connsiteX753" fmla="*/ 7152671 w 9144548"/>
                <a:gd name="connsiteY753" fmla="*/ 224513 h 914180"/>
                <a:gd name="connsiteX754" fmla="*/ 7135831 w 9144548"/>
                <a:gd name="connsiteY754" fmla="*/ 220948 h 914180"/>
                <a:gd name="connsiteX755" fmla="*/ 7133746 w 9144548"/>
                <a:gd name="connsiteY755" fmla="*/ 219302 h 914180"/>
                <a:gd name="connsiteX756" fmla="*/ 7135337 w 9144548"/>
                <a:gd name="connsiteY756" fmla="*/ 220838 h 914180"/>
                <a:gd name="connsiteX757" fmla="*/ 7125793 w 9144548"/>
                <a:gd name="connsiteY757" fmla="*/ 219248 h 914180"/>
                <a:gd name="connsiteX758" fmla="*/ 7097543 w 9144548"/>
                <a:gd name="connsiteY758" fmla="*/ 156989 h 914180"/>
                <a:gd name="connsiteX759" fmla="*/ 7113341 w 9144548"/>
                <a:gd name="connsiteY759" fmla="*/ 150188 h 914180"/>
                <a:gd name="connsiteX760" fmla="*/ 7097214 w 9144548"/>
                <a:gd name="connsiteY760" fmla="*/ 156331 h 914180"/>
                <a:gd name="connsiteX761" fmla="*/ 7090577 w 9144548"/>
                <a:gd name="connsiteY761" fmla="*/ 143660 h 914180"/>
                <a:gd name="connsiteX762" fmla="*/ 7114987 w 9144548"/>
                <a:gd name="connsiteY762" fmla="*/ 138449 h 914180"/>
                <a:gd name="connsiteX763" fmla="*/ 7089096 w 9144548"/>
                <a:gd name="connsiteY763" fmla="*/ 140863 h 914180"/>
                <a:gd name="connsiteX764" fmla="*/ 7068032 w 9144548"/>
                <a:gd name="connsiteY764" fmla="*/ 103508 h 914180"/>
                <a:gd name="connsiteX765" fmla="*/ 7071269 w 9144548"/>
                <a:gd name="connsiteY765" fmla="*/ 125065 h 914180"/>
                <a:gd name="connsiteX766" fmla="*/ 7074451 w 9144548"/>
                <a:gd name="connsiteY766" fmla="*/ 142563 h 914180"/>
                <a:gd name="connsiteX767" fmla="*/ 7049492 w 9144548"/>
                <a:gd name="connsiteY767" fmla="*/ 146293 h 914180"/>
                <a:gd name="connsiteX768" fmla="*/ 7044555 w 9144548"/>
                <a:gd name="connsiteY768" fmla="*/ 132306 h 914180"/>
                <a:gd name="connsiteX769" fmla="*/ 7044610 w 9144548"/>
                <a:gd name="connsiteY769" fmla="*/ 147226 h 914180"/>
                <a:gd name="connsiteX770" fmla="*/ 7024479 w 9144548"/>
                <a:gd name="connsiteY770" fmla="*/ 151943 h 914180"/>
                <a:gd name="connsiteX771" fmla="*/ 7030732 w 9144548"/>
                <a:gd name="connsiteY771" fmla="*/ 106415 h 914180"/>
                <a:gd name="connsiteX772" fmla="*/ 7040716 w 9144548"/>
                <a:gd name="connsiteY772" fmla="*/ 56937 h 914180"/>
                <a:gd name="connsiteX773" fmla="*/ 7023766 w 9144548"/>
                <a:gd name="connsiteY773" fmla="*/ 94896 h 914180"/>
                <a:gd name="connsiteX774" fmla="*/ 6999631 w 9144548"/>
                <a:gd name="connsiteY774" fmla="*/ 159842 h 914180"/>
                <a:gd name="connsiteX775" fmla="*/ 6969736 w 9144548"/>
                <a:gd name="connsiteY775" fmla="*/ 172403 h 914180"/>
                <a:gd name="connsiteX776" fmla="*/ 6967487 w 9144548"/>
                <a:gd name="connsiteY776" fmla="*/ 171032 h 914180"/>
                <a:gd name="connsiteX777" fmla="*/ 6936934 w 9144548"/>
                <a:gd name="connsiteY777" fmla="*/ 156112 h 914180"/>
                <a:gd name="connsiteX778" fmla="*/ 6952018 w 9144548"/>
                <a:gd name="connsiteY778" fmla="*/ 163627 h 914180"/>
                <a:gd name="connsiteX779" fmla="*/ 6965677 w 9144548"/>
                <a:gd name="connsiteY779" fmla="*/ 171525 h 914180"/>
                <a:gd name="connsiteX780" fmla="*/ 6968145 w 9144548"/>
                <a:gd name="connsiteY780" fmla="*/ 173171 h 914180"/>
                <a:gd name="connsiteX781" fmla="*/ 6948343 w 9144548"/>
                <a:gd name="connsiteY781" fmla="*/ 183593 h 914180"/>
                <a:gd name="connsiteX782" fmla="*/ 6944613 w 9144548"/>
                <a:gd name="connsiteY782" fmla="*/ 182222 h 914180"/>
                <a:gd name="connsiteX783" fmla="*/ 6944613 w 9144548"/>
                <a:gd name="connsiteY783" fmla="*/ 182222 h 914180"/>
                <a:gd name="connsiteX784" fmla="*/ 6944613 w 9144548"/>
                <a:gd name="connsiteY784" fmla="*/ 182222 h 914180"/>
                <a:gd name="connsiteX785" fmla="*/ 6943845 w 9144548"/>
                <a:gd name="connsiteY785" fmla="*/ 182002 h 914180"/>
                <a:gd name="connsiteX786" fmla="*/ 6940719 w 9144548"/>
                <a:gd name="connsiteY786" fmla="*/ 170758 h 914180"/>
                <a:gd name="connsiteX787" fmla="*/ 6935672 w 9144548"/>
                <a:gd name="connsiteY787" fmla="*/ 153753 h 914180"/>
                <a:gd name="connsiteX788" fmla="*/ 6939238 w 9144548"/>
                <a:gd name="connsiteY788" fmla="*/ 151394 h 914180"/>
                <a:gd name="connsiteX789" fmla="*/ 6947027 w 9144548"/>
                <a:gd name="connsiteY789" fmla="*/ 144867 h 914180"/>
                <a:gd name="connsiteX790" fmla="*/ 6953719 w 9144548"/>
                <a:gd name="connsiteY790" fmla="*/ 138120 h 914180"/>
                <a:gd name="connsiteX791" fmla="*/ 6965293 w 9144548"/>
                <a:gd name="connsiteY791" fmla="*/ 124516 h 914180"/>
                <a:gd name="connsiteX792" fmla="*/ 6983175 w 9144548"/>
                <a:gd name="connsiteY792" fmla="*/ 112284 h 914180"/>
                <a:gd name="connsiteX793" fmla="*/ 6971217 w 9144548"/>
                <a:gd name="connsiteY793" fmla="*/ 117660 h 914180"/>
                <a:gd name="connsiteX794" fmla="*/ 6962495 w 9144548"/>
                <a:gd name="connsiteY794" fmla="*/ 124023 h 914180"/>
                <a:gd name="connsiteX795" fmla="*/ 6949934 w 9144548"/>
                <a:gd name="connsiteY795" fmla="*/ 137571 h 914180"/>
                <a:gd name="connsiteX796" fmla="*/ 6943571 w 9144548"/>
                <a:gd name="connsiteY796" fmla="*/ 144209 h 914180"/>
                <a:gd name="connsiteX797" fmla="*/ 6936495 w 9144548"/>
                <a:gd name="connsiteY797" fmla="*/ 150791 h 914180"/>
                <a:gd name="connsiteX798" fmla="*/ 6935014 w 9144548"/>
                <a:gd name="connsiteY798" fmla="*/ 151888 h 914180"/>
                <a:gd name="connsiteX799" fmla="*/ 6933259 w 9144548"/>
                <a:gd name="connsiteY799" fmla="*/ 146622 h 914180"/>
                <a:gd name="connsiteX800" fmla="*/ 6948617 w 9144548"/>
                <a:gd name="connsiteY800" fmla="*/ 130331 h 914180"/>
                <a:gd name="connsiteX801" fmla="*/ 6951580 w 9144548"/>
                <a:gd name="connsiteY801" fmla="*/ 128246 h 914180"/>
                <a:gd name="connsiteX802" fmla="*/ 6968694 w 9144548"/>
                <a:gd name="connsiteY802" fmla="*/ 112613 h 914180"/>
                <a:gd name="connsiteX803" fmla="*/ 6985369 w 9144548"/>
                <a:gd name="connsiteY803" fmla="*/ 97090 h 914180"/>
                <a:gd name="connsiteX804" fmla="*/ 7008846 w 9144548"/>
                <a:gd name="connsiteY804" fmla="*/ 83102 h 914180"/>
                <a:gd name="connsiteX805" fmla="*/ 6994365 w 9144548"/>
                <a:gd name="connsiteY805" fmla="*/ 89301 h 914180"/>
                <a:gd name="connsiteX806" fmla="*/ 6982682 w 9144548"/>
                <a:gd name="connsiteY806" fmla="*/ 96486 h 914180"/>
                <a:gd name="connsiteX807" fmla="*/ 6964963 w 9144548"/>
                <a:gd name="connsiteY807" fmla="*/ 112010 h 914180"/>
                <a:gd name="connsiteX808" fmla="*/ 6948782 w 9144548"/>
                <a:gd name="connsiteY808" fmla="*/ 127643 h 914180"/>
                <a:gd name="connsiteX809" fmla="*/ 6942035 w 9144548"/>
                <a:gd name="connsiteY809" fmla="*/ 132854 h 914180"/>
                <a:gd name="connsiteX810" fmla="*/ 6935288 w 9144548"/>
                <a:gd name="connsiteY810" fmla="*/ 134664 h 914180"/>
                <a:gd name="connsiteX811" fmla="*/ 6954871 w 9144548"/>
                <a:gd name="connsiteY811" fmla="*/ 114807 h 914180"/>
                <a:gd name="connsiteX812" fmla="*/ 6941267 w 9144548"/>
                <a:gd name="connsiteY812" fmla="*/ 118208 h 914180"/>
                <a:gd name="connsiteX813" fmla="*/ 6948453 w 9144548"/>
                <a:gd name="connsiteY813" fmla="*/ 115136 h 914180"/>
                <a:gd name="connsiteX814" fmla="*/ 6962002 w 9144548"/>
                <a:gd name="connsiteY814" fmla="*/ 106250 h 914180"/>
                <a:gd name="connsiteX815" fmla="*/ 6973027 w 9144548"/>
                <a:gd name="connsiteY815" fmla="*/ 96870 h 914180"/>
                <a:gd name="connsiteX816" fmla="*/ 6984162 w 9144548"/>
                <a:gd name="connsiteY816" fmla="*/ 87545 h 914180"/>
                <a:gd name="connsiteX817" fmla="*/ 7010437 w 9144548"/>
                <a:gd name="connsiteY817" fmla="*/ 69938 h 914180"/>
                <a:gd name="connsiteX818" fmla="*/ 7043458 w 9144548"/>
                <a:gd name="connsiteY818" fmla="*/ 54250 h 914180"/>
                <a:gd name="connsiteX819" fmla="*/ 7024698 w 9144548"/>
                <a:gd name="connsiteY819" fmla="*/ 61326 h 914180"/>
                <a:gd name="connsiteX820" fmla="*/ 7008024 w 9144548"/>
                <a:gd name="connsiteY820" fmla="*/ 69225 h 914180"/>
                <a:gd name="connsiteX821" fmla="*/ 6980651 w 9144548"/>
                <a:gd name="connsiteY821" fmla="*/ 86887 h 914180"/>
                <a:gd name="connsiteX822" fmla="*/ 6969736 w 9144548"/>
                <a:gd name="connsiteY822" fmla="*/ 96322 h 914180"/>
                <a:gd name="connsiteX823" fmla="*/ 6959259 w 9144548"/>
                <a:gd name="connsiteY823" fmla="*/ 105757 h 914180"/>
                <a:gd name="connsiteX824" fmla="*/ 6938634 w 9144548"/>
                <a:gd name="connsiteY824" fmla="*/ 118702 h 914180"/>
                <a:gd name="connsiteX825" fmla="*/ 6937976 w 9144548"/>
                <a:gd name="connsiteY825" fmla="*/ 118812 h 914180"/>
                <a:gd name="connsiteX826" fmla="*/ 6944010 w 9144548"/>
                <a:gd name="connsiteY826" fmla="*/ 115959 h 914180"/>
                <a:gd name="connsiteX827" fmla="*/ 6955200 w 9144548"/>
                <a:gd name="connsiteY827" fmla="*/ 99942 h 914180"/>
                <a:gd name="connsiteX828" fmla="*/ 6961179 w 9144548"/>
                <a:gd name="connsiteY828" fmla="*/ 96432 h 914180"/>
                <a:gd name="connsiteX829" fmla="*/ 6988112 w 9144548"/>
                <a:gd name="connsiteY829" fmla="*/ 76136 h 914180"/>
                <a:gd name="connsiteX830" fmla="*/ 7013728 w 9144548"/>
                <a:gd name="connsiteY830" fmla="*/ 55731 h 914180"/>
                <a:gd name="connsiteX831" fmla="*/ 7047463 w 9144548"/>
                <a:gd name="connsiteY831" fmla="*/ 37574 h 914180"/>
                <a:gd name="connsiteX832" fmla="*/ 7056842 w 9144548"/>
                <a:gd name="connsiteY832" fmla="*/ 33954 h 914180"/>
                <a:gd name="connsiteX833" fmla="*/ 7046914 w 9144548"/>
                <a:gd name="connsiteY833" fmla="*/ 37245 h 914180"/>
                <a:gd name="connsiteX834" fmla="*/ 7046914 w 9144548"/>
                <a:gd name="connsiteY834" fmla="*/ 37245 h 914180"/>
                <a:gd name="connsiteX835" fmla="*/ 7046914 w 9144548"/>
                <a:gd name="connsiteY835" fmla="*/ 37245 h 914180"/>
                <a:gd name="connsiteX836" fmla="*/ 7010875 w 9144548"/>
                <a:gd name="connsiteY836" fmla="*/ 55018 h 914180"/>
                <a:gd name="connsiteX837" fmla="*/ 6984656 w 9144548"/>
                <a:gd name="connsiteY837" fmla="*/ 75423 h 914180"/>
                <a:gd name="connsiteX838" fmla="*/ 6958765 w 9144548"/>
                <a:gd name="connsiteY838" fmla="*/ 95773 h 914180"/>
                <a:gd name="connsiteX839" fmla="*/ 6951853 w 9144548"/>
                <a:gd name="connsiteY839" fmla="*/ 100162 h 914180"/>
                <a:gd name="connsiteX840" fmla="*/ 6941322 w 9144548"/>
                <a:gd name="connsiteY840" fmla="*/ 101752 h 914180"/>
                <a:gd name="connsiteX841" fmla="*/ 6949605 w 9144548"/>
                <a:gd name="connsiteY841" fmla="*/ 95280 h 914180"/>
                <a:gd name="connsiteX842" fmla="*/ 6951360 w 9144548"/>
                <a:gd name="connsiteY842" fmla="*/ 78659 h 914180"/>
                <a:gd name="connsiteX843" fmla="*/ 6956845 w 9144548"/>
                <a:gd name="connsiteY843" fmla="*/ 72735 h 914180"/>
                <a:gd name="connsiteX844" fmla="*/ 6983504 w 9144548"/>
                <a:gd name="connsiteY844" fmla="*/ 47009 h 914180"/>
                <a:gd name="connsiteX845" fmla="*/ 7016745 w 9144548"/>
                <a:gd name="connsiteY845" fmla="*/ 22545 h 914180"/>
                <a:gd name="connsiteX846" fmla="*/ 7035998 w 9144548"/>
                <a:gd name="connsiteY846" fmla="*/ 10971 h 914180"/>
                <a:gd name="connsiteX847" fmla="*/ 7057281 w 9144548"/>
                <a:gd name="connsiteY847" fmla="*/ 0 h 914180"/>
                <a:gd name="connsiteX848" fmla="*/ 7014167 w 9144548"/>
                <a:gd name="connsiteY848" fmla="*/ 21886 h 914180"/>
                <a:gd name="connsiteX849" fmla="*/ 6979939 w 9144548"/>
                <a:gd name="connsiteY849" fmla="*/ 46296 h 914180"/>
                <a:gd name="connsiteX850" fmla="*/ 6953993 w 9144548"/>
                <a:gd name="connsiteY850" fmla="*/ 72351 h 914180"/>
                <a:gd name="connsiteX851" fmla="*/ 6950647 w 9144548"/>
                <a:gd name="connsiteY851" fmla="*/ 76301 h 914180"/>
                <a:gd name="connsiteX852" fmla="*/ 6910385 w 9144548"/>
                <a:gd name="connsiteY852" fmla="*/ 96486 h 914180"/>
                <a:gd name="connsiteX853" fmla="*/ 6910385 w 9144548"/>
                <a:gd name="connsiteY853" fmla="*/ 96541 h 914180"/>
                <a:gd name="connsiteX854" fmla="*/ 6907697 w 9144548"/>
                <a:gd name="connsiteY854" fmla="*/ 94183 h 914180"/>
                <a:gd name="connsiteX855" fmla="*/ 6918338 w 9144548"/>
                <a:gd name="connsiteY855" fmla="*/ 82718 h 914180"/>
                <a:gd name="connsiteX856" fmla="*/ 6945381 w 9144548"/>
                <a:gd name="connsiteY856" fmla="*/ 60338 h 914180"/>
                <a:gd name="connsiteX857" fmla="*/ 6965896 w 9144548"/>
                <a:gd name="connsiteY857" fmla="*/ 36751 h 914180"/>
                <a:gd name="connsiteX858" fmla="*/ 6973740 w 9144548"/>
                <a:gd name="connsiteY858" fmla="*/ 24684 h 914180"/>
                <a:gd name="connsiteX859" fmla="*/ 6980542 w 9144548"/>
                <a:gd name="connsiteY859" fmla="*/ 12506 h 914180"/>
                <a:gd name="connsiteX860" fmla="*/ 6971875 w 9144548"/>
                <a:gd name="connsiteY860" fmla="*/ 24464 h 914180"/>
                <a:gd name="connsiteX861" fmla="*/ 6962989 w 9144548"/>
                <a:gd name="connsiteY861" fmla="*/ 36368 h 914180"/>
                <a:gd name="connsiteX862" fmla="*/ 6941816 w 9144548"/>
                <a:gd name="connsiteY862" fmla="*/ 59625 h 914180"/>
                <a:gd name="connsiteX863" fmla="*/ 6915596 w 9144548"/>
                <a:gd name="connsiteY863" fmla="*/ 82170 h 914180"/>
                <a:gd name="connsiteX864" fmla="*/ 6906491 w 9144548"/>
                <a:gd name="connsiteY864" fmla="*/ 92921 h 914180"/>
                <a:gd name="connsiteX865" fmla="*/ 6904351 w 9144548"/>
                <a:gd name="connsiteY865" fmla="*/ 90508 h 914180"/>
                <a:gd name="connsiteX866" fmla="*/ 6893654 w 9144548"/>
                <a:gd name="connsiteY866" fmla="*/ 98681 h 914180"/>
                <a:gd name="connsiteX867" fmla="*/ 6898372 w 9144548"/>
                <a:gd name="connsiteY867" fmla="*/ 92537 h 914180"/>
                <a:gd name="connsiteX868" fmla="*/ 6907039 w 9144548"/>
                <a:gd name="connsiteY868" fmla="*/ 81621 h 914180"/>
                <a:gd name="connsiteX869" fmla="*/ 6923001 w 9144548"/>
                <a:gd name="connsiteY869" fmla="*/ 59516 h 914180"/>
                <a:gd name="connsiteX870" fmla="*/ 6932216 w 9144548"/>
                <a:gd name="connsiteY870" fmla="*/ 36806 h 914180"/>
                <a:gd name="connsiteX871" fmla="*/ 6932216 w 9144548"/>
                <a:gd name="connsiteY871" fmla="*/ 36806 h 914180"/>
                <a:gd name="connsiteX872" fmla="*/ 6931942 w 9144548"/>
                <a:gd name="connsiteY872" fmla="*/ 29017 h 914180"/>
                <a:gd name="connsiteX873" fmla="*/ 6930900 w 9144548"/>
                <a:gd name="connsiteY873" fmla="*/ 36806 h 914180"/>
                <a:gd name="connsiteX874" fmla="*/ 6919655 w 9144548"/>
                <a:gd name="connsiteY874" fmla="*/ 59186 h 914180"/>
                <a:gd name="connsiteX875" fmla="*/ 6903364 w 9144548"/>
                <a:gd name="connsiteY875" fmla="*/ 81128 h 914180"/>
                <a:gd name="connsiteX876" fmla="*/ 6894971 w 9144548"/>
                <a:gd name="connsiteY876" fmla="*/ 92098 h 914180"/>
                <a:gd name="connsiteX877" fmla="*/ 6887347 w 9144548"/>
                <a:gd name="connsiteY877" fmla="*/ 103179 h 914180"/>
                <a:gd name="connsiteX878" fmla="*/ 6886304 w 9144548"/>
                <a:gd name="connsiteY878" fmla="*/ 105098 h 914180"/>
                <a:gd name="connsiteX879" fmla="*/ 6883342 w 9144548"/>
                <a:gd name="connsiteY879" fmla="*/ 111187 h 914180"/>
                <a:gd name="connsiteX880" fmla="*/ 6883452 w 9144548"/>
                <a:gd name="connsiteY880" fmla="*/ 112065 h 914180"/>
                <a:gd name="connsiteX881" fmla="*/ 6882903 w 9144548"/>
                <a:gd name="connsiteY881" fmla="*/ 114588 h 914180"/>
                <a:gd name="connsiteX882" fmla="*/ 6882794 w 9144548"/>
                <a:gd name="connsiteY882" fmla="*/ 116014 h 914180"/>
                <a:gd name="connsiteX883" fmla="*/ 6877363 w 9144548"/>
                <a:gd name="connsiteY883" fmla="*/ 111461 h 914180"/>
                <a:gd name="connsiteX884" fmla="*/ 6876595 w 9144548"/>
                <a:gd name="connsiteY884" fmla="*/ 108060 h 914180"/>
                <a:gd name="connsiteX885" fmla="*/ 6865515 w 9144548"/>
                <a:gd name="connsiteY885" fmla="*/ 130934 h 914180"/>
                <a:gd name="connsiteX886" fmla="*/ 6867325 w 9144548"/>
                <a:gd name="connsiteY886" fmla="*/ 136639 h 914180"/>
                <a:gd name="connsiteX887" fmla="*/ 6861017 w 9144548"/>
                <a:gd name="connsiteY887" fmla="*/ 131757 h 914180"/>
                <a:gd name="connsiteX888" fmla="*/ 6861456 w 9144548"/>
                <a:gd name="connsiteY888" fmla="*/ 129508 h 914180"/>
                <a:gd name="connsiteX889" fmla="*/ 6866338 w 9144548"/>
                <a:gd name="connsiteY889" fmla="*/ 119141 h 914180"/>
                <a:gd name="connsiteX890" fmla="*/ 6873139 w 9144548"/>
                <a:gd name="connsiteY890" fmla="*/ 108828 h 914180"/>
                <a:gd name="connsiteX891" fmla="*/ 6878954 w 9144548"/>
                <a:gd name="connsiteY891" fmla="*/ 98406 h 914180"/>
                <a:gd name="connsiteX892" fmla="*/ 6887840 w 9144548"/>
                <a:gd name="connsiteY892" fmla="*/ 77343 h 914180"/>
                <a:gd name="connsiteX893" fmla="*/ 6889815 w 9144548"/>
                <a:gd name="connsiteY893" fmla="*/ 66701 h 914180"/>
                <a:gd name="connsiteX894" fmla="*/ 6889212 w 9144548"/>
                <a:gd name="connsiteY894" fmla="*/ 56060 h 914180"/>
                <a:gd name="connsiteX895" fmla="*/ 6887840 w 9144548"/>
                <a:gd name="connsiteY895" fmla="*/ 66701 h 914180"/>
                <a:gd name="connsiteX896" fmla="*/ 6884768 w 9144548"/>
                <a:gd name="connsiteY896" fmla="*/ 77233 h 914180"/>
                <a:gd name="connsiteX897" fmla="*/ 6875059 w 9144548"/>
                <a:gd name="connsiteY897" fmla="*/ 98132 h 914180"/>
                <a:gd name="connsiteX898" fmla="*/ 6869629 w 9144548"/>
                <a:gd name="connsiteY898" fmla="*/ 108554 h 914180"/>
                <a:gd name="connsiteX899" fmla="*/ 6863321 w 9144548"/>
                <a:gd name="connsiteY899" fmla="*/ 118921 h 914180"/>
                <a:gd name="connsiteX900" fmla="*/ 6859481 w 9144548"/>
                <a:gd name="connsiteY900" fmla="*/ 129563 h 914180"/>
                <a:gd name="connsiteX901" fmla="*/ 6859481 w 9144548"/>
                <a:gd name="connsiteY901" fmla="*/ 130495 h 914180"/>
                <a:gd name="connsiteX902" fmla="*/ 6858439 w 9144548"/>
                <a:gd name="connsiteY902" fmla="*/ 129563 h 914180"/>
                <a:gd name="connsiteX903" fmla="*/ 6857836 w 9144548"/>
                <a:gd name="connsiteY903" fmla="*/ 127917 h 914180"/>
                <a:gd name="connsiteX904" fmla="*/ 6848456 w 9144548"/>
                <a:gd name="connsiteY904" fmla="*/ 148761 h 914180"/>
                <a:gd name="connsiteX905" fmla="*/ 6849937 w 9144548"/>
                <a:gd name="connsiteY905" fmla="*/ 152766 h 914180"/>
                <a:gd name="connsiteX906" fmla="*/ 6839899 w 9144548"/>
                <a:gd name="connsiteY906" fmla="*/ 146842 h 914180"/>
                <a:gd name="connsiteX907" fmla="*/ 6840667 w 9144548"/>
                <a:gd name="connsiteY907" fmla="*/ 144373 h 914180"/>
                <a:gd name="connsiteX908" fmla="*/ 6848785 w 9144548"/>
                <a:gd name="connsiteY908" fmla="*/ 128630 h 914180"/>
                <a:gd name="connsiteX909" fmla="*/ 6851088 w 9144548"/>
                <a:gd name="connsiteY909" fmla="*/ 123748 h 914180"/>
                <a:gd name="connsiteX910" fmla="*/ 6853886 w 9144548"/>
                <a:gd name="connsiteY910" fmla="*/ 120841 h 914180"/>
                <a:gd name="connsiteX911" fmla="*/ 6872481 w 9144548"/>
                <a:gd name="connsiteY911" fmla="*/ 101204 h 914180"/>
                <a:gd name="connsiteX912" fmla="*/ 6854709 w 9144548"/>
                <a:gd name="connsiteY912" fmla="*/ 113601 h 914180"/>
                <a:gd name="connsiteX913" fmla="*/ 6854983 w 9144548"/>
                <a:gd name="connsiteY913" fmla="*/ 112613 h 914180"/>
                <a:gd name="connsiteX914" fmla="*/ 6856135 w 9144548"/>
                <a:gd name="connsiteY914" fmla="*/ 104550 h 914180"/>
                <a:gd name="connsiteX915" fmla="*/ 6855367 w 9144548"/>
                <a:gd name="connsiteY915" fmla="*/ 96486 h 914180"/>
                <a:gd name="connsiteX916" fmla="*/ 6854215 w 9144548"/>
                <a:gd name="connsiteY916" fmla="*/ 104495 h 914180"/>
                <a:gd name="connsiteX917" fmla="*/ 6851966 w 9144548"/>
                <a:gd name="connsiteY917" fmla="*/ 112449 h 914180"/>
                <a:gd name="connsiteX918" fmla="*/ 6850211 w 9144548"/>
                <a:gd name="connsiteY918" fmla="*/ 116672 h 914180"/>
                <a:gd name="connsiteX919" fmla="*/ 6801227 w 9144548"/>
                <a:gd name="connsiteY919" fmla="*/ 152985 h 914180"/>
                <a:gd name="connsiteX920" fmla="*/ 6801502 w 9144548"/>
                <a:gd name="connsiteY920" fmla="*/ 143715 h 914180"/>
                <a:gd name="connsiteX921" fmla="*/ 6791518 w 9144548"/>
                <a:gd name="connsiteY921" fmla="*/ 159293 h 914180"/>
                <a:gd name="connsiteX922" fmla="*/ 6787569 w 9144548"/>
                <a:gd name="connsiteY922" fmla="*/ 156441 h 914180"/>
                <a:gd name="connsiteX923" fmla="*/ 6765244 w 9144548"/>
                <a:gd name="connsiteY923" fmla="*/ 141685 h 914180"/>
                <a:gd name="connsiteX924" fmla="*/ 6773691 w 9144548"/>
                <a:gd name="connsiteY924" fmla="*/ 126107 h 914180"/>
                <a:gd name="connsiteX925" fmla="*/ 6766066 w 9144548"/>
                <a:gd name="connsiteY925" fmla="*/ 134061 h 914180"/>
                <a:gd name="connsiteX926" fmla="*/ 6762885 w 9144548"/>
                <a:gd name="connsiteY926" fmla="*/ 140149 h 914180"/>
                <a:gd name="connsiteX927" fmla="*/ 6754767 w 9144548"/>
                <a:gd name="connsiteY927" fmla="*/ 135103 h 914180"/>
                <a:gd name="connsiteX928" fmla="*/ 6754987 w 9144548"/>
                <a:gd name="connsiteY928" fmla="*/ 134006 h 914180"/>
                <a:gd name="connsiteX929" fmla="*/ 6754987 w 9144548"/>
                <a:gd name="connsiteY929" fmla="*/ 134006 h 914180"/>
                <a:gd name="connsiteX930" fmla="*/ 6761843 w 9144548"/>
                <a:gd name="connsiteY930" fmla="*/ 130386 h 914180"/>
                <a:gd name="connsiteX931" fmla="*/ 6755205 w 9144548"/>
                <a:gd name="connsiteY931" fmla="*/ 133019 h 914180"/>
                <a:gd name="connsiteX932" fmla="*/ 6760362 w 9144548"/>
                <a:gd name="connsiteY932" fmla="*/ 118318 h 914180"/>
                <a:gd name="connsiteX933" fmla="*/ 6764037 w 9144548"/>
                <a:gd name="connsiteY933" fmla="*/ 115246 h 914180"/>
                <a:gd name="connsiteX934" fmla="*/ 6787459 w 9144548"/>
                <a:gd name="connsiteY934" fmla="*/ 101259 h 914180"/>
                <a:gd name="connsiteX935" fmla="*/ 6772978 w 9144548"/>
                <a:gd name="connsiteY935" fmla="*/ 107457 h 914180"/>
                <a:gd name="connsiteX936" fmla="*/ 6762830 w 9144548"/>
                <a:gd name="connsiteY936" fmla="*/ 113601 h 914180"/>
                <a:gd name="connsiteX937" fmla="*/ 6777970 w 9144548"/>
                <a:gd name="connsiteY937" fmla="*/ 94841 h 914180"/>
                <a:gd name="connsiteX938" fmla="*/ 6789105 w 9144548"/>
                <a:gd name="connsiteY938" fmla="*/ 88094 h 914180"/>
                <a:gd name="connsiteX939" fmla="*/ 6822127 w 9144548"/>
                <a:gd name="connsiteY939" fmla="*/ 72406 h 914180"/>
                <a:gd name="connsiteX940" fmla="*/ 6803367 w 9144548"/>
                <a:gd name="connsiteY940" fmla="*/ 79482 h 914180"/>
                <a:gd name="connsiteX941" fmla="*/ 6786636 w 9144548"/>
                <a:gd name="connsiteY941" fmla="*/ 87381 h 914180"/>
                <a:gd name="connsiteX942" fmla="*/ 6759265 w 9144548"/>
                <a:gd name="connsiteY942" fmla="*/ 105044 h 914180"/>
                <a:gd name="connsiteX943" fmla="*/ 6749227 w 9144548"/>
                <a:gd name="connsiteY943" fmla="*/ 113710 h 914180"/>
                <a:gd name="connsiteX944" fmla="*/ 6750488 w 9144548"/>
                <a:gd name="connsiteY944" fmla="*/ 107238 h 914180"/>
                <a:gd name="connsiteX945" fmla="*/ 6766779 w 9144548"/>
                <a:gd name="connsiteY945" fmla="*/ 94292 h 914180"/>
                <a:gd name="connsiteX946" fmla="*/ 6792396 w 9144548"/>
                <a:gd name="connsiteY946" fmla="*/ 73887 h 914180"/>
                <a:gd name="connsiteX947" fmla="*/ 6826186 w 9144548"/>
                <a:gd name="connsiteY947" fmla="*/ 55731 h 914180"/>
                <a:gd name="connsiteX948" fmla="*/ 6826076 w 9144548"/>
                <a:gd name="connsiteY948" fmla="*/ 55731 h 914180"/>
                <a:gd name="connsiteX949" fmla="*/ 6835565 w 9144548"/>
                <a:gd name="connsiteY949" fmla="*/ 52110 h 914180"/>
                <a:gd name="connsiteX950" fmla="*/ 6825637 w 9144548"/>
                <a:gd name="connsiteY950" fmla="*/ 55402 h 914180"/>
                <a:gd name="connsiteX951" fmla="*/ 6825637 w 9144548"/>
                <a:gd name="connsiteY951" fmla="*/ 55402 h 914180"/>
                <a:gd name="connsiteX952" fmla="*/ 6825637 w 9144548"/>
                <a:gd name="connsiteY952" fmla="*/ 55402 h 914180"/>
                <a:gd name="connsiteX953" fmla="*/ 6789598 w 9144548"/>
                <a:gd name="connsiteY953" fmla="*/ 73174 h 914180"/>
                <a:gd name="connsiteX954" fmla="*/ 6763379 w 9144548"/>
                <a:gd name="connsiteY954" fmla="*/ 93579 h 914180"/>
                <a:gd name="connsiteX955" fmla="*/ 6751640 w 9144548"/>
                <a:gd name="connsiteY955" fmla="*/ 103398 h 914180"/>
                <a:gd name="connsiteX956" fmla="*/ 6752628 w 9144548"/>
                <a:gd name="connsiteY956" fmla="*/ 100107 h 914180"/>
                <a:gd name="connsiteX957" fmla="*/ 6766999 w 9144548"/>
                <a:gd name="connsiteY957" fmla="*/ 78111 h 914180"/>
                <a:gd name="connsiteX958" fmla="*/ 6766944 w 9144548"/>
                <a:gd name="connsiteY958" fmla="*/ 78111 h 914180"/>
                <a:gd name="connsiteX959" fmla="*/ 6772320 w 9144548"/>
                <a:gd name="connsiteY959" fmla="*/ 73338 h 914180"/>
                <a:gd name="connsiteX960" fmla="*/ 6766176 w 9144548"/>
                <a:gd name="connsiteY960" fmla="*/ 77946 h 914180"/>
                <a:gd name="connsiteX961" fmla="*/ 6766176 w 9144548"/>
                <a:gd name="connsiteY961" fmla="*/ 77946 h 914180"/>
                <a:gd name="connsiteX962" fmla="*/ 6766176 w 9144548"/>
                <a:gd name="connsiteY962" fmla="*/ 77946 h 914180"/>
                <a:gd name="connsiteX963" fmla="*/ 6749337 w 9144548"/>
                <a:gd name="connsiteY963" fmla="*/ 99887 h 914180"/>
                <a:gd name="connsiteX964" fmla="*/ 6747142 w 9144548"/>
                <a:gd name="connsiteY964" fmla="*/ 106854 h 914180"/>
                <a:gd name="connsiteX965" fmla="*/ 6737543 w 9144548"/>
                <a:gd name="connsiteY965" fmla="*/ 113875 h 914180"/>
                <a:gd name="connsiteX966" fmla="*/ 6730631 w 9144548"/>
                <a:gd name="connsiteY966" fmla="*/ 118263 h 914180"/>
                <a:gd name="connsiteX967" fmla="*/ 6726847 w 9144548"/>
                <a:gd name="connsiteY967" fmla="*/ 118866 h 914180"/>
                <a:gd name="connsiteX968" fmla="*/ 6724104 w 9144548"/>
                <a:gd name="connsiteY968" fmla="*/ 117385 h 914180"/>
                <a:gd name="connsiteX969" fmla="*/ 6728382 w 9144548"/>
                <a:gd name="connsiteY969" fmla="*/ 113326 h 914180"/>
                <a:gd name="connsiteX970" fmla="*/ 6730138 w 9144548"/>
                <a:gd name="connsiteY970" fmla="*/ 96706 h 914180"/>
                <a:gd name="connsiteX971" fmla="*/ 6735678 w 9144548"/>
                <a:gd name="connsiteY971" fmla="*/ 90782 h 914180"/>
                <a:gd name="connsiteX972" fmla="*/ 6762337 w 9144548"/>
                <a:gd name="connsiteY972" fmla="*/ 65056 h 914180"/>
                <a:gd name="connsiteX973" fmla="*/ 6795577 w 9144548"/>
                <a:gd name="connsiteY973" fmla="*/ 40591 h 914180"/>
                <a:gd name="connsiteX974" fmla="*/ 6814831 w 9144548"/>
                <a:gd name="connsiteY974" fmla="*/ 29017 h 914180"/>
                <a:gd name="connsiteX975" fmla="*/ 6836114 w 9144548"/>
                <a:gd name="connsiteY975" fmla="*/ 18047 h 914180"/>
                <a:gd name="connsiteX976" fmla="*/ 6792999 w 9144548"/>
                <a:gd name="connsiteY976" fmla="*/ 39933 h 914180"/>
                <a:gd name="connsiteX977" fmla="*/ 6758771 w 9144548"/>
                <a:gd name="connsiteY977" fmla="*/ 64343 h 914180"/>
                <a:gd name="connsiteX978" fmla="*/ 6732771 w 9144548"/>
                <a:gd name="connsiteY978" fmla="*/ 90343 h 914180"/>
                <a:gd name="connsiteX979" fmla="*/ 6729425 w 9144548"/>
                <a:gd name="connsiteY979" fmla="*/ 94347 h 914180"/>
                <a:gd name="connsiteX980" fmla="*/ 6715876 w 9144548"/>
                <a:gd name="connsiteY980" fmla="*/ 100381 h 914180"/>
                <a:gd name="connsiteX981" fmla="*/ 6716425 w 9144548"/>
                <a:gd name="connsiteY981" fmla="*/ 96816 h 914180"/>
                <a:gd name="connsiteX982" fmla="*/ 6719716 w 9144548"/>
                <a:gd name="connsiteY982" fmla="*/ 82225 h 914180"/>
                <a:gd name="connsiteX983" fmla="*/ 6724213 w 9144548"/>
                <a:gd name="connsiteY983" fmla="*/ 78330 h 914180"/>
                <a:gd name="connsiteX984" fmla="*/ 6744729 w 9144548"/>
                <a:gd name="connsiteY984" fmla="*/ 54798 h 914180"/>
                <a:gd name="connsiteX985" fmla="*/ 6752573 w 9144548"/>
                <a:gd name="connsiteY985" fmla="*/ 42730 h 914180"/>
                <a:gd name="connsiteX986" fmla="*/ 6759374 w 9144548"/>
                <a:gd name="connsiteY986" fmla="*/ 30608 h 914180"/>
                <a:gd name="connsiteX987" fmla="*/ 6750708 w 9144548"/>
                <a:gd name="connsiteY987" fmla="*/ 42566 h 914180"/>
                <a:gd name="connsiteX988" fmla="*/ 6741822 w 9144548"/>
                <a:gd name="connsiteY988" fmla="*/ 54469 h 914180"/>
                <a:gd name="connsiteX989" fmla="*/ 6721471 w 9144548"/>
                <a:gd name="connsiteY989" fmla="*/ 76959 h 914180"/>
                <a:gd name="connsiteX990" fmla="*/ 6724433 w 9144548"/>
                <a:gd name="connsiteY990" fmla="*/ 69225 h 914180"/>
                <a:gd name="connsiteX991" fmla="*/ 6731509 w 9144548"/>
                <a:gd name="connsiteY991" fmla="*/ 55566 h 914180"/>
                <a:gd name="connsiteX992" fmla="*/ 6740944 w 9144548"/>
                <a:gd name="connsiteY992" fmla="*/ 42127 h 914180"/>
                <a:gd name="connsiteX993" fmla="*/ 6721417 w 9144548"/>
                <a:gd name="connsiteY993" fmla="*/ 69005 h 914180"/>
                <a:gd name="connsiteX994" fmla="*/ 6716370 w 9144548"/>
                <a:gd name="connsiteY994" fmla="*/ 81566 h 914180"/>
                <a:gd name="connsiteX995" fmla="*/ 6694429 w 9144548"/>
                <a:gd name="connsiteY995" fmla="*/ 100326 h 914180"/>
                <a:gd name="connsiteX996" fmla="*/ 6693222 w 9144548"/>
                <a:gd name="connsiteY996" fmla="*/ 101533 h 914180"/>
                <a:gd name="connsiteX997" fmla="*/ 6692783 w 9144548"/>
                <a:gd name="connsiteY997" fmla="*/ 101314 h 914180"/>
                <a:gd name="connsiteX998" fmla="*/ 6691138 w 9144548"/>
                <a:gd name="connsiteY998" fmla="*/ 92921 h 914180"/>
                <a:gd name="connsiteX999" fmla="*/ 6701889 w 9144548"/>
                <a:gd name="connsiteY999" fmla="*/ 77672 h 914180"/>
                <a:gd name="connsiteX1000" fmla="*/ 6711049 w 9144548"/>
                <a:gd name="connsiteY1000" fmla="*/ 54963 h 914180"/>
                <a:gd name="connsiteX1001" fmla="*/ 6711049 w 9144548"/>
                <a:gd name="connsiteY1001" fmla="*/ 54963 h 914180"/>
                <a:gd name="connsiteX1002" fmla="*/ 6710775 w 9144548"/>
                <a:gd name="connsiteY1002" fmla="*/ 47174 h 914180"/>
                <a:gd name="connsiteX1003" fmla="*/ 6709733 w 9144548"/>
                <a:gd name="connsiteY1003" fmla="*/ 54963 h 914180"/>
                <a:gd name="connsiteX1004" fmla="*/ 6698488 w 9144548"/>
                <a:gd name="connsiteY1004" fmla="*/ 77343 h 914180"/>
                <a:gd name="connsiteX1005" fmla="*/ 6690040 w 9144548"/>
                <a:gd name="connsiteY1005" fmla="*/ 89081 h 914180"/>
                <a:gd name="connsiteX1006" fmla="*/ 6686420 w 9144548"/>
                <a:gd name="connsiteY1006" fmla="*/ 77946 h 914180"/>
                <a:gd name="connsiteX1007" fmla="*/ 6681319 w 9144548"/>
                <a:gd name="connsiteY1007" fmla="*/ 65714 h 914180"/>
                <a:gd name="connsiteX1008" fmla="*/ 6684500 w 9144548"/>
                <a:gd name="connsiteY1008" fmla="*/ 78056 h 914180"/>
                <a:gd name="connsiteX1009" fmla="*/ 6687407 w 9144548"/>
                <a:gd name="connsiteY1009" fmla="*/ 90398 h 914180"/>
                <a:gd name="connsiteX1010" fmla="*/ 6687737 w 9144548"/>
                <a:gd name="connsiteY1010" fmla="*/ 92098 h 914180"/>
                <a:gd name="connsiteX1011" fmla="*/ 6683842 w 9144548"/>
                <a:gd name="connsiteY1011" fmla="*/ 97145 h 914180"/>
                <a:gd name="connsiteX1012" fmla="*/ 6667880 w 9144548"/>
                <a:gd name="connsiteY1012" fmla="*/ 89904 h 914180"/>
                <a:gd name="connsiteX1013" fmla="*/ 6668593 w 9144548"/>
                <a:gd name="connsiteY1013" fmla="*/ 84803 h 914180"/>
                <a:gd name="connsiteX1014" fmla="*/ 6667989 w 9144548"/>
                <a:gd name="connsiteY1014" fmla="*/ 74161 h 914180"/>
                <a:gd name="connsiteX1015" fmla="*/ 6666618 w 9144548"/>
                <a:gd name="connsiteY1015" fmla="*/ 84803 h 914180"/>
                <a:gd name="connsiteX1016" fmla="*/ 6665576 w 9144548"/>
                <a:gd name="connsiteY1016" fmla="*/ 88972 h 914180"/>
                <a:gd name="connsiteX1017" fmla="*/ 6654880 w 9144548"/>
                <a:gd name="connsiteY1017" fmla="*/ 84309 h 914180"/>
                <a:gd name="connsiteX1018" fmla="*/ 6665027 w 9144548"/>
                <a:gd name="connsiteY1018" fmla="*/ 90946 h 914180"/>
                <a:gd name="connsiteX1019" fmla="*/ 6663491 w 9144548"/>
                <a:gd name="connsiteY1019" fmla="*/ 95389 h 914180"/>
                <a:gd name="connsiteX1020" fmla="*/ 6661846 w 9144548"/>
                <a:gd name="connsiteY1020" fmla="*/ 99284 h 914180"/>
                <a:gd name="connsiteX1021" fmla="*/ 6659158 w 9144548"/>
                <a:gd name="connsiteY1021" fmla="*/ 95773 h 914180"/>
                <a:gd name="connsiteX1022" fmla="*/ 6659158 w 9144548"/>
                <a:gd name="connsiteY1022" fmla="*/ 95773 h 914180"/>
                <a:gd name="connsiteX1023" fmla="*/ 6659158 w 9144548"/>
                <a:gd name="connsiteY1023" fmla="*/ 95773 h 914180"/>
                <a:gd name="connsiteX1024" fmla="*/ 6651698 w 9144548"/>
                <a:gd name="connsiteY1024" fmla="*/ 88697 h 914180"/>
                <a:gd name="connsiteX1025" fmla="*/ 6658006 w 9144548"/>
                <a:gd name="connsiteY1025" fmla="*/ 95993 h 914180"/>
                <a:gd name="connsiteX1026" fmla="*/ 6658006 w 9144548"/>
                <a:gd name="connsiteY1026" fmla="*/ 95993 h 914180"/>
                <a:gd name="connsiteX1027" fmla="*/ 6661187 w 9144548"/>
                <a:gd name="connsiteY1027" fmla="*/ 101039 h 914180"/>
                <a:gd name="connsiteX1028" fmla="*/ 6653892 w 9144548"/>
                <a:gd name="connsiteY1028" fmla="*/ 116288 h 914180"/>
                <a:gd name="connsiteX1029" fmla="*/ 6648462 w 9144548"/>
                <a:gd name="connsiteY1029" fmla="*/ 126711 h 914180"/>
                <a:gd name="connsiteX1030" fmla="*/ 6646981 w 9144548"/>
                <a:gd name="connsiteY1030" fmla="*/ 129069 h 914180"/>
                <a:gd name="connsiteX1031" fmla="*/ 6637271 w 9144548"/>
                <a:gd name="connsiteY1031" fmla="*/ 120238 h 914180"/>
                <a:gd name="connsiteX1032" fmla="*/ 6645939 w 9144548"/>
                <a:gd name="connsiteY1032" fmla="*/ 130166 h 914180"/>
                <a:gd name="connsiteX1033" fmla="*/ 6646103 w 9144548"/>
                <a:gd name="connsiteY1033" fmla="*/ 130386 h 914180"/>
                <a:gd name="connsiteX1034" fmla="*/ 6642153 w 9144548"/>
                <a:gd name="connsiteY1034" fmla="*/ 137078 h 914180"/>
                <a:gd name="connsiteX1035" fmla="*/ 6638314 w 9144548"/>
                <a:gd name="connsiteY1035" fmla="*/ 147719 h 914180"/>
                <a:gd name="connsiteX1036" fmla="*/ 6638314 w 9144548"/>
                <a:gd name="connsiteY1036" fmla="*/ 148652 h 914180"/>
                <a:gd name="connsiteX1037" fmla="*/ 6637271 w 9144548"/>
                <a:gd name="connsiteY1037" fmla="*/ 147719 h 914180"/>
                <a:gd name="connsiteX1038" fmla="*/ 6636668 w 9144548"/>
                <a:gd name="connsiteY1038" fmla="*/ 146074 h 914180"/>
                <a:gd name="connsiteX1039" fmla="*/ 6627289 w 9144548"/>
                <a:gd name="connsiteY1039" fmla="*/ 166918 h 914180"/>
                <a:gd name="connsiteX1040" fmla="*/ 6628770 w 9144548"/>
                <a:gd name="connsiteY1040" fmla="*/ 170922 h 914180"/>
                <a:gd name="connsiteX1041" fmla="*/ 6618731 w 9144548"/>
                <a:gd name="connsiteY1041" fmla="*/ 164998 h 914180"/>
                <a:gd name="connsiteX1042" fmla="*/ 6619554 w 9144548"/>
                <a:gd name="connsiteY1042" fmla="*/ 162530 h 914180"/>
                <a:gd name="connsiteX1043" fmla="*/ 6627672 w 9144548"/>
                <a:gd name="connsiteY1043" fmla="*/ 146787 h 914180"/>
                <a:gd name="connsiteX1044" fmla="*/ 6633871 w 9144548"/>
                <a:gd name="connsiteY1044" fmla="*/ 130825 h 914180"/>
                <a:gd name="connsiteX1045" fmla="*/ 6635023 w 9144548"/>
                <a:gd name="connsiteY1045" fmla="*/ 122761 h 914180"/>
                <a:gd name="connsiteX1046" fmla="*/ 6634255 w 9144548"/>
                <a:gd name="connsiteY1046" fmla="*/ 114698 h 914180"/>
                <a:gd name="connsiteX1047" fmla="*/ 6633103 w 9144548"/>
                <a:gd name="connsiteY1047" fmla="*/ 122706 h 914180"/>
                <a:gd name="connsiteX1048" fmla="*/ 6630854 w 9144548"/>
                <a:gd name="connsiteY1048" fmla="*/ 130660 h 914180"/>
                <a:gd name="connsiteX1049" fmla="*/ 6623833 w 9144548"/>
                <a:gd name="connsiteY1049" fmla="*/ 146458 h 914180"/>
                <a:gd name="connsiteX1050" fmla="*/ 6616592 w 9144548"/>
                <a:gd name="connsiteY1050" fmla="*/ 162365 h 914180"/>
                <a:gd name="connsiteX1051" fmla="*/ 6616428 w 9144548"/>
                <a:gd name="connsiteY1051" fmla="*/ 163188 h 914180"/>
                <a:gd name="connsiteX1052" fmla="*/ 6616043 w 9144548"/>
                <a:gd name="connsiteY1052" fmla="*/ 162859 h 914180"/>
                <a:gd name="connsiteX1053" fmla="*/ 6608364 w 9144548"/>
                <a:gd name="connsiteY1053" fmla="*/ 171032 h 914180"/>
                <a:gd name="connsiteX1054" fmla="*/ 6608255 w 9144548"/>
                <a:gd name="connsiteY1054" fmla="*/ 170812 h 914180"/>
                <a:gd name="connsiteX1055" fmla="*/ 6608310 w 9144548"/>
                <a:gd name="connsiteY1055" fmla="*/ 171470 h 914180"/>
                <a:gd name="connsiteX1056" fmla="*/ 6609681 w 9144548"/>
                <a:gd name="connsiteY1056" fmla="*/ 179479 h 914180"/>
                <a:gd name="connsiteX1057" fmla="*/ 6611710 w 9144548"/>
                <a:gd name="connsiteY1057" fmla="*/ 188530 h 914180"/>
                <a:gd name="connsiteX1058" fmla="*/ 6603043 w 9144548"/>
                <a:gd name="connsiteY1058" fmla="*/ 183593 h 914180"/>
                <a:gd name="connsiteX1059" fmla="*/ 6601672 w 9144548"/>
                <a:gd name="connsiteY1059" fmla="*/ 201969 h 914180"/>
                <a:gd name="connsiteX1060" fmla="*/ 6597448 w 9144548"/>
                <a:gd name="connsiteY1060" fmla="*/ 213323 h 914180"/>
                <a:gd name="connsiteX1061" fmla="*/ 6606279 w 9144548"/>
                <a:gd name="connsiteY1061" fmla="*/ 224623 h 914180"/>
                <a:gd name="connsiteX1062" fmla="*/ 6615166 w 9144548"/>
                <a:gd name="connsiteY1062" fmla="*/ 236307 h 914180"/>
                <a:gd name="connsiteX1063" fmla="*/ 6614782 w 9144548"/>
                <a:gd name="connsiteY1063" fmla="*/ 250843 h 914180"/>
                <a:gd name="connsiteX1064" fmla="*/ 6609242 w 9144548"/>
                <a:gd name="connsiteY1064" fmla="*/ 297358 h 914180"/>
                <a:gd name="connsiteX1065" fmla="*/ 6593334 w 9144548"/>
                <a:gd name="connsiteY1065" fmla="*/ 238336 h 914180"/>
                <a:gd name="connsiteX1066" fmla="*/ 6592128 w 9144548"/>
                <a:gd name="connsiteY1066" fmla="*/ 233893 h 914180"/>
                <a:gd name="connsiteX1067" fmla="*/ 6594102 w 9144548"/>
                <a:gd name="connsiteY1067" fmla="*/ 232083 h 914180"/>
                <a:gd name="connsiteX1068" fmla="*/ 6592073 w 9144548"/>
                <a:gd name="connsiteY1068" fmla="*/ 233619 h 914180"/>
                <a:gd name="connsiteX1069" fmla="*/ 6580389 w 9144548"/>
                <a:gd name="connsiteY1069" fmla="*/ 161926 h 914180"/>
                <a:gd name="connsiteX1070" fmla="*/ 6568322 w 9144548"/>
                <a:gd name="connsiteY1070" fmla="*/ 183154 h 914180"/>
                <a:gd name="connsiteX1071" fmla="*/ 6563001 w 9144548"/>
                <a:gd name="connsiteY1071" fmla="*/ 173829 h 914180"/>
                <a:gd name="connsiteX1072" fmla="*/ 6563110 w 9144548"/>
                <a:gd name="connsiteY1072" fmla="*/ 168838 h 914180"/>
                <a:gd name="connsiteX1073" fmla="*/ 6606664 w 9144548"/>
                <a:gd name="connsiteY1073" fmla="*/ 91550 h 914180"/>
                <a:gd name="connsiteX1074" fmla="*/ 6609790 w 9144548"/>
                <a:gd name="connsiteY1074" fmla="*/ 84967 h 914180"/>
                <a:gd name="connsiteX1075" fmla="*/ 6548794 w 9144548"/>
                <a:gd name="connsiteY1075" fmla="*/ 150736 h 914180"/>
                <a:gd name="connsiteX1076" fmla="*/ 6548190 w 9144548"/>
                <a:gd name="connsiteY1076" fmla="*/ 150133 h 914180"/>
                <a:gd name="connsiteX1077" fmla="*/ 6552579 w 9144548"/>
                <a:gd name="connsiteY1077" fmla="*/ 144263 h 914180"/>
                <a:gd name="connsiteX1078" fmla="*/ 6547367 w 9144548"/>
                <a:gd name="connsiteY1078" fmla="*/ 149310 h 914180"/>
                <a:gd name="connsiteX1079" fmla="*/ 6545722 w 9144548"/>
                <a:gd name="connsiteY1079" fmla="*/ 146842 h 914180"/>
                <a:gd name="connsiteX1080" fmla="*/ 6538811 w 9144548"/>
                <a:gd name="connsiteY1080" fmla="*/ 137571 h 914180"/>
                <a:gd name="connsiteX1081" fmla="*/ 6541773 w 9144548"/>
                <a:gd name="connsiteY1081" fmla="*/ 131921 h 914180"/>
                <a:gd name="connsiteX1082" fmla="*/ 6557735 w 9144548"/>
                <a:gd name="connsiteY1082" fmla="*/ 112284 h 914180"/>
                <a:gd name="connsiteX1083" fmla="*/ 6546929 w 9144548"/>
                <a:gd name="connsiteY1083" fmla="*/ 121719 h 914180"/>
                <a:gd name="connsiteX1084" fmla="*/ 6538811 w 9144548"/>
                <a:gd name="connsiteY1084" fmla="*/ 131592 h 914180"/>
                <a:gd name="connsiteX1085" fmla="*/ 6536781 w 9144548"/>
                <a:gd name="connsiteY1085" fmla="*/ 134884 h 914180"/>
                <a:gd name="connsiteX1086" fmla="*/ 6529376 w 9144548"/>
                <a:gd name="connsiteY1086" fmla="*/ 125613 h 914180"/>
                <a:gd name="connsiteX1087" fmla="*/ 6531460 w 9144548"/>
                <a:gd name="connsiteY1087" fmla="*/ 118263 h 914180"/>
                <a:gd name="connsiteX1088" fmla="*/ 6545832 w 9144548"/>
                <a:gd name="connsiteY1088" fmla="*/ 96267 h 914180"/>
                <a:gd name="connsiteX1089" fmla="*/ 6545777 w 9144548"/>
                <a:gd name="connsiteY1089" fmla="*/ 96267 h 914180"/>
                <a:gd name="connsiteX1090" fmla="*/ 6551207 w 9144548"/>
                <a:gd name="connsiteY1090" fmla="*/ 91495 h 914180"/>
                <a:gd name="connsiteX1091" fmla="*/ 6545064 w 9144548"/>
                <a:gd name="connsiteY1091" fmla="*/ 96102 h 914180"/>
                <a:gd name="connsiteX1092" fmla="*/ 6545064 w 9144548"/>
                <a:gd name="connsiteY1092" fmla="*/ 96102 h 914180"/>
                <a:gd name="connsiteX1093" fmla="*/ 6545064 w 9144548"/>
                <a:gd name="connsiteY1093" fmla="*/ 96102 h 914180"/>
                <a:gd name="connsiteX1094" fmla="*/ 6528224 w 9144548"/>
                <a:gd name="connsiteY1094" fmla="*/ 118044 h 914180"/>
                <a:gd name="connsiteX1095" fmla="*/ 6526852 w 9144548"/>
                <a:gd name="connsiteY1095" fmla="*/ 122267 h 914180"/>
                <a:gd name="connsiteX1096" fmla="*/ 6501949 w 9144548"/>
                <a:gd name="connsiteY1096" fmla="*/ 94402 h 914180"/>
                <a:gd name="connsiteX1097" fmla="*/ 6517363 w 9144548"/>
                <a:gd name="connsiteY1097" fmla="*/ 127369 h 914180"/>
                <a:gd name="connsiteX1098" fmla="*/ 6522958 w 9144548"/>
                <a:gd name="connsiteY1098" fmla="*/ 141411 h 914180"/>
                <a:gd name="connsiteX1099" fmla="*/ 6518021 w 9144548"/>
                <a:gd name="connsiteY1099" fmla="*/ 163627 h 914180"/>
                <a:gd name="connsiteX1100" fmla="*/ 6515718 w 9144548"/>
                <a:gd name="connsiteY1100" fmla="*/ 168728 h 914180"/>
                <a:gd name="connsiteX1101" fmla="*/ 6507380 w 9144548"/>
                <a:gd name="connsiteY1101" fmla="*/ 171854 h 914180"/>
                <a:gd name="connsiteX1102" fmla="*/ 6508970 w 9144548"/>
                <a:gd name="connsiteY1102" fmla="*/ 164614 h 914180"/>
                <a:gd name="connsiteX1103" fmla="*/ 6495038 w 9144548"/>
                <a:gd name="connsiteY1103" fmla="*/ 149091 h 914180"/>
                <a:gd name="connsiteX1104" fmla="*/ 6494654 w 9144548"/>
                <a:gd name="connsiteY1104" fmla="*/ 142782 h 914180"/>
                <a:gd name="connsiteX1105" fmla="*/ 6495312 w 9144548"/>
                <a:gd name="connsiteY1105" fmla="*/ 114972 h 914180"/>
                <a:gd name="connsiteX1106" fmla="*/ 6503321 w 9144548"/>
                <a:gd name="connsiteY1106" fmla="*/ 87271 h 914180"/>
                <a:gd name="connsiteX1107" fmla="*/ 6510341 w 9144548"/>
                <a:gd name="connsiteY1107" fmla="*/ 73613 h 914180"/>
                <a:gd name="connsiteX1108" fmla="*/ 6519832 w 9144548"/>
                <a:gd name="connsiteY1108" fmla="*/ 60174 h 914180"/>
                <a:gd name="connsiteX1109" fmla="*/ 6500304 w 9144548"/>
                <a:gd name="connsiteY1109" fmla="*/ 87052 h 914180"/>
                <a:gd name="connsiteX1110" fmla="*/ 6491363 w 9144548"/>
                <a:gd name="connsiteY1110" fmla="*/ 114862 h 914180"/>
                <a:gd name="connsiteX1111" fmla="*/ 6491637 w 9144548"/>
                <a:gd name="connsiteY1111" fmla="*/ 142837 h 914180"/>
                <a:gd name="connsiteX1112" fmla="*/ 6492240 w 9144548"/>
                <a:gd name="connsiteY1112" fmla="*/ 147006 h 914180"/>
                <a:gd name="connsiteX1113" fmla="*/ 6473755 w 9144548"/>
                <a:gd name="connsiteY1113" fmla="*/ 171854 h 914180"/>
                <a:gd name="connsiteX1114" fmla="*/ 6473810 w 9144548"/>
                <a:gd name="connsiteY1114" fmla="*/ 171909 h 914180"/>
                <a:gd name="connsiteX1115" fmla="*/ 6469093 w 9144548"/>
                <a:gd name="connsiteY1115" fmla="*/ 170154 h 914180"/>
                <a:gd name="connsiteX1116" fmla="*/ 6468270 w 9144548"/>
                <a:gd name="connsiteY1116" fmla="*/ 157922 h 914180"/>
                <a:gd name="connsiteX1117" fmla="*/ 6472439 w 9144548"/>
                <a:gd name="connsiteY1117" fmla="*/ 133128 h 914180"/>
                <a:gd name="connsiteX1118" fmla="*/ 6469366 w 9144548"/>
                <a:gd name="connsiteY1118" fmla="*/ 108280 h 914180"/>
                <a:gd name="connsiteX1119" fmla="*/ 6465362 w 9144548"/>
                <a:gd name="connsiteY1119" fmla="*/ 95993 h 914180"/>
                <a:gd name="connsiteX1120" fmla="*/ 6460261 w 9144548"/>
                <a:gd name="connsiteY1120" fmla="*/ 83761 h 914180"/>
                <a:gd name="connsiteX1121" fmla="*/ 6463443 w 9144548"/>
                <a:gd name="connsiteY1121" fmla="*/ 96102 h 914180"/>
                <a:gd name="connsiteX1122" fmla="*/ 6466350 w 9144548"/>
                <a:gd name="connsiteY1122" fmla="*/ 108444 h 914180"/>
                <a:gd name="connsiteX1123" fmla="*/ 6468489 w 9144548"/>
                <a:gd name="connsiteY1123" fmla="*/ 133128 h 914180"/>
                <a:gd name="connsiteX1124" fmla="*/ 6465252 w 9144548"/>
                <a:gd name="connsiteY1124" fmla="*/ 157922 h 914180"/>
                <a:gd name="connsiteX1125" fmla="*/ 6466843 w 9144548"/>
                <a:gd name="connsiteY1125" fmla="*/ 169222 h 914180"/>
                <a:gd name="connsiteX1126" fmla="*/ 6462565 w 9144548"/>
                <a:gd name="connsiteY1126" fmla="*/ 167302 h 914180"/>
                <a:gd name="connsiteX1127" fmla="*/ 6460261 w 9144548"/>
                <a:gd name="connsiteY1127" fmla="*/ 176462 h 914180"/>
                <a:gd name="connsiteX1128" fmla="*/ 6458889 w 9144548"/>
                <a:gd name="connsiteY1128" fmla="*/ 170099 h 914180"/>
                <a:gd name="connsiteX1129" fmla="*/ 6456696 w 9144548"/>
                <a:gd name="connsiteY1129" fmla="*/ 158690 h 914180"/>
                <a:gd name="connsiteX1130" fmla="*/ 6450826 w 9144548"/>
                <a:gd name="connsiteY1130" fmla="*/ 135926 h 914180"/>
                <a:gd name="connsiteX1131" fmla="*/ 6438046 w 9144548"/>
                <a:gd name="connsiteY1131" fmla="*/ 113655 h 914180"/>
                <a:gd name="connsiteX1132" fmla="*/ 6438046 w 9144548"/>
                <a:gd name="connsiteY1132" fmla="*/ 113655 h 914180"/>
                <a:gd name="connsiteX1133" fmla="*/ 6438046 w 9144548"/>
                <a:gd name="connsiteY1133" fmla="*/ 113655 h 914180"/>
                <a:gd name="connsiteX1134" fmla="*/ 6431463 w 9144548"/>
                <a:gd name="connsiteY1134" fmla="*/ 107457 h 914180"/>
                <a:gd name="connsiteX1135" fmla="*/ 6441392 w 9144548"/>
                <a:gd name="connsiteY1135" fmla="*/ 89246 h 914180"/>
                <a:gd name="connsiteX1136" fmla="*/ 6441995 w 9144548"/>
                <a:gd name="connsiteY1136" fmla="*/ 85680 h 914180"/>
                <a:gd name="connsiteX1137" fmla="*/ 6434645 w 9144548"/>
                <a:gd name="connsiteY1137" fmla="*/ 94237 h 914180"/>
                <a:gd name="connsiteX1138" fmla="*/ 6380285 w 9144548"/>
                <a:gd name="connsiteY1138" fmla="*/ 153150 h 914180"/>
                <a:gd name="connsiteX1139" fmla="*/ 6369589 w 9144548"/>
                <a:gd name="connsiteY1139" fmla="*/ 142837 h 914180"/>
                <a:gd name="connsiteX1140" fmla="*/ 6369753 w 9144548"/>
                <a:gd name="connsiteY1140" fmla="*/ 123310 h 914180"/>
                <a:gd name="connsiteX1141" fmla="*/ 6360319 w 9144548"/>
                <a:gd name="connsiteY1141" fmla="*/ 95718 h 914180"/>
                <a:gd name="connsiteX1142" fmla="*/ 6364762 w 9144548"/>
                <a:gd name="connsiteY1142" fmla="*/ 109487 h 914180"/>
                <a:gd name="connsiteX1143" fmla="*/ 6366737 w 9144548"/>
                <a:gd name="connsiteY1143" fmla="*/ 123364 h 914180"/>
                <a:gd name="connsiteX1144" fmla="*/ 6366243 w 9144548"/>
                <a:gd name="connsiteY1144" fmla="*/ 139546 h 914180"/>
                <a:gd name="connsiteX1145" fmla="*/ 6317424 w 9144548"/>
                <a:gd name="connsiteY1145" fmla="*/ 97583 h 914180"/>
                <a:gd name="connsiteX1146" fmla="*/ 6332947 w 9144548"/>
                <a:gd name="connsiteY1146" fmla="*/ 118537 h 914180"/>
                <a:gd name="connsiteX1147" fmla="*/ 6361525 w 9144548"/>
                <a:gd name="connsiteY1147" fmla="*/ 162310 h 914180"/>
                <a:gd name="connsiteX1148" fmla="*/ 6354833 w 9144548"/>
                <a:gd name="connsiteY1148" fmla="*/ 178766 h 914180"/>
                <a:gd name="connsiteX1149" fmla="*/ 6352091 w 9144548"/>
                <a:gd name="connsiteY1149" fmla="*/ 184964 h 914180"/>
                <a:gd name="connsiteX1150" fmla="*/ 6332563 w 9144548"/>
                <a:gd name="connsiteY1150" fmla="*/ 199665 h 914180"/>
                <a:gd name="connsiteX1151" fmla="*/ 6331466 w 9144548"/>
                <a:gd name="connsiteY1151" fmla="*/ 206960 h 914180"/>
                <a:gd name="connsiteX1152" fmla="*/ 6324390 w 9144548"/>
                <a:gd name="connsiteY1152" fmla="*/ 203450 h 914180"/>
                <a:gd name="connsiteX1153" fmla="*/ 6323951 w 9144548"/>
                <a:gd name="connsiteY1153" fmla="*/ 198239 h 914180"/>
                <a:gd name="connsiteX1154" fmla="*/ 6327352 w 9144548"/>
                <a:gd name="connsiteY1154" fmla="*/ 175475 h 914180"/>
                <a:gd name="connsiteX1155" fmla="*/ 6330643 w 9144548"/>
                <a:gd name="connsiteY1155" fmla="*/ 152546 h 914180"/>
                <a:gd name="connsiteX1156" fmla="*/ 6322086 w 9144548"/>
                <a:gd name="connsiteY1156" fmla="*/ 129947 h 914180"/>
                <a:gd name="connsiteX1157" fmla="*/ 6322086 w 9144548"/>
                <a:gd name="connsiteY1157" fmla="*/ 129947 h 914180"/>
                <a:gd name="connsiteX1158" fmla="*/ 6322086 w 9144548"/>
                <a:gd name="connsiteY1158" fmla="*/ 129947 h 914180"/>
                <a:gd name="connsiteX1159" fmla="*/ 6317698 w 9144548"/>
                <a:gd name="connsiteY1159" fmla="*/ 125065 h 914180"/>
                <a:gd name="connsiteX1160" fmla="*/ 6321318 w 9144548"/>
                <a:gd name="connsiteY1160" fmla="*/ 130111 h 914180"/>
                <a:gd name="connsiteX1161" fmla="*/ 6321263 w 9144548"/>
                <a:gd name="connsiteY1161" fmla="*/ 130111 h 914180"/>
                <a:gd name="connsiteX1162" fmla="*/ 6327352 w 9144548"/>
                <a:gd name="connsiteY1162" fmla="*/ 152546 h 914180"/>
                <a:gd name="connsiteX1163" fmla="*/ 6323567 w 9144548"/>
                <a:gd name="connsiteY1163" fmla="*/ 175310 h 914180"/>
                <a:gd name="connsiteX1164" fmla="*/ 6321099 w 9144548"/>
                <a:gd name="connsiteY1164" fmla="*/ 198239 h 914180"/>
                <a:gd name="connsiteX1165" fmla="*/ 6321757 w 9144548"/>
                <a:gd name="connsiteY1165" fmla="*/ 202517 h 914180"/>
                <a:gd name="connsiteX1166" fmla="*/ 6314626 w 9144548"/>
                <a:gd name="connsiteY1166" fmla="*/ 209539 h 914180"/>
                <a:gd name="connsiteX1167" fmla="*/ 6311335 w 9144548"/>
                <a:gd name="connsiteY1167" fmla="*/ 205150 h 914180"/>
                <a:gd name="connsiteX1168" fmla="*/ 6313858 w 9144548"/>
                <a:gd name="connsiteY1168" fmla="*/ 196429 h 914180"/>
                <a:gd name="connsiteX1169" fmla="*/ 6316436 w 9144548"/>
                <a:gd name="connsiteY1169" fmla="*/ 186061 h 914180"/>
                <a:gd name="connsiteX1170" fmla="*/ 6315230 w 9144548"/>
                <a:gd name="connsiteY1170" fmla="*/ 165272 h 914180"/>
                <a:gd name="connsiteX1171" fmla="*/ 6310841 w 9144548"/>
                <a:gd name="connsiteY1171" fmla="*/ 155069 h 914180"/>
                <a:gd name="connsiteX1172" fmla="*/ 6303601 w 9144548"/>
                <a:gd name="connsiteY1172" fmla="*/ 145196 h 914180"/>
                <a:gd name="connsiteX1173" fmla="*/ 6312157 w 9144548"/>
                <a:gd name="connsiteY1173" fmla="*/ 165437 h 914180"/>
                <a:gd name="connsiteX1174" fmla="*/ 6312487 w 9144548"/>
                <a:gd name="connsiteY1174" fmla="*/ 185952 h 914180"/>
                <a:gd name="connsiteX1175" fmla="*/ 6310293 w 9144548"/>
                <a:gd name="connsiteY1175" fmla="*/ 196209 h 914180"/>
                <a:gd name="connsiteX1176" fmla="*/ 6307879 w 9144548"/>
                <a:gd name="connsiteY1176" fmla="*/ 206522 h 914180"/>
                <a:gd name="connsiteX1177" fmla="*/ 6308263 w 9144548"/>
                <a:gd name="connsiteY1177" fmla="*/ 216944 h 914180"/>
                <a:gd name="connsiteX1178" fmla="*/ 6310567 w 9144548"/>
                <a:gd name="connsiteY1178" fmla="*/ 221058 h 914180"/>
                <a:gd name="connsiteX1179" fmla="*/ 6305247 w 9144548"/>
                <a:gd name="connsiteY1179" fmla="*/ 217602 h 914180"/>
                <a:gd name="connsiteX1180" fmla="*/ 6300858 w 9144548"/>
                <a:gd name="connsiteY1180" fmla="*/ 202737 h 914180"/>
                <a:gd name="connsiteX1181" fmla="*/ 6302449 w 9144548"/>
                <a:gd name="connsiteY1181" fmla="*/ 193960 h 914180"/>
                <a:gd name="connsiteX1182" fmla="*/ 6301461 w 9144548"/>
                <a:gd name="connsiteY1182" fmla="*/ 185403 h 914180"/>
                <a:gd name="connsiteX1183" fmla="*/ 6296854 w 9144548"/>
                <a:gd name="connsiteY1183" fmla="*/ 177120 h 914180"/>
                <a:gd name="connsiteX1184" fmla="*/ 6299377 w 9144548"/>
                <a:gd name="connsiteY1184" fmla="*/ 193906 h 914180"/>
                <a:gd name="connsiteX1185" fmla="*/ 6298883 w 9144548"/>
                <a:gd name="connsiteY1185" fmla="*/ 196209 h 914180"/>
                <a:gd name="connsiteX1186" fmla="*/ 6263394 w 9144548"/>
                <a:gd name="connsiteY1186" fmla="*/ 102191 h 914180"/>
                <a:gd name="connsiteX1187" fmla="*/ 6264874 w 9144548"/>
                <a:gd name="connsiteY1187" fmla="*/ 121280 h 914180"/>
                <a:gd name="connsiteX1188" fmla="*/ 6267123 w 9144548"/>
                <a:gd name="connsiteY1188" fmla="*/ 174103 h 914180"/>
                <a:gd name="connsiteX1189" fmla="*/ 6206511 w 9144548"/>
                <a:gd name="connsiteY1189" fmla="*/ 108554 h 914180"/>
                <a:gd name="connsiteX1190" fmla="*/ 6208266 w 9144548"/>
                <a:gd name="connsiteY1190" fmla="*/ 102027 h 914180"/>
                <a:gd name="connsiteX1191" fmla="*/ 6205523 w 9144548"/>
                <a:gd name="connsiteY1191" fmla="*/ 107622 h 914180"/>
                <a:gd name="connsiteX1192" fmla="*/ 6174806 w 9144548"/>
                <a:gd name="connsiteY1192" fmla="*/ 77452 h 914180"/>
                <a:gd name="connsiteX1193" fmla="*/ 6175793 w 9144548"/>
                <a:gd name="connsiteY1193" fmla="*/ 73119 h 914180"/>
                <a:gd name="connsiteX1194" fmla="*/ 6174258 w 9144548"/>
                <a:gd name="connsiteY1194" fmla="*/ 76904 h 914180"/>
                <a:gd name="connsiteX1195" fmla="*/ 6153468 w 9144548"/>
                <a:gd name="connsiteY1195" fmla="*/ 57321 h 914180"/>
                <a:gd name="connsiteX1196" fmla="*/ 6154949 w 9144548"/>
                <a:gd name="connsiteY1196" fmla="*/ 57157 h 914180"/>
                <a:gd name="connsiteX1197" fmla="*/ 6151603 w 9144548"/>
                <a:gd name="connsiteY1197" fmla="*/ 57157 h 914180"/>
                <a:gd name="connsiteX1198" fmla="*/ 6171953 w 9144548"/>
                <a:gd name="connsiteY1198" fmla="*/ 86339 h 914180"/>
                <a:gd name="connsiteX1199" fmla="*/ 6173490 w 9144548"/>
                <a:gd name="connsiteY1199" fmla="*/ 103837 h 914180"/>
                <a:gd name="connsiteX1200" fmla="*/ 6181168 w 9144548"/>
                <a:gd name="connsiteY1200" fmla="*/ 126546 h 914180"/>
                <a:gd name="connsiteX1201" fmla="*/ 6185722 w 9144548"/>
                <a:gd name="connsiteY1201" fmla="*/ 137846 h 914180"/>
                <a:gd name="connsiteX1202" fmla="*/ 6188135 w 9144548"/>
                <a:gd name="connsiteY1202" fmla="*/ 144154 h 914180"/>
                <a:gd name="connsiteX1203" fmla="*/ 6180565 w 9144548"/>
                <a:gd name="connsiteY1203" fmla="*/ 135542 h 914180"/>
                <a:gd name="connsiteX1204" fmla="*/ 6177549 w 9144548"/>
                <a:gd name="connsiteY1204" fmla="*/ 137846 h 914180"/>
                <a:gd name="connsiteX1205" fmla="*/ 6172667 w 9144548"/>
                <a:gd name="connsiteY1205" fmla="*/ 127040 h 914180"/>
                <a:gd name="connsiteX1206" fmla="*/ 6173928 w 9144548"/>
                <a:gd name="connsiteY1206" fmla="*/ 125175 h 914180"/>
                <a:gd name="connsiteX1207" fmla="*/ 6172282 w 9144548"/>
                <a:gd name="connsiteY1207" fmla="*/ 126436 h 914180"/>
                <a:gd name="connsiteX1208" fmla="*/ 6154839 w 9144548"/>
                <a:gd name="connsiteY1208" fmla="*/ 103069 h 914180"/>
                <a:gd name="connsiteX1209" fmla="*/ 6142443 w 9144548"/>
                <a:gd name="connsiteY1209" fmla="*/ 78933 h 914180"/>
                <a:gd name="connsiteX1210" fmla="*/ 6138054 w 9144548"/>
                <a:gd name="connsiteY1210" fmla="*/ 66701 h 914180"/>
                <a:gd name="connsiteX1211" fmla="*/ 6133885 w 9144548"/>
                <a:gd name="connsiteY1211" fmla="*/ 54414 h 914180"/>
                <a:gd name="connsiteX1212" fmla="*/ 6136134 w 9144548"/>
                <a:gd name="connsiteY1212" fmla="*/ 66811 h 914180"/>
                <a:gd name="connsiteX1213" fmla="*/ 6139425 w 9144548"/>
                <a:gd name="connsiteY1213" fmla="*/ 79153 h 914180"/>
                <a:gd name="connsiteX1214" fmla="*/ 6150999 w 9144548"/>
                <a:gd name="connsiteY1214" fmla="*/ 103508 h 914180"/>
                <a:gd name="connsiteX1215" fmla="*/ 6169540 w 9144548"/>
                <a:gd name="connsiteY1215" fmla="*/ 127040 h 914180"/>
                <a:gd name="connsiteX1216" fmla="*/ 6170198 w 9144548"/>
                <a:gd name="connsiteY1216" fmla="*/ 127972 h 914180"/>
                <a:gd name="connsiteX1217" fmla="*/ 6164658 w 9144548"/>
                <a:gd name="connsiteY1217" fmla="*/ 132470 h 914180"/>
                <a:gd name="connsiteX1218" fmla="*/ 6139919 w 9144548"/>
                <a:gd name="connsiteY1218" fmla="*/ 119086 h 914180"/>
                <a:gd name="connsiteX1219" fmla="*/ 6138054 w 9144548"/>
                <a:gd name="connsiteY1219" fmla="*/ 114972 h 914180"/>
                <a:gd name="connsiteX1220" fmla="*/ 6121928 w 9144548"/>
                <a:gd name="connsiteY1220" fmla="*/ 87875 h 914180"/>
                <a:gd name="connsiteX1221" fmla="*/ 6097024 w 9144548"/>
                <a:gd name="connsiteY1221" fmla="*/ 61984 h 914180"/>
                <a:gd name="connsiteX1222" fmla="*/ 6062412 w 9144548"/>
                <a:gd name="connsiteY1222" fmla="*/ 38123 h 914180"/>
                <a:gd name="connsiteX1223" fmla="*/ 6079416 w 9144548"/>
                <a:gd name="connsiteY1223" fmla="*/ 50081 h 914180"/>
                <a:gd name="connsiteX1224" fmla="*/ 6094226 w 9144548"/>
                <a:gd name="connsiteY1224" fmla="*/ 62478 h 914180"/>
                <a:gd name="connsiteX1225" fmla="*/ 6118142 w 9144548"/>
                <a:gd name="connsiteY1225" fmla="*/ 88368 h 914180"/>
                <a:gd name="connsiteX1226" fmla="*/ 6135037 w 9144548"/>
                <a:gd name="connsiteY1226" fmla="*/ 115191 h 914180"/>
                <a:gd name="connsiteX1227" fmla="*/ 6138329 w 9144548"/>
                <a:gd name="connsiteY1227" fmla="*/ 121335 h 914180"/>
                <a:gd name="connsiteX1228" fmla="*/ 6135037 w 9144548"/>
                <a:gd name="connsiteY1228" fmla="*/ 127972 h 914180"/>
                <a:gd name="connsiteX1229" fmla="*/ 6102564 w 9144548"/>
                <a:gd name="connsiteY1229" fmla="*/ 98735 h 914180"/>
                <a:gd name="connsiteX1230" fmla="*/ 6097244 w 9144548"/>
                <a:gd name="connsiteY1230" fmla="*/ 78385 h 914180"/>
                <a:gd name="connsiteX1231" fmla="*/ 6095269 w 9144548"/>
                <a:gd name="connsiteY1231" fmla="*/ 92372 h 914180"/>
                <a:gd name="connsiteX1232" fmla="*/ 6087151 w 9144548"/>
                <a:gd name="connsiteY1232" fmla="*/ 86723 h 914180"/>
                <a:gd name="connsiteX1233" fmla="*/ 6094446 w 9144548"/>
                <a:gd name="connsiteY1233" fmla="*/ 97309 h 914180"/>
                <a:gd name="connsiteX1234" fmla="*/ 6094336 w 9144548"/>
                <a:gd name="connsiteY1234" fmla="*/ 101697 h 914180"/>
                <a:gd name="connsiteX1235" fmla="*/ 6087973 w 9144548"/>
                <a:gd name="connsiteY1235" fmla="*/ 95006 h 914180"/>
                <a:gd name="connsiteX1236" fmla="*/ 6058847 w 9144548"/>
                <a:gd name="connsiteY1236" fmla="*/ 75642 h 914180"/>
                <a:gd name="connsiteX1237" fmla="*/ 6058847 w 9144548"/>
                <a:gd name="connsiteY1237" fmla="*/ 75642 h 914180"/>
                <a:gd name="connsiteX1238" fmla="*/ 6058847 w 9144548"/>
                <a:gd name="connsiteY1238" fmla="*/ 75642 h 914180"/>
                <a:gd name="connsiteX1239" fmla="*/ 6050234 w 9144548"/>
                <a:gd name="connsiteY1239" fmla="*/ 71912 h 914180"/>
                <a:gd name="connsiteX1240" fmla="*/ 6058298 w 9144548"/>
                <a:gd name="connsiteY1240" fmla="*/ 75971 h 914180"/>
                <a:gd name="connsiteX1241" fmla="*/ 6058243 w 9144548"/>
                <a:gd name="connsiteY1241" fmla="*/ 75971 h 914180"/>
                <a:gd name="connsiteX1242" fmla="*/ 6085012 w 9144548"/>
                <a:gd name="connsiteY1242" fmla="*/ 95609 h 914180"/>
                <a:gd name="connsiteX1243" fmla="*/ 6094281 w 9144548"/>
                <a:gd name="connsiteY1243" fmla="*/ 106086 h 914180"/>
                <a:gd name="connsiteX1244" fmla="*/ 6094008 w 9144548"/>
                <a:gd name="connsiteY1244" fmla="*/ 110309 h 914180"/>
                <a:gd name="connsiteX1245" fmla="*/ 6093240 w 9144548"/>
                <a:gd name="connsiteY1245" fmla="*/ 115356 h 914180"/>
                <a:gd name="connsiteX1246" fmla="*/ 6085615 w 9144548"/>
                <a:gd name="connsiteY1246" fmla="*/ 109377 h 914180"/>
                <a:gd name="connsiteX1247" fmla="*/ 6072011 w 9144548"/>
                <a:gd name="connsiteY1247" fmla="*/ 100710 h 914180"/>
                <a:gd name="connsiteX1248" fmla="*/ 6056049 w 9144548"/>
                <a:gd name="connsiteY1248" fmla="*/ 92811 h 914180"/>
                <a:gd name="connsiteX1249" fmla="*/ 6082982 w 9144548"/>
                <a:gd name="connsiteY1249" fmla="*/ 110035 h 914180"/>
                <a:gd name="connsiteX1250" fmla="*/ 6093020 w 9144548"/>
                <a:gd name="connsiteY1250" fmla="*/ 118702 h 914180"/>
                <a:gd name="connsiteX1251" fmla="*/ 6092087 w 9144548"/>
                <a:gd name="connsiteY1251" fmla="*/ 130331 h 914180"/>
                <a:gd name="connsiteX1252" fmla="*/ 6091758 w 9144548"/>
                <a:gd name="connsiteY1252" fmla="*/ 130057 h 914180"/>
                <a:gd name="connsiteX1253" fmla="*/ 6079745 w 9144548"/>
                <a:gd name="connsiteY1253" fmla="*/ 123200 h 914180"/>
                <a:gd name="connsiteX1254" fmla="*/ 6091923 w 9144548"/>
                <a:gd name="connsiteY1254" fmla="*/ 132141 h 914180"/>
                <a:gd name="connsiteX1255" fmla="*/ 6091868 w 9144548"/>
                <a:gd name="connsiteY1255" fmla="*/ 132580 h 914180"/>
                <a:gd name="connsiteX1256" fmla="*/ 6089619 w 9144548"/>
                <a:gd name="connsiteY1256" fmla="*/ 155453 h 914180"/>
                <a:gd name="connsiteX1257" fmla="*/ 6031036 w 9144548"/>
                <a:gd name="connsiteY1257" fmla="*/ 108664 h 914180"/>
                <a:gd name="connsiteX1258" fmla="*/ 6027964 w 9144548"/>
                <a:gd name="connsiteY1258" fmla="*/ 105153 h 914180"/>
                <a:gd name="connsiteX1259" fmla="*/ 6028293 w 9144548"/>
                <a:gd name="connsiteY1259" fmla="*/ 89520 h 914180"/>
                <a:gd name="connsiteX1260" fmla="*/ 6028787 w 9144548"/>
                <a:gd name="connsiteY1260" fmla="*/ 77233 h 914180"/>
                <a:gd name="connsiteX1261" fmla="*/ 6016884 w 9144548"/>
                <a:gd name="connsiteY1261" fmla="*/ 114972 h 914180"/>
                <a:gd name="connsiteX1262" fmla="*/ 5998782 w 9144548"/>
                <a:gd name="connsiteY1262" fmla="*/ 175475 h 914180"/>
                <a:gd name="connsiteX1263" fmla="*/ 5997575 w 9144548"/>
                <a:gd name="connsiteY1263" fmla="*/ 179644 h 914180"/>
                <a:gd name="connsiteX1264" fmla="*/ 5954132 w 9144548"/>
                <a:gd name="connsiteY1264" fmla="*/ 172623 h 914180"/>
                <a:gd name="connsiteX1265" fmla="*/ 5995711 w 9144548"/>
                <a:gd name="connsiteY1265" fmla="*/ 186116 h 914180"/>
                <a:gd name="connsiteX1266" fmla="*/ 5990170 w 9144548"/>
                <a:gd name="connsiteY1266" fmla="*/ 206522 h 914180"/>
                <a:gd name="connsiteX1267" fmla="*/ 5951499 w 9144548"/>
                <a:gd name="connsiteY1267" fmla="*/ 184306 h 914180"/>
                <a:gd name="connsiteX1268" fmla="*/ 5970862 w 9144548"/>
                <a:gd name="connsiteY1268" fmla="*/ 195661 h 914180"/>
                <a:gd name="connsiteX1269" fmla="*/ 5988086 w 9144548"/>
                <a:gd name="connsiteY1269" fmla="*/ 207564 h 914180"/>
                <a:gd name="connsiteX1270" fmla="*/ 5989677 w 9144548"/>
                <a:gd name="connsiteY1270" fmla="*/ 208771 h 914180"/>
                <a:gd name="connsiteX1271" fmla="*/ 5982930 w 9144548"/>
                <a:gd name="connsiteY1271" fmla="*/ 236252 h 914180"/>
                <a:gd name="connsiteX1272" fmla="*/ 5955394 w 9144548"/>
                <a:gd name="connsiteY1272" fmla="*/ 221716 h 914180"/>
                <a:gd name="connsiteX1273" fmla="*/ 5955394 w 9144548"/>
                <a:gd name="connsiteY1273" fmla="*/ 221716 h 914180"/>
                <a:gd name="connsiteX1274" fmla="*/ 5955394 w 9144548"/>
                <a:gd name="connsiteY1274" fmla="*/ 221716 h 914180"/>
                <a:gd name="connsiteX1275" fmla="*/ 5946068 w 9144548"/>
                <a:gd name="connsiteY1275" fmla="*/ 218260 h 914180"/>
                <a:gd name="connsiteX1276" fmla="*/ 5954900 w 9144548"/>
                <a:gd name="connsiteY1276" fmla="*/ 222045 h 914180"/>
                <a:gd name="connsiteX1277" fmla="*/ 5954845 w 9144548"/>
                <a:gd name="connsiteY1277" fmla="*/ 222045 h 914180"/>
                <a:gd name="connsiteX1278" fmla="*/ 5982491 w 9144548"/>
                <a:gd name="connsiteY1278" fmla="*/ 238501 h 914180"/>
                <a:gd name="connsiteX1279" fmla="*/ 5980297 w 9144548"/>
                <a:gd name="connsiteY1279" fmla="*/ 247716 h 914180"/>
                <a:gd name="connsiteX1280" fmla="*/ 5979968 w 9144548"/>
                <a:gd name="connsiteY1280" fmla="*/ 249417 h 914180"/>
                <a:gd name="connsiteX1281" fmla="*/ 5979968 w 9144548"/>
                <a:gd name="connsiteY1281" fmla="*/ 249472 h 914180"/>
                <a:gd name="connsiteX1282" fmla="*/ 5973440 w 9144548"/>
                <a:gd name="connsiteY1282" fmla="*/ 246180 h 914180"/>
                <a:gd name="connsiteX1283" fmla="*/ 5955942 w 9144548"/>
                <a:gd name="connsiteY1283" fmla="*/ 238830 h 914180"/>
                <a:gd name="connsiteX1284" fmla="*/ 5979090 w 9144548"/>
                <a:gd name="connsiteY1284" fmla="*/ 250733 h 914180"/>
                <a:gd name="connsiteX1285" fmla="*/ 5971465 w 9144548"/>
                <a:gd name="connsiteY1285" fmla="*/ 260716 h 914180"/>
                <a:gd name="connsiteX1286" fmla="*/ 5965596 w 9144548"/>
                <a:gd name="connsiteY1286" fmla="*/ 268451 h 914180"/>
                <a:gd name="connsiteX1287" fmla="*/ 5963183 w 9144548"/>
                <a:gd name="connsiteY1287" fmla="*/ 271687 h 914180"/>
                <a:gd name="connsiteX1288" fmla="*/ 5959782 w 9144548"/>
                <a:gd name="connsiteY1288" fmla="*/ 260113 h 914180"/>
                <a:gd name="connsiteX1289" fmla="*/ 5960440 w 9144548"/>
                <a:gd name="connsiteY1289" fmla="*/ 258029 h 914180"/>
                <a:gd name="connsiteX1290" fmla="*/ 5961866 w 9144548"/>
                <a:gd name="connsiteY1290" fmla="*/ 250514 h 914180"/>
                <a:gd name="connsiteX1291" fmla="*/ 5961428 w 9144548"/>
                <a:gd name="connsiteY1291" fmla="*/ 243054 h 914180"/>
                <a:gd name="connsiteX1292" fmla="*/ 5960495 w 9144548"/>
                <a:gd name="connsiteY1292" fmla="*/ 250514 h 914180"/>
                <a:gd name="connsiteX1293" fmla="*/ 5958740 w 9144548"/>
                <a:gd name="connsiteY1293" fmla="*/ 256548 h 914180"/>
                <a:gd name="connsiteX1294" fmla="*/ 5953638 w 9144548"/>
                <a:gd name="connsiteY1294" fmla="*/ 242176 h 914180"/>
                <a:gd name="connsiteX1295" fmla="*/ 5940913 w 9144548"/>
                <a:gd name="connsiteY1295" fmla="*/ 209539 h 914180"/>
                <a:gd name="connsiteX1296" fmla="*/ 5946288 w 9144548"/>
                <a:gd name="connsiteY1296" fmla="*/ 208496 h 914180"/>
                <a:gd name="connsiteX1297" fmla="*/ 5940693 w 9144548"/>
                <a:gd name="connsiteY1297" fmla="*/ 208990 h 914180"/>
                <a:gd name="connsiteX1298" fmla="*/ 5890777 w 9144548"/>
                <a:gd name="connsiteY1298" fmla="*/ 112558 h 914180"/>
                <a:gd name="connsiteX1299" fmla="*/ 5893958 w 9144548"/>
                <a:gd name="connsiteY1299" fmla="*/ 134116 h 914180"/>
                <a:gd name="connsiteX1300" fmla="*/ 5907068 w 9144548"/>
                <a:gd name="connsiteY1300" fmla="*/ 212391 h 914180"/>
                <a:gd name="connsiteX1301" fmla="*/ 5891545 w 9144548"/>
                <a:gd name="connsiteY1301" fmla="*/ 214530 h 914180"/>
                <a:gd name="connsiteX1302" fmla="*/ 5890667 w 9144548"/>
                <a:gd name="connsiteY1302" fmla="*/ 211074 h 914180"/>
                <a:gd name="connsiteX1303" fmla="*/ 5873991 w 9144548"/>
                <a:gd name="connsiteY1303" fmla="*/ 160226 h 914180"/>
                <a:gd name="connsiteX1304" fmla="*/ 5867190 w 9144548"/>
                <a:gd name="connsiteY1304" fmla="*/ 141411 h 914180"/>
                <a:gd name="connsiteX1305" fmla="*/ 5867300 w 9144548"/>
                <a:gd name="connsiteY1305" fmla="*/ 157044 h 914180"/>
                <a:gd name="connsiteX1306" fmla="*/ 5868342 w 9144548"/>
                <a:gd name="connsiteY1306" fmla="*/ 172623 h 914180"/>
                <a:gd name="connsiteX1307" fmla="*/ 5869000 w 9144548"/>
                <a:gd name="connsiteY1307" fmla="*/ 218699 h 914180"/>
                <a:gd name="connsiteX1308" fmla="*/ 5846401 w 9144548"/>
                <a:gd name="connsiteY1308" fmla="*/ 224678 h 914180"/>
                <a:gd name="connsiteX1309" fmla="*/ 5845194 w 9144548"/>
                <a:gd name="connsiteY1309" fmla="*/ 197471 h 914180"/>
                <a:gd name="connsiteX1310" fmla="*/ 5850185 w 9144548"/>
                <a:gd name="connsiteY1310" fmla="*/ 135487 h 914180"/>
                <a:gd name="connsiteX1311" fmla="*/ 5874705 w 9144548"/>
                <a:gd name="connsiteY1311" fmla="*/ 124352 h 914180"/>
                <a:gd name="connsiteX1312" fmla="*/ 5855945 w 9144548"/>
                <a:gd name="connsiteY1312" fmla="*/ 131428 h 914180"/>
                <a:gd name="connsiteX1313" fmla="*/ 5850460 w 9144548"/>
                <a:gd name="connsiteY1313" fmla="*/ 133896 h 914180"/>
                <a:gd name="connsiteX1314" fmla="*/ 5852544 w 9144548"/>
                <a:gd name="connsiteY1314" fmla="*/ 120786 h 914180"/>
                <a:gd name="connsiteX1315" fmla="*/ 5878709 w 9144548"/>
                <a:gd name="connsiteY1315" fmla="*/ 107677 h 914180"/>
                <a:gd name="connsiteX1316" fmla="*/ 5888089 w 9144548"/>
                <a:gd name="connsiteY1316" fmla="*/ 104056 h 914180"/>
                <a:gd name="connsiteX1317" fmla="*/ 5878160 w 9144548"/>
                <a:gd name="connsiteY1317" fmla="*/ 107347 h 914180"/>
                <a:gd name="connsiteX1318" fmla="*/ 5878160 w 9144548"/>
                <a:gd name="connsiteY1318" fmla="*/ 107347 h 914180"/>
                <a:gd name="connsiteX1319" fmla="*/ 5878160 w 9144548"/>
                <a:gd name="connsiteY1319" fmla="*/ 107347 h 914180"/>
                <a:gd name="connsiteX1320" fmla="*/ 5852983 w 9144548"/>
                <a:gd name="connsiteY1320" fmla="*/ 118592 h 914180"/>
                <a:gd name="connsiteX1321" fmla="*/ 5853476 w 9144548"/>
                <a:gd name="connsiteY1321" fmla="*/ 115466 h 914180"/>
                <a:gd name="connsiteX1322" fmla="*/ 5859181 w 9144548"/>
                <a:gd name="connsiteY1322" fmla="*/ 85735 h 914180"/>
                <a:gd name="connsiteX1323" fmla="*/ 5867300 w 9144548"/>
                <a:gd name="connsiteY1323" fmla="*/ 81073 h 914180"/>
                <a:gd name="connsiteX1324" fmla="*/ 5888583 w 9144548"/>
                <a:gd name="connsiteY1324" fmla="*/ 70102 h 914180"/>
                <a:gd name="connsiteX1325" fmla="*/ 5859620 w 9144548"/>
                <a:gd name="connsiteY1325" fmla="*/ 83925 h 914180"/>
                <a:gd name="connsiteX1326" fmla="*/ 5863515 w 9144548"/>
                <a:gd name="connsiteY1326" fmla="*/ 66043 h 914180"/>
                <a:gd name="connsiteX1327" fmla="*/ 5853696 w 9144548"/>
                <a:gd name="connsiteY1327" fmla="*/ 87216 h 914180"/>
                <a:gd name="connsiteX1328" fmla="*/ 5845468 w 9144548"/>
                <a:gd name="connsiteY1328" fmla="*/ 91988 h 914180"/>
                <a:gd name="connsiteX1329" fmla="*/ 5811240 w 9144548"/>
                <a:gd name="connsiteY1329" fmla="*/ 116398 h 914180"/>
                <a:gd name="connsiteX1330" fmla="*/ 5785295 w 9144548"/>
                <a:gd name="connsiteY1330" fmla="*/ 142398 h 914180"/>
                <a:gd name="connsiteX1331" fmla="*/ 5781949 w 9144548"/>
                <a:gd name="connsiteY1331" fmla="*/ 146348 h 914180"/>
                <a:gd name="connsiteX1332" fmla="*/ 5756387 w 9144548"/>
                <a:gd name="connsiteY1332" fmla="*/ 156770 h 914180"/>
                <a:gd name="connsiteX1333" fmla="*/ 5753754 w 9144548"/>
                <a:gd name="connsiteY1333" fmla="*/ 149255 h 914180"/>
                <a:gd name="connsiteX1334" fmla="*/ 5776737 w 9144548"/>
                <a:gd name="connsiteY1334" fmla="*/ 130331 h 914180"/>
                <a:gd name="connsiteX1335" fmla="*/ 5797197 w 9144548"/>
                <a:gd name="connsiteY1335" fmla="*/ 106744 h 914180"/>
                <a:gd name="connsiteX1336" fmla="*/ 5805041 w 9144548"/>
                <a:gd name="connsiteY1336" fmla="*/ 94676 h 914180"/>
                <a:gd name="connsiteX1337" fmla="*/ 5811788 w 9144548"/>
                <a:gd name="connsiteY1337" fmla="*/ 82554 h 914180"/>
                <a:gd name="connsiteX1338" fmla="*/ 5803122 w 9144548"/>
                <a:gd name="connsiteY1338" fmla="*/ 94512 h 914180"/>
                <a:gd name="connsiteX1339" fmla="*/ 5794236 w 9144548"/>
                <a:gd name="connsiteY1339" fmla="*/ 106415 h 914180"/>
                <a:gd name="connsiteX1340" fmla="*/ 5773062 w 9144548"/>
                <a:gd name="connsiteY1340" fmla="*/ 129672 h 914180"/>
                <a:gd name="connsiteX1341" fmla="*/ 5752876 w 9144548"/>
                <a:gd name="connsiteY1341" fmla="*/ 146787 h 914180"/>
                <a:gd name="connsiteX1342" fmla="*/ 5749311 w 9144548"/>
                <a:gd name="connsiteY1342" fmla="*/ 136858 h 914180"/>
                <a:gd name="connsiteX1343" fmla="*/ 5754248 w 9144548"/>
                <a:gd name="connsiteY1343" fmla="*/ 129563 h 914180"/>
                <a:gd name="connsiteX1344" fmla="*/ 5763463 w 9144548"/>
                <a:gd name="connsiteY1344" fmla="*/ 106854 h 914180"/>
                <a:gd name="connsiteX1345" fmla="*/ 5763463 w 9144548"/>
                <a:gd name="connsiteY1345" fmla="*/ 106854 h 914180"/>
                <a:gd name="connsiteX1346" fmla="*/ 5763243 w 9144548"/>
                <a:gd name="connsiteY1346" fmla="*/ 99065 h 914180"/>
                <a:gd name="connsiteX1347" fmla="*/ 5762202 w 9144548"/>
                <a:gd name="connsiteY1347" fmla="*/ 106854 h 914180"/>
                <a:gd name="connsiteX1348" fmla="*/ 5750956 w 9144548"/>
                <a:gd name="connsiteY1348" fmla="*/ 129234 h 914180"/>
                <a:gd name="connsiteX1349" fmla="*/ 5748104 w 9144548"/>
                <a:gd name="connsiteY1349" fmla="*/ 133403 h 914180"/>
                <a:gd name="connsiteX1350" fmla="*/ 5748049 w 9144548"/>
                <a:gd name="connsiteY1350" fmla="*/ 133183 h 914180"/>
                <a:gd name="connsiteX1351" fmla="*/ 5738505 w 9144548"/>
                <a:gd name="connsiteY1351" fmla="*/ 109761 h 914180"/>
                <a:gd name="connsiteX1352" fmla="*/ 5741960 w 9144548"/>
                <a:gd name="connsiteY1352" fmla="*/ 141740 h 914180"/>
                <a:gd name="connsiteX1353" fmla="*/ 5734610 w 9144548"/>
                <a:gd name="connsiteY1353" fmla="*/ 151230 h 914180"/>
                <a:gd name="connsiteX1354" fmla="*/ 5726273 w 9144548"/>
                <a:gd name="connsiteY1354" fmla="*/ 162200 h 914180"/>
                <a:gd name="connsiteX1355" fmla="*/ 5718648 w 9144548"/>
                <a:gd name="connsiteY1355" fmla="*/ 173281 h 914180"/>
                <a:gd name="connsiteX1356" fmla="*/ 5717606 w 9144548"/>
                <a:gd name="connsiteY1356" fmla="*/ 175146 h 914180"/>
                <a:gd name="connsiteX1357" fmla="*/ 5714644 w 9144548"/>
                <a:gd name="connsiteY1357" fmla="*/ 181234 h 914180"/>
                <a:gd name="connsiteX1358" fmla="*/ 5714754 w 9144548"/>
                <a:gd name="connsiteY1358" fmla="*/ 182112 h 914180"/>
                <a:gd name="connsiteX1359" fmla="*/ 5714205 w 9144548"/>
                <a:gd name="connsiteY1359" fmla="*/ 184635 h 914180"/>
                <a:gd name="connsiteX1360" fmla="*/ 5714095 w 9144548"/>
                <a:gd name="connsiteY1360" fmla="*/ 186061 h 914180"/>
                <a:gd name="connsiteX1361" fmla="*/ 5708665 w 9144548"/>
                <a:gd name="connsiteY1361" fmla="*/ 181509 h 914180"/>
                <a:gd name="connsiteX1362" fmla="*/ 5707842 w 9144548"/>
                <a:gd name="connsiteY1362" fmla="*/ 178108 h 914180"/>
                <a:gd name="connsiteX1363" fmla="*/ 5701699 w 9144548"/>
                <a:gd name="connsiteY1363" fmla="*/ 186007 h 914180"/>
                <a:gd name="connsiteX1364" fmla="*/ 5700163 w 9144548"/>
                <a:gd name="connsiteY1364" fmla="*/ 185294 h 914180"/>
                <a:gd name="connsiteX1365" fmla="*/ 5704386 w 9144548"/>
                <a:gd name="connsiteY1365" fmla="*/ 178876 h 914180"/>
                <a:gd name="connsiteX1366" fmla="*/ 5710200 w 9144548"/>
                <a:gd name="connsiteY1366" fmla="*/ 168454 h 914180"/>
                <a:gd name="connsiteX1367" fmla="*/ 5719087 w 9144548"/>
                <a:gd name="connsiteY1367" fmla="*/ 147390 h 914180"/>
                <a:gd name="connsiteX1368" fmla="*/ 5721062 w 9144548"/>
                <a:gd name="connsiteY1368" fmla="*/ 136749 h 914180"/>
                <a:gd name="connsiteX1369" fmla="*/ 5720458 w 9144548"/>
                <a:gd name="connsiteY1369" fmla="*/ 126107 h 914180"/>
                <a:gd name="connsiteX1370" fmla="*/ 5719141 w 9144548"/>
                <a:gd name="connsiteY1370" fmla="*/ 136749 h 914180"/>
                <a:gd name="connsiteX1371" fmla="*/ 5716070 w 9144548"/>
                <a:gd name="connsiteY1371" fmla="*/ 147280 h 914180"/>
                <a:gd name="connsiteX1372" fmla="*/ 5706361 w 9144548"/>
                <a:gd name="connsiteY1372" fmla="*/ 168179 h 914180"/>
                <a:gd name="connsiteX1373" fmla="*/ 5700931 w 9144548"/>
                <a:gd name="connsiteY1373" fmla="*/ 178601 h 914180"/>
                <a:gd name="connsiteX1374" fmla="*/ 5697475 w 9144548"/>
                <a:gd name="connsiteY1374" fmla="*/ 184087 h 914180"/>
                <a:gd name="connsiteX1375" fmla="*/ 5686943 w 9144548"/>
                <a:gd name="connsiteY1375" fmla="*/ 179205 h 914180"/>
                <a:gd name="connsiteX1376" fmla="*/ 5687437 w 9144548"/>
                <a:gd name="connsiteY1376" fmla="*/ 174597 h 914180"/>
                <a:gd name="connsiteX1377" fmla="*/ 5686669 w 9144548"/>
                <a:gd name="connsiteY1377" fmla="*/ 166534 h 914180"/>
                <a:gd name="connsiteX1378" fmla="*/ 5685517 w 9144548"/>
                <a:gd name="connsiteY1378" fmla="*/ 174542 h 914180"/>
                <a:gd name="connsiteX1379" fmla="*/ 5684639 w 9144548"/>
                <a:gd name="connsiteY1379" fmla="*/ 178163 h 914180"/>
                <a:gd name="connsiteX1380" fmla="*/ 5666647 w 9144548"/>
                <a:gd name="connsiteY1380" fmla="*/ 170099 h 914180"/>
                <a:gd name="connsiteX1381" fmla="*/ 5665111 w 9144548"/>
                <a:gd name="connsiteY1381" fmla="*/ 169880 h 914180"/>
                <a:gd name="connsiteX1382" fmla="*/ 5683487 w 9144548"/>
                <a:gd name="connsiteY1382" fmla="*/ 181783 h 914180"/>
                <a:gd name="connsiteX1383" fmla="*/ 5683268 w 9144548"/>
                <a:gd name="connsiteY1383" fmla="*/ 182496 h 914180"/>
                <a:gd name="connsiteX1384" fmla="*/ 5676247 w 9144548"/>
                <a:gd name="connsiteY1384" fmla="*/ 198294 h 914180"/>
                <a:gd name="connsiteX1385" fmla="*/ 5669170 w 9144548"/>
                <a:gd name="connsiteY1385" fmla="*/ 213762 h 914180"/>
                <a:gd name="connsiteX1386" fmla="*/ 5610313 w 9144548"/>
                <a:gd name="connsiteY1386" fmla="*/ 165492 h 914180"/>
                <a:gd name="connsiteX1387" fmla="*/ 5609381 w 9144548"/>
                <a:gd name="connsiteY1387" fmla="*/ 164888 h 914180"/>
                <a:gd name="connsiteX1388" fmla="*/ 5610149 w 9144548"/>
                <a:gd name="connsiteY1388" fmla="*/ 164120 h 914180"/>
                <a:gd name="connsiteX1389" fmla="*/ 5609271 w 9144548"/>
                <a:gd name="connsiteY1389" fmla="*/ 164833 h 914180"/>
                <a:gd name="connsiteX1390" fmla="*/ 5592870 w 9144548"/>
                <a:gd name="connsiteY1390" fmla="*/ 153863 h 914180"/>
                <a:gd name="connsiteX1391" fmla="*/ 5598191 w 9144548"/>
                <a:gd name="connsiteY1391" fmla="*/ 148213 h 914180"/>
                <a:gd name="connsiteX1392" fmla="*/ 5603566 w 9144548"/>
                <a:gd name="connsiteY1392" fmla="*/ 143441 h 914180"/>
                <a:gd name="connsiteX1393" fmla="*/ 5597423 w 9144548"/>
                <a:gd name="connsiteY1393" fmla="*/ 148048 h 914180"/>
                <a:gd name="connsiteX1394" fmla="*/ 5597423 w 9144548"/>
                <a:gd name="connsiteY1394" fmla="*/ 148048 h 914180"/>
                <a:gd name="connsiteX1395" fmla="*/ 5597423 w 9144548"/>
                <a:gd name="connsiteY1395" fmla="*/ 148048 h 914180"/>
                <a:gd name="connsiteX1396" fmla="*/ 5591718 w 9144548"/>
                <a:gd name="connsiteY1396" fmla="*/ 153095 h 914180"/>
                <a:gd name="connsiteX1397" fmla="*/ 5558532 w 9144548"/>
                <a:gd name="connsiteY1397" fmla="*/ 133019 h 914180"/>
                <a:gd name="connsiteX1398" fmla="*/ 5562646 w 9144548"/>
                <a:gd name="connsiteY1398" fmla="*/ 125613 h 914180"/>
                <a:gd name="connsiteX1399" fmla="*/ 5572135 w 9144548"/>
                <a:gd name="connsiteY1399" fmla="*/ 112174 h 914180"/>
                <a:gd name="connsiteX1400" fmla="*/ 5556557 w 9144548"/>
                <a:gd name="connsiteY1400" fmla="*/ 131867 h 914180"/>
                <a:gd name="connsiteX1401" fmla="*/ 5552114 w 9144548"/>
                <a:gd name="connsiteY1401" fmla="*/ 129398 h 914180"/>
                <a:gd name="connsiteX1402" fmla="*/ 5568460 w 9144548"/>
                <a:gd name="connsiteY1402" fmla="*/ 99449 h 914180"/>
                <a:gd name="connsiteX1403" fmla="*/ 5571587 w 9144548"/>
                <a:gd name="connsiteY1403" fmla="*/ 92866 h 914180"/>
                <a:gd name="connsiteX1404" fmla="*/ 5542186 w 9144548"/>
                <a:gd name="connsiteY1404" fmla="*/ 124023 h 914180"/>
                <a:gd name="connsiteX1405" fmla="*/ 5477569 w 9144548"/>
                <a:gd name="connsiteY1405" fmla="*/ 93305 h 914180"/>
                <a:gd name="connsiteX1406" fmla="*/ 5534671 w 9144548"/>
                <a:gd name="connsiteY1406" fmla="*/ 132196 h 914180"/>
                <a:gd name="connsiteX1407" fmla="*/ 5518379 w 9144548"/>
                <a:gd name="connsiteY1407" fmla="*/ 150078 h 914180"/>
                <a:gd name="connsiteX1408" fmla="*/ 5517721 w 9144548"/>
                <a:gd name="connsiteY1408" fmla="*/ 147993 h 914180"/>
                <a:gd name="connsiteX1409" fmla="*/ 5512620 w 9144548"/>
                <a:gd name="connsiteY1409" fmla="*/ 135761 h 914180"/>
                <a:gd name="connsiteX1410" fmla="*/ 5515802 w 9144548"/>
                <a:gd name="connsiteY1410" fmla="*/ 148103 h 914180"/>
                <a:gd name="connsiteX1411" fmla="*/ 5516734 w 9144548"/>
                <a:gd name="connsiteY1411" fmla="*/ 151943 h 914180"/>
                <a:gd name="connsiteX1412" fmla="*/ 5510700 w 9144548"/>
                <a:gd name="connsiteY1412" fmla="*/ 158580 h 914180"/>
                <a:gd name="connsiteX1413" fmla="*/ 5507574 w 9144548"/>
                <a:gd name="connsiteY1413" fmla="*/ 154631 h 914180"/>
                <a:gd name="connsiteX1414" fmla="*/ 5463691 w 9144548"/>
                <a:gd name="connsiteY1414" fmla="*/ 102246 h 914180"/>
                <a:gd name="connsiteX1415" fmla="*/ 5479105 w 9144548"/>
                <a:gd name="connsiteY1415" fmla="*/ 135213 h 914180"/>
                <a:gd name="connsiteX1416" fmla="*/ 5491118 w 9144548"/>
                <a:gd name="connsiteY1416" fmla="*/ 166424 h 914180"/>
                <a:gd name="connsiteX1417" fmla="*/ 5490514 w 9144548"/>
                <a:gd name="connsiteY1417" fmla="*/ 165601 h 914180"/>
                <a:gd name="connsiteX1418" fmla="*/ 5490514 w 9144548"/>
                <a:gd name="connsiteY1418" fmla="*/ 165601 h 914180"/>
                <a:gd name="connsiteX1419" fmla="*/ 5490514 w 9144548"/>
                <a:gd name="connsiteY1419" fmla="*/ 165601 h 914180"/>
                <a:gd name="connsiteX1420" fmla="*/ 5482999 w 9144548"/>
                <a:gd name="connsiteY1420" fmla="*/ 158525 h 914180"/>
                <a:gd name="connsiteX1421" fmla="*/ 5489362 w 9144548"/>
                <a:gd name="connsiteY1421" fmla="*/ 165821 h 914180"/>
                <a:gd name="connsiteX1422" fmla="*/ 5489362 w 9144548"/>
                <a:gd name="connsiteY1422" fmla="*/ 165821 h 914180"/>
                <a:gd name="connsiteX1423" fmla="*/ 5493421 w 9144548"/>
                <a:gd name="connsiteY1423" fmla="*/ 172568 h 914180"/>
                <a:gd name="connsiteX1424" fmla="*/ 5494025 w 9144548"/>
                <a:gd name="connsiteY1424" fmla="*/ 174213 h 914180"/>
                <a:gd name="connsiteX1425" fmla="*/ 5493751 w 9144548"/>
                <a:gd name="connsiteY1425" fmla="*/ 177888 h 914180"/>
                <a:gd name="connsiteX1426" fmla="*/ 5476801 w 9144548"/>
                <a:gd name="connsiteY1426" fmla="*/ 197416 h 914180"/>
                <a:gd name="connsiteX1427" fmla="*/ 5468573 w 9144548"/>
                <a:gd name="connsiteY1427" fmla="*/ 190011 h 914180"/>
                <a:gd name="connsiteX1428" fmla="*/ 5475978 w 9144548"/>
                <a:gd name="connsiteY1428" fmla="*/ 198403 h 914180"/>
                <a:gd name="connsiteX1429" fmla="*/ 5460565 w 9144548"/>
                <a:gd name="connsiteY1429" fmla="*/ 216669 h 914180"/>
                <a:gd name="connsiteX1430" fmla="*/ 5452940 w 9144548"/>
                <a:gd name="connsiteY1430" fmla="*/ 197690 h 914180"/>
                <a:gd name="connsiteX1431" fmla="*/ 5455079 w 9144548"/>
                <a:gd name="connsiteY1431" fmla="*/ 195935 h 914180"/>
                <a:gd name="connsiteX1432" fmla="*/ 5466927 w 9144548"/>
                <a:gd name="connsiteY1432" fmla="*/ 187378 h 914180"/>
                <a:gd name="connsiteX1433" fmla="*/ 5452501 w 9144548"/>
                <a:gd name="connsiteY1433" fmla="*/ 196703 h 914180"/>
                <a:gd name="connsiteX1434" fmla="*/ 5442847 w 9144548"/>
                <a:gd name="connsiteY1434" fmla="*/ 174542 h 914180"/>
                <a:gd name="connsiteX1435" fmla="*/ 5447071 w 9144548"/>
                <a:gd name="connsiteY1435" fmla="*/ 200927 h 914180"/>
                <a:gd name="connsiteX1436" fmla="*/ 5442792 w 9144548"/>
                <a:gd name="connsiteY1436" fmla="*/ 204547 h 914180"/>
                <a:gd name="connsiteX1437" fmla="*/ 5427817 w 9144548"/>
                <a:gd name="connsiteY1437" fmla="*/ 220180 h 914180"/>
                <a:gd name="connsiteX1438" fmla="*/ 5418657 w 9144548"/>
                <a:gd name="connsiteY1438" fmla="*/ 214366 h 914180"/>
                <a:gd name="connsiteX1439" fmla="*/ 5414433 w 9144548"/>
                <a:gd name="connsiteY1439" fmla="*/ 211952 h 914180"/>
                <a:gd name="connsiteX1440" fmla="*/ 5415366 w 9144548"/>
                <a:gd name="connsiteY1440" fmla="*/ 208277 h 914180"/>
                <a:gd name="connsiteX1441" fmla="*/ 5416792 w 9144548"/>
                <a:gd name="connsiteY1441" fmla="*/ 199555 h 914180"/>
                <a:gd name="connsiteX1442" fmla="*/ 5413994 w 9144548"/>
                <a:gd name="connsiteY1442" fmla="*/ 208222 h 914180"/>
                <a:gd name="connsiteX1443" fmla="*/ 5413007 w 9144548"/>
                <a:gd name="connsiteY1443" fmla="*/ 211184 h 914180"/>
                <a:gd name="connsiteX1444" fmla="*/ 5388158 w 9144548"/>
                <a:gd name="connsiteY1444" fmla="*/ 199446 h 914180"/>
                <a:gd name="connsiteX1445" fmla="*/ 5403243 w 9144548"/>
                <a:gd name="connsiteY1445" fmla="*/ 206960 h 914180"/>
                <a:gd name="connsiteX1446" fmla="*/ 5412623 w 9144548"/>
                <a:gd name="connsiteY1446" fmla="*/ 212281 h 914180"/>
                <a:gd name="connsiteX1447" fmla="*/ 5411032 w 9144548"/>
                <a:gd name="connsiteY1447" fmla="*/ 216889 h 914180"/>
                <a:gd name="connsiteX1448" fmla="*/ 5405437 w 9144548"/>
                <a:gd name="connsiteY1448" fmla="*/ 229231 h 914180"/>
                <a:gd name="connsiteX1449" fmla="*/ 5395838 w 9144548"/>
                <a:gd name="connsiteY1449" fmla="*/ 225556 h 914180"/>
                <a:gd name="connsiteX1450" fmla="*/ 5395838 w 9144548"/>
                <a:gd name="connsiteY1450" fmla="*/ 225556 h 914180"/>
                <a:gd name="connsiteX1451" fmla="*/ 5395838 w 9144548"/>
                <a:gd name="connsiteY1451" fmla="*/ 225556 h 914180"/>
                <a:gd name="connsiteX1452" fmla="*/ 5395399 w 9144548"/>
                <a:gd name="connsiteY1452" fmla="*/ 225446 h 914180"/>
                <a:gd name="connsiteX1453" fmla="*/ 5388652 w 9144548"/>
                <a:gd name="connsiteY1453" fmla="*/ 215956 h 914180"/>
                <a:gd name="connsiteX1454" fmla="*/ 5387445 w 9144548"/>
                <a:gd name="connsiteY1454" fmla="*/ 213214 h 914180"/>
                <a:gd name="connsiteX1455" fmla="*/ 5387829 w 9144548"/>
                <a:gd name="connsiteY1455" fmla="*/ 214859 h 914180"/>
                <a:gd name="connsiteX1456" fmla="*/ 5359306 w 9144548"/>
                <a:gd name="connsiteY1456" fmla="*/ 179753 h 914180"/>
                <a:gd name="connsiteX1457" fmla="*/ 5360019 w 9144548"/>
                <a:gd name="connsiteY1457" fmla="*/ 173884 h 914180"/>
                <a:gd name="connsiteX1458" fmla="*/ 5403079 w 9144548"/>
                <a:gd name="connsiteY1458" fmla="*/ 97145 h 914180"/>
                <a:gd name="connsiteX1459" fmla="*/ 5403682 w 9144548"/>
                <a:gd name="connsiteY1459" fmla="*/ 93579 h 914180"/>
                <a:gd name="connsiteX1460" fmla="*/ 5396386 w 9144548"/>
                <a:gd name="connsiteY1460" fmla="*/ 102136 h 914180"/>
                <a:gd name="connsiteX1461" fmla="*/ 5342027 w 9144548"/>
                <a:gd name="connsiteY1461" fmla="*/ 161048 h 914180"/>
                <a:gd name="connsiteX1462" fmla="*/ 5279111 w 9144548"/>
                <a:gd name="connsiteY1462" fmla="*/ 105482 h 914180"/>
                <a:gd name="connsiteX1463" fmla="*/ 5294634 w 9144548"/>
                <a:gd name="connsiteY1463" fmla="*/ 126436 h 914180"/>
                <a:gd name="connsiteX1464" fmla="*/ 5327107 w 9144548"/>
                <a:gd name="connsiteY1464" fmla="*/ 177175 h 914180"/>
                <a:gd name="connsiteX1465" fmla="*/ 5308567 w 9144548"/>
                <a:gd name="connsiteY1465" fmla="*/ 199610 h 914180"/>
                <a:gd name="connsiteX1466" fmla="*/ 5291946 w 9144548"/>
                <a:gd name="connsiteY1466" fmla="*/ 219467 h 914180"/>
                <a:gd name="connsiteX1467" fmla="*/ 5295841 w 9144548"/>
                <a:gd name="connsiteY1467" fmla="*/ 202956 h 914180"/>
                <a:gd name="connsiteX1468" fmla="*/ 5306098 w 9144548"/>
                <a:gd name="connsiteY1468" fmla="*/ 180466 h 914180"/>
                <a:gd name="connsiteX1469" fmla="*/ 5306098 w 9144548"/>
                <a:gd name="connsiteY1469" fmla="*/ 180466 h 914180"/>
                <a:gd name="connsiteX1470" fmla="*/ 5312352 w 9144548"/>
                <a:gd name="connsiteY1470" fmla="*/ 173061 h 914180"/>
                <a:gd name="connsiteX1471" fmla="*/ 5304946 w 9144548"/>
                <a:gd name="connsiteY1471" fmla="*/ 180247 h 914180"/>
                <a:gd name="connsiteX1472" fmla="*/ 5304946 w 9144548"/>
                <a:gd name="connsiteY1472" fmla="*/ 180247 h 914180"/>
                <a:gd name="connsiteX1473" fmla="*/ 5304946 w 9144548"/>
                <a:gd name="connsiteY1473" fmla="*/ 180247 h 914180"/>
                <a:gd name="connsiteX1474" fmla="*/ 5292550 w 9144548"/>
                <a:gd name="connsiteY1474" fmla="*/ 202737 h 914180"/>
                <a:gd name="connsiteX1475" fmla="*/ 5287009 w 9144548"/>
                <a:gd name="connsiteY1475" fmla="*/ 225611 h 914180"/>
                <a:gd name="connsiteX1476" fmla="*/ 5287009 w 9144548"/>
                <a:gd name="connsiteY1476" fmla="*/ 225720 h 914180"/>
                <a:gd name="connsiteX1477" fmla="*/ 5279440 w 9144548"/>
                <a:gd name="connsiteY1477" fmla="*/ 235155 h 914180"/>
                <a:gd name="connsiteX1478" fmla="*/ 5277081 w 9144548"/>
                <a:gd name="connsiteY1478" fmla="*/ 236252 h 914180"/>
                <a:gd name="connsiteX1479" fmla="*/ 5278507 w 9144548"/>
                <a:gd name="connsiteY1479" fmla="*/ 224952 h 914180"/>
                <a:gd name="connsiteX1480" fmla="*/ 5274942 w 9144548"/>
                <a:gd name="connsiteY1480" fmla="*/ 200214 h 914180"/>
                <a:gd name="connsiteX1481" fmla="*/ 5276697 w 9144548"/>
                <a:gd name="connsiteY1481" fmla="*/ 175475 h 914180"/>
                <a:gd name="connsiteX1482" fmla="*/ 5279440 w 9144548"/>
                <a:gd name="connsiteY1482" fmla="*/ 163133 h 914180"/>
                <a:gd name="connsiteX1483" fmla="*/ 5282402 w 9144548"/>
                <a:gd name="connsiteY1483" fmla="*/ 150736 h 914180"/>
                <a:gd name="connsiteX1484" fmla="*/ 5277520 w 9144548"/>
                <a:gd name="connsiteY1484" fmla="*/ 163023 h 914180"/>
                <a:gd name="connsiteX1485" fmla="*/ 5273680 w 9144548"/>
                <a:gd name="connsiteY1485" fmla="*/ 175365 h 914180"/>
                <a:gd name="connsiteX1486" fmla="*/ 5270992 w 9144548"/>
                <a:gd name="connsiteY1486" fmla="*/ 200268 h 914180"/>
                <a:gd name="connsiteX1487" fmla="*/ 5275490 w 9144548"/>
                <a:gd name="connsiteY1487" fmla="*/ 225007 h 914180"/>
                <a:gd name="connsiteX1488" fmla="*/ 5274832 w 9144548"/>
                <a:gd name="connsiteY1488" fmla="*/ 237239 h 914180"/>
                <a:gd name="connsiteX1489" fmla="*/ 5273132 w 9144548"/>
                <a:gd name="connsiteY1489" fmla="*/ 237898 h 914180"/>
                <a:gd name="connsiteX1490" fmla="*/ 5270883 w 9144548"/>
                <a:gd name="connsiteY1490" fmla="*/ 234881 h 914180"/>
                <a:gd name="connsiteX1491" fmla="*/ 5268689 w 9144548"/>
                <a:gd name="connsiteY1491" fmla="*/ 231041 h 914180"/>
                <a:gd name="connsiteX1492" fmla="*/ 5267921 w 9144548"/>
                <a:gd name="connsiteY1492" fmla="*/ 228957 h 914180"/>
                <a:gd name="connsiteX1493" fmla="*/ 5225080 w 9144548"/>
                <a:gd name="connsiteY1493" fmla="*/ 110255 h 914180"/>
                <a:gd name="connsiteX1494" fmla="*/ 5226561 w 9144548"/>
                <a:gd name="connsiteY1494" fmla="*/ 129343 h 914180"/>
                <a:gd name="connsiteX1495" fmla="*/ 5226781 w 9144548"/>
                <a:gd name="connsiteY1495" fmla="*/ 132580 h 914180"/>
                <a:gd name="connsiteX1496" fmla="*/ 5222393 w 9144548"/>
                <a:gd name="connsiteY1496" fmla="*/ 128027 h 914180"/>
                <a:gd name="connsiteX1497" fmla="*/ 5226836 w 9144548"/>
                <a:gd name="connsiteY1497" fmla="*/ 133732 h 914180"/>
                <a:gd name="connsiteX1498" fmla="*/ 5228810 w 9144548"/>
                <a:gd name="connsiteY1498" fmla="*/ 182167 h 914180"/>
                <a:gd name="connsiteX1499" fmla="*/ 5115155 w 9144548"/>
                <a:gd name="connsiteY1499" fmla="*/ 65385 h 914180"/>
                <a:gd name="connsiteX1500" fmla="*/ 5116636 w 9144548"/>
                <a:gd name="connsiteY1500" fmla="*/ 65220 h 914180"/>
                <a:gd name="connsiteX1501" fmla="*/ 5113290 w 9144548"/>
                <a:gd name="connsiteY1501" fmla="*/ 65220 h 914180"/>
                <a:gd name="connsiteX1502" fmla="*/ 5216962 w 9144548"/>
                <a:gd name="connsiteY1502" fmla="*/ 211349 h 914180"/>
                <a:gd name="connsiteX1503" fmla="*/ 5222886 w 9144548"/>
                <a:gd name="connsiteY1503" fmla="*/ 231699 h 914180"/>
                <a:gd name="connsiteX1504" fmla="*/ 5225245 w 9144548"/>
                <a:gd name="connsiteY1504" fmla="*/ 235813 h 914180"/>
                <a:gd name="connsiteX1505" fmla="*/ 5220857 w 9144548"/>
                <a:gd name="connsiteY1505" fmla="*/ 252324 h 914180"/>
                <a:gd name="connsiteX1506" fmla="*/ 5223819 w 9144548"/>
                <a:gd name="connsiteY1506" fmla="*/ 255889 h 914180"/>
                <a:gd name="connsiteX1507" fmla="*/ 5223325 w 9144548"/>
                <a:gd name="connsiteY1507" fmla="*/ 255725 h 914180"/>
                <a:gd name="connsiteX1508" fmla="*/ 5216030 w 9144548"/>
                <a:gd name="connsiteY1508" fmla="*/ 240750 h 914180"/>
                <a:gd name="connsiteX1509" fmla="*/ 5214987 w 9144548"/>
                <a:gd name="connsiteY1509" fmla="*/ 230437 h 914180"/>
                <a:gd name="connsiteX1510" fmla="*/ 5213561 w 9144548"/>
                <a:gd name="connsiteY1510" fmla="*/ 220070 h 914180"/>
                <a:gd name="connsiteX1511" fmla="*/ 5204346 w 9144548"/>
                <a:gd name="connsiteY1511" fmla="*/ 199665 h 914180"/>
                <a:gd name="connsiteX1512" fmla="*/ 5196118 w 9144548"/>
                <a:gd name="connsiteY1512" fmla="*/ 189901 h 914180"/>
                <a:gd name="connsiteX1513" fmla="*/ 5185147 w 9144548"/>
                <a:gd name="connsiteY1513" fmla="*/ 180631 h 914180"/>
                <a:gd name="connsiteX1514" fmla="*/ 5201384 w 9144548"/>
                <a:gd name="connsiteY1514" fmla="*/ 199994 h 914180"/>
                <a:gd name="connsiteX1515" fmla="*/ 5209557 w 9144548"/>
                <a:gd name="connsiteY1515" fmla="*/ 220235 h 914180"/>
                <a:gd name="connsiteX1516" fmla="*/ 5211367 w 9144548"/>
                <a:gd name="connsiteY1516" fmla="*/ 230492 h 914180"/>
                <a:gd name="connsiteX1517" fmla="*/ 5212958 w 9144548"/>
                <a:gd name="connsiteY1517" fmla="*/ 240805 h 914180"/>
                <a:gd name="connsiteX1518" fmla="*/ 5217346 w 9144548"/>
                <a:gd name="connsiteY1518" fmla="*/ 251062 h 914180"/>
                <a:gd name="connsiteX1519" fmla="*/ 5221186 w 9144548"/>
                <a:gd name="connsiteY1519" fmla="*/ 254957 h 914180"/>
                <a:gd name="connsiteX1520" fmla="*/ 5211641 w 9144548"/>
                <a:gd name="connsiteY1520" fmla="*/ 249856 h 914180"/>
                <a:gd name="connsiteX1521" fmla="*/ 5209612 w 9144548"/>
                <a:gd name="connsiteY1521" fmla="*/ 267957 h 914180"/>
                <a:gd name="connsiteX1522" fmla="*/ 5208350 w 9144548"/>
                <a:gd name="connsiteY1522" fmla="*/ 267134 h 914180"/>
                <a:gd name="connsiteX1523" fmla="*/ 5209667 w 9144548"/>
                <a:gd name="connsiteY1523" fmla="*/ 268176 h 914180"/>
                <a:gd name="connsiteX1524" fmla="*/ 5211477 w 9144548"/>
                <a:gd name="connsiteY1524" fmla="*/ 271139 h 914180"/>
                <a:gd name="connsiteX1525" fmla="*/ 5206869 w 9144548"/>
                <a:gd name="connsiteY1525" fmla="*/ 268451 h 914180"/>
                <a:gd name="connsiteX1526" fmla="*/ 5205388 w 9144548"/>
                <a:gd name="connsiteY1526" fmla="*/ 262636 h 914180"/>
                <a:gd name="connsiteX1527" fmla="*/ 5204840 w 9144548"/>
                <a:gd name="connsiteY1527" fmla="*/ 245742 h 914180"/>
                <a:gd name="connsiteX1528" fmla="*/ 5202700 w 9144548"/>
                <a:gd name="connsiteY1528" fmla="*/ 228737 h 914180"/>
                <a:gd name="connsiteX1529" fmla="*/ 5198477 w 9144548"/>
                <a:gd name="connsiteY1529" fmla="*/ 220399 h 914180"/>
                <a:gd name="connsiteX1530" fmla="*/ 5190742 w 9144548"/>
                <a:gd name="connsiteY1530" fmla="*/ 212556 h 914180"/>
                <a:gd name="connsiteX1531" fmla="*/ 5199684 w 9144548"/>
                <a:gd name="connsiteY1531" fmla="*/ 228902 h 914180"/>
                <a:gd name="connsiteX1532" fmla="*/ 5200890 w 9144548"/>
                <a:gd name="connsiteY1532" fmla="*/ 245796 h 914180"/>
                <a:gd name="connsiteX1533" fmla="*/ 5202426 w 9144548"/>
                <a:gd name="connsiteY1533" fmla="*/ 262801 h 914180"/>
                <a:gd name="connsiteX1534" fmla="*/ 5203194 w 9144548"/>
                <a:gd name="connsiteY1534" fmla="*/ 265160 h 914180"/>
                <a:gd name="connsiteX1535" fmla="*/ 5204017 w 9144548"/>
                <a:gd name="connsiteY1535" fmla="*/ 287430 h 914180"/>
                <a:gd name="connsiteX1536" fmla="*/ 5210380 w 9144548"/>
                <a:gd name="connsiteY1536" fmla="*/ 293903 h 914180"/>
                <a:gd name="connsiteX1537" fmla="*/ 5205882 w 9144548"/>
                <a:gd name="connsiteY1537" fmla="*/ 292641 h 914180"/>
                <a:gd name="connsiteX1538" fmla="*/ 5180814 w 9144548"/>
                <a:gd name="connsiteY1538" fmla="*/ 240476 h 914180"/>
                <a:gd name="connsiteX1539" fmla="*/ 5118227 w 9144548"/>
                <a:gd name="connsiteY1539" fmla="*/ 157483 h 914180"/>
                <a:gd name="connsiteX1540" fmla="*/ 5135615 w 9144548"/>
                <a:gd name="connsiteY1540" fmla="*/ 133238 h 914180"/>
                <a:gd name="connsiteX1541" fmla="*/ 5113016 w 9144548"/>
                <a:gd name="connsiteY1541" fmla="*/ 151504 h 914180"/>
                <a:gd name="connsiteX1542" fmla="*/ 5112248 w 9144548"/>
                <a:gd name="connsiteY1542" fmla="*/ 151394 h 914180"/>
                <a:gd name="connsiteX1543" fmla="*/ 5064306 w 9144548"/>
                <a:gd name="connsiteY1543" fmla="*/ 106854 h 914180"/>
                <a:gd name="connsiteX1544" fmla="*/ 5058985 w 9144548"/>
                <a:gd name="connsiteY1544" fmla="*/ 86503 h 914180"/>
                <a:gd name="connsiteX1545" fmla="*/ 5057011 w 9144548"/>
                <a:gd name="connsiteY1545" fmla="*/ 100491 h 914180"/>
                <a:gd name="connsiteX1546" fmla="*/ 5048893 w 9144548"/>
                <a:gd name="connsiteY1546" fmla="*/ 94841 h 914180"/>
                <a:gd name="connsiteX1547" fmla="*/ 5056243 w 9144548"/>
                <a:gd name="connsiteY1547" fmla="*/ 105428 h 914180"/>
                <a:gd name="connsiteX1548" fmla="*/ 5055694 w 9144548"/>
                <a:gd name="connsiteY1548" fmla="*/ 118318 h 914180"/>
                <a:gd name="connsiteX1549" fmla="*/ 5053500 w 9144548"/>
                <a:gd name="connsiteY1549" fmla="*/ 140479 h 914180"/>
                <a:gd name="connsiteX1550" fmla="*/ 5051800 w 9144548"/>
                <a:gd name="connsiteY1550" fmla="*/ 158854 h 914180"/>
                <a:gd name="connsiteX1551" fmla="*/ 5043846 w 9144548"/>
                <a:gd name="connsiteY1551" fmla="*/ 147993 h 914180"/>
                <a:gd name="connsiteX1552" fmla="*/ 5032272 w 9144548"/>
                <a:gd name="connsiteY1552" fmla="*/ 125778 h 914180"/>
                <a:gd name="connsiteX1553" fmla="*/ 5031120 w 9144548"/>
                <a:gd name="connsiteY1553" fmla="*/ 118044 h 914180"/>
                <a:gd name="connsiteX1554" fmla="*/ 5031010 w 9144548"/>
                <a:gd name="connsiteY1554" fmla="*/ 125833 h 914180"/>
                <a:gd name="connsiteX1555" fmla="*/ 5031010 w 9144548"/>
                <a:gd name="connsiteY1555" fmla="*/ 125833 h 914180"/>
                <a:gd name="connsiteX1556" fmla="*/ 5040555 w 9144548"/>
                <a:gd name="connsiteY1556" fmla="*/ 148432 h 914180"/>
                <a:gd name="connsiteX1557" fmla="*/ 5051361 w 9144548"/>
                <a:gd name="connsiteY1557" fmla="*/ 163352 h 914180"/>
                <a:gd name="connsiteX1558" fmla="*/ 5051361 w 9144548"/>
                <a:gd name="connsiteY1558" fmla="*/ 163462 h 914180"/>
                <a:gd name="connsiteX1559" fmla="*/ 4993491 w 9144548"/>
                <a:gd name="connsiteY1559" fmla="*/ 117221 h 914180"/>
                <a:gd name="connsiteX1560" fmla="*/ 4991132 w 9144548"/>
                <a:gd name="connsiteY1560" fmla="*/ 114204 h 914180"/>
                <a:gd name="connsiteX1561" fmla="*/ 4989651 w 9144548"/>
                <a:gd name="connsiteY1561" fmla="*/ 112174 h 914180"/>
                <a:gd name="connsiteX1562" fmla="*/ 4989980 w 9144548"/>
                <a:gd name="connsiteY1562" fmla="*/ 97529 h 914180"/>
                <a:gd name="connsiteX1563" fmla="*/ 4990474 w 9144548"/>
                <a:gd name="connsiteY1563" fmla="*/ 85241 h 914180"/>
                <a:gd name="connsiteX1564" fmla="*/ 4984385 w 9144548"/>
                <a:gd name="connsiteY1564" fmla="*/ 105098 h 914180"/>
                <a:gd name="connsiteX1565" fmla="*/ 4982301 w 9144548"/>
                <a:gd name="connsiteY1565" fmla="*/ 102301 h 914180"/>
                <a:gd name="connsiteX1566" fmla="*/ 4984166 w 9144548"/>
                <a:gd name="connsiteY1566" fmla="*/ 105647 h 914180"/>
                <a:gd name="connsiteX1567" fmla="*/ 4978516 w 9144548"/>
                <a:gd name="connsiteY1567" fmla="*/ 122980 h 914180"/>
                <a:gd name="connsiteX1568" fmla="*/ 4976212 w 9144548"/>
                <a:gd name="connsiteY1568" fmla="*/ 130660 h 914180"/>
                <a:gd name="connsiteX1569" fmla="*/ 4948731 w 9144548"/>
                <a:gd name="connsiteY1569" fmla="*/ 112229 h 914180"/>
                <a:gd name="connsiteX1570" fmla="*/ 4905287 w 9144548"/>
                <a:gd name="connsiteY1570" fmla="*/ 91001 h 914180"/>
                <a:gd name="connsiteX1571" fmla="*/ 4926735 w 9144548"/>
                <a:gd name="connsiteY1571" fmla="*/ 101697 h 914180"/>
                <a:gd name="connsiteX1572" fmla="*/ 4946153 w 9144548"/>
                <a:gd name="connsiteY1572" fmla="*/ 112942 h 914180"/>
                <a:gd name="connsiteX1573" fmla="*/ 4975334 w 9144548"/>
                <a:gd name="connsiteY1573" fmla="*/ 133457 h 914180"/>
                <a:gd name="connsiteX1574" fmla="*/ 4968204 w 9144548"/>
                <a:gd name="connsiteY1574" fmla="*/ 156660 h 914180"/>
                <a:gd name="connsiteX1575" fmla="*/ 4952516 w 9144548"/>
                <a:gd name="connsiteY1575" fmla="*/ 145361 h 914180"/>
                <a:gd name="connsiteX1576" fmla="*/ 4916203 w 9144548"/>
                <a:gd name="connsiteY1576" fmla="*/ 128137 h 914180"/>
                <a:gd name="connsiteX1577" fmla="*/ 4916203 w 9144548"/>
                <a:gd name="connsiteY1577" fmla="*/ 128137 h 914180"/>
                <a:gd name="connsiteX1578" fmla="*/ 4916203 w 9144548"/>
                <a:gd name="connsiteY1578" fmla="*/ 128137 h 914180"/>
                <a:gd name="connsiteX1579" fmla="*/ 4906220 w 9144548"/>
                <a:gd name="connsiteY1579" fmla="*/ 125010 h 914180"/>
                <a:gd name="connsiteX1580" fmla="*/ 4915764 w 9144548"/>
                <a:gd name="connsiteY1580" fmla="*/ 128521 h 914180"/>
                <a:gd name="connsiteX1581" fmla="*/ 4915654 w 9144548"/>
                <a:gd name="connsiteY1581" fmla="*/ 128521 h 914180"/>
                <a:gd name="connsiteX1582" fmla="*/ 4949718 w 9144548"/>
                <a:gd name="connsiteY1582" fmla="*/ 146128 h 914180"/>
                <a:gd name="connsiteX1583" fmla="*/ 4967436 w 9144548"/>
                <a:gd name="connsiteY1583" fmla="*/ 159458 h 914180"/>
                <a:gd name="connsiteX1584" fmla="*/ 4965735 w 9144548"/>
                <a:gd name="connsiteY1584" fmla="*/ 165108 h 914180"/>
                <a:gd name="connsiteX1585" fmla="*/ 4955642 w 9144548"/>
                <a:gd name="connsiteY1585" fmla="*/ 159567 h 914180"/>
                <a:gd name="connsiteX1586" fmla="*/ 4938803 w 9144548"/>
                <a:gd name="connsiteY1586" fmla="*/ 151888 h 914180"/>
                <a:gd name="connsiteX1587" fmla="*/ 4919933 w 9144548"/>
                <a:gd name="connsiteY1587" fmla="*/ 145086 h 914180"/>
                <a:gd name="connsiteX1588" fmla="*/ 4953174 w 9144548"/>
                <a:gd name="connsiteY1588" fmla="*/ 160281 h 914180"/>
                <a:gd name="connsiteX1589" fmla="*/ 4965022 w 9144548"/>
                <a:gd name="connsiteY1589" fmla="*/ 167302 h 914180"/>
                <a:gd name="connsiteX1590" fmla="*/ 4962499 w 9144548"/>
                <a:gd name="connsiteY1590" fmla="*/ 176243 h 914180"/>
                <a:gd name="connsiteX1591" fmla="*/ 4954984 w 9144548"/>
                <a:gd name="connsiteY1591" fmla="*/ 173445 h 914180"/>
                <a:gd name="connsiteX1592" fmla="*/ 4962279 w 9144548"/>
                <a:gd name="connsiteY1592" fmla="*/ 176846 h 914180"/>
                <a:gd name="connsiteX1593" fmla="*/ 4960415 w 9144548"/>
                <a:gd name="connsiteY1593" fmla="*/ 183538 h 914180"/>
                <a:gd name="connsiteX1594" fmla="*/ 4953064 w 9144548"/>
                <a:gd name="connsiteY1594" fmla="*/ 209868 h 914180"/>
                <a:gd name="connsiteX1595" fmla="*/ 4944123 w 9144548"/>
                <a:gd name="connsiteY1595" fmla="*/ 199446 h 914180"/>
                <a:gd name="connsiteX1596" fmla="*/ 4950925 w 9144548"/>
                <a:gd name="connsiteY1596" fmla="*/ 208771 h 914180"/>
                <a:gd name="connsiteX1597" fmla="*/ 4952571 w 9144548"/>
                <a:gd name="connsiteY1597" fmla="*/ 211623 h 914180"/>
                <a:gd name="connsiteX1598" fmla="*/ 4944617 w 9144548"/>
                <a:gd name="connsiteY1598" fmla="*/ 243547 h 914180"/>
                <a:gd name="connsiteX1599" fmla="*/ 4939461 w 9144548"/>
                <a:gd name="connsiteY1599" fmla="*/ 242176 h 914180"/>
                <a:gd name="connsiteX1600" fmla="*/ 4938748 w 9144548"/>
                <a:gd name="connsiteY1600" fmla="*/ 240147 h 914180"/>
                <a:gd name="connsiteX1601" fmla="*/ 4926680 w 9144548"/>
                <a:gd name="connsiteY1601" fmla="*/ 224897 h 914180"/>
                <a:gd name="connsiteX1602" fmla="*/ 4926680 w 9144548"/>
                <a:gd name="connsiteY1602" fmla="*/ 224897 h 914180"/>
                <a:gd name="connsiteX1603" fmla="*/ 4926680 w 9144548"/>
                <a:gd name="connsiteY1603" fmla="*/ 224897 h 914180"/>
                <a:gd name="connsiteX1604" fmla="*/ 4922292 w 9144548"/>
                <a:gd name="connsiteY1604" fmla="*/ 221716 h 914180"/>
                <a:gd name="connsiteX1605" fmla="*/ 4926131 w 9144548"/>
                <a:gd name="connsiteY1605" fmla="*/ 225062 h 914180"/>
                <a:gd name="connsiteX1606" fmla="*/ 4926131 w 9144548"/>
                <a:gd name="connsiteY1606" fmla="*/ 225062 h 914180"/>
                <a:gd name="connsiteX1607" fmla="*/ 4936444 w 9144548"/>
                <a:gd name="connsiteY1607" fmla="*/ 240366 h 914180"/>
                <a:gd name="connsiteX1608" fmla="*/ 4936828 w 9144548"/>
                <a:gd name="connsiteY1608" fmla="*/ 241573 h 914180"/>
                <a:gd name="connsiteX1609" fmla="*/ 4919988 w 9144548"/>
                <a:gd name="connsiteY1609" fmla="*/ 238007 h 914180"/>
                <a:gd name="connsiteX1610" fmla="*/ 4917904 w 9144548"/>
                <a:gd name="connsiteY1610" fmla="*/ 236362 h 914180"/>
                <a:gd name="connsiteX1611" fmla="*/ 4919494 w 9144548"/>
                <a:gd name="connsiteY1611" fmla="*/ 237898 h 914180"/>
                <a:gd name="connsiteX1612" fmla="*/ 4910005 w 9144548"/>
                <a:gd name="connsiteY1612" fmla="*/ 236307 h 914180"/>
                <a:gd name="connsiteX1613" fmla="*/ 4881755 w 9144548"/>
                <a:gd name="connsiteY1613" fmla="*/ 174049 h 914180"/>
                <a:gd name="connsiteX1614" fmla="*/ 4897553 w 9144548"/>
                <a:gd name="connsiteY1614" fmla="*/ 167247 h 914180"/>
                <a:gd name="connsiteX1615" fmla="*/ 4881426 w 9144548"/>
                <a:gd name="connsiteY1615" fmla="*/ 173390 h 914180"/>
                <a:gd name="connsiteX1616" fmla="*/ 4874789 w 9144548"/>
                <a:gd name="connsiteY1616" fmla="*/ 160719 h 914180"/>
                <a:gd name="connsiteX1617" fmla="*/ 4899198 w 9144548"/>
                <a:gd name="connsiteY1617" fmla="*/ 155508 h 914180"/>
                <a:gd name="connsiteX1618" fmla="*/ 4873308 w 9144548"/>
                <a:gd name="connsiteY1618" fmla="*/ 157922 h 914180"/>
                <a:gd name="connsiteX1619" fmla="*/ 4852244 w 9144548"/>
                <a:gd name="connsiteY1619" fmla="*/ 120567 h 914180"/>
                <a:gd name="connsiteX1620" fmla="*/ 4855426 w 9144548"/>
                <a:gd name="connsiteY1620" fmla="*/ 142124 h 914180"/>
                <a:gd name="connsiteX1621" fmla="*/ 4858607 w 9144548"/>
                <a:gd name="connsiteY1621" fmla="*/ 159622 h 914180"/>
                <a:gd name="connsiteX1622" fmla="*/ 4833649 w 9144548"/>
                <a:gd name="connsiteY1622" fmla="*/ 163352 h 914180"/>
                <a:gd name="connsiteX1623" fmla="*/ 4828712 w 9144548"/>
                <a:gd name="connsiteY1623" fmla="*/ 149365 h 914180"/>
                <a:gd name="connsiteX1624" fmla="*/ 4828767 w 9144548"/>
                <a:gd name="connsiteY1624" fmla="*/ 164285 h 914180"/>
                <a:gd name="connsiteX1625" fmla="*/ 4808636 w 9144548"/>
                <a:gd name="connsiteY1625" fmla="*/ 169002 h 914180"/>
                <a:gd name="connsiteX1626" fmla="*/ 4814889 w 9144548"/>
                <a:gd name="connsiteY1626" fmla="*/ 123474 h 914180"/>
                <a:gd name="connsiteX1627" fmla="*/ 4824873 w 9144548"/>
                <a:gd name="connsiteY1627" fmla="*/ 73997 h 914180"/>
                <a:gd name="connsiteX1628" fmla="*/ 4807923 w 9144548"/>
                <a:gd name="connsiteY1628" fmla="*/ 111955 h 914180"/>
                <a:gd name="connsiteX1629" fmla="*/ 4783788 w 9144548"/>
                <a:gd name="connsiteY1629" fmla="*/ 176901 h 914180"/>
                <a:gd name="connsiteX1630" fmla="*/ 4753838 w 9144548"/>
                <a:gd name="connsiteY1630" fmla="*/ 189462 h 914180"/>
                <a:gd name="connsiteX1631" fmla="*/ 4751589 w 9144548"/>
                <a:gd name="connsiteY1631" fmla="*/ 188091 h 914180"/>
                <a:gd name="connsiteX1632" fmla="*/ 4721036 w 9144548"/>
                <a:gd name="connsiteY1632" fmla="*/ 173171 h 914180"/>
                <a:gd name="connsiteX1633" fmla="*/ 4736121 w 9144548"/>
                <a:gd name="connsiteY1633" fmla="*/ 180686 h 914180"/>
                <a:gd name="connsiteX1634" fmla="*/ 4749779 w 9144548"/>
                <a:gd name="connsiteY1634" fmla="*/ 188585 h 914180"/>
                <a:gd name="connsiteX1635" fmla="*/ 4752247 w 9144548"/>
                <a:gd name="connsiteY1635" fmla="*/ 190230 h 914180"/>
                <a:gd name="connsiteX1636" fmla="*/ 4732445 w 9144548"/>
                <a:gd name="connsiteY1636" fmla="*/ 200598 h 914180"/>
                <a:gd name="connsiteX1637" fmla="*/ 4728715 w 9144548"/>
                <a:gd name="connsiteY1637" fmla="*/ 199226 h 914180"/>
                <a:gd name="connsiteX1638" fmla="*/ 4728715 w 9144548"/>
                <a:gd name="connsiteY1638" fmla="*/ 199226 h 914180"/>
                <a:gd name="connsiteX1639" fmla="*/ 4728715 w 9144548"/>
                <a:gd name="connsiteY1639" fmla="*/ 199226 h 914180"/>
                <a:gd name="connsiteX1640" fmla="*/ 4727947 w 9144548"/>
                <a:gd name="connsiteY1640" fmla="*/ 199007 h 914180"/>
                <a:gd name="connsiteX1641" fmla="*/ 4724821 w 9144548"/>
                <a:gd name="connsiteY1641" fmla="*/ 187762 h 914180"/>
                <a:gd name="connsiteX1642" fmla="*/ 4719720 w 9144548"/>
                <a:gd name="connsiteY1642" fmla="*/ 170758 h 914180"/>
                <a:gd name="connsiteX1643" fmla="*/ 4723285 w 9144548"/>
                <a:gd name="connsiteY1643" fmla="*/ 168399 h 914180"/>
                <a:gd name="connsiteX1644" fmla="*/ 4731074 w 9144548"/>
                <a:gd name="connsiteY1644" fmla="*/ 161871 h 914180"/>
                <a:gd name="connsiteX1645" fmla="*/ 4737766 w 9144548"/>
                <a:gd name="connsiteY1645" fmla="*/ 155124 h 914180"/>
                <a:gd name="connsiteX1646" fmla="*/ 4749395 w 9144548"/>
                <a:gd name="connsiteY1646" fmla="*/ 141521 h 914180"/>
                <a:gd name="connsiteX1647" fmla="*/ 4767277 w 9144548"/>
                <a:gd name="connsiteY1647" fmla="*/ 129289 h 914180"/>
                <a:gd name="connsiteX1648" fmla="*/ 4755319 w 9144548"/>
                <a:gd name="connsiteY1648" fmla="*/ 134664 h 914180"/>
                <a:gd name="connsiteX1649" fmla="*/ 4746597 w 9144548"/>
                <a:gd name="connsiteY1649" fmla="*/ 141027 h 914180"/>
                <a:gd name="connsiteX1650" fmla="*/ 4734036 w 9144548"/>
                <a:gd name="connsiteY1650" fmla="*/ 154576 h 914180"/>
                <a:gd name="connsiteX1651" fmla="*/ 4727673 w 9144548"/>
                <a:gd name="connsiteY1651" fmla="*/ 161213 h 914180"/>
                <a:gd name="connsiteX1652" fmla="*/ 4720597 w 9144548"/>
                <a:gd name="connsiteY1652" fmla="*/ 167795 h 914180"/>
                <a:gd name="connsiteX1653" fmla="*/ 4719116 w 9144548"/>
                <a:gd name="connsiteY1653" fmla="*/ 168892 h 914180"/>
                <a:gd name="connsiteX1654" fmla="*/ 4717361 w 9144548"/>
                <a:gd name="connsiteY1654" fmla="*/ 163627 h 914180"/>
                <a:gd name="connsiteX1655" fmla="*/ 4732720 w 9144548"/>
                <a:gd name="connsiteY1655" fmla="*/ 147335 h 914180"/>
                <a:gd name="connsiteX1656" fmla="*/ 4735682 w 9144548"/>
                <a:gd name="connsiteY1656" fmla="*/ 145251 h 914180"/>
                <a:gd name="connsiteX1657" fmla="*/ 4752796 w 9144548"/>
                <a:gd name="connsiteY1657" fmla="*/ 129618 h 914180"/>
                <a:gd name="connsiteX1658" fmla="*/ 4769526 w 9144548"/>
                <a:gd name="connsiteY1658" fmla="*/ 114094 h 914180"/>
                <a:gd name="connsiteX1659" fmla="*/ 4792948 w 9144548"/>
                <a:gd name="connsiteY1659" fmla="*/ 100107 h 914180"/>
                <a:gd name="connsiteX1660" fmla="*/ 4778467 w 9144548"/>
                <a:gd name="connsiteY1660" fmla="*/ 106305 h 914180"/>
                <a:gd name="connsiteX1661" fmla="*/ 4766784 w 9144548"/>
                <a:gd name="connsiteY1661" fmla="*/ 113491 h 914180"/>
                <a:gd name="connsiteX1662" fmla="*/ 4749066 w 9144548"/>
                <a:gd name="connsiteY1662" fmla="*/ 129014 h 914180"/>
                <a:gd name="connsiteX1663" fmla="*/ 4732884 w 9144548"/>
                <a:gd name="connsiteY1663" fmla="*/ 144647 h 914180"/>
                <a:gd name="connsiteX1664" fmla="*/ 4726137 w 9144548"/>
                <a:gd name="connsiteY1664" fmla="*/ 149859 h 914180"/>
                <a:gd name="connsiteX1665" fmla="*/ 4719390 w 9144548"/>
                <a:gd name="connsiteY1665" fmla="*/ 151669 h 914180"/>
                <a:gd name="connsiteX1666" fmla="*/ 4738973 w 9144548"/>
                <a:gd name="connsiteY1666" fmla="*/ 131812 h 914180"/>
                <a:gd name="connsiteX1667" fmla="*/ 4725369 w 9144548"/>
                <a:gd name="connsiteY1667" fmla="*/ 135158 h 914180"/>
                <a:gd name="connsiteX1668" fmla="*/ 4732555 w 9144548"/>
                <a:gd name="connsiteY1668" fmla="*/ 132086 h 914180"/>
                <a:gd name="connsiteX1669" fmla="*/ 4746104 w 9144548"/>
                <a:gd name="connsiteY1669" fmla="*/ 123200 h 914180"/>
                <a:gd name="connsiteX1670" fmla="*/ 4757129 w 9144548"/>
                <a:gd name="connsiteY1670" fmla="*/ 113820 h 914180"/>
                <a:gd name="connsiteX1671" fmla="*/ 4768264 w 9144548"/>
                <a:gd name="connsiteY1671" fmla="*/ 104550 h 914180"/>
                <a:gd name="connsiteX1672" fmla="*/ 4794539 w 9144548"/>
                <a:gd name="connsiteY1672" fmla="*/ 86942 h 914180"/>
                <a:gd name="connsiteX1673" fmla="*/ 4827560 w 9144548"/>
                <a:gd name="connsiteY1673" fmla="*/ 71254 h 914180"/>
                <a:gd name="connsiteX1674" fmla="*/ 4808801 w 9144548"/>
                <a:gd name="connsiteY1674" fmla="*/ 78330 h 914180"/>
                <a:gd name="connsiteX1675" fmla="*/ 4792071 w 9144548"/>
                <a:gd name="connsiteY1675" fmla="*/ 86229 h 914180"/>
                <a:gd name="connsiteX1676" fmla="*/ 4764699 w 9144548"/>
                <a:gd name="connsiteY1676" fmla="*/ 103892 h 914180"/>
                <a:gd name="connsiteX1677" fmla="*/ 4753783 w 9144548"/>
                <a:gd name="connsiteY1677" fmla="*/ 113326 h 914180"/>
                <a:gd name="connsiteX1678" fmla="*/ 4743306 w 9144548"/>
                <a:gd name="connsiteY1678" fmla="*/ 122761 h 914180"/>
                <a:gd name="connsiteX1679" fmla="*/ 4722681 w 9144548"/>
                <a:gd name="connsiteY1679" fmla="*/ 135651 h 914180"/>
                <a:gd name="connsiteX1680" fmla="*/ 4722023 w 9144548"/>
                <a:gd name="connsiteY1680" fmla="*/ 135761 h 914180"/>
                <a:gd name="connsiteX1681" fmla="*/ 4728057 w 9144548"/>
                <a:gd name="connsiteY1681" fmla="*/ 132909 h 914180"/>
                <a:gd name="connsiteX1682" fmla="*/ 4739247 w 9144548"/>
                <a:gd name="connsiteY1682" fmla="*/ 116892 h 914180"/>
                <a:gd name="connsiteX1683" fmla="*/ 4745226 w 9144548"/>
                <a:gd name="connsiteY1683" fmla="*/ 113381 h 914180"/>
                <a:gd name="connsiteX1684" fmla="*/ 4772159 w 9144548"/>
                <a:gd name="connsiteY1684" fmla="*/ 93086 h 914180"/>
                <a:gd name="connsiteX1685" fmla="*/ 4797775 w 9144548"/>
                <a:gd name="connsiteY1685" fmla="*/ 72680 h 914180"/>
                <a:gd name="connsiteX1686" fmla="*/ 4831565 w 9144548"/>
                <a:gd name="connsiteY1686" fmla="*/ 54524 h 914180"/>
                <a:gd name="connsiteX1687" fmla="*/ 4831455 w 9144548"/>
                <a:gd name="connsiteY1687" fmla="*/ 54524 h 914180"/>
                <a:gd name="connsiteX1688" fmla="*/ 4840945 w 9144548"/>
                <a:gd name="connsiteY1688" fmla="*/ 50904 h 914180"/>
                <a:gd name="connsiteX1689" fmla="*/ 4831016 w 9144548"/>
                <a:gd name="connsiteY1689" fmla="*/ 54195 h 914180"/>
                <a:gd name="connsiteX1690" fmla="*/ 4831016 w 9144548"/>
                <a:gd name="connsiteY1690" fmla="*/ 54195 h 914180"/>
                <a:gd name="connsiteX1691" fmla="*/ 4831016 w 9144548"/>
                <a:gd name="connsiteY1691" fmla="*/ 54195 h 914180"/>
                <a:gd name="connsiteX1692" fmla="*/ 4794978 w 9144548"/>
                <a:gd name="connsiteY1692" fmla="*/ 71967 h 914180"/>
                <a:gd name="connsiteX1693" fmla="*/ 4768758 w 9144548"/>
                <a:gd name="connsiteY1693" fmla="*/ 92372 h 914180"/>
                <a:gd name="connsiteX1694" fmla="*/ 4742867 w 9144548"/>
                <a:gd name="connsiteY1694" fmla="*/ 112723 h 914180"/>
                <a:gd name="connsiteX1695" fmla="*/ 4735956 w 9144548"/>
                <a:gd name="connsiteY1695" fmla="*/ 117111 h 914180"/>
                <a:gd name="connsiteX1696" fmla="*/ 4725424 w 9144548"/>
                <a:gd name="connsiteY1696" fmla="*/ 118702 h 914180"/>
                <a:gd name="connsiteX1697" fmla="*/ 4733707 w 9144548"/>
                <a:gd name="connsiteY1697" fmla="*/ 112229 h 914180"/>
                <a:gd name="connsiteX1698" fmla="*/ 4735462 w 9144548"/>
                <a:gd name="connsiteY1698" fmla="*/ 95609 h 914180"/>
                <a:gd name="connsiteX1699" fmla="*/ 4741003 w 9144548"/>
                <a:gd name="connsiteY1699" fmla="*/ 89685 h 914180"/>
                <a:gd name="connsiteX1700" fmla="*/ 4767661 w 9144548"/>
                <a:gd name="connsiteY1700" fmla="*/ 63959 h 914180"/>
                <a:gd name="connsiteX1701" fmla="*/ 4800902 w 9144548"/>
                <a:gd name="connsiteY1701" fmla="*/ 39494 h 914180"/>
                <a:gd name="connsiteX1702" fmla="*/ 4820155 w 9144548"/>
                <a:gd name="connsiteY1702" fmla="*/ 27920 h 914180"/>
                <a:gd name="connsiteX1703" fmla="*/ 4841438 w 9144548"/>
                <a:gd name="connsiteY1703" fmla="*/ 16950 h 914180"/>
                <a:gd name="connsiteX1704" fmla="*/ 4798324 w 9144548"/>
                <a:gd name="connsiteY1704" fmla="*/ 38836 h 914180"/>
                <a:gd name="connsiteX1705" fmla="*/ 4764095 w 9144548"/>
                <a:gd name="connsiteY1705" fmla="*/ 63246 h 914180"/>
                <a:gd name="connsiteX1706" fmla="*/ 4738150 w 9144548"/>
                <a:gd name="connsiteY1706" fmla="*/ 89301 h 914180"/>
                <a:gd name="connsiteX1707" fmla="*/ 4734804 w 9144548"/>
                <a:gd name="connsiteY1707" fmla="*/ 93250 h 914180"/>
                <a:gd name="connsiteX1708" fmla="*/ 4694542 w 9144548"/>
                <a:gd name="connsiteY1708" fmla="*/ 113436 h 914180"/>
                <a:gd name="connsiteX1709" fmla="*/ 4694542 w 9144548"/>
                <a:gd name="connsiteY1709" fmla="*/ 113491 h 914180"/>
                <a:gd name="connsiteX1710" fmla="*/ 4691854 w 9144548"/>
                <a:gd name="connsiteY1710" fmla="*/ 111132 h 914180"/>
                <a:gd name="connsiteX1711" fmla="*/ 4702550 w 9144548"/>
                <a:gd name="connsiteY1711" fmla="*/ 99668 h 914180"/>
                <a:gd name="connsiteX1712" fmla="*/ 4729593 w 9144548"/>
                <a:gd name="connsiteY1712" fmla="*/ 77288 h 914180"/>
                <a:gd name="connsiteX1713" fmla="*/ 4750053 w 9144548"/>
                <a:gd name="connsiteY1713" fmla="*/ 53701 h 914180"/>
                <a:gd name="connsiteX1714" fmla="*/ 4757897 w 9144548"/>
                <a:gd name="connsiteY1714" fmla="*/ 41633 h 914180"/>
                <a:gd name="connsiteX1715" fmla="*/ 4764644 w 9144548"/>
                <a:gd name="connsiteY1715" fmla="*/ 29456 h 914180"/>
                <a:gd name="connsiteX1716" fmla="*/ 4755977 w 9144548"/>
                <a:gd name="connsiteY1716" fmla="*/ 41414 h 914180"/>
                <a:gd name="connsiteX1717" fmla="*/ 4747091 w 9144548"/>
                <a:gd name="connsiteY1717" fmla="*/ 53317 h 914180"/>
                <a:gd name="connsiteX1718" fmla="*/ 4725918 w 9144548"/>
                <a:gd name="connsiteY1718" fmla="*/ 76575 h 914180"/>
                <a:gd name="connsiteX1719" fmla="*/ 4699698 w 9144548"/>
                <a:gd name="connsiteY1719" fmla="*/ 99119 h 914180"/>
                <a:gd name="connsiteX1720" fmla="*/ 4690593 w 9144548"/>
                <a:gd name="connsiteY1720" fmla="*/ 109871 h 914180"/>
                <a:gd name="connsiteX1721" fmla="*/ 4688453 w 9144548"/>
                <a:gd name="connsiteY1721" fmla="*/ 107402 h 914180"/>
                <a:gd name="connsiteX1722" fmla="*/ 4677757 w 9144548"/>
                <a:gd name="connsiteY1722" fmla="*/ 115575 h 914180"/>
                <a:gd name="connsiteX1723" fmla="*/ 4682474 w 9144548"/>
                <a:gd name="connsiteY1723" fmla="*/ 109432 h 914180"/>
                <a:gd name="connsiteX1724" fmla="*/ 4691141 w 9144548"/>
                <a:gd name="connsiteY1724" fmla="*/ 98516 h 914180"/>
                <a:gd name="connsiteX1725" fmla="*/ 4707103 w 9144548"/>
                <a:gd name="connsiteY1725" fmla="*/ 76410 h 914180"/>
                <a:gd name="connsiteX1726" fmla="*/ 4716319 w 9144548"/>
                <a:gd name="connsiteY1726" fmla="*/ 53701 h 914180"/>
                <a:gd name="connsiteX1727" fmla="*/ 4716319 w 9144548"/>
                <a:gd name="connsiteY1727" fmla="*/ 53701 h 914180"/>
                <a:gd name="connsiteX1728" fmla="*/ 4716099 w 9144548"/>
                <a:gd name="connsiteY1728" fmla="*/ 45912 h 914180"/>
                <a:gd name="connsiteX1729" fmla="*/ 4715057 w 9144548"/>
                <a:gd name="connsiteY1729" fmla="*/ 53701 h 914180"/>
                <a:gd name="connsiteX1730" fmla="*/ 4703812 w 9144548"/>
                <a:gd name="connsiteY1730" fmla="*/ 76081 h 914180"/>
                <a:gd name="connsiteX1731" fmla="*/ 4687521 w 9144548"/>
                <a:gd name="connsiteY1731" fmla="*/ 98022 h 914180"/>
                <a:gd name="connsiteX1732" fmla="*/ 4679183 w 9144548"/>
                <a:gd name="connsiteY1732" fmla="*/ 108993 h 914180"/>
                <a:gd name="connsiteX1733" fmla="*/ 4671558 w 9144548"/>
                <a:gd name="connsiteY1733" fmla="*/ 120073 h 914180"/>
                <a:gd name="connsiteX1734" fmla="*/ 4670516 w 9144548"/>
                <a:gd name="connsiteY1734" fmla="*/ 121938 h 914180"/>
                <a:gd name="connsiteX1735" fmla="*/ 4667554 w 9144548"/>
                <a:gd name="connsiteY1735" fmla="*/ 128027 h 914180"/>
                <a:gd name="connsiteX1736" fmla="*/ 4667609 w 9144548"/>
                <a:gd name="connsiteY1736" fmla="*/ 128905 h 914180"/>
                <a:gd name="connsiteX1737" fmla="*/ 4667060 w 9144548"/>
                <a:gd name="connsiteY1737" fmla="*/ 131428 h 914180"/>
                <a:gd name="connsiteX1738" fmla="*/ 4666951 w 9144548"/>
                <a:gd name="connsiteY1738" fmla="*/ 132854 h 914180"/>
                <a:gd name="connsiteX1739" fmla="*/ 4661521 w 9144548"/>
                <a:gd name="connsiteY1739" fmla="*/ 128301 h 914180"/>
                <a:gd name="connsiteX1740" fmla="*/ 4660917 w 9144548"/>
                <a:gd name="connsiteY1740" fmla="*/ 126656 h 914180"/>
                <a:gd name="connsiteX1741" fmla="*/ 4669035 w 9144548"/>
                <a:gd name="connsiteY1741" fmla="*/ 117824 h 914180"/>
                <a:gd name="connsiteX1742" fmla="*/ 4656858 w 9144548"/>
                <a:gd name="connsiteY1742" fmla="*/ 126327 h 914180"/>
                <a:gd name="connsiteX1743" fmla="*/ 4657297 w 9144548"/>
                <a:gd name="connsiteY1743" fmla="*/ 125668 h 914180"/>
                <a:gd name="connsiteX1744" fmla="*/ 4663111 w 9144548"/>
                <a:gd name="connsiteY1744" fmla="*/ 115246 h 914180"/>
                <a:gd name="connsiteX1745" fmla="*/ 4671997 w 9144548"/>
                <a:gd name="connsiteY1745" fmla="*/ 94183 h 914180"/>
                <a:gd name="connsiteX1746" fmla="*/ 4673972 w 9144548"/>
                <a:gd name="connsiteY1746" fmla="*/ 83541 h 914180"/>
                <a:gd name="connsiteX1747" fmla="*/ 4673369 w 9144548"/>
                <a:gd name="connsiteY1747" fmla="*/ 72900 h 914180"/>
                <a:gd name="connsiteX1748" fmla="*/ 4671997 w 9144548"/>
                <a:gd name="connsiteY1748" fmla="*/ 83541 h 914180"/>
                <a:gd name="connsiteX1749" fmla="*/ 4668926 w 9144548"/>
                <a:gd name="connsiteY1749" fmla="*/ 94073 h 914180"/>
                <a:gd name="connsiteX1750" fmla="*/ 4659216 w 9144548"/>
                <a:gd name="connsiteY1750" fmla="*/ 114972 h 914180"/>
                <a:gd name="connsiteX1751" fmla="*/ 4653786 w 9144548"/>
                <a:gd name="connsiteY1751" fmla="*/ 125394 h 914180"/>
                <a:gd name="connsiteX1752" fmla="*/ 4650275 w 9144548"/>
                <a:gd name="connsiteY1752" fmla="*/ 130934 h 914180"/>
                <a:gd name="connsiteX1753" fmla="*/ 4634423 w 9144548"/>
                <a:gd name="connsiteY1753" fmla="*/ 142234 h 914180"/>
                <a:gd name="connsiteX1754" fmla="*/ 4639140 w 9144548"/>
                <a:gd name="connsiteY1754" fmla="*/ 129398 h 914180"/>
                <a:gd name="connsiteX1755" fmla="*/ 4640292 w 9144548"/>
                <a:gd name="connsiteY1755" fmla="*/ 121335 h 914180"/>
                <a:gd name="connsiteX1756" fmla="*/ 4639524 w 9144548"/>
                <a:gd name="connsiteY1756" fmla="*/ 113271 h 914180"/>
                <a:gd name="connsiteX1757" fmla="*/ 4638372 w 9144548"/>
                <a:gd name="connsiteY1757" fmla="*/ 121280 h 914180"/>
                <a:gd name="connsiteX1758" fmla="*/ 4636124 w 9144548"/>
                <a:gd name="connsiteY1758" fmla="*/ 129234 h 914180"/>
                <a:gd name="connsiteX1759" fmla="*/ 4629102 w 9144548"/>
                <a:gd name="connsiteY1759" fmla="*/ 145031 h 914180"/>
                <a:gd name="connsiteX1760" fmla="*/ 4628225 w 9144548"/>
                <a:gd name="connsiteY1760" fmla="*/ 146732 h 914180"/>
                <a:gd name="connsiteX1761" fmla="*/ 4586043 w 9144548"/>
                <a:gd name="connsiteY1761" fmla="*/ 178876 h 914180"/>
                <a:gd name="connsiteX1762" fmla="*/ 4585659 w 9144548"/>
                <a:gd name="connsiteY1762" fmla="*/ 160445 h 914180"/>
                <a:gd name="connsiteX1763" fmla="*/ 4575675 w 9144548"/>
                <a:gd name="connsiteY1763" fmla="*/ 176023 h 914180"/>
                <a:gd name="connsiteX1764" fmla="*/ 4571726 w 9144548"/>
                <a:gd name="connsiteY1764" fmla="*/ 173171 h 914180"/>
                <a:gd name="connsiteX1765" fmla="*/ 4549401 w 9144548"/>
                <a:gd name="connsiteY1765" fmla="*/ 158416 h 914180"/>
                <a:gd name="connsiteX1766" fmla="*/ 4552747 w 9144548"/>
                <a:gd name="connsiteY1766" fmla="*/ 149913 h 914180"/>
                <a:gd name="connsiteX1767" fmla="*/ 4558397 w 9144548"/>
                <a:gd name="connsiteY1767" fmla="*/ 147061 h 914180"/>
                <a:gd name="connsiteX1768" fmla="*/ 4553240 w 9144548"/>
                <a:gd name="connsiteY1768" fmla="*/ 149091 h 914180"/>
                <a:gd name="connsiteX1769" fmla="*/ 4557848 w 9144548"/>
                <a:gd name="connsiteY1769" fmla="*/ 142782 h 914180"/>
                <a:gd name="connsiteX1770" fmla="*/ 4550608 w 9144548"/>
                <a:gd name="connsiteY1770" fmla="*/ 150242 h 914180"/>
                <a:gd name="connsiteX1771" fmla="*/ 4546384 w 9144548"/>
                <a:gd name="connsiteY1771" fmla="*/ 152382 h 914180"/>
                <a:gd name="connsiteX1772" fmla="*/ 4543257 w 9144548"/>
                <a:gd name="connsiteY1772" fmla="*/ 154466 h 914180"/>
                <a:gd name="connsiteX1773" fmla="*/ 4539253 w 9144548"/>
                <a:gd name="connsiteY1773" fmla="*/ 151943 h 914180"/>
                <a:gd name="connsiteX1774" fmla="*/ 4543916 w 9144548"/>
                <a:gd name="connsiteY1774" fmla="*/ 147335 h 914180"/>
                <a:gd name="connsiteX1775" fmla="*/ 4560591 w 9144548"/>
                <a:gd name="connsiteY1775" fmla="*/ 131812 h 914180"/>
                <a:gd name="connsiteX1776" fmla="*/ 4584068 w 9144548"/>
                <a:gd name="connsiteY1776" fmla="*/ 117824 h 914180"/>
                <a:gd name="connsiteX1777" fmla="*/ 4569587 w 9144548"/>
                <a:gd name="connsiteY1777" fmla="*/ 124023 h 914180"/>
                <a:gd name="connsiteX1778" fmla="*/ 4557903 w 9144548"/>
                <a:gd name="connsiteY1778" fmla="*/ 131154 h 914180"/>
                <a:gd name="connsiteX1779" fmla="*/ 4540186 w 9144548"/>
                <a:gd name="connsiteY1779" fmla="*/ 146677 h 914180"/>
                <a:gd name="connsiteX1780" fmla="*/ 4540021 w 9144548"/>
                <a:gd name="connsiteY1780" fmla="*/ 146842 h 914180"/>
                <a:gd name="connsiteX1781" fmla="*/ 4544683 w 9144548"/>
                <a:gd name="connsiteY1781" fmla="*/ 134609 h 914180"/>
                <a:gd name="connsiteX1782" fmla="*/ 4548304 w 9144548"/>
                <a:gd name="connsiteY1782" fmla="*/ 131483 h 914180"/>
                <a:gd name="connsiteX1783" fmla="*/ 4559439 w 9144548"/>
                <a:gd name="connsiteY1783" fmla="*/ 122158 h 914180"/>
                <a:gd name="connsiteX1784" fmla="*/ 4585714 w 9144548"/>
                <a:gd name="connsiteY1784" fmla="*/ 104550 h 914180"/>
                <a:gd name="connsiteX1785" fmla="*/ 4618735 w 9144548"/>
                <a:gd name="connsiteY1785" fmla="*/ 88862 h 914180"/>
                <a:gd name="connsiteX1786" fmla="*/ 4599975 w 9144548"/>
                <a:gd name="connsiteY1786" fmla="*/ 95938 h 914180"/>
                <a:gd name="connsiteX1787" fmla="*/ 4583245 w 9144548"/>
                <a:gd name="connsiteY1787" fmla="*/ 103837 h 914180"/>
                <a:gd name="connsiteX1788" fmla="*/ 4555874 w 9144548"/>
                <a:gd name="connsiteY1788" fmla="*/ 121499 h 914180"/>
                <a:gd name="connsiteX1789" fmla="*/ 4548578 w 9144548"/>
                <a:gd name="connsiteY1789" fmla="*/ 127808 h 914180"/>
                <a:gd name="connsiteX1790" fmla="*/ 4560865 w 9144548"/>
                <a:gd name="connsiteY1790" fmla="*/ 112778 h 914180"/>
                <a:gd name="connsiteX1791" fmla="*/ 4563333 w 9144548"/>
                <a:gd name="connsiteY1791" fmla="*/ 110748 h 914180"/>
                <a:gd name="connsiteX1792" fmla="*/ 4588950 w 9144548"/>
                <a:gd name="connsiteY1792" fmla="*/ 90343 h 914180"/>
                <a:gd name="connsiteX1793" fmla="*/ 4622739 w 9144548"/>
                <a:gd name="connsiteY1793" fmla="*/ 72187 h 914180"/>
                <a:gd name="connsiteX1794" fmla="*/ 4622630 w 9144548"/>
                <a:gd name="connsiteY1794" fmla="*/ 72187 h 914180"/>
                <a:gd name="connsiteX1795" fmla="*/ 4632119 w 9144548"/>
                <a:gd name="connsiteY1795" fmla="*/ 68566 h 914180"/>
                <a:gd name="connsiteX1796" fmla="*/ 4622191 w 9144548"/>
                <a:gd name="connsiteY1796" fmla="*/ 71858 h 914180"/>
                <a:gd name="connsiteX1797" fmla="*/ 4622191 w 9144548"/>
                <a:gd name="connsiteY1797" fmla="*/ 71858 h 914180"/>
                <a:gd name="connsiteX1798" fmla="*/ 4622191 w 9144548"/>
                <a:gd name="connsiteY1798" fmla="*/ 71858 h 914180"/>
                <a:gd name="connsiteX1799" fmla="*/ 4586152 w 9144548"/>
                <a:gd name="connsiteY1799" fmla="*/ 89630 h 914180"/>
                <a:gd name="connsiteX1800" fmla="*/ 4559933 w 9144548"/>
                <a:gd name="connsiteY1800" fmla="*/ 110035 h 914180"/>
                <a:gd name="connsiteX1801" fmla="*/ 4533987 w 9144548"/>
                <a:gd name="connsiteY1801" fmla="*/ 130386 h 914180"/>
                <a:gd name="connsiteX1802" fmla="*/ 4533439 w 9144548"/>
                <a:gd name="connsiteY1802" fmla="*/ 130770 h 914180"/>
                <a:gd name="connsiteX1803" fmla="*/ 4536784 w 9144548"/>
                <a:gd name="connsiteY1803" fmla="*/ 116727 h 914180"/>
                <a:gd name="connsiteX1804" fmla="*/ 4551156 w 9144548"/>
                <a:gd name="connsiteY1804" fmla="*/ 94731 h 914180"/>
                <a:gd name="connsiteX1805" fmla="*/ 4551101 w 9144548"/>
                <a:gd name="connsiteY1805" fmla="*/ 94731 h 914180"/>
                <a:gd name="connsiteX1806" fmla="*/ 4556532 w 9144548"/>
                <a:gd name="connsiteY1806" fmla="*/ 89959 h 914180"/>
                <a:gd name="connsiteX1807" fmla="*/ 4550388 w 9144548"/>
                <a:gd name="connsiteY1807" fmla="*/ 94567 h 914180"/>
                <a:gd name="connsiteX1808" fmla="*/ 4550333 w 9144548"/>
                <a:gd name="connsiteY1808" fmla="*/ 94567 h 914180"/>
                <a:gd name="connsiteX1809" fmla="*/ 4533493 w 9144548"/>
                <a:gd name="connsiteY1809" fmla="*/ 116563 h 914180"/>
                <a:gd name="connsiteX1810" fmla="*/ 4529160 w 9144548"/>
                <a:gd name="connsiteY1810" fmla="*/ 133512 h 914180"/>
                <a:gd name="connsiteX1811" fmla="*/ 4527131 w 9144548"/>
                <a:gd name="connsiteY1811" fmla="*/ 134774 h 914180"/>
                <a:gd name="connsiteX1812" fmla="*/ 4516599 w 9144548"/>
                <a:gd name="connsiteY1812" fmla="*/ 136365 h 914180"/>
                <a:gd name="connsiteX1813" fmla="*/ 4524881 w 9144548"/>
                <a:gd name="connsiteY1813" fmla="*/ 129892 h 914180"/>
                <a:gd name="connsiteX1814" fmla="*/ 4526637 w 9144548"/>
                <a:gd name="connsiteY1814" fmla="*/ 113271 h 914180"/>
                <a:gd name="connsiteX1815" fmla="*/ 4532122 w 9144548"/>
                <a:gd name="connsiteY1815" fmla="*/ 107347 h 914180"/>
                <a:gd name="connsiteX1816" fmla="*/ 4558781 w 9144548"/>
                <a:gd name="connsiteY1816" fmla="*/ 81621 h 914180"/>
                <a:gd name="connsiteX1817" fmla="*/ 4592021 w 9144548"/>
                <a:gd name="connsiteY1817" fmla="*/ 57157 h 914180"/>
                <a:gd name="connsiteX1818" fmla="*/ 4611275 w 9144548"/>
                <a:gd name="connsiteY1818" fmla="*/ 45583 h 914180"/>
                <a:gd name="connsiteX1819" fmla="*/ 4632558 w 9144548"/>
                <a:gd name="connsiteY1819" fmla="*/ 34612 h 914180"/>
                <a:gd name="connsiteX1820" fmla="*/ 4589444 w 9144548"/>
                <a:gd name="connsiteY1820" fmla="*/ 56499 h 914180"/>
                <a:gd name="connsiteX1821" fmla="*/ 4555215 w 9144548"/>
                <a:gd name="connsiteY1821" fmla="*/ 80908 h 914180"/>
                <a:gd name="connsiteX1822" fmla="*/ 4529270 w 9144548"/>
                <a:gd name="connsiteY1822" fmla="*/ 106909 h 914180"/>
                <a:gd name="connsiteX1823" fmla="*/ 4525869 w 9144548"/>
                <a:gd name="connsiteY1823" fmla="*/ 110913 h 914180"/>
                <a:gd name="connsiteX1824" fmla="*/ 4499320 w 9144548"/>
                <a:gd name="connsiteY1824" fmla="*/ 121719 h 914180"/>
                <a:gd name="connsiteX1825" fmla="*/ 4500417 w 9144548"/>
                <a:gd name="connsiteY1825" fmla="*/ 113491 h 914180"/>
                <a:gd name="connsiteX1826" fmla="*/ 4500856 w 9144548"/>
                <a:gd name="connsiteY1826" fmla="*/ 111132 h 914180"/>
                <a:gd name="connsiteX1827" fmla="*/ 4520603 w 9144548"/>
                <a:gd name="connsiteY1827" fmla="*/ 94896 h 914180"/>
                <a:gd name="connsiteX1828" fmla="*/ 4541118 w 9144548"/>
                <a:gd name="connsiteY1828" fmla="*/ 71364 h 914180"/>
                <a:gd name="connsiteX1829" fmla="*/ 4548962 w 9144548"/>
                <a:gd name="connsiteY1829" fmla="*/ 59296 h 914180"/>
                <a:gd name="connsiteX1830" fmla="*/ 4555709 w 9144548"/>
                <a:gd name="connsiteY1830" fmla="*/ 47174 h 914180"/>
                <a:gd name="connsiteX1831" fmla="*/ 4547042 w 9144548"/>
                <a:gd name="connsiteY1831" fmla="*/ 59132 h 914180"/>
                <a:gd name="connsiteX1832" fmla="*/ 4538156 w 9144548"/>
                <a:gd name="connsiteY1832" fmla="*/ 71035 h 914180"/>
                <a:gd name="connsiteX1833" fmla="*/ 4516983 w 9144548"/>
                <a:gd name="connsiteY1833" fmla="*/ 94292 h 914180"/>
                <a:gd name="connsiteX1834" fmla="*/ 4501569 w 9144548"/>
                <a:gd name="connsiteY1834" fmla="*/ 107402 h 914180"/>
                <a:gd name="connsiteX1835" fmla="*/ 4508426 w 9144548"/>
                <a:gd name="connsiteY1835" fmla="*/ 85845 h 914180"/>
                <a:gd name="connsiteX1836" fmla="*/ 4515447 w 9144548"/>
                <a:gd name="connsiteY1836" fmla="*/ 72187 h 914180"/>
                <a:gd name="connsiteX1837" fmla="*/ 4524936 w 9144548"/>
                <a:gd name="connsiteY1837" fmla="*/ 58748 h 914180"/>
                <a:gd name="connsiteX1838" fmla="*/ 4505409 w 9144548"/>
                <a:gd name="connsiteY1838" fmla="*/ 85626 h 914180"/>
                <a:gd name="connsiteX1839" fmla="*/ 4496907 w 9144548"/>
                <a:gd name="connsiteY1839" fmla="*/ 111297 h 914180"/>
                <a:gd name="connsiteX1840" fmla="*/ 4490763 w 9144548"/>
                <a:gd name="connsiteY1840" fmla="*/ 116837 h 914180"/>
                <a:gd name="connsiteX1841" fmla="*/ 4485552 w 9144548"/>
                <a:gd name="connsiteY1841" fmla="*/ 122377 h 914180"/>
                <a:gd name="connsiteX1842" fmla="*/ 4479683 w 9144548"/>
                <a:gd name="connsiteY1842" fmla="*/ 119415 h 914180"/>
                <a:gd name="connsiteX1843" fmla="*/ 4482206 w 9144548"/>
                <a:gd name="connsiteY1843" fmla="*/ 116234 h 914180"/>
                <a:gd name="connsiteX1844" fmla="*/ 4498168 w 9144548"/>
                <a:gd name="connsiteY1844" fmla="*/ 94128 h 914180"/>
                <a:gd name="connsiteX1845" fmla="*/ 4507328 w 9144548"/>
                <a:gd name="connsiteY1845" fmla="*/ 71419 h 914180"/>
                <a:gd name="connsiteX1846" fmla="*/ 4507328 w 9144548"/>
                <a:gd name="connsiteY1846" fmla="*/ 71419 h 914180"/>
                <a:gd name="connsiteX1847" fmla="*/ 4507109 w 9144548"/>
                <a:gd name="connsiteY1847" fmla="*/ 63630 h 914180"/>
                <a:gd name="connsiteX1848" fmla="*/ 4506067 w 9144548"/>
                <a:gd name="connsiteY1848" fmla="*/ 71419 h 914180"/>
                <a:gd name="connsiteX1849" fmla="*/ 4494822 w 9144548"/>
                <a:gd name="connsiteY1849" fmla="*/ 93799 h 914180"/>
                <a:gd name="connsiteX1850" fmla="*/ 4478531 w 9144548"/>
                <a:gd name="connsiteY1850" fmla="*/ 115740 h 914180"/>
                <a:gd name="connsiteX1851" fmla="*/ 4476830 w 9144548"/>
                <a:gd name="connsiteY1851" fmla="*/ 117934 h 914180"/>
                <a:gd name="connsiteX1852" fmla="*/ 4476721 w 9144548"/>
                <a:gd name="connsiteY1852" fmla="*/ 117879 h 914180"/>
                <a:gd name="connsiteX1853" fmla="*/ 4474417 w 9144548"/>
                <a:gd name="connsiteY1853" fmla="*/ 106854 h 914180"/>
                <a:gd name="connsiteX1854" fmla="*/ 4470412 w 9144548"/>
                <a:gd name="connsiteY1854" fmla="*/ 94567 h 914180"/>
                <a:gd name="connsiteX1855" fmla="*/ 4465311 w 9144548"/>
                <a:gd name="connsiteY1855" fmla="*/ 82334 h 914180"/>
                <a:gd name="connsiteX1856" fmla="*/ 4468493 w 9144548"/>
                <a:gd name="connsiteY1856" fmla="*/ 94676 h 914180"/>
                <a:gd name="connsiteX1857" fmla="*/ 4471400 w 9144548"/>
                <a:gd name="connsiteY1857" fmla="*/ 107018 h 914180"/>
                <a:gd name="connsiteX1858" fmla="*/ 4472881 w 9144548"/>
                <a:gd name="connsiteY1858" fmla="*/ 116124 h 914180"/>
                <a:gd name="connsiteX1859" fmla="*/ 4463007 w 9144548"/>
                <a:gd name="connsiteY1859" fmla="*/ 111571 h 914180"/>
                <a:gd name="connsiteX1860" fmla="*/ 4464927 w 9144548"/>
                <a:gd name="connsiteY1860" fmla="*/ 101314 h 914180"/>
                <a:gd name="connsiteX1861" fmla="*/ 4464324 w 9144548"/>
                <a:gd name="connsiteY1861" fmla="*/ 90672 h 914180"/>
                <a:gd name="connsiteX1862" fmla="*/ 4462952 w 9144548"/>
                <a:gd name="connsiteY1862" fmla="*/ 101314 h 914180"/>
                <a:gd name="connsiteX1863" fmla="*/ 4460374 w 9144548"/>
                <a:gd name="connsiteY1863" fmla="*/ 110364 h 914180"/>
                <a:gd name="connsiteX1864" fmla="*/ 4438817 w 9144548"/>
                <a:gd name="connsiteY1864" fmla="*/ 100875 h 914180"/>
                <a:gd name="connsiteX1865" fmla="*/ 4458893 w 9144548"/>
                <a:gd name="connsiteY1865" fmla="*/ 114039 h 914180"/>
                <a:gd name="connsiteX1866" fmla="*/ 4452750 w 9144548"/>
                <a:gd name="connsiteY1866" fmla="*/ 127478 h 914180"/>
                <a:gd name="connsiteX1867" fmla="*/ 4443041 w 9144548"/>
                <a:gd name="connsiteY1867" fmla="*/ 112339 h 914180"/>
                <a:gd name="connsiteX1868" fmla="*/ 4443041 w 9144548"/>
                <a:gd name="connsiteY1868" fmla="*/ 112339 h 914180"/>
                <a:gd name="connsiteX1869" fmla="*/ 4443041 w 9144548"/>
                <a:gd name="connsiteY1869" fmla="*/ 112339 h 914180"/>
                <a:gd name="connsiteX1870" fmla="*/ 4435526 w 9144548"/>
                <a:gd name="connsiteY1870" fmla="*/ 105263 h 914180"/>
                <a:gd name="connsiteX1871" fmla="*/ 4441889 w 9144548"/>
                <a:gd name="connsiteY1871" fmla="*/ 112558 h 914180"/>
                <a:gd name="connsiteX1872" fmla="*/ 4441889 w 9144548"/>
                <a:gd name="connsiteY1872" fmla="*/ 112558 h 914180"/>
                <a:gd name="connsiteX1873" fmla="*/ 4451104 w 9144548"/>
                <a:gd name="connsiteY1873" fmla="*/ 130879 h 914180"/>
                <a:gd name="connsiteX1874" fmla="*/ 4450117 w 9144548"/>
                <a:gd name="connsiteY1874" fmla="*/ 132799 h 914180"/>
                <a:gd name="connsiteX1875" fmla="*/ 4444686 w 9144548"/>
                <a:gd name="connsiteY1875" fmla="*/ 143221 h 914180"/>
                <a:gd name="connsiteX1876" fmla="*/ 4438378 w 9144548"/>
                <a:gd name="connsiteY1876" fmla="*/ 153589 h 914180"/>
                <a:gd name="connsiteX1877" fmla="*/ 4438049 w 9144548"/>
                <a:gd name="connsiteY1877" fmla="*/ 154302 h 914180"/>
                <a:gd name="connsiteX1878" fmla="*/ 4431631 w 9144548"/>
                <a:gd name="connsiteY1878" fmla="*/ 146458 h 914180"/>
                <a:gd name="connsiteX1879" fmla="*/ 4430370 w 9144548"/>
                <a:gd name="connsiteY1879" fmla="*/ 145196 h 914180"/>
                <a:gd name="connsiteX1880" fmla="*/ 4431247 w 9144548"/>
                <a:gd name="connsiteY1880" fmla="*/ 139162 h 914180"/>
                <a:gd name="connsiteX1881" fmla="*/ 4430480 w 9144548"/>
                <a:gd name="connsiteY1881" fmla="*/ 131099 h 914180"/>
                <a:gd name="connsiteX1882" fmla="*/ 4429328 w 9144548"/>
                <a:gd name="connsiteY1882" fmla="*/ 139107 h 914180"/>
                <a:gd name="connsiteX1883" fmla="*/ 4428230 w 9144548"/>
                <a:gd name="connsiteY1883" fmla="*/ 143057 h 914180"/>
                <a:gd name="connsiteX1884" fmla="*/ 4421155 w 9144548"/>
                <a:gd name="connsiteY1884" fmla="*/ 136803 h 914180"/>
                <a:gd name="connsiteX1885" fmla="*/ 4427901 w 9144548"/>
                <a:gd name="connsiteY1885" fmla="*/ 144318 h 914180"/>
                <a:gd name="connsiteX1886" fmla="*/ 4427133 w 9144548"/>
                <a:gd name="connsiteY1886" fmla="*/ 147116 h 914180"/>
                <a:gd name="connsiteX1887" fmla="*/ 4420112 w 9144548"/>
                <a:gd name="connsiteY1887" fmla="*/ 162913 h 914180"/>
                <a:gd name="connsiteX1888" fmla="*/ 4412872 w 9144548"/>
                <a:gd name="connsiteY1888" fmla="*/ 178821 h 914180"/>
                <a:gd name="connsiteX1889" fmla="*/ 4412707 w 9144548"/>
                <a:gd name="connsiteY1889" fmla="*/ 179644 h 914180"/>
                <a:gd name="connsiteX1890" fmla="*/ 4412323 w 9144548"/>
                <a:gd name="connsiteY1890" fmla="*/ 179315 h 914180"/>
                <a:gd name="connsiteX1891" fmla="*/ 4404644 w 9144548"/>
                <a:gd name="connsiteY1891" fmla="*/ 187543 h 914180"/>
                <a:gd name="connsiteX1892" fmla="*/ 4404534 w 9144548"/>
                <a:gd name="connsiteY1892" fmla="*/ 187323 h 914180"/>
                <a:gd name="connsiteX1893" fmla="*/ 4404589 w 9144548"/>
                <a:gd name="connsiteY1893" fmla="*/ 187981 h 914180"/>
                <a:gd name="connsiteX1894" fmla="*/ 4405960 w 9144548"/>
                <a:gd name="connsiteY1894" fmla="*/ 195935 h 914180"/>
                <a:gd name="connsiteX1895" fmla="*/ 4407990 w 9144548"/>
                <a:gd name="connsiteY1895" fmla="*/ 204986 h 914180"/>
                <a:gd name="connsiteX1896" fmla="*/ 4399323 w 9144548"/>
                <a:gd name="connsiteY1896" fmla="*/ 200049 h 914180"/>
                <a:gd name="connsiteX1897" fmla="*/ 4397951 w 9144548"/>
                <a:gd name="connsiteY1897" fmla="*/ 218425 h 914180"/>
                <a:gd name="connsiteX1898" fmla="*/ 4393728 w 9144548"/>
                <a:gd name="connsiteY1898" fmla="*/ 229779 h 914180"/>
                <a:gd name="connsiteX1899" fmla="*/ 4402559 w 9144548"/>
                <a:gd name="connsiteY1899" fmla="*/ 241079 h 914180"/>
                <a:gd name="connsiteX1900" fmla="*/ 4411445 w 9144548"/>
                <a:gd name="connsiteY1900" fmla="*/ 252763 h 914180"/>
                <a:gd name="connsiteX1901" fmla="*/ 4411061 w 9144548"/>
                <a:gd name="connsiteY1901" fmla="*/ 267299 h 914180"/>
                <a:gd name="connsiteX1902" fmla="*/ 4405576 w 9144548"/>
                <a:gd name="connsiteY1902" fmla="*/ 313814 h 914180"/>
                <a:gd name="connsiteX1903" fmla="*/ 4389669 w 9144548"/>
                <a:gd name="connsiteY1903" fmla="*/ 254792 h 914180"/>
                <a:gd name="connsiteX1904" fmla="*/ 4388462 w 9144548"/>
                <a:gd name="connsiteY1904" fmla="*/ 250349 h 914180"/>
                <a:gd name="connsiteX1905" fmla="*/ 4390437 w 9144548"/>
                <a:gd name="connsiteY1905" fmla="*/ 248539 h 914180"/>
                <a:gd name="connsiteX1906" fmla="*/ 4388407 w 9144548"/>
                <a:gd name="connsiteY1906" fmla="*/ 250075 h 914180"/>
                <a:gd name="connsiteX1907" fmla="*/ 4376668 w 9144548"/>
                <a:gd name="connsiteY1907" fmla="*/ 178382 h 914180"/>
                <a:gd name="connsiteX1908" fmla="*/ 4364601 w 9144548"/>
                <a:gd name="connsiteY1908" fmla="*/ 199610 h 914180"/>
                <a:gd name="connsiteX1909" fmla="*/ 4359280 w 9144548"/>
                <a:gd name="connsiteY1909" fmla="*/ 190285 h 914180"/>
                <a:gd name="connsiteX1910" fmla="*/ 4359390 w 9144548"/>
                <a:gd name="connsiteY1910" fmla="*/ 185294 h 914180"/>
                <a:gd name="connsiteX1911" fmla="*/ 4402998 w 9144548"/>
                <a:gd name="connsiteY1911" fmla="*/ 108006 h 914180"/>
                <a:gd name="connsiteX1912" fmla="*/ 4406125 w 9144548"/>
                <a:gd name="connsiteY1912" fmla="*/ 101423 h 914180"/>
                <a:gd name="connsiteX1913" fmla="*/ 4345128 w 9144548"/>
                <a:gd name="connsiteY1913" fmla="*/ 167192 h 914180"/>
                <a:gd name="connsiteX1914" fmla="*/ 4344525 w 9144548"/>
                <a:gd name="connsiteY1914" fmla="*/ 166589 h 914180"/>
                <a:gd name="connsiteX1915" fmla="*/ 4348913 w 9144548"/>
                <a:gd name="connsiteY1915" fmla="*/ 160719 h 914180"/>
                <a:gd name="connsiteX1916" fmla="*/ 4343702 w 9144548"/>
                <a:gd name="connsiteY1916" fmla="*/ 165766 h 914180"/>
                <a:gd name="connsiteX1917" fmla="*/ 4342056 w 9144548"/>
                <a:gd name="connsiteY1917" fmla="*/ 163297 h 914180"/>
                <a:gd name="connsiteX1918" fmla="*/ 4335145 w 9144548"/>
                <a:gd name="connsiteY1918" fmla="*/ 154027 h 914180"/>
                <a:gd name="connsiteX1919" fmla="*/ 4338107 w 9144548"/>
                <a:gd name="connsiteY1919" fmla="*/ 148377 h 914180"/>
                <a:gd name="connsiteX1920" fmla="*/ 4354069 w 9144548"/>
                <a:gd name="connsiteY1920" fmla="*/ 128740 h 914180"/>
                <a:gd name="connsiteX1921" fmla="*/ 4343208 w 9144548"/>
                <a:gd name="connsiteY1921" fmla="*/ 138175 h 914180"/>
                <a:gd name="connsiteX1922" fmla="*/ 4335145 w 9144548"/>
                <a:gd name="connsiteY1922" fmla="*/ 148048 h 914180"/>
                <a:gd name="connsiteX1923" fmla="*/ 4333115 w 9144548"/>
                <a:gd name="connsiteY1923" fmla="*/ 151340 h 914180"/>
                <a:gd name="connsiteX1924" fmla="*/ 4325710 w 9144548"/>
                <a:gd name="connsiteY1924" fmla="*/ 142069 h 914180"/>
                <a:gd name="connsiteX1925" fmla="*/ 4327795 w 9144548"/>
                <a:gd name="connsiteY1925" fmla="*/ 134719 h 914180"/>
                <a:gd name="connsiteX1926" fmla="*/ 4342166 w 9144548"/>
                <a:gd name="connsiteY1926" fmla="*/ 112723 h 914180"/>
                <a:gd name="connsiteX1927" fmla="*/ 4342111 w 9144548"/>
                <a:gd name="connsiteY1927" fmla="*/ 112723 h 914180"/>
                <a:gd name="connsiteX1928" fmla="*/ 4347542 w 9144548"/>
                <a:gd name="connsiteY1928" fmla="*/ 107951 h 914180"/>
                <a:gd name="connsiteX1929" fmla="*/ 4341398 w 9144548"/>
                <a:gd name="connsiteY1929" fmla="*/ 112558 h 914180"/>
                <a:gd name="connsiteX1930" fmla="*/ 4341398 w 9144548"/>
                <a:gd name="connsiteY1930" fmla="*/ 112558 h 914180"/>
                <a:gd name="connsiteX1931" fmla="*/ 4341398 w 9144548"/>
                <a:gd name="connsiteY1931" fmla="*/ 112558 h 914180"/>
                <a:gd name="connsiteX1932" fmla="*/ 4324558 w 9144548"/>
                <a:gd name="connsiteY1932" fmla="*/ 134500 h 914180"/>
                <a:gd name="connsiteX1933" fmla="*/ 4323187 w 9144548"/>
                <a:gd name="connsiteY1933" fmla="*/ 138723 h 914180"/>
                <a:gd name="connsiteX1934" fmla="*/ 4298284 w 9144548"/>
                <a:gd name="connsiteY1934" fmla="*/ 110858 h 914180"/>
                <a:gd name="connsiteX1935" fmla="*/ 4313697 w 9144548"/>
                <a:gd name="connsiteY1935" fmla="*/ 143825 h 914180"/>
                <a:gd name="connsiteX1936" fmla="*/ 4319292 w 9144548"/>
                <a:gd name="connsiteY1936" fmla="*/ 157922 h 914180"/>
                <a:gd name="connsiteX1937" fmla="*/ 4314355 w 9144548"/>
                <a:gd name="connsiteY1937" fmla="*/ 180137 h 914180"/>
                <a:gd name="connsiteX1938" fmla="*/ 4311997 w 9144548"/>
                <a:gd name="connsiteY1938" fmla="*/ 185239 h 914180"/>
                <a:gd name="connsiteX1939" fmla="*/ 4303714 w 9144548"/>
                <a:gd name="connsiteY1939" fmla="*/ 188365 h 914180"/>
                <a:gd name="connsiteX1940" fmla="*/ 4305305 w 9144548"/>
                <a:gd name="connsiteY1940" fmla="*/ 181125 h 914180"/>
                <a:gd name="connsiteX1941" fmla="*/ 4291372 w 9144548"/>
                <a:gd name="connsiteY1941" fmla="*/ 165601 h 914180"/>
                <a:gd name="connsiteX1942" fmla="*/ 4290933 w 9144548"/>
                <a:gd name="connsiteY1942" fmla="*/ 159293 h 914180"/>
                <a:gd name="connsiteX1943" fmla="*/ 4291592 w 9144548"/>
                <a:gd name="connsiteY1943" fmla="*/ 131483 h 914180"/>
                <a:gd name="connsiteX1944" fmla="*/ 4299545 w 9144548"/>
                <a:gd name="connsiteY1944" fmla="*/ 103782 h 914180"/>
                <a:gd name="connsiteX1945" fmla="*/ 4306621 w 9144548"/>
                <a:gd name="connsiteY1945" fmla="*/ 90124 h 914180"/>
                <a:gd name="connsiteX1946" fmla="*/ 4316111 w 9144548"/>
                <a:gd name="connsiteY1946" fmla="*/ 76684 h 914180"/>
                <a:gd name="connsiteX1947" fmla="*/ 4296583 w 9144548"/>
                <a:gd name="connsiteY1947" fmla="*/ 103563 h 914180"/>
                <a:gd name="connsiteX1948" fmla="*/ 4287642 w 9144548"/>
                <a:gd name="connsiteY1948" fmla="*/ 131373 h 914180"/>
                <a:gd name="connsiteX1949" fmla="*/ 4287916 w 9144548"/>
                <a:gd name="connsiteY1949" fmla="*/ 159348 h 914180"/>
                <a:gd name="connsiteX1950" fmla="*/ 4288520 w 9144548"/>
                <a:gd name="connsiteY1950" fmla="*/ 163517 h 914180"/>
                <a:gd name="connsiteX1951" fmla="*/ 4270034 w 9144548"/>
                <a:gd name="connsiteY1951" fmla="*/ 188365 h 914180"/>
                <a:gd name="connsiteX1952" fmla="*/ 4270089 w 9144548"/>
                <a:gd name="connsiteY1952" fmla="*/ 188420 h 914180"/>
                <a:gd name="connsiteX1953" fmla="*/ 4265372 w 9144548"/>
                <a:gd name="connsiteY1953" fmla="*/ 186665 h 914180"/>
                <a:gd name="connsiteX1954" fmla="*/ 4264494 w 9144548"/>
                <a:gd name="connsiteY1954" fmla="*/ 174433 h 914180"/>
                <a:gd name="connsiteX1955" fmla="*/ 4268663 w 9144548"/>
                <a:gd name="connsiteY1955" fmla="*/ 149639 h 914180"/>
                <a:gd name="connsiteX1956" fmla="*/ 4265646 w 9144548"/>
                <a:gd name="connsiteY1956" fmla="*/ 124791 h 914180"/>
                <a:gd name="connsiteX1957" fmla="*/ 4261642 w 9144548"/>
                <a:gd name="connsiteY1957" fmla="*/ 112503 h 914180"/>
                <a:gd name="connsiteX1958" fmla="*/ 4256541 w 9144548"/>
                <a:gd name="connsiteY1958" fmla="*/ 100271 h 914180"/>
                <a:gd name="connsiteX1959" fmla="*/ 4259722 w 9144548"/>
                <a:gd name="connsiteY1959" fmla="*/ 112613 h 914180"/>
                <a:gd name="connsiteX1960" fmla="*/ 4262629 w 9144548"/>
                <a:gd name="connsiteY1960" fmla="*/ 124955 h 914180"/>
                <a:gd name="connsiteX1961" fmla="*/ 4264768 w 9144548"/>
                <a:gd name="connsiteY1961" fmla="*/ 149639 h 914180"/>
                <a:gd name="connsiteX1962" fmla="*/ 4261532 w 9144548"/>
                <a:gd name="connsiteY1962" fmla="*/ 174433 h 914180"/>
                <a:gd name="connsiteX1963" fmla="*/ 4263123 w 9144548"/>
                <a:gd name="connsiteY1963" fmla="*/ 185732 h 914180"/>
                <a:gd name="connsiteX1964" fmla="*/ 4258844 w 9144548"/>
                <a:gd name="connsiteY1964" fmla="*/ 183812 h 914180"/>
                <a:gd name="connsiteX1965" fmla="*/ 4256541 w 9144548"/>
                <a:gd name="connsiteY1965" fmla="*/ 193028 h 914180"/>
                <a:gd name="connsiteX1966" fmla="*/ 4255169 w 9144548"/>
                <a:gd name="connsiteY1966" fmla="*/ 186665 h 914180"/>
                <a:gd name="connsiteX1967" fmla="*/ 4252975 w 9144548"/>
                <a:gd name="connsiteY1967" fmla="*/ 175255 h 914180"/>
                <a:gd name="connsiteX1968" fmla="*/ 4247106 w 9144548"/>
                <a:gd name="connsiteY1968" fmla="*/ 152491 h 914180"/>
                <a:gd name="connsiteX1969" fmla="*/ 4234325 w 9144548"/>
                <a:gd name="connsiteY1969" fmla="*/ 130221 h 914180"/>
                <a:gd name="connsiteX1970" fmla="*/ 4234325 w 9144548"/>
                <a:gd name="connsiteY1970" fmla="*/ 130221 h 914180"/>
                <a:gd name="connsiteX1971" fmla="*/ 4234325 w 9144548"/>
                <a:gd name="connsiteY1971" fmla="*/ 130221 h 914180"/>
                <a:gd name="connsiteX1972" fmla="*/ 4227743 w 9144548"/>
                <a:gd name="connsiteY1972" fmla="*/ 124023 h 914180"/>
                <a:gd name="connsiteX1973" fmla="*/ 4237671 w 9144548"/>
                <a:gd name="connsiteY1973" fmla="*/ 105811 h 914180"/>
                <a:gd name="connsiteX1974" fmla="*/ 4238274 w 9144548"/>
                <a:gd name="connsiteY1974" fmla="*/ 102246 h 914180"/>
                <a:gd name="connsiteX1975" fmla="*/ 4230979 w 9144548"/>
                <a:gd name="connsiteY1975" fmla="*/ 110803 h 914180"/>
                <a:gd name="connsiteX1976" fmla="*/ 4176619 w 9144548"/>
                <a:gd name="connsiteY1976" fmla="*/ 169715 h 914180"/>
                <a:gd name="connsiteX1977" fmla="*/ 4165923 w 9144548"/>
                <a:gd name="connsiteY1977" fmla="*/ 159403 h 914180"/>
                <a:gd name="connsiteX1978" fmla="*/ 4166088 w 9144548"/>
                <a:gd name="connsiteY1978" fmla="*/ 139875 h 914180"/>
                <a:gd name="connsiteX1979" fmla="*/ 4156653 w 9144548"/>
                <a:gd name="connsiteY1979" fmla="*/ 112284 h 914180"/>
                <a:gd name="connsiteX1980" fmla="*/ 4161041 w 9144548"/>
                <a:gd name="connsiteY1980" fmla="*/ 126052 h 914180"/>
                <a:gd name="connsiteX1981" fmla="*/ 4163016 w 9144548"/>
                <a:gd name="connsiteY1981" fmla="*/ 139930 h 914180"/>
                <a:gd name="connsiteX1982" fmla="*/ 4162522 w 9144548"/>
                <a:gd name="connsiteY1982" fmla="*/ 156112 h 914180"/>
                <a:gd name="connsiteX1983" fmla="*/ 4113648 w 9144548"/>
                <a:gd name="connsiteY1983" fmla="*/ 114149 h 914180"/>
                <a:gd name="connsiteX1984" fmla="*/ 4129171 w 9144548"/>
                <a:gd name="connsiteY1984" fmla="*/ 135103 h 914180"/>
                <a:gd name="connsiteX1985" fmla="*/ 4157750 w 9144548"/>
                <a:gd name="connsiteY1985" fmla="*/ 178876 h 914180"/>
                <a:gd name="connsiteX1986" fmla="*/ 4151058 w 9144548"/>
                <a:gd name="connsiteY1986" fmla="*/ 195332 h 914180"/>
                <a:gd name="connsiteX1987" fmla="*/ 4148315 w 9144548"/>
                <a:gd name="connsiteY1987" fmla="*/ 201530 h 914180"/>
                <a:gd name="connsiteX1988" fmla="*/ 4128788 w 9144548"/>
                <a:gd name="connsiteY1988" fmla="*/ 216231 h 914180"/>
                <a:gd name="connsiteX1989" fmla="*/ 4127691 w 9144548"/>
                <a:gd name="connsiteY1989" fmla="*/ 223526 h 914180"/>
                <a:gd name="connsiteX1990" fmla="*/ 4120614 w 9144548"/>
                <a:gd name="connsiteY1990" fmla="*/ 220070 h 914180"/>
                <a:gd name="connsiteX1991" fmla="*/ 4120176 w 9144548"/>
                <a:gd name="connsiteY1991" fmla="*/ 214859 h 914180"/>
                <a:gd name="connsiteX1992" fmla="*/ 4123577 w 9144548"/>
                <a:gd name="connsiteY1992" fmla="*/ 192095 h 914180"/>
                <a:gd name="connsiteX1993" fmla="*/ 4126868 w 9144548"/>
                <a:gd name="connsiteY1993" fmla="*/ 169167 h 914180"/>
                <a:gd name="connsiteX1994" fmla="*/ 4118311 w 9144548"/>
                <a:gd name="connsiteY1994" fmla="*/ 146567 h 914180"/>
                <a:gd name="connsiteX1995" fmla="*/ 4118311 w 9144548"/>
                <a:gd name="connsiteY1995" fmla="*/ 146567 h 914180"/>
                <a:gd name="connsiteX1996" fmla="*/ 4118311 w 9144548"/>
                <a:gd name="connsiteY1996" fmla="*/ 146567 h 914180"/>
                <a:gd name="connsiteX1997" fmla="*/ 4113923 w 9144548"/>
                <a:gd name="connsiteY1997" fmla="*/ 141685 h 914180"/>
                <a:gd name="connsiteX1998" fmla="*/ 4117488 w 9144548"/>
                <a:gd name="connsiteY1998" fmla="*/ 146732 h 914180"/>
                <a:gd name="connsiteX1999" fmla="*/ 4117488 w 9144548"/>
                <a:gd name="connsiteY1999" fmla="*/ 146732 h 914180"/>
                <a:gd name="connsiteX2000" fmla="*/ 4123577 w 9144548"/>
                <a:gd name="connsiteY2000" fmla="*/ 169167 h 914180"/>
                <a:gd name="connsiteX2001" fmla="*/ 4119792 w 9144548"/>
                <a:gd name="connsiteY2001" fmla="*/ 191931 h 914180"/>
                <a:gd name="connsiteX2002" fmla="*/ 4117323 w 9144548"/>
                <a:gd name="connsiteY2002" fmla="*/ 214859 h 914180"/>
                <a:gd name="connsiteX2003" fmla="*/ 4117982 w 9144548"/>
                <a:gd name="connsiteY2003" fmla="*/ 219138 h 914180"/>
                <a:gd name="connsiteX2004" fmla="*/ 4110851 w 9144548"/>
                <a:gd name="connsiteY2004" fmla="*/ 226159 h 914180"/>
                <a:gd name="connsiteX2005" fmla="*/ 4107559 w 9144548"/>
                <a:gd name="connsiteY2005" fmla="*/ 221771 h 914180"/>
                <a:gd name="connsiteX2006" fmla="*/ 4110083 w 9144548"/>
                <a:gd name="connsiteY2006" fmla="*/ 213049 h 914180"/>
                <a:gd name="connsiteX2007" fmla="*/ 4112661 w 9144548"/>
                <a:gd name="connsiteY2007" fmla="*/ 202682 h 914180"/>
                <a:gd name="connsiteX2008" fmla="*/ 4111454 w 9144548"/>
                <a:gd name="connsiteY2008" fmla="*/ 181893 h 914180"/>
                <a:gd name="connsiteX2009" fmla="*/ 4107066 w 9144548"/>
                <a:gd name="connsiteY2009" fmla="*/ 171690 h 914180"/>
                <a:gd name="connsiteX2010" fmla="*/ 4099825 w 9144548"/>
                <a:gd name="connsiteY2010" fmla="*/ 161816 h 914180"/>
                <a:gd name="connsiteX2011" fmla="*/ 4108382 w 9144548"/>
                <a:gd name="connsiteY2011" fmla="*/ 182057 h 914180"/>
                <a:gd name="connsiteX2012" fmla="*/ 4108657 w 9144548"/>
                <a:gd name="connsiteY2012" fmla="*/ 202572 h 914180"/>
                <a:gd name="connsiteX2013" fmla="*/ 4106463 w 9144548"/>
                <a:gd name="connsiteY2013" fmla="*/ 212830 h 914180"/>
                <a:gd name="connsiteX2014" fmla="*/ 4104049 w 9144548"/>
                <a:gd name="connsiteY2014" fmla="*/ 223142 h 914180"/>
                <a:gd name="connsiteX2015" fmla="*/ 4104433 w 9144548"/>
                <a:gd name="connsiteY2015" fmla="*/ 233564 h 914180"/>
                <a:gd name="connsiteX2016" fmla="*/ 4106737 w 9144548"/>
                <a:gd name="connsiteY2016" fmla="*/ 237678 h 914180"/>
                <a:gd name="connsiteX2017" fmla="*/ 4101361 w 9144548"/>
                <a:gd name="connsiteY2017" fmla="*/ 234168 h 914180"/>
                <a:gd name="connsiteX2018" fmla="*/ 4097028 w 9144548"/>
                <a:gd name="connsiteY2018" fmla="*/ 219302 h 914180"/>
                <a:gd name="connsiteX2019" fmla="*/ 4098619 w 9144548"/>
                <a:gd name="connsiteY2019" fmla="*/ 210526 h 914180"/>
                <a:gd name="connsiteX2020" fmla="*/ 4097631 w 9144548"/>
                <a:gd name="connsiteY2020" fmla="*/ 201969 h 914180"/>
                <a:gd name="connsiteX2021" fmla="*/ 4093024 w 9144548"/>
                <a:gd name="connsiteY2021" fmla="*/ 193686 h 914180"/>
                <a:gd name="connsiteX2022" fmla="*/ 4095547 w 9144548"/>
                <a:gd name="connsiteY2022" fmla="*/ 210471 h 914180"/>
                <a:gd name="connsiteX2023" fmla="*/ 4095053 w 9144548"/>
                <a:gd name="connsiteY2023" fmla="*/ 212830 h 914180"/>
                <a:gd name="connsiteX2024" fmla="*/ 4059563 w 9144548"/>
                <a:gd name="connsiteY2024" fmla="*/ 118812 h 914180"/>
                <a:gd name="connsiteX2025" fmla="*/ 4061044 w 9144548"/>
                <a:gd name="connsiteY2025" fmla="*/ 137900 h 914180"/>
                <a:gd name="connsiteX2026" fmla="*/ 4063293 w 9144548"/>
                <a:gd name="connsiteY2026" fmla="*/ 190724 h 914180"/>
                <a:gd name="connsiteX2027" fmla="*/ 4002680 w 9144548"/>
                <a:gd name="connsiteY2027" fmla="*/ 125175 h 914180"/>
                <a:gd name="connsiteX2028" fmla="*/ 4004491 w 9144548"/>
                <a:gd name="connsiteY2028" fmla="*/ 118647 h 914180"/>
                <a:gd name="connsiteX2029" fmla="*/ 4001748 w 9144548"/>
                <a:gd name="connsiteY2029" fmla="*/ 124187 h 914180"/>
                <a:gd name="connsiteX2030" fmla="*/ 3971030 w 9144548"/>
                <a:gd name="connsiteY2030" fmla="*/ 94018 h 914180"/>
                <a:gd name="connsiteX2031" fmla="*/ 3972018 w 9144548"/>
                <a:gd name="connsiteY2031" fmla="*/ 89685 h 914180"/>
                <a:gd name="connsiteX2032" fmla="*/ 3970482 w 9144548"/>
                <a:gd name="connsiteY2032" fmla="*/ 93469 h 914180"/>
                <a:gd name="connsiteX2033" fmla="*/ 3949638 w 9144548"/>
                <a:gd name="connsiteY2033" fmla="*/ 73887 h 914180"/>
                <a:gd name="connsiteX2034" fmla="*/ 3951119 w 9144548"/>
                <a:gd name="connsiteY2034" fmla="*/ 73722 h 914180"/>
                <a:gd name="connsiteX2035" fmla="*/ 3947773 w 9144548"/>
                <a:gd name="connsiteY2035" fmla="*/ 73722 h 914180"/>
                <a:gd name="connsiteX2036" fmla="*/ 3968123 w 9144548"/>
                <a:gd name="connsiteY2036" fmla="*/ 102904 h 914180"/>
                <a:gd name="connsiteX2037" fmla="*/ 3969659 w 9144548"/>
                <a:gd name="connsiteY2037" fmla="*/ 120402 h 914180"/>
                <a:gd name="connsiteX2038" fmla="*/ 3977338 w 9144548"/>
                <a:gd name="connsiteY2038" fmla="*/ 143112 h 914180"/>
                <a:gd name="connsiteX2039" fmla="*/ 3981891 w 9144548"/>
                <a:gd name="connsiteY2039" fmla="*/ 154411 h 914180"/>
                <a:gd name="connsiteX2040" fmla="*/ 3984305 w 9144548"/>
                <a:gd name="connsiteY2040" fmla="*/ 160719 h 914180"/>
                <a:gd name="connsiteX2041" fmla="*/ 3976735 w 9144548"/>
                <a:gd name="connsiteY2041" fmla="*/ 152053 h 914180"/>
                <a:gd name="connsiteX2042" fmla="*/ 3973718 w 9144548"/>
                <a:gd name="connsiteY2042" fmla="*/ 154356 h 914180"/>
                <a:gd name="connsiteX2043" fmla="*/ 3968836 w 9144548"/>
                <a:gd name="connsiteY2043" fmla="*/ 143550 h 914180"/>
                <a:gd name="connsiteX2044" fmla="*/ 3970098 w 9144548"/>
                <a:gd name="connsiteY2044" fmla="*/ 141685 h 914180"/>
                <a:gd name="connsiteX2045" fmla="*/ 3968452 w 9144548"/>
                <a:gd name="connsiteY2045" fmla="*/ 142947 h 914180"/>
                <a:gd name="connsiteX2046" fmla="*/ 3951009 w 9144548"/>
                <a:gd name="connsiteY2046" fmla="*/ 119580 h 914180"/>
                <a:gd name="connsiteX2047" fmla="*/ 3938612 w 9144548"/>
                <a:gd name="connsiteY2047" fmla="*/ 95444 h 914180"/>
                <a:gd name="connsiteX2048" fmla="*/ 3934224 w 9144548"/>
                <a:gd name="connsiteY2048" fmla="*/ 83212 h 914180"/>
                <a:gd name="connsiteX2049" fmla="*/ 3930055 w 9144548"/>
                <a:gd name="connsiteY2049" fmla="*/ 70925 h 914180"/>
                <a:gd name="connsiteX2050" fmla="*/ 3932249 w 9144548"/>
                <a:gd name="connsiteY2050" fmla="*/ 83322 h 914180"/>
                <a:gd name="connsiteX2051" fmla="*/ 3935540 w 9144548"/>
                <a:gd name="connsiteY2051" fmla="*/ 95664 h 914180"/>
                <a:gd name="connsiteX2052" fmla="*/ 3947114 w 9144548"/>
                <a:gd name="connsiteY2052" fmla="*/ 120018 h 914180"/>
                <a:gd name="connsiteX2053" fmla="*/ 3965655 w 9144548"/>
                <a:gd name="connsiteY2053" fmla="*/ 143550 h 914180"/>
                <a:gd name="connsiteX2054" fmla="*/ 3966313 w 9144548"/>
                <a:gd name="connsiteY2054" fmla="*/ 144483 h 914180"/>
                <a:gd name="connsiteX2055" fmla="*/ 3960773 w 9144548"/>
                <a:gd name="connsiteY2055" fmla="*/ 148981 h 914180"/>
                <a:gd name="connsiteX2056" fmla="*/ 3936034 w 9144548"/>
                <a:gd name="connsiteY2056" fmla="*/ 135597 h 914180"/>
                <a:gd name="connsiteX2057" fmla="*/ 3934169 w 9144548"/>
                <a:gd name="connsiteY2057" fmla="*/ 131483 h 914180"/>
                <a:gd name="connsiteX2058" fmla="*/ 3918042 w 9144548"/>
                <a:gd name="connsiteY2058" fmla="*/ 104385 h 914180"/>
                <a:gd name="connsiteX2059" fmla="*/ 3893139 w 9144548"/>
                <a:gd name="connsiteY2059" fmla="*/ 78495 h 914180"/>
                <a:gd name="connsiteX2060" fmla="*/ 3858527 w 9144548"/>
                <a:gd name="connsiteY2060" fmla="*/ 54634 h 914180"/>
                <a:gd name="connsiteX2061" fmla="*/ 3875531 w 9144548"/>
                <a:gd name="connsiteY2061" fmla="*/ 66592 h 914180"/>
                <a:gd name="connsiteX2062" fmla="*/ 3890342 w 9144548"/>
                <a:gd name="connsiteY2062" fmla="*/ 78988 h 914180"/>
                <a:gd name="connsiteX2063" fmla="*/ 3914257 w 9144548"/>
                <a:gd name="connsiteY2063" fmla="*/ 104879 h 914180"/>
                <a:gd name="connsiteX2064" fmla="*/ 3931152 w 9144548"/>
                <a:gd name="connsiteY2064" fmla="*/ 131702 h 914180"/>
                <a:gd name="connsiteX2065" fmla="*/ 3934443 w 9144548"/>
                <a:gd name="connsiteY2065" fmla="*/ 137846 h 914180"/>
                <a:gd name="connsiteX2066" fmla="*/ 3931152 w 9144548"/>
                <a:gd name="connsiteY2066" fmla="*/ 144483 h 914180"/>
                <a:gd name="connsiteX2067" fmla="*/ 3898679 w 9144548"/>
                <a:gd name="connsiteY2067" fmla="*/ 115246 h 914180"/>
                <a:gd name="connsiteX2068" fmla="*/ 3893358 w 9144548"/>
                <a:gd name="connsiteY2068" fmla="*/ 94896 h 914180"/>
                <a:gd name="connsiteX2069" fmla="*/ 3891384 w 9144548"/>
                <a:gd name="connsiteY2069" fmla="*/ 108883 h 914180"/>
                <a:gd name="connsiteX2070" fmla="*/ 3883266 w 9144548"/>
                <a:gd name="connsiteY2070" fmla="*/ 103233 h 914180"/>
                <a:gd name="connsiteX2071" fmla="*/ 3890616 w 9144548"/>
                <a:gd name="connsiteY2071" fmla="*/ 113820 h 914180"/>
                <a:gd name="connsiteX2072" fmla="*/ 3890506 w 9144548"/>
                <a:gd name="connsiteY2072" fmla="*/ 118208 h 914180"/>
                <a:gd name="connsiteX2073" fmla="*/ 3884143 w 9144548"/>
                <a:gd name="connsiteY2073" fmla="*/ 111516 h 914180"/>
                <a:gd name="connsiteX2074" fmla="*/ 3855016 w 9144548"/>
                <a:gd name="connsiteY2074" fmla="*/ 92153 h 914180"/>
                <a:gd name="connsiteX2075" fmla="*/ 3855016 w 9144548"/>
                <a:gd name="connsiteY2075" fmla="*/ 92153 h 914180"/>
                <a:gd name="connsiteX2076" fmla="*/ 3855016 w 9144548"/>
                <a:gd name="connsiteY2076" fmla="*/ 92153 h 914180"/>
                <a:gd name="connsiteX2077" fmla="*/ 3846404 w 9144548"/>
                <a:gd name="connsiteY2077" fmla="*/ 88423 h 914180"/>
                <a:gd name="connsiteX2078" fmla="*/ 3854468 w 9144548"/>
                <a:gd name="connsiteY2078" fmla="*/ 92482 h 914180"/>
                <a:gd name="connsiteX2079" fmla="*/ 3854358 w 9144548"/>
                <a:gd name="connsiteY2079" fmla="*/ 92482 h 914180"/>
                <a:gd name="connsiteX2080" fmla="*/ 3881071 w 9144548"/>
                <a:gd name="connsiteY2080" fmla="*/ 112120 h 914180"/>
                <a:gd name="connsiteX2081" fmla="*/ 3890396 w 9144548"/>
                <a:gd name="connsiteY2081" fmla="*/ 122597 h 914180"/>
                <a:gd name="connsiteX2082" fmla="*/ 3890122 w 9144548"/>
                <a:gd name="connsiteY2082" fmla="*/ 126820 h 914180"/>
                <a:gd name="connsiteX2083" fmla="*/ 3889354 w 9144548"/>
                <a:gd name="connsiteY2083" fmla="*/ 131867 h 914180"/>
                <a:gd name="connsiteX2084" fmla="*/ 3881730 w 9144548"/>
                <a:gd name="connsiteY2084" fmla="*/ 125888 h 914180"/>
                <a:gd name="connsiteX2085" fmla="*/ 3868126 w 9144548"/>
                <a:gd name="connsiteY2085" fmla="*/ 117221 h 914180"/>
                <a:gd name="connsiteX2086" fmla="*/ 3852164 w 9144548"/>
                <a:gd name="connsiteY2086" fmla="*/ 109322 h 914180"/>
                <a:gd name="connsiteX2087" fmla="*/ 3879097 w 9144548"/>
                <a:gd name="connsiteY2087" fmla="*/ 126546 h 914180"/>
                <a:gd name="connsiteX2088" fmla="*/ 3889135 w 9144548"/>
                <a:gd name="connsiteY2088" fmla="*/ 135213 h 914180"/>
                <a:gd name="connsiteX2089" fmla="*/ 3888202 w 9144548"/>
                <a:gd name="connsiteY2089" fmla="*/ 146842 h 914180"/>
                <a:gd name="connsiteX2090" fmla="*/ 3887873 w 9144548"/>
                <a:gd name="connsiteY2090" fmla="*/ 146567 h 914180"/>
                <a:gd name="connsiteX2091" fmla="*/ 3875860 w 9144548"/>
                <a:gd name="connsiteY2091" fmla="*/ 139711 h 914180"/>
                <a:gd name="connsiteX2092" fmla="*/ 3888038 w 9144548"/>
                <a:gd name="connsiteY2092" fmla="*/ 148652 h 914180"/>
                <a:gd name="connsiteX2093" fmla="*/ 3887983 w 9144548"/>
                <a:gd name="connsiteY2093" fmla="*/ 149091 h 914180"/>
                <a:gd name="connsiteX2094" fmla="*/ 3885734 w 9144548"/>
                <a:gd name="connsiteY2094" fmla="*/ 171964 h 914180"/>
                <a:gd name="connsiteX2095" fmla="*/ 3827151 w 9144548"/>
                <a:gd name="connsiteY2095" fmla="*/ 125175 h 914180"/>
                <a:gd name="connsiteX2096" fmla="*/ 3824024 w 9144548"/>
                <a:gd name="connsiteY2096" fmla="*/ 121664 h 914180"/>
                <a:gd name="connsiteX2097" fmla="*/ 3824353 w 9144548"/>
                <a:gd name="connsiteY2097" fmla="*/ 106031 h 914180"/>
                <a:gd name="connsiteX2098" fmla="*/ 3824847 w 9144548"/>
                <a:gd name="connsiteY2098" fmla="*/ 93744 h 914180"/>
                <a:gd name="connsiteX2099" fmla="*/ 3812944 w 9144548"/>
                <a:gd name="connsiteY2099" fmla="*/ 131483 h 914180"/>
                <a:gd name="connsiteX2100" fmla="*/ 3794843 w 9144548"/>
                <a:gd name="connsiteY2100" fmla="*/ 191986 h 914180"/>
                <a:gd name="connsiteX2101" fmla="*/ 3793636 w 9144548"/>
                <a:gd name="connsiteY2101" fmla="*/ 196154 h 914180"/>
                <a:gd name="connsiteX2102" fmla="*/ 3750192 w 9144548"/>
                <a:gd name="connsiteY2102" fmla="*/ 189133 h 914180"/>
                <a:gd name="connsiteX2103" fmla="*/ 3791771 w 9144548"/>
                <a:gd name="connsiteY2103" fmla="*/ 202627 h 914180"/>
                <a:gd name="connsiteX2104" fmla="*/ 3786231 w 9144548"/>
                <a:gd name="connsiteY2104" fmla="*/ 223032 h 914180"/>
                <a:gd name="connsiteX2105" fmla="*/ 3747559 w 9144548"/>
                <a:gd name="connsiteY2105" fmla="*/ 200817 h 914180"/>
                <a:gd name="connsiteX2106" fmla="*/ 3766922 w 9144548"/>
                <a:gd name="connsiteY2106" fmla="*/ 212172 h 914180"/>
                <a:gd name="connsiteX2107" fmla="*/ 3784146 w 9144548"/>
                <a:gd name="connsiteY2107" fmla="*/ 224075 h 914180"/>
                <a:gd name="connsiteX2108" fmla="*/ 3785737 w 9144548"/>
                <a:gd name="connsiteY2108" fmla="*/ 225281 h 914180"/>
                <a:gd name="connsiteX2109" fmla="*/ 3778990 w 9144548"/>
                <a:gd name="connsiteY2109" fmla="*/ 252763 h 914180"/>
                <a:gd name="connsiteX2110" fmla="*/ 3751509 w 9144548"/>
                <a:gd name="connsiteY2110" fmla="*/ 238227 h 914180"/>
                <a:gd name="connsiteX2111" fmla="*/ 3751454 w 9144548"/>
                <a:gd name="connsiteY2111" fmla="*/ 238227 h 914180"/>
                <a:gd name="connsiteX2112" fmla="*/ 3751454 w 9144548"/>
                <a:gd name="connsiteY2112" fmla="*/ 238227 h 914180"/>
                <a:gd name="connsiteX2113" fmla="*/ 3742129 w 9144548"/>
                <a:gd name="connsiteY2113" fmla="*/ 234771 h 914180"/>
                <a:gd name="connsiteX2114" fmla="*/ 3750960 w 9144548"/>
                <a:gd name="connsiteY2114" fmla="*/ 238556 h 914180"/>
                <a:gd name="connsiteX2115" fmla="*/ 3750850 w 9144548"/>
                <a:gd name="connsiteY2115" fmla="*/ 238556 h 914180"/>
                <a:gd name="connsiteX2116" fmla="*/ 3778551 w 9144548"/>
                <a:gd name="connsiteY2116" fmla="*/ 255012 h 914180"/>
                <a:gd name="connsiteX2117" fmla="*/ 3776357 w 9144548"/>
                <a:gd name="connsiteY2117" fmla="*/ 264227 h 914180"/>
                <a:gd name="connsiteX2118" fmla="*/ 3775973 w 9144548"/>
                <a:gd name="connsiteY2118" fmla="*/ 265927 h 914180"/>
                <a:gd name="connsiteX2119" fmla="*/ 3775973 w 9144548"/>
                <a:gd name="connsiteY2119" fmla="*/ 265927 h 914180"/>
                <a:gd name="connsiteX2120" fmla="*/ 3769446 w 9144548"/>
                <a:gd name="connsiteY2120" fmla="*/ 262636 h 914180"/>
                <a:gd name="connsiteX2121" fmla="*/ 3751947 w 9144548"/>
                <a:gd name="connsiteY2121" fmla="*/ 255286 h 914180"/>
                <a:gd name="connsiteX2122" fmla="*/ 3775095 w 9144548"/>
                <a:gd name="connsiteY2122" fmla="*/ 267189 h 914180"/>
                <a:gd name="connsiteX2123" fmla="*/ 3767471 w 9144548"/>
                <a:gd name="connsiteY2123" fmla="*/ 277172 h 914180"/>
                <a:gd name="connsiteX2124" fmla="*/ 3761602 w 9144548"/>
                <a:gd name="connsiteY2124" fmla="*/ 284907 h 914180"/>
                <a:gd name="connsiteX2125" fmla="*/ 3759188 w 9144548"/>
                <a:gd name="connsiteY2125" fmla="*/ 288143 h 914180"/>
                <a:gd name="connsiteX2126" fmla="*/ 3755787 w 9144548"/>
                <a:gd name="connsiteY2126" fmla="*/ 276459 h 914180"/>
                <a:gd name="connsiteX2127" fmla="*/ 3756500 w 9144548"/>
                <a:gd name="connsiteY2127" fmla="*/ 274484 h 914180"/>
                <a:gd name="connsiteX2128" fmla="*/ 3757926 w 9144548"/>
                <a:gd name="connsiteY2128" fmla="*/ 266970 h 914180"/>
                <a:gd name="connsiteX2129" fmla="*/ 3757488 w 9144548"/>
                <a:gd name="connsiteY2129" fmla="*/ 259510 h 914180"/>
                <a:gd name="connsiteX2130" fmla="*/ 3756555 w 9144548"/>
                <a:gd name="connsiteY2130" fmla="*/ 266970 h 914180"/>
                <a:gd name="connsiteX2131" fmla="*/ 3754800 w 9144548"/>
                <a:gd name="connsiteY2131" fmla="*/ 273004 h 914180"/>
                <a:gd name="connsiteX2132" fmla="*/ 3749698 w 9144548"/>
                <a:gd name="connsiteY2132" fmla="*/ 258632 h 914180"/>
                <a:gd name="connsiteX2133" fmla="*/ 3736972 w 9144548"/>
                <a:gd name="connsiteY2133" fmla="*/ 225994 h 914180"/>
                <a:gd name="connsiteX2134" fmla="*/ 3742348 w 9144548"/>
                <a:gd name="connsiteY2134" fmla="*/ 224952 h 914180"/>
                <a:gd name="connsiteX2135" fmla="*/ 3736753 w 9144548"/>
                <a:gd name="connsiteY2135" fmla="*/ 225446 h 914180"/>
                <a:gd name="connsiteX2136" fmla="*/ 3686837 w 9144548"/>
                <a:gd name="connsiteY2136" fmla="*/ 129014 h 914180"/>
                <a:gd name="connsiteX2137" fmla="*/ 3690018 w 9144548"/>
                <a:gd name="connsiteY2137" fmla="*/ 150571 h 914180"/>
                <a:gd name="connsiteX2138" fmla="*/ 3703183 w 9144548"/>
                <a:gd name="connsiteY2138" fmla="*/ 228847 h 914180"/>
                <a:gd name="connsiteX2139" fmla="*/ 3687605 w 9144548"/>
                <a:gd name="connsiteY2139" fmla="*/ 230986 h 914180"/>
                <a:gd name="connsiteX2140" fmla="*/ 3686727 w 9144548"/>
                <a:gd name="connsiteY2140" fmla="*/ 227530 h 914180"/>
                <a:gd name="connsiteX2141" fmla="*/ 3670052 w 9144548"/>
                <a:gd name="connsiteY2141" fmla="*/ 176682 h 914180"/>
                <a:gd name="connsiteX2142" fmla="*/ 3663250 w 9144548"/>
                <a:gd name="connsiteY2142" fmla="*/ 157867 h 914180"/>
                <a:gd name="connsiteX2143" fmla="*/ 3663360 w 9144548"/>
                <a:gd name="connsiteY2143" fmla="*/ 173500 h 914180"/>
                <a:gd name="connsiteX2144" fmla="*/ 3664402 w 9144548"/>
                <a:gd name="connsiteY2144" fmla="*/ 189078 h 914180"/>
                <a:gd name="connsiteX2145" fmla="*/ 3665060 w 9144548"/>
                <a:gd name="connsiteY2145" fmla="*/ 235155 h 914180"/>
                <a:gd name="connsiteX2146" fmla="*/ 3642461 w 9144548"/>
                <a:gd name="connsiteY2146" fmla="*/ 241134 h 914180"/>
                <a:gd name="connsiteX2147" fmla="*/ 3641254 w 9144548"/>
                <a:gd name="connsiteY2147" fmla="*/ 213927 h 914180"/>
                <a:gd name="connsiteX2148" fmla="*/ 3646246 w 9144548"/>
                <a:gd name="connsiteY2148" fmla="*/ 151943 h 914180"/>
                <a:gd name="connsiteX2149" fmla="*/ 3670765 w 9144548"/>
                <a:gd name="connsiteY2149" fmla="*/ 140808 h 914180"/>
                <a:gd name="connsiteX2150" fmla="*/ 3652005 w 9144548"/>
                <a:gd name="connsiteY2150" fmla="*/ 147884 h 914180"/>
                <a:gd name="connsiteX2151" fmla="*/ 3646520 w 9144548"/>
                <a:gd name="connsiteY2151" fmla="*/ 150352 h 914180"/>
                <a:gd name="connsiteX2152" fmla="*/ 3648604 w 9144548"/>
                <a:gd name="connsiteY2152" fmla="*/ 137242 h 914180"/>
                <a:gd name="connsiteX2153" fmla="*/ 3674769 w 9144548"/>
                <a:gd name="connsiteY2153" fmla="*/ 124132 h 914180"/>
                <a:gd name="connsiteX2154" fmla="*/ 3684149 w 9144548"/>
                <a:gd name="connsiteY2154" fmla="*/ 120512 h 914180"/>
                <a:gd name="connsiteX2155" fmla="*/ 3674220 w 9144548"/>
                <a:gd name="connsiteY2155" fmla="*/ 123803 h 914180"/>
                <a:gd name="connsiteX2156" fmla="*/ 3674220 w 9144548"/>
                <a:gd name="connsiteY2156" fmla="*/ 123803 h 914180"/>
                <a:gd name="connsiteX2157" fmla="*/ 3674166 w 9144548"/>
                <a:gd name="connsiteY2157" fmla="*/ 123803 h 914180"/>
                <a:gd name="connsiteX2158" fmla="*/ 3648988 w 9144548"/>
                <a:gd name="connsiteY2158" fmla="*/ 135048 h 914180"/>
                <a:gd name="connsiteX2159" fmla="*/ 3649482 w 9144548"/>
                <a:gd name="connsiteY2159" fmla="*/ 131921 h 914180"/>
                <a:gd name="connsiteX2160" fmla="*/ 3655187 w 9144548"/>
                <a:gd name="connsiteY2160" fmla="*/ 102191 h 914180"/>
                <a:gd name="connsiteX2161" fmla="*/ 3663305 w 9144548"/>
                <a:gd name="connsiteY2161" fmla="*/ 97529 h 914180"/>
                <a:gd name="connsiteX2162" fmla="*/ 3684588 w 9144548"/>
                <a:gd name="connsiteY2162" fmla="*/ 86558 h 914180"/>
                <a:gd name="connsiteX2163" fmla="*/ 3655626 w 9144548"/>
                <a:gd name="connsiteY2163" fmla="*/ 100381 h 914180"/>
                <a:gd name="connsiteX2164" fmla="*/ 3659520 w 9144548"/>
                <a:gd name="connsiteY2164" fmla="*/ 82499 h 914180"/>
                <a:gd name="connsiteX2165" fmla="*/ 3649701 w 9144548"/>
                <a:gd name="connsiteY2165" fmla="*/ 103672 h 914180"/>
                <a:gd name="connsiteX2166" fmla="*/ 3641473 w 9144548"/>
                <a:gd name="connsiteY2166" fmla="*/ 108444 h 914180"/>
                <a:gd name="connsiteX2167" fmla="*/ 3607245 w 9144548"/>
                <a:gd name="connsiteY2167" fmla="*/ 132854 h 914180"/>
                <a:gd name="connsiteX2168" fmla="*/ 3581299 w 9144548"/>
                <a:gd name="connsiteY2168" fmla="*/ 158854 h 914180"/>
                <a:gd name="connsiteX2169" fmla="*/ 3577953 w 9144548"/>
                <a:gd name="connsiteY2169" fmla="*/ 162804 h 914180"/>
                <a:gd name="connsiteX2170" fmla="*/ 3552392 w 9144548"/>
                <a:gd name="connsiteY2170" fmla="*/ 173226 h 914180"/>
                <a:gd name="connsiteX2171" fmla="*/ 3549759 w 9144548"/>
                <a:gd name="connsiteY2171" fmla="*/ 165711 h 914180"/>
                <a:gd name="connsiteX2172" fmla="*/ 3572742 w 9144548"/>
                <a:gd name="connsiteY2172" fmla="*/ 146787 h 914180"/>
                <a:gd name="connsiteX2173" fmla="*/ 3593203 w 9144548"/>
                <a:gd name="connsiteY2173" fmla="*/ 123200 h 914180"/>
                <a:gd name="connsiteX2174" fmla="*/ 3601047 w 9144548"/>
                <a:gd name="connsiteY2174" fmla="*/ 111132 h 914180"/>
                <a:gd name="connsiteX2175" fmla="*/ 3607848 w 9144548"/>
                <a:gd name="connsiteY2175" fmla="*/ 99010 h 914180"/>
                <a:gd name="connsiteX2176" fmla="*/ 3599182 w 9144548"/>
                <a:gd name="connsiteY2176" fmla="*/ 110968 h 914180"/>
                <a:gd name="connsiteX2177" fmla="*/ 3590295 w 9144548"/>
                <a:gd name="connsiteY2177" fmla="*/ 122871 h 914180"/>
                <a:gd name="connsiteX2178" fmla="*/ 3569122 w 9144548"/>
                <a:gd name="connsiteY2178" fmla="*/ 146128 h 914180"/>
                <a:gd name="connsiteX2179" fmla="*/ 3548881 w 9144548"/>
                <a:gd name="connsiteY2179" fmla="*/ 163243 h 914180"/>
                <a:gd name="connsiteX2180" fmla="*/ 3545371 w 9144548"/>
                <a:gd name="connsiteY2180" fmla="*/ 153259 h 914180"/>
                <a:gd name="connsiteX2181" fmla="*/ 3550308 w 9144548"/>
                <a:gd name="connsiteY2181" fmla="*/ 145964 h 914180"/>
                <a:gd name="connsiteX2182" fmla="*/ 3559523 w 9144548"/>
                <a:gd name="connsiteY2182" fmla="*/ 123255 h 914180"/>
                <a:gd name="connsiteX2183" fmla="*/ 3559523 w 9144548"/>
                <a:gd name="connsiteY2183" fmla="*/ 123255 h 914180"/>
                <a:gd name="connsiteX2184" fmla="*/ 3559304 w 9144548"/>
                <a:gd name="connsiteY2184" fmla="*/ 115466 h 914180"/>
                <a:gd name="connsiteX2185" fmla="*/ 3558261 w 9144548"/>
                <a:gd name="connsiteY2185" fmla="*/ 123255 h 914180"/>
                <a:gd name="connsiteX2186" fmla="*/ 3547016 w 9144548"/>
                <a:gd name="connsiteY2186" fmla="*/ 145635 h 914180"/>
                <a:gd name="connsiteX2187" fmla="*/ 3544164 w 9144548"/>
                <a:gd name="connsiteY2187" fmla="*/ 149804 h 914180"/>
                <a:gd name="connsiteX2188" fmla="*/ 3544109 w 9144548"/>
                <a:gd name="connsiteY2188" fmla="*/ 149584 h 914180"/>
                <a:gd name="connsiteX2189" fmla="*/ 3534565 w 9144548"/>
                <a:gd name="connsiteY2189" fmla="*/ 126162 h 914180"/>
                <a:gd name="connsiteX2190" fmla="*/ 3538021 w 9144548"/>
                <a:gd name="connsiteY2190" fmla="*/ 158086 h 914180"/>
                <a:gd name="connsiteX2191" fmla="*/ 3530670 w 9144548"/>
                <a:gd name="connsiteY2191" fmla="*/ 167576 h 914180"/>
                <a:gd name="connsiteX2192" fmla="*/ 3522332 w 9144548"/>
                <a:gd name="connsiteY2192" fmla="*/ 178547 h 914180"/>
                <a:gd name="connsiteX2193" fmla="*/ 3514708 w 9144548"/>
                <a:gd name="connsiteY2193" fmla="*/ 189627 h 914180"/>
                <a:gd name="connsiteX2194" fmla="*/ 3513721 w 9144548"/>
                <a:gd name="connsiteY2194" fmla="*/ 191492 h 914180"/>
                <a:gd name="connsiteX2195" fmla="*/ 3510758 w 9144548"/>
                <a:gd name="connsiteY2195" fmla="*/ 197635 h 914180"/>
                <a:gd name="connsiteX2196" fmla="*/ 3510868 w 9144548"/>
                <a:gd name="connsiteY2196" fmla="*/ 198513 h 914180"/>
                <a:gd name="connsiteX2197" fmla="*/ 3510320 w 9144548"/>
                <a:gd name="connsiteY2197" fmla="*/ 201036 h 914180"/>
                <a:gd name="connsiteX2198" fmla="*/ 3510210 w 9144548"/>
                <a:gd name="connsiteY2198" fmla="*/ 202463 h 914180"/>
                <a:gd name="connsiteX2199" fmla="*/ 3504725 w 9144548"/>
                <a:gd name="connsiteY2199" fmla="*/ 197910 h 914180"/>
                <a:gd name="connsiteX2200" fmla="*/ 3503957 w 9144548"/>
                <a:gd name="connsiteY2200" fmla="*/ 194509 h 914180"/>
                <a:gd name="connsiteX2201" fmla="*/ 3497813 w 9144548"/>
                <a:gd name="connsiteY2201" fmla="*/ 202408 h 914180"/>
                <a:gd name="connsiteX2202" fmla="*/ 3496277 w 9144548"/>
                <a:gd name="connsiteY2202" fmla="*/ 201695 h 914180"/>
                <a:gd name="connsiteX2203" fmla="*/ 3500556 w 9144548"/>
                <a:gd name="connsiteY2203" fmla="*/ 195277 h 914180"/>
                <a:gd name="connsiteX2204" fmla="*/ 3506370 w 9144548"/>
                <a:gd name="connsiteY2204" fmla="*/ 184855 h 914180"/>
                <a:gd name="connsiteX2205" fmla="*/ 3515256 w 9144548"/>
                <a:gd name="connsiteY2205" fmla="*/ 163791 h 914180"/>
                <a:gd name="connsiteX2206" fmla="*/ 3517231 w 9144548"/>
                <a:gd name="connsiteY2206" fmla="*/ 153150 h 914180"/>
                <a:gd name="connsiteX2207" fmla="*/ 3516628 w 9144548"/>
                <a:gd name="connsiteY2207" fmla="*/ 142508 h 914180"/>
                <a:gd name="connsiteX2208" fmla="*/ 3515256 w 9144548"/>
                <a:gd name="connsiteY2208" fmla="*/ 153150 h 914180"/>
                <a:gd name="connsiteX2209" fmla="*/ 3512185 w 9144548"/>
                <a:gd name="connsiteY2209" fmla="*/ 163681 h 914180"/>
                <a:gd name="connsiteX2210" fmla="*/ 3502476 w 9144548"/>
                <a:gd name="connsiteY2210" fmla="*/ 184580 h 914180"/>
                <a:gd name="connsiteX2211" fmla="*/ 3497045 w 9144548"/>
                <a:gd name="connsiteY2211" fmla="*/ 195002 h 914180"/>
                <a:gd name="connsiteX2212" fmla="*/ 3493589 w 9144548"/>
                <a:gd name="connsiteY2212" fmla="*/ 200488 h 914180"/>
                <a:gd name="connsiteX2213" fmla="*/ 3483058 w 9144548"/>
                <a:gd name="connsiteY2213" fmla="*/ 195606 h 914180"/>
                <a:gd name="connsiteX2214" fmla="*/ 3483552 w 9144548"/>
                <a:gd name="connsiteY2214" fmla="*/ 190998 h 914180"/>
                <a:gd name="connsiteX2215" fmla="*/ 3482784 w 9144548"/>
                <a:gd name="connsiteY2215" fmla="*/ 182935 h 914180"/>
                <a:gd name="connsiteX2216" fmla="*/ 3481632 w 9144548"/>
                <a:gd name="connsiteY2216" fmla="*/ 190943 h 914180"/>
                <a:gd name="connsiteX2217" fmla="*/ 3480644 w 9144548"/>
                <a:gd name="connsiteY2217" fmla="*/ 194509 h 914180"/>
                <a:gd name="connsiteX2218" fmla="*/ 3462817 w 9144548"/>
                <a:gd name="connsiteY2218" fmla="*/ 186500 h 914180"/>
                <a:gd name="connsiteX2219" fmla="*/ 3461281 w 9144548"/>
                <a:gd name="connsiteY2219" fmla="*/ 186281 h 914180"/>
                <a:gd name="connsiteX2220" fmla="*/ 3479602 w 9144548"/>
                <a:gd name="connsiteY2220" fmla="*/ 198184 h 914180"/>
                <a:gd name="connsiteX2221" fmla="*/ 3479383 w 9144548"/>
                <a:gd name="connsiteY2221" fmla="*/ 198952 h 914180"/>
                <a:gd name="connsiteX2222" fmla="*/ 3472361 w 9144548"/>
                <a:gd name="connsiteY2222" fmla="*/ 214750 h 914180"/>
                <a:gd name="connsiteX2223" fmla="*/ 3465285 w 9144548"/>
                <a:gd name="connsiteY2223" fmla="*/ 230218 h 914180"/>
                <a:gd name="connsiteX2224" fmla="*/ 3406428 w 9144548"/>
                <a:gd name="connsiteY2224" fmla="*/ 181947 h 914180"/>
                <a:gd name="connsiteX2225" fmla="*/ 3405496 w 9144548"/>
                <a:gd name="connsiteY2225" fmla="*/ 181344 h 914180"/>
                <a:gd name="connsiteX2226" fmla="*/ 3406264 w 9144548"/>
                <a:gd name="connsiteY2226" fmla="*/ 180576 h 914180"/>
                <a:gd name="connsiteX2227" fmla="*/ 3405386 w 9144548"/>
                <a:gd name="connsiteY2227" fmla="*/ 181234 h 914180"/>
                <a:gd name="connsiteX2228" fmla="*/ 3388985 w 9144548"/>
                <a:gd name="connsiteY2228" fmla="*/ 170264 h 914180"/>
                <a:gd name="connsiteX2229" fmla="*/ 3394306 w 9144548"/>
                <a:gd name="connsiteY2229" fmla="*/ 164614 h 914180"/>
                <a:gd name="connsiteX2230" fmla="*/ 3394251 w 9144548"/>
                <a:gd name="connsiteY2230" fmla="*/ 164614 h 914180"/>
                <a:gd name="connsiteX2231" fmla="*/ 3399681 w 9144548"/>
                <a:gd name="connsiteY2231" fmla="*/ 159842 h 914180"/>
                <a:gd name="connsiteX2232" fmla="*/ 3393538 w 9144548"/>
                <a:gd name="connsiteY2232" fmla="*/ 164449 h 914180"/>
                <a:gd name="connsiteX2233" fmla="*/ 3393538 w 9144548"/>
                <a:gd name="connsiteY2233" fmla="*/ 164449 h 914180"/>
                <a:gd name="connsiteX2234" fmla="*/ 3393538 w 9144548"/>
                <a:gd name="connsiteY2234" fmla="*/ 164449 h 914180"/>
                <a:gd name="connsiteX2235" fmla="*/ 3387833 w 9144548"/>
                <a:gd name="connsiteY2235" fmla="*/ 169496 h 914180"/>
                <a:gd name="connsiteX2236" fmla="*/ 3354647 w 9144548"/>
                <a:gd name="connsiteY2236" fmla="*/ 149420 h 914180"/>
                <a:gd name="connsiteX2237" fmla="*/ 3358761 w 9144548"/>
                <a:gd name="connsiteY2237" fmla="*/ 142014 h 914180"/>
                <a:gd name="connsiteX2238" fmla="*/ 3368250 w 9144548"/>
                <a:gd name="connsiteY2238" fmla="*/ 128576 h 914180"/>
                <a:gd name="connsiteX2239" fmla="*/ 3352672 w 9144548"/>
                <a:gd name="connsiteY2239" fmla="*/ 148268 h 914180"/>
                <a:gd name="connsiteX2240" fmla="*/ 3348229 w 9144548"/>
                <a:gd name="connsiteY2240" fmla="*/ 145799 h 914180"/>
                <a:gd name="connsiteX2241" fmla="*/ 3364575 w 9144548"/>
                <a:gd name="connsiteY2241" fmla="*/ 115850 h 914180"/>
                <a:gd name="connsiteX2242" fmla="*/ 3367702 w 9144548"/>
                <a:gd name="connsiteY2242" fmla="*/ 109267 h 914180"/>
                <a:gd name="connsiteX2243" fmla="*/ 3338301 w 9144548"/>
                <a:gd name="connsiteY2243" fmla="*/ 140424 h 914180"/>
                <a:gd name="connsiteX2244" fmla="*/ 3273684 w 9144548"/>
                <a:gd name="connsiteY2244" fmla="*/ 109706 h 914180"/>
                <a:gd name="connsiteX2245" fmla="*/ 3330786 w 9144548"/>
                <a:gd name="connsiteY2245" fmla="*/ 148652 h 914180"/>
                <a:gd name="connsiteX2246" fmla="*/ 3314495 w 9144548"/>
                <a:gd name="connsiteY2246" fmla="*/ 166534 h 914180"/>
                <a:gd name="connsiteX2247" fmla="*/ 3313781 w 9144548"/>
                <a:gd name="connsiteY2247" fmla="*/ 164449 h 914180"/>
                <a:gd name="connsiteX2248" fmla="*/ 3308680 w 9144548"/>
                <a:gd name="connsiteY2248" fmla="*/ 152217 h 914180"/>
                <a:gd name="connsiteX2249" fmla="*/ 3311861 w 9144548"/>
                <a:gd name="connsiteY2249" fmla="*/ 164559 h 914180"/>
                <a:gd name="connsiteX2250" fmla="*/ 3312794 w 9144548"/>
                <a:gd name="connsiteY2250" fmla="*/ 168399 h 914180"/>
                <a:gd name="connsiteX2251" fmla="*/ 3306760 w 9144548"/>
                <a:gd name="connsiteY2251" fmla="*/ 175036 h 914180"/>
                <a:gd name="connsiteX2252" fmla="*/ 3303633 w 9144548"/>
                <a:gd name="connsiteY2252" fmla="*/ 171087 h 914180"/>
                <a:gd name="connsiteX2253" fmla="*/ 3259751 w 9144548"/>
                <a:gd name="connsiteY2253" fmla="*/ 118702 h 914180"/>
                <a:gd name="connsiteX2254" fmla="*/ 3275165 w 9144548"/>
                <a:gd name="connsiteY2254" fmla="*/ 151669 h 914180"/>
                <a:gd name="connsiteX2255" fmla="*/ 3287232 w 9144548"/>
                <a:gd name="connsiteY2255" fmla="*/ 182880 h 914180"/>
                <a:gd name="connsiteX2256" fmla="*/ 3286629 w 9144548"/>
                <a:gd name="connsiteY2256" fmla="*/ 182057 h 914180"/>
                <a:gd name="connsiteX2257" fmla="*/ 3286629 w 9144548"/>
                <a:gd name="connsiteY2257" fmla="*/ 182057 h 914180"/>
                <a:gd name="connsiteX2258" fmla="*/ 3286629 w 9144548"/>
                <a:gd name="connsiteY2258" fmla="*/ 182057 h 914180"/>
                <a:gd name="connsiteX2259" fmla="*/ 3279114 w 9144548"/>
                <a:gd name="connsiteY2259" fmla="*/ 174981 h 914180"/>
                <a:gd name="connsiteX2260" fmla="*/ 3285422 w 9144548"/>
                <a:gd name="connsiteY2260" fmla="*/ 182277 h 914180"/>
                <a:gd name="connsiteX2261" fmla="*/ 3289482 w 9144548"/>
                <a:gd name="connsiteY2261" fmla="*/ 188969 h 914180"/>
                <a:gd name="connsiteX2262" fmla="*/ 3290085 w 9144548"/>
                <a:gd name="connsiteY2262" fmla="*/ 190669 h 914180"/>
                <a:gd name="connsiteX2263" fmla="*/ 3289811 w 9144548"/>
                <a:gd name="connsiteY2263" fmla="*/ 194344 h 914180"/>
                <a:gd name="connsiteX2264" fmla="*/ 3272861 w 9144548"/>
                <a:gd name="connsiteY2264" fmla="*/ 213872 h 914180"/>
                <a:gd name="connsiteX2265" fmla="*/ 3264633 w 9144548"/>
                <a:gd name="connsiteY2265" fmla="*/ 206467 h 914180"/>
                <a:gd name="connsiteX2266" fmla="*/ 3272038 w 9144548"/>
                <a:gd name="connsiteY2266" fmla="*/ 214859 h 914180"/>
                <a:gd name="connsiteX2267" fmla="*/ 3256625 w 9144548"/>
                <a:gd name="connsiteY2267" fmla="*/ 233125 h 914180"/>
                <a:gd name="connsiteX2268" fmla="*/ 3249000 w 9144548"/>
                <a:gd name="connsiteY2268" fmla="*/ 214146 h 914180"/>
                <a:gd name="connsiteX2269" fmla="*/ 3251139 w 9144548"/>
                <a:gd name="connsiteY2269" fmla="*/ 212391 h 914180"/>
                <a:gd name="connsiteX2270" fmla="*/ 3262987 w 9144548"/>
                <a:gd name="connsiteY2270" fmla="*/ 203834 h 914180"/>
                <a:gd name="connsiteX2271" fmla="*/ 3248561 w 9144548"/>
                <a:gd name="connsiteY2271" fmla="*/ 213159 h 914180"/>
                <a:gd name="connsiteX2272" fmla="*/ 3238907 w 9144548"/>
                <a:gd name="connsiteY2272" fmla="*/ 190998 h 914180"/>
                <a:gd name="connsiteX2273" fmla="*/ 3243131 w 9144548"/>
                <a:gd name="connsiteY2273" fmla="*/ 217383 h 914180"/>
                <a:gd name="connsiteX2274" fmla="*/ 3238852 w 9144548"/>
                <a:gd name="connsiteY2274" fmla="*/ 221003 h 914180"/>
                <a:gd name="connsiteX2275" fmla="*/ 3223877 w 9144548"/>
                <a:gd name="connsiteY2275" fmla="*/ 236636 h 914180"/>
                <a:gd name="connsiteX2276" fmla="*/ 3214717 w 9144548"/>
                <a:gd name="connsiteY2276" fmla="*/ 230822 h 914180"/>
                <a:gd name="connsiteX2277" fmla="*/ 3210493 w 9144548"/>
                <a:gd name="connsiteY2277" fmla="*/ 228408 h 914180"/>
                <a:gd name="connsiteX2278" fmla="*/ 3211425 w 9144548"/>
                <a:gd name="connsiteY2278" fmla="*/ 224733 h 914180"/>
                <a:gd name="connsiteX2279" fmla="*/ 3212852 w 9144548"/>
                <a:gd name="connsiteY2279" fmla="*/ 216011 h 914180"/>
                <a:gd name="connsiteX2280" fmla="*/ 3210054 w 9144548"/>
                <a:gd name="connsiteY2280" fmla="*/ 224678 h 914180"/>
                <a:gd name="connsiteX2281" fmla="*/ 3209067 w 9144548"/>
                <a:gd name="connsiteY2281" fmla="*/ 227640 h 914180"/>
                <a:gd name="connsiteX2282" fmla="*/ 3184219 w 9144548"/>
                <a:gd name="connsiteY2282" fmla="*/ 215901 h 914180"/>
                <a:gd name="connsiteX2283" fmla="*/ 3199303 w 9144548"/>
                <a:gd name="connsiteY2283" fmla="*/ 223416 h 914180"/>
                <a:gd name="connsiteX2284" fmla="*/ 3208683 w 9144548"/>
                <a:gd name="connsiteY2284" fmla="*/ 228737 h 914180"/>
                <a:gd name="connsiteX2285" fmla="*/ 3207092 w 9144548"/>
                <a:gd name="connsiteY2285" fmla="*/ 233345 h 914180"/>
                <a:gd name="connsiteX2286" fmla="*/ 3201497 w 9144548"/>
                <a:gd name="connsiteY2286" fmla="*/ 245687 h 914180"/>
                <a:gd name="connsiteX2287" fmla="*/ 3191898 w 9144548"/>
                <a:gd name="connsiteY2287" fmla="*/ 242012 h 914180"/>
                <a:gd name="connsiteX2288" fmla="*/ 3191898 w 9144548"/>
                <a:gd name="connsiteY2288" fmla="*/ 242012 h 914180"/>
                <a:gd name="connsiteX2289" fmla="*/ 3191898 w 9144548"/>
                <a:gd name="connsiteY2289" fmla="*/ 242012 h 914180"/>
                <a:gd name="connsiteX2290" fmla="*/ 3191459 w 9144548"/>
                <a:gd name="connsiteY2290" fmla="*/ 241902 h 914180"/>
                <a:gd name="connsiteX2291" fmla="*/ 3184712 w 9144548"/>
                <a:gd name="connsiteY2291" fmla="*/ 232412 h 914180"/>
                <a:gd name="connsiteX2292" fmla="*/ 3183505 w 9144548"/>
                <a:gd name="connsiteY2292" fmla="*/ 229670 h 914180"/>
                <a:gd name="connsiteX2293" fmla="*/ 3183889 w 9144548"/>
                <a:gd name="connsiteY2293" fmla="*/ 231315 h 914180"/>
                <a:gd name="connsiteX2294" fmla="*/ 3155366 w 9144548"/>
                <a:gd name="connsiteY2294" fmla="*/ 196209 h 914180"/>
                <a:gd name="connsiteX2295" fmla="*/ 3156079 w 9144548"/>
                <a:gd name="connsiteY2295" fmla="*/ 190340 h 914180"/>
                <a:gd name="connsiteX2296" fmla="*/ 3199138 w 9144548"/>
                <a:gd name="connsiteY2296" fmla="*/ 113601 h 914180"/>
                <a:gd name="connsiteX2297" fmla="*/ 3199742 w 9144548"/>
                <a:gd name="connsiteY2297" fmla="*/ 110035 h 914180"/>
                <a:gd name="connsiteX2298" fmla="*/ 3192392 w 9144548"/>
                <a:gd name="connsiteY2298" fmla="*/ 118592 h 914180"/>
                <a:gd name="connsiteX2299" fmla="*/ 3138032 w 9144548"/>
                <a:gd name="connsiteY2299" fmla="*/ 177504 h 914180"/>
                <a:gd name="connsiteX2300" fmla="*/ 3075116 w 9144548"/>
                <a:gd name="connsiteY2300" fmla="*/ 121938 h 914180"/>
                <a:gd name="connsiteX2301" fmla="*/ 3090639 w 9144548"/>
                <a:gd name="connsiteY2301" fmla="*/ 142892 h 914180"/>
                <a:gd name="connsiteX2302" fmla="*/ 3123112 w 9144548"/>
                <a:gd name="connsiteY2302" fmla="*/ 193631 h 914180"/>
                <a:gd name="connsiteX2303" fmla="*/ 3104572 w 9144548"/>
                <a:gd name="connsiteY2303" fmla="*/ 216066 h 914180"/>
                <a:gd name="connsiteX2304" fmla="*/ 3087952 w 9144548"/>
                <a:gd name="connsiteY2304" fmla="*/ 235923 h 914180"/>
                <a:gd name="connsiteX2305" fmla="*/ 3091846 w 9144548"/>
                <a:gd name="connsiteY2305" fmla="*/ 219412 h 914180"/>
                <a:gd name="connsiteX2306" fmla="*/ 3102103 w 9144548"/>
                <a:gd name="connsiteY2306" fmla="*/ 196922 h 914180"/>
                <a:gd name="connsiteX2307" fmla="*/ 3102103 w 9144548"/>
                <a:gd name="connsiteY2307" fmla="*/ 196922 h 914180"/>
                <a:gd name="connsiteX2308" fmla="*/ 3108357 w 9144548"/>
                <a:gd name="connsiteY2308" fmla="*/ 189517 h 914180"/>
                <a:gd name="connsiteX2309" fmla="*/ 3100952 w 9144548"/>
                <a:gd name="connsiteY2309" fmla="*/ 196703 h 914180"/>
                <a:gd name="connsiteX2310" fmla="*/ 3100952 w 9144548"/>
                <a:gd name="connsiteY2310" fmla="*/ 196703 h 914180"/>
                <a:gd name="connsiteX2311" fmla="*/ 3100952 w 9144548"/>
                <a:gd name="connsiteY2311" fmla="*/ 196703 h 914180"/>
                <a:gd name="connsiteX2312" fmla="*/ 3088555 w 9144548"/>
                <a:gd name="connsiteY2312" fmla="*/ 219193 h 914180"/>
                <a:gd name="connsiteX2313" fmla="*/ 3083015 w 9144548"/>
                <a:gd name="connsiteY2313" fmla="*/ 242066 h 914180"/>
                <a:gd name="connsiteX2314" fmla="*/ 3083015 w 9144548"/>
                <a:gd name="connsiteY2314" fmla="*/ 242176 h 914180"/>
                <a:gd name="connsiteX2315" fmla="*/ 3075445 w 9144548"/>
                <a:gd name="connsiteY2315" fmla="*/ 251611 h 914180"/>
                <a:gd name="connsiteX2316" fmla="*/ 3073086 w 9144548"/>
                <a:gd name="connsiteY2316" fmla="*/ 252708 h 914180"/>
                <a:gd name="connsiteX2317" fmla="*/ 3074567 w 9144548"/>
                <a:gd name="connsiteY2317" fmla="*/ 241408 h 914180"/>
                <a:gd name="connsiteX2318" fmla="*/ 3070947 w 9144548"/>
                <a:gd name="connsiteY2318" fmla="*/ 216669 h 914180"/>
                <a:gd name="connsiteX2319" fmla="*/ 3072702 w 9144548"/>
                <a:gd name="connsiteY2319" fmla="*/ 191931 h 914180"/>
                <a:gd name="connsiteX2320" fmla="*/ 3075445 w 9144548"/>
                <a:gd name="connsiteY2320" fmla="*/ 179589 h 914180"/>
                <a:gd name="connsiteX2321" fmla="*/ 3078407 w 9144548"/>
                <a:gd name="connsiteY2321" fmla="*/ 167192 h 914180"/>
                <a:gd name="connsiteX2322" fmla="*/ 3073525 w 9144548"/>
                <a:gd name="connsiteY2322" fmla="*/ 179479 h 914180"/>
                <a:gd name="connsiteX2323" fmla="*/ 3069685 w 9144548"/>
                <a:gd name="connsiteY2323" fmla="*/ 191821 h 914180"/>
                <a:gd name="connsiteX2324" fmla="*/ 3066998 w 9144548"/>
                <a:gd name="connsiteY2324" fmla="*/ 216724 h 914180"/>
                <a:gd name="connsiteX2325" fmla="*/ 3071550 w 9144548"/>
                <a:gd name="connsiteY2325" fmla="*/ 241463 h 914180"/>
                <a:gd name="connsiteX2326" fmla="*/ 3070892 w 9144548"/>
                <a:gd name="connsiteY2326" fmla="*/ 253695 h 914180"/>
                <a:gd name="connsiteX2327" fmla="*/ 3069192 w 9144548"/>
                <a:gd name="connsiteY2327" fmla="*/ 254354 h 914180"/>
                <a:gd name="connsiteX2328" fmla="*/ 3066943 w 9144548"/>
                <a:gd name="connsiteY2328" fmla="*/ 251337 h 914180"/>
                <a:gd name="connsiteX2329" fmla="*/ 3064749 w 9144548"/>
                <a:gd name="connsiteY2329" fmla="*/ 247497 h 914180"/>
                <a:gd name="connsiteX2330" fmla="*/ 3063980 w 9144548"/>
                <a:gd name="connsiteY2330" fmla="*/ 245412 h 914180"/>
                <a:gd name="connsiteX2331" fmla="*/ 3021140 w 9144548"/>
                <a:gd name="connsiteY2331" fmla="*/ 126711 h 914180"/>
                <a:gd name="connsiteX2332" fmla="*/ 3022621 w 9144548"/>
                <a:gd name="connsiteY2332" fmla="*/ 145799 h 914180"/>
                <a:gd name="connsiteX2333" fmla="*/ 3022841 w 9144548"/>
                <a:gd name="connsiteY2333" fmla="*/ 149036 h 914180"/>
                <a:gd name="connsiteX2334" fmla="*/ 3018453 w 9144548"/>
                <a:gd name="connsiteY2334" fmla="*/ 144483 h 914180"/>
                <a:gd name="connsiteX2335" fmla="*/ 3022896 w 9144548"/>
                <a:gd name="connsiteY2335" fmla="*/ 150188 h 914180"/>
                <a:gd name="connsiteX2336" fmla="*/ 3024871 w 9144548"/>
                <a:gd name="connsiteY2336" fmla="*/ 198623 h 914180"/>
                <a:gd name="connsiteX2337" fmla="*/ 2911215 w 9144548"/>
                <a:gd name="connsiteY2337" fmla="*/ 81841 h 914180"/>
                <a:gd name="connsiteX2338" fmla="*/ 2912696 w 9144548"/>
                <a:gd name="connsiteY2338" fmla="*/ 81676 h 914180"/>
                <a:gd name="connsiteX2339" fmla="*/ 2909350 w 9144548"/>
                <a:gd name="connsiteY2339" fmla="*/ 81676 h 914180"/>
                <a:gd name="connsiteX2340" fmla="*/ 3013022 w 9144548"/>
                <a:gd name="connsiteY2340" fmla="*/ 227805 h 914180"/>
                <a:gd name="connsiteX2341" fmla="*/ 3018946 w 9144548"/>
                <a:gd name="connsiteY2341" fmla="*/ 248155 h 914180"/>
                <a:gd name="connsiteX2342" fmla="*/ 3021305 w 9144548"/>
                <a:gd name="connsiteY2342" fmla="*/ 252269 h 914180"/>
                <a:gd name="connsiteX2343" fmla="*/ 3016917 w 9144548"/>
                <a:gd name="connsiteY2343" fmla="*/ 268780 h 914180"/>
                <a:gd name="connsiteX2344" fmla="*/ 3019879 w 9144548"/>
                <a:gd name="connsiteY2344" fmla="*/ 272345 h 914180"/>
                <a:gd name="connsiteX2345" fmla="*/ 3019330 w 9144548"/>
                <a:gd name="connsiteY2345" fmla="*/ 272181 h 914180"/>
                <a:gd name="connsiteX2346" fmla="*/ 3012090 w 9144548"/>
                <a:gd name="connsiteY2346" fmla="*/ 257206 h 914180"/>
                <a:gd name="connsiteX2347" fmla="*/ 3011048 w 9144548"/>
                <a:gd name="connsiteY2347" fmla="*/ 246893 h 914180"/>
                <a:gd name="connsiteX2348" fmla="*/ 3009621 w 9144548"/>
                <a:gd name="connsiteY2348" fmla="*/ 236526 h 914180"/>
                <a:gd name="connsiteX2349" fmla="*/ 3000461 w 9144548"/>
                <a:gd name="connsiteY2349" fmla="*/ 216121 h 914180"/>
                <a:gd name="connsiteX2350" fmla="*/ 2992233 w 9144548"/>
                <a:gd name="connsiteY2350" fmla="*/ 206357 h 914180"/>
                <a:gd name="connsiteX2351" fmla="*/ 2981262 w 9144548"/>
                <a:gd name="connsiteY2351" fmla="*/ 197087 h 914180"/>
                <a:gd name="connsiteX2352" fmla="*/ 2997499 w 9144548"/>
                <a:gd name="connsiteY2352" fmla="*/ 216450 h 914180"/>
                <a:gd name="connsiteX2353" fmla="*/ 3005672 w 9144548"/>
                <a:gd name="connsiteY2353" fmla="*/ 236691 h 914180"/>
                <a:gd name="connsiteX2354" fmla="*/ 3007482 w 9144548"/>
                <a:gd name="connsiteY2354" fmla="*/ 246948 h 914180"/>
                <a:gd name="connsiteX2355" fmla="*/ 3009073 w 9144548"/>
                <a:gd name="connsiteY2355" fmla="*/ 257261 h 914180"/>
                <a:gd name="connsiteX2356" fmla="*/ 3013461 w 9144548"/>
                <a:gd name="connsiteY2356" fmla="*/ 267518 h 914180"/>
                <a:gd name="connsiteX2357" fmla="*/ 3017301 w 9144548"/>
                <a:gd name="connsiteY2357" fmla="*/ 271413 h 914180"/>
                <a:gd name="connsiteX2358" fmla="*/ 3007756 w 9144548"/>
                <a:gd name="connsiteY2358" fmla="*/ 266311 h 914180"/>
                <a:gd name="connsiteX2359" fmla="*/ 3005727 w 9144548"/>
                <a:gd name="connsiteY2359" fmla="*/ 284413 h 914180"/>
                <a:gd name="connsiteX2360" fmla="*/ 3004465 w 9144548"/>
                <a:gd name="connsiteY2360" fmla="*/ 283590 h 914180"/>
                <a:gd name="connsiteX2361" fmla="*/ 3005782 w 9144548"/>
                <a:gd name="connsiteY2361" fmla="*/ 284578 h 914180"/>
                <a:gd name="connsiteX2362" fmla="*/ 3007592 w 9144548"/>
                <a:gd name="connsiteY2362" fmla="*/ 287540 h 914180"/>
                <a:gd name="connsiteX2363" fmla="*/ 3002984 w 9144548"/>
                <a:gd name="connsiteY2363" fmla="*/ 284852 h 914180"/>
                <a:gd name="connsiteX2364" fmla="*/ 3001503 w 9144548"/>
                <a:gd name="connsiteY2364" fmla="*/ 279037 h 914180"/>
                <a:gd name="connsiteX2365" fmla="*/ 3000900 w 9144548"/>
                <a:gd name="connsiteY2365" fmla="*/ 262143 h 914180"/>
                <a:gd name="connsiteX2366" fmla="*/ 2998760 w 9144548"/>
                <a:gd name="connsiteY2366" fmla="*/ 245138 h 914180"/>
                <a:gd name="connsiteX2367" fmla="*/ 2994537 w 9144548"/>
                <a:gd name="connsiteY2367" fmla="*/ 236800 h 914180"/>
                <a:gd name="connsiteX2368" fmla="*/ 2986748 w 9144548"/>
                <a:gd name="connsiteY2368" fmla="*/ 228957 h 914180"/>
                <a:gd name="connsiteX2369" fmla="*/ 2995689 w 9144548"/>
                <a:gd name="connsiteY2369" fmla="*/ 245303 h 914180"/>
                <a:gd name="connsiteX2370" fmla="*/ 2996895 w 9144548"/>
                <a:gd name="connsiteY2370" fmla="*/ 262197 h 914180"/>
                <a:gd name="connsiteX2371" fmla="*/ 2998431 w 9144548"/>
                <a:gd name="connsiteY2371" fmla="*/ 279202 h 914180"/>
                <a:gd name="connsiteX2372" fmla="*/ 2999254 w 9144548"/>
                <a:gd name="connsiteY2372" fmla="*/ 281561 h 914180"/>
                <a:gd name="connsiteX2373" fmla="*/ 3000077 w 9144548"/>
                <a:gd name="connsiteY2373" fmla="*/ 303886 h 914180"/>
                <a:gd name="connsiteX2374" fmla="*/ 3006440 w 9144548"/>
                <a:gd name="connsiteY2374" fmla="*/ 310358 h 914180"/>
                <a:gd name="connsiteX2375" fmla="*/ 3001942 w 9144548"/>
                <a:gd name="connsiteY2375" fmla="*/ 309097 h 914180"/>
                <a:gd name="connsiteX2376" fmla="*/ 2976819 w 9144548"/>
                <a:gd name="connsiteY2376" fmla="*/ 256932 h 914180"/>
                <a:gd name="connsiteX2377" fmla="*/ 2914232 w 9144548"/>
                <a:gd name="connsiteY2377" fmla="*/ 173939 h 914180"/>
                <a:gd name="connsiteX2378" fmla="*/ 2931620 w 9144548"/>
                <a:gd name="connsiteY2378" fmla="*/ 149694 h 914180"/>
                <a:gd name="connsiteX2379" fmla="*/ 2909021 w 9144548"/>
                <a:gd name="connsiteY2379" fmla="*/ 167960 h 914180"/>
                <a:gd name="connsiteX2380" fmla="*/ 2908253 w 9144548"/>
                <a:gd name="connsiteY2380" fmla="*/ 167850 h 914180"/>
                <a:gd name="connsiteX2381" fmla="*/ 2860312 w 9144548"/>
                <a:gd name="connsiteY2381" fmla="*/ 123310 h 914180"/>
                <a:gd name="connsiteX2382" fmla="*/ 2854991 w 9144548"/>
                <a:gd name="connsiteY2382" fmla="*/ 102959 h 914180"/>
                <a:gd name="connsiteX2383" fmla="*/ 2853016 w 9144548"/>
                <a:gd name="connsiteY2383" fmla="*/ 116947 h 914180"/>
                <a:gd name="connsiteX2384" fmla="*/ 2844897 w 9144548"/>
                <a:gd name="connsiteY2384" fmla="*/ 111297 h 914180"/>
                <a:gd name="connsiteX2385" fmla="*/ 2852248 w 9144548"/>
                <a:gd name="connsiteY2385" fmla="*/ 121883 h 914180"/>
                <a:gd name="connsiteX2386" fmla="*/ 2851700 w 9144548"/>
                <a:gd name="connsiteY2386" fmla="*/ 134774 h 914180"/>
                <a:gd name="connsiteX2387" fmla="*/ 2849505 w 9144548"/>
                <a:gd name="connsiteY2387" fmla="*/ 156934 h 914180"/>
                <a:gd name="connsiteX2388" fmla="*/ 2847695 w 9144548"/>
                <a:gd name="connsiteY2388" fmla="*/ 175201 h 914180"/>
                <a:gd name="connsiteX2389" fmla="*/ 2839796 w 9144548"/>
                <a:gd name="connsiteY2389" fmla="*/ 164395 h 914180"/>
                <a:gd name="connsiteX2390" fmla="*/ 2828222 w 9144548"/>
                <a:gd name="connsiteY2390" fmla="*/ 142179 h 914180"/>
                <a:gd name="connsiteX2391" fmla="*/ 2827070 w 9144548"/>
                <a:gd name="connsiteY2391" fmla="*/ 134445 h 914180"/>
                <a:gd name="connsiteX2392" fmla="*/ 2826961 w 9144548"/>
                <a:gd name="connsiteY2392" fmla="*/ 142234 h 914180"/>
                <a:gd name="connsiteX2393" fmla="*/ 2826961 w 9144548"/>
                <a:gd name="connsiteY2393" fmla="*/ 142234 h 914180"/>
                <a:gd name="connsiteX2394" fmla="*/ 2826961 w 9144548"/>
                <a:gd name="connsiteY2394" fmla="*/ 142234 h 914180"/>
                <a:gd name="connsiteX2395" fmla="*/ 2836505 w 9144548"/>
                <a:gd name="connsiteY2395" fmla="*/ 164778 h 914180"/>
                <a:gd name="connsiteX2396" fmla="*/ 2847311 w 9144548"/>
                <a:gd name="connsiteY2396" fmla="*/ 179698 h 914180"/>
                <a:gd name="connsiteX2397" fmla="*/ 2847311 w 9144548"/>
                <a:gd name="connsiteY2397" fmla="*/ 179698 h 914180"/>
                <a:gd name="connsiteX2398" fmla="*/ 2789441 w 9144548"/>
                <a:gd name="connsiteY2398" fmla="*/ 133512 h 914180"/>
                <a:gd name="connsiteX2399" fmla="*/ 2787083 w 9144548"/>
                <a:gd name="connsiteY2399" fmla="*/ 130495 h 914180"/>
                <a:gd name="connsiteX2400" fmla="*/ 2785602 w 9144548"/>
                <a:gd name="connsiteY2400" fmla="*/ 128466 h 914180"/>
                <a:gd name="connsiteX2401" fmla="*/ 2785931 w 9144548"/>
                <a:gd name="connsiteY2401" fmla="*/ 113820 h 914180"/>
                <a:gd name="connsiteX2402" fmla="*/ 2786424 w 9144548"/>
                <a:gd name="connsiteY2402" fmla="*/ 101533 h 914180"/>
                <a:gd name="connsiteX2403" fmla="*/ 2780336 w 9144548"/>
                <a:gd name="connsiteY2403" fmla="*/ 121390 h 914180"/>
                <a:gd name="connsiteX2404" fmla="*/ 2778251 w 9144548"/>
                <a:gd name="connsiteY2404" fmla="*/ 118592 h 914180"/>
                <a:gd name="connsiteX2405" fmla="*/ 2780116 w 9144548"/>
                <a:gd name="connsiteY2405" fmla="*/ 121938 h 914180"/>
                <a:gd name="connsiteX2406" fmla="*/ 2774466 w 9144548"/>
                <a:gd name="connsiteY2406" fmla="*/ 139272 h 914180"/>
                <a:gd name="connsiteX2407" fmla="*/ 2772162 w 9144548"/>
                <a:gd name="connsiteY2407" fmla="*/ 146951 h 914180"/>
                <a:gd name="connsiteX2408" fmla="*/ 2744681 w 9144548"/>
                <a:gd name="connsiteY2408" fmla="*/ 128521 h 914180"/>
                <a:gd name="connsiteX2409" fmla="*/ 2701238 w 9144548"/>
                <a:gd name="connsiteY2409" fmla="*/ 107293 h 914180"/>
                <a:gd name="connsiteX2410" fmla="*/ 2722685 w 9144548"/>
                <a:gd name="connsiteY2410" fmla="*/ 117989 h 914180"/>
                <a:gd name="connsiteX2411" fmla="*/ 2742103 w 9144548"/>
                <a:gd name="connsiteY2411" fmla="*/ 129234 h 914180"/>
                <a:gd name="connsiteX2412" fmla="*/ 2771340 w 9144548"/>
                <a:gd name="connsiteY2412" fmla="*/ 149749 h 914180"/>
                <a:gd name="connsiteX2413" fmla="*/ 2764154 w 9144548"/>
                <a:gd name="connsiteY2413" fmla="*/ 172952 h 914180"/>
                <a:gd name="connsiteX2414" fmla="*/ 2748466 w 9144548"/>
                <a:gd name="connsiteY2414" fmla="*/ 161652 h 914180"/>
                <a:gd name="connsiteX2415" fmla="*/ 2712153 w 9144548"/>
                <a:gd name="connsiteY2415" fmla="*/ 144428 h 914180"/>
                <a:gd name="connsiteX2416" fmla="*/ 2712153 w 9144548"/>
                <a:gd name="connsiteY2416" fmla="*/ 144428 h 914180"/>
                <a:gd name="connsiteX2417" fmla="*/ 2712153 w 9144548"/>
                <a:gd name="connsiteY2417" fmla="*/ 144428 h 914180"/>
                <a:gd name="connsiteX2418" fmla="*/ 2702170 w 9144548"/>
                <a:gd name="connsiteY2418" fmla="*/ 141301 h 914180"/>
                <a:gd name="connsiteX2419" fmla="*/ 2711714 w 9144548"/>
                <a:gd name="connsiteY2419" fmla="*/ 144812 h 914180"/>
                <a:gd name="connsiteX2420" fmla="*/ 2711605 w 9144548"/>
                <a:gd name="connsiteY2420" fmla="*/ 144812 h 914180"/>
                <a:gd name="connsiteX2421" fmla="*/ 2745669 w 9144548"/>
                <a:gd name="connsiteY2421" fmla="*/ 162420 h 914180"/>
                <a:gd name="connsiteX2422" fmla="*/ 2763386 w 9144548"/>
                <a:gd name="connsiteY2422" fmla="*/ 175749 h 914180"/>
                <a:gd name="connsiteX2423" fmla="*/ 2761686 w 9144548"/>
                <a:gd name="connsiteY2423" fmla="*/ 181399 h 914180"/>
                <a:gd name="connsiteX2424" fmla="*/ 2751593 w 9144548"/>
                <a:gd name="connsiteY2424" fmla="*/ 175859 h 914180"/>
                <a:gd name="connsiteX2425" fmla="*/ 2734753 w 9144548"/>
                <a:gd name="connsiteY2425" fmla="*/ 168179 h 914180"/>
                <a:gd name="connsiteX2426" fmla="*/ 2715883 w 9144548"/>
                <a:gd name="connsiteY2426" fmla="*/ 161378 h 914180"/>
                <a:gd name="connsiteX2427" fmla="*/ 2749124 w 9144548"/>
                <a:gd name="connsiteY2427" fmla="*/ 176572 h 914180"/>
                <a:gd name="connsiteX2428" fmla="*/ 2760973 w 9144548"/>
                <a:gd name="connsiteY2428" fmla="*/ 183593 h 914180"/>
                <a:gd name="connsiteX2429" fmla="*/ 2758449 w 9144548"/>
                <a:gd name="connsiteY2429" fmla="*/ 192534 h 914180"/>
                <a:gd name="connsiteX2430" fmla="*/ 2750989 w 9144548"/>
                <a:gd name="connsiteY2430" fmla="*/ 189737 h 914180"/>
                <a:gd name="connsiteX2431" fmla="*/ 2758285 w 9144548"/>
                <a:gd name="connsiteY2431" fmla="*/ 193137 h 914180"/>
                <a:gd name="connsiteX2432" fmla="*/ 2756420 w 9144548"/>
                <a:gd name="connsiteY2432" fmla="*/ 199830 h 914180"/>
                <a:gd name="connsiteX2433" fmla="*/ 2749069 w 9144548"/>
                <a:gd name="connsiteY2433" fmla="*/ 226104 h 914180"/>
                <a:gd name="connsiteX2434" fmla="*/ 2740128 w 9144548"/>
                <a:gd name="connsiteY2434" fmla="*/ 215682 h 914180"/>
                <a:gd name="connsiteX2435" fmla="*/ 2746930 w 9144548"/>
                <a:gd name="connsiteY2435" fmla="*/ 225007 h 914180"/>
                <a:gd name="connsiteX2436" fmla="*/ 2748576 w 9144548"/>
                <a:gd name="connsiteY2436" fmla="*/ 227859 h 914180"/>
                <a:gd name="connsiteX2437" fmla="*/ 2740677 w 9144548"/>
                <a:gd name="connsiteY2437" fmla="*/ 259784 h 914180"/>
                <a:gd name="connsiteX2438" fmla="*/ 2735521 w 9144548"/>
                <a:gd name="connsiteY2438" fmla="*/ 258413 h 914180"/>
                <a:gd name="connsiteX2439" fmla="*/ 2734808 w 9144548"/>
                <a:gd name="connsiteY2439" fmla="*/ 256383 h 914180"/>
                <a:gd name="connsiteX2440" fmla="*/ 2722740 w 9144548"/>
                <a:gd name="connsiteY2440" fmla="*/ 241134 h 914180"/>
                <a:gd name="connsiteX2441" fmla="*/ 2722740 w 9144548"/>
                <a:gd name="connsiteY2441" fmla="*/ 241134 h 914180"/>
                <a:gd name="connsiteX2442" fmla="*/ 2722740 w 9144548"/>
                <a:gd name="connsiteY2442" fmla="*/ 241134 h 914180"/>
                <a:gd name="connsiteX2443" fmla="*/ 2718352 w 9144548"/>
                <a:gd name="connsiteY2443" fmla="*/ 237952 h 914180"/>
                <a:gd name="connsiteX2444" fmla="*/ 2722191 w 9144548"/>
                <a:gd name="connsiteY2444" fmla="*/ 241298 h 914180"/>
                <a:gd name="connsiteX2445" fmla="*/ 2722191 w 9144548"/>
                <a:gd name="connsiteY2445" fmla="*/ 241298 h 914180"/>
                <a:gd name="connsiteX2446" fmla="*/ 2732504 w 9144548"/>
                <a:gd name="connsiteY2446" fmla="*/ 256602 h 914180"/>
                <a:gd name="connsiteX2447" fmla="*/ 2732888 w 9144548"/>
                <a:gd name="connsiteY2447" fmla="*/ 257809 h 914180"/>
                <a:gd name="connsiteX2448" fmla="*/ 2716048 w 9144548"/>
                <a:gd name="connsiteY2448" fmla="*/ 254244 h 914180"/>
                <a:gd name="connsiteX2449" fmla="*/ 2713963 w 9144548"/>
                <a:gd name="connsiteY2449" fmla="*/ 252598 h 914180"/>
                <a:gd name="connsiteX2450" fmla="*/ 2715554 w 9144548"/>
                <a:gd name="connsiteY2450" fmla="*/ 254134 h 914180"/>
                <a:gd name="connsiteX2451" fmla="*/ 2706065 w 9144548"/>
                <a:gd name="connsiteY2451" fmla="*/ 252543 h 914180"/>
                <a:gd name="connsiteX2452" fmla="*/ 2677815 w 9144548"/>
                <a:gd name="connsiteY2452" fmla="*/ 190285 h 914180"/>
                <a:gd name="connsiteX2453" fmla="*/ 2693613 w 9144548"/>
                <a:gd name="connsiteY2453" fmla="*/ 183483 h 914180"/>
                <a:gd name="connsiteX2454" fmla="*/ 2677486 w 9144548"/>
                <a:gd name="connsiteY2454" fmla="*/ 189627 h 914180"/>
                <a:gd name="connsiteX2455" fmla="*/ 2670849 w 9144548"/>
                <a:gd name="connsiteY2455" fmla="*/ 176956 h 914180"/>
                <a:gd name="connsiteX2456" fmla="*/ 2695259 w 9144548"/>
                <a:gd name="connsiteY2456" fmla="*/ 171745 h 914180"/>
                <a:gd name="connsiteX2457" fmla="*/ 2669368 w 9144548"/>
                <a:gd name="connsiteY2457" fmla="*/ 174158 h 914180"/>
                <a:gd name="connsiteX2458" fmla="*/ 2648304 w 9144548"/>
                <a:gd name="connsiteY2458" fmla="*/ 136803 h 914180"/>
                <a:gd name="connsiteX2459" fmla="*/ 2651541 w 9144548"/>
                <a:gd name="connsiteY2459" fmla="*/ 158361 h 914180"/>
                <a:gd name="connsiteX2460" fmla="*/ 2654722 w 9144548"/>
                <a:gd name="connsiteY2460" fmla="*/ 175859 h 914180"/>
                <a:gd name="connsiteX2461" fmla="*/ 2629764 w 9144548"/>
                <a:gd name="connsiteY2461" fmla="*/ 179589 h 914180"/>
                <a:gd name="connsiteX2462" fmla="*/ 2624827 w 9144548"/>
                <a:gd name="connsiteY2462" fmla="*/ 165601 h 914180"/>
                <a:gd name="connsiteX2463" fmla="*/ 2624937 w 9144548"/>
                <a:gd name="connsiteY2463" fmla="*/ 180521 h 914180"/>
                <a:gd name="connsiteX2464" fmla="*/ 2604806 w 9144548"/>
                <a:gd name="connsiteY2464" fmla="*/ 185239 h 914180"/>
                <a:gd name="connsiteX2465" fmla="*/ 2611059 w 9144548"/>
                <a:gd name="connsiteY2465" fmla="*/ 139711 h 914180"/>
                <a:gd name="connsiteX2466" fmla="*/ 2621042 w 9144548"/>
                <a:gd name="connsiteY2466" fmla="*/ 90233 h 914180"/>
                <a:gd name="connsiteX2467" fmla="*/ 2604093 w 9144548"/>
                <a:gd name="connsiteY2467" fmla="*/ 128192 h 914180"/>
                <a:gd name="connsiteX2468" fmla="*/ 2579958 w 9144548"/>
                <a:gd name="connsiteY2468" fmla="*/ 193137 h 914180"/>
                <a:gd name="connsiteX2469" fmla="*/ 2550008 w 9144548"/>
                <a:gd name="connsiteY2469" fmla="*/ 205699 h 914180"/>
                <a:gd name="connsiteX2470" fmla="*/ 2547759 w 9144548"/>
                <a:gd name="connsiteY2470" fmla="*/ 204328 h 914180"/>
                <a:gd name="connsiteX2471" fmla="*/ 2517206 w 9144548"/>
                <a:gd name="connsiteY2471" fmla="*/ 189408 h 914180"/>
                <a:gd name="connsiteX2472" fmla="*/ 2532290 w 9144548"/>
                <a:gd name="connsiteY2472" fmla="*/ 196922 h 914180"/>
                <a:gd name="connsiteX2473" fmla="*/ 2545949 w 9144548"/>
                <a:gd name="connsiteY2473" fmla="*/ 204821 h 914180"/>
                <a:gd name="connsiteX2474" fmla="*/ 2548417 w 9144548"/>
                <a:gd name="connsiteY2474" fmla="*/ 206467 h 914180"/>
                <a:gd name="connsiteX2475" fmla="*/ 2528615 w 9144548"/>
                <a:gd name="connsiteY2475" fmla="*/ 216889 h 914180"/>
                <a:gd name="connsiteX2476" fmla="*/ 2524885 w 9144548"/>
                <a:gd name="connsiteY2476" fmla="*/ 215517 h 914180"/>
                <a:gd name="connsiteX2477" fmla="*/ 2524885 w 9144548"/>
                <a:gd name="connsiteY2477" fmla="*/ 215517 h 914180"/>
                <a:gd name="connsiteX2478" fmla="*/ 2524885 w 9144548"/>
                <a:gd name="connsiteY2478" fmla="*/ 215517 h 914180"/>
                <a:gd name="connsiteX2479" fmla="*/ 2524117 w 9144548"/>
                <a:gd name="connsiteY2479" fmla="*/ 215298 h 914180"/>
                <a:gd name="connsiteX2480" fmla="*/ 2520991 w 9144548"/>
                <a:gd name="connsiteY2480" fmla="*/ 204053 h 914180"/>
                <a:gd name="connsiteX2481" fmla="*/ 2515889 w 9144548"/>
                <a:gd name="connsiteY2481" fmla="*/ 187049 h 914180"/>
                <a:gd name="connsiteX2482" fmla="*/ 2519509 w 9144548"/>
                <a:gd name="connsiteY2482" fmla="*/ 184690 h 914180"/>
                <a:gd name="connsiteX2483" fmla="*/ 2527299 w 9144548"/>
                <a:gd name="connsiteY2483" fmla="*/ 178163 h 914180"/>
                <a:gd name="connsiteX2484" fmla="*/ 2533991 w 9144548"/>
                <a:gd name="connsiteY2484" fmla="*/ 171416 h 914180"/>
                <a:gd name="connsiteX2485" fmla="*/ 2545620 w 9144548"/>
                <a:gd name="connsiteY2485" fmla="*/ 157812 h 914180"/>
                <a:gd name="connsiteX2486" fmla="*/ 2563502 w 9144548"/>
                <a:gd name="connsiteY2486" fmla="*/ 145580 h 914180"/>
                <a:gd name="connsiteX2487" fmla="*/ 2551544 w 9144548"/>
                <a:gd name="connsiteY2487" fmla="*/ 150955 h 914180"/>
                <a:gd name="connsiteX2488" fmla="*/ 2542822 w 9144548"/>
                <a:gd name="connsiteY2488" fmla="*/ 157318 h 914180"/>
                <a:gd name="connsiteX2489" fmla="*/ 2530261 w 9144548"/>
                <a:gd name="connsiteY2489" fmla="*/ 170867 h 914180"/>
                <a:gd name="connsiteX2490" fmla="*/ 2523898 w 9144548"/>
                <a:gd name="connsiteY2490" fmla="*/ 177504 h 914180"/>
                <a:gd name="connsiteX2491" fmla="*/ 2516822 w 9144548"/>
                <a:gd name="connsiteY2491" fmla="*/ 184087 h 914180"/>
                <a:gd name="connsiteX2492" fmla="*/ 2515341 w 9144548"/>
                <a:gd name="connsiteY2492" fmla="*/ 185184 h 914180"/>
                <a:gd name="connsiteX2493" fmla="*/ 2513585 w 9144548"/>
                <a:gd name="connsiteY2493" fmla="*/ 179918 h 914180"/>
                <a:gd name="connsiteX2494" fmla="*/ 2528944 w 9144548"/>
                <a:gd name="connsiteY2494" fmla="*/ 163627 h 914180"/>
                <a:gd name="connsiteX2495" fmla="*/ 2531906 w 9144548"/>
                <a:gd name="connsiteY2495" fmla="*/ 161542 h 914180"/>
                <a:gd name="connsiteX2496" fmla="*/ 2549020 w 9144548"/>
                <a:gd name="connsiteY2496" fmla="*/ 145909 h 914180"/>
                <a:gd name="connsiteX2497" fmla="*/ 2565751 w 9144548"/>
                <a:gd name="connsiteY2497" fmla="*/ 130386 h 914180"/>
                <a:gd name="connsiteX2498" fmla="*/ 2589173 w 9144548"/>
                <a:gd name="connsiteY2498" fmla="*/ 116398 h 914180"/>
                <a:gd name="connsiteX2499" fmla="*/ 2574692 w 9144548"/>
                <a:gd name="connsiteY2499" fmla="*/ 122597 h 914180"/>
                <a:gd name="connsiteX2500" fmla="*/ 2563008 w 9144548"/>
                <a:gd name="connsiteY2500" fmla="*/ 129782 h 914180"/>
                <a:gd name="connsiteX2501" fmla="*/ 2545290 w 9144548"/>
                <a:gd name="connsiteY2501" fmla="*/ 145306 h 914180"/>
                <a:gd name="connsiteX2502" fmla="*/ 2529109 w 9144548"/>
                <a:gd name="connsiteY2502" fmla="*/ 160939 h 914180"/>
                <a:gd name="connsiteX2503" fmla="*/ 2522362 w 9144548"/>
                <a:gd name="connsiteY2503" fmla="*/ 166150 h 914180"/>
                <a:gd name="connsiteX2504" fmla="*/ 2515615 w 9144548"/>
                <a:gd name="connsiteY2504" fmla="*/ 167960 h 914180"/>
                <a:gd name="connsiteX2505" fmla="*/ 2535197 w 9144548"/>
                <a:gd name="connsiteY2505" fmla="*/ 148103 h 914180"/>
                <a:gd name="connsiteX2506" fmla="*/ 2521594 w 9144548"/>
                <a:gd name="connsiteY2506" fmla="*/ 151449 h 914180"/>
                <a:gd name="connsiteX2507" fmla="*/ 2528780 w 9144548"/>
                <a:gd name="connsiteY2507" fmla="*/ 148377 h 914180"/>
                <a:gd name="connsiteX2508" fmla="*/ 2542328 w 9144548"/>
                <a:gd name="connsiteY2508" fmla="*/ 139491 h 914180"/>
                <a:gd name="connsiteX2509" fmla="*/ 2553354 w 9144548"/>
                <a:gd name="connsiteY2509" fmla="*/ 130111 h 914180"/>
                <a:gd name="connsiteX2510" fmla="*/ 2564489 w 9144548"/>
                <a:gd name="connsiteY2510" fmla="*/ 120841 h 914180"/>
                <a:gd name="connsiteX2511" fmla="*/ 2590764 w 9144548"/>
                <a:gd name="connsiteY2511" fmla="*/ 103233 h 914180"/>
                <a:gd name="connsiteX2512" fmla="*/ 2623785 w 9144548"/>
                <a:gd name="connsiteY2512" fmla="*/ 87545 h 914180"/>
                <a:gd name="connsiteX2513" fmla="*/ 2605025 w 9144548"/>
                <a:gd name="connsiteY2513" fmla="*/ 94621 h 914180"/>
                <a:gd name="connsiteX2514" fmla="*/ 2588350 w 9144548"/>
                <a:gd name="connsiteY2514" fmla="*/ 102520 h 914180"/>
                <a:gd name="connsiteX2515" fmla="*/ 2560978 w 9144548"/>
                <a:gd name="connsiteY2515" fmla="*/ 120183 h 914180"/>
                <a:gd name="connsiteX2516" fmla="*/ 2550063 w 9144548"/>
                <a:gd name="connsiteY2516" fmla="*/ 129618 h 914180"/>
                <a:gd name="connsiteX2517" fmla="*/ 2539586 w 9144548"/>
                <a:gd name="connsiteY2517" fmla="*/ 139052 h 914180"/>
                <a:gd name="connsiteX2518" fmla="*/ 2518961 w 9144548"/>
                <a:gd name="connsiteY2518" fmla="*/ 151943 h 914180"/>
                <a:gd name="connsiteX2519" fmla="*/ 2518303 w 9144548"/>
                <a:gd name="connsiteY2519" fmla="*/ 152053 h 914180"/>
                <a:gd name="connsiteX2520" fmla="*/ 2524282 w 9144548"/>
                <a:gd name="connsiteY2520" fmla="*/ 149200 h 914180"/>
                <a:gd name="connsiteX2521" fmla="*/ 2535472 w 9144548"/>
                <a:gd name="connsiteY2521" fmla="*/ 133183 h 914180"/>
                <a:gd name="connsiteX2522" fmla="*/ 2541451 w 9144548"/>
                <a:gd name="connsiteY2522" fmla="*/ 129672 h 914180"/>
                <a:gd name="connsiteX2523" fmla="*/ 2568384 w 9144548"/>
                <a:gd name="connsiteY2523" fmla="*/ 109377 h 914180"/>
                <a:gd name="connsiteX2524" fmla="*/ 2594000 w 9144548"/>
                <a:gd name="connsiteY2524" fmla="*/ 88972 h 914180"/>
                <a:gd name="connsiteX2525" fmla="*/ 2627735 w 9144548"/>
                <a:gd name="connsiteY2525" fmla="*/ 70815 h 914180"/>
                <a:gd name="connsiteX2526" fmla="*/ 2637114 w 9144548"/>
                <a:gd name="connsiteY2526" fmla="*/ 67195 h 914180"/>
                <a:gd name="connsiteX2527" fmla="*/ 2627186 w 9144548"/>
                <a:gd name="connsiteY2527" fmla="*/ 70486 h 914180"/>
                <a:gd name="connsiteX2528" fmla="*/ 2627186 w 9144548"/>
                <a:gd name="connsiteY2528" fmla="*/ 70486 h 914180"/>
                <a:gd name="connsiteX2529" fmla="*/ 2627186 w 9144548"/>
                <a:gd name="connsiteY2529" fmla="*/ 70486 h 914180"/>
                <a:gd name="connsiteX2530" fmla="*/ 2591147 w 9144548"/>
                <a:gd name="connsiteY2530" fmla="*/ 88259 h 914180"/>
                <a:gd name="connsiteX2531" fmla="*/ 2564928 w 9144548"/>
                <a:gd name="connsiteY2531" fmla="*/ 108664 h 914180"/>
                <a:gd name="connsiteX2532" fmla="*/ 2538982 w 9144548"/>
                <a:gd name="connsiteY2532" fmla="*/ 129014 h 914180"/>
                <a:gd name="connsiteX2533" fmla="*/ 2532071 w 9144548"/>
                <a:gd name="connsiteY2533" fmla="*/ 133403 h 914180"/>
                <a:gd name="connsiteX2534" fmla="*/ 2521539 w 9144548"/>
                <a:gd name="connsiteY2534" fmla="*/ 134993 h 914180"/>
                <a:gd name="connsiteX2535" fmla="*/ 2529822 w 9144548"/>
                <a:gd name="connsiteY2535" fmla="*/ 128521 h 914180"/>
                <a:gd name="connsiteX2536" fmla="*/ 2531577 w 9144548"/>
                <a:gd name="connsiteY2536" fmla="*/ 111900 h 914180"/>
                <a:gd name="connsiteX2537" fmla="*/ 2537117 w 9144548"/>
                <a:gd name="connsiteY2537" fmla="*/ 105976 h 914180"/>
                <a:gd name="connsiteX2538" fmla="*/ 2563776 w 9144548"/>
                <a:gd name="connsiteY2538" fmla="*/ 80250 h 914180"/>
                <a:gd name="connsiteX2539" fmla="*/ 2597017 w 9144548"/>
                <a:gd name="connsiteY2539" fmla="*/ 55785 h 914180"/>
                <a:gd name="connsiteX2540" fmla="*/ 2616270 w 9144548"/>
                <a:gd name="connsiteY2540" fmla="*/ 44212 h 914180"/>
                <a:gd name="connsiteX2541" fmla="*/ 2637553 w 9144548"/>
                <a:gd name="connsiteY2541" fmla="*/ 33241 h 914180"/>
                <a:gd name="connsiteX2542" fmla="*/ 2594439 w 9144548"/>
                <a:gd name="connsiteY2542" fmla="*/ 55127 h 914180"/>
                <a:gd name="connsiteX2543" fmla="*/ 2560210 w 9144548"/>
                <a:gd name="connsiteY2543" fmla="*/ 79537 h 914180"/>
                <a:gd name="connsiteX2544" fmla="*/ 2534265 w 9144548"/>
                <a:gd name="connsiteY2544" fmla="*/ 105592 h 914180"/>
                <a:gd name="connsiteX2545" fmla="*/ 2530919 w 9144548"/>
                <a:gd name="connsiteY2545" fmla="*/ 109542 h 914180"/>
                <a:gd name="connsiteX2546" fmla="*/ 2490657 w 9144548"/>
                <a:gd name="connsiteY2546" fmla="*/ 129727 h 914180"/>
                <a:gd name="connsiteX2547" fmla="*/ 2490657 w 9144548"/>
                <a:gd name="connsiteY2547" fmla="*/ 129782 h 914180"/>
                <a:gd name="connsiteX2548" fmla="*/ 2487969 w 9144548"/>
                <a:gd name="connsiteY2548" fmla="*/ 127423 h 914180"/>
                <a:gd name="connsiteX2549" fmla="*/ 2498665 w 9144548"/>
                <a:gd name="connsiteY2549" fmla="*/ 115959 h 914180"/>
                <a:gd name="connsiteX2550" fmla="*/ 2525708 w 9144548"/>
                <a:gd name="connsiteY2550" fmla="*/ 93579 h 914180"/>
                <a:gd name="connsiteX2551" fmla="*/ 2546168 w 9144548"/>
                <a:gd name="connsiteY2551" fmla="*/ 69992 h 914180"/>
                <a:gd name="connsiteX2552" fmla="*/ 2554012 w 9144548"/>
                <a:gd name="connsiteY2552" fmla="*/ 57925 h 914180"/>
                <a:gd name="connsiteX2553" fmla="*/ 2560814 w 9144548"/>
                <a:gd name="connsiteY2553" fmla="*/ 45747 h 914180"/>
                <a:gd name="connsiteX2554" fmla="*/ 2552147 w 9144548"/>
                <a:gd name="connsiteY2554" fmla="*/ 57705 h 914180"/>
                <a:gd name="connsiteX2555" fmla="*/ 2543261 w 9144548"/>
                <a:gd name="connsiteY2555" fmla="*/ 69609 h 914180"/>
                <a:gd name="connsiteX2556" fmla="*/ 2522088 w 9144548"/>
                <a:gd name="connsiteY2556" fmla="*/ 92866 h 914180"/>
                <a:gd name="connsiteX2557" fmla="*/ 2495868 w 9144548"/>
                <a:gd name="connsiteY2557" fmla="*/ 115411 h 914180"/>
                <a:gd name="connsiteX2558" fmla="*/ 2486762 w 9144548"/>
                <a:gd name="connsiteY2558" fmla="*/ 126162 h 914180"/>
                <a:gd name="connsiteX2559" fmla="*/ 2484623 w 9144548"/>
                <a:gd name="connsiteY2559" fmla="*/ 123694 h 914180"/>
                <a:gd name="connsiteX2560" fmla="*/ 2473927 w 9144548"/>
                <a:gd name="connsiteY2560" fmla="*/ 131867 h 914180"/>
                <a:gd name="connsiteX2561" fmla="*/ 2478644 w 9144548"/>
                <a:gd name="connsiteY2561" fmla="*/ 125723 h 914180"/>
                <a:gd name="connsiteX2562" fmla="*/ 2487311 w 9144548"/>
                <a:gd name="connsiteY2562" fmla="*/ 114807 h 914180"/>
                <a:gd name="connsiteX2563" fmla="*/ 2503273 w 9144548"/>
                <a:gd name="connsiteY2563" fmla="*/ 92702 h 914180"/>
                <a:gd name="connsiteX2564" fmla="*/ 2512488 w 9144548"/>
                <a:gd name="connsiteY2564" fmla="*/ 69992 h 914180"/>
                <a:gd name="connsiteX2565" fmla="*/ 2512488 w 9144548"/>
                <a:gd name="connsiteY2565" fmla="*/ 69992 h 914180"/>
                <a:gd name="connsiteX2566" fmla="*/ 2512488 w 9144548"/>
                <a:gd name="connsiteY2566" fmla="*/ 69992 h 914180"/>
                <a:gd name="connsiteX2567" fmla="*/ 2512269 w 9144548"/>
                <a:gd name="connsiteY2567" fmla="*/ 62203 h 914180"/>
                <a:gd name="connsiteX2568" fmla="*/ 2511227 w 9144548"/>
                <a:gd name="connsiteY2568" fmla="*/ 69992 h 914180"/>
                <a:gd name="connsiteX2569" fmla="*/ 2499982 w 9144548"/>
                <a:gd name="connsiteY2569" fmla="*/ 92372 h 914180"/>
                <a:gd name="connsiteX2570" fmla="*/ 2483636 w 9144548"/>
                <a:gd name="connsiteY2570" fmla="*/ 114314 h 914180"/>
                <a:gd name="connsiteX2571" fmla="*/ 2475298 w 9144548"/>
                <a:gd name="connsiteY2571" fmla="*/ 125284 h 914180"/>
                <a:gd name="connsiteX2572" fmla="*/ 2467673 w 9144548"/>
                <a:gd name="connsiteY2572" fmla="*/ 136365 h 914180"/>
                <a:gd name="connsiteX2573" fmla="*/ 2466631 w 9144548"/>
                <a:gd name="connsiteY2573" fmla="*/ 138284 h 914180"/>
                <a:gd name="connsiteX2574" fmla="*/ 2463669 w 9144548"/>
                <a:gd name="connsiteY2574" fmla="*/ 144373 h 914180"/>
                <a:gd name="connsiteX2575" fmla="*/ 2463779 w 9144548"/>
                <a:gd name="connsiteY2575" fmla="*/ 145251 h 914180"/>
                <a:gd name="connsiteX2576" fmla="*/ 2463230 w 9144548"/>
                <a:gd name="connsiteY2576" fmla="*/ 147774 h 914180"/>
                <a:gd name="connsiteX2577" fmla="*/ 2463121 w 9144548"/>
                <a:gd name="connsiteY2577" fmla="*/ 149200 h 914180"/>
                <a:gd name="connsiteX2578" fmla="*/ 2457690 w 9144548"/>
                <a:gd name="connsiteY2578" fmla="*/ 144647 h 914180"/>
                <a:gd name="connsiteX2579" fmla="*/ 2456867 w 9144548"/>
                <a:gd name="connsiteY2579" fmla="*/ 141247 h 914180"/>
                <a:gd name="connsiteX2580" fmla="*/ 2445842 w 9144548"/>
                <a:gd name="connsiteY2580" fmla="*/ 164120 h 914180"/>
                <a:gd name="connsiteX2581" fmla="*/ 2447597 w 9144548"/>
                <a:gd name="connsiteY2581" fmla="*/ 169825 h 914180"/>
                <a:gd name="connsiteX2582" fmla="*/ 2441289 w 9144548"/>
                <a:gd name="connsiteY2582" fmla="*/ 164943 h 914180"/>
                <a:gd name="connsiteX2583" fmla="*/ 2441728 w 9144548"/>
                <a:gd name="connsiteY2583" fmla="*/ 162694 h 914180"/>
                <a:gd name="connsiteX2584" fmla="*/ 2446610 w 9144548"/>
                <a:gd name="connsiteY2584" fmla="*/ 152327 h 914180"/>
                <a:gd name="connsiteX2585" fmla="*/ 2453412 w 9144548"/>
                <a:gd name="connsiteY2585" fmla="*/ 142014 h 914180"/>
                <a:gd name="connsiteX2586" fmla="*/ 2459226 w 9144548"/>
                <a:gd name="connsiteY2586" fmla="*/ 131592 h 914180"/>
                <a:gd name="connsiteX2587" fmla="*/ 2468057 w 9144548"/>
                <a:gd name="connsiteY2587" fmla="*/ 110529 h 914180"/>
                <a:gd name="connsiteX2588" fmla="*/ 2470032 w 9144548"/>
                <a:gd name="connsiteY2588" fmla="*/ 99887 h 914180"/>
                <a:gd name="connsiteX2589" fmla="*/ 2469429 w 9144548"/>
                <a:gd name="connsiteY2589" fmla="*/ 89246 h 914180"/>
                <a:gd name="connsiteX2590" fmla="*/ 2468057 w 9144548"/>
                <a:gd name="connsiteY2590" fmla="*/ 99887 h 914180"/>
                <a:gd name="connsiteX2591" fmla="*/ 2464986 w 9144548"/>
                <a:gd name="connsiteY2591" fmla="*/ 110419 h 914180"/>
                <a:gd name="connsiteX2592" fmla="*/ 2455277 w 9144548"/>
                <a:gd name="connsiteY2592" fmla="*/ 131318 h 914180"/>
                <a:gd name="connsiteX2593" fmla="*/ 2449846 w 9144548"/>
                <a:gd name="connsiteY2593" fmla="*/ 141740 h 914180"/>
                <a:gd name="connsiteX2594" fmla="*/ 2443593 w 9144548"/>
                <a:gd name="connsiteY2594" fmla="*/ 152107 h 914180"/>
                <a:gd name="connsiteX2595" fmla="*/ 2439753 w 9144548"/>
                <a:gd name="connsiteY2595" fmla="*/ 162749 h 914180"/>
                <a:gd name="connsiteX2596" fmla="*/ 2439753 w 9144548"/>
                <a:gd name="connsiteY2596" fmla="*/ 163681 h 914180"/>
                <a:gd name="connsiteX2597" fmla="*/ 2438711 w 9144548"/>
                <a:gd name="connsiteY2597" fmla="*/ 162749 h 914180"/>
                <a:gd name="connsiteX2598" fmla="*/ 2438108 w 9144548"/>
                <a:gd name="connsiteY2598" fmla="*/ 161103 h 914180"/>
                <a:gd name="connsiteX2599" fmla="*/ 2428728 w 9144548"/>
                <a:gd name="connsiteY2599" fmla="*/ 181947 h 914180"/>
                <a:gd name="connsiteX2600" fmla="*/ 2430209 w 9144548"/>
                <a:gd name="connsiteY2600" fmla="*/ 185952 h 914180"/>
                <a:gd name="connsiteX2601" fmla="*/ 2420171 w 9144548"/>
                <a:gd name="connsiteY2601" fmla="*/ 180028 h 914180"/>
                <a:gd name="connsiteX2602" fmla="*/ 2420993 w 9144548"/>
                <a:gd name="connsiteY2602" fmla="*/ 177559 h 914180"/>
                <a:gd name="connsiteX2603" fmla="*/ 2429112 w 9144548"/>
                <a:gd name="connsiteY2603" fmla="*/ 161816 h 914180"/>
                <a:gd name="connsiteX2604" fmla="*/ 2431415 w 9144548"/>
                <a:gd name="connsiteY2604" fmla="*/ 156934 h 914180"/>
                <a:gd name="connsiteX2605" fmla="*/ 2434213 w 9144548"/>
                <a:gd name="connsiteY2605" fmla="*/ 154027 h 914180"/>
                <a:gd name="connsiteX2606" fmla="*/ 2452808 w 9144548"/>
                <a:gd name="connsiteY2606" fmla="*/ 134390 h 914180"/>
                <a:gd name="connsiteX2607" fmla="*/ 2435091 w 9144548"/>
                <a:gd name="connsiteY2607" fmla="*/ 146787 h 914180"/>
                <a:gd name="connsiteX2608" fmla="*/ 2435365 w 9144548"/>
                <a:gd name="connsiteY2608" fmla="*/ 145799 h 914180"/>
                <a:gd name="connsiteX2609" fmla="*/ 2436517 w 9144548"/>
                <a:gd name="connsiteY2609" fmla="*/ 137736 h 914180"/>
                <a:gd name="connsiteX2610" fmla="*/ 2435749 w 9144548"/>
                <a:gd name="connsiteY2610" fmla="*/ 129672 h 914180"/>
                <a:gd name="connsiteX2611" fmla="*/ 2434597 w 9144548"/>
                <a:gd name="connsiteY2611" fmla="*/ 137681 h 914180"/>
                <a:gd name="connsiteX2612" fmla="*/ 2432348 w 9144548"/>
                <a:gd name="connsiteY2612" fmla="*/ 145635 h 914180"/>
                <a:gd name="connsiteX2613" fmla="*/ 2430593 w 9144548"/>
                <a:gd name="connsiteY2613" fmla="*/ 149859 h 914180"/>
                <a:gd name="connsiteX2614" fmla="*/ 2381609 w 9144548"/>
                <a:gd name="connsiteY2614" fmla="*/ 186171 h 914180"/>
                <a:gd name="connsiteX2615" fmla="*/ 2381883 w 9144548"/>
                <a:gd name="connsiteY2615" fmla="*/ 176901 h 914180"/>
                <a:gd name="connsiteX2616" fmla="*/ 2371900 w 9144548"/>
                <a:gd name="connsiteY2616" fmla="*/ 192479 h 914180"/>
                <a:gd name="connsiteX2617" fmla="*/ 2367950 w 9144548"/>
                <a:gd name="connsiteY2617" fmla="*/ 189627 h 914180"/>
                <a:gd name="connsiteX2618" fmla="*/ 2345625 w 9144548"/>
                <a:gd name="connsiteY2618" fmla="*/ 174872 h 914180"/>
                <a:gd name="connsiteX2619" fmla="*/ 2354073 w 9144548"/>
                <a:gd name="connsiteY2619" fmla="*/ 159293 h 914180"/>
                <a:gd name="connsiteX2620" fmla="*/ 2346448 w 9144548"/>
                <a:gd name="connsiteY2620" fmla="*/ 167247 h 914180"/>
                <a:gd name="connsiteX2621" fmla="*/ 2343267 w 9144548"/>
                <a:gd name="connsiteY2621" fmla="*/ 173336 h 914180"/>
                <a:gd name="connsiteX2622" fmla="*/ 2335148 w 9144548"/>
                <a:gd name="connsiteY2622" fmla="*/ 168289 h 914180"/>
                <a:gd name="connsiteX2623" fmla="*/ 2335368 w 9144548"/>
                <a:gd name="connsiteY2623" fmla="*/ 167192 h 914180"/>
                <a:gd name="connsiteX2624" fmla="*/ 2335368 w 9144548"/>
                <a:gd name="connsiteY2624" fmla="*/ 167192 h 914180"/>
                <a:gd name="connsiteX2625" fmla="*/ 2342224 w 9144548"/>
                <a:gd name="connsiteY2625" fmla="*/ 163627 h 914180"/>
                <a:gd name="connsiteX2626" fmla="*/ 2335642 w 9144548"/>
                <a:gd name="connsiteY2626" fmla="*/ 166260 h 914180"/>
                <a:gd name="connsiteX2627" fmla="*/ 2340798 w 9144548"/>
                <a:gd name="connsiteY2627" fmla="*/ 151559 h 914180"/>
                <a:gd name="connsiteX2628" fmla="*/ 2344473 w 9144548"/>
                <a:gd name="connsiteY2628" fmla="*/ 148487 h 914180"/>
                <a:gd name="connsiteX2629" fmla="*/ 2367896 w 9144548"/>
                <a:gd name="connsiteY2629" fmla="*/ 134500 h 914180"/>
                <a:gd name="connsiteX2630" fmla="*/ 2353414 w 9144548"/>
                <a:gd name="connsiteY2630" fmla="*/ 140698 h 914180"/>
                <a:gd name="connsiteX2631" fmla="*/ 2343267 w 9144548"/>
                <a:gd name="connsiteY2631" fmla="*/ 146842 h 914180"/>
                <a:gd name="connsiteX2632" fmla="*/ 2358406 w 9144548"/>
                <a:gd name="connsiteY2632" fmla="*/ 128082 h 914180"/>
                <a:gd name="connsiteX2633" fmla="*/ 2369541 w 9144548"/>
                <a:gd name="connsiteY2633" fmla="*/ 121335 h 914180"/>
                <a:gd name="connsiteX2634" fmla="*/ 2402563 w 9144548"/>
                <a:gd name="connsiteY2634" fmla="*/ 105647 h 914180"/>
                <a:gd name="connsiteX2635" fmla="*/ 2383803 w 9144548"/>
                <a:gd name="connsiteY2635" fmla="*/ 112723 h 914180"/>
                <a:gd name="connsiteX2636" fmla="*/ 2367073 w 9144548"/>
                <a:gd name="connsiteY2636" fmla="*/ 120622 h 914180"/>
                <a:gd name="connsiteX2637" fmla="*/ 2339701 w 9144548"/>
                <a:gd name="connsiteY2637" fmla="*/ 138284 h 914180"/>
                <a:gd name="connsiteX2638" fmla="*/ 2329663 w 9144548"/>
                <a:gd name="connsiteY2638" fmla="*/ 146951 h 914180"/>
                <a:gd name="connsiteX2639" fmla="*/ 2330925 w 9144548"/>
                <a:gd name="connsiteY2639" fmla="*/ 140479 h 914180"/>
                <a:gd name="connsiteX2640" fmla="*/ 2347216 w 9144548"/>
                <a:gd name="connsiteY2640" fmla="*/ 127533 h 914180"/>
                <a:gd name="connsiteX2641" fmla="*/ 2372832 w 9144548"/>
                <a:gd name="connsiteY2641" fmla="*/ 107128 h 914180"/>
                <a:gd name="connsiteX2642" fmla="*/ 2406567 w 9144548"/>
                <a:gd name="connsiteY2642" fmla="*/ 88972 h 914180"/>
                <a:gd name="connsiteX2643" fmla="*/ 2406457 w 9144548"/>
                <a:gd name="connsiteY2643" fmla="*/ 88972 h 914180"/>
                <a:gd name="connsiteX2644" fmla="*/ 2415947 w 9144548"/>
                <a:gd name="connsiteY2644" fmla="*/ 85351 h 914180"/>
                <a:gd name="connsiteX2645" fmla="*/ 2406019 w 9144548"/>
                <a:gd name="connsiteY2645" fmla="*/ 88643 h 914180"/>
                <a:gd name="connsiteX2646" fmla="*/ 2406019 w 9144548"/>
                <a:gd name="connsiteY2646" fmla="*/ 88643 h 914180"/>
                <a:gd name="connsiteX2647" fmla="*/ 2405964 w 9144548"/>
                <a:gd name="connsiteY2647" fmla="*/ 88643 h 914180"/>
                <a:gd name="connsiteX2648" fmla="*/ 2369925 w 9144548"/>
                <a:gd name="connsiteY2648" fmla="*/ 106415 h 914180"/>
                <a:gd name="connsiteX2649" fmla="*/ 2343706 w 9144548"/>
                <a:gd name="connsiteY2649" fmla="*/ 126820 h 914180"/>
                <a:gd name="connsiteX2650" fmla="*/ 2331967 w 9144548"/>
                <a:gd name="connsiteY2650" fmla="*/ 136639 h 914180"/>
                <a:gd name="connsiteX2651" fmla="*/ 2332954 w 9144548"/>
                <a:gd name="connsiteY2651" fmla="*/ 133348 h 914180"/>
                <a:gd name="connsiteX2652" fmla="*/ 2347326 w 9144548"/>
                <a:gd name="connsiteY2652" fmla="*/ 111352 h 914180"/>
                <a:gd name="connsiteX2653" fmla="*/ 2347271 w 9144548"/>
                <a:gd name="connsiteY2653" fmla="*/ 111352 h 914180"/>
                <a:gd name="connsiteX2654" fmla="*/ 2352701 w 9144548"/>
                <a:gd name="connsiteY2654" fmla="*/ 106579 h 914180"/>
                <a:gd name="connsiteX2655" fmla="*/ 2346558 w 9144548"/>
                <a:gd name="connsiteY2655" fmla="*/ 111187 h 914180"/>
                <a:gd name="connsiteX2656" fmla="*/ 2346503 w 9144548"/>
                <a:gd name="connsiteY2656" fmla="*/ 111187 h 914180"/>
                <a:gd name="connsiteX2657" fmla="*/ 2329663 w 9144548"/>
                <a:gd name="connsiteY2657" fmla="*/ 133183 h 914180"/>
                <a:gd name="connsiteX2658" fmla="*/ 2327469 w 9144548"/>
                <a:gd name="connsiteY2658" fmla="*/ 140149 h 914180"/>
                <a:gd name="connsiteX2659" fmla="*/ 2317870 w 9144548"/>
                <a:gd name="connsiteY2659" fmla="*/ 147171 h 914180"/>
                <a:gd name="connsiteX2660" fmla="*/ 2310958 w 9144548"/>
                <a:gd name="connsiteY2660" fmla="*/ 151559 h 914180"/>
                <a:gd name="connsiteX2661" fmla="*/ 2307173 w 9144548"/>
                <a:gd name="connsiteY2661" fmla="*/ 152162 h 914180"/>
                <a:gd name="connsiteX2662" fmla="*/ 2304431 w 9144548"/>
                <a:gd name="connsiteY2662" fmla="*/ 150681 h 914180"/>
                <a:gd name="connsiteX2663" fmla="*/ 2308709 w 9144548"/>
                <a:gd name="connsiteY2663" fmla="*/ 146622 h 914180"/>
                <a:gd name="connsiteX2664" fmla="*/ 2310465 w 9144548"/>
                <a:gd name="connsiteY2664" fmla="*/ 130002 h 914180"/>
                <a:gd name="connsiteX2665" fmla="*/ 2315950 w 9144548"/>
                <a:gd name="connsiteY2665" fmla="*/ 124078 h 914180"/>
                <a:gd name="connsiteX2666" fmla="*/ 2342608 w 9144548"/>
                <a:gd name="connsiteY2666" fmla="*/ 98351 h 914180"/>
                <a:gd name="connsiteX2667" fmla="*/ 2375849 w 9144548"/>
                <a:gd name="connsiteY2667" fmla="*/ 73887 h 914180"/>
                <a:gd name="connsiteX2668" fmla="*/ 2395103 w 9144548"/>
                <a:gd name="connsiteY2668" fmla="*/ 62313 h 914180"/>
                <a:gd name="connsiteX2669" fmla="*/ 2416386 w 9144548"/>
                <a:gd name="connsiteY2669" fmla="*/ 51342 h 914180"/>
                <a:gd name="connsiteX2670" fmla="*/ 2373271 w 9144548"/>
                <a:gd name="connsiteY2670" fmla="*/ 73229 h 914180"/>
                <a:gd name="connsiteX2671" fmla="*/ 2339043 w 9144548"/>
                <a:gd name="connsiteY2671" fmla="*/ 97638 h 914180"/>
                <a:gd name="connsiteX2672" fmla="*/ 2313097 w 9144548"/>
                <a:gd name="connsiteY2672" fmla="*/ 123639 h 914180"/>
                <a:gd name="connsiteX2673" fmla="*/ 2309697 w 9144548"/>
                <a:gd name="connsiteY2673" fmla="*/ 127643 h 914180"/>
                <a:gd name="connsiteX2674" fmla="*/ 2296148 w 9144548"/>
                <a:gd name="connsiteY2674" fmla="*/ 133677 h 914180"/>
                <a:gd name="connsiteX2675" fmla="*/ 2296696 w 9144548"/>
                <a:gd name="connsiteY2675" fmla="*/ 130111 h 914180"/>
                <a:gd name="connsiteX2676" fmla="*/ 2299988 w 9144548"/>
                <a:gd name="connsiteY2676" fmla="*/ 115520 h 914180"/>
                <a:gd name="connsiteX2677" fmla="*/ 2304486 w 9144548"/>
                <a:gd name="connsiteY2677" fmla="*/ 111626 h 914180"/>
                <a:gd name="connsiteX2678" fmla="*/ 2325001 w 9144548"/>
                <a:gd name="connsiteY2678" fmla="*/ 88094 h 914180"/>
                <a:gd name="connsiteX2679" fmla="*/ 2332845 w 9144548"/>
                <a:gd name="connsiteY2679" fmla="*/ 76026 h 914180"/>
                <a:gd name="connsiteX2680" fmla="*/ 2339646 w 9144548"/>
                <a:gd name="connsiteY2680" fmla="*/ 63904 h 914180"/>
                <a:gd name="connsiteX2681" fmla="*/ 2330980 w 9144548"/>
                <a:gd name="connsiteY2681" fmla="*/ 75862 h 914180"/>
                <a:gd name="connsiteX2682" fmla="*/ 2322093 w 9144548"/>
                <a:gd name="connsiteY2682" fmla="*/ 87765 h 914180"/>
                <a:gd name="connsiteX2683" fmla="*/ 2301743 w 9144548"/>
                <a:gd name="connsiteY2683" fmla="*/ 110255 h 914180"/>
                <a:gd name="connsiteX2684" fmla="*/ 2304705 w 9144548"/>
                <a:gd name="connsiteY2684" fmla="*/ 102520 h 914180"/>
                <a:gd name="connsiteX2685" fmla="*/ 2311781 w 9144548"/>
                <a:gd name="connsiteY2685" fmla="*/ 88862 h 914180"/>
                <a:gd name="connsiteX2686" fmla="*/ 2321271 w 9144548"/>
                <a:gd name="connsiteY2686" fmla="*/ 75423 h 914180"/>
                <a:gd name="connsiteX2687" fmla="*/ 2301743 w 9144548"/>
                <a:gd name="connsiteY2687" fmla="*/ 102301 h 914180"/>
                <a:gd name="connsiteX2688" fmla="*/ 2296696 w 9144548"/>
                <a:gd name="connsiteY2688" fmla="*/ 114862 h 914180"/>
                <a:gd name="connsiteX2689" fmla="*/ 2274755 w 9144548"/>
                <a:gd name="connsiteY2689" fmla="*/ 133622 h 914180"/>
                <a:gd name="connsiteX2690" fmla="*/ 2273548 w 9144548"/>
                <a:gd name="connsiteY2690" fmla="*/ 134829 h 914180"/>
                <a:gd name="connsiteX2691" fmla="*/ 2273110 w 9144548"/>
                <a:gd name="connsiteY2691" fmla="*/ 134609 h 914180"/>
                <a:gd name="connsiteX2692" fmla="*/ 2271464 w 9144548"/>
                <a:gd name="connsiteY2692" fmla="*/ 126217 h 914180"/>
                <a:gd name="connsiteX2693" fmla="*/ 2282215 w 9144548"/>
                <a:gd name="connsiteY2693" fmla="*/ 110968 h 914180"/>
                <a:gd name="connsiteX2694" fmla="*/ 2291376 w 9144548"/>
                <a:gd name="connsiteY2694" fmla="*/ 88259 h 914180"/>
                <a:gd name="connsiteX2695" fmla="*/ 2291376 w 9144548"/>
                <a:gd name="connsiteY2695" fmla="*/ 88259 h 914180"/>
                <a:gd name="connsiteX2696" fmla="*/ 2291376 w 9144548"/>
                <a:gd name="connsiteY2696" fmla="*/ 88259 h 914180"/>
                <a:gd name="connsiteX2697" fmla="*/ 2291156 w 9144548"/>
                <a:gd name="connsiteY2697" fmla="*/ 80469 h 914180"/>
                <a:gd name="connsiteX2698" fmla="*/ 2290114 w 9144548"/>
                <a:gd name="connsiteY2698" fmla="*/ 88259 h 914180"/>
                <a:gd name="connsiteX2699" fmla="*/ 2290114 w 9144548"/>
                <a:gd name="connsiteY2699" fmla="*/ 88259 h 914180"/>
                <a:gd name="connsiteX2700" fmla="*/ 2278869 w 9144548"/>
                <a:gd name="connsiteY2700" fmla="*/ 110638 h 914180"/>
                <a:gd name="connsiteX2701" fmla="*/ 2270422 w 9144548"/>
                <a:gd name="connsiteY2701" fmla="*/ 122377 h 914180"/>
                <a:gd name="connsiteX2702" fmla="*/ 2266801 w 9144548"/>
                <a:gd name="connsiteY2702" fmla="*/ 111242 h 914180"/>
                <a:gd name="connsiteX2703" fmla="*/ 2261700 w 9144548"/>
                <a:gd name="connsiteY2703" fmla="*/ 99065 h 914180"/>
                <a:gd name="connsiteX2704" fmla="*/ 2264882 w 9144548"/>
                <a:gd name="connsiteY2704" fmla="*/ 111407 h 914180"/>
                <a:gd name="connsiteX2705" fmla="*/ 2267789 w 9144548"/>
                <a:gd name="connsiteY2705" fmla="*/ 123748 h 914180"/>
                <a:gd name="connsiteX2706" fmla="*/ 2268118 w 9144548"/>
                <a:gd name="connsiteY2706" fmla="*/ 125449 h 914180"/>
                <a:gd name="connsiteX2707" fmla="*/ 2264223 w 9144548"/>
                <a:gd name="connsiteY2707" fmla="*/ 130495 h 914180"/>
                <a:gd name="connsiteX2708" fmla="*/ 2248261 w 9144548"/>
                <a:gd name="connsiteY2708" fmla="*/ 123255 h 914180"/>
                <a:gd name="connsiteX2709" fmla="*/ 2248974 w 9144548"/>
                <a:gd name="connsiteY2709" fmla="*/ 118153 h 914180"/>
                <a:gd name="connsiteX2710" fmla="*/ 2248371 w 9144548"/>
                <a:gd name="connsiteY2710" fmla="*/ 107512 h 914180"/>
                <a:gd name="connsiteX2711" fmla="*/ 2247000 w 9144548"/>
                <a:gd name="connsiteY2711" fmla="*/ 118153 h 914180"/>
                <a:gd name="connsiteX2712" fmla="*/ 2245957 w 9144548"/>
                <a:gd name="connsiteY2712" fmla="*/ 122322 h 914180"/>
                <a:gd name="connsiteX2713" fmla="*/ 2235261 w 9144548"/>
                <a:gd name="connsiteY2713" fmla="*/ 117660 h 914180"/>
                <a:gd name="connsiteX2714" fmla="*/ 2245409 w 9144548"/>
                <a:gd name="connsiteY2714" fmla="*/ 124297 h 914180"/>
                <a:gd name="connsiteX2715" fmla="*/ 2243928 w 9144548"/>
                <a:gd name="connsiteY2715" fmla="*/ 128740 h 914180"/>
                <a:gd name="connsiteX2716" fmla="*/ 2242282 w 9144548"/>
                <a:gd name="connsiteY2716" fmla="*/ 132635 h 914180"/>
                <a:gd name="connsiteX2717" fmla="*/ 2239594 w 9144548"/>
                <a:gd name="connsiteY2717" fmla="*/ 129124 h 914180"/>
                <a:gd name="connsiteX2718" fmla="*/ 2239594 w 9144548"/>
                <a:gd name="connsiteY2718" fmla="*/ 129124 h 914180"/>
                <a:gd name="connsiteX2719" fmla="*/ 2239594 w 9144548"/>
                <a:gd name="connsiteY2719" fmla="*/ 129124 h 914180"/>
                <a:gd name="connsiteX2720" fmla="*/ 2232080 w 9144548"/>
                <a:gd name="connsiteY2720" fmla="*/ 122048 h 914180"/>
                <a:gd name="connsiteX2721" fmla="*/ 2238443 w 9144548"/>
                <a:gd name="connsiteY2721" fmla="*/ 129343 h 914180"/>
                <a:gd name="connsiteX2722" fmla="*/ 2238443 w 9144548"/>
                <a:gd name="connsiteY2722" fmla="*/ 129343 h 914180"/>
                <a:gd name="connsiteX2723" fmla="*/ 2241624 w 9144548"/>
                <a:gd name="connsiteY2723" fmla="*/ 134390 h 914180"/>
                <a:gd name="connsiteX2724" fmla="*/ 2234274 w 9144548"/>
                <a:gd name="connsiteY2724" fmla="*/ 149639 h 914180"/>
                <a:gd name="connsiteX2725" fmla="*/ 2228843 w 9144548"/>
                <a:gd name="connsiteY2725" fmla="*/ 160061 h 914180"/>
                <a:gd name="connsiteX2726" fmla="*/ 2227362 w 9144548"/>
                <a:gd name="connsiteY2726" fmla="*/ 162420 h 914180"/>
                <a:gd name="connsiteX2727" fmla="*/ 2217653 w 9144548"/>
                <a:gd name="connsiteY2727" fmla="*/ 153589 h 914180"/>
                <a:gd name="connsiteX2728" fmla="*/ 2226320 w 9144548"/>
                <a:gd name="connsiteY2728" fmla="*/ 163517 h 914180"/>
                <a:gd name="connsiteX2729" fmla="*/ 2226485 w 9144548"/>
                <a:gd name="connsiteY2729" fmla="*/ 163736 h 914180"/>
                <a:gd name="connsiteX2730" fmla="*/ 2222535 w 9144548"/>
                <a:gd name="connsiteY2730" fmla="*/ 170428 h 914180"/>
                <a:gd name="connsiteX2731" fmla="*/ 2218695 w 9144548"/>
                <a:gd name="connsiteY2731" fmla="*/ 181070 h 914180"/>
                <a:gd name="connsiteX2732" fmla="*/ 2218695 w 9144548"/>
                <a:gd name="connsiteY2732" fmla="*/ 182002 h 914180"/>
                <a:gd name="connsiteX2733" fmla="*/ 2217653 w 9144548"/>
                <a:gd name="connsiteY2733" fmla="*/ 181070 h 914180"/>
                <a:gd name="connsiteX2734" fmla="*/ 2216995 w 9144548"/>
                <a:gd name="connsiteY2734" fmla="*/ 179424 h 914180"/>
                <a:gd name="connsiteX2735" fmla="*/ 2207615 w 9144548"/>
                <a:gd name="connsiteY2735" fmla="*/ 200268 h 914180"/>
                <a:gd name="connsiteX2736" fmla="*/ 2209096 w 9144548"/>
                <a:gd name="connsiteY2736" fmla="*/ 204273 h 914180"/>
                <a:gd name="connsiteX2737" fmla="*/ 2199058 w 9144548"/>
                <a:gd name="connsiteY2737" fmla="*/ 198349 h 914180"/>
                <a:gd name="connsiteX2738" fmla="*/ 2199826 w 9144548"/>
                <a:gd name="connsiteY2738" fmla="*/ 195880 h 914180"/>
                <a:gd name="connsiteX2739" fmla="*/ 2207944 w 9144548"/>
                <a:gd name="connsiteY2739" fmla="*/ 180137 h 914180"/>
                <a:gd name="connsiteX2740" fmla="*/ 2214143 w 9144548"/>
                <a:gd name="connsiteY2740" fmla="*/ 164175 h 914180"/>
                <a:gd name="connsiteX2741" fmla="*/ 2215295 w 9144548"/>
                <a:gd name="connsiteY2741" fmla="*/ 156112 h 914180"/>
                <a:gd name="connsiteX2742" fmla="*/ 2214527 w 9144548"/>
                <a:gd name="connsiteY2742" fmla="*/ 148048 h 914180"/>
                <a:gd name="connsiteX2743" fmla="*/ 2213375 w 9144548"/>
                <a:gd name="connsiteY2743" fmla="*/ 156057 h 914180"/>
                <a:gd name="connsiteX2744" fmla="*/ 2211126 w 9144548"/>
                <a:gd name="connsiteY2744" fmla="*/ 164011 h 914180"/>
                <a:gd name="connsiteX2745" fmla="*/ 2204050 w 9144548"/>
                <a:gd name="connsiteY2745" fmla="*/ 179808 h 914180"/>
                <a:gd name="connsiteX2746" fmla="*/ 2196809 w 9144548"/>
                <a:gd name="connsiteY2746" fmla="*/ 195716 h 914180"/>
                <a:gd name="connsiteX2747" fmla="*/ 2196645 w 9144548"/>
                <a:gd name="connsiteY2747" fmla="*/ 196538 h 914180"/>
                <a:gd name="connsiteX2748" fmla="*/ 2196261 w 9144548"/>
                <a:gd name="connsiteY2748" fmla="*/ 196209 h 914180"/>
                <a:gd name="connsiteX2749" fmla="*/ 2188581 w 9144548"/>
                <a:gd name="connsiteY2749" fmla="*/ 204382 h 914180"/>
                <a:gd name="connsiteX2750" fmla="*/ 2188471 w 9144548"/>
                <a:gd name="connsiteY2750" fmla="*/ 204163 h 914180"/>
                <a:gd name="connsiteX2751" fmla="*/ 2188471 w 9144548"/>
                <a:gd name="connsiteY2751" fmla="*/ 204821 h 914180"/>
                <a:gd name="connsiteX2752" fmla="*/ 2189898 w 9144548"/>
                <a:gd name="connsiteY2752" fmla="*/ 212830 h 914180"/>
                <a:gd name="connsiteX2753" fmla="*/ 2191872 w 9144548"/>
                <a:gd name="connsiteY2753" fmla="*/ 221880 h 914180"/>
                <a:gd name="connsiteX2754" fmla="*/ 2183206 w 9144548"/>
                <a:gd name="connsiteY2754" fmla="*/ 216944 h 914180"/>
                <a:gd name="connsiteX2755" fmla="*/ 2181834 w 9144548"/>
                <a:gd name="connsiteY2755" fmla="*/ 235319 h 914180"/>
                <a:gd name="connsiteX2756" fmla="*/ 2177611 w 9144548"/>
                <a:gd name="connsiteY2756" fmla="*/ 246674 h 914180"/>
                <a:gd name="connsiteX2757" fmla="*/ 2186442 w 9144548"/>
                <a:gd name="connsiteY2757" fmla="*/ 257974 h 914180"/>
                <a:gd name="connsiteX2758" fmla="*/ 2195328 w 9144548"/>
                <a:gd name="connsiteY2758" fmla="*/ 269658 h 914180"/>
                <a:gd name="connsiteX2759" fmla="*/ 2194944 w 9144548"/>
                <a:gd name="connsiteY2759" fmla="*/ 284194 h 914180"/>
                <a:gd name="connsiteX2760" fmla="*/ 2189404 w 9144548"/>
                <a:gd name="connsiteY2760" fmla="*/ 330709 h 914180"/>
                <a:gd name="connsiteX2761" fmla="*/ 2173497 w 9144548"/>
                <a:gd name="connsiteY2761" fmla="*/ 271687 h 914180"/>
                <a:gd name="connsiteX2762" fmla="*/ 2172290 w 9144548"/>
                <a:gd name="connsiteY2762" fmla="*/ 267244 h 914180"/>
                <a:gd name="connsiteX2763" fmla="*/ 2174264 w 9144548"/>
                <a:gd name="connsiteY2763" fmla="*/ 265434 h 914180"/>
                <a:gd name="connsiteX2764" fmla="*/ 2172235 w 9144548"/>
                <a:gd name="connsiteY2764" fmla="*/ 266970 h 914180"/>
                <a:gd name="connsiteX2765" fmla="*/ 2160496 w 9144548"/>
                <a:gd name="connsiteY2765" fmla="*/ 195277 h 914180"/>
                <a:gd name="connsiteX2766" fmla="*/ 2148429 w 9144548"/>
                <a:gd name="connsiteY2766" fmla="*/ 216505 h 914180"/>
                <a:gd name="connsiteX2767" fmla="*/ 2143108 w 9144548"/>
                <a:gd name="connsiteY2767" fmla="*/ 207180 h 914180"/>
                <a:gd name="connsiteX2768" fmla="*/ 2143218 w 9144548"/>
                <a:gd name="connsiteY2768" fmla="*/ 202188 h 914180"/>
                <a:gd name="connsiteX2769" fmla="*/ 2186826 w 9144548"/>
                <a:gd name="connsiteY2769" fmla="*/ 124900 h 914180"/>
                <a:gd name="connsiteX2770" fmla="*/ 2189953 w 9144548"/>
                <a:gd name="connsiteY2770" fmla="*/ 118318 h 914180"/>
                <a:gd name="connsiteX2771" fmla="*/ 2128956 w 9144548"/>
                <a:gd name="connsiteY2771" fmla="*/ 184087 h 914180"/>
                <a:gd name="connsiteX2772" fmla="*/ 2128352 w 9144548"/>
                <a:gd name="connsiteY2772" fmla="*/ 183483 h 914180"/>
                <a:gd name="connsiteX2773" fmla="*/ 2132741 w 9144548"/>
                <a:gd name="connsiteY2773" fmla="*/ 177614 h 914180"/>
                <a:gd name="connsiteX2774" fmla="*/ 2127530 w 9144548"/>
                <a:gd name="connsiteY2774" fmla="*/ 182661 h 914180"/>
                <a:gd name="connsiteX2775" fmla="*/ 2125829 w 9144548"/>
                <a:gd name="connsiteY2775" fmla="*/ 180192 h 914180"/>
                <a:gd name="connsiteX2776" fmla="*/ 2118918 w 9144548"/>
                <a:gd name="connsiteY2776" fmla="*/ 170922 h 914180"/>
                <a:gd name="connsiteX2777" fmla="*/ 2121880 w 9144548"/>
                <a:gd name="connsiteY2777" fmla="*/ 165272 h 914180"/>
                <a:gd name="connsiteX2778" fmla="*/ 2137842 w 9144548"/>
                <a:gd name="connsiteY2778" fmla="*/ 145635 h 914180"/>
                <a:gd name="connsiteX2779" fmla="*/ 2127036 w 9144548"/>
                <a:gd name="connsiteY2779" fmla="*/ 155069 h 914180"/>
                <a:gd name="connsiteX2780" fmla="*/ 2118918 w 9144548"/>
                <a:gd name="connsiteY2780" fmla="*/ 164943 h 914180"/>
                <a:gd name="connsiteX2781" fmla="*/ 2116888 w 9144548"/>
                <a:gd name="connsiteY2781" fmla="*/ 168234 h 914180"/>
                <a:gd name="connsiteX2782" fmla="*/ 2109483 w 9144548"/>
                <a:gd name="connsiteY2782" fmla="*/ 158964 h 914180"/>
                <a:gd name="connsiteX2783" fmla="*/ 2111567 w 9144548"/>
                <a:gd name="connsiteY2783" fmla="*/ 151614 h 914180"/>
                <a:gd name="connsiteX2784" fmla="*/ 2125939 w 9144548"/>
                <a:gd name="connsiteY2784" fmla="*/ 129618 h 914180"/>
                <a:gd name="connsiteX2785" fmla="*/ 2125884 w 9144548"/>
                <a:gd name="connsiteY2785" fmla="*/ 129618 h 914180"/>
                <a:gd name="connsiteX2786" fmla="*/ 2131315 w 9144548"/>
                <a:gd name="connsiteY2786" fmla="*/ 124845 h 914180"/>
                <a:gd name="connsiteX2787" fmla="*/ 2125171 w 9144548"/>
                <a:gd name="connsiteY2787" fmla="*/ 129453 h 914180"/>
                <a:gd name="connsiteX2788" fmla="*/ 2125171 w 9144548"/>
                <a:gd name="connsiteY2788" fmla="*/ 129453 h 914180"/>
                <a:gd name="connsiteX2789" fmla="*/ 2125171 w 9144548"/>
                <a:gd name="connsiteY2789" fmla="*/ 129453 h 914180"/>
                <a:gd name="connsiteX2790" fmla="*/ 2108331 w 9144548"/>
                <a:gd name="connsiteY2790" fmla="*/ 151394 h 914180"/>
                <a:gd name="connsiteX2791" fmla="*/ 2106960 w 9144548"/>
                <a:gd name="connsiteY2791" fmla="*/ 155618 h 914180"/>
                <a:gd name="connsiteX2792" fmla="*/ 2082056 w 9144548"/>
                <a:gd name="connsiteY2792" fmla="*/ 127753 h 914180"/>
                <a:gd name="connsiteX2793" fmla="*/ 2097470 w 9144548"/>
                <a:gd name="connsiteY2793" fmla="*/ 160719 h 914180"/>
                <a:gd name="connsiteX2794" fmla="*/ 2103065 w 9144548"/>
                <a:gd name="connsiteY2794" fmla="*/ 174762 h 914180"/>
                <a:gd name="connsiteX2795" fmla="*/ 2098128 w 9144548"/>
                <a:gd name="connsiteY2795" fmla="*/ 196977 h 914180"/>
                <a:gd name="connsiteX2796" fmla="*/ 2095825 w 9144548"/>
                <a:gd name="connsiteY2796" fmla="*/ 202079 h 914180"/>
                <a:gd name="connsiteX2797" fmla="*/ 2087487 w 9144548"/>
                <a:gd name="connsiteY2797" fmla="*/ 205205 h 914180"/>
                <a:gd name="connsiteX2798" fmla="*/ 2089133 w 9144548"/>
                <a:gd name="connsiteY2798" fmla="*/ 197965 h 914180"/>
                <a:gd name="connsiteX2799" fmla="*/ 2075200 w 9144548"/>
                <a:gd name="connsiteY2799" fmla="*/ 182441 h 914180"/>
                <a:gd name="connsiteX2800" fmla="*/ 2074761 w 9144548"/>
                <a:gd name="connsiteY2800" fmla="*/ 176133 h 914180"/>
                <a:gd name="connsiteX2801" fmla="*/ 2075419 w 9144548"/>
                <a:gd name="connsiteY2801" fmla="*/ 148322 h 914180"/>
                <a:gd name="connsiteX2802" fmla="*/ 2083373 w 9144548"/>
                <a:gd name="connsiteY2802" fmla="*/ 120622 h 914180"/>
                <a:gd name="connsiteX2803" fmla="*/ 2090449 w 9144548"/>
                <a:gd name="connsiteY2803" fmla="*/ 106963 h 914180"/>
                <a:gd name="connsiteX2804" fmla="*/ 2099939 w 9144548"/>
                <a:gd name="connsiteY2804" fmla="*/ 93524 h 914180"/>
                <a:gd name="connsiteX2805" fmla="*/ 2080411 w 9144548"/>
                <a:gd name="connsiteY2805" fmla="*/ 120402 h 914180"/>
                <a:gd name="connsiteX2806" fmla="*/ 2071470 w 9144548"/>
                <a:gd name="connsiteY2806" fmla="*/ 148213 h 914180"/>
                <a:gd name="connsiteX2807" fmla="*/ 2071744 w 9144548"/>
                <a:gd name="connsiteY2807" fmla="*/ 176188 h 914180"/>
                <a:gd name="connsiteX2808" fmla="*/ 2072293 w 9144548"/>
                <a:gd name="connsiteY2808" fmla="*/ 180357 h 914180"/>
                <a:gd name="connsiteX2809" fmla="*/ 2053807 w 9144548"/>
                <a:gd name="connsiteY2809" fmla="*/ 205205 h 914180"/>
                <a:gd name="connsiteX2810" fmla="*/ 2053807 w 9144548"/>
                <a:gd name="connsiteY2810" fmla="*/ 205260 h 914180"/>
                <a:gd name="connsiteX2811" fmla="*/ 2049090 w 9144548"/>
                <a:gd name="connsiteY2811" fmla="*/ 203505 h 914180"/>
                <a:gd name="connsiteX2812" fmla="*/ 2048212 w 9144548"/>
                <a:gd name="connsiteY2812" fmla="*/ 191273 h 914180"/>
                <a:gd name="connsiteX2813" fmla="*/ 2052381 w 9144548"/>
                <a:gd name="connsiteY2813" fmla="*/ 166479 h 914180"/>
                <a:gd name="connsiteX2814" fmla="*/ 2049309 w 9144548"/>
                <a:gd name="connsiteY2814" fmla="*/ 141631 h 914180"/>
                <a:gd name="connsiteX2815" fmla="*/ 2045305 w 9144548"/>
                <a:gd name="connsiteY2815" fmla="*/ 129343 h 914180"/>
                <a:gd name="connsiteX2816" fmla="*/ 2040204 w 9144548"/>
                <a:gd name="connsiteY2816" fmla="*/ 117111 h 914180"/>
                <a:gd name="connsiteX2817" fmla="*/ 2043385 w 9144548"/>
                <a:gd name="connsiteY2817" fmla="*/ 129453 h 914180"/>
                <a:gd name="connsiteX2818" fmla="*/ 2046292 w 9144548"/>
                <a:gd name="connsiteY2818" fmla="*/ 141795 h 914180"/>
                <a:gd name="connsiteX2819" fmla="*/ 2048377 w 9144548"/>
                <a:gd name="connsiteY2819" fmla="*/ 166479 h 914180"/>
                <a:gd name="connsiteX2820" fmla="*/ 2045140 w 9144548"/>
                <a:gd name="connsiteY2820" fmla="*/ 191273 h 914180"/>
                <a:gd name="connsiteX2821" fmla="*/ 2046786 w 9144548"/>
                <a:gd name="connsiteY2821" fmla="*/ 202572 h 914180"/>
                <a:gd name="connsiteX2822" fmla="*/ 2042507 w 9144548"/>
                <a:gd name="connsiteY2822" fmla="*/ 200652 h 914180"/>
                <a:gd name="connsiteX2823" fmla="*/ 2040204 w 9144548"/>
                <a:gd name="connsiteY2823" fmla="*/ 209813 h 914180"/>
                <a:gd name="connsiteX2824" fmla="*/ 2038832 w 9144548"/>
                <a:gd name="connsiteY2824" fmla="*/ 203450 h 914180"/>
                <a:gd name="connsiteX2825" fmla="*/ 2036638 w 9144548"/>
                <a:gd name="connsiteY2825" fmla="*/ 192040 h 914180"/>
                <a:gd name="connsiteX2826" fmla="*/ 2030769 w 9144548"/>
                <a:gd name="connsiteY2826" fmla="*/ 169276 h 914180"/>
                <a:gd name="connsiteX2827" fmla="*/ 2017988 w 9144548"/>
                <a:gd name="connsiteY2827" fmla="*/ 147006 h 914180"/>
                <a:gd name="connsiteX2828" fmla="*/ 2017988 w 9144548"/>
                <a:gd name="connsiteY2828" fmla="*/ 147006 h 914180"/>
                <a:gd name="connsiteX2829" fmla="*/ 2011406 w 9144548"/>
                <a:gd name="connsiteY2829" fmla="*/ 140753 h 914180"/>
                <a:gd name="connsiteX2830" fmla="*/ 2021334 w 9144548"/>
                <a:gd name="connsiteY2830" fmla="*/ 122542 h 914180"/>
                <a:gd name="connsiteX2831" fmla="*/ 2021938 w 9144548"/>
                <a:gd name="connsiteY2831" fmla="*/ 118976 h 914180"/>
                <a:gd name="connsiteX2832" fmla="*/ 2014587 w 9144548"/>
                <a:gd name="connsiteY2832" fmla="*/ 127533 h 914180"/>
                <a:gd name="connsiteX2833" fmla="*/ 1960228 w 9144548"/>
                <a:gd name="connsiteY2833" fmla="*/ 186445 h 914180"/>
                <a:gd name="connsiteX2834" fmla="*/ 1949532 w 9144548"/>
                <a:gd name="connsiteY2834" fmla="*/ 176133 h 914180"/>
                <a:gd name="connsiteX2835" fmla="*/ 1949696 w 9144548"/>
                <a:gd name="connsiteY2835" fmla="*/ 156605 h 914180"/>
                <a:gd name="connsiteX2836" fmla="*/ 1940261 w 9144548"/>
                <a:gd name="connsiteY2836" fmla="*/ 129014 h 914180"/>
                <a:gd name="connsiteX2837" fmla="*/ 1944704 w 9144548"/>
                <a:gd name="connsiteY2837" fmla="*/ 142782 h 914180"/>
                <a:gd name="connsiteX2838" fmla="*/ 1946624 w 9144548"/>
                <a:gd name="connsiteY2838" fmla="*/ 156660 h 914180"/>
                <a:gd name="connsiteX2839" fmla="*/ 1946131 w 9144548"/>
                <a:gd name="connsiteY2839" fmla="*/ 172842 h 914180"/>
                <a:gd name="connsiteX2840" fmla="*/ 1897312 w 9144548"/>
                <a:gd name="connsiteY2840" fmla="*/ 130879 h 914180"/>
                <a:gd name="connsiteX2841" fmla="*/ 1912835 w 9144548"/>
                <a:gd name="connsiteY2841" fmla="*/ 151833 h 914180"/>
                <a:gd name="connsiteX2842" fmla="*/ 1941413 w 9144548"/>
                <a:gd name="connsiteY2842" fmla="*/ 195606 h 914180"/>
                <a:gd name="connsiteX2843" fmla="*/ 1934721 w 9144548"/>
                <a:gd name="connsiteY2843" fmla="*/ 212062 h 914180"/>
                <a:gd name="connsiteX2844" fmla="*/ 1931979 w 9144548"/>
                <a:gd name="connsiteY2844" fmla="*/ 218260 h 914180"/>
                <a:gd name="connsiteX2845" fmla="*/ 1912451 w 9144548"/>
                <a:gd name="connsiteY2845" fmla="*/ 232961 h 914180"/>
                <a:gd name="connsiteX2846" fmla="*/ 1911354 w 9144548"/>
                <a:gd name="connsiteY2846" fmla="*/ 240256 h 914180"/>
                <a:gd name="connsiteX2847" fmla="*/ 1904278 w 9144548"/>
                <a:gd name="connsiteY2847" fmla="*/ 236746 h 914180"/>
                <a:gd name="connsiteX2848" fmla="*/ 1903839 w 9144548"/>
                <a:gd name="connsiteY2848" fmla="*/ 231535 h 914180"/>
                <a:gd name="connsiteX2849" fmla="*/ 1907240 w 9144548"/>
                <a:gd name="connsiteY2849" fmla="*/ 208771 h 914180"/>
                <a:gd name="connsiteX2850" fmla="*/ 1910531 w 9144548"/>
                <a:gd name="connsiteY2850" fmla="*/ 185842 h 914180"/>
                <a:gd name="connsiteX2851" fmla="*/ 1901974 w 9144548"/>
                <a:gd name="connsiteY2851" fmla="*/ 163243 h 914180"/>
                <a:gd name="connsiteX2852" fmla="*/ 1901974 w 9144548"/>
                <a:gd name="connsiteY2852" fmla="*/ 163243 h 914180"/>
                <a:gd name="connsiteX2853" fmla="*/ 1901974 w 9144548"/>
                <a:gd name="connsiteY2853" fmla="*/ 163243 h 914180"/>
                <a:gd name="connsiteX2854" fmla="*/ 1897586 w 9144548"/>
                <a:gd name="connsiteY2854" fmla="*/ 158361 h 914180"/>
                <a:gd name="connsiteX2855" fmla="*/ 1901151 w 9144548"/>
                <a:gd name="connsiteY2855" fmla="*/ 163407 h 914180"/>
                <a:gd name="connsiteX2856" fmla="*/ 1901151 w 9144548"/>
                <a:gd name="connsiteY2856" fmla="*/ 163407 h 914180"/>
                <a:gd name="connsiteX2857" fmla="*/ 1907240 w 9144548"/>
                <a:gd name="connsiteY2857" fmla="*/ 185842 h 914180"/>
                <a:gd name="connsiteX2858" fmla="*/ 1903455 w 9144548"/>
                <a:gd name="connsiteY2858" fmla="*/ 208606 h 914180"/>
                <a:gd name="connsiteX2859" fmla="*/ 1900987 w 9144548"/>
                <a:gd name="connsiteY2859" fmla="*/ 231535 h 914180"/>
                <a:gd name="connsiteX2860" fmla="*/ 1901645 w 9144548"/>
                <a:gd name="connsiteY2860" fmla="*/ 235813 h 914180"/>
                <a:gd name="connsiteX2861" fmla="*/ 1894514 w 9144548"/>
                <a:gd name="connsiteY2861" fmla="*/ 242834 h 914180"/>
                <a:gd name="connsiteX2862" fmla="*/ 1891223 w 9144548"/>
                <a:gd name="connsiteY2862" fmla="*/ 238446 h 914180"/>
                <a:gd name="connsiteX2863" fmla="*/ 1893746 w 9144548"/>
                <a:gd name="connsiteY2863" fmla="*/ 229725 h 914180"/>
                <a:gd name="connsiteX2864" fmla="*/ 1896324 w 9144548"/>
                <a:gd name="connsiteY2864" fmla="*/ 219357 h 914180"/>
                <a:gd name="connsiteX2865" fmla="*/ 1895063 w 9144548"/>
                <a:gd name="connsiteY2865" fmla="*/ 198568 h 914180"/>
                <a:gd name="connsiteX2866" fmla="*/ 1890674 w 9144548"/>
                <a:gd name="connsiteY2866" fmla="*/ 188365 h 914180"/>
                <a:gd name="connsiteX2867" fmla="*/ 1883434 w 9144548"/>
                <a:gd name="connsiteY2867" fmla="*/ 178492 h 914180"/>
                <a:gd name="connsiteX2868" fmla="*/ 1891991 w 9144548"/>
                <a:gd name="connsiteY2868" fmla="*/ 198732 h 914180"/>
                <a:gd name="connsiteX2869" fmla="*/ 1892265 w 9144548"/>
                <a:gd name="connsiteY2869" fmla="*/ 219248 h 914180"/>
                <a:gd name="connsiteX2870" fmla="*/ 1890071 w 9144548"/>
                <a:gd name="connsiteY2870" fmla="*/ 229505 h 914180"/>
                <a:gd name="connsiteX2871" fmla="*/ 1887657 w 9144548"/>
                <a:gd name="connsiteY2871" fmla="*/ 239817 h 914180"/>
                <a:gd name="connsiteX2872" fmla="*/ 1888096 w 9144548"/>
                <a:gd name="connsiteY2872" fmla="*/ 250240 h 914180"/>
                <a:gd name="connsiteX2873" fmla="*/ 1890400 w 9144548"/>
                <a:gd name="connsiteY2873" fmla="*/ 254354 h 914180"/>
                <a:gd name="connsiteX2874" fmla="*/ 1885024 w 9144548"/>
                <a:gd name="connsiteY2874" fmla="*/ 250898 h 914180"/>
                <a:gd name="connsiteX2875" fmla="*/ 1880691 w 9144548"/>
                <a:gd name="connsiteY2875" fmla="*/ 236033 h 914180"/>
                <a:gd name="connsiteX2876" fmla="*/ 1882282 w 9144548"/>
                <a:gd name="connsiteY2876" fmla="*/ 227256 h 914180"/>
                <a:gd name="connsiteX2877" fmla="*/ 1881349 w 9144548"/>
                <a:gd name="connsiteY2877" fmla="*/ 218699 h 914180"/>
                <a:gd name="connsiteX2878" fmla="*/ 1876742 w 9144548"/>
                <a:gd name="connsiteY2878" fmla="*/ 210416 h 914180"/>
                <a:gd name="connsiteX2879" fmla="*/ 1879265 w 9144548"/>
                <a:gd name="connsiteY2879" fmla="*/ 227201 h 914180"/>
                <a:gd name="connsiteX2880" fmla="*/ 1878771 w 9144548"/>
                <a:gd name="connsiteY2880" fmla="*/ 229505 h 914180"/>
                <a:gd name="connsiteX2881" fmla="*/ 1843281 w 9144548"/>
                <a:gd name="connsiteY2881" fmla="*/ 135487 h 914180"/>
                <a:gd name="connsiteX2882" fmla="*/ 1844762 w 9144548"/>
                <a:gd name="connsiteY2882" fmla="*/ 154576 h 914180"/>
                <a:gd name="connsiteX2883" fmla="*/ 1847066 w 9144548"/>
                <a:gd name="connsiteY2883" fmla="*/ 207399 h 914180"/>
                <a:gd name="connsiteX2884" fmla="*/ 1786454 w 9144548"/>
                <a:gd name="connsiteY2884" fmla="*/ 141850 h 914180"/>
                <a:gd name="connsiteX2885" fmla="*/ 1788209 w 9144548"/>
                <a:gd name="connsiteY2885" fmla="*/ 135322 h 914180"/>
                <a:gd name="connsiteX2886" fmla="*/ 1785466 w 9144548"/>
                <a:gd name="connsiteY2886" fmla="*/ 140917 h 914180"/>
                <a:gd name="connsiteX2887" fmla="*/ 1754749 w 9144548"/>
                <a:gd name="connsiteY2887" fmla="*/ 110748 h 914180"/>
                <a:gd name="connsiteX2888" fmla="*/ 1755736 w 9144548"/>
                <a:gd name="connsiteY2888" fmla="*/ 106415 h 914180"/>
                <a:gd name="connsiteX2889" fmla="*/ 1754200 w 9144548"/>
                <a:gd name="connsiteY2889" fmla="*/ 110200 h 914180"/>
                <a:gd name="connsiteX2890" fmla="*/ 1733356 w 9144548"/>
                <a:gd name="connsiteY2890" fmla="*/ 90617 h 914180"/>
                <a:gd name="connsiteX2891" fmla="*/ 1734837 w 9144548"/>
                <a:gd name="connsiteY2891" fmla="*/ 90453 h 914180"/>
                <a:gd name="connsiteX2892" fmla="*/ 1731491 w 9144548"/>
                <a:gd name="connsiteY2892" fmla="*/ 90453 h 914180"/>
                <a:gd name="connsiteX2893" fmla="*/ 1751841 w 9144548"/>
                <a:gd name="connsiteY2893" fmla="*/ 119634 h 914180"/>
                <a:gd name="connsiteX2894" fmla="*/ 1753377 w 9144548"/>
                <a:gd name="connsiteY2894" fmla="*/ 137133 h 914180"/>
                <a:gd name="connsiteX2895" fmla="*/ 1761057 w 9144548"/>
                <a:gd name="connsiteY2895" fmla="*/ 159842 h 914180"/>
                <a:gd name="connsiteX2896" fmla="*/ 1765609 w 9144548"/>
                <a:gd name="connsiteY2896" fmla="*/ 171141 h 914180"/>
                <a:gd name="connsiteX2897" fmla="*/ 1768023 w 9144548"/>
                <a:gd name="connsiteY2897" fmla="*/ 177450 h 914180"/>
                <a:gd name="connsiteX2898" fmla="*/ 1760453 w 9144548"/>
                <a:gd name="connsiteY2898" fmla="*/ 168838 h 914180"/>
                <a:gd name="connsiteX2899" fmla="*/ 1757436 w 9144548"/>
                <a:gd name="connsiteY2899" fmla="*/ 171141 h 914180"/>
                <a:gd name="connsiteX2900" fmla="*/ 1752554 w 9144548"/>
                <a:gd name="connsiteY2900" fmla="*/ 160335 h 914180"/>
                <a:gd name="connsiteX2901" fmla="*/ 1753816 w 9144548"/>
                <a:gd name="connsiteY2901" fmla="*/ 158470 h 914180"/>
                <a:gd name="connsiteX2902" fmla="*/ 1752170 w 9144548"/>
                <a:gd name="connsiteY2902" fmla="*/ 159732 h 914180"/>
                <a:gd name="connsiteX2903" fmla="*/ 1734727 w 9144548"/>
                <a:gd name="connsiteY2903" fmla="*/ 136365 h 914180"/>
                <a:gd name="connsiteX2904" fmla="*/ 1722330 w 9144548"/>
                <a:gd name="connsiteY2904" fmla="*/ 112229 h 914180"/>
                <a:gd name="connsiteX2905" fmla="*/ 1717942 w 9144548"/>
                <a:gd name="connsiteY2905" fmla="*/ 99997 h 914180"/>
                <a:gd name="connsiteX2906" fmla="*/ 1713773 w 9144548"/>
                <a:gd name="connsiteY2906" fmla="*/ 87710 h 914180"/>
                <a:gd name="connsiteX2907" fmla="*/ 1715967 w 9144548"/>
                <a:gd name="connsiteY2907" fmla="*/ 100107 h 914180"/>
                <a:gd name="connsiteX2908" fmla="*/ 1719259 w 9144548"/>
                <a:gd name="connsiteY2908" fmla="*/ 112449 h 914180"/>
                <a:gd name="connsiteX2909" fmla="*/ 1730833 w 9144548"/>
                <a:gd name="connsiteY2909" fmla="*/ 136803 h 914180"/>
                <a:gd name="connsiteX2910" fmla="*/ 1749373 w 9144548"/>
                <a:gd name="connsiteY2910" fmla="*/ 160335 h 914180"/>
                <a:gd name="connsiteX2911" fmla="*/ 1750031 w 9144548"/>
                <a:gd name="connsiteY2911" fmla="*/ 161268 h 914180"/>
                <a:gd name="connsiteX2912" fmla="*/ 1744491 w 9144548"/>
                <a:gd name="connsiteY2912" fmla="*/ 165711 h 914180"/>
                <a:gd name="connsiteX2913" fmla="*/ 1719752 w 9144548"/>
                <a:gd name="connsiteY2913" fmla="*/ 152327 h 914180"/>
                <a:gd name="connsiteX2914" fmla="*/ 1717887 w 9144548"/>
                <a:gd name="connsiteY2914" fmla="*/ 148213 h 914180"/>
                <a:gd name="connsiteX2915" fmla="*/ 1701760 w 9144548"/>
                <a:gd name="connsiteY2915" fmla="*/ 121115 h 914180"/>
                <a:gd name="connsiteX2916" fmla="*/ 1676857 w 9144548"/>
                <a:gd name="connsiteY2916" fmla="*/ 95225 h 914180"/>
                <a:gd name="connsiteX2917" fmla="*/ 1642245 w 9144548"/>
                <a:gd name="connsiteY2917" fmla="*/ 71364 h 914180"/>
                <a:gd name="connsiteX2918" fmla="*/ 1659249 w 9144548"/>
                <a:gd name="connsiteY2918" fmla="*/ 83322 h 914180"/>
                <a:gd name="connsiteX2919" fmla="*/ 1674060 w 9144548"/>
                <a:gd name="connsiteY2919" fmla="*/ 95718 h 914180"/>
                <a:gd name="connsiteX2920" fmla="*/ 1697976 w 9144548"/>
                <a:gd name="connsiteY2920" fmla="*/ 121609 h 914180"/>
                <a:gd name="connsiteX2921" fmla="*/ 1714870 w 9144548"/>
                <a:gd name="connsiteY2921" fmla="*/ 148432 h 914180"/>
                <a:gd name="connsiteX2922" fmla="*/ 1718161 w 9144548"/>
                <a:gd name="connsiteY2922" fmla="*/ 154576 h 914180"/>
                <a:gd name="connsiteX2923" fmla="*/ 1714870 w 9144548"/>
                <a:gd name="connsiteY2923" fmla="*/ 161213 h 914180"/>
                <a:gd name="connsiteX2924" fmla="*/ 1682397 w 9144548"/>
                <a:gd name="connsiteY2924" fmla="*/ 131976 h 914180"/>
                <a:gd name="connsiteX2925" fmla="*/ 1677077 w 9144548"/>
                <a:gd name="connsiteY2925" fmla="*/ 111626 h 914180"/>
                <a:gd name="connsiteX2926" fmla="*/ 1675102 w 9144548"/>
                <a:gd name="connsiteY2926" fmla="*/ 125613 h 914180"/>
                <a:gd name="connsiteX2927" fmla="*/ 1666984 w 9144548"/>
                <a:gd name="connsiteY2927" fmla="*/ 119964 h 914180"/>
                <a:gd name="connsiteX2928" fmla="*/ 1674334 w 9144548"/>
                <a:gd name="connsiteY2928" fmla="*/ 130550 h 914180"/>
                <a:gd name="connsiteX2929" fmla="*/ 1674224 w 9144548"/>
                <a:gd name="connsiteY2929" fmla="*/ 134939 h 914180"/>
                <a:gd name="connsiteX2930" fmla="*/ 1667861 w 9144548"/>
                <a:gd name="connsiteY2930" fmla="*/ 128246 h 914180"/>
                <a:gd name="connsiteX2931" fmla="*/ 1638734 w 9144548"/>
                <a:gd name="connsiteY2931" fmla="*/ 108883 h 914180"/>
                <a:gd name="connsiteX2932" fmla="*/ 1638734 w 9144548"/>
                <a:gd name="connsiteY2932" fmla="*/ 108883 h 914180"/>
                <a:gd name="connsiteX2933" fmla="*/ 1638734 w 9144548"/>
                <a:gd name="connsiteY2933" fmla="*/ 108883 h 914180"/>
                <a:gd name="connsiteX2934" fmla="*/ 1630122 w 9144548"/>
                <a:gd name="connsiteY2934" fmla="*/ 105153 h 914180"/>
                <a:gd name="connsiteX2935" fmla="*/ 1638186 w 9144548"/>
                <a:gd name="connsiteY2935" fmla="*/ 109212 h 914180"/>
                <a:gd name="connsiteX2936" fmla="*/ 1638131 w 9144548"/>
                <a:gd name="connsiteY2936" fmla="*/ 109212 h 914180"/>
                <a:gd name="connsiteX2937" fmla="*/ 1664844 w 9144548"/>
                <a:gd name="connsiteY2937" fmla="*/ 128850 h 914180"/>
                <a:gd name="connsiteX2938" fmla="*/ 1674115 w 9144548"/>
                <a:gd name="connsiteY2938" fmla="*/ 139327 h 914180"/>
                <a:gd name="connsiteX2939" fmla="*/ 1673840 w 9144548"/>
                <a:gd name="connsiteY2939" fmla="*/ 143550 h 914180"/>
                <a:gd name="connsiteX2940" fmla="*/ 1673072 w 9144548"/>
                <a:gd name="connsiteY2940" fmla="*/ 148597 h 914180"/>
                <a:gd name="connsiteX2941" fmla="*/ 1665448 w 9144548"/>
                <a:gd name="connsiteY2941" fmla="*/ 142618 h 914180"/>
                <a:gd name="connsiteX2942" fmla="*/ 1651844 w 9144548"/>
                <a:gd name="connsiteY2942" fmla="*/ 133951 h 914180"/>
                <a:gd name="connsiteX2943" fmla="*/ 1635827 w 9144548"/>
                <a:gd name="connsiteY2943" fmla="*/ 126052 h 914180"/>
                <a:gd name="connsiteX2944" fmla="*/ 1662760 w 9144548"/>
                <a:gd name="connsiteY2944" fmla="*/ 143276 h 914180"/>
                <a:gd name="connsiteX2945" fmla="*/ 1672798 w 9144548"/>
                <a:gd name="connsiteY2945" fmla="*/ 151943 h 914180"/>
                <a:gd name="connsiteX2946" fmla="*/ 1671866 w 9144548"/>
                <a:gd name="connsiteY2946" fmla="*/ 163572 h 914180"/>
                <a:gd name="connsiteX2947" fmla="*/ 1671536 w 9144548"/>
                <a:gd name="connsiteY2947" fmla="*/ 163297 h 914180"/>
                <a:gd name="connsiteX2948" fmla="*/ 1659524 w 9144548"/>
                <a:gd name="connsiteY2948" fmla="*/ 156441 h 914180"/>
                <a:gd name="connsiteX2949" fmla="*/ 1671646 w 9144548"/>
                <a:gd name="connsiteY2949" fmla="*/ 165382 h 914180"/>
                <a:gd name="connsiteX2950" fmla="*/ 1671646 w 9144548"/>
                <a:gd name="connsiteY2950" fmla="*/ 165821 h 914180"/>
                <a:gd name="connsiteX2951" fmla="*/ 1669397 w 9144548"/>
                <a:gd name="connsiteY2951" fmla="*/ 188694 h 914180"/>
                <a:gd name="connsiteX2952" fmla="*/ 1610814 w 9144548"/>
                <a:gd name="connsiteY2952" fmla="*/ 141905 h 914180"/>
                <a:gd name="connsiteX2953" fmla="*/ 1607742 w 9144548"/>
                <a:gd name="connsiteY2953" fmla="*/ 138394 h 914180"/>
                <a:gd name="connsiteX2954" fmla="*/ 1608071 w 9144548"/>
                <a:gd name="connsiteY2954" fmla="*/ 122761 h 914180"/>
                <a:gd name="connsiteX2955" fmla="*/ 1608565 w 9144548"/>
                <a:gd name="connsiteY2955" fmla="*/ 110474 h 914180"/>
                <a:gd name="connsiteX2956" fmla="*/ 1596662 w 9144548"/>
                <a:gd name="connsiteY2956" fmla="*/ 148213 h 914180"/>
                <a:gd name="connsiteX2957" fmla="*/ 1578560 w 9144548"/>
                <a:gd name="connsiteY2957" fmla="*/ 208716 h 914180"/>
                <a:gd name="connsiteX2958" fmla="*/ 1577354 w 9144548"/>
                <a:gd name="connsiteY2958" fmla="*/ 212885 h 914180"/>
                <a:gd name="connsiteX2959" fmla="*/ 1533910 w 9144548"/>
                <a:gd name="connsiteY2959" fmla="*/ 205863 h 914180"/>
                <a:gd name="connsiteX2960" fmla="*/ 1575489 w 9144548"/>
                <a:gd name="connsiteY2960" fmla="*/ 219357 h 914180"/>
                <a:gd name="connsiteX2961" fmla="*/ 1569949 w 9144548"/>
                <a:gd name="connsiteY2961" fmla="*/ 239763 h 914180"/>
                <a:gd name="connsiteX2962" fmla="*/ 1531277 w 9144548"/>
                <a:gd name="connsiteY2962" fmla="*/ 217547 h 914180"/>
                <a:gd name="connsiteX2963" fmla="*/ 1550586 w 9144548"/>
                <a:gd name="connsiteY2963" fmla="*/ 228902 h 914180"/>
                <a:gd name="connsiteX2964" fmla="*/ 1567809 w 9144548"/>
                <a:gd name="connsiteY2964" fmla="*/ 240805 h 914180"/>
                <a:gd name="connsiteX2965" fmla="*/ 1569400 w 9144548"/>
                <a:gd name="connsiteY2965" fmla="*/ 242012 h 914180"/>
                <a:gd name="connsiteX2966" fmla="*/ 1562653 w 9144548"/>
                <a:gd name="connsiteY2966" fmla="*/ 269493 h 914180"/>
                <a:gd name="connsiteX2967" fmla="*/ 1535172 w 9144548"/>
                <a:gd name="connsiteY2967" fmla="*/ 254957 h 914180"/>
                <a:gd name="connsiteX2968" fmla="*/ 1535172 w 9144548"/>
                <a:gd name="connsiteY2968" fmla="*/ 254957 h 914180"/>
                <a:gd name="connsiteX2969" fmla="*/ 1535172 w 9144548"/>
                <a:gd name="connsiteY2969" fmla="*/ 254957 h 914180"/>
                <a:gd name="connsiteX2970" fmla="*/ 1525847 w 9144548"/>
                <a:gd name="connsiteY2970" fmla="*/ 251501 h 914180"/>
                <a:gd name="connsiteX2971" fmla="*/ 1534678 w 9144548"/>
                <a:gd name="connsiteY2971" fmla="*/ 255286 h 914180"/>
                <a:gd name="connsiteX2972" fmla="*/ 1534568 w 9144548"/>
                <a:gd name="connsiteY2972" fmla="*/ 255286 h 914180"/>
                <a:gd name="connsiteX2973" fmla="*/ 1562214 w 9144548"/>
                <a:gd name="connsiteY2973" fmla="*/ 271742 h 914180"/>
                <a:gd name="connsiteX2974" fmla="*/ 1560020 w 9144548"/>
                <a:gd name="connsiteY2974" fmla="*/ 280957 h 914180"/>
                <a:gd name="connsiteX2975" fmla="*/ 1559636 w 9144548"/>
                <a:gd name="connsiteY2975" fmla="*/ 282658 h 914180"/>
                <a:gd name="connsiteX2976" fmla="*/ 1559636 w 9144548"/>
                <a:gd name="connsiteY2976" fmla="*/ 282712 h 914180"/>
                <a:gd name="connsiteX2977" fmla="*/ 1553109 w 9144548"/>
                <a:gd name="connsiteY2977" fmla="*/ 279421 h 914180"/>
                <a:gd name="connsiteX2978" fmla="*/ 1535611 w 9144548"/>
                <a:gd name="connsiteY2978" fmla="*/ 272071 h 914180"/>
                <a:gd name="connsiteX2979" fmla="*/ 1558759 w 9144548"/>
                <a:gd name="connsiteY2979" fmla="*/ 283974 h 914180"/>
                <a:gd name="connsiteX2980" fmla="*/ 1551134 w 9144548"/>
                <a:gd name="connsiteY2980" fmla="*/ 293957 h 914180"/>
                <a:gd name="connsiteX2981" fmla="*/ 1545265 w 9144548"/>
                <a:gd name="connsiteY2981" fmla="*/ 301692 h 914180"/>
                <a:gd name="connsiteX2982" fmla="*/ 1542851 w 9144548"/>
                <a:gd name="connsiteY2982" fmla="*/ 304928 h 914180"/>
                <a:gd name="connsiteX2983" fmla="*/ 1539450 w 9144548"/>
                <a:gd name="connsiteY2983" fmla="*/ 293354 h 914180"/>
                <a:gd name="connsiteX2984" fmla="*/ 1540109 w 9144548"/>
                <a:gd name="connsiteY2984" fmla="*/ 291270 h 914180"/>
                <a:gd name="connsiteX2985" fmla="*/ 1541535 w 9144548"/>
                <a:gd name="connsiteY2985" fmla="*/ 283755 h 914180"/>
                <a:gd name="connsiteX2986" fmla="*/ 1541151 w 9144548"/>
                <a:gd name="connsiteY2986" fmla="*/ 276295 h 914180"/>
                <a:gd name="connsiteX2987" fmla="*/ 1540163 w 9144548"/>
                <a:gd name="connsiteY2987" fmla="*/ 283755 h 914180"/>
                <a:gd name="connsiteX2988" fmla="*/ 1538408 w 9144548"/>
                <a:gd name="connsiteY2988" fmla="*/ 289789 h 914180"/>
                <a:gd name="connsiteX2989" fmla="*/ 1533307 w 9144548"/>
                <a:gd name="connsiteY2989" fmla="*/ 275417 h 914180"/>
                <a:gd name="connsiteX2990" fmla="*/ 1520581 w 9144548"/>
                <a:gd name="connsiteY2990" fmla="*/ 242779 h 914180"/>
                <a:gd name="connsiteX2991" fmla="*/ 1525956 w 9144548"/>
                <a:gd name="connsiteY2991" fmla="*/ 241737 h 914180"/>
                <a:gd name="connsiteX2992" fmla="*/ 1520361 w 9144548"/>
                <a:gd name="connsiteY2992" fmla="*/ 242231 h 914180"/>
                <a:gd name="connsiteX2993" fmla="*/ 1470445 w 9144548"/>
                <a:gd name="connsiteY2993" fmla="*/ 145799 h 914180"/>
                <a:gd name="connsiteX2994" fmla="*/ 1473681 w 9144548"/>
                <a:gd name="connsiteY2994" fmla="*/ 167357 h 914180"/>
                <a:gd name="connsiteX2995" fmla="*/ 1486791 w 9144548"/>
                <a:gd name="connsiteY2995" fmla="*/ 245632 h 914180"/>
                <a:gd name="connsiteX2996" fmla="*/ 1471268 w 9144548"/>
                <a:gd name="connsiteY2996" fmla="*/ 247771 h 914180"/>
                <a:gd name="connsiteX2997" fmla="*/ 1470390 w 9144548"/>
                <a:gd name="connsiteY2997" fmla="*/ 244315 h 914180"/>
                <a:gd name="connsiteX2998" fmla="*/ 1453715 w 9144548"/>
                <a:gd name="connsiteY2998" fmla="*/ 193467 h 914180"/>
                <a:gd name="connsiteX2999" fmla="*/ 1446913 w 9144548"/>
                <a:gd name="connsiteY2999" fmla="*/ 174652 h 914180"/>
                <a:gd name="connsiteX3000" fmla="*/ 1447023 w 9144548"/>
                <a:gd name="connsiteY3000" fmla="*/ 190285 h 914180"/>
                <a:gd name="connsiteX3001" fmla="*/ 1448065 w 9144548"/>
                <a:gd name="connsiteY3001" fmla="*/ 205863 h 914180"/>
                <a:gd name="connsiteX3002" fmla="*/ 1448723 w 9144548"/>
                <a:gd name="connsiteY3002" fmla="*/ 251940 h 914180"/>
                <a:gd name="connsiteX3003" fmla="*/ 1426124 w 9144548"/>
                <a:gd name="connsiteY3003" fmla="*/ 257919 h 914180"/>
                <a:gd name="connsiteX3004" fmla="*/ 1424917 w 9144548"/>
                <a:gd name="connsiteY3004" fmla="*/ 230712 h 914180"/>
                <a:gd name="connsiteX3005" fmla="*/ 1429909 w 9144548"/>
                <a:gd name="connsiteY3005" fmla="*/ 168728 h 914180"/>
                <a:gd name="connsiteX3006" fmla="*/ 1454373 w 9144548"/>
                <a:gd name="connsiteY3006" fmla="*/ 157593 h 914180"/>
                <a:gd name="connsiteX3007" fmla="*/ 1435613 w 9144548"/>
                <a:gd name="connsiteY3007" fmla="*/ 164669 h 914180"/>
                <a:gd name="connsiteX3008" fmla="*/ 1430183 w 9144548"/>
                <a:gd name="connsiteY3008" fmla="*/ 167137 h 914180"/>
                <a:gd name="connsiteX3009" fmla="*/ 1432268 w 9144548"/>
                <a:gd name="connsiteY3009" fmla="*/ 154027 h 914180"/>
                <a:gd name="connsiteX3010" fmla="*/ 1458432 w 9144548"/>
                <a:gd name="connsiteY3010" fmla="*/ 140917 h 914180"/>
                <a:gd name="connsiteX3011" fmla="*/ 1467812 w 9144548"/>
                <a:gd name="connsiteY3011" fmla="*/ 137297 h 914180"/>
                <a:gd name="connsiteX3012" fmla="*/ 1457884 w 9144548"/>
                <a:gd name="connsiteY3012" fmla="*/ 140588 h 914180"/>
                <a:gd name="connsiteX3013" fmla="*/ 1457884 w 9144548"/>
                <a:gd name="connsiteY3013" fmla="*/ 140588 h 914180"/>
                <a:gd name="connsiteX3014" fmla="*/ 1457829 w 9144548"/>
                <a:gd name="connsiteY3014" fmla="*/ 140588 h 914180"/>
                <a:gd name="connsiteX3015" fmla="*/ 1432652 w 9144548"/>
                <a:gd name="connsiteY3015" fmla="*/ 151833 h 914180"/>
                <a:gd name="connsiteX3016" fmla="*/ 1433145 w 9144548"/>
                <a:gd name="connsiteY3016" fmla="*/ 148707 h 914180"/>
                <a:gd name="connsiteX3017" fmla="*/ 1438850 w 9144548"/>
                <a:gd name="connsiteY3017" fmla="*/ 118976 h 914180"/>
                <a:gd name="connsiteX3018" fmla="*/ 1446968 w 9144548"/>
                <a:gd name="connsiteY3018" fmla="*/ 114314 h 914180"/>
                <a:gd name="connsiteX3019" fmla="*/ 1468251 w 9144548"/>
                <a:gd name="connsiteY3019" fmla="*/ 103343 h 914180"/>
                <a:gd name="connsiteX3020" fmla="*/ 1439289 w 9144548"/>
                <a:gd name="connsiteY3020" fmla="*/ 117166 h 914180"/>
                <a:gd name="connsiteX3021" fmla="*/ 1443128 w 9144548"/>
                <a:gd name="connsiteY3021" fmla="*/ 99284 h 914180"/>
                <a:gd name="connsiteX3022" fmla="*/ 1433310 w 9144548"/>
                <a:gd name="connsiteY3022" fmla="*/ 120457 h 914180"/>
                <a:gd name="connsiteX3023" fmla="*/ 1425082 w 9144548"/>
                <a:gd name="connsiteY3023" fmla="*/ 125229 h 914180"/>
                <a:gd name="connsiteX3024" fmla="*/ 1390853 w 9144548"/>
                <a:gd name="connsiteY3024" fmla="*/ 149639 h 914180"/>
                <a:gd name="connsiteX3025" fmla="*/ 1364908 w 9144548"/>
                <a:gd name="connsiteY3025" fmla="*/ 175639 h 914180"/>
                <a:gd name="connsiteX3026" fmla="*/ 1361562 w 9144548"/>
                <a:gd name="connsiteY3026" fmla="*/ 179589 h 914180"/>
                <a:gd name="connsiteX3027" fmla="*/ 1336000 w 9144548"/>
                <a:gd name="connsiteY3027" fmla="*/ 190011 h 914180"/>
                <a:gd name="connsiteX3028" fmla="*/ 1333368 w 9144548"/>
                <a:gd name="connsiteY3028" fmla="*/ 182496 h 914180"/>
                <a:gd name="connsiteX3029" fmla="*/ 1356351 w 9144548"/>
                <a:gd name="connsiteY3029" fmla="*/ 163572 h 914180"/>
                <a:gd name="connsiteX3030" fmla="*/ 1376866 w 9144548"/>
                <a:gd name="connsiteY3030" fmla="*/ 139985 h 914180"/>
                <a:gd name="connsiteX3031" fmla="*/ 1384710 w 9144548"/>
                <a:gd name="connsiteY3031" fmla="*/ 127917 h 914180"/>
                <a:gd name="connsiteX3032" fmla="*/ 1391512 w 9144548"/>
                <a:gd name="connsiteY3032" fmla="*/ 115795 h 914180"/>
                <a:gd name="connsiteX3033" fmla="*/ 1382845 w 9144548"/>
                <a:gd name="connsiteY3033" fmla="*/ 127753 h 914180"/>
                <a:gd name="connsiteX3034" fmla="*/ 1373959 w 9144548"/>
                <a:gd name="connsiteY3034" fmla="*/ 139656 h 914180"/>
                <a:gd name="connsiteX3035" fmla="*/ 1352785 w 9144548"/>
                <a:gd name="connsiteY3035" fmla="*/ 162913 h 914180"/>
                <a:gd name="connsiteX3036" fmla="*/ 1332600 w 9144548"/>
                <a:gd name="connsiteY3036" fmla="*/ 180028 h 914180"/>
                <a:gd name="connsiteX3037" fmla="*/ 1329034 w 9144548"/>
                <a:gd name="connsiteY3037" fmla="*/ 170099 h 914180"/>
                <a:gd name="connsiteX3038" fmla="*/ 1333971 w 9144548"/>
                <a:gd name="connsiteY3038" fmla="*/ 162804 h 914180"/>
                <a:gd name="connsiteX3039" fmla="*/ 1343131 w 9144548"/>
                <a:gd name="connsiteY3039" fmla="*/ 140095 h 914180"/>
                <a:gd name="connsiteX3040" fmla="*/ 1343131 w 9144548"/>
                <a:gd name="connsiteY3040" fmla="*/ 140095 h 914180"/>
                <a:gd name="connsiteX3041" fmla="*/ 1343131 w 9144548"/>
                <a:gd name="connsiteY3041" fmla="*/ 140095 h 914180"/>
                <a:gd name="connsiteX3042" fmla="*/ 1342912 w 9144548"/>
                <a:gd name="connsiteY3042" fmla="*/ 132306 h 914180"/>
                <a:gd name="connsiteX3043" fmla="*/ 1341870 w 9144548"/>
                <a:gd name="connsiteY3043" fmla="*/ 140095 h 914180"/>
                <a:gd name="connsiteX3044" fmla="*/ 1330625 w 9144548"/>
                <a:gd name="connsiteY3044" fmla="*/ 162475 h 914180"/>
                <a:gd name="connsiteX3045" fmla="*/ 1327772 w 9144548"/>
                <a:gd name="connsiteY3045" fmla="*/ 166644 h 914180"/>
                <a:gd name="connsiteX3046" fmla="*/ 1327718 w 9144548"/>
                <a:gd name="connsiteY3046" fmla="*/ 166424 h 914180"/>
                <a:gd name="connsiteX3047" fmla="*/ 1318173 w 9144548"/>
                <a:gd name="connsiteY3047" fmla="*/ 143002 h 914180"/>
                <a:gd name="connsiteX3048" fmla="*/ 1321684 w 9144548"/>
                <a:gd name="connsiteY3048" fmla="*/ 174981 h 914180"/>
                <a:gd name="connsiteX3049" fmla="*/ 1314334 w 9144548"/>
                <a:gd name="connsiteY3049" fmla="*/ 184471 h 914180"/>
                <a:gd name="connsiteX3050" fmla="*/ 1305996 w 9144548"/>
                <a:gd name="connsiteY3050" fmla="*/ 195441 h 914180"/>
                <a:gd name="connsiteX3051" fmla="*/ 1298316 w 9144548"/>
                <a:gd name="connsiteY3051" fmla="*/ 206522 h 914180"/>
                <a:gd name="connsiteX3052" fmla="*/ 1297274 w 9144548"/>
                <a:gd name="connsiteY3052" fmla="*/ 208387 h 914180"/>
                <a:gd name="connsiteX3053" fmla="*/ 1294312 w 9144548"/>
                <a:gd name="connsiteY3053" fmla="*/ 214475 h 914180"/>
                <a:gd name="connsiteX3054" fmla="*/ 1294422 w 9144548"/>
                <a:gd name="connsiteY3054" fmla="*/ 215353 h 914180"/>
                <a:gd name="connsiteX3055" fmla="*/ 1293873 w 9144548"/>
                <a:gd name="connsiteY3055" fmla="*/ 217876 h 914180"/>
                <a:gd name="connsiteX3056" fmla="*/ 1293764 w 9144548"/>
                <a:gd name="connsiteY3056" fmla="*/ 219302 h 914180"/>
                <a:gd name="connsiteX3057" fmla="*/ 1288333 w 9144548"/>
                <a:gd name="connsiteY3057" fmla="*/ 214750 h 914180"/>
                <a:gd name="connsiteX3058" fmla="*/ 1287510 w 9144548"/>
                <a:gd name="connsiteY3058" fmla="*/ 211349 h 914180"/>
                <a:gd name="connsiteX3059" fmla="*/ 1281367 w 9144548"/>
                <a:gd name="connsiteY3059" fmla="*/ 219248 h 914180"/>
                <a:gd name="connsiteX3060" fmla="*/ 1279831 w 9144548"/>
                <a:gd name="connsiteY3060" fmla="*/ 218534 h 914180"/>
                <a:gd name="connsiteX3061" fmla="*/ 1284055 w 9144548"/>
                <a:gd name="connsiteY3061" fmla="*/ 212117 h 914180"/>
                <a:gd name="connsiteX3062" fmla="*/ 1289869 w 9144548"/>
                <a:gd name="connsiteY3062" fmla="*/ 201695 h 914180"/>
                <a:gd name="connsiteX3063" fmla="*/ 1298700 w 9144548"/>
                <a:gd name="connsiteY3063" fmla="*/ 180631 h 914180"/>
                <a:gd name="connsiteX3064" fmla="*/ 1300675 w 9144548"/>
                <a:gd name="connsiteY3064" fmla="*/ 169990 h 914180"/>
                <a:gd name="connsiteX3065" fmla="*/ 1300072 w 9144548"/>
                <a:gd name="connsiteY3065" fmla="*/ 159348 h 914180"/>
                <a:gd name="connsiteX3066" fmla="*/ 1298700 w 9144548"/>
                <a:gd name="connsiteY3066" fmla="*/ 169990 h 914180"/>
                <a:gd name="connsiteX3067" fmla="*/ 1295629 w 9144548"/>
                <a:gd name="connsiteY3067" fmla="*/ 180521 h 914180"/>
                <a:gd name="connsiteX3068" fmla="*/ 1285920 w 9144548"/>
                <a:gd name="connsiteY3068" fmla="*/ 201420 h 914180"/>
                <a:gd name="connsiteX3069" fmla="*/ 1280489 w 9144548"/>
                <a:gd name="connsiteY3069" fmla="*/ 211842 h 914180"/>
                <a:gd name="connsiteX3070" fmla="*/ 1277033 w 9144548"/>
                <a:gd name="connsiteY3070" fmla="*/ 217328 h 914180"/>
                <a:gd name="connsiteX3071" fmla="*/ 1266502 w 9144548"/>
                <a:gd name="connsiteY3071" fmla="*/ 212446 h 914180"/>
                <a:gd name="connsiteX3072" fmla="*/ 1266995 w 9144548"/>
                <a:gd name="connsiteY3072" fmla="*/ 207838 h 914180"/>
                <a:gd name="connsiteX3073" fmla="*/ 1266227 w 9144548"/>
                <a:gd name="connsiteY3073" fmla="*/ 199775 h 914180"/>
                <a:gd name="connsiteX3074" fmla="*/ 1265076 w 9144548"/>
                <a:gd name="connsiteY3074" fmla="*/ 207783 h 914180"/>
                <a:gd name="connsiteX3075" fmla="*/ 1264198 w 9144548"/>
                <a:gd name="connsiteY3075" fmla="*/ 211403 h 914180"/>
                <a:gd name="connsiteX3076" fmla="*/ 1246206 w 9144548"/>
                <a:gd name="connsiteY3076" fmla="*/ 203340 h 914180"/>
                <a:gd name="connsiteX3077" fmla="*/ 1244670 w 9144548"/>
                <a:gd name="connsiteY3077" fmla="*/ 203121 h 914180"/>
                <a:gd name="connsiteX3078" fmla="*/ 1263046 w 9144548"/>
                <a:gd name="connsiteY3078" fmla="*/ 215024 h 914180"/>
                <a:gd name="connsiteX3079" fmla="*/ 1262827 w 9144548"/>
                <a:gd name="connsiteY3079" fmla="*/ 215737 h 914180"/>
                <a:gd name="connsiteX3080" fmla="*/ 1255805 w 9144548"/>
                <a:gd name="connsiteY3080" fmla="*/ 231535 h 914180"/>
                <a:gd name="connsiteX3081" fmla="*/ 1248729 w 9144548"/>
                <a:gd name="connsiteY3081" fmla="*/ 247003 h 914180"/>
                <a:gd name="connsiteX3082" fmla="*/ 1189872 w 9144548"/>
                <a:gd name="connsiteY3082" fmla="*/ 198732 h 914180"/>
                <a:gd name="connsiteX3083" fmla="*/ 1188939 w 9144548"/>
                <a:gd name="connsiteY3083" fmla="*/ 198129 h 914180"/>
                <a:gd name="connsiteX3084" fmla="*/ 1189707 w 9144548"/>
                <a:gd name="connsiteY3084" fmla="*/ 197361 h 914180"/>
                <a:gd name="connsiteX3085" fmla="*/ 1188830 w 9144548"/>
                <a:gd name="connsiteY3085" fmla="*/ 198074 h 914180"/>
                <a:gd name="connsiteX3086" fmla="*/ 1172429 w 9144548"/>
                <a:gd name="connsiteY3086" fmla="*/ 187104 h 914180"/>
                <a:gd name="connsiteX3087" fmla="*/ 1177749 w 9144548"/>
                <a:gd name="connsiteY3087" fmla="*/ 181454 h 914180"/>
                <a:gd name="connsiteX3088" fmla="*/ 1183125 w 9144548"/>
                <a:gd name="connsiteY3088" fmla="*/ 176682 h 914180"/>
                <a:gd name="connsiteX3089" fmla="*/ 1176981 w 9144548"/>
                <a:gd name="connsiteY3089" fmla="*/ 181289 h 914180"/>
                <a:gd name="connsiteX3090" fmla="*/ 1176981 w 9144548"/>
                <a:gd name="connsiteY3090" fmla="*/ 181289 h 914180"/>
                <a:gd name="connsiteX3091" fmla="*/ 1176981 w 9144548"/>
                <a:gd name="connsiteY3091" fmla="*/ 181289 h 914180"/>
                <a:gd name="connsiteX3092" fmla="*/ 1171277 w 9144548"/>
                <a:gd name="connsiteY3092" fmla="*/ 186336 h 914180"/>
                <a:gd name="connsiteX3093" fmla="*/ 1138091 w 9144548"/>
                <a:gd name="connsiteY3093" fmla="*/ 166260 h 914180"/>
                <a:gd name="connsiteX3094" fmla="*/ 1142205 w 9144548"/>
                <a:gd name="connsiteY3094" fmla="*/ 158854 h 914180"/>
                <a:gd name="connsiteX3095" fmla="*/ 1151694 w 9144548"/>
                <a:gd name="connsiteY3095" fmla="*/ 145415 h 914180"/>
                <a:gd name="connsiteX3096" fmla="*/ 1136116 w 9144548"/>
                <a:gd name="connsiteY3096" fmla="*/ 165108 h 914180"/>
                <a:gd name="connsiteX3097" fmla="*/ 1131673 w 9144548"/>
                <a:gd name="connsiteY3097" fmla="*/ 162639 h 914180"/>
                <a:gd name="connsiteX3098" fmla="*/ 1148019 w 9144548"/>
                <a:gd name="connsiteY3098" fmla="*/ 132690 h 914180"/>
                <a:gd name="connsiteX3099" fmla="*/ 1151146 w 9144548"/>
                <a:gd name="connsiteY3099" fmla="*/ 126107 h 914180"/>
                <a:gd name="connsiteX3100" fmla="*/ 1121745 w 9144548"/>
                <a:gd name="connsiteY3100" fmla="*/ 157264 h 914180"/>
                <a:gd name="connsiteX3101" fmla="*/ 1057128 w 9144548"/>
                <a:gd name="connsiteY3101" fmla="*/ 126546 h 914180"/>
                <a:gd name="connsiteX3102" fmla="*/ 1114230 w 9144548"/>
                <a:gd name="connsiteY3102" fmla="*/ 165492 h 914180"/>
                <a:gd name="connsiteX3103" fmla="*/ 1097938 w 9144548"/>
                <a:gd name="connsiteY3103" fmla="*/ 183374 h 914180"/>
                <a:gd name="connsiteX3104" fmla="*/ 1097280 w 9144548"/>
                <a:gd name="connsiteY3104" fmla="*/ 181289 h 914180"/>
                <a:gd name="connsiteX3105" fmla="*/ 1092179 w 9144548"/>
                <a:gd name="connsiteY3105" fmla="*/ 169057 h 914180"/>
                <a:gd name="connsiteX3106" fmla="*/ 1095360 w 9144548"/>
                <a:gd name="connsiteY3106" fmla="*/ 181399 h 914180"/>
                <a:gd name="connsiteX3107" fmla="*/ 1096293 w 9144548"/>
                <a:gd name="connsiteY3107" fmla="*/ 185239 h 914180"/>
                <a:gd name="connsiteX3108" fmla="*/ 1090259 w 9144548"/>
                <a:gd name="connsiteY3108" fmla="*/ 191876 h 914180"/>
                <a:gd name="connsiteX3109" fmla="*/ 1087132 w 9144548"/>
                <a:gd name="connsiteY3109" fmla="*/ 187926 h 914180"/>
                <a:gd name="connsiteX3110" fmla="*/ 1043250 w 9144548"/>
                <a:gd name="connsiteY3110" fmla="*/ 135542 h 914180"/>
                <a:gd name="connsiteX3111" fmla="*/ 1058664 w 9144548"/>
                <a:gd name="connsiteY3111" fmla="*/ 168509 h 914180"/>
                <a:gd name="connsiteX3112" fmla="*/ 1070676 w 9144548"/>
                <a:gd name="connsiteY3112" fmla="*/ 199720 h 914180"/>
                <a:gd name="connsiteX3113" fmla="*/ 1070073 w 9144548"/>
                <a:gd name="connsiteY3113" fmla="*/ 198897 h 914180"/>
                <a:gd name="connsiteX3114" fmla="*/ 1070073 w 9144548"/>
                <a:gd name="connsiteY3114" fmla="*/ 198897 h 914180"/>
                <a:gd name="connsiteX3115" fmla="*/ 1070073 w 9144548"/>
                <a:gd name="connsiteY3115" fmla="*/ 198897 h 914180"/>
                <a:gd name="connsiteX3116" fmla="*/ 1062558 w 9144548"/>
                <a:gd name="connsiteY3116" fmla="*/ 191821 h 914180"/>
                <a:gd name="connsiteX3117" fmla="*/ 1068921 w 9144548"/>
                <a:gd name="connsiteY3117" fmla="*/ 199116 h 914180"/>
                <a:gd name="connsiteX3118" fmla="*/ 1068921 w 9144548"/>
                <a:gd name="connsiteY3118" fmla="*/ 199116 h 914180"/>
                <a:gd name="connsiteX3119" fmla="*/ 1072980 w 9144548"/>
                <a:gd name="connsiteY3119" fmla="*/ 205863 h 914180"/>
                <a:gd name="connsiteX3120" fmla="*/ 1073584 w 9144548"/>
                <a:gd name="connsiteY3120" fmla="*/ 207509 h 914180"/>
                <a:gd name="connsiteX3121" fmla="*/ 1073309 w 9144548"/>
                <a:gd name="connsiteY3121" fmla="*/ 211184 h 914180"/>
                <a:gd name="connsiteX3122" fmla="*/ 1056360 w 9144548"/>
                <a:gd name="connsiteY3122" fmla="*/ 230712 h 914180"/>
                <a:gd name="connsiteX3123" fmla="*/ 1048132 w 9144548"/>
                <a:gd name="connsiteY3123" fmla="*/ 223307 h 914180"/>
                <a:gd name="connsiteX3124" fmla="*/ 1055537 w 9144548"/>
                <a:gd name="connsiteY3124" fmla="*/ 231699 h 914180"/>
                <a:gd name="connsiteX3125" fmla="*/ 1040123 w 9144548"/>
                <a:gd name="connsiteY3125" fmla="*/ 249965 h 914180"/>
                <a:gd name="connsiteX3126" fmla="*/ 1032499 w 9144548"/>
                <a:gd name="connsiteY3126" fmla="*/ 230986 h 914180"/>
                <a:gd name="connsiteX3127" fmla="*/ 1034638 w 9144548"/>
                <a:gd name="connsiteY3127" fmla="*/ 229231 h 914180"/>
                <a:gd name="connsiteX3128" fmla="*/ 1046486 w 9144548"/>
                <a:gd name="connsiteY3128" fmla="*/ 220674 h 914180"/>
                <a:gd name="connsiteX3129" fmla="*/ 1032060 w 9144548"/>
                <a:gd name="connsiteY3129" fmla="*/ 229999 h 914180"/>
                <a:gd name="connsiteX3130" fmla="*/ 1022406 w 9144548"/>
                <a:gd name="connsiteY3130" fmla="*/ 207838 h 914180"/>
                <a:gd name="connsiteX3131" fmla="*/ 1026629 w 9144548"/>
                <a:gd name="connsiteY3131" fmla="*/ 234222 h 914180"/>
                <a:gd name="connsiteX3132" fmla="*/ 1022351 w 9144548"/>
                <a:gd name="connsiteY3132" fmla="*/ 237843 h 914180"/>
                <a:gd name="connsiteX3133" fmla="*/ 1007376 w 9144548"/>
                <a:gd name="connsiteY3133" fmla="*/ 253476 h 914180"/>
                <a:gd name="connsiteX3134" fmla="*/ 998215 w 9144548"/>
                <a:gd name="connsiteY3134" fmla="*/ 247661 h 914180"/>
                <a:gd name="connsiteX3135" fmla="*/ 993992 w 9144548"/>
                <a:gd name="connsiteY3135" fmla="*/ 245248 h 914180"/>
                <a:gd name="connsiteX3136" fmla="*/ 994924 w 9144548"/>
                <a:gd name="connsiteY3136" fmla="*/ 241573 h 914180"/>
                <a:gd name="connsiteX3137" fmla="*/ 996350 w 9144548"/>
                <a:gd name="connsiteY3137" fmla="*/ 232851 h 914180"/>
                <a:gd name="connsiteX3138" fmla="*/ 993553 w 9144548"/>
                <a:gd name="connsiteY3138" fmla="*/ 241518 h 914180"/>
                <a:gd name="connsiteX3139" fmla="*/ 992566 w 9144548"/>
                <a:gd name="connsiteY3139" fmla="*/ 244480 h 914180"/>
                <a:gd name="connsiteX3140" fmla="*/ 967717 w 9144548"/>
                <a:gd name="connsiteY3140" fmla="*/ 232741 h 914180"/>
                <a:gd name="connsiteX3141" fmla="*/ 982802 w 9144548"/>
                <a:gd name="connsiteY3141" fmla="*/ 240256 h 914180"/>
                <a:gd name="connsiteX3142" fmla="*/ 992182 w 9144548"/>
                <a:gd name="connsiteY3142" fmla="*/ 245577 h 914180"/>
                <a:gd name="connsiteX3143" fmla="*/ 990591 w 9144548"/>
                <a:gd name="connsiteY3143" fmla="*/ 250185 h 914180"/>
                <a:gd name="connsiteX3144" fmla="*/ 984996 w 9144548"/>
                <a:gd name="connsiteY3144" fmla="*/ 262527 h 914180"/>
                <a:gd name="connsiteX3145" fmla="*/ 975397 w 9144548"/>
                <a:gd name="connsiteY3145" fmla="*/ 258851 h 914180"/>
                <a:gd name="connsiteX3146" fmla="*/ 975397 w 9144548"/>
                <a:gd name="connsiteY3146" fmla="*/ 258851 h 914180"/>
                <a:gd name="connsiteX3147" fmla="*/ 975397 w 9144548"/>
                <a:gd name="connsiteY3147" fmla="*/ 258851 h 914180"/>
                <a:gd name="connsiteX3148" fmla="*/ 974958 w 9144548"/>
                <a:gd name="connsiteY3148" fmla="*/ 258742 h 914180"/>
                <a:gd name="connsiteX3149" fmla="*/ 968211 w 9144548"/>
                <a:gd name="connsiteY3149" fmla="*/ 249252 h 914180"/>
                <a:gd name="connsiteX3150" fmla="*/ 967004 w 9144548"/>
                <a:gd name="connsiteY3150" fmla="*/ 246510 h 914180"/>
                <a:gd name="connsiteX3151" fmla="*/ 967388 w 9144548"/>
                <a:gd name="connsiteY3151" fmla="*/ 248155 h 914180"/>
                <a:gd name="connsiteX3152" fmla="*/ 938865 w 9144548"/>
                <a:gd name="connsiteY3152" fmla="*/ 213049 h 914180"/>
                <a:gd name="connsiteX3153" fmla="*/ 939578 w 9144548"/>
                <a:gd name="connsiteY3153" fmla="*/ 207180 h 914180"/>
                <a:gd name="connsiteX3154" fmla="*/ 982637 w 9144548"/>
                <a:gd name="connsiteY3154" fmla="*/ 130441 h 914180"/>
                <a:gd name="connsiteX3155" fmla="*/ 983241 w 9144548"/>
                <a:gd name="connsiteY3155" fmla="*/ 126875 h 914180"/>
                <a:gd name="connsiteX3156" fmla="*/ 975945 w 9144548"/>
                <a:gd name="connsiteY3156" fmla="*/ 135432 h 914180"/>
                <a:gd name="connsiteX3157" fmla="*/ 921586 w 9144548"/>
                <a:gd name="connsiteY3157" fmla="*/ 194344 h 914180"/>
                <a:gd name="connsiteX3158" fmla="*/ 858669 w 9144548"/>
                <a:gd name="connsiteY3158" fmla="*/ 138778 h 914180"/>
                <a:gd name="connsiteX3159" fmla="*/ 874193 w 9144548"/>
                <a:gd name="connsiteY3159" fmla="*/ 159732 h 914180"/>
                <a:gd name="connsiteX3160" fmla="*/ 906666 w 9144548"/>
                <a:gd name="connsiteY3160" fmla="*/ 210471 h 914180"/>
                <a:gd name="connsiteX3161" fmla="*/ 888125 w 9144548"/>
                <a:gd name="connsiteY3161" fmla="*/ 232906 h 914180"/>
                <a:gd name="connsiteX3162" fmla="*/ 871505 w 9144548"/>
                <a:gd name="connsiteY3162" fmla="*/ 252763 h 914180"/>
                <a:gd name="connsiteX3163" fmla="*/ 875400 w 9144548"/>
                <a:gd name="connsiteY3163" fmla="*/ 236252 h 914180"/>
                <a:gd name="connsiteX3164" fmla="*/ 885657 w 9144548"/>
                <a:gd name="connsiteY3164" fmla="*/ 213762 h 914180"/>
                <a:gd name="connsiteX3165" fmla="*/ 885657 w 9144548"/>
                <a:gd name="connsiteY3165" fmla="*/ 213762 h 914180"/>
                <a:gd name="connsiteX3166" fmla="*/ 891910 w 9144548"/>
                <a:gd name="connsiteY3166" fmla="*/ 206357 h 914180"/>
                <a:gd name="connsiteX3167" fmla="*/ 884505 w 9144548"/>
                <a:gd name="connsiteY3167" fmla="*/ 213543 h 914180"/>
                <a:gd name="connsiteX3168" fmla="*/ 884505 w 9144548"/>
                <a:gd name="connsiteY3168" fmla="*/ 213543 h 914180"/>
                <a:gd name="connsiteX3169" fmla="*/ 884505 w 9144548"/>
                <a:gd name="connsiteY3169" fmla="*/ 213543 h 914180"/>
                <a:gd name="connsiteX3170" fmla="*/ 872108 w 9144548"/>
                <a:gd name="connsiteY3170" fmla="*/ 236033 h 914180"/>
                <a:gd name="connsiteX3171" fmla="*/ 866568 w 9144548"/>
                <a:gd name="connsiteY3171" fmla="*/ 258906 h 914180"/>
                <a:gd name="connsiteX3172" fmla="*/ 866568 w 9144548"/>
                <a:gd name="connsiteY3172" fmla="*/ 259016 h 914180"/>
                <a:gd name="connsiteX3173" fmla="*/ 858998 w 9144548"/>
                <a:gd name="connsiteY3173" fmla="*/ 268451 h 914180"/>
                <a:gd name="connsiteX3174" fmla="*/ 856640 w 9144548"/>
                <a:gd name="connsiteY3174" fmla="*/ 269548 h 914180"/>
                <a:gd name="connsiteX3175" fmla="*/ 858066 w 9144548"/>
                <a:gd name="connsiteY3175" fmla="*/ 258248 h 914180"/>
                <a:gd name="connsiteX3176" fmla="*/ 854501 w 9144548"/>
                <a:gd name="connsiteY3176" fmla="*/ 233509 h 914180"/>
                <a:gd name="connsiteX3177" fmla="*/ 856256 w 9144548"/>
                <a:gd name="connsiteY3177" fmla="*/ 208771 h 914180"/>
                <a:gd name="connsiteX3178" fmla="*/ 858998 w 9144548"/>
                <a:gd name="connsiteY3178" fmla="*/ 196429 h 914180"/>
                <a:gd name="connsiteX3179" fmla="*/ 861961 w 9144548"/>
                <a:gd name="connsiteY3179" fmla="*/ 184032 h 914180"/>
                <a:gd name="connsiteX3180" fmla="*/ 857024 w 9144548"/>
                <a:gd name="connsiteY3180" fmla="*/ 196319 h 914180"/>
                <a:gd name="connsiteX3181" fmla="*/ 853184 w 9144548"/>
                <a:gd name="connsiteY3181" fmla="*/ 208661 h 914180"/>
                <a:gd name="connsiteX3182" fmla="*/ 850496 w 9144548"/>
                <a:gd name="connsiteY3182" fmla="*/ 233564 h 914180"/>
                <a:gd name="connsiteX3183" fmla="*/ 854994 w 9144548"/>
                <a:gd name="connsiteY3183" fmla="*/ 258303 h 914180"/>
                <a:gd name="connsiteX3184" fmla="*/ 854336 w 9144548"/>
                <a:gd name="connsiteY3184" fmla="*/ 270535 h 914180"/>
                <a:gd name="connsiteX3185" fmla="*/ 852636 w 9144548"/>
                <a:gd name="connsiteY3185" fmla="*/ 271193 h 914180"/>
                <a:gd name="connsiteX3186" fmla="*/ 850387 w 9144548"/>
                <a:gd name="connsiteY3186" fmla="*/ 268176 h 914180"/>
                <a:gd name="connsiteX3187" fmla="*/ 848192 w 9144548"/>
                <a:gd name="connsiteY3187" fmla="*/ 264337 h 914180"/>
                <a:gd name="connsiteX3188" fmla="*/ 847425 w 9144548"/>
                <a:gd name="connsiteY3188" fmla="*/ 262252 h 914180"/>
                <a:gd name="connsiteX3189" fmla="*/ 804584 w 9144548"/>
                <a:gd name="connsiteY3189" fmla="*/ 143550 h 914180"/>
                <a:gd name="connsiteX3190" fmla="*/ 806065 w 9144548"/>
                <a:gd name="connsiteY3190" fmla="*/ 162639 h 914180"/>
                <a:gd name="connsiteX3191" fmla="*/ 806285 w 9144548"/>
                <a:gd name="connsiteY3191" fmla="*/ 165876 h 914180"/>
                <a:gd name="connsiteX3192" fmla="*/ 801896 w 9144548"/>
                <a:gd name="connsiteY3192" fmla="*/ 161323 h 914180"/>
                <a:gd name="connsiteX3193" fmla="*/ 806340 w 9144548"/>
                <a:gd name="connsiteY3193" fmla="*/ 167027 h 914180"/>
                <a:gd name="connsiteX3194" fmla="*/ 808314 w 9144548"/>
                <a:gd name="connsiteY3194" fmla="*/ 215463 h 914180"/>
                <a:gd name="connsiteX3195" fmla="*/ 694659 w 9144548"/>
                <a:gd name="connsiteY3195" fmla="*/ 98681 h 914180"/>
                <a:gd name="connsiteX3196" fmla="*/ 696140 w 9144548"/>
                <a:gd name="connsiteY3196" fmla="*/ 98516 h 914180"/>
                <a:gd name="connsiteX3197" fmla="*/ 692794 w 9144548"/>
                <a:gd name="connsiteY3197" fmla="*/ 98516 h 914180"/>
                <a:gd name="connsiteX3198" fmla="*/ 796466 w 9144548"/>
                <a:gd name="connsiteY3198" fmla="*/ 244645 h 914180"/>
                <a:gd name="connsiteX3199" fmla="*/ 802390 w 9144548"/>
                <a:gd name="connsiteY3199" fmla="*/ 264995 h 914180"/>
                <a:gd name="connsiteX3200" fmla="*/ 804749 w 9144548"/>
                <a:gd name="connsiteY3200" fmla="*/ 269109 h 914180"/>
                <a:gd name="connsiteX3201" fmla="*/ 800361 w 9144548"/>
                <a:gd name="connsiteY3201" fmla="*/ 285620 h 914180"/>
                <a:gd name="connsiteX3202" fmla="*/ 803323 w 9144548"/>
                <a:gd name="connsiteY3202" fmla="*/ 289185 h 914180"/>
                <a:gd name="connsiteX3203" fmla="*/ 802829 w 9144548"/>
                <a:gd name="connsiteY3203" fmla="*/ 289021 h 914180"/>
                <a:gd name="connsiteX3204" fmla="*/ 795534 w 9144548"/>
                <a:gd name="connsiteY3204" fmla="*/ 274046 h 914180"/>
                <a:gd name="connsiteX3205" fmla="*/ 794491 w 9144548"/>
                <a:gd name="connsiteY3205" fmla="*/ 263733 h 914180"/>
                <a:gd name="connsiteX3206" fmla="*/ 793065 w 9144548"/>
                <a:gd name="connsiteY3206" fmla="*/ 253366 h 914180"/>
                <a:gd name="connsiteX3207" fmla="*/ 783850 w 9144548"/>
                <a:gd name="connsiteY3207" fmla="*/ 232961 h 914180"/>
                <a:gd name="connsiteX3208" fmla="*/ 775622 w 9144548"/>
                <a:gd name="connsiteY3208" fmla="*/ 223197 h 914180"/>
                <a:gd name="connsiteX3209" fmla="*/ 764651 w 9144548"/>
                <a:gd name="connsiteY3209" fmla="*/ 213927 h 914180"/>
                <a:gd name="connsiteX3210" fmla="*/ 780888 w 9144548"/>
                <a:gd name="connsiteY3210" fmla="*/ 233290 h 914180"/>
                <a:gd name="connsiteX3211" fmla="*/ 789061 w 9144548"/>
                <a:gd name="connsiteY3211" fmla="*/ 253531 h 914180"/>
                <a:gd name="connsiteX3212" fmla="*/ 790871 w 9144548"/>
                <a:gd name="connsiteY3212" fmla="*/ 263788 h 914180"/>
                <a:gd name="connsiteX3213" fmla="*/ 792462 w 9144548"/>
                <a:gd name="connsiteY3213" fmla="*/ 274101 h 914180"/>
                <a:gd name="connsiteX3214" fmla="*/ 796850 w 9144548"/>
                <a:gd name="connsiteY3214" fmla="*/ 284358 h 914180"/>
                <a:gd name="connsiteX3215" fmla="*/ 800690 w 9144548"/>
                <a:gd name="connsiteY3215" fmla="*/ 288253 h 914180"/>
                <a:gd name="connsiteX3216" fmla="*/ 791145 w 9144548"/>
                <a:gd name="connsiteY3216" fmla="*/ 283151 h 914180"/>
                <a:gd name="connsiteX3217" fmla="*/ 789116 w 9144548"/>
                <a:gd name="connsiteY3217" fmla="*/ 301253 h 914180"/>
                <a:gd name="connsiteX3218" fmla="*/ 787854 w 9144548"/>
                <a:gd name="connsiteY3218" fmla="*/ 300430 h 914180"/>
                <a:gd name="connsiteX3219" fmla="*/ 789171 w 9144548"/>
                <a:gd name="connsiteY3219" fmla="*/ 301472 h 914180"/>
                <a:gd name="connsiteX3220" fmla="*/ 790981 w 9144548"/>
                <a:gd name="connsiteY3220" fmla="*/ 304434 h 914180"/>
                <a:gd name="connsiteX3221" fmla="*/ 786373 w 9144548"/>
                <a:gd name="connsiteY3221" fmla="*/ 301746 h 914180"/>
                <a:gd name="connsiteX3222" fmla="*/ 784892 w 9144548"/>
                <a:gd name="connsiteY3222" fmla="*/ 295932 h 914180"/>
                <a:gd name="connsiteX3223" fmla="*/ 784344 w 9144548"/>
                <a:gd name="connsiteY3223" fmla="*/ 279037 h 914180"/>
                <a:gd name="connsiteX3224" fmla="*/ 782204 w 9144548"/>
                <a:gd name="connsiteY3224" fmla="*/ 262033 h 914180"/>
                <a:gd name="connsiteX3225" fmla="*/ 777981 w 9144548"/>
                <a:gd name="connsiteY3225" fmla="*/ 253695 h 914180"/>
                <a:gd name="connsiteX3226" fmla="*/ 770246 w 9144548"/>
                <a:gd name="connsiteY3226" fmla="*/ 245851 h 914180"/>
                <a:gd name="connsiteX3227" fmla="*/ 779187 w 9144548"/>
                <a:gd name="connsiteY3227" fmla="*/ 262197 h 914180"/>
                <a:gd name="connsiteX3228" fmla="*/ 780394 w 9144548"/>
                <a:gd name="connsiteY3228" fmla="*/ 279092 h 914180"/>
                <a:gd name="connsiteX3229" fmla="*/ 781930 w 9144548"/>
                <a:gd name="connsiteY3229" fmla="*/ 296097 h 914180"/>
                <a:gd name="connsiteX3230" fmla="*/ 782753 w 9144548"/>
                <a:gd name="connsiteY3230" fmla="*/ 298455 h 914180"/>
                <a:gd name="connsiteX3231" fmla="*/ 783576 w 9144548"/>
                <a:gd name="connsiteY3231" fmla="*/ 320726 h 914180"/>
                <a:gd name="connsiteX3232" fmla="*/ 789938 w 9144548"/>
                <a:gd name="connsiteY3232" fmla="*/ 327198 h 914180"/>
                <a:gd name="connsiteX3233" fmla="*/ 785441 w 9144548"/>
                <a:gd name="connsiteY3233" fmla="*/ 325937 h 914180"/>
                <a:gd name="connsiteX3234" fmla="*/ 760373 w 9144548"/>
                <a:gd name="connsiteY3234" fmla="*/ 273772 h 914180"/>
                <a:gd name="connsiteX3235" fmla="*/ 697785 w 9144548"/>
                <a:gd name="connsiteY3235" fmla="*/ 190779 h 914180"/>
                <a:gd name="connsiteX3236" fmla="*/ 715174 w 9144548"/>
                <a:gd name="connsiteY3236" fmla="*/ 166534 h 914180"/>
                <a:gd name="connsiteX3237" fmla="*/ 692574 w 9144548"/>
                <a:gd name="connsiteY3237" fmla="*/ 184800 h 914180"/>
                <a:gd name="connsiteX3238" fmla="*/ 691806 w 9144548"/>
                <a:gd name="connsiteY3238" fmla="*/ 184690 h 914180"/>
                <a:gd name="connsiteX3239" fmla="*/ 643865 w 9144548"/>
                <a:gd name="connsiteY3239" fmla="*/ 140149 h 914180"/>
                <a:gd name="connsiteX3240" fmla="*/ 638544 w 9144548"/>
                <a:gd name="connsiteY3240" fmla="*/ 119799 h 914180"/>
                <a:gd name="connsiteX3241" fmla="*/ 636569 w 9144548"/>
                <a:gd name="connsiteY3241" fmla="*/ 133786 h 914180"/>
                <a:gd name="connsiteX3242" fmla="*/ 628451 w 9144548"/>
                <a:gd name="connsiteY3242" fmla="*/ 128137 h 914180"/>
                <a:gd name="connsiteX3243" fmla="*/ 635801 w 9144548"/>
                <a:gd name="connsiteY3243" fmla="*/ 138723 h 914180"/>
                <a:gd name="connsiteX3244" fmla="*/ 635253 w 9144548"/>
                <a:gd name="connsiteY3244" fmla="*/ 151614 h 914180"/>
                <a:gd name="connsiteX3245" fmla="*/ 633059 w 9144548"/>
                <a:gd name="connsiteY3245" fmla="*/ 173774 h 914180"/>
                <a:gd name="connsiteX3246" fmla="*/ 631358 w 9144548"/>
                <a:gd name="connsiteY3246" fmla="*/ 192150 h 914180"/>
                <a:gd name="connsiteX3247" fmla="*/ 623405 w 9144548"/>
                <a:gd name="connsiteY3247" fmla="*/ 181289 h 914180"/>
                <a:gd name="connsiteX3248" fmla="*/ 611831 w 9144548"/>
                <a:gd name="connsiteY3248" fmla="*/ 159074 h 914180"/>
                <a:gd name="connsiteX3249" fmla="*/ 610679 w 9144548"/>
                <a:gd name="connsiteY3249" fmla="*/ 151340 h 914180"/>
                <a:gd name="connsiteX3250" fmla="*/ 610569 w 9144548"/>
                <a:gd name="connsiteY3250" fmla="*/ 159129 h 914180"/>
                <a:gd name="connsiteX3251" fmla="*/ 610569 w 9144548"/>
                <a:gd name="connsiteY3251" fmla="*/ 159129 h 914180"/>
                <a:gd name="connsiteX3252" fmla="*/ 620114 w 9144548"/>
                <a:gd name="connsiteY3252" fmla="*/ 181728 h 914180"/>
                <a:gd name="connsiteX3253" fmla="*/ 630920 w 9144548"/>
                <a:gd name="connsiteY3253" fmla="*/ 196648 h 914180"/>
                <a:gd name="connsiteX3254" fmla="*/ 630920 w 9144548"/>
                <a:gd name="connsiteY3254" fmla="*/ 196758 h 914180"/>
                <a:gd name="connsiteX3255" fmla="*/ 573050 w 9144548"/>
                <a:gd name="connsiteY3255" fmla="*/ 150517 h 914180"/>
                <a:gd name="connsiteX3256" fmla="*/ 570691 w 9144548"/>
                <a:gd name="connsiteY3256" fmla="*/ 147500 h 914180"/>
                <a:gd name="connsiteX3257" fmla="*/ 569210 w 9144548"/>
                <a:gd name="connsiteY3257" fmla="*/ 145470 h 914180"/>
                <a:gd name="connsiteX3258" fmla="*/ 569539 w 9144548"/>
                <a:gd name="connsiteY3258" fmla="*/ 130825 h 914180"/>
                <a:gd name="connsiteX3259" fmla="*/ 570033 w 9144548"/>
                <a:gd name="connsiteY3259" fmla="*/ 118537 h 914180"/>
                <a:gd name="connsiteX3260" fmla="*/ 563944 w 9144548"/>
                <a:gd name="connsiteY3260" fmla="*/ 138394 h 914180"/>
                <a:gd name="connsiteX3261" fmla="*/ 561860 w 9144548"/>
                <a:gd name="connsiteY3261" fmla="*/ 135597 h 914180"/>
                <a:gd name="connsiteX3262" fmla="*/ 563725 w 9144548"/>
                <a:gd name="connsiteY3262" fmla="*/ 138943 h 914180"/>
                <a:gd name="connsiteX3263" fmla="*/ 558075 w 9144548"/>
                <a:gd name="connsiteY3263" fmla="*/ 156276 h 914180"/>
                <a:gd name="connsiteX3264" fmla="*/ 555771 w 9144548"/>
                <a:gd name="connsiteY3264" fmla="*/ 163956 h 914180"/>
                <a:gd name="connsiteX3265" fmla="*/ 528290 w 9144548"/>
                <a:gd name="connsiteY3265" fmla="*/ 145525 h 914180"/>
                <a:gd name="connsiteX3266" fmla="*/ 484846 w 9144548"/>
                <a:gd name="connsiteY3266" fmla="*/ 124297 h 914180"/>
                <a:gd name="connsiteX3267" fmla="*/ 506293 w 9144548"/>
                <a:gd name="connsiteY3267" fmla="*/ 134993 h 914180"/>
                <a:gd name="connsiteX3268" fmla="*/ 525711 w 9144548"/>
                <a:gd name="connsiteY3268" fmla="*/ 146238 h 914180"/>
                <a:gd name="connsiteX3269" fmla="*/ 554893 w 9144548"/>
                <a:gd name="connsiteY3269" fmla="*/ 166753 h 914180"/>
                <a:gd name="connsiteX3270" fmla="*/ 547762 w 9144548"/>
                <a:gd name="connsiteY3270" fmla="*/ 189956 h 914180"/>
                <a:gd name="connsiteX3271" fmla="*/ 532074 w 9144548"/>
                <a:gd name="connsiteY3271" fmla="*/ 178656 h 914180"/>
                <a:gd name="connsiteX3272" fmla="*/ 495762 w 9144548"/>
                <a:gd name="connsiteY3272" fmla="*/ 161432 h 914180"/>
                <a:gd name="connsiteX3273" fmla="*/ 495762 w 9144548"/>
                <a:gd name="connsiteY3273" fmla="*/ 161432 h 914180"/>
                <a:gd name="connsiteX3274" fmla="*/ 495762 w 9144548"/>
                <a:gd name="connsiteY3274" fmla="*/ 161432 h 914180"/>
                <a:gd name="connsiteX3275" fmla="*/ 485778 w 9144548"/>
                <a:gd name="connsiteY3275" fmla="*/ 158306 h 914180"/>
                <a:gd name="connsiteX3276" fmla="*/ 495323 w 9144548"/>
                <a:gd name="connsiteY3276" fmla="*/ 161816 h 914180"/>
                <a:gd name="connsiteX3277" fmla="*/ 495213 w 9144548"/>
                <a:gd name="connsiteY3277" fmla="*/ 161816 h 914180"/>
                <a:gd name="connsiteX3278" fmla="*/ 529277 w 9144548"/>
                <a:gd name="connsiteY3278" fmla="*/ 179424 h 914180"/>
                <a:gd name="connsiteX3279" fmla="*/ 546994 w 9144548"/>
                <a:gd name="connsiteY3279" fmla="*/ 192753 h 914180"/>
                <a:gd name="connsiteX3280" fmla="*/ 545294 w 9144548"/>
                <a:gd name="connsiteY3280" fmla="*/ 198403 h 914180"/>
                <a:gd name="connsiteX3281" fmla="*/ 535201 w 9144548"/>
                <a:gd name="connsiteY3281" fmla="*/ 192863 h 914180"/>
                <a:gd name="connsiteX3282" fmla="*/ 518361 w 9144548"/>
                <a:gd name="connsiteY3282" fmla="*/ 185184 h 914180"/>
                <a:gd name="connsiteX3283" fmla="*/ 499492 w 9144548"/>
                <a:gd name="connsiteY3283" fmla="*/ 178382 h 914180"/>
                <a:gd name="connsiteX3284" fmla="*/ 532733 w 9144548"/>
                <a:gd name="connsiteY3284" fmla="*/ 193576 h 914180"/>
                <a:gd name="connsiteX3285" fmla="*/ 544581 w 9144548"/>
                <a:gd name="connsiteY3285" fmla="*/ 200598 h 914180"/>
                <a:gd name="connsiteX3286" fmla="*/ 542058 w 9144548"/>
                <a:gd name="connsiteY3286" fmla="*/ 209539 h 914180"/>
                <a:gd name="connsiteX3287" fmla="*/ 534543 w 9144548"/>
                <a:gd name="connsiteY3287" fmla="*/ 206741 h 914180"/>
                <a:gd name="connsiteX3288" fmla="*/ 541838 w 9144548"/>
                <a:gd name="connsiteY3288" fmla="*/ 210142 h 914180"/>
                <a:gd name="connsiteX3289" fmla="*/ 539973 w 9144548"/>
                <a:gd name="connsiteY3289" fmla="*/ 216834 h 914180"/>
                <a:gd name="connsiteX3290" fmla="*/ 532623 w 9144548"/>
                <a:gd name="connsiteY3290" fmla="*/ 243163 h 914180"/>
                <a:gd name="connsiteX3291" fmla="*/ 523682 w 9144548"/>
                <a:gd name="connsiteY3291" fmla="*/ 232741 h 914180"/>
                <a:gd name="connsiteX3292" fmla="*/ 530484 w 9144548"/>
                <a:gd name="connsiteY3292" fmla="*/ 242066 h 914180"/>
                <a:gd name="connsiteX3293" fmla="*/ 532129 w 9144548"/>
                <a:gd name="connsiteY3293" fmla="*/ 244919 h 914180"/>
                <a:gd name="connsiteX3294" fmla="*/ 524176 w 9144548"/>
                <a:gd name="connsiteY3294" fmla="*/ 276843 h 914180"/>
                <a:gd name="connsiteX3295" fmla="*/ 519019 w 9144548"/>
                <a:gd name="connsiteY3295" fmla="*/ 275472 h 914180"/>
                <a:gd name="connsiteX3296" fmla="*/ 518306 w 9144548"/>
                <a:gd name="connsiteY3296" fmla="*/ 273442 h 914180"/>
                <a:gd name="connsiteX3297" fmla="*/ 506239 w 9144548"/>
                <a:gd name="connsiteY3297" fmla="*/ 258193 h 914180"/>
                <a:gd name="connsiteX3298" fmla="*/ 506239 w 9144548"/>
                <a:gd name="connsiteY3298" fmla="*/ 258193 h 914180"/>
                <a:gd name="connsiteX3299" fmla="*/ 506239 w 9144548"/>
                <a:gd name="connsiteY3299" fmla="*/ 258193 h 914180"/>
                <a:gd name="connsiteX3300" fmla="*/ 501850 w 9144548"/>
                <a:gd name="connsiteY3300" fmla="*/ 255012 h 914180"/>
                <a:gd name="connsiteX3301" fmla="*/ 505690 w 9144548"/>
                <a:gd name="connsiteY3301" fmla="*/ 258358 h 914180"/>
                <a:gd name="connsiteX3302" fmla="*/ 505690 w 9144548"/>
                <a:gd name="connsiteY3302" fmla="*/ 258358 h 914180"/>
                <a:gd name="connsiteX3303" fmla="*/ 516002 w 9144548"/>
                <a:gd name="connsiteY3303" fmla="*/ 273662 h 914180"/>
                <a:gd name="connsiteX3304" fmla="*/ 516386 w 9144548"/>
                <a:gd name="connsiteY3304" fmla="*/ 274868 h 914180"/>
                <a:gd name="connsiteX3305" fmla="*/ 499547 w 9144548"/>
                <a:gd name="connsiteY3305" fmla="*/ 271303 h 914180"/>
                <a:gd name="connsiteX3306" fmla="*/ 497462 w 9144548"/>
                <a:gd name="connsiteY3306" fmla="*/ 269658 h 914180"/>
                <a:gd name="connsiteX3307" fmla="*/ 499053 w 9144548"/>
                <a:gd name="connsiteY3307" fmla="*/ 271193 h 914180"/>
                <a:gd name="connsiteX3308" fmla="*/ 489563 w 9144548"/>
                <a:gd name="connsiteY3308" fmla="*/ 269603 h 914180"/>
                <a:gd name="connsiteX3309" fmla="*/ 461314 w 9144548"/>
                <a:gd name="connsiteY3309" fmla="*/ 207344 h 914180"/>
                <a:gd name="connsiteX3310" fmla="*/ 477112 w 9144548"/>
                <a:gd name="connsiteY3310" fmla="*/ 200543 h 914180"/>
                <a:gd name="connsiteX3311" fmla="*/ 460985 w 9144548"/>
                <a:gd name="connsiteY3311" fmla="*/ 206686 h 914180"/>
                <a:gd name="connsiteX3312" fmla="*/ 454348 w 9144548"/>
                <a:gd name="connsiteY3312" fmla="*/ 194015 h 914180"/>
                <a:gd name="connsiteX3313" fmla="*/ 478757 w 9144548"/>
                <a:gd name="connsiteY3313" fmla="*/ 188804 h 914180"/>
                <a:gd name="connsiteX3314" fmla="*/ 452867 w 9144548"/>
                <a:gd name="connsiteY3314" fmla="*/ 191218 h 914180"/>
                <a:gd name="connsiteX3315" fmla="*/ 431803 w 9144548"/>
                <a:gd name="connsiteY3315" fmla="*/ 153863 h 914180"/>
                <a:gd name="connsiteX3316" fmla="*/ 434985 w 9144548"/>
                <a:gd name="connsiteY3316" fmla="*/ 175420 h 914180"/>
                <a:gd name="connsiteX3317" fmla="*/ 438166 w 9144548"/>
                <a:gd name="connsiteY3317" fmla="*/ 192918 h 914180"/>
                <a:gd name="connsiteX3318" fmla="*/ 413208 w 9144548"/>
                <a:gd name="connsiteY3318" fmla="*/ 196648 h 914180"/>
                <a:gd name="connsiteX3319" fmla="*/ 408271 w 9144548"/>
                <a:gd name="connsiteY3319" fmla="*/ 182661 h 914180"/>
                <a:gd name="connsiteX3320" fmla="*/ 408326 w 9144548"/>
                <a:gd name="connsiteY3320" fmla="*/ 197581 h 914180"/>
                <a:gd name="connsiteX3321" fmla="*/ 388195 w 9144548"/>
                <a:gd name="connsiteY3321" fmla="*/ 202298 h 914180"/>
                <a:gd name="connsiteX3322" fmla="*/ 394448 w 9144548"/>
                <a:gd name="connsiteY3322" fmla="*/ 156770 h 914180"/>
                <a:gd name="connsiteX3323" fmla="*/ 404431 w 9144548"/>
                <a:gd name="connsiteY3323" fmla="*/ 107293 h 914180"/>
                <a:gd name="connsiteX3324" fmla="*/ 387482 w 9144548"/>
                <a:gd name="connsiteY3324" fmla="*/ 145251 h 914180"/>
                <a:gd name="connsiteX3325" fmla="*/ 363346 w 9144548"/>
                <a:gd name="connsiteY3325" fmla="*/ 210197 h 914180"/>
                <a:gd name="connsiteX3326" fmla="*/ 333397 w 9144548"/>
                <a:gd name="connsiteY3326" fmla="*/ 222758 h 914180"/>
                <a:gd name="connsiteX3327" fmla="*/ 331148 w 9144548"/>
                <a:gd name="connsiteY3327" fmla="*/ 221387 h 914180"/>
                <a:gd name="connsiteX3328" fmla="*/ 300595 w 9144548"/>
                <a:gd name="connsiteY3328" fmla="*/ 206467 h 914180"/>
                <a:gd name="connsiteX3329" fmla="*/ 315679 w 9144548"/>
                <a:gd name="connsiteY3329" fmla="*/ 213982 h 914180"/>
                <a:gd name="connsiteX3330" fmla="*/ 329338 w 9144548"/>
                <a:gd name="connsiteY3330" fmla="*/ 221880 h 914180"/>
                <a:gd name="connsiteX3331" fmla="*/ 331806 w 9144548"/>
                <a:gd name="connsiteY3331" fmla="*/ 223526 h 914180"/>
                <a:gd name="connsiteX3332" fmla="*/ 312004 w 9144548"/>
                <a:gd name="connsiteY3332" fmla="*/ 233893 h 914180"/>
                <a:gd name="connsiteX3333" fmla="*/ 308274 w 9144548"/>
                <a:gd name="connsiteY3333" fmla="*/ 232522 h 914180"/>
                <a:gd name="connsiteX3334" fmla="*/ 308274 w 9144548"/>
                <a:gd name="connsiteY3334" fmla="*/ 232522 h 914180"/>
                <a:gd name="connsiteX3335" fmla="*/ 308274 w 9144548"/>
                <a:gd name="connsiteY3335" fmla="*/ 232522 h 914180"/>
                <a:gd name="connsiteX3336" fmla="*/ 307506 w 9144548"/>
                <a:gd name="connsiteY3336" fmla="*/ 232303 h 914180"/>
                <a:gd name="connsiteX3337" fmla="*/ 304379 w 9144548"/>
                <a:gd name="connsiteY3337" fmla="*/ 221058 h 914180"/>
                <a:gd name="connsiteX3338" fmla="*/ 299278 w 9144548"/>
                <a:gd name="connsiteY3338" fmla="*/ 204053 h 914180"/>
                <a:gd name="connsiteX3339" fmla="*/ 302844 w 9144548"/>
                <a:gd name="connsiteY3339" fmla="*/ 201695 h 914180"/>
                <a:gd name="connsiteX3340" fmla="*/ 310633 w 9144548"/>
                <a:gd name="connsiteY3340" fmla="*/ 195167 h 914180"/>
                <a:gd name="connsiteX3341" fmla="*/ 317325 w 9144548"/>
                <a:gd name="connsiteY3341" fmla="*/ 188420 h 914180"/>
                <a:gd name="connsiteX3342" fmla="*/ 328954 w 9144548"/>
                <a:gd name="connsiteY3342" fmla="*/ 174817 h 914180"/>
                <a:gd name="connsiteX3343" fmla="*/ 346836 w 9144548"/>
                <a:gd name="connsiteY3343" fmla="*/ 162584 h 914180"/>
                <a:gd name="connsiteX3344" fmla="*/ 334878 w 9144548"/>
                <a:gd name="connsiteY3344" fmla="*/ 167960 h 914180"/>
                <a:gd name="connsiteX3345" fmla="*/ 326156 w 9144548"/>
                <a:gd name="connsiteY3345" fmla="*/ 174323 h 914180"/>
                <a:gd name="connsiteX3346" fmla="*/ 313595 w 9144548"/>
                <a:gd name="connsiteY3346" fmla="*/ 187872 h 914180"/>
                <a:gd name="connsiteX3347" fmla="*/ 307232 w 9144548"/>
                <a:gd name="connsiteY3347" fmla="*/ 194509 h 914180"/>
                <a:gd name="connsiteX3348" fmla="*/ 300156 w 9144548"/>
                <a:gd name="connsiteY3348" fmla="*/ 201091 h 914180"/>
                <a:gd name="connsiteX3349" fmla="*/ 298675 w 9144548"/>
                <a:gd name="connsiteY3349" fmla="*/ 202188 h 914180"/>
                <a:gd name="connsiteX3350" fmla="*/ 296919 w 9144548"/>
                <a:gd name="connsiteY3350" fmla="*/ 196922 h 914180"/>
                <a:gd name="connsiteX3351" fmla="*/ 312278 w 9144548"/>
                <a:gd name="connsiteY3351" fmla="*/ 180631 h 914180"/>
                <a:gd name="connsiteX3352" fmla="*/ 315240 w 9144548"/>
                <a:gd name="connsiteY3352" fmla="*/ 178547 h 914180"/>
                <a:gd name="connsiteX3353" fmla="*/ 332355 w 9144548"/>
                <a:gd name="connsiteY3353" fmla="*/ 162913 h 914180"/>
                <a:gd name="connsiteX3354" fmla="*/ 349085 w 9144548"/>
                <a:gd name="connsiteY3354" fmla="*/ 147390 h 914180"/>
                <a:gd name="connsiteX3355" fmla="*/ 372507 w 9144548"/>
                <a:gd name="connsiteY3355" fmla="*/ 133403 h 914180"/>
                <a:gd name="connsiteX3356" fmla="*/ 358026 w 9144548"/>
                <a:gd name="connsiteY3356" fmla="*/ 139601 h 914180"/>
                <a:gd name="connsiteX3357" fmla="*/ 346342 w 9144548"/>
                <a:gd name="connsiteY3357" fmla="*/ 146787 h 914180"/>
                <a:gd name="connsiteX3358" fmla="*/ 328625 w 9144548"/>
                <a:gd name="connsiteY3358" fmla="*/ 162310 h 914180"/>
                <a:gd name="connsiteX3359" fmla="*/ 312443 w 9144548"/>
                <a:gd name="connsiteY3359" fmla="*/ 177943 h 914180"/>
                <a:gd name="connsiteX3360" fmla="*/ 305696 w 9144548"/>
                <a:gd name="connsiteY3360" fmla="*/ 183154 h 914180"/>
                <a:gd name="connsiteX3361" fmla="*/ 298949 w 9144548"/>
                <a:gd name="connsiteY3361" fmla="*/ 184964 h 914180"/>
                <a:gd name="connsiteX3362" fmla="*/ 318532 w 9144548"/>
                <a:gd name="connsiteY3362" fmla="*/ 165108 h 914180"/>
                <a:gd name="connsiteX3363" fmla="*/ 304928 w 9144548"/>
                <a:gd name="connsiteY3363" fmla="*/ 168509 h 914180"/>
                <a:gd name="connsiteX3364" fmla="*/ 312114 w 9144548"/>
                <a:gd name="connsiteY3364" fmla="*/ 165437 h 914180"/>
                <a:gd name="connsiteX3365" fmla="*/ 325662 w 9144548"/>
                <a:gd name="connsiteY3365" fmla="*/ 156550 h 914180"/>
                <a:gd name="connsiteX3366" fmla="*/ 336688 w 9144548"/>
                <a:gd name="connsiteY3366" fmla="*/ 147171 h 914180"/>
                <a:gd name="connsiteX3367" fmla="*/ 347823 w 9144548"/>
                <a:gd name="connsiteY3367" fmla="*/ 137846 h 914180"/>
                <a:gd name="connsiteX3368" fmla="*/ 374098 w 9144548"/>
                <a:gd name="connsiteY3368" fmla="*/ 120238 h 914180"/>
                <a:gd name="connsiteX3369" fmla="*/ 407119 w 9144548"/>
                <a:gd name="connsiteY3369" fmla="*/ 104550 h 914180"/>
                <a:gd name="connsiteX3370" fmla="*/ 388359 w 9144548"/>
                <a:gd name="connsiteY3370" fmla="*/ 111626 h 914180"/>
                <a:gd name="connsiteX3371" fmla="*/ 371629 w 9144548"/>
                <a:gd name="connsiteY3371" fmla="*/ 119525 h 914180"/>
                <a:gd name="connsiteX3372" fmla="*/ 344258 w 9144548"/>
                <a:gd name="connsiteY3372" fmla="*/ 137187 h 914180"/>
                <a:gd name="connsiteX3373" fmla="*/ 333342 w 9144548"/>
                <a:gd name="connsiteY3373" fmla="*/ 146622 h 914180"/>
                <a:gd name="connsiteX3374" fmla="*/ 322865 w 9144548"/>
                <a:gd name="connsiteY3374" fmla="*/ 156057 h 914180"/>
                <a:gd name="connsiteX3375" fmla="*/ 302240 w 9144548"/>
                <a:gd name="connsiteY3375" fmla="*/ 169002 h 914180"/>
                <a:gd name="connsiteX3376" fmla="*/ 301582 w 9144548"/>
                <a:gd name="connsiteY3376" fmla="*/ 169112 h 914180"/>
                <a:gd name="connsiteX3377" fmla="*/ 307616 w 9144548"/>
                <a:gd name="connsiteY3377" fmla="*/ 166260 h 914180"/>
                <a:gd name="connsiteX3378" fmla="*/ 318806 w 9144548"/>
                <a:gd name="connsiteY3378" fmla="*/ 150242 h 914180"/>
                <a:gd name="connsiteX3379" fmla="*/ 324785 w 9144548"/>
                <a:gd name="connsiteY3379" fmla="*/ 146732 h 914180"/>
                <a:gd name="connsiteX3380" fmla="*/ 351718 w 9144548"/>
                <a:gd name="connsiteY3380" fmla="*/ 126436 h 914180"/>
                <a:gd name="connsiteX3381" fmla="*/ 377334 w 9144548"/>
                <a:gd name="connsiteY3381" fmla="*/ 106031 h 914180"/>
                <a:gd name="connsiteX3382" fmla="*/ 411123 w 9144548"/>
                <a:gd name="connsiteY3382" fmla="*/ 87875 h 914180"/>
                <a:gd name="connsiteX3383" fmla="*/ 411014 w 9144548"/>
                <a:gd name="connsiteY3383" fmla="*/ 87875 h 914180"/>
                <a:gd name="connsiteX3384" fmla="*/ 420503 w 9144548"/>
                <a:gd name="connsiteY3384" fmla="*/ 84254 h 914180"/>
                <a:gd name="connsiteX3385" fmla="*/ 410575 w 9144548"/>
                <a:gd name="connsiteY3385" fmla="*/ 87545 h 914180"/>
                <a:gd name="connsiteX3386" fmla="*/ 410575 w 9144548"/>
                <a:gd name="connsiteY3386" fmla="*/ 87545 h 914180"/>
                <a:gd name="connsiteX3387" fmla="*/ 410575 w 9144548"/>
                <a:gd name="connsiteY3387" fmla="*/ 87545 h 914180"/>
                <a:gd name="connsiteX3388" fmla="*/ 374537 w 9144548"/>
                <a:gd name="connsiteY3388" fmla="*/ 105318 h 914180"/>
                <a:gd name="connsiteX3389" fmla="*/ 348317 w 9144548"/>
                <a:gd name="connsiteY3389" fmla="*/ 125723 h 914180"/>
                <a:gd name="connsiteX3390" fmla="*/ 322426 w 9144548"/>
                <a:gd name="connsiteY3390" fmla="*/ 146074 h 914180"/>
                <a:gd name="connsiteX3391" fmla="*/ 315515 w 9144548"/>
                <a:gd name="connsiteY3391" fmla="*/ 150462 h 914180"/>
                <a:gd name="connsiteX3392" fmla="*/ 304983 w 9144548"/>
                <a:gd name="connsiteY3392" fmla="*/ 152053 h 914180"/>
                <a:gd name="connsiteX3393" fmla="*/ 313266 w 9144548"/>
                <a:gd name="connsiteY3393" fmla="*/ 145580 h 914180"/>
                <a:gd name="connsiteX3394" fmla="*/ 315021 w 9144548"/>
                <a:gd name="connsiteY3394" fmla="*/ 128959 h 914180"/>
                <a:gd name="connsiteX3395" fmla="*/ 320561 w 9144548"/>
                <a:gd name="connsiteY3395" fmla="*/ 123035 h 914180"/>
                <a:gd name="connsiteX3396" fmla="*/ 347220 w 9144548"/>
                <a:gd name="connsiteY3396" fmla="*/ 97309 h 914180"/>
                <a:gd name="connsiteX3397" fmla="*/ 380461 w 9144548"/>
                <a:gd name="connsiteY3397" fmla="*/ 72845 h 914180"/>
                <a:gd name="connsiteX3398" fmla="*/ 399714 w 9144548"/>
                <a:gd name="connsiteY3398" fmla="*/ 61271 h 914180"/>
                <a:gd name="connsiteX3399" fmla="*/ 420997 w 9144548"/>
                <a:gd name="connsiteY3399" fmla="*/ 50300 h 914180"/>
                <a:gd name="connsiteX3400" fmla="*/ 377883 w 9144548"/>
                <a:gd name="connsiteY3400" fmla="*/ 72187 h 914180"/>
                <a:gd name="connsiteX3401" fmla="*/ 343654 w 9144548"/>
                <a:gd name="connsiteY3401" fmla="*/ 96596 h 914180"/>
                <a:gd name="connsiteX3402" fmla="*/ 317709 w 9144548"/>
                <a:gd name="connsiteY3402" fmla="*/ 122651 h 914180"/>
                <a:gd name="connsiteX3403" fmla="*/ 314363 w 9144548"/>
                <a:gd name="connsiteY3403" fmla="*/ 126601 h 914180"/>
                <a:gd name="connsiteX3404" fmla="*/ 274101 w 9144548"/>
                <a:gd name="connsiteY3404" fmla="*/ 146787 h 914180"/>
                <a:gd name="connsiteX3405" fmla="*/ 274101 w 9144548"/>
                <a:gd name="connsiteY3405" fmla="*/ 146842 h 914180"/>
                <a:gd name="connsiteX3406" fmla="*/ 271413 w 9144548"/>
                <a:gd name="connsiteY3406" fmla="*/ 144483 h 914180"/>
                <a:gd name="connsiteX3407" fmla="*/ 282109 w 9144548"/>
                <a:gd name="connsiteY3407" fmla="*/ 133019 h 914180"/>
                <a:gd name="connsiteX3408" fmla="*/ 309152 w 9144548"/>
                <a:gd name="connsiteY3408" fmla="*/ 110638 h 914180"/>
                <a:gd name="connsiteX3409" fmla="*/ 329612 w 9144548"/>
                <a:gd name="connsiteY3409" fmla="*/ 87052 h 914180"/>
                <a:gd name="connsiteX3410" fmla="*/ 337456 w 9144548"/>
                <a:gd name="connsiteY3410" fmla="*/ 74984 h 914180"/>
                <a:gd name="connsiteX3411" fmla="*/ 344203 w 9144548"/>
                <a:gd name="connsiteY3411" fmla="*/ 62807 h 914180"/>
                <a:gd name="connsiteX3412" fmla="*/ 335536 w 9144548"/>
                <a:gd name="connsiteY3412" fmla="*/ 74765 h 914180"/>
                <a:gd name="connsiteX3413" fmla="*/ 326650 w 9144548"/>
                <a:gd name="connsiteY3413" fmla="*/ 86668 h 914180"/>
                <a:gd name="connsiteX3414" fmla="*/ 305477 w 9144548"/>
                <a:gd name="connsiteY3414" fmla="*/ 109925 h 914180"/>
                <a:gd name="connsiteX3415" fmla="*/ 279257 w 9144548"/>
                <a:gd name="connsiteY3415" fmla="*/ 132470 h 914180"/>
                <a:gd name="connsiteX3416" fmla="*/ 270151 w 9144548"/>
                <a:gd name="connsiteY3416" fmla="*/ 143221 h 914180"/>
                <a:gd name="connsiteX3417" fmla="*/ 268012 w 9144548"/>
                <a:gd name="connsiteY3417" fmla="*/ 140753 h 914180"/>
                <a:gd name="connsiteX3418" fmla="*/ 257316 w 9144548"/>
                <a:gd name="connsiteY3418" fmla="*/ 148926 h 914180"/>
                <a:gd name="connsiteX3419" fmla="*/ 262033 w 9144548"/>
                <a:gd name="connsiteY3419" fmla="*/ 142782 h 914180"/>
                <a:gd name="connsiteX3420" fmla="*/ 270700 w 9144548"/>
                <a:gd name="connsiteY3420" fmla="*/ 131867 h 914180"/>
                <a:gd name="connsiteX3421" fmla="*/ 286662 w 9144548"/>
                <a:gd name="connsiteY3421" fmla="*/ 109761 h 914180"/>
                <a:gd name="connsiteX3422" fmla="*/ 295877 w 9144548"/>
                <a:gd name="connsiteY3422" fmla="*/ 87052 h 914180"/>
                <a:gd name="connsiteX3423" fmla="*/ 295877 w 9144548"/>
                <a:gd name="connsiteY3423" fmla="*/ 87052 h 914180"/>
                <a:gd name="connsiteX3424" fmla="*/ 295658 w 9144548"/>
                <a:gd name="connsiteY3424" fmla="*/ 79263 h 914180"/>
                <a:gd name="connsiteX3425" fmla="*/ 294616 w 9144548"/>
                <a:gd name="connsiteY3425" fmla="*/ 87052 h 914180"/>
                <a:gd name="connsiteX3426" fmla="*/ 283371 w 9144548"/>
                <a:gd name="connsiteY3426" fmla="*/ 109432 h 914180"/>
                <a:gd name="connsiteX3427" fmla="*/ 267079 w 9144548"/>
                <a:gd name="connsiteY3427" fmla="*/ 131373 h 914180"/>
                <a:gd name="connsiteX3428" fmla="*/ 258742 w 9144548"/>
                <a:gd name="connsiteY3428" fmla="*/ 142344 h 914180"/>
                <a:gd name="connsiteX3429" fmla="*/ 251117 w 9144548"/>
                <a:gd name="connsiteY3429" fmla="*/ 153424 h 914180"/>
                <a:gd name="connsiteX3430" fmla="*/ 250075 w 9144548"/>
                <a:gd name="connsiteY3430" fmla="*/ 155289 h 914180"/>
                <a:gd name="connsiteX3431" fmla="*/ 247113 w 9144548"/>
                <a:gd name="connsiteY3431" fmla="*/ 161378 h 914180"/>
                <a:gd name="connsiteX3432" fmla="*/ 247168 w 9144548"/>
                <a:gd name="connsiteY3432" fmla="*/ 162255 h 914180"/>
                <a:gd name="connsiteX3433" fmla="*/ 246619 w 9144548"/>
                <a:gd name="connsiteY3433" fmla="*/ 164778 h 914180"/>
                <a:gd name="connsiteX3434" fmla="*/ 246510 w 9144548"/>
                <a:gd name="connsiteY3434" fmla="*/ 166205 h 914180"/>
                <a:gd name="connsiteX3435" fmla="*/ 241079 w 9144548"/>
                <a:gd name="connsiteY3435" fmla="*/ 161652 h 914180"/>
                <a:gd name="connsiteX3436" fmla="*/ 240256 w 9144548"/>
                <a:gd name="connsiteY3436" fmla="*/ 158251 h 914180"/>
                <a:gd name="connsiteX3437" fmla="*/ 229231 w 9144548"/>
                <a:gd name="connsiteY3437" fmla="*/ 181125 h 914180"/>
                <a:gd name="connsiteX3438" fmla="*/ 231041 w 9144548"/>
                <a:gd name="connsiteY3438" fmla="*/ 186829 h 914180"/>
                <a:gd name="connsiteX3439" fmla="*/ 224733 w 9144548"/>
                <a:gd name="connsiteY3439" fmla="*/ 181947 h 914180"/>
                <a:gd name="connsiteX3440" fmla="*/ 225172 w 9144548"/>
                <a:gd name="connsiteY3440" fmla="*/ 179698 h 914180"/>
                <a:gd name="connsiteX3441" fmla="*/ 230054 w 9144548"/>
                <a:gd name="connsiteY3441" fmla="*/ 169331 h 914180"/>
                <a:gd name="connsiteX3442" fmla="*/ 236855 w 9144548"/>
                <a:gd name="connsiteY3442" fmla="*/ 159019 h 914180"/>
                <a:gd name="connsiteX3443" fmla="*/ 242670 w 9144548"/>
                <a:gd name="connsiteY3443" fmla="*/ 148597 h 914180"/>
                <a:gd name="connsiteX3444" fmla="*/ 251556 w 9144548"/>
                <a:gd name="connsiteY3444" fmla="*/ 127533 h 914180"/>
                <a:gd name="connsiteX3445" fmla="*/ 253531 w 9144548"/>
                <a:gd name="connsiteY3445" fmla="*/ 116892 h 914180"/>
                <a:gd name="connsiteX3446" fmla="*/ 252927 w 9144548"/>
                <a:gd name="connsiteY3446" fmla="*/ 106250 h 914180"/>
                <a:gd name="connsiteX3447" fmla="*/ 251556 w 9144548"/>
                <a:gd name="connsiteY3447" fmla="*/ 116892 h 914180"/>
                <a:gd name="connsiteX3448" fmla="*/ 248484 w 9144548"/>
                <a:gd name="connsiteY3448" fmla="*/ 127423 h 914180"/>
                <a:gd name="connsiteX3449" fmla="*/ 238775 w 9144548"/>
                <a:gd name="connsiteY3449" fmla="*/ 148322 h 914180"/>
                <a:gd name="connsiteX3450" fmla="*/ 233345 w 9144548"/>
                <a:gd name="connsiteY3450" fmla="*/ 158745 h 914180"/>
                <a:gd name="connsiteX3451" fmla="*/ 227092 w 9144548"/>
                <a:gd name="connsiteY3451" fmla="*/ 169112 h 914180"/>
                <a:gd name="connsiteX3452" fmla="*/ 223252 w 9144548"/>
                <a:gd name="connsiteY3452" fmla="*/ 179753 h 914180"/>
                <a:gd name="connsiteX3453" fmla="*/ 223252 w 9144548"/>
                <a:gd name="connsiteY3453" fmla="*/ 180686 h 914180"/>
                <a:gd name="connsiteX3454" fmla="*/ 222210 w 9144548"/>
                <a:gd name="connsiteY3454" fmla="*/ 179753 h 914180"/>
                <a:gd name="connsiteX3455" fmla="*/ 221551 w 9144548"/>
                <a:gd name="connsiteY3455" fmla="*/ 178108 h 914180"/>
                <a:gd name="connsiteX3456" fmla="*/ 212172 w 9144548"/>
                <a:gd name="connsiteY3456" fmla="*/ 198952 h 914180"/>
                <a:gd name="connsiteX3457" fmla="*/ 213653 w 9144548"/>
                <a:gd name="connsiteY3457" fmla="*/ 202956 h 914180"/>
                <a:gd name="connsiteX3458" fmla="*/ 203614 w 9144548"/>
                <a:gd name="connsiteY3458" fmla="*/ 196977 h 914180"/>
                <a:gd name="connsiteX3459" fmla="*/ 204437 w 9144548"/>
                <a:gd name="connsiteY3459" fmla="*/ 194509 h 914180"/>
                <a:gd name="connsiteX3460" fmla="*/ 212556 w 9144548"/>
                <a:gd name="connsiteY3460" fmla="*/ 178766 h 914180"/>
                <a:gd name="connsiteX3461" fmla="*/ 218699 w 9144548"/>
                <a:gd name="connsiteY3461" fmla="*/ 162804 h 914180"/>
                <a:gd name="connsiteX3462" fmla="*/ 219851 w 9144548"/>
                <a:gd name="connsiteY3462" fmla="*/ 154740 h 914180"/>
                <a:gd name="connsiteX3463" fmla="*/ 219083 w 9144548"/>
                <a:gd name="connsiteY3463" fmla="*/ 146677 h 914180"/>
                <a:gd name="connsiteX3464" fmla="*/ 217931 w 9144548"/>
                <a:gd name="connsiteY3464" fmla="*/ 154685 h 914180"/>
                <a:gd name="connsiteX3465" fmla="*/ 215682 w 9144548"/>
                <a:gd name="connsiteY3465" fmla="*/ 162639 h 914180"/>
                <a:gd name="connsiteX3466" fmla="*/ 208661 w 9144548"/>
                <a:gd name="connsiteY3466" fmla="*/ 178437 h 914180"/>
                <a:gd name="connsiteX3467" fmla="*/ 201420 w 9144548"/>
                <a:gd name="connsiteY3467" fmla="*/ 194344 h 914180"/>
                <a:gd name="connsiteX3468" fmla="*/ 201256 w 9144548"/>
                <a:gd name="connsiteY3468" fmla="*/ 195167 h 914180"/>
                <a:gd name="connsiteX3469" fmla="*/ 200872 w 9144548"/>
                <a:gd name="connsiteY3469" fmla="*/ 194838 h 914180"/>
                <a:gd name="connsiteX3470" fmla="*/ 198074 w 9144548"/>
                <a:gd name="connsiteY3470" fmla="*/ 216560 h 914180"/>
                <a:gd name="connsiteX3471" fmla="*/ 205918 w 9144548"/>
                <a:gd name="connsiteY3471" fmla="*/ 223691 h 914180"/>
                <a:gd name="connsiteX3472" fmla="*/ 187926 w 9144548"/>
                <a:gd name="connsiteY3472" fmla="*/ 215572 h 914180"/>
                <a:gd name="connsiteX3473" fmla="*/ 186226 w 9144548"/>
                <a:gd name="connsiteY3473" fmla="*/ 233290 h 914180"/>
                <a:gd name="connsiteX3474" fmla="*/ 166095 w 9144548"/>
                <a:gd name="connsiteY3474" fmla="*/ 217273 h 914180"/>
                <a:gd name="connsiteX3475" fmla="*/ 165327 w 9144548"/>
                <a:gd name="connsiteY3475" fmla="*/ 193851 h 914180"/>
                <a:gd name="connsiteX3476" fmla="*/ 155344 w 9144548"/>
                <a:gd name="connsiteY3476" fmla="*/ 209429 h 914180"/>
                <a:gd name="connsiteX3477" fmla="*/ 151394 w 9144548"/>
                <a:gd name="connsiteY3477" fmla="*/ 206577 h 914180"/>
                <a:gd name="connsiteX3478" fmla="*/ 129069 w 9144548"/>
                <a:gd name="connsiteY3478" fmla="*/ 191821 h 914180"/>
                <a:gd name="connsiteX3479" fmla="*/ 137517 w 9144548"/>
                <a:gd name="connsiteY3479" fmla="*/ 176243 h 914180"/>
                <a:gd name="connsiteX3480" fmla="*/ 129892 w 9144548"/>
                <a:gd name="connsiteY3480" fmla="*/ 184196 h 914180"/>
                <a:gd name="connsiteX3481" fmla="*/ 126711 w 9144548"/>
                <a:gd name="connsiteY3481" fmla="*/ 190285 h 914180"/>
                <a:gd name="connsiteX3482" fmla="*/ 118592 w 9144548"/>
                <a:gd name="connsiteY3482" fmla="*/ 185239 h 914180"/>
                <a:gd name="connsiteX3483" fmla="*/ 118812 w 9144548"/>
                <a:gd name="connsiteY3483" fmla="*/ 184196 h 914180"/>
                <a:gd name="connsiteX3484" fmla="*/ 126711 w 9144548"/>
                <a:gd name="connsiteY3484" fmla="*/ 163846 h 914180"/>
                <a:gd name="connsiteX3485" fmla="*/ 142673 w 9144548"/>
                <a:gd name="connsiteY3485" fmla="*/ 144209 h 914180"/>
                <a:gd name="connsiteX3486" fmla="*/ 131867 w 9144548"/>
                <a:gd name="connsiteY3486" fmla="*/ 153643 h 914180"/>
                <a:gd name="connsiteX3487" fmla="*/ 123748 w 9144548"/>
                <a:gd name="connsiteY3487" fmla="*/ 163517 h 914180"/>
                <a:gd name="connsiteX3488" fmla="*/ 115137 w 9144548"/>
                <a:gd name="connsiteY3488" fmla="*/ 183099 h 914180"/>
                <a:gd name="connsiteX3489" fmla="*/ 110419 w 9144548"/>
                <a:gd name="connsiteY3489" fmla="*/ 180302 h 914180"/>
                <a:gd name="connsiteX3490" fmla="*/ 111736 w 9144548"/>
                <a:gd name="connsiteY3490" fmla="*/ 173006 h 914180"/>
                <a:gd name="connsiteX3491" fmla="*/ 116398 w 9144548"/>
                <a:gd name="connsiteY3491" fmla="*/ 150242 h 914180"/>
                <a:gd name="connsiteX3492" fmla="*/ 130770 w 9144548"/>
                <a:gd name="connsiteY3492" fmla="*/ 128246 h 914180"/>
                <a:gd name="connsiteX3493" fmla="*/ 130715 w 9144548"/>
                <a:gd name="connsiteY3493" fmla="*/ 128246 h 914180"/>
                <a:gd name="connsiteX3494" fmla="*/ 136145 w 9144548"/>
                <a:gd name="connsiteY3494" fmla="*/ 123474 h 914180"/>
                <a:gd name="connsiteX3495" fmla="*/ 130002 w 9144548"/>
                <a:gd name="connsiteY3495" fmla="*/ 128082 h 914180"/>
                <a:gd name="connsiteX3496" fmla="*/ 129947 w 9144548"/>
                <a:gd name="connsiteY3496" fmla="*/ 128082 h 914180"/>
                <a:gd name="connsiteX3497" fmla="*/ 113107 w 9144548"/>
                <a:gd name="connsiteY3497" fmla="*/ 150078 h 914180"/>
                <a:gd name="connsiteX3498" fmla="*/ 107896 w 9144548"/>
                <a:gd name="connsiteY3498" fmla="*/ 172952 h 914180"/>
                <a:gd name="connsiteX3499" fmla="*/ 107128 w 9144548"/>
                <a:gd name="connsiteY3499" fmla="*/ 178327 h 914180"/>
                <a:gd name="connsiteX3500" fmla="*/ 78879 w 9144548"/>
                <a:gd name="connsiteY3500" fmla="*/ 162749 h 914180"/>
                <a:gd name="connsiteX3501" fmla="*/ 80140 w 9144548"/>
                <a:gd name="connsiteY3501" fmla="*/ 147006 h 914180"/>
                <a:gd name="connsiteX3502" fmla="*/ 88149 w 9144548"/>
                <a:gd name="connsiteY3502" fmla="*/ 119360 h 914180"/>
                <a:gd name="connsiteX3503" fmla="*/ 95170 w 9144548"/>
                <a:gd name="connsiteY3503" fmla="*/ 105702 h 914180"/>
                <a:gd name="connsiteX3504" fmla="*/ 104660 w 9144548"/>
                <a:gd name="connsiteY3504" fmla="*/ 92263 h 914180"/>
                <a:gd name="connsiteX3505" fmla="*/ 85132 w 9144548"/>
                <a:gd name="connsiteY3505" fmla="*/ 119141 h 914180"/>
                <a:gd name="connsiteX3506" fmla="*/ 76191 w 9144548"/>
                <a:gd name="connsiteY3506" fmla="*/ 146951 h 914180"/>
                <a:gd name="connsiteX3507" fmla="*/ 75204 w 9144548"/>
                <a:gd name="connsiteY3507" fmla="*/ 160829 h 914180"/>
                <a:gd name="connsiteX3508" fmla="*/ 56444 w 9144548"/>
                <a:gd name="connsiteY3508" fmla="*/ 151449 h 914180"/>
                <a:gd name="connsiteX3509" fmla="*/ 54140 w 9144548"/>
                <a:gd name="connsiteY3509" fmla="*/ 140424 h 914180"/>
                <a:gd name="connsiteX3510" fmla="*/ 50136 w 9144548"/>
                <a:gd name="connsiteY3510" fmla="*/ 128137 h 914180"/>
                <a:gd name="connsiteX3511" fmla="*/ 45034 w 9144548"/>
                <a:gd name="connsiteY3511" fmla="*/ 115959 h 914180"/>
                <a:gd name="connsiteX3512" fmla="*/ 48216 w 9144548"/>
                <a:gd name="connsiteY3512" fmla="*/ 128301 h 914180"/>
                <a:gd name="connsiteX3513" fmla="*/ 51123 w 9144548"/>
                <a:gd name="connsiteY3513" fmla="*/ 140643 h 914180"/>
                <a:gd name="connsiteX3514" fmla="*/ 52604 w 9144548"/>
                <a:gd name="connsiteY3514" fmla="*/ 149749 h 914180"/>
                <a:gd name="connsiteX3515" fmla="*/ 18595 w 9144548"/>
                <a:gd name="connsiteY3515" fmla="*/ 134445 h 914180"/>
                <a:gd name="connsiteX3516" fmla="*/ 53317 w 9144548"/>
                <a:gd name="connsiteY3516" fmla="*/ 157538 h 914180"/>
                <a:gd name="connsiteX3517" fmla="*/ 53207 w 9144548"/>
                <a:gd name="connsiteY3517" fmla="*/ 165327 h 914180"/>
                <a:gd name="connsiteX3518" fmla="*/ 49971 w 9144548"/>
                <a:gd name="connsiteY3518" fmla="*/ 190121 h 914180"/>
                <a:gd name="connsiteX3519" fmla="*/ 51617 w 9144548"/>
                <a:gd name="connsiteY3519" fmla="*/ 201420 h 914180"/>
                <a:gd name="connsiteX3520" fmla="*/ 47338 w 9144548"/>
                <a:gd name="connsiteY3520" fmla="*/ 199500 h 914180"/>
                <a:gd name="connsiteX3521" fmla="*/ 45034 w 9144548"/>
                <a:gd name="connsiteY3521" fmla="*/ 208716 h 914180"/>
                <a:gd name="connsiteX3522" fmla="*/ 43663 w 9144548"/>
                <a:gd name="connsiteY3522" fmla="*/ 202353 h 914180"/>
                <a:gd name="connsiteX3523" fmla="*/ 41469 w 9144548"/>
                <a:gd name="connsiteY3523" fmla="*/ 190943 h 914180"/>
                <a:gd name="connsiteX3524" fmla="*/ 35600 w 9144548"/>
                <a:gd name="connsiteY3524" fmla="*/ 168179 h 914180"/>
                <a:gd name="connsiteX3525" fmla="*/ 22874 w 9144548"/>
                <a:gd name="connsiteY3525" fmla="*/ 145909 h 914180"/>
                <a:gd name="connsiteX3526" fmla="*/ 22874 w 9144548"/>
                <a:gd name="connsiteY3526" fmla="*/ 145909 h 914180"/>
                <a:gd name="connsiteX3527" fmla="*/ 22874 w 9144548"/>
                <a:gd name="connsiteY3527" fmla="*/ 145909 h 914180"/>
                <a:gd name="connsiteX3528" fmla="*/ 15359 w 9144548"/>
                <a:gd name="connsiteY3528" fmla="*/ 138833 h 914180"/>
                <a:gd name="connsiteX3529" fmla="*/ 21722 w 9144548"/>
                <a:gd name="connsiteY3529" fmla="*/ 146128 h 914180"/>
                <a:gd name="connsiteX3530" fmla="*/ 21722 w 9144548"/>
                <a:gd name="connsiteY3530" fmla="*/ 146128 h 914180"/>
                <a:gd name="connsiteX3531" fmla="*/ 32308 w 9144548"/>
                <a:gd name="connsiteY3531" fmla="*/ 168454 h 914180"/>
                <a:gd name="connsiteX3532" fmla="*/ 37739 w 9144548"/>
                <a:gd name="connsiteY3532" fmla="*/ 191163 h 914180"/>
                <a:gd name="connsiteX3533" fmla="*/ 40262 w 9144548"/>
                <a:gd name="connsiteY3533" fmla="*/ 202572 h 914180"/>
                <a:gd name="connsiteX3534" fmla="*/ 43553 w 9144548"/>
                <a:gd name="connsiteY3534" fmla="*/ 213982 h 914180"/>
                <a:gd name="connsiteX3535" fmla="*/ 44376 w 9144548"/>
                <a:gd name="connsiteY3535" fmla="*/ 215901 h 914180"/>
                <a:gd name="connsiteX3536" fmla="*/ 47338 w 9144548"/>
                <a:gd name="connsiteY3536" fmla="*/ 221935 h 914180"/>
                <a:gd name="connsiteX3537" fmla="*/ 48216 w 9144548"/>
                <a:gd name="connsiteY3537" fmla="*/ 222703 h 914180"/>
                <a:gd name="connsiteX3538" fmla="*/ 50081 w 9144548"/>
                <a:gd name="connsiteY3538" fmla="*/ 225117 h 914180"/>
                <a:gd name="connsiteX3539" fmla="*/ 51288 w 9144548"/>
                <a:gd name="connsiteY3539" fmla="*/ 226433 h 914180"/>
                <a:gd name="connsiteX3540" fmla="*/ 41908 w 9144548"/>
                <a:gd name="connsiteY3540" fmla="*/ 223087 h 914180"/>
                <a:gd name="connsiteX3541" fmla="*/ 37958 w 9144548"/>
                <a:gd name="connsiteY3541" fmla="*/ 220070 h 914180"/>
                <a:gd name="connsiteX3542" fmla="*/ 49093 w 9144548"/>
                <a:gd name="connsiteY3542" fmla="*/ 242779 h 914180"/>
                <a:gd name="connsiteX3543" fmla="*/ 56115 w 9144548"/>
                <a:gd name="connsiteY3543" fmla="*/ 247771 h 914180"/>
                <a:gd name="connsiteX3544" fmla="*/ 45693 w 9144548"/>
                <a:gd name="connsiteY3544" fmla="*/ 244261 h 914180"/>
                <a:gd name="connsiteX3545" fmla="*/ 43992 w 9144548"/>
                <a:gd name="connsiteY3545" fmla="*/ 242121 h 914180"/>
                <a:gd name="connsiteX3546" fmla="*/ 38781 w 9144548"/>
                <a:gd name="connsiteY3546" fmla="*/ 231809 h 914180"/>
                <a:gd name="connsiteX3547" fmla="*/ 35490 w 9144548"/>
                <a:gd name="connsiteY3547" fmla="*/ 221277 h 914180"/>
                <a:gd name="connsiteX3548" fmla="*/ 31102 w 9144548"/>
                <a:gd name="connsiteY3548" fmla="*/ 210800 h 914180"/>
                <a:gd name="connsiteX3549" fmla="*/ 19583 w 9144548"/>
                <a:gd name="connsiteY3549" fmla="*/ 190066 h 914180"/>
                <a:gd name="connsiteX3550" fmla="*/ 11464 w 9144548"/>
                <a:gd name="connsiteY3550" fmla="*/ 179973 h 914180"/>
                <a:gd name="connsiteX3551" fmla="*/ 933 w 9144548"/>
                <a:gd name="connsiteY3551" fmla="*/ 170319 h 914180"/>
                <a:gd name="connsiteX3552" fmla="*/ 9599 w 9144548"/>
                <a:gd name="connsiteY3552" fmla="*/ 180247 h 914180"/>
                <a:gd name="connsiteX3553" fmla="*/ 16620 w 9144548"/>
                <a:gd name="connsiteY3553" fmla="*/ 190395 h 914180"/>
                <a:gd name="connsiteX3554" fmla="*/ 27152 w 9144548"/>
                <a:gd name="connsiteY3554" fmla="*/ 211074 h 914180"/>
                <a:gd name="connsiteX3555" fmla="*/ 31870 w 9144548"/>
                <a:gd name="connsiteY3555" fmla="*/ 221497 h 914180"/>
                <a:gd name="connsiteX3556" fmla="*/ 35764 w 9144548"/>
                <a:gd name="connsiteY3556" fmla="*/ 232028 h 914180"/>
                <a:gd name="connsiteX3557" fmla="*/ 42127 w 9144548"/>
                <a:gd name="connsiteY3557" fmla="*/ 242341 h 914180"/>
                <a:gd name="connsiteX3558" fmla="*/ 43005 w 9144548"/>
                <a:gd name="connsiteY3558" fmla="*/ 243218 h 914180"/>
                <a:gd name="connsiteX3559" fmla="*/ 41140 w 9144548"/>
                <a:gd name="connsiteY3559" fmla="*/ 242505 h 914180"/>
                <a:gd name="connsiteX3560" fmla="*/ 39055 w 9144548"/>
                <a:gd name="connsiteY3560" fmla="*/ 241134 h 914180"/>
                <a:gd name="connsiteX3561" fmla="*/ 49861 w 9144548"/>
                <a:gd name="connsiteY3561" fmla="*/ 261759 h 914180"/>
                <a:gd name="connsiteX3562" fmla="*/ 55018 w 9144548"/>
                <a:gd name="connsiteY3562" fmla="*/ 265160 h 914180"/>
                <a:gd name="connsiteX3563" fmla="*/ 40098 w 9144548"/>
                <a:gd name="connsiteY3563" fmla="*/ 261265 h 914180"/>
                <a:gd name="connsiteX3564" fmla="*/ 38507 w 9144548"/>
                <a:gd name="connsiteY3564" fmla="*/ 258851 h 914180"/>
                <a:gd name="connsiteX3565" fmla="*/ 31321 w 9144548"/>
                <a:gd name="connsiteY3565" fmla="*/ 243109 h 914180"/>
                <a:gd name="connsiteX3566" fmla="*/ 22051 w 9144548"/>
                <a:gd name="connsiteY3566" fmla="*/ 227476 h 914180"/>
                <a:gd name="connsiteX3567" fmla="*/ 15523 w 9144548"/>
                <a:gd name="connsiteY3567" fmla="*/ 219851 h 914180"/>
                <a:gd name="connsiteX3568" fmla="*/ 7241 w 9144548"/>
                <a:gd name="connsiteY3568" fmla="*/ 212556 h 914180"/>
                <a:gd name="connsiteX3569" fmla="*/ 13658 w 9144548"/>
                <a:gd name="connsiteY3569" fmla="*/ 220125 h 914180"/>
                <a:gd name="connsiteX3570" fmla="*/ 19034 w 9144548"/>
                <a:gd name="connsiteY3570" fmla="*/ 227805 h 914180"/>
                <a:gd name="connsiteX3571" fmla="*/ 27317 w 9144548"/>
                <a:gd name="connsiteY3571" fmla="*/ 243383 h 914180"/>
                <a:gd name="connsiteX3572" fmla="*/ 35490 w 9144548"/>
                <a:gd name="connsiteY3572" fmla="*/ 259126 h 914180"/>
                <a:gd name="connsiteX3573" fmla="*/ 36093 w 9144548"/>
                <a:gd name="connsiteY3573" fmla="*/ 259894 h 914180"/>
                <a:gd name="connsiteX3574" fmla="*/ 35435 w 9144548"/>
                <a:gd name="connsiteY3574" fmla="*/ 259674 h 914180"/>
                <a:gd name="connsiteX3575" fmla="*/ 53207 w 9144548"/>
                <a:gd name="connsiteY3575" fmla="*/ 280080 h 914180"/>
                <a:gd name="connsiteX3576" fmla="*/ 60887 w 9144548"/>
                <a:gd name="connsiteY3576" fmla="*/ 283151 h 914180"/>
                <a:gd name="connsiteX3577" fmla="*/ 61545 w 9144548"/>
                <a:gd name="connsiteY3577" fmla="*/ 284797 h 914180"/>
                <a:gd name="connsiteX3578" fmla="*/ 42840 w 9144548"/>
                <a:gd name="connsiteY3578" fmla="*/ 280847 h 914180"/>
                <a:gd name="connsiteX3579" fmla="*/ 43060 w 9144548"/>
                <a:gd name="connsiteY3579" fmla="*/ 281725 h 914180"/>
                <a:gd name="connsiteX3580" fmla="*/ 3511 w 9144548"/>
                <a:gd name="connsiteY3580" fmla="*/ 263514 h 914180"/>
                <a:gd name="connsiteX3581" fmla="*/ 22435 w 9144548"/>
                <a:gd name="connsiteY3581" fmla="*/ 275637 h 914180"/>
                <a:gd name="connsiteX3582" fmla="*/ 60503 w 9144548"/>
                <a:gd name="connsiteY3582" fmla="*/ 302460 h 914180"/>
                <a:gd name="connsiteX3583" fmla="*/ 65440 w 9144548"/>
                <a:gd name="connsiteY3583" fmla="*/ 308987 h 914180"/>
                <a:gd name="connsiteX3584" fmla="*/ 67250 w 9144548"/>
                <a:gd name="connsiteY3584" fmla="*/ 310249 h 914180"/>
                <a:gd name="connsiteX3585" fmla="*/ 67743 w 9144548"/>
                <a:gd name="connsiteY3585" fmla="*/ 328350 h 914180"/>
                <a:gd name="connsiteX3586" fmla="*/ 68018 w 9144548"/>
                <a:gd name="connsiteY3586" fmla="*/ 339814 h 914180"/>
                <a:gd name="connsiteX3587" fmla="*/ 68127 w 9144548"/>
                <a:gd name="connsiteY3587" fmla="*/ 342557 h 914180"/>
                <a:gd name="connsiteX3588" fmla="*/ 54634 w 9144548"/>
                <a:gd name="connsiteY3588" fmla="*/ 338663 h 914180"/>
                <a:gd name="connsiteX3589" fmla="*/ 49916 w 9144548"/>
                <a:gd name="connsiteY3589" fmla="*/ 326705 h 914180"/>
                <a:gd name="connsiteX3590" fmla="*/ 43773 w 9144548"/>
                <a:gd name="connsiteY3590" fmla="*/ 316392 h 914180"/>
                <a:gd name="connsiteX3591" fmla="*/ 35161 w 9144548"/>
                <a:gd name="connsiteY3591" fmla="*/ 306409 h 914180"/>
                <a:gd name="connsiteX3592" fmla="*/ 41853 w 9144548"/>
                <a:gd name="connsiteY3592" fmla="*/ 316612 h 914180"/>
                <a:gd name="connsiteX3593" fmla="*/ 46844 w 9144548"/>
                <a:gd name="connsiteY3593" fmla="*/ 326979 h 914180"/>
                <a:gd name="connsiteX3594" fmla="*/ 50520 w 9144548"/>
                <a:gd name="connsiteY3594" fmla="*/ 337565 h 914180"/>
                <a:gd name="connsiteX3595" fmla="*/ 0 w 9144548"/>
                <a:gd name="connsiteY3595" fmla="*/ 327802 h 914180"/>
                <a:gd name="connsiteX3596" fmla="*/ 54853 w 9144548"/>
                <a:gd name="connsiteY3596" fmla="*/ 353583 h 914180"/>
                <a:gd name="connsiteX3597" fmla="*/ 56005 w 9144548"/>
                <a:gd name="connsiteY3597" fmla="*/ 358519 h 914180"/>
                <a:gd name="connsiteX3598" fmla="*/ 57815 w 9144548"/>
                <a:gd name="connsiteY3598" fmla="*/ 369106 h 914180"/>
                <a:gd name="connsiteX3599" fmla="*/ 62148 w 9144548"/>
                <a:gd name="connsiteY3599" fmla="*/ 379638 h 914180"/>
                <a:gd name="connsiteX3600" fmla="*/ 62807 w 9144548"/>
                <a:gd name="connsiteY3600" fmla="*/ 380515 h 914180"/>
                <a:gd name="connsiteX3601" fmla="*/ 61106 w 9144548"/>
                <a:gd name="connsiteY3601" fmla="*/ 379747 h 914180"/>
                <a:gd name="connsiteX3602" fmla="*/ 59296 w 9144548"/>
                <a:gd name="connsiteY3602" fmla="*/ 378321 h 914180"/>
                <a:gd name="connsiteX3603" fmla="*/ 66043 w 9144548"/>
                <a:gd name="connsiteY3603" fmla="*/ 399220 h 914180"/>
                <a:gd name="connsiteX3604" fmla="*/ 70486 w 9144548"/>
                <a:gd name="connsiteY3604" fmla="*/ 402786 h 914180"/>
                <a:gd name="connsiteX3605" fmla="*/ 56444 w 9144548"/>
                <a:gd name="connsiteY3605" fmla="*/ 398452 h 914180"/>
                <a:gd name="connsiteX3606" fmla="*/ 55347 w 9144548"/>
                <a:gd name="connsiteY3606" fmla="*/ 396039 h 914180"/>
                <a:gd name="connsiteX3607" fmla="*/ 51233 w 9144548"/>
                <a:gd name="connsiteY3607" fmla="*/ 380077 h 914180"/>
                <a:gd name="connsiteX3608" fmla="*/ 45089 w 9144548"/>
                <a:gd name="connsiteY3608" fmla="*/ 364169 h 914180"/>
                <a:gd name="connsiteX3609" fmla="*/ 40098 w 9144548"/>
                <a:gd name="connsiteY3609" fmla="*/ 356380 h 914180"/>
                <a:gd name="connsiteX3610" fmla="*/ 33296 w 9144548"/>
                <a:gd name="connsiteY3610" fmla="*/ 348865 h 914180"/>
                <a:gd name="connsiteX3611" fmla="*/ 38233 w 9144548"/>
                <a:gd name="connsiteY3611" fmla="*/ 356599 h 914180"/>
                <a:gd name="connsiteX3612" fmla="*/ 42127 w 9144548"/>
                <a:gd name="connsiteY3612" fmla="*/ 364444 h 914180"/>
                <a:gd name="connsiteX3613" fmla="*/ 47338 w 9144548"/>
                <a:gd name="connsiteY3613" fmla="*/ 380296 h 914180"/>
                <a:gd name="connsiteX3614" fmla="*/ 52385 w 9144548"/>
                <a:gd name="connsiteY3614" fmla="*/ 396258 h 914180"/>
                <a:gd name="connsiteX3615" fmla="*/ 52823 w 9144548"/>
                <a:gd name="connsiteY3615" fmla="*/ 397026 h 914180"/>
                <a:gd name="connsiteX3616" fmla="*/ 52220 w 9144548"/>
                <a:gd name="connsiteY3616" fmla="*/ 396807 h 914180"/>
                <a:gd name="connsiteX3617" fmla="*/ 65933 w 9144548"/>
                <a:gd name="connsiteY3617" fmla="*/ 417761 h 914180"/>
                <a:gd name="connsiteX3618" fmla="*/ 78824 w 9144548"/>
                <a:gd name="connsiteY3618" fmla="*/ 423520 h 914180"/>
                <a:gd name="connsiteX3619" fmla="*/ 55456 w 9144548"/>
                <a:gd name="connsiteY3619" fmla="*/ 418090 h 914180"/>
                <a:gd name="connsiteX3620" fmla="*/ 68018 w 9144548"/>
                <a:gd name="connsiteY3620" fmla="*/ 435643 h 914180"/>
                <a:gd name="connsiteX3621" fmla="*/ 74436 w 9144548"/>
                <a:gd name="connsiteY3621" fmla="*/ 702503 h 914180"/>
                <a:gd name="connsiteX3622" fmla="*/ 91385 w 9144548"/>
                <a:gd name="connsiteY3622" fmla="*/ 712047 h 914180"/>
                <a:gd name="connsiteX3623" fmla="*/ 108664 w 9144548"/>
                <a:gd name="connsiteY3623" fmla="*/ 721976 h 914180"/>
                <a:gd name="connsiteX3624" fmla="*/ 119250 w 9144548"/>
                <a:gd name="connsiteY3624" fmla="*/ 735799 h 914180"/>
                <a:gd name="connsiteX3625" fmla="*/ 138504 w 9144548"/>
                <a:gd name="connsiteY3625" fmla="*/ 765255 h 914180"/>
                <a:gd name="connsiteX3626" fmla="*/ 125778 w 9144548"/>
                <a:gd name="connsiteY3626" fmla="*/ 758179 h 914180"/>
                <a:gd name="connsiteX3627" fmla="*/ 5705 w 9144548"/>
                <a:gd name="connsiteY3627" fmla="*/ 719068 h 914180"/>
                <a:gd name="connsiteX3628" fmla="*/ 80360 w 9144548"/>
                <a:gd name="connsiteY3628" fmla="*/ 764103 h 914180"/>
                <a:gd name="connsiteX3629" fmla="*/ 159622 w 9144548"/>
                <a:gd name="connsiteY3629" fmla="*/ 816707 h 914180"/>
                <a:gd name="connsiteX3630" fmla="*/ 182551 w 9144548"/>
                <a:gd name="connsiteY3630" fmla="*/ 826471 h 914180"/>
                <a:gd name="connsiteX3631" fmla="*/ 180905 w 9144548"/>
                <a:gd name="connsiteY3631" fmla="*/ 843914 h 914180"/>
                <a:gd name="connsiteX3632" fmla="*/ 195003 w 9144548"/>
                <a:gd name="connsiteY3632" fmla="*/ 838538 h 914180"/>
                <a:gd name="connsiteX3633" fmla="*/ 193960 w 9144548"/>
                <a:gd name="connsiteY3633" fmla="*/ 821040 h 914180"/>
                <a:gd name="connsiteX3634" fmla="*/ 197361 w 9144548"/>
                <a:gd name="connsiteY3634" fmla="*/ 801019 h 914180"/>
                <a:gd name="connsiteX3635" fmla="*/ 232412 w 9144548"/>
                <a:gd name="connsiteY3635" fmla="*/ 747537 h 914180"/>
                <a:gd name="connsiteX3636" fmla="*/ 417102 w 9144548"/>
                <a:gd name="connsiteY3636" fmla="*/ 746166 h 914180"/>
                <a:gd name="connsiteX3637" fmla="*/ 466251 w 9144548"/>
                <a:gd name="connsiteY3637" fmla="*/ 807766 h 914180"/>
                <a:gd name="connsiteX3638" fmla="*/ 468884 w 9144548"/>
                <a:gd name="connsiteY3638" fmla="*/ 821808 h 914180"/>
                <a:gd name="connsiteX3639" fmla="*/ 468335 w 9144548"/>
                <a:gd name="connsiteY3639" fmla="*/ 834150 h 914180"/>
                <a:gd name="connsiteX3640" fmla="*/ 478318 w 9144548"/>
                <a:gd name="connsiteY3640" fmla="*/ 837770 h 914180"/>
                <a:gd name="connsiteX3641" fmla="*/ 477002 w 9144548"/>
                <a:gd name="connsiteY3641" fmla="*/ 825538 h 914180"/>
                <a:gd name="connsiteX3642" fmla="*/ 493019 w 9144548"/>
                <a:gd name="connsiteY3642" fmla="*/ 818462 h 914180"/>
                <a:gd name="connsiteX3643" fmla="*/ 548201 w 9144548"/>
                <a:gd name="connsiteY3643" fmla="*/ 780668 h 914180"/>
                <a:gd name="connsiteX3644" fmla="*/ 599653 w 9144548"/>
                <a:gd name="connsiteY3644" fmla="*/ 748524 h 914180"/>
                <a:gd name="connsiteX3645" fmla="*/ 622966 w 9144548"/>
                <a:gd name="connsiteY3645" fmla="*/ 763774 h 914180"/>
                <a:gd name="connsiteX3646" fmla="*/ 719617 w 9144548"/>
                <a:gd name="connsiteY3646" fmla="*/ 871560 h 914180"/>
                <a:gd name="connsiteX3647" fmla="*/ 723347 w 9144548"/>
                <a:gd name="connsiteY3647" fmla="*/ 891526 h 914180"/>
                <a:gd name="connsiteX3648" fmla="*/ 722579 w 9144548"/>
                <a:gd name="connsiteY3648" fmla="*/ 909025 h 914180"/>
                <a:gd name="connsiteX3649" fmla="*/ 736786 w 9144548"/>
                <a:gd name="connsiteY3649" fmla="*/ 914181 h 914180"/>
                <a:gd name="connsiteX3650" fmla="*/ 734921 w 9144548"/>
                <a:gd name="connsiteY3650" fmla="*/ 896792 h 914180"/>
                <a:gd name="connsiteX3651" fmla="*/ 757685 w 9144548"/>
                <a:gd name="connsiteY3651" fmla="*/ 886699 h 914180"/>
                <a:gd name="connsiteX3652" fmla="*/ 836180 w 9144548"/>
                <a:gd name="connsiteY3652" fmla="*/ 832943 h 914180"/>
                <a:gd name="connsiteX3653" fmla="*/ 898383 w 9144548"/>
                <a:gd name="connsiteY3653" fmla="*/ 792352 h 914180"/>
                <a:gd name="connsiteX3654" fmla="*/ 933983 w 9144548"/>
                <a:gd name="connsiteY3654" fmla="*/ 809521 h 914180"/>
                <a:gd name="connsiteX3655" fmla="*/ 1003372 w 9144548"/>
                <a:gd name="connsiteY3655" fmla="*/ 842323 h 914180"/>
                <a:gd name="connsiteX3656" fmla="*/ 1021967 w 9144548"/>
                <a:gd name="connsiteY3656" fmla="*/ 848028 h 914180"/>
                <a:gd name="connsiteX3657" fmla="*/ 1025532 w 9144548"/>
                <a:gd name="connsiteY3657" fmla="*/ 860150 h 914180"/>
                <a:gd name="connsiteX3658" fmla="*/ 1033925 w 9144548"/>
                <a:gd name="connsiteY3658" fmla="*/ 855817 h 914180"/>
                <a:gd name="connsiteX3659" fmla="*/ 1028494 w 9144548"/>
                <a:gd name="connsiteY3659" fmla="*/ 843749 h 914180"/>
                <a:gd name="connsiteX3660" fmla="*/ 1025477 w 9144548"/>
                <a:gd name="connsiteY3660" fmla="*/ 829707 h 914180"/>
                <a:gd name="connsiteX3661" fmla="*/ 1058389 w 9144548"/>
                <a:gd name="connsiteY3661" fmla="*/ 753626 h 914180"/>
                <a:gd name="connsiteX3662" fmla="*/ 1065794 w 9144548"/>
                <a:gd name="connsiteY3662" fmla="*/ 758453 h 914180"/>
                <a:gd name="connsiteX3663" fmla="*/ 1093989 w 9144548"/>
                <a:gd name="connsiteY3663" fmla="*/ 781272 h 914180"/>
                <a:gd name="connsiteX3664" fmla="*/ 1053507 w 9144548"/>
                <a:gd name="connsiteY3664" fmla="*/ 772331 h 914180"/>
                <a:gd name="connsiteX3665" fmla="*/ 1119880 w 9144548"/>
                <a:gd name="connsiteY3665" fmla="*/ 811551 h 914180"/>
                <a:gd name="connsiteX3666" fmla="*/ 1133757 w 9144548"/>
                <a:gd name="connsiteY3666" fmla="*/ 834205 h 914180"/>
                <a:gd name="connsiteX3667" fmla="*/ 1136390 w 9144548"/>
                <a:gd name="connsiteY3667" fmla="*/ 848247 h 914180"/>
                <a:gd name="connsiteX3668" fmla="*/ 1135842 w 9144548"/>
                <a:gd name="connsiteY3668" fmla="*/ 860589 h 914180"/>
                <a:gd name="connsiteX3669" fmla="*/ 1145825 w 9144548"/>
                <a:gd name="connsiteY3669" fmla="*/ 864210 h 914180"/>
                <a:gd name="connsiteX3670" fmla="*/ 1144508 w 9144548"/>
                <a:gd name="connsiteY3670" fmla="*/ 851977 h 914180"/>
                <a:gd name="connsiteX3671" fmla="*/ 1160526 w 9144548"/>
                <a:gd name="connsiteY3671" fmla="*/ 844901 h 914180"/>
                <a:gd name="connsiteX3672" fmla="*/ 1163872 w 9144548"/>
                <a:gd name="connsiteY3672" fmla="*/ 842981 h 914180"/>
                <a:gd name="connsiteX3673" fmla="*/ 1207425 w 9144548"/>
                <a:gd name="connsiteY3673" fmla="*/ 869969 h 914180"/>
                <a:gd name="connsiteX3674" fmla="*/ 1230354 w 9144548"/>
                <a:gd name="connsiteY3674" fmla="*/ 879733 h 914180"/>
                <a:gd name="connsiteX3675" fmla="*/ 1228708 w 9144548"/>
                <a:gd name="connsiteY3675" fmla="*/ 897176 h 914180"/>
                <a:gd name="connsiteX3676" fmla="*/ 1242860 w 9144548"/>
                <a:gd name="connsiteY3676" fmla="*/ 891801 h 914180"/>
                <a:gd name="connsiteX3677" fmla="*/ 1241818 w 9144548"/>
                <a:gd name="connsiteY3677" fmla="*/ 874302 h 914180"/>
                <a:gd name="connsiteX3678" fmla="*/ 1245219 w 9144548"/>
                <a:gd name="connsiteY3678" fmla="*/ 854281 h 914180"/>
                <a:gd name="connsiteX3679" fmla="*/ 1340279 w 9144548"/>
                <a:gd name="connsiteY3679" fmla="*/ 745069 h 914180"/>
                <a:gd name="connsiteX3680" fmla="*/ 1348836 w 9144548"/>
                <a:gd name="connsiteY3680" fmla="*/ 739309 h 914180"/>
                <a:gd name="connsiteX3681" fmla="*/ 1401221 w 9144548"/>
                <a:gd name="connsiteY3681" fmla="*/ 738925 h 914180"/>
                <a:gd name="connsiteX3682" fmla="*/ 1412246 w 9144548"/>
                <a:gd name="connsiteY3682" fmla="*/ 751158 h 914180"/>
                <a:gd name="connsiteX3683" fmla="*/ 1421352 w 9144548"/>
                <a:gd name="connsiteY3683" fmla="*/ 755217 h 914180"/>
                <a:gd name="connsiteX3684" fmla="*/ 1404951 w 9144548"/>
                <a:gd name="connsiteY3684" fmla="*/ 751432 h 914180"/>
                <a:gd name="connsiteX3685" fmla="*/ 1413782 w 9144548"/>
                <a:gd name="connsiteY3685" fmla="*/ 763774 h 914180"/>
                <a:gd name="connsiteX3686" fmla="*/ 1416963 w 9144548"/>
                <a:gd name="connsiteY3686" fmla="*/ 771727 h 914180"/>
                <a:gd name="connsiteX3687" fmla="*/ 1428867 w 9144548"/>
                <a:gd name="connsiteY3687" fmla="*/ 778419 h 914180"/>
                <a:gd name="connsiteX3688" fmla="*/ 1441044 w 9144548"/>
                <a:gd name="connsiteY3688" fmla="*/ 785386 h 914180"/>
                <a:gd name="connsiteX3689" fmla="*/ 1448504 w 9144548"/>
                <a:gd name="connsiteY3689" fmla="*/ 795095 h 914180"/>
                <a:gd name="connsiteX3690" fmla="*/ 1462053 w 9144548"/>
                <a:gd name="connsiteY3690" fmla="*/ 815829 h 914180"/>
                <a:gd name="connsiteX3691" fmla="*/ 1453112 w 9144548"/>
                <a:gd name="connsiteY3691" fmla="*/ 810838 h 914180"/>
                <a:gd name="connsiteX3692" fmla="*/ 1368638 w 9144548"/>
                <a:gd name="connsiteY3692" fmla="*/ 783356 h 914180"/>
                <a:gd name="connsiteX3693" fmla="*/ 1421132 w 9144548"/>
                <a:gd name="connsiteY3693" fmla="*/ 815006 h 914180"/>
                <a:gd name="connsiteX3694" fmla="*/ 1476863 w 9144548"/>
                <a:gd name="connsiteY3694" fmla="*/ 851977 h 914180"/>
                <a:gd name="connsiteX3695" fmla="*/ 1492990 w 9144548"/>
                <a:gd name="connsiteY3695" fmla="*/ 858834 h 914180"/>
                <a:gd name="connsiteX3696" fmla="*/ 1491838 w 9144548"/>
                <a:gd name="connsiteY3696" fmla="*/ 871066 h 914180"/>
                <a:gd name="connsiteX3697" fmla="*/ 1501766 w 9144548"/>
                <a:gd name="connsiteY3697" fmla="*/ 867281 h 914180"/>
                <a:gd name="connsiteX3698" fmla="*/ 1500998 w 9144548"/>
                <a:gd name="connsiteY3698" fmla="*/ 854939 h 914180"/>
                <a:gd name="connsiteX3699" fmla="*/ 1503412 w 9144548"/>
                <a:gd name="connsiteY3699" fmla="*/ 840897 h 914180"/>
                <a:gd name="connsiteX3700" fmla="*/ 1570223 w 9144548"/>
                <a:gd name="connsiteY3700" fmla="*/ 764103 h 914180"/>
                <a:gd name="connsiteX3701" fmla="*/ 1611088 w 9144548"/>
                <a:gd name="connsiteY3701" fmla="*/ 737334 h 914180"/>
                <a:gd name="connsiteX3702" fmla="*/ 1649540 w 9144548"/>
                <a:gd name="connsiteY3702" fmla="*/ 737060 h 914180"/>
                <a:gd name="connsiteX3703" fmla="*/ 1685524 w 9144548"/>
                <a:gd name="connsiteY3703" fmla="*/ 829378 h 914180"/>
                <a:gd name="connsiteX3704" fmla="*/ 1681520 w 9144548"/>
                <a:gd name="connsiteY3704" fmla="*/ 849344 h 914180"/>
                <a:gd name="connsiteX3705" fmla="*/ 1674005 w 9144548"/>
                <a:gd name="connsiteY3705" fmla="*/ 866623 h 914180"/>
                <a:gd name="connsiteX3706" fmla="*/ 1686018 w 9144548"/>
                <a:gd name="connsiteY3706" fmla="*/ 872657 h 914180"/>
                <a:gd name="connsiteX3707" fmla="*/ 1690845 w 9144548"/>
                <a:gd name="connsiteY3707" fmla="*/ 855323 h 914180"/>
                <a:gd name="connsiteX3708" fmla="*/ 1717119 w 9144548"/>
                <a:gd name="connsiteY3708" fmla="*/ 846821 h 914180"/>
                <a:gd name="connsiteX3709" fmla="*/ 1815087 w 9144548"/>
                <a:gd name="connsiteY3709" fmla="*/ 798660 h 914180"/>
                <a:gd name="connsiteX3710" fmla="*/ 1905704 w 9144548"/>
                <a:gd name="connsiteY3710" fmla="*/ 757795 h 914180"/>
                <a:gd name="connsiteX3711" fmla="*/ 1772247 w 9144548"/>
                <a:gd name="connsiteY3711" fmla="*/ 790487 h 914180"/>
                <a:gd name="connsiteX3712" fmla="*/ 1757052 w 9144548"/>
                <a:gd name="connsiteY3712" fmla="*/ 796850 h 914180"/>
                <a:gd name="connsiteX3713" fmla="*/ 1787002 w 9144548"/>
                <a:gd name="connsiteY3713" fmla="*/ 768601 h 914180"/>
                <a:gd name="connsiteX3714" fmla="*/ 1802580 w 9144548"/>
                <a:gd name="connsiteY3714" fmla="*/ 755436 h 914180"/>
                <a:gd name="connsiteX3715" fmla="*/ 1823370 w 9144548"/>
                <a:gd name="connsiteY3715" fmla="*/ 746440 h 914180"/>
                <a:gd name="connsiteX3716" fmla="*/ 1843720 w 9144548"/>
                <a:gd name="connsiteY3716" fmla="*/ 737828 h 914180"/>
                <a:gd name="connsiteX3717" fmla="*/ 1846572 w 9144548"/>
                <a:gd name="connsiteY3717" fmla="*/ 735469 h 914180"/>
                <a:gd name="connsiteX3718" fmla="*/ 1903345 w 9144548"/>
                <a:gd name="connsiteY3718" fmla="*/ 735031 h 914180"/>
                <a:gd name="connsiteX3719" fmla="*/ 1934996 w 9144548"/>
                <a:gd name="connsiteY3719" fmla="*/ 755436 h 914180"/>
                <a:gd name="connsiteX3720" fmla="*/ 2002958 w 9144548"/>
                <a:gd name="connsiteY3720" fmla="*/ 831243 h 914180"/>
                <a:gd name="connsiteX3721" fmla="*/ 2005537 w 9144548"/>
                <a:gd name="connsiteY3721" fmla="*/ 845285 h 914180"/>
                <a:gd name="connsiteX3722" fmla="*/ 2004988 w 9144548"/>
                <a:gd name="connsiteY3722" fmla="*/ 857627 h 914180"/>
                <a:gd name="connsiteX3723" fmla="*/ 2014971 w 9144548"/>
                <a:gd name="connsiteY3723" fmla="*/ 861247 h 914180"/>
                <a:gd name="connsiteX3724" fmla="*/ 2013655 w 9144548"/>
                <a:gd name="connsiteY3724" fmla="*/ 849015 h 914180"/>
                <a:gd name="connsiteX3725" fmla="*/ 2029672 w 9144548"/>
                <a:gd name="connsiteY3725" fmla="*/ 841939 h 914180"/>
                <a:gd name="connsiteX3726" fmla="*/ 2084854 w 9144548"/>
                <a:gd name="connsiteY3726" fmla="*/ 804146 h 914180"/>
                <a:gd name="connsiteX3727" fmla="*/ 2107673 w 9144548"/>
                <a:gd name="connsiteY3727" fmla="*/ 787909 h 914180"/>
                <a:gd name="connsiteX3728" fmla="*/ 2155889 w 9144548"/>
                <a:gd name="connsiteY3728" fmla="*/ 818188 h 914180"/>
                <a:gd name="connsiteX3729" fmla="*/ 2178762 w 9144548"/>
                <a:gd name="connsiteY3729" fmla="*/ 827952 h 914180"/>
                <a:gd name="connsiteX3730" fmla="*/ 2177117 w 9144548"/>
                <a:gd name="connsiteY3730" fmla="*/ 845395 h 914180"/>
                <a:gd name="connsiteX3731" fmla="*/ 2191269 w 9144548"/>
                <a:gd name="connsiteY3731" fmla="*/ 840019 h 914180"/>
                <a:gd name="connsiteX3732" fmla="*/ 2190227 w 9144548"/>
                <a:gd name="connsiteY3732" fmla="*/ 822521 h 914180"/>
                <a:gd name="connsiteX3733" fmla="*/ 2193628 w 9144548"/>
                <a:gd name="connsiteY3733" fmla="*/ 802500 h 914180"/>
                <a:gd name="connsiteX3734" fmla="*/ 2243105 w 9144548"/>
                <a:gd name="connsiteY3734" fmla="*/ 732562 h 914180"/>
                <a:gd name="connsiteX3735" fmla="*/ 2276181 w 9144548"/>
                <a:gd name="connsiteY3735" fmla="*/ 732343 h 914180"/>
                <a:gd name="connsiteX3736" fmla="*/ 2298068 w 9144548"/>
                <a:gd name="connsiteY3736" fmla="*/ 747647 h 914180"/>
                <a:gd name="connsiteX3737" fmla="*/ 2377330 w 9144548"/>
                <a:gd name="connsiteY3737" fmla="*/ 800251 h 914180"/>
                <a:gd name="connsiteX3738" fmla="*/ 2400259 w 9144548"/>
                <a:gd name="connsiteY3738" fmla="*/ 810015 h 914180"/>
                <a:gd name="connsiteX3739" fmla="*/ 2398613 w 9144548"/>
                <a:gd name="connsiteY3739" fmla="*/ 827458 h 914180"/>
                <a:gd name="connsiteX3740" fmla="*/ 2412711 w 9144548"/>
                <a:gd name="connsiteY3740" fmla="*/ 822082 h 914180"/>
                <a:gd name="connsiteX3741" fmla="*/ 2411668 w 9144548"/>
                <a:gd name="connsiteY3741" fmla="*/ 804584 h 914180"/>
                <a:gd name="connsiteX3742" fmla="*/ 2415069 w 9144548"/>
                <a:gd name="connsiteY3742" fmla="*/ 784563 h 914180"/>
                <a:gd name="connsiteX3743" fmla="*/ 2450120 w 9144548"/>
                <a:gd name="connsiteY3743" fmla="*/ 731081 h 914180"/>
                <a:gd name="connsiteX3744" fmla="*/ 2634811 w 9144548"/>
                <a:gd name="connsiteY3744" fmla="*/ 729710 h 914180"/>
                <a:gd name="connsiteX3745" fmla="*/ 2683959 w 9144548"/>
                <a:gd name="connsiteY3745" fmla="*/ 791310 h 914180"/>
                <a:gd name="connsiteX3746" fmla="*/ 2686592 w 9144548"/>
                <a:gd name="connsiteY3746" fmla="*/ 805352 h 914180"/>
                <a:gd name="connsiteX3747" fmla="*/ 2686043 w 9144548"/>
                <a:gd name="connsiteY3747" fmla="*/ 817694 h 914180"/>
                <a:gd name="connsiteX3748" fmla="*/ 2696026 w 9144548"/>
                <a:gd name="connsiteY3748" fmla="*/ 821314 h 914180"/>
                <a:gd name="connsiteX3749" fmla="*/ 2694710 w 9144548"/>
                <a:gd name="connsiteY3749" fmla="*/ 809082 h 914180"/>
                <a:gd name="connsiteX3750" fmla="*/ 2710727 w 9144548"/>
                <a:gd name="connsiteY3750" fmla="*/ 802006 h 914180"/>
                <a:gd name="connsiteX3751" fmla="*/ 2765909 w 9144548"/>
                <a:gd name="connsiteY3751" fmla="*/ 764213 h 914180"/>
                <a:gd name="connsiteX3752" fmla="*/ 2817361 w 9144548"/>
                <a:gd name="connsiteY3752" fmla="*/ 732069 h 914180"/>
                <a:gd name="connsiteX3753" fmla="*/ 2840674 w 9144548"/>
                <a:gd name="connsiteY3753" fmla="*/ 747318 h 914180"/>
                <a:gd name="connsiteX3754" fmla="*/ 2937325 w 9144548"/>
                <a:gd name="connsiteY3754" fmla="*/ 855104 h 914180"/>
                <a:gd name="connsiteX3755" fmla="*/ 2941055 w 9144548"/>
                <a:gd name="connsiteY3755" fmla="*/ 875070 h 914180"/>
                <a:gd name="connsiteX3756" fmla="*/ 2940287 w 9144548"/>
                <a:gd name="connsiteY3756" fmla="*/ 892569 h 914180"/>
                <a:gd name="connsiteX3757" fmla="*/ 2954494 w 9144548"/>
                <a:gd name="connsiteY3757" fmla="*/ 897725 h 914180"/>
                <a:gd name="connsiteX3758" fmla="*/ 2952629 w 9144548"/>
                <a:gd name="connsiteY3758" fmla="*/ 880336 h 914180"/>
                <a:gd name="connsiteX3759" fmla="*/ 2975393 w 9144548"/>
                <a:gd name="connsiteY3759" fmla="*/ 870243 h 914180"/>
                <a:gd name="connsiteX3760" fmla="*/ 3053833 w 9144548"/>
                <a:gd name="connsiteY3760" fmla="*/ 816487 h 914180"/>
                <a:gd name="connsiteX3761" fmla="*/ 3116036 w 9144548"/>
                <a:gd name="connsiteY3761" fmla="*/ 775896 h 914180"/>
                <a:gd name="connsiteX3762" fmla="*/ 3151581 w 9144548"/>
                <a:gd name="connsiteY3762" fmla="*/ 793065 h 914180"/>
                <a:gd name="connsiteX3763" fmla="*/ 3220970 w 9144548"/>
                <a:gd name="connsiteY3763" fmla="*/ 825867 h 914180"/>
                <a:gd name="connsiteX3764" fmla="*/ 3239565 w 9144548"/>
                <a:gd name="connsiteY3764" fmla="*/ 831572 h 914180"/>
                <a:gd name="connsiteX3765" fmla="*/ 3243131 w 9144548"/>
                <a:gd name="connsiteY3765" fmla="*/ 843695 h 914180"/>
                <a:gd name="connsiteX3766" fmla="*/ 3251523 w 9144548"/>
                <a:gd name="connsiteY3766" fmla="*/ 839361 h 914180"/>
                <a:gd name="connsiteX3767" fmla="*/ 3246093 w 9144548"/>
                <a:gd name="connsiteY3767" fmla="*/ 827294 h 914180"/>
                <a:gd name="connsiteX3768" fmla="*/ 3243076 w 9144548"/>
                <a:gd name="connsiteY3768" fmla="*/ 813251 h 914180"/>
                <a:gd name="connsiteX3769" fmla="*/ 3275988 w 9144548"/>
                <a:gd name="connsiteY3769" fmla="*/ 737170 h 914180"/>
                <a:gd name="connsiteX3770" fmla="*/ 3283393 w 9144548"/>
                <a:gd name="connsiteY3770" fmla="*/ 741997 h 914180"/>
                <a:gd name="connsiteX3771" fmla="*/ 3311587 w 9144548"/>
                <a:gd name="connsiteY3771" fmla="*/ 764816 h 914180"/>
                <a:gd name="connsiteX3772" fmla="*/ 3271160 w 9144548"/>
                <a:gd name="connsiteY3772" fmla="*/ 755875 h 914180"/>
                <a:gd name="connsiteX3773" fmla="*/ 3337533 w 9144548"/>
                <a:gd name="connsiteY3773" fmla="*/ 795095 h 914180"/>
                <a:gd name="connsiteX3774" fmla="*/ 3351411 w 9144548"/>
                <a:gd name="connsiteY3774" fmla="*/ 817749 h 914180"/>
                <a:gd name="connsiteX3775" fmla="*/ 3354043 w 9144548"/>
                <a:gd name="connsiteY3775" fmla="*/ 831791 h 914180"/>
                <a:gd name="connsiteX3776" fmla="*/ 3353495 w 9144548"/>
                <a:gd name="connsiteY3776" fmla="*/ 844133 h 914180"/>
                <a:gd name="connsiteX3777" fmla="*/ 3363478 w 9144548"/>
                <a:gd name="connsiteY3777" fmla="*/ 847754 h 914180"/>
                <a:gd name="connsiteX3778" fmla="*/ 3362162 w 9144548"/>
                <a:gd name="connsiteY3778" fmla="*/ 835521 h 914180"/>
                <a:gd name="connsiteX3779" fmla="*/ 3378179 w 9144548"/>
                <a:gd name="connsiteY3779" fmla="*/ 828445 h 914180"/>
                <a:gd name="connsiteX3780" fmla="*/ 3381525 w 9144548"/>
                <a:gd name="connsiteY3780" fmla="*/ 826526 h 914180"/>
                <a:gd name="connsiteX3781" fmla="*/ 3425078 w 9144548"/>
                <a:gd name="connsiteY3781" fmla="*/ 853513 h 914180"/>
                <a:gd name="connsiteX3782" fmla="*/ 3447952 w 9144548"/>
                <a:gd name="connsiteY3782" fmla="*/ 863277 h 914180"/>
                <a:gd name="connsiteX3783" fmla="*/ 3446306 w 9144548"/>
                <a:gd name="connsiteY3783" fmla="*/ 880720 h 914180"/>
                <a:gd name="connsiteX3784" fmla="*/ 3460403 w 9144548"/>
                <a:gd name="connsiteY3784" fmla="*/ 875345 h 914180"/>
                <a:gd name="connsiteX3785" fmla="*/ 3459361 w 9144548"/>
                <a:gd name="connsiteY3785" fmla="*/ 857847 h 914180"/>
                <a:gd name="connsiteX3786" fmla="*/ 3462817 w 9144548"/>
                <a:gd name="connsiteY3786" fmla="*/ 837825 h 914180"/>
                <a:gd name="connsiteX3787" fmla="*/ 3557822 w 9144548"/>
                <a:gd name="connsiteY3787" fmla="*/ 728613 h 914180"/>
                <a:gd name="connsiteX3788" fmla="*/ 3566380 w 9144548"/>
                <a:gd name="connsiteY3788" fmla="*/ 722853 h 914180"/>
                <a:gd name="connsiteX3789" fmla="*/ 3618764 w 9144548"/>
                <a:gd name="connsiteY3789" fmla="*/ 722469 h 914180"/>
                <a:gd name="connsiteX3790" fmla="*/ 3629790 w 9144548"/>
                <a:gd name="connsiteY3790" fmla="*/ 734702 h 914180"/>
                <a:gd name="connsiteX3791" fmla="*/ 3638841 w 9144548"/>
                <a:gd name="connsiteY3791" fmla="*/ 738761 h 914180"/>
                <a:gd name="connsiteX3792" fmla="*/ 3622439 w 9144548"/>
                <a:gd name="connsiteY3792" fmla="*/ 734976 h 914180"/>
                <a:gd name="connsiteX3793" fmla="*/ 3631271 w 9144548"/>
                <a:gd name="connsiteY3793" fmla="*/ 747318 h 914180"/>
                <a:gd name="connsiteX3794" fmla="*/ 3634452 w 9144548"/>
                <a:gd name="connsiteY3794" fmla="*/ 755271 h 914180"/>
                <a:gd name="connsiteX3795" fmla="*/ 3646355 w 9144548"/>
                <a:gd name="connsiteY3795" fmla="*/ 761964 h 914180"/>
                <a:gd name="connsiteX3796" fmla="*/ 3658533 w 9144548"/>
                <a:gd name="connsiteY3796" fmla="*/ 768985 h 914180"/>
                <a:gd name="connsiteX3797" fmla="*/ 3665992 w 9144548"/>
                <a:gd name="connsiteY3797" fmla="*/ 778694 h 914180"/>
                <a:gd name="connsiteX3798" fmla="*/ 3679541 w 9144548"/>
                <a:gd name="connsiteY3798" fmla="*/ 799428 h 914180"/>
                <a:gd name="connsiteX3799" fmla="*/ 3670545 w 9144548"/>
                <a:gd name="connsiteY3799" fmla="*/ 794382 h 914180"/>
                <a:gd name="connsiteX3800" fmla="*/ 3586126 w 9144548"/>
                <a:gd name="connsiteY3800" fmla="*/ 766900 h 914180"/>
                <a:gd name="connsiteX3801" fmla="*/ 3638621 w 9144548"/>
                <a:gd name="connsiteY3801" fmla="*/ 798550 h 914180"/>
                <a:gd name="connsiteX3802" fmla="*/ 3694352 w 9144548"/>
                <a:gd name="connsiteY3802" fmla="*/ 835521 h 914180"/>
                <a:gd name="connsiteX3803" fmla="*/ 3710479 w 9144548"/>
                <a:gd name="connsiteY3803" fmla="*/ 842378 h 914180"/>
                <a:gd name="connsiteX3804" fmla="*/ 3709327 w 9144548"/>
                <a:gd name="connsiteY3804" fmla="*/ 854610 h 914180"/>
                <a:gd name="connsiteX3805" fmla="*/ 3719255 w 9144548"/>
                <a:gd name="connsiteY3805" fmla="*/ 850825 h 914180"/>
                <a:gd name="connsiteX3806" fmla="*/ 3718542 w 9144548"/>
                <a:gd name="connsiteY3806" fmla="*/ 838483 h 914180"/>
                <a:gd name="connsiteX3807" fmla="*/ 3720955 w 9144548"/>
                <a:gd name="connsiteY3807" fmla="*/ 824441 h 914180"/>
                <a:gd name="connsiteX3808" fmla="*/ 3787766 w 9144548"/>
                <a:gd name="connsiteY3808" fmla="*/ 747647 h 914180"/>
                <a:gd name="connsiteX3809" fmla="*/ 3828632 w 9144548"/>
                <a:gd name="connsiteY3809" fmla="*/ 720879 h 914180"/>
                <a:gd name="connsiteX3810" fmla="*/ 3867084 w 9144548"/>
                <a:gd name="connsiteY3810" fmla="*/ 720604 h 914180"/>
                <a:gd name="connsiteX3811" fmla="*/ 3903067 w 9144548"/>
                <a:gd name="connsiteY3811" fmla="*/ 812922 h 914180"/>
                <a:gd name="connsiteX3812" fmla="*/ 3899063 w 9144548"/>
                <a:gd name="connsiteY3812" fmla="*/ 832888 h 914180"/>
                <a:gd name="connsiteX3813" fmla="*/ 3891548 w 9144548"/>
                <a:gd name="connsiteY3813" fmla="*/ 850167 h 914180"/>
                <a:gd name="connsiteX3814" fmla="*/ 3903561 w 9144548"/>
                <a:gd name="connsiteY3814" fmla="*/ 856201 h 914180"/>
                <a:gd name="connsiteX3815" fmla="*/ 3908388 w 9144548"/>
                <a:gd name="connsiteY3815" fmla="*/ 838867 h 914180"/>
                <a:gd name="connsiteX3816" fmla="*/ 3934718 w 9144548"/>
                <a:gd name="connsiteY3816" fmla="*/ 830365 h 914180"/>
                <a:gd name="connsiteX3817" fmla="*/ 4032685 w 9144548"/>
                <a:gd name="connsiteY3817" fmla="*/ 782204 h 914180"/>
                <a:gd name="connsiteX3818" fmla="*/ 4123248 w 9144548"/>
                <a:gd name="connsiteY3818" fmla="*/ 741339 h 914180"/>
                <a:gd name="connsiteX3819" fmla="*/ 3989845 w 9144548"/>
                <a:gd name="connsiteY3819" fmla="*/ 774031 h 914180"/>
                <a:gd name="connsiteX3820" fmla="*/ 3974651 w 9144548"/>
                <a:gd name="connsiteY3820" fmla="*/ 780394 h 914180"/>
                <a:gd name="connsiteX3821" fmla="*/ 4004600 w 9144548"/>
                <a:gd name="connsiteY3821" fmla="*/ 752145 h 914180"/>
                <a:gd name="connsiteX3822" fmla="*/ 4020179 w 9144548"/>
                <a:gd name="connsiteY3822" fmla="*/ 738980 h 914180"/>
                <a:gd name="connsiteX3823" fmla="*/ 4040968 w 9144548"/>
                <a:gd name="connsiteY3823" fmla="*/ 729984 h 914180"/>
                <a:gd name="connsiteX3824" fmla="*/ 4061318 w 9144548"/>
                <a:gd name="connsiteY3824" fmla="*/ 721372 h 914180"/>
                <a:gd name="connsiteX3825" fmla="*/ 4064171 w 9144548"/>
                <a:gd name="connsiteY3825" fmla="*/ 719014 h 914180"/>
                <a:gd name="connsiteX3826" fmla="*/ 4120944 w 9144548"/>
                <a:gd name="connsiteY3826" fmla="*/ 718575 h 914180"/>
                <a:gd name="connsiteX3827" fmla="*/ 4152594 w 9144548"/>
                <a:gd name="connsiteY3827" fmla="*/ 738980 h 914180"/>
                <a:gd name="connsiteX3828" fmla="*/ 4220557 w 9144548"/>
                <a:gd name="connsiteY3828" fmla="*/ 814787 h 914180"/>
                <a:gd name="connsiteX3829" fmla="*/ 4223190 w 9144548"/>
                <a:gd name="connsiteY3829" fmla="*/ 828829 h 914180"/>
                <a:gd name="connsiteX3830" fmla="*/ 4222641 w 9144548"/>
                <a:gd name="connsiteY3830" fmla="*/ 841171 h 914180"/>
                <a:gd name="connsiteX3831" fmla="*/ 4232625 w 9144548"/>
                <a:gd name="connsiteY3831" fmla="*/ 844792 h 914180"/>
                <a:gd name="connsiteX3832" fmla="*/ 4231308 w 9144548"/>
                <a:gd name="connsiteY3832" fmla="*/ 832559 h 914180"/>
                <a:gd name="connsiteX3833" fmla="*/ 4247325 w 9144548"/>
                <a:gd name="connsiteY3833" fmla="*/ 825483 h 914180"/>
                <a:gd name="connsiteX3834" fmla="*/ 4302507 w 9144548"/>
                <a:gd name="connsiteY3834" fmla="*/ 787690 h 914180"/>
                <a:gd name="connsiteX3835" fmla="*/ 4325326 w 9144548"/>
                <a:gd name="connsiteY3835" fmla="*/ 771453 h 914180"/>
                <a:gd name="connsiteX3836" fmla="*/ 4373542 w 9144548"/>
                <a:gd name="connsiteY3836" fmla="*/ 801732 h 914180"/>
                <a:gd name="connsiteX3837" fmla="*/ 4396416 w 9144548"/>
                <a:gd name="connsiteY3837" fmla="*/ 811496 h 914180"/>
                <a:gd name="connsiteX3838" fmla="*/ 4394770 w 9144548"/>
                <a:gd name="connsiteY3838" fmla="*/ 828939 h 914180"/>
                <a:gd name="connsiteX3839" fmla="*/ 4408922 w 9144548"/>
                <a:gd name="connsiteY3839" fmla="*/ 823563 h 914180"/>
                <a:gd name="connsiteX3840" fmla="*/ 4407880 w 9144548"/>
                <a:gd name="connsiteY3840" fmla="*/ 806065 h 914180"/>
                <a:gd name="connsiteX3841" fmla="*/ 4411281 w 9144548"/>
                <a:gd name="connsiteY3841" fmla="*/ 786044 h 914180"/>
                <a:gd name="connsiteX3842" fmla="*/ 4460758 w 9144548"/>
                <a:gd name="connsiteY3842" fmla="*/ 716106 h 914180"/>
                <a:gd name="connsiteX3843" fmla="*/ 4481438 w 9144548"/>
                <a:gd name="connsiteY3843" fmla="*/ 715942 h 914180"/>
                <a:gd name="connsiteX3844" fmla="*/ 4503269 w 9144548"/>
                <a:gd name="connsiteY3844" fmla="*/ 731246 h 914180"/>
                <a:gd name="connsiteX3845" fmla="*/ 4582532 w 9144548"/>
                <a:gd name="connsiteY3845" fmla="*/ 783850 h 914180"/>
                <a:gd name="connsiteX3846" fmla="*/ 4605461 w 9144548"/>
                <a:gd name="connsiteY3846" fmla="*/ 793614 h 914180"/>
                <a:gd name="connsiteX3847" fmla="*/ 4603815 w 9144548"/>
                <a:gd name="connsiteY3847" fmla="*/ 811057 h 914180"/>
                <a:gd name="connsiteX3848" fmla="*/ 4617912 w 9144548"/>
                <a:gd name="connsiteY3848" fmla="*/ 805681 h 914180"/>
                <a:gd name="connsiteX3849" fmla="*/ 4616870 w 9144548"/>
                <a:gd name="connsiteY3849" fmla="*/ 788183 h 914180"/>
                <a:gd name="connsiteX3850" fmla="*/ 4620271 w 9144548"/>
                <a:gd name="connsiteY3850" fmla="*/ 768162 h 914180"/>
                <a:gd name="connsiteX3851" fmla="*/ 4655322 w 9144548"/>
                <a:gd name="connsiteY3851" fmla="*/ 714680 h 914180"/>
                <a:gd name="connsiteX3852" fmla="*/ 4840012 w 9144548"/>
                <a:gd name="connsiteY3852" fmla="*/ 713309 h 914180"/>
                <a:gd name="connsiteX3853" fmla="*/ 4889161 w 9144548"/>
                <a:gd name="connsiteY3853" fmla="*/ 774909 h 914180"/>
                <a:gd name="connsiteX3854" fmla="*/ 4891793 w 9144548"/>
                <a:gd name="connsiteY3854" fmla="*/ 788951 h 914180"/>
                <a:gd name="connsiteX3855" fmla="*/ 4891245 w 9144548"/>
                <a:gd name="connsiteY3855" fmla="*/ 801293 h 914180"/>
                <a:gd name="connsiteX3856" fmla="*/ 4901228 w 9144548"/>
                <a:gd name="connsiteY3856" fmla="*/ 804913 h 914180"/>
                <a:gd name="connsiteX3857" fmla="*/ 4899912 w 9144548"/>
                <a:gd name="connsiteY3857" fmla="*/ 792681 h 914180"/>
                <a:gd name="connsiteX3858" fmla="*/ 4915929 w 9144548"/>
                <a:gd name="connsiteY3858" fmla="*/ 785605 h 914180"/>
                <a:gd name="connsiteX3859" fmla="*/ 4971111 w 9144548"/>
                <a:gd name="connsiteY3859" fmla="*/ 747811 h 914180"/>
                <a:gd name="connsiteX3860" fmla="*/ 5022563 w 9144548"/>
                <a:gd name="connsiteY3860" fmla="*/ 715668 h 914180"/>
                <a:gd name="connsiteX3861" fmla="*/ 5045875 w 9144548"/>
                <a:gd name="connsiteY3861" fmla="*/ 730917 h 914180"/>
                <a:gd name="connsiteX3862" fmla="*/ 5142527 w 9144548"/>
                <a:gd name="connsiteY3862" fmla="*/ 838703 h 914180"/>
                <a:gd name="connsiteX3863" fmla="*/ 5146257 w 9144548"/>
                <a:gd name="connsiteY3863" fmla="*/ 858669 h 914180"/>
                <a:gd name="connsiteX3864" fmla="*/ 5145489 w 9144548"/>
                <a:gd name="connsiteY3864" fmla="*/ 876167 h 914180"/>
                <a:gd name="connsiteX3865" fmla="*/ 5159695 w 9144548"/>
                <a:gd name="connsiteY3865" fmla="*/ 881324 h 914180"/>
                <a:gd name="connsiteX3866" fmla="*/ 5157831 w 9144548"/>
                <a:gd name="connsiteY3866" fmla="*/ 863935 h 914180"/>
                <a:gd name="connsiteX3867" fmla="*/ 5180595 w 9144548"/>
                <a:gd name="connsiteY3867" fmla="*/ 853842 h 914180"/>
                <a:gd name="connsiteX3868" fmla="*/ 5259089 w 9144548"/>
                <a:gd name="connsiteY3868" fmla="*/ 800086 h 914180"/>
                <a:gd name="connsiteX3869" fmla="*/ 5321293 w 9144548"/>
                <a:gd name="connsiteY3869" fmla="*/ 759495 h 914180"/>
                <a:gd name="connsiteX3870" fmla="*/ 5356892 w 9144548"/>
                <a:gd name="connsiteY3870" fmla="*/ 776664 h 914180"/>
                <a:gd name="connsiteX3871" fmla="*/ 5426281 w 9144548"/>
                <a:gd name="connsiteY3871" fmla="*/ 809466 h 914180"/>
                <a:gd name="connsiteX3872" fmla="*/ 5444877 w 9144548"/>
                <a:gd name="connsiteY3872" fmla="*/ 815171 h 914180"/>
                <a:gd name="connsiteX3873" fmla="*/ 5448442 w 9144548"/>
                <a:gd name="connsiteY3873" fmla="*/ 827294 h 914180"/>
                <a:gd name="connsiteX3874" fmla="*/ 5456835 w 9144548"/>
                <a:gd name="connsiteY3874" fmla="*/ 822960 h 914180"/>
                <a:gd name="connsiteX3875" fmla="*/ 5451404 w 9144548"/>
                <a:gd name="connsiteY3875" fmla="*/ 810892 h 914180"/>
                <a:gd name="connsiteX3876" fmla="*/ 5448387 w 9144548"/>
                <a:gd name="connsiteY3876" fmla="*/ 796850 h 914180"/>
                <a:gd name="connsiteX3877" fmla="*/ 5481299 w 9144548"/>
                <a:gd name="connsiteY3877" fmla="*/ 720769 h 914180"/>
                <a:gd name="connsiteX3878" fmla="*/ 5488704 w 9144548"/>
                <a:gd name="connsiteY3878" fmla="*/ 725596 h 914180"/>
                <a:gd name="connsiteX3879" fmla="*/ 5516899 w 9144548"/>
                <a:gd name="connsiteY3879" fmla="*/ 748415 h 914180"/>
                <a:gd name="connsiteX3880" fmla="*/ 5476417 w 9144548"/>
                <a:gd name="connsiteY3880" fmla="*/ 739474 h 914180"/>
                <a:gd name="connsiteX3881" fmla="*/ 5542789 w 9144548"/>
                <a:gd name="connsiteY3881" fmla="*/ 778694 h 914180"/>
                <a:gd name="connsiteX3882" fmla="*/ 5556667 w 9144548"/>
                <a:gd name="connsiteY3882" fmla="*/ 801348 h 914180"/>
                <a:gd name="connsiteX3883" fmla="*/ 5559300 w 9144548"/>
                <a:gd name="connsiteY3883" fmla="*/ 815390 h 914180"/>
                <a:gd name="connsiteX3884" fmla="*/ 5558751 w 9144548"/>
                <a:gd name="connsiteY3884" fmla="*/ 827732 h 914180"/>
                <a:gd name="connsiteX3885" fmla="*/ 5568735 w 9144548"/>
                <a:gd name="connsiteY3885" fmla="*/ 831353 h 914180"/>
                <a:gd name="connsiteX3886" fmla="*/ 5567418 w 9144548"/>
                <a:gd name="connsiteY3886" fmla="*/ 819120 h 914180"/>
                <a:gd name="connsiteX3887" fmla="*/ 5583435 w 9144548"/>
                <a:gd name="connsiteY3887" fmla="*/ 812044 h 914180"/>
                <a:gd name="connsiteX3888" fmla="*/ 5586781 w 9144548"/>
                <a:gd name="connsiteY3888" fmla="*/ 810125 h 914180"/>
                <a:gd name="connsiteX3889" fmla="*/ 5630335 w 9144548"/>
                <a:gd name="connsiteY3889" fmla="*/ 837112 h 914180"/>
                <a:gd name="connsiteX3890" fmla="*/ 5653263 w 9144548"/>
                <a:gd name="connsiteY3890" fmla="*/ 846876 h 914180"/>
                <a:gd name="connsiteX3891" fmla="*/ 5651618 w 9144548"/>
                <a:gd name="connsiteY3891" fmla="*/ 864319 h 914180"/>
                <a:gd name="connsiteX3892" fmla="*/ 5665770 w 9144548"/>
                <a:gd name="connsiteY3892" fmla="*/ 858944 h 914180"/>
                <a:gd name="connsiteX3893" fmla="*/ 5664728 w 9144548"/>
                <a:gd name="connsiteY3893" fmla="*/ 841446 h 914180"/>
                <a:gd name="connsiteX3894" fmla="*/ 5668129 w 9144548"/>
                <a:gd name="connsiteY3894" fmla="*/ 821424 h 914180"/>
                <a:gd name="connsiteX3895" fmla="*/ 5763189 w 9144548"/>
                <a:gd name="connsiteY3895" fmla="*/ 712212 h 914180"/>
                <a:gd name="connsiteX3896" fmla="*/ 5771746 w 9144548"/>
                <a:gd name="connsiteY3896" fmla="*/ 706452 h 914180"/>
                <a:gd name="connsiteX3897" fmla="*/ 5824130 w 9144548"/>
                <a:gd name="connsiteY3897" fmla="*/ 706068 h 914180"/>
                <a:gd name="connsiteX3898" fmla="*/ 5835156 w 9144548"/>
                <a:gd name="connsiteY3898" fmla="*/ 718300 h 914180"/>
                <a:gd name="connsiteX3899" fmla="*/ 5844207 w 9144548"/>
                <a:gd name="connsiteY3899" fmla="*/ 722360 h 914180"/>
                <a:gd name="connsiteX3900" fmla="*/ 5827806 w 9144548"/>
                <a:gd name="connsiteY3900" fmla="*/ 718575 h 914180"/>
                <a:gd name="connsiteX3901" fmla="*/ 5836637 w 9144548"/>
                <a:gd name="connsiteY3901" fmla="*/ 730917 h 914180"/>
                <a:gd name="connsiteX3902" fmla="*/ 5839818 w 9144548"/>
                <a:gd name="connsiteY3902" fmla="*/ 738870 h 914180"/>
                <a:gd name="connsiteX3903" fmla="*/ 5851721 w 9144548"/>
                <a:gd name="connsiteY3903" fmla="*/ 745562 h 914180"/>
                <a:gd name="connsiteX3904" fmla="*/ 5863899 w 9144548"/>
                <a:gd name="connsiteY3904" fmla="*/ 752584 h 914180"/>
                <a:gd name="connsiteX3905" fmla="*/ 5871359 w 9144548"/>
                <a:gd name="connsiteY3905" fmla="*/ 762293 h 914180"/>
                <a:gd name="connsiteX3906" fmla="*/ 5884908 w 9144548"/>
                <a:gd name="connsiteY3906" fmla="*/ 783027 h 914180"/>
                <a:gd name="connsiteX3907" fmla="*/ 5875967 w 9144548"/>
                <a:gd name="connsiteY3907" fmla="*/ 778035 h 914180"/>
                <a:gd name="connsiteX3908" fmla="*/ 5791493 w 9144548"/>
                <a:gd name="connsiteY3908" fmla="*/ 750554 h 914180"/>
                <a:gd name="connsiteX3909" fmla="*/ 5843987 w 9144548"/>
                <a:gd name="connsiteY3909" fmla="*/ 782204 h 914180"/>
                <a:gd name="connsiteX3910" fmla="*/ 5899718 w 9144548"/>
                <a:gd name="connsiteY3910" fmla="*/ 819175 h 914180"/>
                <a:gd name="connsiteX3911" fmla="*/ 5915844 w 9144548"/>
                <a:gd name="connsiteY3911" fmla="*/ 826032 h 914180"/>
                <a:gd name="connsiteX3912" fmla="*/ 5914693 w 9144548"/>
                <a:gd name="connsiteY3912" fmla="*/ 838264 h 914180"/>
                <a:gd name="connsiteX3913" fmla="*/ 5924621 w 9144548"/>
                <a:gd name="connsiteY3913" fmla="*/ 834479 h 914180"/>
                <a:gd name="connsiteX3914" fmla="*/ 5923908 w 9144548"/>
                <a:gd name="connsiteY3914" fmla="*/ 822137 h 914180"/>
                <a:gd name="connsiteX3915" fmla="*/ 5926321 w 9144548"/>
                <a:gd name="connsiteY3915" fmla="*/ 808095 h 914180"/>
                <a:gd name="connsiteX3916" fmla="*/ 5993133 w 9144548"/>
                <a:gd name="connsiteY3916" fmla="*/ 731301 h 914180"/>
                <a:gd name="connsiteX3917" fmla="*/ 6033998 w 9144548"/>
                <a:gd name="connsiteY3917" fmla="*/ 704532 h 914180"/>
                <a:gd name="connsiteX3918" fmla="*/ 6072450 w 9144548"/>
                <a:gd name="connsiteY3918" fmla="*/ 704258 h 914180"/>
                <a:gd name="connsiteX3919" fmla="*/ 6108434 w 9144548"/>
                <a:gd name="connsiteY3919" fmla="*/ 796576 h 914180"/>
                <a:gd name="connsiteX3920" fmla="*/ 6104429 w 9144548"/>
                <a:gd name="connsiteY3920" fmla="*/ 816542 h 914180"/>
                <a:gd name="connsiteX3921" fmla="*/ 6096969 w 9144548"/>
                <a:gd name="connsiteY3921" fmla="*/ 833821 h 914180"/>
                <a:gd name="connsiteX3922" fmla="*/ 6108982 w 9144548"/>
                <a:gd name="connsiteY3922" fmla="*/ 839855 h 914180"/>
                <a:gd name="connsiteX3923" fmla="*/ 6113809 w 9144548"/>
                <a:gd name="connsiteY3923" fmla="*/ 822521 h 914180"/>
                <a:gd name="connsiteX3924" fmla="*/ 6140084 w 9144548"/>
                <a:gd name="connsiteY3924" fmla="*/ 814019 h 914180"/>
                <a:gd name="connsiteX3925" fmla="*/ 6238052 w 9144548"/>
                <a:gd name="connsiteY3925" fmla="*/ 765858 h 914180"/>
                <a:gd name="connsiteX3926" fmla="*/ 6328668 w 9144548"/>
                <a:gd name="connsiteY3926" fmla="*/ 724992 h 914180"/>
                <a:gd name="connsiteX3927" fmla="*/ 6195211 w 9144548"/>
                <a:gd name="connsiteY3927" fmla="*/ 757685 h 914180"/>
                <a:gd name="connsiteX3928" fmla="*/ 6180017 w 9144548"/>
                <a:gd name="connsiteY3928" fmla="*/ 764048 h 914180"/>
                <a:gd name="connsiteX3929" fmla="*/ 6209966 w 9144548"/>
                <a:gd name="connsiteY3929" fmla="*/ 735799 h 914180"/>
                <a:gd name="connsiteX3930" fmla="*/ 6225545 w 9144548"/>
                <a:gd name="connsiteY3930" fmla="*/ 722634 h 914180"/>
                <a:gd name="connsiteX3931" fmla="*/ 6246334 w 9144548"/>
                <a:gd name="connsiteY3931" fmla="*/ 713638 h 914180"/>
                <a:gd name="connsiteX3932" fmla="*/ 6266685 w 9144548"/>
                <a:gd name="connsiteY3932" fmla="*/ 705026 h 914180"/>
                <a:gd name="connsiteX3933" fmla="*/ 6269592 w 9144548"/>
                <a:gd name="connsiteY3933" fmla="*/ 702667 h 914180"/>
                <a:gd name="connsiteX3934" fmla="*/ 6326365 w 9144548"/>
                <a:gd name="connsiteY3934" fmla="*/ 702229 h 914180"/>
                <a:gd name="connsiteX3935" fmla="*/ 6358015 w 9144548"/>
                <a:gd name="connsiteY3935" fmla="*/ 722634 h 914180"/>
                <a:gd name="connsiteX3936" fmla="*/ 6425977 w 9144548"/>
                <a:gd name="connsiteY3936" fmla="*/ 798441 h 914180"/>
                <a:gd name="connsiteX3937" fmla="*/ 6428611 w 9144548"/>
                <a:gd name="connsiteY3937" fmla="*/ 812483 h 914180"/>
                <a:gd name="connsiteX3938" fmla="*/ 6428062 w 9144548"/>
                <a:gd name="connsiteY3938" fmla="*/ 824825 h 914180"/>
                <a:gd name="connsiteX3939" fmla="*/ 6438046 w 9144548"/>
                <a:gd name="connsiteY3939" fmla="*/ 828445 h 914180"/>
                <a:gd name="connsiteX3940" fmla="*/ 6436729 w 9144548"/>
                <a:gd name="connsiteY3940" fmla="*/ 816213 h 914180"/>
                <a:gd name="connsiteX3941" fmla="*/ 6452746 w 9144548"/>
                <a:gd name="connsiteY3941" fmla="*/ 809137 h 914180"/>
                <a:gd name="connsiteX3942" fmla="*/ 6507928 w 9144548"/>
                <a:gd name="connsiteY3942" fmla="*/ 771343 h 914180"/>
                <a:gd name="connsiteX3943" fmla="*/ 6530747 w 9144548"/>
                <a:gd name="connsiteY3943" fmla="*/ 755107 h 914180"/>
                <a:gd name="connsiteX3944" fmla="*/ 6578963 w 9144548"/>
                <a:gd name="connsiteY3944" fmla="*/ 785386 h 914180"/>
                <a:gd name="connsiteX3945" fmla="*/ 6601892 w 9144548"/>
                <a:gd name="connsiteY3945" fmla="*/ 795150 h 914180"/>
                <a:gd name="connsiteX3946" fmla="*/ 6600246 w 9144548"/>
                <a:gd name="connsiteY3946" fmla="*/ 812593 h 914180"/>
                <a:gd name="connsiteX3947" fmla="*/ 6614398 w 9144548"/>
                <a:gd name="connsiteY3947" fmla="*/ 807217 h 914180"/>
                <a:gd name="connsiteX3948" fmla="*/ 6613356 w 9144548"/>
                <a:gd name="connsiteY3948" fmla="*/ 789719 h 914180"/>
                <a:gd name="connsiteX3949" fmla="*/ 6616756 w 9144548"/>
                <a:gd name="connsiteY3949" fmla="*/ 769698 h 914180"/>
                <a:gd name="connsiteX3950" fmla="*/ 6666179 w 9144548"/>
                <a:gd name="connsiteY3950" fmla="*/ 699760 h 914180"/>
                <a:gd name="connsiteX3951" fmla="*/ 6699256 w 9144548"/>
                <a:gd name="connsiteY3951" fmla="*/ 699541 h 914180"/>
                <a:gd name="connsiteX3952" fmla="*/ 6721087 w 9144548"/>
                <a:gd name="connsiteY3952" fmla="*/ 714845 h 914180"/>
                <a:gd name="connsiteX3953" fmla="*/ 6800349 w 9144548"/>
                <a:gd name="connsiteY3953" fmla="*/ 767449 h 914180"/>
                <a:gd name="connsiteX3954" fmla="*/ 6823278 w 9144548"/>
                <a:gd name="connsiteY3954" fmla="*/ 777213 h 914180"/>
                <a:gd name="connsiteX3955" fmla="*/ 6821687 w 9144548"/>
                <a:gd name="connsiteY3955" fmla="*/ 794656 h 914180"/>
                <a:gd name="connsiteX3956" fmla="*/ 6835785 w 9144548"/>
                <a:gd name="connsiteY3956" fmla="*/ 789280 h 914180"/>
                <a:gd name="connsiteX3957" fmla="*/ 6834742 w 9144548"/>
                <a:gd name="connsiteY3957" fmla="*/ 771782 h 914180"/>
                <a:gd name="connsiteX3958" fmla="*/ 6838143 w 9144548"/>
                <a:gd name="connsiteY3958" fmla="*/ 751761 h 914180"/>
                <a:gd name="connsiteX3959" fmla="*/ 6873194 w 9144548"/>
                <a:gd name="connsiteY3959" fmla="*/ 698279 h 914180"/>
                <a:gd name="connsiteX3960" fmla="*/ 7057885 w 9144548"/>
                <a:gd name="connsiteY3960" fmla="*/ 696908 h 914180"/>
                <a:gd name="connsiteX3961" fmla="*/ 7107033 w 9144548"/>
                <a:gd name="connsiteY3961" fmla="*/ 758508 h 914180"/>
                <a:gd name="connsiteX3962" fmla="*/ 7109666 w 9144548"/>
                <a:gd name="connsiteY3962" fmla="*/ 772550 h 914180"/>
                <a:gd name="connsiteX3963" fmla="*/ 7109117 w 9144548"/>
                <a:gd name="connsiteY3963" fmla="*/ 784892 h 914180"/>
                <a:gd name="connsiteX3964" fmla="*/ 7119101 w 9144548"/>
                <a:gd name="connsiteY3964" fmla="*/ 788512 h 914180"/>
                <a:gd name="connsiteX3965" fmla="*/ 7117784 w 9144548"/>
                <a:gd name="connsiteY3965" fmla="*/ 776280 h 914180"/>
                <a:gd name="connsiteX3966" fmla="*/ 7133746 w 9144548"/>
                <a:gd name="connsiteY3966" fmla="*/ 769204 h 914180"/>
                <a:gd name="connsiteX3967" fmla="*/ 7188929 w 9144548"/>
                <a:gd name="connsiteY3967" fmla="*/ 731410 h 914180"/>
                <a:gd name="connsiteX3968" fmla="*/ 7240381 w 9144548"/>
                <a:gd name="connsiteY3968" fmla="*/ 699266 h 914180"/>
                <a:gd name="connsiteX3969" fmla="*/ 7263693 w 9144548"/>
                <a:gd name="connsiteY3969" fmla="*/ 714516 h 914180"/>
                <a:gd name="connsiteX3970" fmla="*/ 7360344 w 9144548"/>
                <a:gd name="connsiteY3970" fmla="*/ 822302 h 914180"/>
                <a:gd name="connsiteX3971" fmla="*/ 7364074 w 9144548"/>
                <a:gd name="connsiteY3971" fmla="*/ 842268 h 914180"/>
                <a:gd name="connsiteX3972" fmla="*/ 7363306 w 9144548"/>
                <a:gd name="connsiteY3972" fmla="*/ 859766 h 914180"/>
                <a:gd name="connsiteX3973" fmla="*/ 7377514 w 9144548"/>
                <a:gd name="connsiteY3973" fmla="*/ 864923 h 914180"/>
                <a:gd name="connsiteX3974" fmla="*/ 7375648 w 9144548"/>
                <a:gd name="connsiteY3974" fmla="*/ 847534 h 914180"/>
                <a:gd name="connsiteX3975" fmla="*/ 7398412 w 9144548"/>
                <a:gd name="connsiteY3975" fmla="*/ 837441 h 914180"/>
                <a:gd name="connsiteX3976" fmla="*/ 7476907 w 9144548"/>
                <a:gd name="connsiteY3976" fmla="*/ 783685 h 914180"/>
                <a:gd name="connsiteX3977" fmla="*/ 7539110 w 9144548"/>
                <a:gd name="connsiteY3977" fmla="*/ 743094 h 914180"/>
                <a:gd name="connsiteX3978" fmla="*/ 7574710 w 9144548"/>
                <a:gd name="connsiteY3978" fmla="*/ 760263 h 914180"/>
                <a:gd name="connsiteX3979" fmla="*/ 7644099 w 9144548"/>
                <a:gd name="connsiteY3979" fmla="*/ 793065 h 914180"/>
                <a:gd name="connsiteX3980" fmla="*/ 7662694 w 9144548"/>
                <a:gd name="connsiteY3980" fmla="*/ 798770 h 914180"/>
                <a:gd name="connsiteX3981" fmla="*/ 7666260 w 9144548"/>
                <a:gd name="connsiteY3981" fmla="*/ 810892 h 914180"/>
                <a:gd name="connsiteX3982" fmla="*/ 7674652 w 9144548"/>
                <a:gd name="connsiteY3982" fmla="*/ 806559 h 914180"/>
                <a:gd name="connsiteX3983" fmla="*/ 7669222 w 9144548"/>
                <a:gd name="connsiteY3983" fmla="*/ 794491 h 914180"/>
                <a:gd name="connsiteX3984" fmla="*/ 7666205 w 9144548"/>
                <a:gd name="connsiteY3984" fmla="*/ 780449 h 914180"/>
                <a:gd name="connsiteX3985" fmla="*/ 7699117 w 9144548"/>
                <a:gd name="connsiteY3985" fmla="*/ 704368 h 914180"/>
                <a:gd name="connsiteX3986" fmla="*/ 7706522 w 9144548"/>
                <a:gd name="connsiteY3986" fmla="*/ 709195 h 914180"/>
                <a:gd name="connsiteX3987" fmla="*/ 7734716 w 9144548"/>
                <a:gd name="connsiteY3987" fmla="*/ 732014 h 914180"/>
                <a:gd name="connsiteX3988" fmla="*/ 7694290 w 9144548"/>
                <a:gd name="connsiteY3988" fmla="*/ 723073 h 914180"/>
                <a:gd name="connsiteX3989" fmla="*/ 7760662 w 9144548"/>
                <a:gd name="connsiteY3989" fmla="*/ 762293 h 914180"/>
                <a:gd name="connsiteX3990" fmla="*/ 7774540 w 9144548"/>
                <a:gd name="connsiteY3990" fmla="*/ 784947 h 914180"/>
                <a:gd name="connsiteX3991" fmla="*/ 7777118 w 9144548"/>
                <a:gd name="connsiteY3991" fmla="*/ 798989 h 914180"/>
                <a:gd name="connsiteX3992" fmla="*/ 7776569 w 9144548"/>
                <a:gd name="connsiteY3992" fmla="*/ 811331 h 914180"/>
                <a:gd name="connsiteX3993" fmla="*/ 7786607 w 9144548"/>
                <a:gd name="connsiteY3993" fmla="*/ 814952 h 914180"/>
                <a:gd name="connsiteX3994" fmla="*/ 7785291 w 9144548"/>
                <a:gd name="connsiteY3994" fmla="*/ 802719 h 914180"/>
                <a:gd name="connsiteX3995" fmla="*/ 7801308 w 9144548"/>
                <a:gd name="connsiteY3995" fmla="*/ 795643 h 914180"/>
                <a:gd name="connsiteX3996" fmla="*/ 7804654 w 9144548"/>
                <a:gd name="connsiteY3996" fmla="*/ 793723 h 914180"/>
                <a:gd name="connsiteX3997" fmla="*/ 7848207 w 9144548"/>
                <a:gd name="connsiteY3997" fmla="*/ 820711 h 914180"/>
                <a:gd name="connsiteX3998" fmla="*/ 7871081 w 9144548"/>
                <a:gd name="connsiteY3998" fmla="*/ 830475 h 914180"/>
                <a:gd name="connsiteX3999" fmla="*/ 7869490 w 9144548"/>
                <a:gd name="connsiteY3999" fmla="*/ 847918 h 914180"/>
                <a:gd name="connsiteX4000" fmla="*/ 7883588 w 9144548"/>
                <a:gd name="connsiteY4000" fmla="*/ 842543 h 914180"/>
                <a:gd name="connsiteX4001" fmla="*/ 7882545 w 9144548"/>
                <a:gd name="connsiteY4001" fmla="*/ 825045 h 914180"/>
                <a:gd name="connsiteX4002" fmla="*/ 7885946 w 9144548"/>
                <a:gd name="connsiteY4002" fmla="*/ 805023 h 914180"/>
                <a:gd name="connsiteX4003" fmla="*/ 7981007 w 9144548"/>
                <a:gd name="connsiteY4003" fmla="*/ 695811 h 914180"/>
                <a:gd name="connsiteX4004" fmla="*/ 7989563 w 9144548"/>
                <a:gd name="connsiteY4004" fmla="*/ 690051 h 914180"/>
                <a:gd name="connsiteX4005" fmla="*/ 8041948 w 9144548"/>
                <a:gd name="connsiteY4005" fmla="*/ 689667 h 914180"/>
                <a:gd name="connsiteX4006" fmla="*/ 8052974 w 9144548"/>
                <a:gd name="connsiteY4006" fmla="*/ 701899 h 914180"/>
                <a:gd name="connsiteX4007" fmla="*/ 8062024 w 9144548"/>
                <a:gd name="connsiteY4007" fmla="*/ 705958 h 914180"/>
                <a:gd name="connsiteX4008" fmla="*/ 8045623 w 9144548"/>
                <a:gd name="connsiteY4008" fmla="*/ 702174 h 914180"/>
                <a:gd name="connsiteX4009" fmla="*/ 8054454 w 9144548"/>
                <a:gd name="connsiteY4009" fmla="*/ 714516 h 914180"/>
                <a:gd name="connsiteX4010" fmla="*/ 8057636 w 9144548"/>
                <a:gd name="connsiteY4010" fmla="*/ 722469 h 914180"/>
                <a:gd name="connsiteX4011" fmla="*/ 8069539 w 9144548"/>
                <a:gd name="connsiteY4011" fmla="*/ 729161 h 914180"/>
                <a:gd name="connsiteX4012" fmla="*/ 8081717 w 9144548"/>
                <a:gd name="connsiteY4012" fmla="*/ 736183 h 914180"/>
                <a:gd name="connsiteX4013" fmla="*/ 8089177 w 9144548"/>
                <a:gd name="connsiteY4013" fmla="*/ 745891 h 914180"/>
                <a:gd name="connsiteX4014" fmla="*/ 8102725 w 9144548"/>
                <a:gd name="connsiteY4014" fmla="*/ 766626 h 914180"/>
                <a:gd name="connsiteX4015" fmla="*/ 8093784 w 9144548"/>
                <a:gd name="connsiteY4015" fmla="*/ 761580 h 914180"/>
                <a:gd name="connsiteX4016" fmla="*/ 8009365 w 9144548"/>
                <a:gd name="connsiteY4016" fmla="*/ 734098 h 914180"/>
                <a:gd name="connsiteX4017" fmla="*/ 8061860 w 9144548"/>
                <a:gd name="connsiteY4017" fmla="*/ 765748 h 914180"/>
                <a:gd name="connsiteX4018" fmla="*/ 8117590 w 9144548"/>
                <a:gd name="connsiteY4018" fmla="*/ 802719 h 914180"/>
                <a:gd name="connsiteX4019" fmla="*/ 8133717 w 9144548"/>
                <a:gd name="connsiteY4019" fmla="*/ 809576 h 914180"/>
                <a:gd name="connsiteX4020" fmla="*/ 8132565 w 9144548"/>
                <a:gd name="connsiteY4020" fmla="*/ 821808 h 914180"/>
                <a:gd name="connsiteX4021" fmla="*/ 8142494 w 9144548"/>
                <a:gd name="connsiteY4021" fmla="*/ 818023 h 914180"/>
                <a:gd name="connsiteX4022" fmla="*/ 8141781 w 9144548"/>
                <a:gd name="connsiteY4022" fmla="*/ 805681 h 914180"/>
                <a:gd name="connsiteX4023" fmla="*/ 8144194 w 9144548"/>
                <a:gd name="connsiteY4023" fmla="*/ 791639 h 914180"/>
                <a:gd name="connsiteX4024" fmla="*/ 8211005 w 9144548"/>
                <a:gd name="connsiteY4024" fmla="*/ 714845 h 914180"/>
                <a:gd name="connsiteX4025" fmla="*/ 8251870 w 9144548"/>
                <a:gd name="connsiteY4025" fmla="*/ 688077 h 914180"/>
                <a:gd name="connsiteX4026" fmla="*/ 8290322 w 9144548"/>
                <a:gd name="connsiteY4026" fmla="*/ 687802 h 914180"/>
                <a:gd name="connsiteX4027" fmla="*/ 8326306 w 9144548"/>
                <a:gd name="connsiteY4027" fmla="*/ 780120 h 914180"/>
                <a:gd name="connsiteX4028" fmla="*/ 8322302 w 9144548"/>
                <a:gd name="connsiteY4028" fmla="*/ 800086 h 914180"/>
                <a:gd name="connsiteX4029" fmla="*/ 8314787 w 9144548"/>
                <a:gd name="connsiteY4029" fmla="*/ 817365 h 914180"/>
                <a:gd name="connsiteX4030" fmla="*/ 8326800 w 9144548"/>
                <a:gd name="connsiteY4030" fmla="*/ 823399 h 914180"/>
                <a:gd name="connsiteX4031" fmla="*/ 8331627 w 9144548"/>
                <a:gd name="connsiteY4031" fmla="*/ 806065 h 914180"/>
                <a:gd name="connsiteX4032" fmla="*/ 8357902 w 9144548"/>
                <a:gd name="connsiteY4032" fmla="*/ 797563 h 914180"/>
                <a:gd name="connsiteX4033" fmla="*/ 8455869 w 9144548"/>
                <a:gd name="connsiteY4033" fmla="*/ 749402 h 914180"/>
                <a:gd name="connsiteX4034" fmla="*/ 8546431 w 9144548"/>
                <a:gd name="connsiteY4034" fmla="*/ 708537 h 914180"/>
                <a:gd name="connsiteX4035" fmla="*/ 8413028 w 9144548"/>
                <a:gd name="connsiteY4035" fmla="*/ 741229 h 914180"/>
                <a:gd name="connsiteX4036" fmla="*/ 8397780 w 9144548"/>
                <a:gd name="connsiteY4036" fmla="*/ 747592 h 914180"/>
                <a:gd name="connsiteX4037" fmla="*/ 8427729 w 9144548"/>
                <a:gd name="connsiteY4037" fmla="*/ 719343 h 914180"/>
                <a:gd name="connsiteX4038" fmla="*/ 8443307 w 9144548"/>
                <a:gd name="connsiteY4038" fmla="*/ 706178 h 914180"/>
                <a:gd name="connsiteX4039" fmla="*/ 8464097 w 9144548"/>
                <a:gd name="connsiteY4039" fmla="*/ 697182 h 914180"/>
                <a:gd name="connsiteX4040" fmla="*/ 8484447 w 9144548"/>
                <a:gd name="connsiteY4040" fmla="*/ 688570 h 914180"/>
                <a:gd name="connsiteX4041" fmla="*/ 8487299 w 9144548"/>
                <a:gd name="connsiteY4041" fmla="*/ 686212 h 914180"/>
                <a:gd name="connsiteX4042" fmla="*/ 8544072 w 9144548"/>
                <a:gd name="connsiteY4042" fmla="*/ 685773 h 914180"/>
                <a:gd name="connsiteX4043" fmla="*/ 8575723 w 9144548"/>
                <a:gd name="connsiteY4043" fmla="*/ 706178 h 914180"/>
                <a:gd name="connsiteX4044" fmla="*/ 8643685 w 9144548"/>
                <a:gd name="connsiteY4044" fmla="*/ 781985 h 914180"/>
                <a:gd name="connsiteX4045" fmla="*/ 8646318 w 9144548"/>
                <a:gd name="connsiteY4045" fmla="*/ 796027 h 914180"/>
                <a:gd name="connsiteX4046" fmla="*/ 8645770 w 9144548"/>
                <a:gd name="connsiteY4046" fmla="*/ 808369 h 914180"/>
                <a:gd name="connsiteX4047" fmla="*/ 8655753 w 9144548"/>
                <a:gd name="connsiteY4047" fmla="*/ 811989 h 914180"/>
                <a:gd name="connsiteX4048" fmla="*/ 8654436 w 9144548"/>
                <a:gd name="connsiteY4048" fmla="*/ 799757 h 914180"/>
                <a:gd name="connsiteX4049" fmla="*/ 8670454 w 9144548"/>
                <a:gd name="connsiteY4049" fmla="*/ 792681 h 914180"/>
                <a:gd name="connsiteX4050" fmla="*/ 8725636 w 9144548"/>
                <a:gd name="connsiteY4050" fmla="*/ 754887 h 914180"/>
                <a:gd name="connsiteX4051" fmla="*/ 8748455 w 9144548"/>
                <a:gd name="connsiteY4051" fmla="*/ 738651 h 914180"/>
                <a:gd name="connsiteX4052" fmla="*/ 8796671 w 9144548"/>
                <a:gd name="connsiteY4052" fmla="*/ 768930 h 914180"/>
                <a:gd name="connsiteX4053" fmla="*/ 8819545 w 9144548"/>
                <a:gd name="connsiteY4053" fmla="*/ 778694 h 914180"/>
                <a:gd name="connsiteX4054" fmla="*/ 8817899 w 9144548"/>
                <a:gd name="connsiteY4054" fmla="*/ 796137 h 914180"/>
                <a:gd name="connsiteX4055" fmla="*/ 8832051 w 9144548"/>
                <a:gd name="connsiteY4055" fmla="*/ 790761 h 914180"/>
                <a:gd name="connsiteX4056" fmla="*/ 8831009 w 9144548"/>
                <a:gd name="connsiteY4056" fmla="*/ 773263 h 914180"/>
                <a:gd name="connsiteX4057" fmla="*/ 8834410 w 9144548"/>
                <a:gd name="connsiteY4057" fmla="*/ 753242 h 914180"/>
                <a:gd name="connsiteX4058" fmla="*/ 8883832 w 9144548"/>
                <a:gd name="connsiteY4058" fmla="*/ 683304 h 914180"/>
                <a:gd name="connsiteX4059" fmla="*/ 8982403 w 9144548"/>
                <a:gd name="connsiteY4059" fmla="*/ 682591 h 914180"/>
                <a:gd name="connsiteX4060" fmla="*/ 8990247 w 9144548"/>
                <a:gd name="connsiteY4060" fmla="*/ 347549 h 914180"/>
                <a:gd name="connsiteX4061" fmla="*/ 9144549 w 9144548"/>
                <a:gd name="connsiteY4061" fmla="*/ 292860 h 914180"/>
                <a:gd name="connsiteX4062" fmla="*/ 9041205 w 9144548"/>
                <a:gd name="connsiteY4062" fmla="*/ 305915 h 914180"/>
                <a:gd name="connsiteX4063" fmla="*/ 9003851 w 9144548"/>
                <a:gd name="connsiteY4063" fmla="*/ 177066 h 914180"/>
                <a:gd name="connsiteX4064" fmla="*/ 9026450 w 9144548"/>
                <a:gd name="connsiteY4064" fmla="*/ 165876 h 914180"/>
                <a:gd name="connsiteX4065" fmla="*/ 9019209 w 9144548"/>
                <a:gd name="connsiteY4065" fmla="*/ 173555 h 914180"/>
                <a:gd name="connsiteX4066" fmla="*/ 9008074 w 9144548"/>
                <a:gd name="connsiteY4066" fmla="*/ 185129 h 914180"/>
                <a:gd name="connsiteX4067" fmla="*/ 8982403 w 9144548"/>
                <a:gd name="connsiteY4067" fmla="*/ 207674 h 914180"/>
                <a:gd name="connsiteX4068" fmla="*/ 8969951 w 9144548"/>
                <a:gd name="connsiteY4068" fmla="*/ 216505 h 914180"/>
                <a:gd name="connsiteX4069" fmla="*/ 9003796 w 9144548"/>
                <a:gd name="connsiteY4069" fmla="*/ 177066 h 914180"/>
                <a:gd name="connsiteX4070" fmla="*/ 8896777 w 9144548"/>
                <a:gd name="connsiteY4070" fmla="*/ 130166 h 914180"/>
                <a:gd name="connsiteX4071" fmla="*/ 8896777 w 9144548"/>
                <a:gd name="connsiteY4071" fmla="*/ 130166 h 914180"/>
                <a:gd name="connsiteX4072" fmla="*/ 8896777 w 9144548"/>
                <a:gd name="connsiteY4072" fmla="*/ 130111 h 914180"/>
                <a:gd name="connsiteX4073" fmla="*/ 8896887 w 9144548"/>
                <a:gd name="connsiteY4073" fmla="*/ 130111 h 914180"/>
                <a:gd name="connsiteX4074" fmla="*/ 8879992 w 9144548"/>
                <a:gd name="connsiteY4074" fmla="*/ 118099 h 914180"/>
                <a:gd name="connsiteX4075" fmla="*/ 8880486 w 9144548"/>
                <a:gd name="connsiteY4075" fmla="*/ 119086 h 914180"/>
                <a:gd name="connsiteX4076" fmla="*/ 8879828 w 9144548"/>
                <a:gd name="connsiteY4076" fmla="*/ 118702 h 914180"/>
                <a:gd name="connsiteX4077" fmla="*/ 8879937 w 9144548"/>
                <a:gd name="connsiteY4077" fmla="*/ 118044 h 914180"/>
                <a:gd name="connsiteX4078" fmla="*/ 172842 w 9144548"/>
                <a:gd name="connsiteY4078" fmla="*/ 264392 h 914180"/>
                <a:gd name="connsiteX4079" fmla="*/ 172293 w 9144548"/>
                <a:gd name="connsiteY4079" fmla="*/ 264776 h 914180"/>
                <a:gd name="connsiteX4080" fmla="*/ 171909 w 9144548"/>
                <a:gd name="connsiteY4080" fmla="*/ 263295 h 914180"/>
                <a:gd name="connsiteX4081" fmla="*/ 172842 w 9144548"/>
                <a:gd name="connsiteY4081" fmla="*/ 264392 h 914180"/>
                <a:gd name="connsiteX4082" fmla="*/ 153040 w 9144548"/>
                <a:gd name="connsiteY4082" fmla="*/ 333890 h 914180"/>
                <a:gd name="connsiteX4083" fmla="*/ 171141 w 9144548"/>
                <a:gd name="connsiteY4083" fmla="*/ 360055 h 914180"/>
                <a:gd name="connsiteX4084" fmla="*/ 164285 w 9144548"/>
                <a:gd name="connsiteY4084" fmla="*/ 375304 h 914180"/>
                <a:gd name="connsiteX4085" fmla="*/ 157593 w 9144548"/>
                <a:gd name="connsiteY4085" fmla="*/ 367351 h 914180"/>
                <a:gd name="connsiteX4086" fmla="*/ 147774 w 9144548"/>
                <a:gd name="connsiteY4086" fmla="*/ 356819 h 914180"/>
                <a:gd name="connsiteX4087" fmla="*/ 149365 w 9144548"/>
                <a:gd name="connsiteY4087" fmla="*/ 348975 h 914180"/>
                <a:gd name="connsiteX4088" fmla="*/ 152985 w 9144548"/>
                <a:gd name="connsiteY4088" fmla="*/ 333890 h 914180"/>
                <a:gd name="connsiteX4089" fmla="*/ 136803 w 9144548"/>
                <a:gd name="connsiteY4089" fmla="*/ 432900 h 914180"/>
                <a:gd name="connsiteX4090" fmla="*/ 146183 w 9144548"/>
                <a:gd name="connsiteY4090" fmla="*/ 426098 h 914180"/>
                <a:gd name="connsiteX4091" fmla="*/ 149365 w 9144548"/>
                <a:gd name="connsiteY4091" fmla="*/ 420339 h 914180"/>
                <a:gd name="connsiteX4092" fmla="*/ 150078 w 9144548"/>
                <a:gd name="connsiteY4092" fmla="*/ 422368 h 914180"/>
                <a:gd name="connsiteX4093" fmla="*/ 149529 w 9144548"/>
                <a:gd name="connsiteY4093" fmla="*/ 428622 h 914180"/>
                <a:gd name="connsiteX4094" fmla="*/ 136803 w 9144548"/>
                <a:gd name="connsiteY4094" fmla="*/ 432900 h 914180"/>
                <a:gd name="connsiteX4095" fmla="*/ 149310 w 9144548"/>
                <a:gd name="connsiteY4095" fmla="*/ 433284 h 914180"/>
                <a:gd name="connsiteX4096" fmla="*/ 149200 w 9144548"/>
                <a:gd name="connsiteY4096" fmla="*/ 438221 h 914180"/>
                <a:gd name="connsiteX4097" fmla="*/ 147226 w 9144548"/>
                <a:gd name="connsiteY4097" fmla="*/ 438989 h 914180"/>
                <a:gd name="connsiteX4098" fmla="*/ 149310 w 9144548"/>
                <a:gd name="connsiteY4098" fmla="*/ 433284 h 914180"/>
                <a:gd name="connsiteX4099" fmla="*/ 141740 w 9144548"/>
                <a:gd name="connsiteY4099" fmla="*/ 407119 h 914180"/>
                <a:gd name="connsiteX4100" fmla="*/ 142179 w 9144548"/>
                <a:gd name="connsiteY4100" fmla="*/ 406351 h 914180"/>
                <a:gd name="connsiteX4101" fmla="*/ 142673 w 9144548"/>
                <a:gd name="connsiteY4101" fmla="*/ 406626 h 914180"/>
                <a:gd name="connsiteX4102" fmla="*/ 141685 w 9144548"/>
                <a:gd name="connsiteY4102" fmla="*/ 407119 h 914180"/>
                <a:gd name="connsiteX4103" fmla="*/ 146732 w 9144548"/>
                <a:gd name="connsiteY4103" fmla="*/ 320068 h 914180"/>
                <a:gd name="connsiteX4104" fmla="*/ 151394 w 9144548"/>
                <a:gd name="connsiteY4104" fmla="*/ 330709 h 914180"/>
                <a:gd name="connsiteX4105" fmla="*/ 150626 w 9144548"/>
                <a:gd name="connsiteY4105" fmla="*/ 331971 h 914180"/>
                <a:gd name="connsiteX4106" fmla="*/ 145415 w 9144548"/>
                <a:gd name="connsiteY4106" fmla="*/ 348920 h 914180"/>
                <a:gd name="connsiteX4107" fmla="*/ 144593 w 9144548"/>
                <a:gd name="connsiteY4107" fmla="*/ 353583 h 914180"/>
                <a:gd name="connsiteX4108" fmla="*/ 137078 w 9144548"/>
                <a:gd name="connsiteY4108" fmla="*/ 346452 h 914180"/>
                <a:gd name="connsiteX4109" fmla="*/ 138230 w 9144548"/>
                <a:gd name="connsiteY4109" fmla="*/ 343819 h 914180"/>
                <a:gd name="connsiteX4110" fmla="*/ 141685 w 9144548"/>
                <a:gd name="connsiteY4110" fmla="*/ 333506 h 914180"/>
                <a:gd name="connsiteX4111" fmla="*/ 145361 w 9144548"/>
                <a:gd name="connsiteY4111" fmla="*/ 323304 h 914180"/>
                <a:gd name="connsiteX4112" fmla="*/ 146787 w 9144548"/>
                <a:gd name="connsiteY4112" fmla="*/ 320068 h 914180"/>
                <a:gd name="connsiteX4113" fmla="*/ 141411 w 9144548"/>
                <a:gd name="connsiteY4113" fmla="*/ 323029 h 914180"/>
                <a:gd name="connsiteX4114" fmla="*/ 138120 w 9144548"/>
                <a:gd name="connsiteY4114" fmla="*/ 333342 h 914180"/>
                <a:gd name="connsiteX4115" fmla="*/ 135268 w 9144548"/>
                <a:gd name="connsiteY4115" fmla="*/ 343599 h 914180"/>
                <a:gd name="connsiteX4116" fmla="*/ 134993 w 9144548"/>
                <a:gd name="connsiteY4116" fmla="*/ 344477 h 914180"/>
                <a:gd name="connsiteX4117" fmla="*/ 134993 w 9144548"/>
                <a:gd name="connsiteY4117" fmla="*/ 344477 h 914180"/>
                <a:gd name="connsiteX4118" fmla="*/ 129508 w 9144548"/>
                <a:gd name="connsiteY4118" fmla="*/ 335262 h 914180"/>
                <a:gd name="connsiteX4119" fmla="*/ 130057 w 9144548"/>
                <a:gd name="connsiteY4119" fmla="*/ 334494 h 914180"/>
                <a:gd name="connsiteX4120" fmla="*/ 140533 w 9144548"/>
                <a:gd name="connsiteY4120" fmla="*/ 311894 h 914180"/>
                <a:gd name="connsiteX4121" fmla="*/ 142398 w 9144548"/>
                <a:gd name="connsiteY4121" fmla="*/ 306519 h 914180"/>
                <a:gd name="connsiteX4122" fmla="*/ 142453 w 9144548"/>
                <a:gd name="connsiteY4122" fmla="*/ 306464 h 914180"/>
                <a:gd name="connsiteX4123" fmla="*/ 145251 w 9144548"/>
                <a:gd name="connsiteY4123" fmla="*/ 315679 h 914180"/>
                <a:gd name="connsiteX4124" fmla="*/ 141521 w 9144548"/>
                <a:gd name="connsiteY4124" fmla="*/ 323084 h 914180"/>
                <a:gd name="connsiteX4125" fmla="*/ 136639 w 9144548"/>
                <a:gd name="connsiteY4125" fmla="*/ 272839 h 914180"/>
                <a:gd name="connsiteX4126" fmla="*/ 133238 w 9144548"/>
                <a:gd name="connsiteY4126" fmla="*/ 261375 h 914180"/>
                <a:gd name="connsiteX4127" fmla="*/ 126875 w 9144548"/>
                <a:gd name="connsiteY4127" fmla="*/ 266970 h 914180"/>
                <a:gd name="connsiteX4128" fmla="*/ 129179 w 9144548"/>
                <a:gd name="connsiteY4128" fmla="*/ 259674 h 914180"/>
                <a:gd name="connsiteX4129" fmla="*/ 130660 w 9144548"/>
                <a:gd name="connsiteY4129" fmla="*/ 252763 h 914180"/>
                <a:gd name="connsiteX4130" fmla="*/ 137078 w 9144548"/>
                <a:gd name="connsiteY4130" fmla="*/ 244206 h 914180"/>
                <a:gd name="connsiteX4131" fmla="*/ 142453 w 9144548"/>
                <a:gd name="connsiteY4131" fmla="*/ 238007 h 914180"/>
                <a:gd name="connsiteX4132" fmla="*/ 138010 w 9144548"/>
                <a:gd name="connsiteY4132" fmla="*/ 279970 h 914180"/>
                <a:gd name="connsiteX4133" fmla="*/ 138888 w 9144548"/>
                <a:gd name="connsiteY4133" fmla="*/ 288143 h 914180"/>
                <a:gd name="connsiteX4134" fmla="*/ 127040 w 9144548"/>
                <a:gd name="connsiteY4134" fmla="*/ 292806 h 914180"/>
                <a:gd name="connsiteX4135" fmla="*/ 135048 w 9144548"/>
                <a:gd name="connsiteY4135" fmla="*/ 285729 h 914180"/>
                <a:gd name="connsiteX4136" fmla="*/ 136694 w 9144548"/>
                <a:gd name="connsiteY4136" fmla="*/ 272839 h 914180"/>
                <a:gd name="connsiteX4137" fmla="*/ 139491 w 9144548"/>
                <a:gd name="connsiteY4137" fmla="*/ 292751 h 914180"/>
                <a:gd name="connsiteX4138" fmla="*/ 140369 w 9144548"/>
                <a:gd name="connsiteY4138" fmla="*/ 297687 h 914180"/>
                <a:gd name="connsiteX4139" fmla="*/ 138504 w 9144548"/>
                <a:gd name="connsiteY4139" fmla="*/ 298510 h 914180"/>
                <a:gd name="connsiteX4140" fmla="*/ 139491 w 9144548"/>
                <a:gd name="connsiteY4140" fmla="*/ 292751 h 914180"/>
                <a:gd name="connsiteX4141" fmla="*/ 74984 w 9144548"/>
                <a:gd name="connsiteY4141" fmla="*/ 233839 h 914180"/>
                <a:gd name="connsiteX4142" fmla="*/ 74984 w 9144548"/>
                <a:gd name="connsiteY4142" fmla="*/ 233839 h 914180"/>
                <a:gd name="connsiteX4143" fmla="*/ 74874 w 9144548"/>
                <a:gd name="connsiteY4143" fmla="*/ 233839 h 914180"/>
                <a:gd name="connsiteX4144" fmla="*/ 74984 w 9144548"/>
                <a:gd name="connsiteY4144" fmla="*/ 233839 h 914180"/>
                <a:gd name="connsiteX4145" fmla="*/ 48545 w 9144548"/>
                <a:gd name="connsiteY4145" fmla="*/ 225994 h 914180"/>
                <a:gd name="connsiteX4146" fmla="*/ 48106 w 9144548"/>
                <a:gd name="connsiteY4146" fmla="*/ 225391 h 914180"/>
                <a:gd name="connsiteX4147" fmla="*/ 49532 w 9144548"/>
                <a:gd name="connsiteY4147" fmla="*/ 226214 h 914180"/>
                <a:gd name="connsiteX4148" fmla="*/ 48600 w 9144548"/>
                <a:gd name="connsiteY4148" fmla="*/ 225994 h 914180"/>
                <a:gd name="connsiteX4149" fmla="*/ 58528 w 9144548"/>
                <a:gd name="connsiteY4149" fmla="*/ 284139 h 914180"/>
                <a:gd name="connsiteX4150" fmla="*/ 57870 w 9144548"/>
                <a:gd name="connsiteY4150" fmla="*/ 282932 h 914180"/>
                <a:gd name="connsiteX4151" fmla="*/ 62478 w 9144548"/>
                <a:gd name="connsiteY4151" fmla="*/ 284578 h 914180"/>
                <a:gd name="connsiteX4152" fmla="*/ 58528 w 9144548"/>
                <a:gd name="connsiteY4152" fmla="*/ 284139 h 914180"/>
                <a:gd name="connsiteX4153" fmla="*/ 53756 w 9144548"/>
                <a:gd name="connsiteY4153" fmla="*/ 203176 h 914180"/>
                <a:gd name="connsiteX4154" fmla="*/ 53811 w 9144548"/>
                <a:gd name="connsiteY4154" fmla="*/ 203230 h 914180"/>
                <a:gd name="connsiteX4155" fmla="*/ 49093 w 9144548"/>
                <a:gd name="connsiteY4155" fmla="*/ 201475 h 914180"/>
                <a:gd name="connsiteX4156" fmla="*/ 48271 w 9144548"/>
                <a:gd name="connsiteY4156" fmla="*/ 189243 h 914180"/>
                <a:gd name="connsiteX4157" fmla="*/ 52440 w 9144548"/>
                <a:gd name="connsiteY4157" fmla="*/ 164449 h 914180"/>
                <a:gd name="connsiteX4158" fmla="*/ 52440 w 9144548"/>
                <a:gd name="connsiteY4158" fmla="*/ 159293 h 914180"/>
                <a:gd name="connsiteX4159" fmla="*/ 71528 w 9144548"/>
                <a:gd name="connsiteY4159" fmla="*/ 172952 h 914180"/>
                <a:gd name="connsiteX4160" fmla="*/ 71693 w 9144548"/>
                <a:gd name="connsiteY4160" fmla="*/ 174158 h 914180"/>
                <a:gd name="connsiteX4161" fmla="*/ 72296 w 9144548"/>
                <a:gd name="connsiteY4161" fmla="*/ 178327 h 914180"/>
                <a:gd name="connsiteX4162" fmla="*/ 53811 w 9144548"/>
                <a:gd name="connsiteY4162" fmla="*/ 203176 h 914180"/>
                <a:gd name="connsiteX4163" fmla="*/ 65933 w 9144548"/>
                <a:gd name="connsiteY4163" fmla="*/ 361701 h 914180"/>
                <a:gd name="connsiteX4164" fmla="*/ 61106 w 9144548"/>
                <a:gd name="connsiteY4164" fmla="*/ 359452 h 914180"/>
                <a:gd name="connsiteX4165" fmla="*/ 59022 w 9144548"/>
                <a:gd name="connsiteY4165" fmla="*/ 357642 h 914180"/>
                <a:gd name="connsiteX4166" fmla="*/ 65933 w 9144548"/>
                <a:gd name="connsiteY4166" fmla="*/ 361701 h 914180"/>
                <a:gd name="connsiteX4167" fmla="*/ 60777 w 9144548"/>
                <a:gd name="connsiteY4167" fmla="*/ 380680 h 914180"/>
                <a:gd name="connsiteX4168" fmla="*/ 59516 w 9144548"/>
                <a:gd name="connsiteY4168" fmla="*/ 378486 h 914180"/>
                <a:gd name="connsiteX4169" fmla="*/ 56334 w 9144548"/>
                <a:gd name="connsiteY4169" fmla="*/ 368009 h 914180"/>
                <a:gd name="connsiteX4170" fmla="*/ 55072 w 9144548"/>
                <a:gd name="connsiteY4170" fmla="*/ 357422 h 914180"/>
                <a:gd name="connsiteX4171" fmla="*/ 54634 w 9144548"/>
                <a:gd name="connsiteY4171" fmla="*/ 355064 h 914180"/>
                <a:gd name="connsiteX4172" fmla="*/ 57815 w 9144548"/>
                <a:gd name="connsiteY4172" fmla="*/ 356874 h 914180"/>
                <a:gd name="connsiteX4173" fmla="*/ 64507 w 9144548"/>
                <a:gd name="connsiteY4173" fmla="*/ 379309 h 914180"/>
                <a:gd name="connsiteX4174" fmla="*/ 70541 w 9144548"/>
                <a:gd name="connsiteY4174" fmla="*/ 384520 h 914180"/>
                <a:gd name="connsiteX4175" fmla="*/ 60832 w 9144548"/>
                <a:gd name="connsiteY4175" fmla="*/ 380680 h 914180"/>
                <a:gd name="connsiteX4176" fmla="*/ 75039 w 9144548"/>
                <a:gd name="connsiteY4176" fmla="*/ 338224 h 914180"/>
                <a:gd name="connsiteX4177" fmla="*/ 71144 w 9144548"/>
                <a:gd name="connsiteY4177" fmla="*/ 336194 h 914180"/>
                <a:gd name="connsiteX4178" fmla="*/ 68127 w 9144548"/>
                <a:gd name="connsiteY4178" fmla="*/ 342996 h 914180"/>
                <a:gd name="connsiteX4179" fmla="*/ 66976 w 9144548"/>
                <a:gd name="connsiteY4179" fmla="*/ 342667 h 914180"/>
                <a:gd name="connsiteX4180" fmla="*/ 66921 w 9144548"/>
                <a:gd name="connsiteY4180" fmla="*/ 338882 h 914180"/>
                <a:gd name="connsiteX4181" fmla="*/ 66921 w 9144548"/>
                <a:gd name="connsiteY4181" fmla="*/ 327418 h 914180"/>
                <a:gd name="connsiteX4182" fmla="*/ 66262 w 9144548"/>
                <a:gd name="connsiteY4182" fmla="*/ 311565 h 914180"/>
                <a:gd name="connsiteX4183" fmla="*/ 70431 w 9144548"/>
                <a:gd name="connsiteY4183" fmla="*/ 313595 h 914180"/>
                <a:gd name="connsiteX4184" fmla="*/ 77562 w 9144548"/>
                <a:gd name="connsiteY4184" fmla="*/ 319793 h 914180"/>
                <a:gd name="connsiteX4185" fmla="*/ 75533 w 9144548"/>
                <a:gd name="connsiteY4185" fmla="*/ 326814 h 914180"/>
                <a:gd name="connsiteX4186" fmla="*/ 74929 w 9144548"/>
                <a:gd name="connsiteY4186" fmla="*/ 338169 h 914180"/>
                <a:gd name="connsiteX4187" fmla="*/ 81402 w 9144548"/>
                <a:gd name="connsiteY4187" fmla="*/ 341021 h 914180"/>
                <a:gd name="connsiteX4188" fmla="*/ 81402 w 9144548"/>
                <a:gd name="connsiteY4188" fmla="*/ 341076 h 914180"/>
                <a:gd name="connsiteX4189" fmla="*/ 77069 w 9144548"/>
                <a:gd name="connsiteY4189" fmla="*/ 339156 h 914180"/>
                <a:gd name="connsiteX4190" fmla="*/ 78604 w 9144548"/>
                <a:gd name="connsiteY4190" fmla="*/ 326924 h 914180"/>
                <a:gd name="connsiteX4191" fmla="*/ 80195 w 9144548"/>
                <a:gd name="connsiteY4191" fmla="*/ 322207 h 914180"/>
                <a:gd name="connsiteX4192" fmla="*/ 88204 w 9144548"/>
                <a:gd name="connsiteY4192" fmla="*/ 329776 h 914180"/>
                <a:gd name="connsiteX4193" fmla="*/ 81347 w 9144548"/>
                <a:gd name="connsiteY4193" fmla="*/ 340967 h 914180"/>
                <a:gd name="connsiteX4194" fmla="*/ 97693 w 9144548"/>
                <a:gd name="connsiteY4194" fmla="*/ 308109 h 914180"/>
                <a:gd name="connsiteX4195" fmla="*/ 97035 w 9144548"/>
                <a:gd name="connsiteY4195" fmla="*/ 307835 h 914180"/>
                <a:gd name="connsiteX4196" fmla="*/ 97748 w 9144548"/>
                <a:gd name="connsiteY4196" fmla="*/ 307890 h 914180"/>
                <a:gd name="connsiteX4197" fmla="*/ 97693 w 9144548"/>
                <a:gd name="connsiteY4197" fmla="*/ 308109 h 914180"/>
                <a:gd name="connsiteX4198" fmla="*/ 98022 w 9144548"/>
                <a:gd name="connsiteY4198" fmla="*/ 194893 h 914180"/>
                <a:gd name="connsiteX4199" fmla="*/ 95719 w 9144548"/>
                <a:gd name="connsiteY4199" fmla="*/ 199994 h 914180"/>
                <a:gd name="connsiteX4200" fmla="*/ 87436 w 9144548"/>
                <a:gd name="connsiteY4200" fmla="*/ 203121 h 914180"/>
                <a:gd name="connsiteX4201" fmla="*/ 89026 w 9144548"/>
                <a:gd name="connsiteY4201" fmla="*/ 195880 h 914180"/>
                <a:gd name="connsiteX4202" fmla="*/ 75094 w 9144548"/>
                <a:gd name="connsiteY4202" fmla="*/ 180357 h 914180"/>
                <a:gd name="connsiteX4203" fmla="*/ 74765 w 9144548"/>
                <a:gd name="connsiteY4203" fmla="*/ 175420 h 914180"/>
                <a:gd name="connsiteX4204" fmla="*/ 98461 w 9144548"/>
                <a:gd name="connsiteY4204" fmla="*/ 193686 h 914180"/>
                <a:gd name="connsiteX4205" fmla="*/ 98077 w 9144548"/>
                <a:gd name="connsiteY4205" fmla="*/ 194948 h 914180"/>
                <a:gd name="connsiteX4206" fmla="*/ 100381 w 9144548"/>
                <a:gd name="connsiteY4206" fmla="*/ 219248 h 914180"/>
                <a:gd name="connsiteX4207" fmla="*/ 103288 w 9144548"/>
                <a:gd name="connsiteY4207" fmla="*/ 215682 h 914180"/>
                <a:gd name="connsiteX4208" fmla="*/ 98626 w 9144548"/>
                <a:gd name="connsiteY4208" fmla="*/ 199226 h 914180"/>
                <a:gd name="connsiteX4209" fmla="*/ 100710 w 9144548"/>
                <a:gd name="connsiteY4209" fmla="*/ 195441 h 914180"/>
                <a:gd name="connsiteX4210" fmla="*/ 108115 w 9144548"/>
                <a:gd name="connsiteY4210" fmla="*/ 201475 h 914180"/>
                <a:gd name="connsiteX4211" fmla="*/ 107896 w 9144548"/>
                <a:gd name="connsiteY4211" fmla="*/ 203944 h 914180"/>
                <a:gd name="connsiteX4212" fmla="*/ 100875 w 9144548"/>
                <a:gd name="connsiteY4212" fmla="*/ 219028 h 914180"/>
                <a:gd name="connsiteX4213" fmla="*/ 100381 w 9144548"/>
                <a:gd name="connsiteY4213" fmla="*/ 219193 h 914180"/>
                <a:gd name="connsiteX4214" fmla="*/ 106579 w 9144548"/>
                <a:gd name="connsiteY4214" fmla="*/ 702777 h 914180"/>
                <a:gd name="connsiteX4215" fmla="*/ 105976 w 9144548"/>
                <a:gd name="connsiteY4215" fmla="*/ 702448 h 914180"/>
                <a:gd name="connsiteX4216" fmla="*/ 106634 w 9144548"/>
                <a:gd name="connsiteY4216" fmla="*/ 702558 h 914180"/>
                <a:gd name="connsiteX4217" fmla="*/ 106579 w 9144548"/>
                <a:gd name="connsiteY4217" fmla="*/ 702777 h 914180"/>
                <a:gd name="connsiteX4218" fmla="*/ 112449 w 9144548"/>
                <a:gd name="connsiteY4218" fmla="*/ 213049 h 914180"/>
                <a:gd name="connsiteX4219" fmla="*/ 102959 w 9144548"/>
                <a:gd name="connsiteY4219" fmla="*/ 218260 h 914180"/>
                <a:gd name="connsiteX4220" fmla="*/ 106744 w 9144548"/>
                <a:gd name="connsiteY4220" fmla="*/ 214311 h 914180"/>
                <a:gd name="connsiteX4221" fmla="*/ 110968 w 9144548"/>
                <a:gd name="connsiteY4221" fmla="*/ 203998 h 914180"/>
                <a:gd name="connsiteX4222" fmla="*/ 110968 w 9144548"/>
                <a:gd name="connsiteY4222" fmla="*/ 203889 h 914180"/>
                <a:gd name="connsiteX4223" fmla="*/ 119141 w 9144548"/>
                <a:gd name="connsiteY4223" fmla="*/ 210855 h 914180"/>
                <a:gd name="connsiteX4224" fmla="*/ 118757 w 9144548"/>
                <a:gd name="connsiteY4224" fmla="*/ 225775 h 914180"/>
                <a:gd name="connsiteX4225" fmla="*/ 117331 w 9144548"/>
                <a:gd name="connsiteY4225" fmla="*/ 231590 h 914180"/>
                <a:gd name="connsiteX4226" fmla="*/ 112778 w 9144548"/>
                <a:gd name="connsiteY4226" fmla="*/ 234332 h 914180"/>
                <a:gd name="connsiteX4227" fmla="*/ 112339 w 9144548"/>
                <a:gd name="connsiteY4227" fmla="*/ 213049 h 914180"/>
                <a:gd name="connsiteX4228" fmla="*/ 114314 w 9144548"/>
                <a:gd name="connsiteY4228" fmla="*/ 257096 h 914180"/>
                <a:gd name="connsiteX4229" fmla="*/ 120622 w 9144548"/>
                <a:gd name="connsiteY4229" fmla="*/ 250514 h 914180"/>
                <a:gd name="connsiteX4230" fmla="*/ 121115 w 9144548"/>
                <a:gd name="connsiteY4230" fmla="*/ 228243 h 914180"/>
                <a:gd name="connsiteX4231" fmla="*/ 121883 w 9144548"/>
                <a:gd name="connsiteY4231" fmla="*/ 225830 h 914180"/>
                <a:gd name="connsiteX4232" fmla="*/ 123145 w 9144548"/>
                <a:gd name="connsiteY4232" fmla="*/ 214256 h 914180"/>
                <a:gd name="connsiteX4233" fmla="*/ 143441 w 9144548"/>
                <a:gd name="connsiteY4233" fmla="*/ 233180 h 914180"/>
                <a:gd name="connsiteX4234" fmla="*/ 142728 w 9144548"/>
                <a:gd name="connsiteY4234" fmla="*/ 236691 h 914180"/>
                <a:gd name="connsiteX4235" fmla="*/ 129727 w 9144548"/>
                <a:gd name="connsiteY4235" fmla="*/ 250349 h 914180"/>
                <a:gd name="connsiteX4236" fmla="*/ 129618 w 9144548"/>
                <a:gd name="connsiteY4236" fmla="*/ 250185 h 914180"/>
                <a:gd name="connsiteX4237" fmla="*/ 114423 w 9144548"/>
                <a:gd name="connsiteY4237" fmla="*/ 257151 h 914180"/>
                <a:gd name="connsiteX4238" fmla="*/ 127424 w 9144548"/>
                <a:gd name="connsiteY4238" fmla="*/ 320397 h 914180"/>
                <a:gd name="connsiteX4239" fmla="*/ 136749 w 9144548"/>
                <a:gd name="connsiteY4239" fmla="*/ 311181 h 914180"/>
                <a:gd name="connsiteX4240" fmla="*/ 136584 w 9144548"/>
                <a:gd name="connsiteY4240" fmla="*/ 311675 h 914180"/>
                <a:gd name="connsiteX4241" fmla="*/ 128192 w 9144548"/>
                <a:gd name="connsiteY4241" fmla="*/ 332190 h 914180"/>
                <a:gd name="connsiteX4242" fmla="*/ 127424 w 9144548"/>
                <a:gd name="connsiteY4242" fmla="*/ 320342 h 914180"/>
                <a:gd name="connsiteX4243" fmla="*/ 180357 w 9144548"/>
                <a:gd name="connsiteY4243" fmla="*/ 795479 h 914180"/>
                <a:gd name="connsiteX4244" fmla="*/ 180357 w 9144548"/>
                <a:gd name="connsiteY4244" fmla="*/ 795479 h 914180"/>
                <a:gd name="connsiteX4245" fmla="*/ 179315 w 9144548"/>
                <a:gd name="connsiteY4245" fmla="*/ 806888 h 914180"/>
                <a:gd name="connsiteX4246" fmla="*/ 154960 w 9144548"/>
                <a:gd name="connsiteY4246" fmla="*/ 778584 h 914180"/>
                <a:gd name="connsiteX4247" fmla="*/ 138614 w 9144548"/>
                <a:gd name="connsiteY4247" fmla="*/ 744465 h 914180"/>
                <a:gd name="connsiteX4248" fmla="*/ 133787 w 9144548"/>
                <a:gd name="connsiteY4248" fmla="*/ 716051 h 914180"/>
                <a:gd name="connsiteX4249" fmla="*/ 151285 w 9144548"/>
                <a:gd name="connsiteY4249" fmla="*/ 702722 h 914180"/>
                <a:gd name="connsiteX4250" fmla="*/ 151449 w 9144548"/>
                <a:gd name="connsiteY4250" fmla="*/ 702613 h 914180"/>
                <a:gd name="connsiteX4251" fmla="*/ 160665 w 9144548"/>
                <a:gd name="connsiteY4251" fmla="*/ 740681 h 914180"/>
                <a:gd name="connsiteX4252" fmla="*/ 160171 w 9144548"/>
                <a:gd name="connsiteY4252" fmla="*/ 747098 h 914180"/>
                <a:gd name="connsiteX4253" fmla="*/ 163736 w 9144548"/>
                <a:gd name="connsiteY4253" fmla="*/ 747098 h 914180"/>
                <a:gd name="connsiteX4254" fmla="*/ 174981 w 9144548"/>
                <a:gd name="connsiteY4254" fmla="*/ 764542 h 914180"/>
                <a:gd name="connsiteX4255" fmla="*/ 182825 w 9144548"/>
                <a:gd name="connsiteY4255" fmla="*/ 778913 h 914180"/>
                <a:gd name="connsiteX4256" fmla="*/ 180466 w 9144548"/>
                <a:gd name="connsiteY4256" fmla="*/ 795534 h 914180"/>
                <a:gd name="connsiteX4257" fmla="*/ 187323 w 9144548"/>
                <a:gd name="connsiteY4257" fmla="*/ 404980 h 914180"/>
                <a:gd name="connsiteX4258" fmla="*/ 185678 w 9144548"/>
                <a:gd name="connsiteY4258" fmla="*/ 377882 h 914180"/>
                <a:gd name="connsiteX4259" fmla="*/ 188530 w 9144548"/>
                <a:gd name="connsiteY4259" fmla="*/ 381338 h 914180"/>
                <a:gd name="connsiteX4260" fmla="*/ 189408 w 9144548"/>
                <a:gd name="connsiteY4260" fmla="*/ 397959 h 914180"/>
                <a:gd name="connsiteX4261" fmla="*/ 189408 w 9144548"/>
                <a:gd name="connsiteY4261" fmla="*/ 397959 h 914180"/>
                <a:gd name="connsiteX4262" fmla="*/ 190614 w 9144548"/>
                <a:gd name="connsiteY4262" fmla="*/ 409368 h 914180"/>
                <a:gd name="connsiteX4263" fmla="*/ 187323 w 9144548"/>
                <a:gd name="connsiteY4263" fmla="*/ 404980 h 914180"/>
                <a:gd name="connsiteX4264" fmla="*/ 189517 w 9144548"/>
                <a:gd name="connsiteY4264" fmla="*/ 328570 h 914180"/>
                <a:gd name="connsiteX4265" fmla="*/ 173610 w 9144548"/>
                <a:gd name="connsiteY4265" fmla="*/ 269548 h 914180"/>
                <a:gd name="connsiteX4266" fmla="*/ 172403 w 9144548"/>
                <a:gd name="connsiteY4266" fmla="*/ 265105 h 914180"/>
                <a:gd name="connsiteX4267" fmla="*/ 173006 w 9144548"/>
                <a:gd name="connsiteY4267" fmla="*/ 264611 h 914180"/>
                <a:gd name="connsiteX4268" fmla="*/ 193521 w 9144548"/>
                <a:gd name="connsiteY4268" fmla="*/ 291270 h 914180"/>
                <a:gd name="connsiteX4269" fmla="*/ 189517 w 9144548"/>
                <a:gd name="connsiteY4269" fmla="*/ 328570 h 914180"/>
                <a:gd name="connsiteX4270" fmla="*/ 201695 w 9144548"/>
                <a:gd name="connsiteY4270" fmla="*/ 700309 h 914180"/>
                <a:gd name="connsiteX4271" fmla="*/ 201365 w 9144548"/>
                <a:gd name="connsiteY4271" fmla="*/ 698773 h 914180"/>
                <a:gd name="connsiteX4272" fmla="*/ 202353 w 9144548"/>
                <a:gd name="connsiteY4272" fmla="*/ 698334 h 914180"/>
                <a:gd name="connsiteX4273" fmla="*/ 201749 w 9144548"/>
                <a:gd name="connsiteY4273" fmla="*/ 700254 h 914180"/>
                <a:gd name="connsiteX4274" fmla="*/ 206631 w 9144548"/>
                <a:gd name="connsiteY4274" fmla="*/ 317599 h 914180"/>
                <a:gd name="connsiteX4275" fmla="*/ 200378 w 9144548"/>
                <a:gd name="connsiteY4275" fmla="*/ 328131 h 914180"/>
                <a:gd name="connsiteX4276" fmla="*/ 205699 w 9144548"/>
                <a:gd name="connsiteY4276" fmla="*/ 310468 h 914180"/>
                <a:gd name="connsiteX4277" fmla="*/ 208332 w 9144548"/>
                <a:gd name="connsiteY4277" fmla="*/ 315131 h 914180"/>
                <a:gd name="connsiteX4278" fmla="*/ 206631 w 9144548"/>
                <a:gd name="connsiteY4278" fmla="*/ 317599 h 914180"/>
                <a:gd name="connsiteX4279" fmla="*/ 211568 w 9144548"/>
                <a:gd name="connsiteY4279" fmla="*/ 250459 h 914180"/>
                <a:gd name="connsiteX4280" fmla="*/ 211184 w 9144548"/>
                <a:gd name="connsiteY4280" fmla="*/ 250020 h 914180"/>
                <a:gd name="connsiteX4281" fmla="*/ 211842 w 9144548"/>
                <a:gd name="connsiteY4281" fmla="*/ 250240 h 914180"/>
                <a:gd name="connsiteX4282" fmla="*/ 211568 w 9144548"/>
                <a:gd name="connsiteY4282" fmla="*/ 250514 h 914180"/>
                <a:gd name="connsiteX4283" fmla="*/ 281615 w 9144548"/>
                <a:gd name="connsiteY4283" fmla="*/ 215298 h 914180"/>
                <a:gd name="connsiteX4284" fmla="*/ 276788 w 9144548"/>
                <a:gd name="connsiteY4284" fmla="*/ 216724 h 914180"/>
                <a:gd name="connsiteX4285" fmla="*/ 281506 w 9144548"/>
                <a:gd name="connsiteY4285" fmla="*/ 213488 h 914180"/>
                <a:gd name="connsiteX4286" fmla="*/ 281615 w 9144548"/>
                <a:gd name="connsiteY4286" fmla="*/ 215353 h 914180"/>
                <a:gd name="connsiteX4287" fmla="*/ 280683 w 9144548"/>
                <a:gd name="connsiteY4287" fmla="*/ 203340 h 914180"/>
                <a:gd name="connsiteX4288" fmla="*/ 280848 w 9144548"/>
                <a:gd name="connsiteY4288" fmla="*/ 204986 h 914180"/>
                <a:gd name="connsiteX4289" fmla="*/ 274539 w 9144548"/>
                <a:gd name="connsiteY4289" fmla="*/ 205589 h 914180"/>
                <a:gd name="connsiteX4290" fmla="*/ 280683 w 9144548"/>
                <a:gd name="connsiteY4290" fmla="*/ 203285 h 914180"/>
                <a:gd name="connsiteX4291" fmla="*/ 266750 w 9144548"/>
                <a:gd name="connsiteY4291" fmla="*/ 235484 h 914180"/>
                <a:gd name="connsiteX4292" fmla="*/ 280299 w 9144548"/>
                <a:gd name="connsiteY4292" fmla="*/ 223800 h 914180"/>
                <a:gd name="connsiteX4293" fmla="*/ 282109 w 9144548"/>
                <a:gd name="connsiteY4293" fmla="*/ 221880 h 914180"/>
                <a:gd name="connsiteX4294" fmla="*/ 282438 w 9144548"/>
                <a:gd name="connsiteY4294" fmla="*/ 226927 h 914180"/>
                <a:gd name="connsiteX4295" fmla="*/ 283810 w 9144548"/>
                <a:gd name="connsiteY4295" fmla="*/ 247442 h 914180"/>
                <a:gd name="connsiteX4296" fmla="*/ 282109 w 9144548"/>
                <a:gd name="connsiteY4296" fmla="*/ 248539 h 914180"/>
                <a:gd name="connsiteX4297" fmla="*/ 277227 w 9144548"/>
                <a:gd name="connsiteY4297" fmla="*/ 246180 h 914180"/>
                <a:gd name="connsiteX4298" fmla="*/ 266695 w 9144548"/>
                <a:gd name="connsiteY4298" fmla="*/ 240640 h 914180"/>
                <a:gd name="connsiteX4299" fmla="*/ 269932 w 9144548"/>
                <a:gd name="connsiteY4299" fmla="*/ 237898 h 914180"/>
                <a:gd name="connsiteX4300" fmla="*/ 263843 w 9144548"/>
                <a:gd name="connsiteY4300" fmla="*/ 239159 h 914180"/>
                <a:gd name="connsiteX4301" fmla="*/ 261539 w 9144548"/>
                <a:gd name="connsiteY4301" fmla="*/ 237952 h 914180"/>
                <a:gd name="connsiteX4302" fmla="*/ 266750 w 9144548"/>
                <a:gd name="connsiteY4302" fmla="*/ 235539 h 914180"/>
                <a:gd name="connsiteX4303" fmla="*/ 260223 w 9144548"/>
                <a:gd name="connsiteY4303" fmla="*/ 177779 h 914180"/>
                <a:gd name="connsiteX4304" fmla="*/ 260168 w 9144548"/>
                <a:gd name="connsiteY4304" fmla="*/ 177779 h 914180"/>
                <a:gd name="connsiteX4305" fmla="*/ 260168 w 9144548"/>
                <a:gd name="connsiteY4305" fmla="*/ 177724 h 914180"/>
                <a:gd name="connsiteX4306" fmla="*/ 260278 w 9144548"/>
                <a:gd name="connsiteY4306" fmla="*/ 177724 h 914180"/>
                <a:gd name="connsiteX4307" fmla="*/ 243493 w 9144548"/>
                <a:gd name="connsiteY4307" fmla="*/ 165711 h 914180"/>
                <a:gd name="connsiteX4308" fmla="*/ 243986 w 9144548"/>
                <a:gd name="connsiteY4308" fmla="*/ 166698 h 914180"/>
                <a:gd name="connsiteX4309" fmla="*/ 243328 w 9144548"/>
                <a:gd name="connsiteY4309" fmla="*/ 166314 h 914180"/>
                <a:gd name="connsiteX4310" fmla="*/ 243493 w 9144548"/>
                <a:gd name="connsiteY4310" fmla="*/ 165711 h 914180"/>
                <a:gd name="connsiteX4311" fmla="*/ 218480 w 9144548"/>
                <a:gd name="connsiteY4311" fmla="*/ 363292 h 914180"/>
                <a:gd name="connsiteX4312" fmla="*/ 219851 w 9144548"/>
                <a:gd name="connsiteY4312" fmla="*/ 360659 h 914180"/>
                <a:gd name="connsiteX4313" fmla="*/ 224349 w 9144548"/>
                <a:gd name="connsiteY4313" fmla="*/ 365595 h 914180"/>
                <a:gd name="connsiteX4314" fmla="*/ 218425 w 9144548"/>
                <a:gd name="connsiteY4314" fmla="*/ 363292 h 914180"/>
                <a:gd name="connsiteX4315" fmla="*/ 221935 w 9144548"/>
                <a:gd name="connsiteY4315" fmla="*/ 271084 h 914180"/>
                <a:gd name="connsiteX4316" fmla="*/ 227201 w 9144548"/>
                <a:gd name="connsiteY4316" fmla="*/ 266531 h 914180"/>
                <a:gd name="connsiteX4317" fmla="*/ 253805 w 9144548"/>
                <a:gd name="connsiteY4317" fmla="*/ 255999 h 914180"/>
                <a:gd name="connsiteX4318" fmla="*/ 262527 w 9144548"/>
                <a:gd name="connsiteY4318" fmla="*/ 252050 h 914180"/>
                <a:gd name="connsiteX4319" fmla="*/ 268999 w 9144548"/>
                <a:gd name="connsiteY4319" fmla="*/ 257041 h 914180"/>
                <a:gd name="connsiteX4320" fmla="*/ 265598 w 9144548"/>
                <a:gd name="connsiteY4320" fmla="*/ 259290 h 914180"/>
                <a:gd name="connsiteX4321" fmla="*/ 233784 w 9144548"/>
                <a:gd name="connsiteY4321" fmla="*/ 284687 h 914180"/>
                <a:gd name="connsiteX4322" fmla="*/ 221935 w 9144548"/>
                <a:gd name="connsiteY4322" fmla="*/ 271084 h 914180"/>
                <a:gd name="connsiteX4323" fmla="*/ 266970 w 9144548"/>
                <a:gd name="connsiteY4323" fmla="*/ 298291 h 914180"/>
                <a:gd name="connsiteX4324" fmla="*/ 264446 w 9144548"/>
                <a:gd name="connsiteY4324" fmla="*/ 301692 h 914180"/>
                <a:gd name="connsiteX4325" fmla="*/ 262527 w 9144548"/>
                <a:gd name="connsiteY4325" fmla="*/ 303941 h 914180"/>
                <a:gd name="connsiteX4326" fmla="*/ 261265 w 9144548"/>
                <a:gd name="connsiteY4326" fmla="*/ 303831 h 914180"/>
                <a:gd name="connsiteX4327" fmla="*/ 266970 w 9144548"/>
                <a:gd name="connsiteY4327" fmla="*/ 298291 h 914180"/>
                <a:gd name="connsiteX4328" fmla="*/ 229286 w 9144548"/>
                <a:gd name="connsiteY4328" fmla="*/ 393461 h 914180"/>
                <a:gd name="connsiteX4329" fmla="*/ 228957 w 9144548"/>
                <a:gd name="connsiteY4329" fmla="*/ 392967 h 914180"/>
                <a:gd name="connsiteX4330" fmla="*/ 229560 w 9144548"/>
                <a:gd name="connsiteY4330" fmla="*/ 393187 h 914180"/>
                <a:gd name="connsiteX4331" fmla="*/ 229231 w 9144548"/>
                <a:gd name="connsiteY4331" fmla="*/ 393461 h 914180"/>
                <a:gd name="connsiteX4332" fmla="*/ 236087 w 9144548"/>
                <a:gd name="connsiteY4332" fmla="*/ 433284 h 914180"/>
                <a:gd name="connsiteX4333" fmla="*/ 230657 w 9144548"/>
                <a:gd name="connsiteY4333" fmla="*/ 419132 h 914180"/>
                <a:gd name="connsiteX4334" fmla="*/ 236746 w 9144548"/>
                <a:gd name="connsiteY4334" fmla="*/ 413482 h 914180"/>
                <a:gd name="connsiteX4335" fmla="*/ 236142 w 9144548"/>
                <a:gd name="connsiteY4335" fmla="*/ 433284 h 914180"/>
                <a:gd name="connsiteX4336" fmla="*/ 254902 w 9144548"/>
                <a:gd name="connsiteY4336" fmla="*/ 313705 h 914180"/>
                <a:gd name="connsiteX4337" fmla="*/ 253695 w 9144548"/>
                <a:gd name="connsiteY4337" fmla="*/ 311840 h 914180"/>
                <a:gd name="connsiteX4338" fmla="*/ 260826 w 9144548"/>
                <a:gd name="connsiteY4338" fmla="*/ 304270 h 914180"/>
                <a:gd name="connsiteX4339" fmla="*/ 262033 w 9144548"/>
                <a:gd name="connsiteY4339" fmla="*/ 304489 h 914180"/>
                <a:gd name="connsiteX4340" fmla="*/ 256109 w 9144548"/>
                <a:gd name="connsiteY4340" fmla="*/ 311840 h 914180"/>
                <a:gd name="connsiteX4341" fmla="*/ 254847 w 9144548"/>
                <a:gd name="connsiteY4341" fmla="*/ 313705 h 914180"/>
                <a:gd name="connsiteX4342" fmla="*/ 257535 w 9144548"/>
                <a:gd name="connsiteY4342" fmla="*/ 317764 h 914180"/>
                <a:gd name="connsiteX4343" fmla="*/ 256219 w 9144548"/>
                <a:gd name="connsiteY4343" fmla="*/ 315734 h 914180"/>
                <a:gd name="connsiteX4344" fmla="*/ 259016 w 9144548"/>
                <a:gd name="connsiteY4344" fmla="*/ 312114 h 914180"/>
                <a:gd name="connsiteX4345" fmla="*/ 259016 w 9144548"/>
                <a:gd name="connsiteY4345" fmla="*/ 312004 h 914180"/>
                <a:gd name="connsiteX4346" fmla="*/ 260662 w 9144548"/>
                <a:gd name="connsiteY4346" fmla="*/ 312662 h 914180"/>
                <a:gd name="connsiteX4347" fmla="*/ 257480 w 9144548"/>
                <a:gd name="connsiteY4347" fmla="*/ 317709 h 914180"/>
                <a:gd name="connsiteX4348" fmla="*/ 260826 w 9144548"/>
                <a:gd name="connsiteY4348" fmla="*/ 312607 h 914180"/>
                <a:gd name="connsiteX4349" fmla="*/ 259181 w 9144548"/>
                <a:gd name="connsiteY4349" fmla="*/ 312059 h 914180"/>
                <a:gd name="connsiteX4350" fmla="*/ 265269 w 9144548"/>
                <a:gd name="connsiteY4350" fmla="*/ 305093 h 914180"/>
                <a:gd name="connsiteX4351" fmla="*/ 267409 w 9144548"/>
                <a:gd name="connsiteY4351" fmla="*/ 305477 h 914180"/>
                <a:gd name="connsiteX4352" fmla="*/ 260826 w 9144548"/>
                <a:gd name="connsiteY4352" fmla="*/ 312607 h 914180"/>
                <a:gd name="connsiteX4353" fmla="*/ 276459 w 9144548"/>
                <a:gd name="connsiteY4353" fmla="*/ 308274 h 914180"/>
                <a:gd name="connsiteX4354" fmla="*/ 276075 w 9144548"/>
                <a:gd name="connsiteY4354" fmla="*/ 309700 h 914180"/>
                <a:gd name="connsiteX4355" fmla="*/ 272674 w 9144548"/>
                <a:gd name="connsiteY4355" fmla="*/ 306683 h 914180"/>
                <a:gd name="connsiteX4356" fmla="*/ 276734 w 9144548"/>
                <a:gd name="connsiteY4356" fmla="*/ 307616 h 914180"/>
                <a:gd name="connsiteX4357" fmla="*/ 276459 w 9144548"/>
                <a:gd name="connsiteY4357" fmla="*/ 308274 h 914180"/>
                <a:gd name="connsiteX4358" fmla="*/ 277337 w 9144548"/>
                <a:gd name="connsiteY4358" fmla="*/ 310523 h 914180"/>
                <a:gd name="connsiteX4359" fmla="*/ 277611 w 9144548"/>
                <a:gd name="connsiteY4359" fmla="*/ 309920 h 914180"/>
                <a:gd name="connsiteX4360" fmla="*/ 277940 w 9144548"/>
                <a:gd name="connsiteY4360" fmla="*/ 310907 h 914180"/>
                <a:gd name="connsiteX4361" fmla="*/ 277392 w 9144548"/>
                <a:gd name="connsiteY4361" fmla="*/ 310523 h 914180"/>
                <a:gd name="connsiteX4362" fmla="*/ 283151 w 9144548"/>
                <a:gd name="connsiteY4362" fmla="*/ 297029 h 914180"/>
                <a:gd name="connsiteX4363" fmla="*/ 281780 w 9144548"/>
                <a:gd name="connsiteY4363" fmla="*/ 298839 h 914180"/>
                <a:gd name="connsiteX4364" fmla="*/ 277611 w 9144548"/>
                <a:gd name="connsiteY4364" fmla="*/ 304818 h 914180"/>
                <a:gd name="connsiteX4365" fmla="*/ 277611 w 9144548"/>
                <a:gd name="connsiteY4365" fmla="*/ 305147 h 914180"/>
                <a:gd name="connsiteX4366" fmla="*/ 271523 w 9144548"/>
                <a:gd name="connsiteY4366" fmla="*/ 304599 h 914180"/>
                <a:gd name="connsiteX4367" fmla="*/ 271468 w 9144548"/>
                <a:gd name="connsiteY4367" fmla="*/ 301417 h 914180"/>
                <a:gd name="connsiteX4368" fmla="*/ 268506 w 9144548"/>
                <a:gd name="connsiteY4368" fmla="*/ 304325 h 914180"/>
                <a:gd name="connsiteX4369" fmla="*/ 266092 w 9144548"/>
                <a:gd name="connsiteY4369" fmla="*/ 304105 h 914180"/>
                <a:gd name="connsiteX4370" fmla="*/ 267902 w 9144548"/>
                <a:gd name="connsiteY4370" fmla="*/ 302021 h 914180"/>
                <a:gd name="connsiteX4371" fmla="*/ 275691 w 9144548"/>
                <a:gd name="connsiteY4371" fmla="*/ 291818 h 914180"/>
                <a:gd name="connsiteX4372" fmla="*/ 277556 w 9144548"/>
                <a:gd name="connsiteY4372" fmla="*/ 289130 h 914180"/>
                <a:gd name="connsiteX4373" fmla="*/ 285400 w 9144548"/>
                <a:gd name="connsiteY4373" fmla="*/ 282767 h 914180"/>
                <a:gd name="connsiteX4374" fmla="*/ 285565 w 9144548"/>
                <a:gd name="connsiteY4374" fmla="*/ 294177 h 914180"/>
                <a:gd name="connsiteX4375" fmla="*/ 283151 w 9144548"/>
                <a:gd name="connsiteY4375" fmla="*/ 296974 h 914180"/>
                <a:gd name="connsiteX4376" fmla="*/ 303941 w 9144548"/>
                <a:gd name="connsiteY4376" fmla="*/ 235100 h 914180"/>
                <a:gd name="connsiteX4377" fmla="*/ 303063 w 9144548"/>
                <a:gd name="connsiteY4377" fmla="*/ 231809 h 914180"/>
                <a:gd name="connsiteX4378" fmla="*/ 303392 w 9144548"/>
                <a:gd name="connsiteY4378" fmla="*/ 231919 h 914180"/>
                <a:gd name="connsiteX4379" fmla="*/ 306958 w 9144548"/>
                <a:gd name="connsiteY4379" fmla="*/ 233400 h 914180"/>
                <a:gd name="connsiteX4380" fmla="*/ 303996 w 9144548"/>
                <a:gd name="connsiteY4380" fmla="*/ 235100 h 914180"/>
                <a:gd name="connsiteX4381" fmla="*/ 327582 w 9144548"/>
                <a:gd name="connsiteY4381" fmla="*/ 249801 h 914180"/>
                <a:gd name="connsiteX4382" fmla="*/ 326211 w 9144548"/>
                <a:gd name="connsiteY4382" fmla="*/ 251391 h 914180"/>
                <a:gd name="connsiteX4383" fmla="*/ 325717 w 9144548"/>
                <a:gd name="connsiteY4383" fmla="*/ 251172 h 914180"/>
                <a:gd name="connsiteX4384" fmla="*/ 327582 w 9144548"/>
                <a:gd name="connsiteY4384" fmla="*/ 249801 h 914180"/>
                <a:gd name="connsiteX4385" fmla="*/ 310797 w 9144548"/>
                <a:gd name="connsiteY4385" fmla="*/ 263788 h 914180"/>
                <a:gd name="connsiteX4386" fmla="*/ 310523 w 9144548"/>
                <a:gd name="connsiteY4386" fmla="*/ 262581 h 914180"/>
                <a:gd name="connsiteX4387" fmla="*/ 324785 w 9144548"/>
                <a:gd name="connsiteY4387" fmla="*/ 251830 h 914180"/>
                <a:gd name="connsiteX4388" fmla="*/ 325553 w 9144548"/>
                <a:gd name="connsiteY4388" fmla="*/ 252214 h 914180"/>
                <a:gd name="connsiteX4389" fmla="*/ 323907 w 9144548"/>
                <a:gd name="connsiteY4389" fmla="*/ 254134 h 914180"/>
                <a:gd name="connsiteX4390" fmla="*/ 312717 w 9144548"/>
                <a:gd name="connsiteY4390" fmla="*/ 266092 h 914180"/>
                <a:gd name="connsiteX4391" fmla="*/ 310742 w 9144548"/>
                <a:gd name="connsiteY4391" fmla="*/ 263733 h 914180"/>
                <a:gd name="connsiteX4392" fmla="*/ 327143 w 9144548"/>
                <a:gd name="connsiteY4392" fmla="*/ 254573 h 914180"/>
                <a:gd name="connsiteX4393" fmla="*/ 328021 w 9144548"/>
                <a:gd name="connsiteY4393" fmla="*/ 253476 h 914180"/>
                <a:gd name="connsiteX4394" fmla="*/ 329722 w 9144548"/>
                <a:gd name="connsiteY4394" fmla="*/ 254299 h 914180"/>
                <a:gd name="connsiteX4395" fmla="*/ 339376 w 9144548"/>
                <a:gd name="connsiteY4395" fmla="*/ 260058 h 914180"/>
                <a:gd name="connsiteX4396" fmla="*/ 333177 w 9144548"/>
                <a:gd name="connsiteY4396" fmla="*/ 264337 h 914180"/>
                <a:gd name="connsiteX4397" fmla="*/ 331038 w 9144548"/>
                <a:gd name="connsiteY4397" fmla="*/ 263569 h 914180"/>
                <a:gd name="connsiteX4398" fmla="*/ 333013 w 9144548"/>
                <a:gd name="connsiteY4398" fmla="*/ 264446 h 914180"/>
                <a:gd name="connsiteX4399" fmla="*/ 322262 w 9144548"/>
                <a:gd name="connsiteY4399" fmla="*/ 271852 h 914180"/>
                <a:gd name="connsiteX4400" fmla="*/ 315295 w 9144548"/>
                <a:gd name="connsiteY4400" fmla="*/ 267628 h 914180"/>
                <a:gd name="connsiteX4401" fmla="*/ 327198 w 9144548"/>
                <a:gd name="connsiteY4401" fmla="*/ 254518 h 914180"/>
                <a:gd name="connsiteX4402" fmla="*/ 321658 w 9144548"/>
                <a:gd name="connsiteY4402" fmla="*/ 345410 h 914180"/>
                <a:gd name="connsiteX4403" fmla="*/ 322810 w 9144548"/>
                <a:gd name="connsiteY4403" fmla="*/ 346177 h 914180"/>
                <a:gd name="connsiteX4404" fmla="*/ 321823 w 9144548"/>
                <a:gd name="connsiteY4404" fmla="*/ 346836 h 914180"/>
                <a:gd name="connsiteX4405" fmla="*/ 321658 w 9144548"/>
                <a:gd name="connsiteY4405" fmla="*/ 345410 h 914180"/>
                <a:gd name="connsiteX4406" fmla="*/ 322371 w 9144548"/>
                <a:gd name="connsiteY4406" fmla="*/ 354570 h 914180"/>
                <a:gd name="connsiteX4407" fmla="*/ 321987 w 9144548"/>
                <a:gd name="connsiteY4407" fmla="*/ 348701 h 914180"/>
                <a:gd name="connsiteX4408" fmla="*/ 323797 w 9144548"/>
                <a:gd name="connsiteY4408" fmla="*/ 347713 h 914180"/>
                <a:gd name="connsiteX4409" fmla="*/ 322426 w 9144548"/>
                <a:gd name="connsiteY4409" fmla="*/ 354570 h 914180"/>
                <a:gd name="connsiteX4410" fmla="*/ 324291 w 9144548"/>
                <a:gd name="connsiteY4410" fmla="*/ 345026 h 914180"/>
                <a:gd name="connsiteX4411" fmla="*/ 321494 w 9144548"/>
                <a:gd name="connsiteY4411" fmla="*/ 343051 h 914180"/>
                <a:gd name="connsiteX4412" fmla="*/ 321329 w 9144548"/>
                <a:gd name="connsiteY4412" fmla="*/ 341350 h 914180"/>
                <a:gd name="connsiteX4413" fmla="*/ 325443 w 9144548"/>
                <a:gd name="connsiteY4413" fmla="*/ 338388 h 914180"/>
                <a:gd name="connsiteX4414" fmla="*/ 324346 w 9144548"/>
                <a:gd name="connsiteY4414" fmla="*/ 344971 h 914180"/>
                <a:gd name="connsiteX4415" fmla="*/ 326924 w 9144548"/>
                <a:gd name="connsiteY4415" fmla="*/ 329667 h 914180"/>
                <a:gd name="connsiteX4416" fmla="*/ 325553 w 9144548"/>
                <a:gd name="connsiteY4416" fmla="*/ 329941 h 914180"/>
                <a:gd name="connsiteX4417" fmla="*/ 325443 w 9144548"/>
                <a:gd name="connsiteY4417" fmla="*/ 329776 h 914180"/>
                <a:gd name="connsiteX4418" fmla="*/ 327034 w 9144548"/>
                <a:gd name="connsiteY4418" fmla="*/ 329063 h 914180"/>
                <a:gd name="connsiteX4419" fmla="*/ 326869 w 9144548"/>
                <a:gd name="connsiteY4419" fmla="*/ 329667 h 914180"/>
                <a:gd name="connsiteX4420" fmla="*/ 338772 w 9144548"/>
                <a:gd name="connsiteY4420" fmla="*/ 277172 h 914180"/>
                <a:gd name="connsiteX4421" fmla="*/ 333397 w 9144548"/>
                <a:gd name="connsiteY4421" fmla="*/ 278818 h 914180"/>
                <a:gd name="connsiteX4422" fmla="*/ 324346 w 9144548"/>
                <a:gd name="connsiteY4422" fmla="*/ 273113 h 914180"/>
                <a:gd name="connsiteX4423" fmla="*/ 335536 w 9144548"/>
                <a:gd name="connsiteY4423" fmla="*/ 265598 h 914180"/>
                <a:gd name="connsiteX4424" fmla="*/ 341021 w 9144548"/>
                <a:gd name="connsiteY4424" fmla="*/ 268615 h 914180"/>
                <a:gd name="connsiteX4425" fmla="*/ 338772 w 9144548"/>
                <a:gd name="connsiteY4425" fmla="*/ 277172 h 914180"/>
                <a:gd name="connsiteX4426" fmla="*/ 341296 w 9144548"/>
                <a:gd name="connsiteY4426" fmla="*/ 267793 h 914180"/>
                <a:gd name="connsiteX4427" fmla="*/ 335920 w 9144548"/>
                <a:gd name="connsiteY4427" fmla="*/ 265434 h 914180"/>
                <a:gd name="connsiteX4428" fmla="*/ 341625 w 9144548"/>
                <a:gd name="connsiteY4428" fmla="*/ 261649 h 914180"/>
                <a:gd name="connsiteX4429" fmla="*/ 342722 w 9144548"/>
                <a:gd name="connsiteY4429" fmla="*/ 262472 h 914180"/>
                <a:gd name="connsiteX4430" fmla="*/ 341296 w 9144548"/>
                <a:gd name="connsiteY4430" fmla="*/ 267847 h 914180"/>
                <a:gd name="connsiteX4431" fmla="*/ 343270 w 9144548"/>
                <a:gd name="connsiteY4431" fmla="*/ 260607 h 914180"/>
                <a:gd name="connsiteX4432" fmla="*/ 343161 w 9144548"/>
                <a:gd name="connsiteY4432" fmla="*/ 260552 h 914180"/>
                <a:gd name="connsiteX4433" fmla="*/ 343325 w 9144548"/>
                <a:gd name="connsiteY4433" fmla="*/ 260442 h 914180"/>
                <a:gd name="connsiteX4434" fmla="*/ 343325 w 9144548"/>
                <a:gd name="connsiteY4434" fmla="*/ 260607 h 914180"/>
                <a:gd name="connsiteX4435" fmla="*/ 340802 w 9144548"/>
                <a:gd name="connsiteY4435" fmla="*/ 259016 h 914180"/>
                <a:gd name="connsiteX4436" fmla="*/ 331422 w 9144548"/>
                <a:gd name="connsiteY4436" fmla="*/ 253750 h 914180"/>
                <a:gd name="connsiteX4437" fmla="*/ 328734 w 9144548"/>
                <a:gd name="connsiteY4437" fmla="*/ 252543 h 914180"/>
                <a:gd name="connsiteX4438" fmla="*/ 332245 w 9144548"/>
                <a:gd name="connsiteY4438" fmla="*/ 247826 h 914180"/>
                <a:gd name="connsiteX4439" fmla="*/ 343654 w 9144548"/>
                <a:gd name="connsiteY4439" fmla="*/ 256932 h 914180"/>
                <a:gd name="connsiteX4440" fmla="*/ 340747 w 9144548"/>
                <a:gd name="connsiteY4440" fmla="*/ 259071 h 914180"/>
                <a:gd name="connsiteX4441" fmla="*/ 344751 w 9144548"/>
                <a:gd name="connsiteY4441" fmla="*/ 255286 h 914180"/>
                <a:gd name="connsiteX4442" fmla="*/ 333177 w 9144548"/>
                <a:gd name="connsiteY4442" fmla="*/ 246510 h 914180"/>
                <a:gd name="connsiteX4443" fmla="*/ 334000 w 9144548"/>
                <a:gd name="connsiteY4443" fmla="*/ 245303 h 914180"/>
                <a:gd name="connsiteX4444" fmla="*/ 346945 w 9144548"/>
                <a:gd name="connsiteY4444" fmla="*/ 236691 h 914180"/>
                <a:gd name="connsiteX4445" fmla="*/ 348481 w 9144548"/>
                <a:gd name="connsiteY4445" fmla="*/ 237843 h 914180"/>
                <a:gd name="connsiteX4446" fmla="*/ 349578 w 9144548"/>
                <a:gd name="connsiteY4446" fmla="*/ 238720 h 914180"/>
                <a:gd name="connsiteX4447" fmla="*/ 344751 w 9144548"/>
                <a:gd name="connsiteY4447" fmla="*/ 255286 h 914180"/>
                <a:gd name="connsiteX4448" fmla="*/ 350182 w 9144548"/>
                <a:gd name="connsiteY4448" fmla="*/ 236691 h 914180"/>
                <a:gd name="connsiteX4449" fmla="*/ 348756 w 9144548"/>
                <a:gd name="connsiteY4449" fmla="*/ 235594 h 914180"/>
                <a:gd name="connsiteX4450" fmla="*/ 350950 w 9144548"/>
                <a:gd name="connsiteY4450" fmla="*/ 234222 h 914180"/>
                <a:gd name="connsiteX4451" fmla="*/ 350182 w 9144548"/>
                <a:gd name="connsiteY4451" fmla="*/ 236691 h 914180"/>
                <a:gd name="connsiteX4452" fmla="*/ 382380 w 9144548"/>
                <a:gd name="connsiteY4452" fmla="*/ 216999 h 914180"/>
                <a:gd name="connsiteX4453" fmla="*/ 389895 w 9144548"/>
                <a:gd name="connsiteY4453" fmla="*/ 213488 h 914180"/>
                <a:gd name="connsiteX4454" fmla="*/ 382655 w 9144548"/>
                <a:gd name="connsiteY4454" fmla="*/ 221167 h 914180"/>
                <a:gd name="connsiteX4455" fmla="*/ 382216 w 9144548"/>
                <a:gd name="connsiteY4455" fmla="*/ 221606 h 914180"/>
                <a:gd name="connsiteX4456" fmla="*/ 382380 w 9144548"/>
                <a:gd name="connsiteY4456" fmla="*/ 216944 h 914180"/>
                <a:gd name="connsiteX4457" fmla="*/ 381777 w 9144548"/>
                <a:gd name="connsiteY4457" fmla="*/ 237843 h 914180"/>
                <a:gd name="connsiteX4458" fmla="*/ 382161 w 9144548"/>
                <a:gd name="connsiteY4458" fmla="*/ 224184 h 914180"/>
                <a:gd name="connsiteX4459" fmla="*/ 384520 w 9144548"/>
                <a:gd name="connsiteY4459" fmla="*/ 221442 h 914180"/>
                <a:gd name="connsiteX4460" fmla="*/ 390992 w 9144548"/>
                <a:gd name="connsiteY4460" fmla="*/ 213049 h 914180"/>
                <a:gd name="connsiteX4461" fmla="*/ 404212 w 9144548"/>
                <a:gd name="connsiteY4461" fmla="*/ 207509 h 914180"/>
                <a:gd name="connsiteX4462" fmla="*/ 404925 w 9144548"/>
                <a:gd name="connsiteY4462" fmla="*/ 212994 h 914180"/>
                <a:gd name="connsiteX4463" fmla="*/ 405309 w 9144548"/>
                <a:gd name="connsiteY4463" fmla="*/ 231260 h 914180"/>
                <a:gd name="connsiteX4464" fmla="*/ 390389 w 9144548"/>
                <a:gd name="connsiteY4464" fmla="*/ 240695 h 914180"/>
                <a:gd name="connsiteX4465" fmla="*/ 385452 w 9144548"/>
                <a:gd name="connsiteY4465" fmla="*/ 230054 h 914180"/>
                <a:gd name="connsiteX4466" fmla="*/ 385452 w 9144548"/>
                <a:gd name="connsiteY4466" fmla="*/ 230054 h 914180"/>
                <a:gd name="connsiteX4467" fmla="*/ 384629 w 9144548"/>
                <a:gd name="connsiteY4467" fmla="*/ 224623 h 914180"/>
                <a:gd name="connsiteX4468" fmla="*/ 384575 w 9144548"/>
                <a:gd name="connsiteY4468" fmla="*/ 230108 h 914180"/>
                <a:gd name="connsiteX4469" fmla="*/ 384575 w 9144548"/>
                <a:gd name="connsiteY4469" fmla="*/ 230108 h 914180"/>
                <a:gd name="connsiteX4470" fmla="*/ 384575 w 9144548"/>
                <a:gd name="connsiteY4470" fmla="*/ 230108 h 914180"/>
                <a:gd name="connsiteX4471" fmla="*/ 388798 w 9144548"/>
                <a:gd name="connsiteY4471" fmla="*/ 241737 h 914180"/>
                <a:gd name="connsiteX4472" fmla="*/ 386549 w 9144548"/>
                <a:gd name="connsiteY4472" fmla="*/ 243218 h 914180"/>
                <a:gd name="connsiteX4473" fmla="*/ 382051 w 9144548"/>
                <a:gd name="connsiteY4473" fmla="*/ 246455 h 914180"/>
                <a:gd name="connsiteX4474" fmla="*/ 381832 w 9144548"/>
                <a:gd name="connsiteY4474" fmla="*/ 237843 h 914180"/>
                <a:gd name="connsiteX4475" fmla="*/ 382051 w 9144548"/>
                <a:gd name="connsiteY4475" fmla="*/ 249526 h 914180"/>
                <a:gd name="connsiteX4476" fmla="*/ 389895 w 9144548"/>
                <a:gd name="connsiteY4476" fmla="*/ 244096 h 914180"/>
                <a:gd name="connsiteX4477" fmla="*/ 390005 w 9144548"/>
                <a:gd name="connsiteY4477" fmla="*/ 244041 h 914180"/>
                <a:gd name="connsiteX4478" fmla="*/ 391157 w 9144548"/>
                <a:gd name="connsiteY4478" fmla="*/ 246071 h 914180"/>
                <a:gd name="connsiteX4479" fmla="*/ 402347 w 9144548"/>
                <a:gd name="connsiteY4479" fmla="*/ 261100 h 914180"/>
                <a:gd name="connsiteX4480" fmla="*/ 398343 w 9144548"/>
                <a:gd name="connsiteY4480" fmla="*/ 263733 h 914180"/>
                <a:gd name="connsiteX4481" fmla="*/ 396587 w 9144548"/>
                <a:gd name="connsiteY4481" fmla="*/ 261923 h 914180"/>
                <a:gd name="connsiteX4482" fmla="*/ 382051 w 9144548"/>
                <a:gd name="connsiteY4482" fmla="*/ 249910 h 914180"/>
                <a:gd name="connsiteX4483" fmla="*/ 382051 w 9144548"/>
                <a:gd name="connsiteY4483" fmla="*/ 249526 h 914180"/>
                <a:gd name="connsiteX4484" fmla="*/ 382161 w 9144548"/>
                <a:gd name="connsiteY4484" fmla="*/ 252324 h 914180"/>
                <a:gd name="connsiteX4485" fmla="*/ 394668 w 9144548"/>
                <a:gd name="connsiteY4485" fmla="*/ 262252 h 914180"/>
                <a:gd name="connsiteX4486" fmla="*/ 397136 w 9144548"/>
                <a:gd name="connsiteY4486" fmla="*/ 264501 h 914180"/>
                <a:gd name="connsiteX4487" fmla="*/ 393845 w 9144548"/>
                <a:gd name="connsiteY4487" fmla="*/ 266695 h 914180"/>
                <a:gd name="connsiteX4488" fmla="*/ 382764 w 9144548"/>
                <a:gd name="connsiteY4488" fmla="*/ 262636 h 914180"/>
                <a:gd name="connsiteX4489" fmla="*/ 382161 w 9144548"/>
                <a:gd name="connsiteY4489" fmla="*/ 252324 h 914180"/>
                <a:gd name="connsiteX4490" fmla="*/ 391047 w 9144548"/>
                <a:gd name="connsiteY4490" fmla="*/ 320122 h 914180"/>
                <a:gd name="connsiteX4491" fmla="*/ 390115 w 9144548"/>
                <a:gd name="connsiteY4491" fmla="*/ 317599 h 914180"/>
                <a:gd name="connsiteX4492" fmla="*/ 396258 w 9144548"/>
                <a:gd name="connsiteY4492" fmla="*/ 321768 h 914180"/>
                <a:gd name="connsiteX4493" fmla="*/ 391047 w 9144548"/>
                <a:gd name="connsiteY4493" fmla="*/ 320122 h 914180"/>
                <a:gd name="connsiteX4494" fmla="*/ 389402 w 9144548"/>
                <a:gd name="connsiteY4494" fmla="*/ 312991 h 914180"/>
                <a:gd name="connsiteX4495" fmla="*/ 388963 w 9144548"/>
                <a:gd name="connsiteY4495" fmla="*/ 310304 h 914180"/>
                <a:gd name="connsiteX4496" fmla="*/ 389073 w 9144548"/>
                <a:gd name="connsiteY4496" fmla="*/ 310413 h 914180"/>
                <a:gd name="connsiteX4497" fmla="*/ 397520 w 9144548"/>
                <a:gd name="connsiteY4497" fmla="*/ 313869 h 914180"/>
                <a:gd name="connsiteX4498" fmla="*/ 389347 w 9144548"/>
                <a:gd name="connsiteY4498" fmla="*/ 312991 h 914180"/>
                <a:gd name="connsiteX4499" fmla="*/ 401031 w 9144548"/>
                <a:gd name="connsiteY4499" fmla="*/ 271358 h 914180"/>
                <a:gd name="connsiteX4500" fmla="*/ 400317 w 9144548"/>
                <a:gd name="connsiteY4500" fmla="*/ 271742 h 914180"/>
                <a:gd name="connsiteX4501" fmla="*/ 396423 w 9144548"/>
                <a:gd name="connsiteY4501" fmla="*/ 268067 h 914180"/>
                <a:gd name="connsiteX4502" fmla="*/ 398946 w 9144548"/>
                <a:gd name="connsiteY4502" fmla="*/ 266311 h 914180"/>
                <a:gd name="connsiteX4503" fmla="*/ 402292 w 9144548"/>
                <a:gd name="connsiteY4503" fmla="*/ 270261 h 914180"/>
                <a:gd name="connsiteX4504" fmla="*/ 401031 w 9144548"/>
                <a:gd name="connsiteY4504" fmla="*/ 271413 h 914180"/>
                <a:gd name="connsiteX4505" fmla="*/ 405528 w 9144548"/>
                <a:gd name="connsiteY4505" fmla="*/ 268341 h 914180"/>
                <a:gd name="connsiteX4506" fmla="*/ 404651 w 9144548"/>
                <a:gd name="connsiteY4506" fmla="*/ 267628 h 914180"/>
                <a:gd name="connsiteX4507" fmla="*/ 403170 w 9144548"/>
                <a:gd name="connsiteY4507" fmla="*/ 269383 h 914180"/>
                <a:gd name="connsiteX4508" fmla="*/ 400153 w 9144548"/>
                <a:gd name="connsiteY4508" fmla="*/ 265489 h 914180"/>
                <a:gd name="connsiteX4509" fmla="*/ 403938 w 9144548"/>
                <a:gd name="connsiteY4509" fmla="*/ 262911 h 914180"/>
                <a:gd name="connsiteX4510" fmla="*/ 405583 w 9144548"/>
                <a:gd name="connsiteY4510" fmla="*/ 264885 h 914180"/>
                <a:gd name="connsiteX4511" fmla="*/ 405583 w 9144548"/>
                <a:gd name="connsiteY4511" fmla="*/ 268286 h 914180"/>
                <a:gd name="connsiteX4512" fmla="*/ 404267 w 9144548"/>
                <a:gd name="connsiteY4512" fmla="*/ 259839 h 914180"/>
                <a:gd name="connsiteX4513" fmla="*/ 393516 w 9144548"/>
                <a:gd name="connsiteY4513" fmla="*/ 245742 h 914180"/>
                <a:gd name="connsiteX4514" fmla="*/ 391651 w 9144548"/>
                <a:gd name="connsiteY4514" fmla="*/ 242889 h 914180"/>
                <a:gd name="connsiteX4515" fmla="*/ 405309 w 9144548"/>
                <a:gd name="connsiteY4515" fmla="*/ 233948 h 914180"/>
                <a:gd name="connsiteX4516" fmla="*/ 405583 w 9144548"/>
                <a:gd name="connsiteY4516" fmla="*/ 259016 h 914180"/>
                <a:gd name="connsiteX4517" fmla="*/ 404322 w 9144548"/>
                <a:gd name="connsiteY4517" fmla="*/ 259784 h 914180"/>
                <a:gd name="connsiteX4518" fmla="*/ 448917 w 9144548"/>
                <a:gd name="connsiteY4518" fmla="*/ 297523 h 914180"/>
                <a:gd name="connsiteX4519" fmla="*/ 446833 w 9144548"/>
                <a:gd name="connsiteY4519" fmla="*/ 293464 h 914180"/>
                <a:gd name="connsiteX4520" fmla="*/ 441677 w 9144548"/>
                <a:gd name="connsiteY4520" fmla="*/ 282438 h 914180"/>
                <a:gd name="connsiteX4521" fmla="*/ 441018 w 9144548"/>
                <a:gd name="connsiteY4521" fmla="*/ 280354 h 914180"/>
                <a:gd name="connsiteX4522" fmla="*/ 447381 w 9144548"/>
                <a:gd name="connsiteY4522" fmla="*/ 283151 h 914180"/>
                <a:gd name="connsiteX4523" fmla="*/ 448862 w 9144548"/>
                <a:gd name="connsiteY4523" fmla="*/ 297523 h 914180"/>
                <a:gd name="connsiteX4524" fmla="*/ 411946 w 9144548"/>
                <a:gd name="connsiteY4524" fmla="*/ 204602 h 914180"/>
                <a:gd name="connsiteX4525" fmla="*/ 434546 w 9144548"/>
                <a:gd name="connsiteY4525" fmla="*/ 197197 h 914180"/>
                <a:gd name="connsiteX4526" fmla="*/ 437453 w 9144548"/>
                <a:gd name="connsiteY4526" fmla="*/ 214091 h 914180"/>
                <a:gd name="connsiteX4527" fmla="*/ 425385 w 9144548"/>
                <a:gd name="connsiteY4527" fmla="*/ 220070 h 914180"/>
                <a:gd name="connsiteX4528" fmla="*/ 418583 w 9144548"/>
                <a:gd name="connsiteY4528" fmla="*/ 223691 h 914180"/>
                <a:gd name="connsiteX4529" fmla="*/ 411946 w 9144548"/>
                <a:gd name="connsiteY4529" fmla="*/ 204602 h 914180"/>
                <a:gd name="connsiteX4530" fmla="*/ 419187 w 9144548"/>
                <a:gd name="connsiteY4530" fmla="*/ 225611 h 914180"/>
                <a:gd name="connsiteX4531" fmla="*/ 427744 w 9144548"/>
                <a:gd name="connsiteY4531" fmla="*/ 220783 h 914180"/>
                <a:gd name="connsiteX4532" fmla="*/ 437672 w 9144548"/>
                <a:gd name="connsiteY4532" fmla="*/ 215517 h 914180"/>
                <a:gd name="connsiteX4533" fmla="*/ 441731 w 9144548"/>
                <a:gd name="connsiteY4533" fmla="*/ 240860 h 914180"/>
                <a:gd name="connsiteX4534" fmla="*/ 425934 w 9144548"/>
                <a:gd name="connsiteY4534" fmla="*/ 247607 h 914180"/>
                <a:gd name="connsiteX4535" fmla="*/ 419187 w 9144548"/>
                <a:gd name="connsiteY4535" fmla="*/ 225556 h 914180"/>
                <a:gd name="connsiteX4536" fmla="*/ 427141 w 9144548"/>
                <a:gd name="connsiteY4536" fmla="*/ 251501 h 914180"/>
                <a:gd name="connsiteX4537" fmla="*/ 426427 w 9144548"/>
                <a:gd name="connsiteY4537" fmla="*/ 249252 h 914180"/>
                <a:gd name="connsiteX4538" fmla="*/ 441896 w 9144548"/>
                <a:gd name="connsiteY4538" fmla="*/ 242012 h 914180"/>
                <a:gd name="connsiteX4539" fmla="*/ 443761 w 9144548"/>
                <a:gd name="connsiteY4539" fmla="*/ 254738 h 914180"/>
                <a:gd name="connsiteX4540" fmla="*/ 429115 w 9144548"/>
                <a:gd name="connsiteY4540" fmla="*/ 259455 h 914180"/>
                <a:gd name="connsiteX4541" fmla="*/ 427086 w 9144548"/>
                <a:gd name="connsiteY4541" fmla="*/ 251556 h 914180"/>
                <a:gd name="connsiteX4542" fmla="*/ 429444 w 9144548"/>
                <a:gd name="connsiteY4542" fmla="*/ 260332 h 914180"/>
                <a:gd name="connsiteX4543" fmla="*/ 443871 w 9144548"/>
                <a:gd name="connsiteY4543" fmla="*/ 254902 h 914180"/>
                <a:gd name="connsiteX4544" fmla="*/ 445078 w 9144548"/>
                <a:gd name="connsiteY4544" fmla="*/ 264227 h 914180"/>
                <a:gd name="connsiteX4545" fmla="*/ 430103 w 9144548"/>
                <a:gd name="connsiteY4545" fmla="*/ 263075 h 914180"/>
                <a:gd name="connsiteX4546" fmla="*/ 429390 w 9144548"/>
                <a:gd name="connsiteY4546" fmla="*/ 260332 h 914180"/>
                <a:gd name="connsiteX4547" fmla="*/ 430267 w 9144548"/>
                <a:gd name="connsiteY4547" fmla="*/ 263679 h 914180"/>
                <a:gd name="connsiteX4548" fmla="*/ 445461 w 9144548"/>
                <a:gd name="connsiteY4548" fmla="*/ 266695 h 914180"/>
                <a:gd name="connsiteX4549" fmla="*/ 447326 w 9144548"/>
                <a:gd name="connsiteY4549" fmla="*/ 282109 h 914180"/>
                <a:gd name="connsiteX4550" fmla="*/ 440854 w 9144548"/>
                <a:gd name="connsiteY4550" fmla="*/ 279531 h 914180"/>
                <a:gd name="connsiteX4551" fmla="*/ 440031 w 9144548"/>
                <a:gd name="connsiteY4551" fmla="*/ 276843 h 914180"/>
                <a:gd name="connsiteX4552" fmla="*/ 439153 w 9144548"/>
                <a:gd name="connsiteY4552" fmla="*/ 271193 h 914180"/>
                <a:gd name="connsiteX4553" fmla="*/ 438715 w 9144548"/>
                <a:gd name="connsiteY4553" fmla="*/ 276898 h 914180"/>
                <a:gd name="connsiteX4554" fmla="*/ 438989 w 9144548"/>
                <a:gd name="connsiteY4554" fmla="*/ 278763 h 914180"/>
                <a:gd name="connsiteX4555" fmla="*/ 433449 w 9144548"/>
                <a:gd name="connsiteY4555" fmla="*/ 276788 h 914180"/>
                <a:gd name="connsiteX4556" fmla="*/ 430267 w 9144548"/>
                <a:gd name="connsiteY4556" fmla="*/ 263624 h 914180"/>
                <a:gd name="connsiteX4557" fmla="*/ 437343 w 9144548"/>
                <a:gd name="connsiteY4557" fmla="*/ 294506 h 914180"/>
                <a:gd name="connsiteX4558" fmla="*/ 437179 w 9144548"/>
                <a:gd name="connsiteY4558" fmla="*/ 294616 h 914180"/>
                <a:gd name="connsiteX4559" fmla="*/ 433504 w 9144548"/>
                <a:gd name="connsiteY4559" fmla="*/ 277172 h 914180"/>
                <a:gd name="connsiteX4560" fmla="*/ 439044 w 9144548"/>
                <a:gd name="connsiteY4560" fmla="*/ 279476 h 914180"/>
                <a:gd name="connsiteX4561" fmla="*/ 439537 w 9144548"/>
                <a:gd name="connsiteY4561" fmla="*/ 282603 h 914180"/>
                <a:gd name="connsiteX4562" fmla="*/ 444090 w 9144548"/>
                <a:gd name="connsiteY4562" fmla="*/ 293793 h 914180"/>
                <a:gd name="connsiteX4563" fmla="*/ 449521 w 9144548"/>
                <a:gd name="connsiteY4563" fmla="*/ 303995 h 914180"/>
                <a:gd name="connsiteX4564" fmla="*/ 449740 w 9144548"/>
                <a:gd name="connsiteY4564" fmla="*/ 307122 h 914180"/>
                <a:gd name="connsiteX4565" fmla="*/ 443542 w 9144548"/>
                <a:gd name="connsiteY4565" fmla="*/ 310797 h 914180"/>
                <a:gd name="connsiteX4566" fmla="*/ 443542 w 9144548"/>
                <a:gd name="connsiteY4566" fmla="*/ 310797 h 914180"/>
                <a:gd name="connsiteX4567" fmla="*/ 444529 w 9144548"/>
                <a:gd name="connsiteY4567" fmla="*/ 308000 h 914180"/>
                <a:gd name="connsiteX4568" fmla="*/ 437727 w 9144548"/>
                <a:gd name="connsiteY4568" fmla="*/ 293464 h 914180"/>
                <a:gd name="connsiteX4569" fmla="*/ 437288 w 9144548"/>
                <a:gd name="connsiteY4569" fmla="*/ 294616 h 914180"/>
                <a:gd name="connsiteX4570" fmla="*/ 446559 w 9144548"/>
                <a:gd name="connsiteY4570" fmla="*/ 747811 h 914180"/>
                <a:gd name="connsiteX4571" fmla="*/ 443871 w 9144548"/>
                <a:gd name="connsiteY4571" fmla="*/ 744959 h 914180"/>
                <a:gd name="connsiteX4572" fmla="*/ 447272 w 9144548"/>
                <a:gd name="connsiteY4572" fmla="*/ 744959 h 914180"/>
                <a:gd name="connsiteX4573" fmla="*/ 452483 w 9144548"/>
                <a:gd name="connsiteY4573" fmla="*/ 754942 h 914180"/>
                <a:gd name="connsiteX4574" fmla="*/ 446559 w 9144548"/>
                <a:gd name="connsiteY4574" fmla="*/ 747811 h 914180"/>
                <a:gd name="connsiteX4575" fmla="*/ 449246 w 9144548"/>
                <a:gd name="connsiteY4575" fmla="*/ 325278 h 914180"/>
                <a:gd name="connsiteX4576" fmla="*/ 450947 w 9144548"/>
                <a:gd name="connsiteY4576" fmla="*/ 323797 h 914180"/>
                <a:gd name="connsiteX4577" fmla="*/ 451002 w 9144548"/>
                <a:gd name="connsiteY4577" fmla="*/ 324675 h 914180"/>
                <a:gd name="connsiteX4578" fmla="*/ 449191 w 9144548"/>
                <a:gd name="connsiteY4578" fmla="*/ 325278 h 914180"/>
                <a:gd name="connsiteX4579" fmla="*/ 460162 w 9144548"/>
                <a:gd name="connsiteY4579" fmla="*/ 754942 h 914180"/>
                <a:gd name="connsiteX4580" fmla="*/ 457090 w 9144548"/>
                <a:gd name="connsiteY4580" fmla="*/ 744904 h 914180"/>
                <a:gd name="connsiteX4581" fmla="*/ 460382 w 9144548"/>
                <a:gd name="connsiteY4581" fmla="*/ 744904 h 914180"/>
                <a:gd name="connsiteX4582" fmla="*/ 460162 w 9144548"/>
                <a:gd name="connsiteY4582" fmla="*/ 754942 h 914180"/>
                <a:gd name="connsiteX4583" fmla="*/ 564822 w 9144548"/>
                <a:gd name="connsiteY4583" fmla="*/ 149584 h 914180"/>
                <a:gd name="connsiteX4584" fmla="*/ 567455 w 9144548"/>
                <a:gd name="connsiteY4584" fmla="*/ 151559 h 914180"/>
                <a:gd name="connsiteX4585" fmla="*/ 572282 w 9144548"/>
                <a:gd name="connsiteY4585" fmla="*/ 158745 h 914180"/>
                <a:gd name="connsiteX4586" fmla="*/ 587531 w 9144548"/>
                <a:gd name="connsiteY4586" fmla="*/ 176627 h 914180"/>
                <a:gd name="connsiteX4587" fmla="*/ 607333 w 9144548"/>
                <a:gd name="connsiteY4587" fmla="*/ 205863 h 914180"/>
                <a:gd name="connsiteX4588" fmla="*/ 588134 w 9144548"/>
                <a:gd name="connsiteY4588" fmla="*/ 198074 h 914180"/>
                <a:gd name="connsiteX4589" fmla="*/ 584733 w 9144548"/>
                <a:gd name="connsiteY4589" fmla="*/ 194180 h 914180"/>
                <a:gd name="connsiteX4590" fmla="*/ 565480 w 9144548"/>
                <a:gd name="connsiteY4590" fmla="*/ 174487 h 914180"/>
                <a:gd name="connsiteX4591" fmla="*/ 565206 w 9144548"/>
                <a:gd name="connsiteY4591" fmla="*/ 172787 h 914180"/>
                <a:gd name="connsiteX4592" fmla="*/ 564877 w 9144548"/>
                <a:gd name="connsiteY4592" fmla="*/ 149529 h 914180"/>
                <a:gd name="connsiteX4593" fmla="*/ 578096 w 9144548"/>
                <a:gd name="connsiteY4593" fmla="*/ 268670 h 914180"/>
                <a:gd name="connsiteX4594" fmla="*/ 582484 w 9144548"/>
                <a:gd name="connsiteY4594" fmla="*/ 263459 h 914180"/>
                <a:gd name="connsiteX4595" fmla="*/ 577273 w 9144548"/>
                <a:gd name="connsiteY4595" fmla="*/ 268506 h 914180"/>
                <a:gd name="connsiteX4596" fmla="*/ 577273 w 9144548"/>
                <a:gd name="connsiteY4596" fmla="*/ 268506 h 914180"/>
                <a:gd name="connsiteX4597" fmla="*/ 574860 w 9144548"/>
                <a:gd name="connsiteY4597" fmla="*/ 271797 h 914180"/>
                <a:gd name="connsiteX4598" fmla="*/ 571514 w 9144548"/>
                <a:gd name="connsiteY4598" fmla="*/ 244041 h 914180"/>
                <a:gd name="connsiteX4599" fmla="*/ 574256 w 9144548"/>
                <a:gd name="connsiteY4599" fmla="*/ 246510 h 914180"/>
                <a:gd name="connsiteX4600" fmla="*/ 586050 w 9144548"/>
                <a:gd name="connsiteY4600" fmla="*/ 259894 h 914180"/>
                <a:gd name="connsiteX4601" fmla="*/ 592852 w 9144548"/>
                <a:gd name="connsiteY4601" fmla="*/ 266586 h 914180"/>
                <a:gd name="connsiteX4602" fmla="*/ 594058 w 9144548"/>
                <a:gd name="connsiteY4602" fmla="*/ 267573 h 914180"/>
                <a:gd name="connsiteX4603" fmla="*/ 585172 w 9144548"/>
                <a:gd name="connsiteY4603" fmla="*/ 275801 h 914180"/>
                <a:gd name="connsiteX4604" fmla="*/ 576560 w 9144548"/>
                <a:gd name="connsiteY4604" fmla="*/ 284303 h 914180"/>
                <a:gd name="connsiteX4605" fmla="*/ 575189 w 9144548"/>
                <a:gd name="connsiteY4605" fmla="*/ 274649 h 914180"/>
                <a:gd name="connsiteX4606" fmla="*/ 575079 w 9144548"/>
                <a:gd name="connsiteY4606" fmla="*/ 273826 h 914180"/>
                <a:gd name="connsiteX4607" fmla="*/ 578096 w 9144548"/>
                <a:gd name="connsiteY4607" fmla="*/ 268560 h 914180"/>
                <a:gd name="connsiteX4608" fmla="*/ 589725 w 9144548"/>
                <a:gd name="connsiteY4608" fmla="*/ 259400 h 914180"/>
                <a:gd name="connsiteX4609" fmla="*/ 576999 w 9144548"/>
                <a:gd name="connsiteY4609" fmla="*/ 246071 h 914180"/>
                <a:gd name="connsiteX4610" fmla="*/ 571239 w 9144548"/>
                <a:gd name="connsiteY4610" fmla="*/ 241792 h 914180"/>
                <a:gd name="connsiteX4611" fmla="*/ 570417 w 9144548"/>
                <a:gd name="connsiteY4611" fmla="*/ 234606 h 914180"/>
                <a:gd name="connsiteX4612" fmla="*/ 570581 w 9144548"/>
                <a:gd name="connsiteY4612" fmla="*/ 234771 h 914180"/>
                <a:gd name="connsiteX4613" fmla="*/ 587970 w 9144548"/>
                <a:gd name="connsiteY4613" fmla="*/ 250130 h 914180"/>
                <a:gd name="connsiteX4614" fmla="*/ 590932 w 9144548"/>
                <a:gd name="connsiteY4614" fmla="*/ 252159 h 914180"/>
                <a:gd name="connsiteX4615" fmla="*/ 599763 w 9144548"/>
                <a:gd name="connsiteY4615" fmla="*/ 262307 h 914180"/>
                <a:gd name="connsiteX4616" fmla="*/ 596033 w 9144548"/>
                <a:gd name="connsiteY4616" fmla="*/ 265763 h 914180"/>
                <a:gd name="connsiteX4617" fmla="*/ 589780 w 9144548"/>
                <a:gd name="connsiteY4617" fmla="*/ 259400 h 914180"/>
                <a:gd name="connsiteX4618" fmla="*/ 597459 w 9144548"/>
                <a:gd name="connsiteY4618" fmla="*/ 254628 h 914180"/>
                <a:gd name="connsiteX4619" fmla="*/ 590603 w 9144548"/>
                <a:gd name="connsiteY4619" fmla="*/ 249526 h 914180"/>
                <a:gd name="connsiteX4620" fmla="*/ 574256 w 9144548"/>
                <a:gd name="connsiteY4620" fmla="*/ 234113 h 914180"/>
                <a:gd name="connsiteX4621" fmla="*/ 569978 w 9144548"/>
                <a:gd name="connsiteY4621" fmla="*/ 229999 h 914180"/>
                <a:gd name="connsiteX4622" fmla="*/ 569374 w 9144548"/>
                <a:gd name="connsiteY4622" fmla="*/ 221880 h 914180"/>
                <a:gd name="connsiteX4623" fmla="*/ 577164 w 9144548"/>
                <a:gd name="connsiteY4623" fmla="*/ 228243 h 914180"/>
                <a:gd name="connsiteX4624" fmla="*/ 590822 w 9144548"/>
                <a:gd name="connsiteY4624" fmla="*/ 236965 h 914180"/>
                <a:gd name="connsiteX4625" fmla="*/ 598008 w 9144548"/>
                <a:gd name="connsiteY4625" fmla="*/ 239927 h 914180"/>
                <a:gd name="connsiteX4626" fmla="*/ 584349 w 9144548"/>
                <a:gd name="connsiteY4626" fmla="*/ 236746 h 914180"/>
                <a:gd name="connsiteX4627" fmla="*/ 604261 w 9144548"/>
                <a:gd name="connsiteY4627" fmla="*/ 256328 h 914180"/>
                <a:gd name="connsiteX4628" fmla="*/ 597459 w 9144548"/>
                <a:gd name="connsiteY4628" fmla="*/ 254628 h 914180"/>
                <a:gd name="connsiteX4629" fmla="*/ 589451 w 9144548"/>
                <a:gd name="connsiteY4629" fmla="*/ 217054 h 914180"/>
                <a:gd name="connsiteX4630" fmla="*/ 597843 w 9144548"/>
                <a:gd name="connsiteY4630" fmla="*/ 223416 h 914180"/>
                <a:gd name="connsiteX4631" fmla="*/ 587257 w 9144548"/>
                <a:gd name="connsiteY4631" fmla="*/ 221990 h 914180"/>
                <a:gd name="connsiteX4632" fmla="*/ 580290 w 9144548"/>
                <a:gd name="connsiteY4632" fmla="*/ 217712 h 914180"/>
                <a:gd name="connsiteX4633" fmla="*/ 567893 w 9144548"/>
                <a:gd name="connsiteY4633" fmla="*/ 208880 h 914180"/>
                <a:gd name="connsiteX4634" fmla="*/ 567564 w 9144548"/>
                <a:gd name="connsiteY4634" fmla="*/ 199446 h 914180"/>
                <a:gd name="connsiteX4635" fmla="*/ 565974 w 9144548"/>
                <a:gd name="connsiteY4635" fmla="*/ 178821 h 914180"/>
                <a:gd name="connsiteX4636" fmla="*/ 581826 w 9144548"/>
                <a:gd name="connsiteY4636" fmla="*/ 194673 h 914180"/>
                <a:gd name="connsiteX4637" fmla="*/ 587421 w 9144548"/>
                <a:gd name="connsiteY4637" fmla="*/ 200488 h 914180"/>
                <a:gd name="connsiteX4638" fmla="*/ 589451 w 9144548"/>
                <a:gd name="connsiteY4638" fmla="*/ 217054 h 914180"/>
                <a:gd name="connsiteX4639" fmla="*/ 577822 w 9144548"/>
                <a:gd name="connsiteY4639" fmla="*/ 218370 h 914180"/>
                <a:gd name="connsiteX4640" fmla="*/ 583856 w 9144548"/>
                <a:gd name="connsiteY4640" fmla="*/ 221771 h 914180"/>
                <a:gd name="connsiteX4641" fmla="*/ 595265 w 9144548"/>
                <a:gd name="connsiteY4641" fmla="*/ 237623 h 914180"/>
                <a:gd name="connsiteX4642" fmla="*/ 601299 w 9144548"/>
                <a:gd name="connsiteY4642" fmla="*/ 240366 h 914180"/>
                <a:gd name="connsiteX4643" fmla="*/ 600641 w 9144548"/>
                <a:gd name="connsiteY4643" fmla="*/ 240256 h 914180"/>
                <a:gd name="connsiteX4644" fmla="*/ 579851 w 9144548"/>
                <a:gd name="connsiteY4644" fmla="*/ 227640 h 914180"/>
                <a:gd name="connsiteX4645" fmla="*/ 569265 w 9144548"/>
                <a:gd name="connsiteY4645" fmla="*/ 218370 h 914180"/>
                <a:gd name="connsiteX4646" fmla="*/ 569100 w 9144548"/>
                <a:gd name="connsiteY4646" fmla="*/ 218205 h 914180"/>
                <a:gd name="connsiteX4647" fmla="*/ 568168 w 9144548"/>
                <a:gd name="connsiteY4647" fmla="*/ 211952 h 914180"/>
                <a:gd name="connsiteX4648" fmla="*/ 577877 w 9144548"/>
                <a:gd name="connsiteY4648" fmla="*/ 218315 h 914180"/>
                <a:gd name="connsiteX4649" fmla="*/ 509365 w 9144548"/>
                <a:gd name="connsiteY4649" fmla="*/ 287046 h 914180"/>
                <a:gd name="connsiteX4650" fmla="*/ 515180 w 9144548"/>
                <a:gd name="connsiteY4650" fmla="*/ 289624 h 914180"/>
                <a:gd name="connsiteX4651" fmla="*/ 515783 w 9144548"/>
                <a:gd name="connsiteY4651" fmla="*/ 292860 h 914180"/>
                <a:gd name="connsiteX4652" fmla="*/ 515619 w 9144548"/>
                <a:gd name="connsiteY4652" fmla="*/ 293573 h 914180"/>
                <a:gd name="connsiteX4653" fmla="*/ 509365 w 9144548"/>
                <a:gd name="connsiteY4653" fmla="*/ 287101 h 914180"/>
                <a:gd name="connsiteX4654" fmla="*/ 509365 w 9144548"/>
                <a:gd name="connsiteY4654" fmla="*/ 287101 h 914180"/>
                <a:gd name="connsiteX4655" fmla="*/ 515235 w 9144548"/>
                <a:gd name="connsiteY4655" fmla="*/ 295329 h 914180"/>
                <a:gd name="connsiteX4656" fmla="*/ 513753 w 9144548"/>
                <a:gd name="connsiteY4656" fmla="*/ 302405 h 914180"/>
                <a:gd name="connsiteX4657" fmla="*/ 512931 w 9144548"/>
                <a:gd name="connsiteY4657" fmla="*/ 296426 h 914180"/>
                <a:gd name="connsiteX4658" fmla="*/ 510572 w 9144548"/>
                <a:gd name="connsiteY4658" fmla="*/ 289405 h 914180"/>
                <a:gd name="connsiteX4659" fmla="*/ 514905 w 9144548"/>
                <a:gd name="connsiteY4659" fmla="*/ 294890 h 914180"/>
                <a:gd name="connsiteX4660" fmla="*/ 515289 w 9144548"/>
                <a:gd name="connsiteY4660" fmla="*/ 295329 h 914180"/>
                <a:gd name="connsiteX4661" fmla="*/ 505964 w 9144548"/>
                <a:gd name="connsiteY4661" fmla="*/ 285565 h 914180"/>
                <a:gd name="connsiteX4662" fmla="*/ 510078 w 9144548"/>
                <a:gd name="connsiteY4662" fmla="*/ 296536 h 914180"/>
                <a:gd name="connsiteX4663" fmla="*/ 511340 w 9144548"/>
                <a:gd name="connsiteY4663" fmla="*/ 303721 h 914180"/>
                <a:gd name="connsiteX4664" fmla="*/ 512272 w 9144548"/>
                <a:gd name="connsiteY4664" fmla="*/ 309865 h 914180"/>
                <a:gd name="connsiteX4665" fmla="*/ 511230 w 9144548"/>
                <a:gd name="connsiteY4665" fmla="*/ 315405 h 914180"/>
                <a:gd name="connsiteX4666" fmla="*/ 506732 w 9144548"/>
                <a:gd name="connsiteY4666" fmla="*/ 312553 h 914180"/>
                <a:gd name="connsiteX4667" fmla="*/ 505251 w 9144548"/>
                <a:gd name="connsiteY4667" fmla="*/ 302460 h 914180"/>
                <a:gd name="connsiteX4668" fmla="*/ 502289 w 9144548"/>
                <a:gd name="connsiteY4668" fmla="*/ 296590 h 914180"/>
                <a:gd name="connsiteX4669" fmla="*/ 496859 w 9144548"/>
                <a:gd name="connsiteY4669" fmla="*/ 291050 h 914180"/>
                <a:gd name="connsiteX4670" fmla="*/ 503112 w 9144548"/>
                <a:gd name="connsiteY4670" fmla="*/ 302569 h 914180"/>
                <a:gd name="connsiteX4671" fmla="*/ 503880 w 9144548"/>
                <a:gd name="connsiteY4671" fmla="*/ 310742 h 914180"/>
                <a:gd name="connsiteX4672" fmla="*/ 498285 w 9144548"/>
                <a:gd name="connsiteY4672" fmla="*/ 307342 h 914180"/>
                <a:gd name="connsiteX4673" fmla="*/ 490057 w 9144548"/>
                <a:gd name="connsiteY4673" fmla="*/ 282438 h 914180"/>
                <a:gd name="connsiteX4674" fmla="*/ 488741 w 9144548"/>
                <a:gd name="connsiteY4674" fmla="*/ 278873 h 914180"/>
                <a:gd name="connsiteX4675" fmla="*/ 505909 w 9144548"/>
                <a:gd name="connsiteY4675" fmla="*/ 285510 h 914180"/>
                <a:gd name="connsiteX4676" fmla="*/ 510737 w 9144548"/>
                <a:gd name="connsiteY4676" fmla="*/ 318257 h 914180"/>
                <a:gd name="connsiteX4677" fmla="*/ 510517 w 9144548"/>
                <a:gd name="connsiteY4677" fmla="*/ 319409 h 914180"/>
                <a:gd name="connsiteX4678" fmla="*/ 509256 w 9144548"/>
                <a:gd name="connsiteY4678" fmla="*/ 326430 h 914180"/>
                <a:gd name="connsiteX4679" fmla="*/ 508488 w 9144548"/>
                <a:gd name="connsiteY4679" fmla="*/ 330709 h 914180"/>
                <a:gd name="connsiteX4680" fmla="*/ 508213 w 9144548"/>
                <a:gd name="connsiteY4680" fmla="*/ 330544 h 914180"/>
                <a:gd name="connsiteX4681" fmla="*/ 507171 w 9144548"/>
                <a:gd name="connsiteY4681" fmla="*/ 326485 h 914180"/>
                <a:gd name="connsiteX4682" fmla="*/ 506732 w 9144548"/>
                <a:gd name="connsiteY4682" fmla="*/ 315679 h 914180"/>
                <a:gd name="connsiteX4683" fmla="*/ 509694 w 9144548"/>
                <a:gd name="connsiteY4683" fmla="*/ 317599 h 914180"/>
                <a:gd name="connsiteX4684" fmla="*/ 510682 w 9144548"/>
                <a:gd name="connsiteY4684" fmla="*/ 318257 h 914180"/>
                <a:gd name="connsiteX4685" fmla="*/ 505087 w 9144548"/>
                <a:gd name="connsiteY4685" fmla="*/ 326540 h 914180"/>
                <a:gd name="connsiteX4686" fmla="*/ 505635 w 9144548"/>
                <a:gd name="connsiteY4686" fmla="*/ 328241 h 914180"/>
                <a:gd name="connsiteX4687" fmla="*/ 504867 w 9144548"/>
                <a:gd name="connsiteY4687" fmla="*/ 332355 h 914180"/>
                <a:gd name="connsiteX4688" fmla="*/ 499272 w 9144548"/>
                <a:gd name="connsiteY4688" fmla="*/ 310907 h 914180"/>
                <a:gd name="connsiteX4689" fmla="*/ 503935 w 9144548"/>
                <a:gd name="connsiteY4689" fmla="*/ 313924 h 914180"/>
                <a:gd name="connsiteX4690" fmla="*/ 503935 w 9144548"/>
                <a:gd name="connsiteY4690" fmla="*/ 314637 h 914180"/>
                <a:gd name="connsiteX4691" fmla="*/ 505032 w 9144548"/>
                <a:gd name="connsiteY4691" fmla="*/ 326595 h 914180"/>
                <a:gd name="connsiteX4692" fmla="*/ 488137 w 9144548"/>
                <a:gd name="connsiteY4692" fmla="*/ 791420 h 914180"/>
                <a:gd name="connsiteX4693" fmla="*/ 471352 w 9144548"/>
                <a:gd name="connsiteY4693" fmla="*/ 811551 h 914180"/>
                <a:gd name="connsiteX4694" fmla="*/ 468609 w 9144548"/>
                <a:gd name="connsiteY4694" fmla="*/ 791804 h 914180"/>
                <a:gd name="connsiteX4695" fmla="*/ 473985 w 9144548"/>
                <a:gd name="connsiteY4695" fmla="*/ 781601 h 914180"/>
                <a:gd name="connsiteX4696" fmla="*/ 489179 w 9144548"/>
                <a:gd name="connsiteY4696" fmla="*/ 744630 h 914180"/>
                <a:gd name="connsiteX4697" fmla="*/ 500040 w 9144548"/>
                <a:gd name="connsiteY4697" fmla="*/ 744630 h 914180"/>
                <a:gd name="connsiteX4698" fmla="*/ 502399 w 9144548"/>
                <a:gd name="connsiteY4698" fmla="*/ 747153 h 914180"/>
                <a:gd name="connsiteX4699" fmla="*/ 499272 w 9144548"/>
                <a:gd name="connsiteY4699" fmla="*/ 767174 h 914180"/>
                <a:gd name="connsiteX4700" fmla="*/ 488082 w 9144548"/>
                <a:gd name="connsiteY4700" fmla="*/ 791420 h 914180"/>
                <a:gd name="connsiteX4701" fmla="*/ 511669 w 9144548"/>
                <a:gd name="connsiteY4701" fmla="*/ 776006 h 914180"/>
                <a:gd name="connsiteX4702" fmla="*/ 502783 w 9144548"/>
                <a:gd name="connsiteY4702" fmla="*/ 781162 h 914180"/>
                <a:gd name="connsiteX4703" fmla="*/ 516002 w 9144548"/>
                <a:gd name="connsiteY4703" fmla="*/ 760208 h 914180"/>
                <a:gd name="connsiteX4704" fmla="*/ 523298 w 9144548"/>
                <a:gd name="connsiteY4704" fmla="*/ 750389 h 914180"/>
                <a:gd name="connsiteX4705" fmla="*/ 532897 w 9144548"/>
                <a:gd name="connsiteY4705" fmla="*/ 744356 h 914180"/>
                <a:gd name="connsiteX4706" fmla="*/ 589560 w 9144548"/>
                <a:gd name="connsiteY4706" fmla="*/ 743917 h 914180"/>
                <a:gd name="connsiteX4707" fmla="*/ 594826 w 9144548"/>
                <a:gd name="connsiteY4707" fmla="*/ 747318 h 914180"/>
                <a:gd name="connsiteX4708" fmla="*/ 511614 w 9144548"/>
                <a:gd name="connsiteY4708" fmla="*/ 775951 h 914180"/>
                <a:gd name="connsiteX4709" fmla="*/ 592961 w 9144548"/>
                <a:gd name="connsiteY4709" fmla="*/ 363346 h 914180"/>
                <a:gd name="connsiteX4710" fmla="*/ 592961 w 9144548"/>
                <a:gd name="connsiteY4710" fmla="*/ 363292 h 914180"/>
                <a:gd name="connsiteX4711" fmla="*/ 585666 w 9144548"/>
                <a:gd name="connsiteY4711" fmla="*/ 357752 h 914180"/>
                <a:gd name="connsiteX4712" fmla="*/ 584898 w 9144548"/>
                <a:gd name="connsiteY4712" fmla="*/ 351992 h 914180"/>
                <a:gd name="connsiteX4713" fmla="*/ 595155 w 9144548"/>
                <a:gd name="connsiteY4713" fmla="*/ 360878 h 914180"/>
                <a:gd name="connsiteX4714" fmla="*/ 592961 w 9144548"/>
                <a:gd name="connsiteY4714" fmla="*/ 363346 h 914180"/>
                <a:gd name="connsiteX4715" fmla="*/ 598721 w 9144548"/>
                <a:gd name="connsiteY4715" fmla="*/ 357752 h 914180"/>
                <a:gd name="connsiteX4716" fmla="*/ 597734 w 9144548"/>
                <a:gd name="connsiteY4716" fmla="*/ 357093 h 914180"/>
                <a:gd name="connsiteX4717" fmla="*/ 596143 w 9144548"/>
                <a:gd name="connsiteY4717" fmla="*/ 359616 h 914180"/>
                <a:gd name="connsiteX4718" fmla="*/ 584788 w 9144548"/>
                <a:gd name="connsiteY4718" fmla="*/ 349359 h 914180"/>
                <a:gd name="connsiteX4719" fmla="*/ 584514 w 9144548"/>
                <a:gd name="connsiteY4719" fmla="*/ 349140 h 914180"/>
                <a:gd name="connsiteX4720" fmla="*/ 583252 w 9144548"/>
                <a:gd name="connsiteY4720" fmla="*/ 339595 h 914180"/>
                <a:gd name="connsiteX4721" fmla="*/ 583143 w 9144548"/>
                <a:gd name="connsiteY4721" fmla="*/ 338443 h 914180"/>
                <a:gd name="connsiteX4722" fmla="*/ 593181 w 9144548"/>
                <a:gd name="connsiteY4722" fmla="*/ 348317 h 914180"/>
                <a:gd name="connsiteX4723" fmla="*/ 599598 w 9144548"/>
                <a:gd name="connsiteY4723" fmla="*/ 354460 h 914180"/>
                <a:gd name="connsiteX4724" fmla="*/ 598776 w 9144548"/>
                <a:gd name="connsiteY4724" fmla="*/ 357697 h 914180"/>
                <a:gd name="connsiteX4725" fmla="*/ 600421 w 9144548"/>
                <a:gd name="connsiteY4725" fmla="*/ 351334 h 914180"/>
                <a:gd name="connsiteX4726" fmla="*/ 596746 w 9144548"/>
                <a:gd name="connsiteY4726" fmla="*/ 347713 h 914180"/>
                <a:gd name="connsiteX4727" fmla="*/ 582320 w 9144548"/>
                <a:gd name="connsiteY4727" fmla="*/ 333451 h 914180"/>
                <a:gd name="connsiteX4728" fmla="*/ 581991 w 9144548"/>
                <a:gd name="connsiteY4728" fmla="*/ 329338 h 914180"/>
                <a:gd name="connsiteX4729" fmla="*/ 602067 w 9144548"/>
                <a:gd name="connsiteY4729" fmla="*/ 344587 h 914180"/>
                <a:gd name="connsiteX4730" fmla="*/ 600421 w 9144548"/>
                <a:gd name="connsiteY4730" fmla="*/ 351334 h 914180"/>
                <a:gd name="connsiteX4731" fmla="*/ 608540 w 9144548"/>
                <a:gd name="connsiteY4731" fmla="*/ 314801 h 914180"/>
                <a:gd name="connsiteX4732" fmla="*/ 597624 w 9144548"/>
                <a:gd name="connsiteY4732" fmla="*/ 308439 h 914180"/>
                <a:gd name="connsiteX4733" fmla="*/ 613257 w 9144548"/>
                <a:gd name="connsiteY4733" fmla="*/ 289405 h 914180"/>
                <a:gd name="connsiteX4734" fmla="*/ 613312 w 9144548"/>
                <a:gd name="connsiteY4734" fmla="*/ 289514 h 914180"/>
                <a:gd name="connsiteX4735" fmla="*/ 608540 w 9144548"/>
                <a:gd name="connsiteY4735" fmla="*/ 314801 h 914180"/>
                <a:gd name="connsiteX4736" fmla="*/ 705849 w 9144548"/>
                <a:gd name="connsiteY4736" fmla="*/ 286388 h 914180"/>
                <a:gd name="connsiteX4737" fmla="*/ 709359 w 9144548"/>
                <a:gd name="connsiteY4737" fmla="*/ 281012 h 914180"/>
                <a:gd name="connsiteX4738" fmla="*/ 711608 w 9144548"/>
                <a:gd name="connsiteY4738" fmla="*/ 288253 h 914180"/>
                <a:gd name="connsiteX4739" fmla="*/ 706781 w 9144548"/>
                <a:gd name="connsiteY4739" fmla="*/ 290557 h 914180"/>
                <a:gd name="connsiteX4740" fmla="*/ 704861 w 9144548"/>
                <a:gd name="connsiteY4740" fmla="*/ 287430 h 914180"/>
                <a:gd name="connsiteX4741" fmla="*/ 705849 w 9144548"/>
                <a:gd name="connsiteY4741" fmla="*/ 286388 h 914180"/>
                <a:gd name="connsiteX4742" fmla="*/ 703984 w 9144548"/>
                <a:gd name="connsiteY4742" fmla="*/ 265434 h 914180"/>
                <a:gd name="connsiteX4743" fmla="*/ 702722 w 9144548"/>
                <a:gd name="connsiteY4743" fmla="*/ 264666 h 914180"/>
                <a:gd name="connsiteX4744" fmla="*/ 702338 w 9144548"/>
                <a:gd name="connsiteY4744" fmla="*/ 264995 h 914180"/>
                <a:gd name="connsiteX4745" fmla="*/ 702174 w 9144548"/>
                <a:gd name="connsiteY4745" fmla="*/ 264172 h 914180"/>
                <a:gd name="connsiteX4746" fmla="*/ 694714 w 9144548"/>
                <a:gd name="connsiteY4746" fmla="*/ 248375 h 914180"/>
                <a:gd name="connsiteX4747" fmla="*/ 687418 w 9144548"/>
                <a:gd name="connsiteY4747" fmla="*/ 232686 h 914180"/>
                <a:gd name="connsiteX4748" fmla="*/ 685060 w 9144548"/>
                <a:gd name="connsiteY4748" fmla="*/ 224733 h 914180"/>
                <a:gd name="connsiteX4749" fmla="*/ 684182 w 9144548"/>
                <a:gd name="connsiteY4749" fmla="*/ 220070 h 914180"/>
                <a:gd name="connsiteX4750" fmla="*/ 704039 w 9144548"/>
                <a:gd name="connsiteY4750" fmla="*/ 265434 h 914180"/>
                <a:gd name="connsiteX4751" fmla="*/ 656371 w 9144548"/>
                <a:gd name="connsiteY4751" fmla="*/ 172239 h 914180"/>
                <a:gd name="connsiteX4752" fmla="*/ 672224 w 9144548"/>
                <a:gd name="connsiteY4752" fmla="*/ 197471 h 914180"/>
                <a:gd name="connsiteX4753" fmla="*/ 659059 w 9144548"/>
                <a:gd name="connsiteY4753" fmla="*/ 209155 h 914180"/>
                <a:gd name="connsiteX4754" fmla="*/ 654068 w 9144548"/>
                <a:gd name="connsiteY4754" fmla="*/ 198019 h 914180"/>
                <a:gd name="connsiteX4755" fmla="*/ 650831 w 9144548"/>
                <a:gd name="connsiteY4755" fmla="*/ 187543 h 914180"/>
                <a:gd name="connsiteX4756" fmla="*/ 649295 w 9144548"/>
                <a:gd name="connsiteY4756" fmla="*/ 176956 h 914180"/>
                <a:gd name="connsiteX4757" fmla="*/ 648857 w 9144548"/>
                <a:gd name="connsiteY4757" fmla="*/ 187597 h 914180"/>
                <a:gd name="connsiteX4758" fmla="*/ 650996 w 9144548"/>
                <a:gd name="connsiteY4758" fmla="*/ 198239 h 914180"/>
                <a:gd name="connsiteX4759" fmla="*/ 656371 w 9144548"/>
                <a:gd name="connsiteY4759" fmla="*/ 211568 h 914180"/>
                <a:gd name="connsiteX4760" fmla="*/ 654561 w 9144548"/>
                <a:gd name="connsiteY4760" fmla="*/ 213159 h 914180"/>
                <a:gd name="connsiteX4761" fmla="*/ 650557 w 9144548"/>
                <a:gd name="connsiteY4761" fmla="*/ 215847 h 914180"/>
                <a:gd name="connsiteX4762" fmla="*/ 643371 w 9144548"/>
                <a:gd name="connsiteY4762" fmla="*/ 162475 h 914180"/>
                <a:gd name="connsiteX4763" fmla="*/ 641890 w 9144548"/>
                <a:gd name="connsiteY4763" fmla="*/ 150846 h 914180"/>
                <a:gd name="connsiteX4764" fmla="*/ 656317 w 9144548"/>
                <a:gd name="connsiteY4764" fmla="*/ 172293 h 914180"/>
                <a:gd name="connsiteX4765" fmla="*/ 666190 w 9144548"/>
                <a:gd name="connsiteY4765" fmla="*/ 229450 h 914180"/>
                <a:gd name="connsiteX4766" fmla="*/ 673156 w 9144548"/>
                <a:gd name="connsiteY4766" fmla="*/ 239653 h 914180"/>
                <a:gd name="connsiteX4767" fmla="*/ 678203 w 9144548"/>
                <a:gd name="connsiteY4767" fmla="*/ 249965 h 914180"/>
                <a:gd name="connsiteX4768" fmla="*/ 678313 w 9144548"/>
                <a:gd name="connsiteY4768" fmla="*/ 250404 h 914180"/>
                <a:gd name="connsiteX4769" fmla="*/ 673321 w 9144548"/>
                <a:gd name="connsiteY4769" fmla="*/ 244315 h 914180"/>
                <a:gd name="connsiteX4770" fmla="*/ 662789 w 9144548"/>
                <a:gd name="connsiteY4770" fmla="*/ 228792 h 914180"/>
                <a:gd name="connsiteX4771" fmla="*/ 662241 w 9144548"/>
                <a:gd name="connsiteY4771" fmla="*/ 231699 h 914180"/>
                <a:gd name="connsiteX4772" fmla="*/ 661802 w 9144548"/>
                <a:gd name="connsiteY4772" fmla="*/ 231206 h 914180"/>
                <a:gd name="connsiteX4773" fmla="*/ 662899 w 9144548"/>
                <a:gd name="connsiteY4773" fmla="*/ 228079 h 914180"/>
                <a:gd name="connsiteX4774" fmla="*/ 664325 w 9144548"/>
                <a:gd name="connsiteY4774" fmla="*/ 226378 h 914180"/>
                <a:gd name="connsiteX4775" fmla="*/ 666245 w 9144548"/>
                <a:gd name="connsiteY4775" fmla="*/ 229505 h 914180"/>
                <a:gd name="connsiteX4776" fmla="*/ 693452 w 9144548"/>
                <a:gd name="connsiteY4776" fmla="*/ 786647 h 914180"/>
                <a:gd name="connsiteX4777" fmla="*/ 643042 w 9144548"/>
                <a:gd name="connsiteY4777" fmla="*/ 743478 h 914180"/>
                <a:gd name="connsiteX4778" fmla="*/ 671072 w 9144548"/>
                <a:gd name="connsiteY4778" fmla="*/ 743259 h 914180"/>
                <a:gd name="connsiteX4779" fmla="*/ 684785 w 9144548"/>
                <a:gd name="connsiteY4779" fmla="*/ 763554 h 914180"/>
                <a:gd name="connsiteX4780" fmla="*/ 701845 w 9144548"/>
                <a:gd name="connsiteY4780" fmla="*/ 796795 h 914180"/>
                <a:gd name="connsiteX4781" fmla="*/ 693397 w 9144548"/>
                <a:gd name="connsiteY4781" fmla="*/ 786593 h 914180"/>
                <a:gd name="connsiteX4782" fmla="*/ 694494 w 9144548"/>
                <a:gd name="connsiteY4782" fmla="*/ 743149 h 914180"/>
                <a:gd name="connsiteX4783" fmla="*/ 701461 w 9144548"/>
                <a:gd name="connsiteY4783" fmla="*/ 743149 h 914180"/>
                <a:gd name="connsiteX4784" fmla="*/ 700967 w 9144548"/>
                <a:gd name="connsiteY4784" fmla="*/ 748415 h 914180"/>
                <a:gd name="connsiteX4785" fmla="*/ 698718 w 9144548"/>
                <a:gd name="connsiteY4785" fmla="*/ 753571 h 914180"/>
                <a:gd name="connsiteX4786" fmla="*/ 697566 w 9144548"/>
                <a:gd name="connsiteY4786" fmla="*/ 750719 h 914180"/>
                <a:gd name="connsiteX4787" fmla="*/ 694494 w 9144548"/>
                <a:gd name="connsiteY4787" fmla="*/ 743094 h 914180"/>
                <a:gd name="connsiteX4788" fmla="*/ 693891 w 9144548"/>
                <a:gd name="connsiteY4788" fmla="*/ 270864 h 914180"/>
                <a:gd name="connsiteX4789" fmla="*/ 691587 w 9144548"/>
                <a:gd name="connsiteY4789" fmla="*/ 267683 h 914180"/>
                <a:gd name="connsiteX4790" fmla="*/ 681768 w 9144548"/>
                <a:gd name="connsiteY4790" fmla="*/ 248210 h 914180"/>
                <a:gd name="connsiteX4791" fmla="*/ 681165 w 9144548"/>
                <a:gd name="connsiteY4791" fmla="*/ 249856 h 914180"/>
                <a:gd name="connsiteX4792" fmla="*/ 680123 w 9144548"/>
                <a:gd name="connsiteY4792" fmla="*/ 250788 h 914180"/>
                <a:gd name="connsiteX4793" fmla="*/ 680123 w 9144548"/>
                <a:gd name="connsiteY4793" fmla="*/ 249856 h 914180"/>
                <a:gd name="connsiteX4794" fmla="*/ 676118 w 9144548"/>
                <a:gd name="connsiteY4794" fmla="*/ 239324 h 914180"/>
                <a:gd name="connsiteX4795" fmla="*/ 669701 w 9144548"/>
                <a:gd name="connsiteY4795" fmla="*/ 229066 h 914180"/>
                <a:gd name="connsiteX4796" fmla="*/ 666574 w 9144548"/>
                <a:gd name="connsiteY4796" fmla="*/ 223526 h 914180"/>
                <a:gd name="connsiteX4797" fmla="*/ 676886 w 9144548"/>
                <a:gd name="connsiteY4797" fmla="*/ 210307 h 914180"/>
                <a:gd name="connsiteX4798" fmla="*/ 678532 w 9144548"/>
                <a:gd name="connsiteY4798" fmla="*/ 208990 h 914180"/>
                <a:gd name="connsiteX4799" fmla="*/ 683469 w 9144548"/>
                <a:gd name="connsiteY4799" fmla="*/ 218699 h 914180"/>
                <a:gd name="connsiteX4800" fmla="*/ 683085 w 9144548"/>
                <a:gd name="connsiteY4800" fmla="*/ 224788 h 914180"/>
                <a:gd name="connsiteX4801" fmla="*/ 684346 w 9144548"/>
                <a:gd name="connsiteY4801" fmla="*/ 232851 h 914180"/>
                <a:gd name="connsiteX4802" fmla="*/ 690764 w 9144548"/>
                <a:gd name="connsiteY4802" fmla="*/ 248759 h 914180"/>
                <a:gd name="connsiteX4803" fmla="*/ 699102 w 9144548"/>
                <a:gd name="connsiteY4803" fmla="*/ 264392 h 914180"/>
                <a:gd name="connsiteX4804" fmla="*/ 699925 w 9144548"/>
                <a:gd name="connsiteY4804" fmla="*/ 266860 h 914180"/>
                <a:gd name="connsiteX4805" fmla="*/ 693891 w 9144548"/>
                <a:gd name="connsiteY4805" fmla="*/ 270864 h 914180"/>
                <a:gd name="connsiteX4806" fmla="*/ 712870 w 9144548"/>
                <a:gd name="connsiteY4806" fmla="*/ 796795 h 914180"/>
                <a:gd name="connsiteX4807" fmla="*/ 704148 w 9144548"/>
                <a:gd name="connsiteY4807" fmla="*/ 768985 h 914180"/>
                <a:gd name="connsiteX4808" fmla="*/ 709963 w 9144548"/>
                <a:gd name="connsiteY4808" fmla="*/ 771453 h 914180"/>
                <a:gd name="connsiteX4809" fmla="*/ 711499 w 9144548"/>
                <a:gd name="connsiteY4809" fmla="*/ 754010 h 914180"/>
                <a:gd name="connsiteX4810" fmla="*/ 715284 w 9144548"/>
                <a:gd name="connsiteY4810" fmla="*/ 752584 h 914180"/>
                <a:gd name="connsiteX4811" fmla="*/ 712925 w 9144548"/>
                <a:gd name="connsiteY4811" fmla="*/ 796740 h 914180"/>
                <a:gd name="connsiteX4812" fmla="*/ 1020047 w 9144548"/>
                <a:gd name="connsiteY4812" fmla="*/ 237514 h 914180"/>
                <a:gd name="connsiteX4813" fmla="*/ 1022625 w 9144548"/>
                <a:gd name="connsiteY4813" fmla="*/ 235210 h 914180"/>
                <a:gd name="connsiteX4814" fmla="*/ 1024655 w 9144548"/>
                <a:gd name="connsiteY4814" fmla="*/ 249526 h 914180"/>
                <a:gd name="connsiteX4815" fmla="*/ 1023832 w 9144548"/>
                <a:gd name="connsiteY4815" fmla="*/ 248429 h 914180"/>
                <a:gd name="connsiteX4816" fmla="*/ 1017633 w 9144548"/>
                <a:gd name="connsiteY4816" fmla="*/ 240092 h 914180"/>
                <a:gd name="connsiteX4817" fmla="*/ 1022515 w 9144548"/>
                <a:gd name="connsiteY4817" fmla="*/ 248539 h 914180"/>
                <a:gd name="connsiteX4818" fmla="*/ 1025093 w 9144548"/>
                <a:gd name="connsiteY4818" fmla="*/ 252379 h 914180"/>
                <a:gd name="connsiteX4819" fmla="*/ 1025587 w 9144548"/>
                <a:gd name="connsiteY4819" fmla="*/ 255834 h 914180"/>
                <a:gd name="connsiteX4820" fmla="*/ 1026026 w 9144548"/>
                <a:gd name="connsiteY4820" fmla="*/ 259126 h 914180"/>
                <a:gd name="connsiteX4821" fmla="*/ 1024764 w 9144548"/>
                <a:gd name="connsiteY4821" fmla="*/ 260278 h 914180"/>
                <a:gd name="connsiteX4822" fmla="*/ 1020102 w 9144548"/>
                <a:gd name="connsiteY4822" fmla="*/ 265324 h 914180"/>
                <a:gd name="connsiteX4823" fmla="*/ 1018292 w 9144548"/>
                <a:gd name="connsiteY4823" fmla="*/ 263843 h 914180"/>
                <a:gd name="connsiteX4824" fmla="*/ 1005017 w 9144548"/>
                <a:gd name="connsiteY4824" fmla="*/ 254079 h 914180"/>
                <a:gd name="connsiteX4825" fmla="*/ 1020047 w 9144548"/>
                <a:gd name="connsiteY4825" fmla="*/ 237514 h 914180"/>
                <a:gd name="connsiteX4826" fmla="*/ 1025093 w 9144548"/>
                <a:gd name="connsiteY4826" fmla="*/ 262636 h 914180"/>
                <a:gd name="connsiteX4827" fmla="*/ 1024874 w 9144548"/>
                <a:gd name="connsiteY4827" fmla="*/ 263020 h 914180"/>
                <a:gd name="connsiteX4828" fmla="*/ 1021857 w 9144548"/>
                <a:gd name="connsiteY4828" fmla="*/ 266860 h 914180"/>
                <a:gd name="connsiteX4829" fmla="*/ 1021638 w 9144548"/>
                <a:gd name="connsiteY4829" fmla="*/ 266695 h 914180"/>
                <a:gd name="connsiteX4830" fmla="*/ 1025093 w 9144548"/>
                <a:gd name="connsiteY4830" fmla="*/ 262691 h 914180"/>
                <a:gd name="connsiteX4831" fmla="*/ 1020705 w 9144548"/>
                <a:gd name="connsiteY4831" fmla="*/ 268341 h 914180"/>
                <a:gd name="connsiteX4832" fmla="*/ 1010886 w 9144548"/>
                <a:gd name="connsiteY4832" fmla="*/ 280847 h 914180"/>
                <a:gd name="connsiteX4833" fmla="*/ 1010832 w 9144548"/>
                <a:gd name="connsiteY4833" fmla="*/ 280847 h 914180"/>
                <a:gd name="connsiteX4834" fmla="*/ 1014617 w 9144548"/>
                <a:gd name="connsiteY4834" fmla="*/ 275966 h 914180"/>
                <a:gd name="connsiteX4835" fmla="*/ 1020431 w 9144548"/>
                <a:gd name="connsiteY4835" fmla="*/ 268176 h 914180"/>
                <a:gd name="connsiteX4836" fmla="*/ 1020705 w 9144548"/>
                <a:gd name="connsiteY4836" fmla="*/ 268396 h 914180"/>
                <a:gd name="connsiteX4837" fmla="*/ 1003481 w 9144548"/>
                <a:gd name="connsiteY4837" fmla="*/ 255944 h 914180"/>
                <a:gd name="connsiteX4838" fmla="*/ 1003920 w 9144548"/>
                <a:gd name="connsiteY4838" fmla="*/ 255396 h 914180"/>
                <a:gd name="connsiteX4839" fmla="*/ 1015768 w 9144548"/>
                <a:gd name="connsiteY4839" fmla="*/ 264337 h 914180"/>
                <a:gd name="connsiteX4840" fmla="*/ 1018785 w 9144548"/>
                <a:gd name="connsiteY4840" fmla="*/ 266805 h 914180"/>
                <a:gd name="connsiteX4841" fmla="*/ 1011984 w 9144548"/>
                <a:gd name="connsiteY4841" fmla="*/ 275582 h 914180"/>
                <a:gd name="connsiteX4842" fmla="*/ 1009131 w 9144548"/>
                <a:gd name="connsiteY4842" fmla="*/ 279421 h 914180"/>
                <a:gd name="connsiteX4843" fmla="*/ 996680 w 9144548"/>
                <a:gd name="connsiteY4843" fmla="*/ 270316 h 914180"/>
                <a:gd name="connsiteX4844" fmla="*/ 994924 w 9144548"/>
                <a:gd name="connsiteY4844" fmla="*/ 269274 h 914180"/>
                <a:gd name="connsiteX4845" fmla="*/ 1003536 w 9144548"/>
                <a:gd name="connsiteY4845" fmla="*/ 255999 h 914180"/>
                <a:gd name="connsiteX4846" fmla="*/ 990646 w 9144548"/>
                <a:gd name="connsiteY4846" fmla="*/ 747921 h 914180"/>
                <a:gd name="connsiteX4847" fmla="*/ 996570 w 9144548"/>
                <a:gd name="connsiteY4847" fmla="*/ 759879 h 914180"/>
                <a:gd name="connsiteX4848" fmla="*/ 999916 w 9144548"/>
                <a:gd name="connsiteY4848" fmla="*/ 757850 h 914180"/>
                <a:gd name="connsiteX4849" fmla="*/ 1001671 w 9144548"/>
                <a:gd name="connsiteY4849" fmla="*/ 777542 h 914180"/>
                <a:gd name="connsiteX4850" fmla="*/ 987629 w 9144548"/>
                <a:gd name="connsiteY4850" fmla="*/ 747098 h 914180"/>
                <a:gd name="connsiteX4851" fmla="*/ 990646 w 9144548"/>
                <a:gd name="connsiteY4851" fmla="*/ 747866 h 914180"/>
                <a:gd name="connsiteX4852" fmla="*/ 980388 w 9144548"/>
                <a:gd name="connsiteY4852" fmla="*/ 272894 h 914180"/>
                <a:gd name="connsiteX4853" fmla="*/ 988945 w 9144548"/>
                <a:gd name="connsiteY4853" fmla="*/ 276733 h 914180"/>
                <a:gd name="connsiteX4854" fmla="*/ 988506 w 9144548"/>
                <a:gd name="connsiteY4854" fmla="*/ 277721 h 914180"/>
                <a:gd name="connsiteX4855" fmla="*/ 984941 w 9144548"/>
                <a:gd name="connsiteY4855" fmla="*/ 280299 h 914180"/>
                <a:gd name="connsiteX4856" fmla="*/ 980388 w 9144548"/>
                <a:gd name="connsiteY4856" fmla="*/ 272949 h 914180"/>
                <a:gd name="connsiteX4857" fmla="*/ 999367 w 9144548"/>
                <a:gd name="connsiteY4857" fmla="*/ 746879 h 914180"/>
                <a:gd name="connsiteX4858" fmla="*/ 996350 w 9144548"/>
                <a:gd name="connsiteY4858" fmla="*/ 743423 h 914180"/>
                <a:gd name="connsiteX4859" fmla="*/ 995089 w 9144548"/>
                <a:gd name="connsiteY4859" fmla="*/ 740900 h 914180"/>
                <a:gd name="connsiteX4860" fmla="*/ 999422 w 9144548"/>
                <a:gd name="connsiteY4860" fmla="*/ 740900 h 914180"/>
                <a:gd name="connsiteX4861" fmla="*/ 999367 w 9144548"/>
                <a:gd name="connsiteY4861" fmla="*/ 744849 h 914180"/>
                <a:gd name="connsiteX4862" fmla="*/ 999367 w 9144548"/>
                <a:gd name="connsiteY4862" fmla="*/ 746879 h 914180"/>
                <a:gd name="connsiteX4863" fmla="*/ 995802 w 9144548"/>
                <a:gd name="connsiteY4863" fmla="*/ 294177 h 914180"/>
                <a:gd name="connsiteX4864" fmla="*/ 993224 w 9144548"/>
                <a:gd name="connsiteY4864" fmla="*/ 294780 h 914180"/>
                <a:gd name="connsiteX4865" fmla="*/ 992072 w 9144548"/>
                <a:gd name="connsiteY4865" fmla="*/ 292641 h 914180"/>
                <a:gd name="connsiteX4866" fmla="*/ 992895 w 9144548"/>
                <a:gd name="connsiteY4866" fmla="*/ 290886 h 914180"/>
                <a:gd name="connsiteX4867" fmla="*/ 989604 w 9144548"/>
                <a:gd name="connsiteY4867" fmla="*/ 279257 h 914180"/>
                <a:gd name="connsiteX4868" fmla="*/ 990536 w 9144548"/>
                <a:gd name="connsiteY4868" fmla="*/ 277556 h 914180"/>
                <a:gd name="connsiteX4869" fmla="*/ 997064 w 9144548"/>
                <a:gd name="connsiteY4869" fmla="*/ 280793 h 914180"/>
                <a:gd name="connsiteX4870" fmla="*/ 1004469 w 9144548"/>
                <a:gd name="connsiteY4870" fmla="*/ 285181 h 914180"/>
                <a:gd name="connsiteX4871" fmla="*/ 999697 w 9144548"/>
                <a:gd name="connsiteY4871" fmla="*/ 290557 h 914180"/>
                <a:gd name="connsiteX4872" fmla="*/ 998380 w 9144548"/>
                <a:gd name="connsiteY4872" fmla="*/ 290063 h 914180"/>
                <a:gd name="connsiteX4873" fmla="*/ 999642 w 9144548"/>
                <a:gd name="connsiteY4873" fmla="*/ 290666 h 914180"/>
                <a:gd name="connsiteX4874" fmla="*/ 999477 w 9144548"/>
                <a:gd name="connsiteY4874" fmla="*/ 290886 h 914180"/>
                <a:gd name="connsiteX4875" fmla="*/ 995857 w 9144548"/>
                <a:gd name="connsiteY4875" fmla="*/ 294232 h 914180"/>
                <a:gd name="connsiteX4876" fmla="*/ 1001178 w 9144548"/>
                <a:gd name="connsiteY4876" fmla="*/ 291324 h 914180"/>
                <a:gd name="connsiteX4877" fmla="*/ 1002494 w 9144548"/>
                <a:gd name="connsiteY4877" fmla="*/ 291928 h 914180"/>
                <a:gd name="connsiteX4878" fmla="*/ 998490 w 9144548"/>
                <a:gd name="connsiteY4878" fmla="*/ 297249 h 914180"/>
                <a:gd name="connsiteX4879" fmla="*/ 998106 w 9144548"/>
                <a:gd name="connsiteY4879" fmla="*/ 293903 h 914180"/>
                <a:gd name="connsiteX4880" fmla="*/ 1001123 w 9144548"/>
                <a:gd name="connsiteY4880" fmla="*/ 291324 h 914180"/>
                <a:gd name="connsiteX4881" fmla="*/ 1001342 w 9144548"/>
                <a:gd name="connsiteY4881" fmla="*/ 291160 h 914180"/>
                <a:gd name="connsiteX4882" fmla="*/ 1006224 w 9144548"/>
                <a:gd name="connsiteY4882" fmla="*/ 286223 h 914180"/>
                <a:gd name="connsiteX4883" fmla="*/ 1006608 w 9144548"/>
                <a:gd name="connsiteY4883" fmla="*/ 286443 h 914180"/>
                <a:gd name="connsiteX4884" fmla="*/ 1002713 w 9144548"/>
                <a:gd name="connsiteY4884" fmla="*/ 291654 h 914180"/>
                <a:gd name="connsiteX4885" fmla="*/ 1001342 w 9144548"/>
                <a:gd name="connsiteY4885" fmla="*/ 291160 h 914180"/>
                <a:gd name="connsiteX4886" fmla="*/ 1005566 w 9144548"/>
                <a:gd name="connsiteY4886" fmla="*/ 283974 h 914180"/>
                <a:gd name="connsiteX4887" fmla="*/ 998764 w 9144548"/>
                <a:gd name="connsiteY4887" fmla="*/ 280244 h 914180"/>
                <a:gd name="connsiteX4888" fmla="*/ 990975 w 9144548"/>
                <a:gd name="connsiteY4888" fmla="*/ 276679 h 914180"/>
                <a:gd name="connsiteX4889" fmla="*/ 991907 w 9144548"/>
                <a:gd name="connsiteY4889" fmla="*/ 274978 h 914180"/>
                <a:gd name="connsiteX4890" fmla="*/ 994211 w 9144548"/>
                <a:gd name="connsiteY4890" fmla="*/ 270535 h 914180"/>
                <a:gd name="connsiteX4891" fmla="*/ 994650 w 9144548"/>
                <a:gd name="connsiteY4891" fmla="*/ 270809 h 914180"/>
                <a:gd name="connsiteX4892" fmla="*/ 1007979 w 9144548"/>
                <a:gd name="connsiteY4892" fmla="*/ 280902 h 914180"/>
                <a:gd name="connsiteX4893" fmla="*/ 1005566 w 9144548"/>
                <a:gd name="connsiteY4893" fmla="*/ 283974 h 914180"/>
                <a:gd name="connsiteX4894" fmla="*/ 1009625 w 9144548"/>
                <a:gd name="connsiteY4894" fmla="*/ 282274 h 914180"/>
                <a:gd name="connsiteX4895" fmla="*/ 1009735 w 9144548"/>
                <a:gd name="connsiteY4895" fmla="*/ 282329 h 914180"/>
                <a:gd name="connsiteX4896" fmla="*/ 1007595 w 9144548"/>
                <a:gd name="connsiteY4896" fmla="*/ 285181 h 914180"/>
                <a:gd name="connsiteX4897" fmla="*/ 1007321 w 9144548"/>
                <a:gd name="connsiteY4897" fmla="*/ 285016 h 914180"/>
                <a:gd name="connsiteX4898" fmla="*/ 1009625 w 9144548"/>
                <a:gd name="connsiteY4898" fmla="*/ 282274 h 914180"/>
                <a:gd name="connsiteX4899" fmla="*/ 988452 w 9144548"/>
                <a:gd name="connsiteY4899" fmla="*/ 249636 h 914180"/>
                <a:gd name="connsiteX4900" fmla="*/ 989384 w 9144548"/>
                <a:gd name="connsiteY4900" fmla="*/ 245851 h 914180"/>
                <a:gd name="connsiteX4901" fmla="*/ 992182 w 9144548"/>
                <a:gd name="connsiteY4901" fmla="*/ 247552 h 914180"/>
                <a:gd name="connsiteX4902" fmla="*/ 1002055 w 9144548"/>
                <a:gd name="connsiteY4902" fmla="*/ 254134 h 914180"/>
                <a:gd name="connsiteX4903" fmla="*/ 1000848 w 9144548"/>
                <a:gd name="connsiteY4903" fmla="*/ 255615 h 914180"/>
                <a:gd name="connsiteX4904" fmla="*/ 993004 w 9144548"/>
                <a:gd name="connsiteY4904" fmla="*/ 268122 h 914180"/>
                <a:gd name="connsiteX4905" fmla="*/ 982747 w 9144548"/>
                <a:gd name="connsiteY4905" fmla="*/ 262801 h 914180"/>
                <a:gd name="connsiteX4906" fmla="*/ 988452 w 9144548"/>
                <a:gd name="connsiteY4906" fmla="*/ 249636 h 914180"/>
                <a:gd name="connsiteX4907" fmla="*/ 982363 w 9144548"/>
                <a:gd name="connsiteY4907" fmla="*/ 263569 h 914180"/>
                <a:gd name="connsiteX4908" fmla="*/ 992346 w 9144548"/>
                <a:gd name="connsiteY4908" fmla="*/ 269328 h 914180"/>
                <a:gd name="connsiteX4909" fmla="*/ 989768 w 9144548"/>
                <a:gd name="connsiteY4909" fmla="*/ 274814 h 914180"/>
                <a:gd name="connsiteX4910" fmla="*/ 989274 w 9144548"/>
                <a:gd name="connsiteY4910" fmla="*/ 275911 h 914180"/>
                <a:gd name="connsiteX4911" fmla="*/ 986971 w 9144548"/>
                <a:gd name="connsiteY4911" fmla="*/ 274868 h 914180"/>
                <a:gd name="connsiteX4912" fmla="*/ 979949 w 9144548"/>
                <a:gd name="connsiteY4912" fmla="*/ 272236 h 914180"/>
                <a:gd name="connsiteX4913" fmla="*/ 978413 w 9144548"/>
                <a:gd name="connsiteY4913" fmla="*/ 269822 h 914180"/>
                <a:gd name="connsiteX4914" fmla="*/ 980553 w 9144548"/>
                <a:gd name="connsiteY4914" fmla="*/ 266915 h 914180"/>
                <a:gd name="connsiteX4915" fmla="*/ 982363 w 9144548"/>
                <a:gd name="connsiteY4915" fmla="*/ 263569 h 914180"/>
                <a:gd name="connsiteX4916" fmla="*/ 980333 w 9144548"/>
                <a:gd name="connsiteY4916" fmla="*/ 262581 h 914180"/>
                <a:gd name="connsiteX4917" fmla="*/ 977865 w 9144548"/>
                <a:gd name="connsiteY4917" fmla="*/ 266586 h 914180"/>
                <a:gd name="connsiteX4918" fmla="*/ 977097 w 9144548"/>
                <a:gd name="connsiteY4918" fmla="*/ 267683 h 914180"/>
                <a:gd name="connsiteX4919" fmla="*/ 970953 w 9144548"/>
                <a:gd name="connsiteY4919" fmla="*/ 258467 h 914180"/>
                <a:gd name="connsiteX4920" fmla="*/ 980333 w 9144548"/>
                <a:gd name="connsiteY4920" fmla="*/ 262581 h 914180"/>
                <a:gd name="connsiteX4921" fmla="*/ 963110 w 9144548"/>
                <a:gd name="connsiteY4921" fmla="*/ 757027 h 914180"/>
                <a:gd name="connsiteX4922" fmla="*/ 961903 w 9144548"/>
                <a:gd name="connsiteY4922" fmla="*/ 757685 h 914180"/>
                <a:gd name="connsiteX4923" fmla="*/ 961793 w 9144548"/>
                <a:gd name="connsiteY4923" fmla="*/ 753571 h 914180"/>
                <a:gd name="connsiteX4924" fmla="*/ 963110 w 9144548"/>
                <a:gd name="connsiteY4924" fmla="*/ 757027 h 914180"/>
                <a:gd name="connsiteX4925" fmla="*/ 957624 w 9144548"/>
                <a:gd name="connsiteY4925" fmla="*/ 741174 h 914180"/>
                <a:gd name="connsiteX4926" fmla="*/ 958282 w 9144548"/>
                <a:gd name="connsiteY4926" fmla="*/ 741174 h 914180"/>
                <a:gd name="connsiteX4927" fmla="*/ 959050 w 9144548"/>
                <a:gd name="connsiteY4927" fmla="*/ 744685 h 914180"/>
                <a:gd name="connsiteX4928" fmla="*/ 960751 w 9144548"/>
                <a:gd name="connsiteY4928" fmla="*/ 750335 h 914180"/>
                <a:gd name="connsiteX4929" fmla="*/ 953071 w 9144548"/>
                <a:gd name="connsiteY4929" fmla="*/ 753900 h 914180"/>
                <a:gd name="connsiteX4930" fmla="*/ 957789 w 9144548"/>
                <a:gd name="connsiteY4930" fmla="*/ 748744 h 914180"/>
                <a:gd name="connsiteX4931" fmla="*/ 957679 w 9144548"/>
                <a:gd name="connsiteY4931" fmla="*/ 741119 h 914180"/>
                <a:gd name="connsiteX4932" fmla="*/ 943856 w 9144548"/>
                <a:gd name="connsiteY4932" fmla="*/ 307396 h 914180"/>
                <a:gd name="connsiteX4933" fmla="*/ 943966 w 9144548"/>
                <a:gd name="connsiteY4933" fmla="*/ 319464 h 914180"/>
                <a:gd name="connsiteX4934" fmla="*/ 946763 w 9144548"/>
                <a:gd name="connsiteY4934" fmla="*/ 323359 h 914180"/>
                <a:gd name="connsiteX4935" fmla="*/ 941059 w 9144548"/>
                <a:gd name="connsiteY4935" fmla="*/ 320232 h 914180"/>
                <a:gd name="connsiteX4936" fmla="*/ 940784 w 9144548"/>
                <a:gd name="connsiteY4936" fmla="*/ 318641 h 914180"/>
                <a:gd name="connsiteX4937" fmla="*/ 941388 w 9144548"/>
                <a:gd name="connsiteY4937" fmla="*/ 311236 h 914180"/>
                <a:gd name="connsiteX4938" fmla="*/ 943143 w 9144548"/>
                <a:gd name="connsiteY4938" fmla="*/ 304654 h 914180"/>
                <a:gd name="connsiteX4939" fmla="*/ 943911 w 9144548"/>
                <a:gd name="connsiteY4939" fmla="*/ 307396 h 914180"/>
                <a:gd name="connsiteX4940" fmla="*/ 945447 w 9144548"/>
                <a:gd name="connsiteY4940" fmla="*/ 379144 h 914180"/>
                <a:gd name="connsiteX4941" fmla="*/ 944459 w 9144548"/>
                <a:gd name="connsiteY4941" fmla="*/ 380625 h 914180"/>
                <a:gd name="connsiteX4942" fmla="*/ 944295 w 9144548"/>
                <a:gd name="connsiteY4942" fmla="*/ 378047 h 914180"/>
                <a:gd name="connsiteX4943" fmla="*/ 945502 w 9144548"/>
                <a:gd name="connsiteY4943" fmla="*/ 379144 h 914180"/>
                <a:gd name="connsiteX4944" fmla="*/ 877045 w 9144548"/>
                <a:gd name="connsiteY4944" fmla="*/ 310633 h 914180"/>
                <a:gd name="connsiteX4945" fmla="*/ 885109 w 9144548"/>
                <a:gd name="connsiteY4945" fmla="*/ 294890 h 914180"/>
                <a:gd name="connsiteX4946" fmla="*/ 890374 w 9144548"/>
                <a:gd name="connsiteY4946" fmla="*/ 287156 h 914180"/>
                <a:gd name="connsiteX4947" fmla="*/ 896683 w 9144548"/>
                <a:gd name="connsiteY4947" fmla="*/ 279531 h 914180"/>
                <a:gd name="connsiteX4948" fmla="*/ 888509 w 9144548"/>
                <a:gd name="connsiteY4948" fmla="*/ 286936 h 914180"/>
                <a:gd name="connsiteX4949" fmla="*/ 882640 w 9144548"/>
                <a:gd name="connsiteY4949" fmla="*/ 294012 h 914180"/>
                <a:gd name="connsiteX4950" fmla="*/ 916923 w 9144548"/>
                <a:gd name="connsiteY4950" fmla="*/ 237239 h 914180"/>
                <a:gd name="connsiteX4951" fmla="*/ 930637 w 9144548"/>
                <a:gd name="connsiteY4951" fmla="*/ 267628 h 914180"/>
                <a:gd name="connsiteX4952" fmla="*/ 941497 w 9144548"/>
                <a:gd name="connsiteY4952" fmla="*/ 299004 h 914180"/>
                <a:gd name="connsiteX4953" fmla="*/ 940784 w 9144548"/>
                <a:gd name="connsiteY4953" fmla="*/ 303776 h 914180"/>
                <a:gd name="connsiteX4954" fmla="*/ 939194 w 9144548"/>
                <a:gd name="connsiteY4954" fmla="*/ 311236 h 914180"/>
                <a:gd name="connsiteX4955" fmla="*/ 939358 w 9144548"/>
                <a:gd name="connsiteY4955" fmla="*/ 318751 h 914180"/>
                <a:gd name="connsiteX4956" fmla="*/ 939578 w 9144548"/>
                <a:gd name="connsiteY4956" fmla="*/ 319409 h 914180"/>
                <a:gd name="connsiteX4957" fmla="*/ 938590 w 9144548"/>
                <a:gd name="connsiteY4957" fmla="*/ 318806 h 914180"/>
                <a:gd name="connsiteX4958" fmla="*/ 937713 w 9144548"/>
                <a:gd name="connsiteY4958" fmla="*/ 317709 h 914180"/>
                <a:gd name="connsiteX4959" fmla="*/ 935080 w 9144548"/>
                <a:gd name="connsiteY4959" fmla="*/ 321219 h 914180"/>
                <a:gd name="connsiteX4960" fmla="*/ 931843 w 9144548"/>
                <a:gd name="connsiteY4960" fmla="*/ 310907 h 914180"/>
                <a:gd name="connsiteX4961" fmla="*/ 931569 w 9144548"/>
                <a:gd name="connsiteY4961" fmla="*/ 307232 h 914180"/>
                <a:gd name="connsiteX4962" fmla="*/ 930198 w 9144548"/>
                <a:gd name="connsiteY4962" fmla="*/ 301582 h 914180"/>
                <a:gd name="connsiteX4963" fmla="*/ 927455 w 9144548"/>
                <a:gd name="connsiteY4963" fmla="*/ 296042 h 914180"/>
                <a:gd name="connsiteX4964" fmla="*/ 928771 w 9144548"/>
                <a:gd name="connsiteY4964" fmla="*/ 301637 h 914180"/>
                <a:gd name="connsiteX4965" fmla="*/ 928881 w 9144548"/>
                <a:gd name="connsiteY4965" fmla="*/ 302514 h 914180"/>
                <a:gd name="connsiteX4966" fmla="*/ 925645 w 9144548"/>
                <a:gd name="connsiteY4966" fmla="*/ 293628 h 914180"/>
                <a:gd name="connsiteX4967" fmla="*/ 913138 w 9144548"/>
                <a:gd name="connsiteY4967" fmla="*/ 267847 h 914180"/>
                <a:gd name="connsiteX4968" fmla="*/ 913084 w 9144548"/>
                <a:gd name="connsiteY4968" fmla="*/ 272290 h 914180"/>
                <a:gd name="connsiteX4969" fmla="*/ 911712 w 9144548"/>
                <a:gd name="connsiteY4969" fmla="*/ 289185 h 914180"/>
                <a:gd name="connsiteX4970" fmla="*/ 905404 w 9144548"/>
                <a:gd name="connsiteY4970" fmla="*/ 335262 h 914180"/>
                <a:gd name="connsiteX4971" fmla="*/ 905020 w 9144548"/>
                <a:gd name="connsiteY4971" fmla="*/ 337565 h 914180"/>
                <a:gd name="connsiteX4972" fmla="*/ 902716 w 9144548"/>
                <a:gd name="connsiteY4972" fmla="*/ 331203 h 914180"/>
                <a:gd name="connsiteX4973" fmla="*/ 900961 w 9144548"/>
                <a:gd name="connsiteY4973" fmla="*/ 355722 h 914180"/>
                <a:gd name="connsiteX4974" fmla="*/ 884341 w 9144548"/>
                <a:gd name="connsiteY4974" fmla="*/ 325059 h 914180"/>
                <a:gd name="connsiteX4975" fmla="*/ 876222 w 9144548"/>
                <a:gd name="connsiteY4975" fmla="*/ 312059 h 914180"/>
                <a:gd name="connsiteX4976" fmla="*/ 876826 w 9144548"/>
                <a:gd name="connsiteY4976" fmla="*/ 310742 h 914180"/>
                <a:gd name="connsiteX4977" fmla="*/ 939029 w 9144548"/>
                <a:gd name="connsiteY4977" fmla="*/ 335207 h 914180"/>
                <a:gd name="connsiteX4978" fmla="*/ 938645 w 9144548"/>
                <a:gd name="connsiteY4978" fmla="*/ 335042 h 914180"/>
                <a:gd name="connsiteX4979" fmla="*/ 938590 w 9144548"/>
                <a:gd name="connsiteY4979" fmla="*/ 334768 h 914180"/>
                <a:gd name="connsiteX4980" fmla="*/ 939029 w 9144548"/>
                <a:gd name="connsiteY4980" fmla="*/ 335207 h 914180"/>
                <a:gd name="connsiteX4981" fmla="*/ 934641 w 9144548"/>
                <a:gd name="connsiteY4981" fmla="*/ 765364 h 914180"/>
                <a:gd name="connsiteX4982" fmla="*/ 933983 w 9144548"/>
                <a:gd name="connsiteY4982" fmla="*/ 765145 h 914180"/>
                <a:gd name="connsiteX4983" fmla="*/ 934641 w 9144548"/>
                <a:gd name="connsiteY4983" fmla="*/ 765145 h 914180"/>
                <a:gd name="connsiteX4984" fmla="*/ 934641 w 9144548"/>
                <a:gd name="connsiteY4984" fmla="*/ 765364 h 914180"/>
                <a:gd name="connsiteX4985" fmla="*/ 840678 w 9144548"/>
                <a:gd name="connsiteY4985" fmla="*/ 742052 h 914180"/>
                <a:gd name="connsiteX4986" fmla="*/ 851319 w 9144548"/>
                <a:gd name="connsiteY4986" fmla="*/ 742052 h 914180"/>
                <a:gd name="connsiteX4987" fmla="*/ 829926 w 9144548"/>
                <a:gd name="connsiteY4987" fmla="*/ 746934 h 914180"/>
                <a:gd name="connsiteX4988" fmla="*/ 840623 w 9144548"/>
                <a:gd name="connsiteY4988" fmla="*/ 742052 h 914180"/>
                <a:gd name="connsiteX4989" fmla="*/ 797344 w 9144548"/>
                <a:gd name="connsiteY4989" fmla="*/ 251940 h 914180"/>
                <a:gd name="connsiteX4990" fmla="*/ 803816 w 9144548"/>
                <a:gd name="connsiteY4990" fmla="*/ 261759 h 914180"/>
                <a:gd name="connsiteX4991" fmla="*/ 804639 w 9144548"/>
                <a:gd name="connsiteY4991" fmla="*/ 268560 h 914180"/>
                <a:gd name="connsiteX4992" fmla="*/ 804639 w 9144548"/>
                <a:gd name="connsiteY4992" fmla="*/ 269712 h 914180"/>
                <a:gd name="connsiteX4993" fmla="*/ 803323 w 9144548"/>
                <a:gd name="connsiteY4993" fmla="*/ 269164 h 914180"/>
                <a:gd name="connsiteX4994" fmla="*/ 800909 w 9144548"/>
                <a:gd name="connsiteY4994" fmla="*/ 264117 h 914180"/>
                <a:gd name="connsiteX4995" fmla="*/ 797344 w 9144548"/>
                <a:gd name="connsiteY4995" fmla="*/ 251995 h 914180"/>
                <a:gd name="connsiteX4996" fmla="*/ 800470 w 9144548"/>
                <a:gd name="connsiteY4996" fmla="*/ 771727 h 914180"/>
                <a:gd name="connsiteX4997" fmla="*/ 799867 w 9144548"/>
                <a:gd name="connsiteY4997" fmla="*/ 772056 h 914180"/>
                <a:gd name="connsiteX4998" fmla="*/ 799812 w 9144548"/>
                <a:gd name="connsiteY4998" fmla="*/ 771837 h 914180"/>
                <a:gd name="connsiteX4999" fmla="*/ 800470 w 9144548"/>
                <a:gd name="connsiteY4999" fmla="*/ 771727 h 914180"/>
                <a:gd name="connsiteX5000" fmla="*/ 754065 w 9144548"/>
                <a:gd name="connsiteY5000" fmla="*/ 742710 h 914180"/>
                <a:gd name="connsiteX5001" fmla="*/ 758069 w 9144548"/>
                <a:gd name="connsiteY5001" fmla="*/ 751541 h 914180"/>
                <a:gd name="connsiteX5002" fmla="*/ 767558 w 9144548"/>
                <a:gd name="connsiteY5002" fmla="*/ 758233 h 914180"/>
                <a:gd name="connsiteX5003" fmla="*/ 754778 w 9144548"/>
                <a:gd name="connsiteY5003" fmla="*/ 754174 h 914180"/>
                <a:gd name="connsiteX5004" fmla="*/ 753900 w 9144548"/>
                <a:gd name="connsiteY5004" fmla="*/ 746001 h 914180"/>
                <a:gd name="connsiteX5005" fmla="*/ 753297 w 9144548"/>
                <a:gd name="connsiteY5005" fmla="*/ 742710 h 914180"/>
                <a:gd name="connsiteX5006" fmla="*/ 754010 w 9144548"/>
                <a:gd name="connsiteY5006" fmla="*/ 742710 h 914180"/>
                <a:gd name="connsiteX5007" fmla="*/ 757246 w 9144548"/>
                <a:gd name="connsiteY5007" fmla="*/ 764432 h 914180"/>
                <a:gd name="connsiteX5008" fmla="*/ 755217 w 9144548"/>
                <a:gd name="connsiteY5008" fmla="*/ 763719 h 914180"/>
                <a:gd name="connsiteX5009" fmla="*/ 755052 w 9144548"/>
                <a:gd name="connsiteY5009" fmla="*/ 758782 h 914180"/>
                <a:gd name="connsiteX5010" fmla="*/ 757246 w 9144548"/>
                <a:gd name="connsiteY5010" fmla="*/ 764432 h 914180"/>
                <a:gd name="connsiteX5011" fmla="*/ 752693 w 9144548"/>
                <a:gd name="connsiteY5011" fmla="*/ 848522 h 914180"/>
                <a:gd name="connsiteX5012" fmla="*/ 728722 w 9144548"/>
                <a:gd name="connsiteY5012" fmla="*/ 877210 h 914180"/>
                <a:gd name="connsiteX5013" fmla="*/ 727516 w 9144548"/>
                <a:gd name="connsiteY5013" fmla="*/ 865800 h 914180"/>
                <a:gd name="connsiteX5014" fmla="*/ 727516 w 9144548"/>
                <a:gd name="connsiteY5014" fmla="*/ 865800 h 914180"/>
                <a:gd name="connsiteX5015" fmla="*/ 724883 w 9144548"/>
                <a:gd name="connsiteY5015" fmla="*/ 849235 h 914180"/>
                <a:gd name="connsiteX5016" fmla="*/ 732507 w 9144548"/>
                <a:gd name="connsiteY5016" fmla="*/ 834753 h 914180"/>
                <a:gd name="connsiteX5017" fmla="*/ 755107 w 9144548"/>
                <a:gd name="connsiteY5017" fmla="*/ 772495 h 914180"/>
                <a:gd name="connsiteX5018" fmla="*/ 755271 w 9144548"/>
                <a:gd name="connsiteY5018" fmla="*/ 772605 h 914180"/>
                <a:gd name="connsiteX5019" fmla="*/ 772934 w 9144548"/>
                <a:gd name="connsiteY5019" fmla="*/ 785715 h 914180"/>
                <a:gd name="connsiteX5020" fmla="*/ 768546 w 9144548"/>
                <a:gd name="connsiteY5020" fmla="*/ 814184 h 914180"/>
                <a:gd name="connsiteX5021" fmla="*/ 752693 w 9144548"/>
                <a:gd name="connsiteY5021" fmla="*/ 848576 h 914180"/>
                <a:gd name="connsiteX5022" fmla="*/ 959434 w 9144548"/>
                <a:gd name="connsiteY5022" fmla="*/ 802335 h 914180"/>
                <a:gd name="connsiteX5023" fmla="*/ 903539 w 9144548"/>
                <a:gd name="connsiteY5023" fmla="*/ 786757 h 914180"/>
                <a:gd name="connsiteX5024" fmla="*/ 905569 w 9144548"/>
                <a:gd name="connsiteY5024" fmla="*/ 785824 h 914180"/>
                <a:gd name="connsiteX5025" fmla="*/ 901290 w 9144548"/>
                <a:gd name="connsiteY5025" fmla="*/ 786263 h 914180"/>
                <a:gd name="connsiteX5026" fmla="*/ 865307 w 9144548"/>
                <a:gd name="connsiteY5026" fmla="*/ 780723 h 914180"/>
                <a:gd name="connsiteX5027" fmla="*/ 887906 w 9144548"/>
                <a:gd name="connsiteY5027" fmla="*/ 788842 h 914180"/>
                <a:gd name="connsiteX5028" fmla="*/ 786099 w 9144548"/>
                <a:gd name="connsiteY5028" fmla="*/ 826690 h 914180"/>
                <a:gd name="connsiteX5029" fmla="*/ 773483 w 9144548"/>
                <a:gd name="connsiteY5029" fmla="*/ 833931 h 914180"/>
                <a:gd name="connsiteX5030" fmla="*/ 792297 w 9144548"/>
                <a:gd name="connsiteY5030" fmla="*/ 804200 h 914180"/>
                <a:gd name="connsiteX5031" fmla="*/ 802664 w 9144548"/>
                <a:gd name="connsiteY5031" fmla="*/ 790268 h 914180"/>
                <a:gd name="connsiteX5032" fmla="*/ 819833 w 9144548"/>
                <a:gd name="connsiteY5032" fmla="*/ 780065 h 914180"/>
                <a:gd name="connsiteX5033" fmla="*/ 836618 w 9144548"/>
                <a:gd name="connsiteY5033" fmla="*/ 770246 h 914180"/>
                <a:gd name="connsiteX5034" fmla="*/ 840952 w 9144548"/>
                <a:gd name="connsiteY5034" fmla="*/ 758892 h 914180"/>
                <a:gd name="connsiteX5035" fmla="*/ 853184 w 9144548"/>
                <a:gd name="connsiteY5035" fmla="*/ 741887 h 914180"/>
                <a:gd name="connsiteX5036" fmla="*/ 886754 w 9144548"/>
                <a:gd name="connsiteY5036" fmla="*/ 741613 h 914180"/>
                <a:gd name="connsiteX5037" fmla="*/ 896134 w 9144548"/>
                <a:gd name="connsiteY5037" fmla="*/ 746111 h 914180"/>
                <a:gd name="connsiteX5038" fmla="*/ 906666 w 9144548"/>
                <a:gd name="connsiteY5038" fmla="*/ 749512 h 914180"/>
                <a:gd name="connsiteX5039" fmla="*/ 888948 w 9144548"/>
                <a:gd name="connsiteY5039" fmla="*/ 746824 h 914180"/>
                <a:gd name="connsiteX5040" fmla="*/ 902442 w 9144548"/>
                <a:gd name="connsiteY5040" fmla="*/ 758398 h 914180"/>
                <a:gd name="connsiteX5041" fmla="*/ 908640 w 9144548"/>
                <a:gd name="connsiteY5041" fmla="*/ 766023 h 914180"/>
                <a:gd name="connsiteX5042" fmla="*/ 923012 w 9144548"/>
                <a:gd name="connsiteY5042" fmla="*/ 771892 h 914180"/>
                <a:gd name="connsiteX5043" fmla="*/ 937767 w 9144548"/>
                <a:gd name="connsiteY5043" fmla="*/ 777981 h 914180"/>
                <a:gd name="connsiteX5044" fmla="*/ 948848 w 9144548"/>
                <a:gd name="connsiteY5044" fmla="*/ 787031 h 914180"/>
                <a:gd name="connsiteX5045" fmla="*/ 970240 w 9144548"/>
                <a:gd name="connsiteY5045" fmla="*/ 806614 h 914180"/>
                <a:gd name="connsiteX5046" fmla="*/ 959434 w 9144548"/>
                <a:gd name="connsiteY5046" fmla="*/ 802226 h 914180"/>
                <a:gd name="connsiteX5047" fmla="*/ 988726 w 9144548"/>
                <a:gd name="connsiteY5047" fmla="*/ 815665 h 914180"/>
                <a:gd name="connsiteX5048" fmla="*/ 968046 w 9144548"/>
                <a:gd name="connsiteY5048" fmla="*/ 792681 h 914180"/>
                <a:gd name="connsiteX5049" fmla="*/ 957021 w 9144548"/>
                <a:gd name="connsiteY5049" fmla="*/ 773263 h 914180"/>
                <a:gd name="connsiteX5050" fmla="*/ 965578 w 9144548"/>
                <a:gd name="connsiteY5050" fmla="*/ 763225 h 914180"/>
                <a:gd name="connsiteX5051" fmla="*/ 965688 w 9144548"/>
                <a:gd name="connsiteY5051" fmla="*/ 763115 h 914180"/>
                <a:gd name="connsiteX5052" fmla="*/ 998709 w 9144548"/>
                <a:gd name="connsiteY5052" fmla="*/ 804968 h 914180"/>
                <a:gd name="connsiteX5053" fmla="*/ 1008034 w 9144548"/>
                <a:gd name="connsiteY5053" fmla="*/ 814568 h 914180"/>
                <a:gd name="connsiteX5054" fmla="*/ 1010886 w 9144548"/>
                <a:gd name="connsiteY5054" fmla="*/ 826142 h 914180"/>
                <a:gd name="connsiteX5055" fmla="*/ 1010886 w 9144548"/>
                <a:gd name="connsiteY5055" fmla="*/ 826142 h 914180"/>
                <a:gd name="connsiteX5056" fmla="*/ 1013245 w 9144548"/>
                <a:gd name="connsiteY5056" fmla="*/ 834205 h 914180"/>
                <a:gd name="connsiteX5057" fmla="*/ 988671 w 9144548"/>
                <a:gd name="connsiteY5057" fmla="*/ 815719 h 914180"/>
                <a:gd name="connsiteX5058" fmla="*/ 1012258 w 9144548"/>
                <a:gd name="connsiteY5058" fmla="*/ 769478 h 914180"/>
                <a:gd name="connsiteX5059" fmla="*/ 1009296 w 9144548"/>
                <a:gd name="connsiteY5059" fmla="*/ 776993 h 914180"/>
                <a:gd name="connsiteX5060" fmla="*/ 1011764 w 9144548"/>
                <a:gd name="connsiteY5060" fmla="*/ 753077 h 914180"/>
                <a:gd name="connsiteX5061" fmla="*/ 1014233 w 9144548"/>
                <a:gd name="connsiteY5061" fmla="*/ 740790 h 914180"/>
                <a:gd name="connsiteX5062" fmla="*/ 1031347 w 9144548"/>
                <a:gd name="connsiteY5062" fmla="*/ 740681 h 914180"/>
                <a:gd name="connsiteX5063" fmla="*/ 1012203 w 9144548"/>
                <a:gd name="connsiteY5063" fmla="*/ 769533 h 914180"/>
                <a:gd name="connsiteX5064" fmla="*/ 1028275 w 9144548"/>
                <a:gd name="connsiteY5064" fmla="*/ 375195 h 914180"/>
                <a:gd name="connsiteX5065" fmla="*/ 1024545 w 9144548"/>
                <a:gd name="connsiteY5065" fmla="*/ 381722 h 914180"/>
                <a:gd name="connsiteX5066" fmla="*/ 1024271 w 9144548"/>
                <a:gd name="connsiteY5066" fmla="*/ 382271 h 914180"/>
                <a:gd name="connsiteX5067" fmla="*/ 1023722 w 9144548"/>
                <a:gd name="connsiteY5067" fmla="*/ 381887 h 914180"/>
                <a:gd name="connsiteX5068" fmla="*/ 1022735 w 9144548"/>
                <a:gd name="connsiteY5068" fmla="*/ 376511 h 914180"/>
                <a:gd name="connsiteX5069" fmla="*/ 1026136 w 9144548"/>
                <a:gd name="connsiteY5069" fmla="*/ 372397 h 914180"/>
                <a:gd name="connsiteX5070" fmla="*/ 1028330 w 9144548"/>
                <a:gd name="connsiteY5070" fmla="*/ 375195 h 914180"/>
                <a:gd name="connsiteX5071" fmla="*/ 1028110 w 9144548"/>
                <a:gd name="connsiteY5071" fmla="*/ 372068 h 914180"/>
                <a:gd name="connsiteX5072" fmla="*/ 1029482 w 9144548"/>
                <a:gd name="connsiteY5072" fmla="*/ 373001 h 914180"/>
                <a:gd name="connsiteX5073" fmla="*/ 1029262 w 9144548"/>
                <a:gd name="connsiteY5073" fmla="*/ 373385 h 914180"/>
                <a:gd name="connsiteX5074" fmla="*/ 1028110 w 9144548"/>
                <a:gd name="connsiteY5074" fmla="*/ 372068 h 914180"/>
                <a:gd name="connsiteX5075" fmla="*/ 1028659 w 9144548"/>
                <a:gd name="connsiteY5075" fmla="*/ 389292 h 914180"/>
                <a:gd name="connsiteX5076" fmla="*/ 1028330 w 9144548"/>
                <a:gd name="connsiteY5076" fmla="*/ 389950 h 914180"/>
                <a:gd name="connsiteX5077" fmla="*/ 1026465 w 9144548"/>
                <a:gd name="connsiteY5077" fmla="*/ 388250 h 914180"/>
                <a:gd name="connsiteX5078" fmla="*/ 1024819 w 9144548"/>
                <a:gd name="connsiteY5078" fmla="*/ 389895 h 914180"/>
                <a:gd name="connsiteX5079" fmla="*/ 1024326 w 9144548"/>
                <a:gd name="connsiteY5079" fmla="*/ 386714 h 914180"/>
                <a:gd name="connsiteX5080" fmla="*/ 1025313 w 9144548"/>
                <a:gd name="connsiteY5080" fmla="*/ 385013 h 914180"/>
                <a:gd name="connsiteX5081" fmla="*/ 1028769 w 9144548"/>
                <a:gd name="connsiteY5081" fmla="*/ 387208 h 914180"/>
                <a:gd name="connsiteX5082" fmla="*/ 1028604 w 9144548"/>
                <a:gd name="connsiteY5082" fmla="*/ 389292 h 914180"/>
                <a:gd name="connsiteX5083" fmla="*/ 1028988 w 9144548"/>
                <a:gd name="connsiteY5083" fmla="*/ 385397 h 914180"/>
                <a:gd name="connsiteX5084" fmla="*/ 1026191 w 9144548"/>
                <a:gd name="connsiteY5084" fmla="*/ 383532 h 914180"/>
                <a:gd name="connsiteX5085" fmla="*/ 1027123 w 9144548"/>
                <a:gd name="connsiteY5085" fmla="*/ 381942 h 914180"/>
                <a:gd name="connsiteX5086" fmla="*/ 1029482 w 9144548"/>
                <a:gd name="connsiteY5086" fmla="*/ 377773 h 914180"/>
                <a:gd name="connsiteX5087" fmla="*/ 1028988 w 9144548"/>
                <a:gd name="connsiteY5087" fmla="*/ 385343 h 914180"/>
                <a:gd name="connsiteX5088" fmla="*/ 1019663 w 9144548"/>
                <a:gd name="connsiteY5088" fmla="*/ 349249 h 914180"/>
                <a:gd name="connsiteX5089" fmla="*/ 1018017 w 9144548"/>
                <a:gd name="connsiteY5089" fmla="*/ 348536 h 914180"/>
                <a:gd name="connsiteX5090" fmla="*/ 1030524 w 9144548"/>
                <a:gd name="connsiteY5090" fmla="*/ 326650 h 914180"/>
                <a:gd name="connsiteX5091" fmla="*/ 1030853 w 9144548"/>
                <a:gd name="connsiteY5091" fmla="*/ 341515 h 914180"/>
                <a:gd name="connsiteX5092" fmla="*/ 1019663 w 9144548"/>
                <a:gd name="connsiteY5092" fmla="*/ 349194 h 914180"/>
                <a:gd name="connsiteX5093" fmla="*/ 1273852 w 9144548"/>
                <a:gd name="connsiteY5093" fmla="*/ 224404 h 914180"/>
                <a:gd name="connsiteX5094" fmla="*/ 1272371 w 9144548"/>
                <a:gd name="connsiteY5094" fmla="*/ 233674 h 914180"/>
                <a:gd name="connsiteX5095" fmla="*/ 1274181 w 9144548"/>
                <a:gd name="connsiteY5095" fmla="*/ 239379 h 914180"/>
                <a:gd name="connsiteX5096" fmla="*/ 1267873 w 9144548"/>
                <a:gd name="connsiteY5096" fmla="*/ 234497 h 914180"/>
                <a:gd name="connsiteX5097" fmla="*/ 1268257 w 9144548"/>
                <a:gd name="connsiteY5097" fmla="*/ 232248 h 914180"/>
                <a:gd name="connsiteX5098" fmla="*/ 1272316 w 9144548"/>
                <a:gd name="connsiteY5098" fmla="*/ 223362 h 914180"/>
                <a:gd name="connsiteX5099" fmla="*/ 1273907 w 9144548"/>
                <a:gd name="connsiteY5099" fmla="*/ 224404 h 914180"/>
                <a:gd name="connsiteX5100" fmla="*/ 1227391 w 9144548"/>
                <a:gd name="connsiteY5100" fmla="*/ 276075 h 914180"/>
                <a:gd name="connsiteX5101" fmla="*/ 1227337 w 9144548"/>
                <a:gd name="connsiteY5101" fmla="*/ 277611 h 914180"/>
                <a:gd name="connsiteX5102" fmla="*/ 1225252 w 9144548"/>
                <a:gd name="connsiteY5102" fmla="*/ 282877 h 914180"/>
                <a:gd name="connsiteX5103" fmla="*/ 1222564 w 9144548"/>
                <a:gd name="connsiteY5103" fmla="*/ 291544 h 914180"/>
                <a:gd name="connsiteX5104" fmla="*/ 1221248 w 9144548"/>
                <a:gd name="connsiteY5104" fmla="*/ 298620 h 914180"/>
                <a:gd name="connsiteX5105" fmla="*/ 1216256 w 9144548"/>
                <a:gd name="connsiteY5105" fmla="*/ 303776 h 914180"/>
                <a:gd name="connsiteX5106" fmla="*/ 1208193 w 9144548"/>
                <a:gd name="connsiteY5106" fmla="*/ 252159 h 914180"/>
                <a:gd name="connsiteX5107" fmla="*/ 1227446 w 9144548"/>
                <a:gd name="connsiteY5107" fmla="*/ 276075 h 914180"/>
                <a:gd name="connsiteX5108" fmla="*/ 1169138 w 9144548"/>
                <a:gd name="connsiteY5108" fmla="*/ 212775 h 914180"/>
                <a:gd name="connsiteX5109" fmla="*/ 1166724 w 9144548"/>
                <a:gd name="connsiteY5109" fmla="*/ 216011 h 914180"/>
                <a:gd name="connsiteX5110" fmla="*/ 1157838 w 9144548"/>
                <a:gd name="connsiteY5110" fmla="*/ 236417 h 914180"/>
                <a:gd name="connsiteX5111" fmla="*/ 1154108 w 9144548"/>
                <a:gd name="connsiteY5111" fmla="*/ 228737 h 914180"/>
                <a:gd name="connsiteX5112" fmla="*/ 1154656 w 9144548"/>
                <a:gd name="connsiteY5112" fmla="*/ 225501 h 914180"/>
                <a:gd name="connsiteX5113" fmla="*/ 1159045 w 9144548"/>
                <a:gd name="connsiteY5113" fmla="*/ 203724 h 914180"/>
                <a:gd name="connsiteX5114" fmla="*/ 1169138 w 9144548"/>
                <a:gd name="connsiteY5114" fmla="*/ 212775 h 914180"/>
                <a:gd name="connsiteX5115" fmla="*/ 1146374 w 9144548"/>
                <a:gd name="connsiteY5115" fmla="*/ 252543 h 914180"/>
                <a:gd name="connsiteX5116" fmla="*/ 1148677 w 9144548"/>
                <a:gd name="connsiteY5116" fmla="*/ 248375 h 914180"/>
                <a:gd name="connsiteX5117" fmla="*/ 1151530 w 9144548"/>
                <a:gd name="connsiteY5117" fmla="*/ 240750 h 914180"/>
                <a:gd name="connsiteX5118" fmla="*/ 1155205 w 9144548"/>
                <a:gd name="connsiteY5118" fmla="*/ 260771 h 914180"/>
                <a:gd name="connsiteX5119" fmla="*/ 1148677 w 9144548"/>
                <a:gd name="connsiteY5119" fmla="*/ 272400 h 914180"/>
                <a:gd name="connsiteX5120" fmla="*/ 1148129 w 9144548"/>
                <a:gd name="connsiteY5120" fmla="*/ 272619 h 914180"/>
                <a:gd name="connsiteX5121" fmla="*/ 1151036 w 9144548"/>
                <a:gd name="connsiteY5121" fmla="*/ 269054 h 914180"/>
                <a:gd name="connsiteX5122" fmla="*/ 1146428 w 9144548"/>
                <a:gd name="connsiteY5122" fmla="*/ 252598 h 914180"/>
                <a:gd name="connsiteX5123" fmla="*/ 1154492 w 9144548"/>
                <a:gd name="connsiteY5123" fmla="*/ 267628 h 914180"/>
                <a:gd name="connsiteX5124" fmla="*/ 1155973 w 9144548"/>
                <a:gd name="connsiteY5124" fmla="*/ 265269 h 914180"/>
                <a:gd name="connsiteX5125" fmla="*/ 1156192 w 9144548"/>
                <a:gd name="connsiteY5125" fmla="*/ 266531 h 914180"/>
                <a:gd name="connsiteX5126" fmla="*/ 1156521 w 9144548"/>
                <a:gd name="connsiteY5126" fmla="*/ 268835 h 914180"/>
                <a:gd name="connsiteX5127" fmla="*/ 1150652 w 9144548"/>
                <a:gd name="connsiteY5127" fmla="*/ 271577 h 914180"/>
                <a:gd name="connsiteX5128" fmla="*/ 1154437 w 9144548"/>
                <a:gd name="connsiteY5128" fmla="*/ 267628 h 914180"/>
                <a:gd name="connsiteX5129" fmla="*/ 1100297 w 9144548"/>
                <a:gd name="connsiteY5129" fmla="*/ 209264 h 914180"/>
                <a:gd name="connsiteX5130" fmla="*/ 1121306 w 9144548"/>
                <a:gd name="connsiteY5130" fmla="*/ 173226 h 914180"/>
                <a:gd name="connsiteX5131" fmla="*/ 1125804 w 9144548"/>
                <a:gd name="connsiteY5131" fmla="*/ 176627 h 914180"/>
                <a:gd name="connsiteX5132" fmla="*/ 1119112 w 9144548"/>
                <a:gd name="connsiteY5132" fmla="*/ 199391 h 914180"/>
                <a:gd name="connsiteX5133" fmla="*/ 1119386 w 9144548"/>
                <a:gd name="connsiteY5133" fmla="*/ 227366 h 914180"/>
                <a:gd name="connsiteX5134" fmla="*/ 1119934 w 9144548"/>
                <a:gd name="connsiteY5134" fmla="*/ 231535 h 914180"/>
                <a:gd name="connsiteX5135" fmla="*/ 1113407 w 9144548"/>
                <a:gd name="connsiteY5135" fmla="*/ 238940 h 914180"/>
                <a:gd name="connsiteX5136" fmla="*/ 1100187 w 9144548"/>
                <a:gd name="connsiteY5136" fmla="*/ 214256 h 914180"/>
                <a:gd name="connsiteX5137" fmla="*/ 1100187 w 9144548"/>
                <a:gd name="connsiteY5137" fmla="*/ 214146 h 914180"/>
                <a:gd name="connsiteX5138" fmla="*/ 1100023 w 9144548"/>
                <a:gd name="connsiteY5138" fmla="*/ 209923 h 914180"/>
                <a:gd name="connsiteX5139" fmla="*/ 1100352 w 9144548"/>
                <a:gd name="connsiteY5139" fmla="*/ 209264 h 914180"/>
                <a:gd name="connsiteX5140" fmla="*/ 1089930 w 9144548"/>
                <a:gd name="connsiteY5140" fmla="*/ 379144 h 914180"/>
                <a:gd name="connsiteX5141" fmla="*/ 1089491 w 9144548"/>
                <a:gd name="connsiteY5141" fmla="*/ 385507 h 914180"/>
                <a:gd name="connsiteX5142" fmla="*/ 1085980 w 9144548"/>
                <a:gd name="connsiteY5142" fmla="*/ 387866 h 914180"/>
                <a:gd name="connsiteX5143" fmla="*/ 1085432 w 9144548"/>
                <a:gd name="connsiteY5143" fmla="*/ 387756 h 914180"/>
                <a:gd name="connsiteX5144" fmla="*/ 1081702 w 9144548"/>
                <a:gd name="connsiteY5144" fmla="*/ 384959 h 914180"/>
                <a:gd name="connsiteX5145" fmla="*/ 1082141 w 9144548"/>
                <a:gd name="connsiteY5145" fmla="*/ 384520 h 914180"/>
                <a:gd name="connsiteX5146" fmla="*/ 1088778 w 9144548"/>
                <a:gd name="connsiteY5146" fmla="*/ 378596 h 914180"/>
                <a:gd name="connsiteX5147" fmla="*/ 1089820 w 9144548"/>
                <a:gd name="connsiteY5147" fmla="*/ 378925 h 914180"/>
                <a:gd name="connsiteX5148" fmla="*/ 1089930 w 9144548"/>
                <a:gd name="connsiteY5148" fmla="*/ 379144 h 914180"/>
                <a:gd name="connsiteX5149" fmla="*/ 1089381 w 9144548"/>
                <a:gd name="connsiteY5149" fmla="*/ 386769 h 914180"/>
                <a:gd name="connsiteX5150" fmla="*/ 1089217 w 9144548"/>
                <a:gd name="connsiteY5150" fmla="*/ 388743 h 914180"/>
                <a:gd name="connsiteX5151" fmla="*/ 1087461 w 9144548"/>
                <a:gd name="connsiteY5151" fmla="*/ 388250 h 914180"/>
                <a:gd name="connsiteX5152" fmla="*/ 1089381 w 9144548"/>
                <a:gd name="connsiteY5152" fmla="*/ 386769 h 914180"/>
                <a:gd name="connsiteX5153" fmla="*/ 1083896 w 9144548"/>
                <a:gd name="connsiteY5153" fmla="*/ 422094 h 914180"/>
                <a:gd name="connsiteX5154" fmla="*/ 1083293 w 9144548"/>
                <a:gd name="connsiteY5154" fmla="*/ 422807 h 914180"/>
                <a:gd name="connsiteX5155" fmla="*/ 1083128 w 9144548"/>
                <a:gd name="connsiteY5155" fmla="*/ 422149 h 914180"/>
                <a:gd name="connsiteX5156" fmla="*/ 1081592 w 9144548"/>
                <a:gd name="connsiteY5156" fmla="*/ 418968 h 914180"/>
                <a:gd name="connsiteX5157" fmla="*/ 1081153 w 9144548"/>
                <a:gd name="connsiteY5157" fmla="*/ 415457 h 914180"/>
                <a:gd name="connsiteX5158" fmla="*/ 1085706 w 9144548"/>
                <a:gd name="connsiteY5158" fmla="*/ 420668 h 914180"/>
                <a:gd name="connsiteX5159" fmla="*/ 1085596 w 9144548"/>
                <a:gd name="connsiteY5159" fmla="*/ 421765 h 914180"/>
                <a:gd name="connsiteX5160" fmla="*/ 1084061 w 9144548"/>
                <a:gd name="connsiteY5160" fmla="*/ 420887 h 914180"/>
                <a:gd name="connsiteX5161" fmla="*/ 1083841 w 9144548"/>
                <a:gd name="connsiteY5161" fmla="*/ 422039 h 914180"/>
                <a:gd name="connsiteX5162" fmla="*/ 1082470 w 9144548"/>
                <a:gd name="connsiteY5162" fmla="*/ 423794 h 914180"/>
                <a:gd name="connsiteX5163" fmla="*/ 1082195 w 9144548"/>
                <a:gd name="connsiteY5163" fmla="*/ 424069 h 914180"/>
                <a:gd name="connsiteX5164" fmla="*/ 1082086 w 9144548"/>
                <a:gd name="connsiteY5164" fmla="*/ 422807 h 914180"/>
                <a:gd name="connsiteX5165" fmla="*/ 1082470 w 9144548"/>
                <a:gd name="connsiteY5165" fmla="*/ 423740 h 914180"/>
                <a:gd name="connsiteX5166" fmla="*/ 1074461 w 9144548"/>
                <a:gd name="connsiteY5166" fmla="*/ 296097 h 914180"/>
                <a:gd name="connsiteX5167" fmla="*/ 1074242 w 9144548"/>
                <a:gd name="connsiteY5167" fmla="*/ 295548 h 914180"/>
                <a:gd name="connsiteX5168" fmla="*/ 1070786 w 9144548"/>
                <a:gd name="connsiteY5168" fmla="*/ 288856 h 914180"/>
                <a:gd name="connsiteX5169" fmla="*/ 1076216 w 9144548"/>
                <a:gd name="connsiteY5169" fmla="*/ 295493 h 914180"/>
                <a:gd name="connsiteX5170" fmla="*/ 1079617 w 9144548"/>
                <a:gd name="connsiteY5170" fmla="*/ 299772 h 914180"/>
                <a:gd name="connsiteX5171" fmla="*/ 1074516 w 9144548"/>
                <a:gd name="connsiteY5171" fmla="*/ 296097 h 914180"/>
                <a:gd name="connsiteX5172" fmla="*/ 1074845 w 9144548"/>
                <a:gd name="connsiteY5172" fmla="*/ 320561 h 914180"/>
                <a:gd name="connsiteX5173" fmla="*/ 1074735 w 9144548"/>
                <a:gd name="connsiteY5173" fmla="*/ 320835 h 914180"/>
                <a:gd name="connsiteX5174" fmla="*/ 1074516 w 9144548"/>
                <a:gd name="connsiteY5174" fmla="*/ 320671 h 914180"/>
                <a:gd name="connsiteX5175" fmla="*/ 1074900 w 9144548"/>
                <a:gd name="connsiteY5175" fmla="*/ 320561 h 914180"/>
                <a:gd name="connsiteX5176" fmla="*/ 1080550 w 9144548"/>
                <a:gd name="connsiteY5176" fmla="*/ 364827 h 914180"/>
                <a:gd name="connsiteX5177" fmla="*/ 1071664 w 9144548"/>
                <a:gd name="connsiteY5177" fmla="*/ 363621 h 914180"/>
                <a:gd name="connsiteX5178" fmla="*/ 1071170 w 9144548"/>
                <a:gd name="connsiteY5178" fmla="*/ 361481 h 914180"/>
                <a:gd name="connsiteX5179" fmla="*/ 1080550 w 9144548"/>
                <a:gd name="connsiteY5179" fmla="*/ 364827 h 914180"/>
                <a:gd name="connsiteX5180" fmla="*/ 1076984 w 9144548"/>
                <a:gd name="connsiteY5180" fmla="*/ 369929 h 914180"/>
                <a:gd name="connsiteX5181" fmla="*/ 1072980 w 9144548"/>
                <a:gd name="connsiteY5181" fmla="*/ 369161 h 914180"/>
                <a:gd name="connsiteX5182" fmla="*/ 1072267 w 9144548"/>
                <a:gd name="connsiteY5182" fmla="*/ 366144 h 914180"/>
                <a:gd name="connsiteX5183" fmla="*/ 1076984 w 9144548"/>
                <a:gd name="connsiteY5183" fmla="*/ 369929 h 914180"/>
                <a:gd name="connsiteX5184" fmla="*/ 1079947 w 9144548"/>
                <a:gd name="connsiteY5184" fmla="*/ 375579 h 914180"/>
                <a:gd name="connsiteX5185" fmla="*/ 1080824 w 9144548"/>
                <a:gd name="connsiteY5185" fmla="*/ 375963 h 914180"/>
                <a:gd name="connsiteX5186" fmla="*/ 1080824 w 9144548"/>
                <a:gd name="connsiteY5186" fmla="*/ 375963 h 914180"/>
                <a:gd name="connsiteX5187" fmla="*/ 1075997 w 9144548"/>
                <a:gd name="connsiteY5187" fmla="*/ 380954 h 914180"/>
                <a:gd name="connsiteX5188" fmla="*/ 1075284 w 9144548"/>
                <a:gd name="connsiteY5188" fmla="*/ 380461 h 914180"/>
                <a:gd name="connsiteX5189" fmla="*/ 1073693 w 9144548"/>
                <a:gd name="connsiteY5189" fmla="*/ 372946 h 914180"/>
                <a:gd name="connsiteX5190" fmla="*/ 1079892 w 9144548"/>
                <a:gd name="connsiteY5190" fmla="*/ 375633 h 914180"/>
                <a:gd name="connsiteX5191" fmla="*/ 1083018 w 9144548"/>
                <a:gd name="connsiteY5191" fmla="*/ 376731 h 914180"/>
                <a:gd name="connsiteX5192" fmla="*/ 1086693 w 9144548"/>
                <a:gd name="connsiteY5192" fmla="*/ 377937 h 914180"/>
                <a:gd name="connsiteX5193" fmla="*/ 1080056 w 9144548"/>
                <a:gd name="connsiteY5193" fmla="*/ 383642 h 914180"/>
                <a:gd name="connsiteX5194" fmla="*/ 1077752 w 9144548"/>
                <a:gd name="connsiteY5194" fmla="*/ 381996 h 914180"/>
                <a:gd name="connsiteX5195" fmla="*/ 1083073 w 9144548"/>
                <a:gd name="connsiteY5195" fmla="*/ 376731 h 914180"/>
                <a:gd name="connsiteX5196" fmla="*/ 1085926 w 9144548"/>
                <a:gd name="connsiteY5196" fmla="*/ 312717 h 914180"/>
                <a:gd name="connsiteX5197" fmla="*/ 1086200 w 9144548"/>
                <a:gd name="connsiteY5197" fmla="*/ 312114 h 914180"/>
                <a:gd name="connsiteX5198" fmla="*/ 1086255 w 9144548"/>
                <a:gd name="connsiteY5198" fmla="*/ 312498 h 914180"/>
                <a:gd name="connsiteX5199" fmla="*/ 1085871 w 9144548"/>
                <a:gd name="connsiteY5199" fmla="*/ 312717 h 914180"/>
                <a:gd name="connsiteX5200" fmla="*/ 1087352 w 9144548"/>
                <a:gd name="connsiteY5200" fmla="*/ 311894 h 914180"/>
                <a:gd name="connsiteX5201" fmla="*/ 1087352 w 9144548"/>
                <a:gd name="connsiteY5201" fmla="*/ 310852 h 914180"/>
                <a:gd name="connsiteX5202" fmla="*/ 1086913 w 9144548"/>
                <a:gd name="connsiteY5202" fmla="*/ 309371 h 914180"/>
                <a:gd name="connsiteX5203" fmla="*/ 1086968 w 9144548"/>
                <a:gd name="connsiteY5203" fmla="*/ 308603 h 914180"/>
                <a:gd name="connsiteX5204" fmla="*/ 1089052 w 9144548"/>
                <a:gd name="connsiteY5204" fmla="*/ 310742 h 914180"/>
                <a:gd name="connsiteX5205" fmla="*/ 1087352 w 9144548"/>
                <a:gd name="connsiteY5205" fmla="*/ 311894 h 914180"/>
                <a:gd name="connsiteX5206" fmla="*/ 1088065 w 9144548"/>
                <a:gd name="connsiteY5206" fmla="*/ 295658 h 914180"/>
                <a:gd name="connsiteX5207" fmla="*/ 1088065 w 9144548"/>
                <a:gd name="connsiteY5207" fmla="*/ 295932 h 914180"/>
                <a:gd name="connsiteX5208" fmla="*/ 1086858 w 9144548"/>
                <a:gd name="connsiteY5208" fmla="*/ 294451 h 914180"/>
                <a:gd name="connsiteX5209" fmla="*/ 1081647 w 9144548"/>
                <a:gd name="connsiteY5209" fmla="*/ 284139 h 914180"/>
                <a:gd name="connsiteX5210" fmla="*/ 1081537 w 9144548"/>
                <a:gd name="connsiteY5210" fmla="*/ 283755 h 914180"/>
                <a:gd name="connsiteX5211" fmla="*/ 1083677 w 9144548"/>
                <a:gd name="connsiteY5211" fmla="*/ 285345 h 914180"/>
                <a:gd name="connsiteX5212" fmla="*/ 1088010 w 9144548"/>
                <a:gd name="connsiteY5212" fmla="*/ 295658 h 914180"/>
                <a:gd name="connsiteX5213" fmla="*/ 1079343 w 9144548"/>
                <a:gd name="connsiteY5213" fmla="*/ 244315 h 914180"/>
                <a:gd name="connsiteX5214" fmla="*/ 1084499 w 9144548"/>
                <a:gd name="connsiteY5214" fmla="*/ 268341 h 914180"/>
                <a:gd name="connsiteX5215" fmla="*/ 1085596 w 9144548"/>
                <a:gd name="connsiteY5215" fmla="*/ 275746 h 914180"/>
                <a:gd name="connsiteX5216" fmla="*/ 1084774 w 9144548"/>
                <a:gd name="connsiteY5216" fmla="*/ 275417 h 914180"/>
                <a:gd name="connsiteX5217" fmla="*/ 1082744 w 9144548"/>
                <a:gd name="connsiteY5217" fmla="*/ 274046 h 914180"/>
                <a:gd name="connsiteX5218" fmla="*/ 1082305 w 9144548"/>
                <a:gd name="connsiteY5218" fmla="*/ 269658 h 914180"/>
                <a:gd name="connsiteX5219" fmla="*/ 1081921 w 9144548"/>
                <a:gd name="connsiteY5219" fmla="*/ 273278 h 914180"/>
                <a:gd name="connsiteX5220" fmla="*/ 1080879 w 9144548"/>
                <a:gd name="connsiteY5220" fmla="*/ 272400 h 914180"/>
                <a:gd name="connsiteX5221" fmla="*/ 1081373 w 9144548"/>
                <a:gd name="connsiteY5221" fmla="*/ 275088 h 914180"/>
                <a:gd name="connsiteX5222" fmla="*/ 1078356 w 9144548"/>
                <a:gd name="connsiteY5222" fmla="*/ 273552 h 914180"/>
                <a:gd name="connsiteX5223" fmla="*/ 1074022 w 9144548"/>
                <a:gd name="connsiteY5223" fmla="*/ 263185 h 914180"/>
                <a:gd name="connsiteX5224" fmla="*/ 1071280 w 9144548"/>
                <a:gd name="connsiteY5224" fmla="*/ 257590 h 914180"/>
                <a:gd name="connsiteX5225" fmla="*/ 1079398 w 9144548"/>
                <a:gd name="connsiteY5225" fmla="*/ 244315 h 914180"/>
                <a:gd name="connsiteX5226" fmla="*/ 1069031 w 9144548"/>
                <a:gd name="connsiteY5226" fmla="*/ 261265 h 914180"/>
                <a:gd name="connsiteX5227" fmla="*/ 1070073 w 9144548"/>
                <a:gd name="connsiteY5227" fmla="*/ 263514 h 914180"/>
                <a:gd name="connsiteX5228" fmla="*/ 1073638 w 9144548"/>
                <a:gd name="connsiteY5228" fmla="*/ 271248 h 914180"/>
                <a:gd name="connsiteX5229" fmla="*/ 1065410 w 9144548"/>
                <a:gd name="connsiteY5229" fmla="*/ 267244 h 914180"/>
                <a:gd name="connsiteX5230" fmla="*/ 1069031 w 9144548"/>
                <a:gd name="connsiteY5230" fmla="*/ 261265 h 914180"/>
                <a:gd name="connsiteX5231" fmla="*/ 1063052 w 9144548"/>
                <a:gd name="connsiteY5231" fmla="*/ 271084 h 914180"/>
                <a:gd name="connsiteX5232" fmla="*/ 1077204 w 9144548"/>
                <a:gd name="connsiteY5232" fmla="*/ 280738 h 914180"/>
                <a:gd name="connsiteX5233" fmla="*/ 1078630 w 9144548"/>
                <a:gd name="connsiteY5233" fmla="*/ 284413 h 914180"/>
                <a:gd name="connsiteX5234" fmla="*/ 1084993 w 9144548"/>
                <a:gd name="connsiteY5234" fmla="*/ 294780 h 914180"/>
                <a:gd name="connsiteX5235" fmla="*/ 1085871 w 9144548"/>
                <a:gd name="connsiteY5235" fmla="*/ 295658 h 914180"/>
                <a:gd name="connsiteX5236" fmla="*/ 1084006 w 9144548"/>
                <a:gd name="connsiteY5236" fmla="*/ 294945 h 914180"/>
                <a:gd name="connsiteX5237" fmla="*/ 1081921 w 9144548"/>
                <a:gd name="connsiteY5237" fmla="*/ 293573 h 914180"/>
                <a:gd name="connsiteX5238" fmla="*/ 1081153 w 9144548"/>
                <a:gd name="connsiteY5238" fmla="*/ 298620 h 914180"/>
                <a:gd name="connsiteX5239" fmla="*/ 1078520 w 9144548"/>
                <a:gd name="connsiteY5239" fmla="*/ 295219 h 914180"/>
                <a:gd name="connsiteX5240" fmla="*/ 1072541 w 9144548"/>
                <a:gd name="connsiteY5240" fmla="*/ 287594 h 914180"/>
                <a:gd name="connsiteX5241" fmla="*/ 1061680 w 9144548"/>
                <a:gd name="connsiteY5241" fmla="*/ 273442 h 914180"/>
                <a:gd name="connsiteX5242" fmla="*/ 1063052 w 9144548"/>
                <a:gd name="connsiteY5242" fmla="*/ 271139 h 914180"/>
                <a:gd name="connsiteX5243" fmla="*/ 1059651 w 9144548"/>
                <a:gd name="connsiteY5243" fmla="*/ 276843 h 914180"/>
                <a:gd name="connsiteX5244" fmla="*/ 1062010 w 9144548"/>
                <a:gd name="connsiteY5244" fmla="*/ 280244 h 914180"/>
                <a:gd name="connsiteX5245" fmla="*/ 1070073 w 9144548"/>
                <a:gd name="connsiteY5245" fmla="*/ 295384 h 914180"/>
                <a:gd name="connsiteX5246" fmla="*/ 1063984 w 9144548"/>
                <a:gd name="connsiteY5246" fmla="*/ 288417 h 914180"/>
                <a:gd name="connsiteX5247" fmla="*/ 1056524 w 9144548"/>
                <a:gd name="connsiteY5247" fmla="*/ 282109 h 914180"/>
                <a:gd name="connsiteX5248" fmla="*/ 1059651 w 9144548"/>
                <a:gd name="connsiteY5248" fmla="*/ 276898 h 914180"/>
                <a:gd name="connsiteX5249" fmla="*/ 1051971 w 9144548"/>
                <a:gd name="connsiteY5249" fmla="*/ 289789 h 914180"/>
                <a:gd name="connsiteX5250" fmla="*/ 1055647 w 9144548"/>
                <a:gd name="connsiteY5250" fmla="*/ 283590 h 914180"/>
                <a:gd name="connsiteX5251" fmla="*/ 1062010 w 9144548"/>
                <a:gd name="connsiteY5251" fmla="*/ 288746 h 914180"/>
                <a:gd name="connsiteX5252" fmla="*/ 1069634 w 9144548"/>
                <a:gd name="connsiteY5252" fmla="*/ 296700 h 914180"/>
                <a:gd name="connsiteX5253" fmla="*/ 1067769 w 9144548"/>
                <a:gd name="connsiteY5253" fmla="*/ 298400 h 914180"/>
                <a:gd name="connsiteX5254" fmla="*/ 1067769 w 9144548"/>
                <a:gd name="connsiteY5254" fmla="*/ 298400 h 914180"/>
                <a:gd name="connsiteX5255" fmla="*/ 1051971 w 9144548"/>
                <a:gd name="connsiteY5255" fmla="*/ 289843 h 914180"/>
                <a:gd name="connsiteX5256" fmla="*/ 1113900 w 9144548"/>
                <a:gd name="connsiteY5256" fmla="*/ 774305 h 914180"/>
                <a:gd name="connsiteX5257" fmla="*/ 1072596 w 9144548"/>
                <a:gd name="connsiteY5257" fmla="*/ 740351 h 914180"/>
                <a:gd name="connsiteX5258" fmla="*/ 1093331 w 9144548"/>
                <a:gd name="connsiteY5258" fmla="*/ 740187 h 914180"/>
                <a:gd name="connsiteX5259" fmla="*/ 1107757 w 9144548"/>
                <a:gd name="connsiteY5259" fmla="*/ 758124 h 914180"/>
                <a:gd name="connsiteX5260" fmla="*/ 1119715 w 9144548"/>
                <a:gd name="connsiteY5260" fmla="*/ 781491 h 914180"/>
                <a:gd name="connsiteX5261" fmla="*/ 1113846 w 9144548"/>
                <a:gd name="connsiteY5261" fmla="*/ 774360 h 914180"/>
                <a:gd name="connsiteX5262" fmla="*/ 1127504 w 9144548"/>
                <a:gd name="connsiteY5262" fmla="*/ 781436 h 914180"/>
                <a:gd name="connsiteX5263" fmla="*/ 1121361 w 9144548"/>
                <a:gd name="connsiteY5263" fmla="*/ 761909 h 914180"/>
                <a:gd name="connsiteX5264" fmla="*/ 1125474 w 9144548"/>
                <a:gd name="connsiteY5264" fmla="*/ 763664 h 914180"/>
                <a:gd name="connsiteX5265" fmla="*/ 1125694 w 9144548"/>
                <a:gd name="connsiteY5265" fmla="*/ 760482 h 914180"/>
                <a:gd name="connsiteX5266" fmla="*/ 1128327 w 9144548"/>
                <a:gd name="connsiteY5266" fmla="*/ 761799 h 914180"/>
                <a:gd name="connsiteX5267" fmla="*/ 1127504 w 9144548"/>
                <a:gd name="connsiteY5267" fmla="*/ 781491 h 914180"/>
                <a:gd name="connsiteX5268" fmla="*/ 1122842 w 9144548"/>
                <a:gd name="connsiteY5268" fmla="*/ 233619 h 914180"/>
                <a:gd name="connsiteX5269" fmla="*/ 1122403 w 9144548"/>
                <a:gd name="connsiteY5269" fmla="*/ 227311 h 914180"/>
                <a:gd name="connsiteX5270" fmla="*/ 1123061 w 9144548"/>
                <a:gd name="connsiteY5270" fmla="*/ 199500 h 914180"/>
                <a:gd name="connsiteX5271" fmla="*/ 1128382 w 9144548"/>
                <a:gd name="connsiteY5271" fmla="*/ 178601 h 914180"/>
                <a:gd name="connsiteX5272" fmla="*/ 1156467 w 9144548"/>
                <a:gd name="connsiteY5272" fmla="*/ 201585 h 914180"/>
                <a:gd name="connsiteX5273" fmla="*/ 1155973 w 9144548"/>
                <a:gd name="connsiteY5273" fmla="*/ 202572 h 914180"/>
                <a:gd name="connsiteX5274" fmla="*/ 1151146 w 9144548"/>
                <a:gd name="connsiteY5274" fmla="*/ 222868 h 914180"/>
                <a:gd name="connsiteX5275" fmla="*/ 1145386 w 9144548"/>
                <a:gd name="connsiteY5275" fmla="*/ 211294 h 914180"/>
                <a:gd name="connsiteX5276" fmla="*/ 1145715 w 9144548"/>
                <a:gd name="connsiteY5276" fmla="*/ 214750 h 914180"/>
                <a:gd name="connsiteX5277" fmla="*/ 1149665 w 9144548"/>
                <a:gd name="connsiteY5277" fmla="*/ 232741 h 914180"/>
                <a:gd name="connsiteX5278" fmla="*/ 1145715 w 9144548"/>
                <a:gd name="connsiteY5278" fmla="*/ 248210 h 914180"/>
                <a:gd name="connsiteX5279" fmla="*/ 1143411 w 9144548"/>
                <a:gd name="connsiteY5279" fmla="*/ 253311 h 914180"/>
                <a:gd name="connsiteX5280" fmla="*/ 1135129 w 9144548"/>
                <a:gd name="connsiteY5280" fmla="*/ 256438 h 914180"/>
                <a:gd name="connsiteX5281" fmla="*/ 1136719 w 9144548"/>
                <a:gd name="connsiteY5281" fmla="*/ 249142 h 914180"/>
                <a:gd name="connsiteX5282" fmla="*/ 1122787 w 9144548"/>
                <a:gd name="connsiteY5282" fmla="*/ 233619 h 914180"/>
                <a:gd name="connsiteX5283" fmla="*/ 1138694 w 9144548"/>
                <a:gd name="connsiteY5283" fmla="*/ 838045 h 914180"/>
                <a:gd name="connsiteX5284" fmla="*/ 1137816 w 9144548"/>
                <a:gd name="connsiteY5284" fmla="*/ 829981 h 914180"/>
                <a:gd name="connsiteX5285" fmla="*/ 1137323 w 9144548"/>
                <a:gd name="connsiteY5285" fmla="*/ 826361 h 914180"/>
                <a:gd name="connsiteX5286" fmla="*/ 1143192 w 9144548"/>
                <a:gd name="connsiteY5286" fmla="*/ 830585 h 914180"/>
                <a:gd name="connsiteX5287" fmla="*/ 1138694 w 9144548"/>
                <a:gd name="connsiteY5287" fmla="*/ 838045 h 914180"/>
                <a:gd name="connsiteX5288" fmla="*/ 1160580 w 9144548"/>
                <a:gd name="connsiteY5288" fmla="*/ 806614 h 914180"/>
                <a:gd name="connsiteX5289" fmla="*/ 1146319 w 9144548"/>
                <a:gd name="connsiteY5289" fmla="*/ 800635 h 914180"/>
                <a:gd name="connsiteX5290" fmla="*/ 1155424 w 9144548"/>
                <a:gd name="connsiteY5290" fmla="*/ 777487 h 914180"/>
                <a:gd name="connsiteX5291" fmla="*/ 1162391 w 9144548"/>
                <a:gd name="connsiteY5291" fmla="*/ 788128 h 914180"/>
                <a:gd name="connsiteX5292" fmla="*/ 1166230 w 9144548"/>
                <a:gd name="connsiteY5292" fmla="*/ 794382 h 914180"/>
                <a:gd name="connsiteX5293" fmla="*/ 1160580 w 9144548"/>
                <a:gd name="connsiteY5293" fmla="*/ 806559 h 914180"/>
                <a:gd name="connsiteX5294" fmla="*/ 1170125 w 9144548"/>
                <a:gd name="connsiteY5294" fmla="*/ 807601 h 914180"/>
                <a:gd name="connsiteX5295" fmla="*/ 1172538 w 9144548"/>
                <a:gd name="connsiteY5295" fmla="*/ 803981 h 914180"/>
                <a:gd name="connsiteX5296" fmla="*/ 1173581 w 9144548"/>
                <a:gd name="connsiteY5296" fmla="*/ 805572 h 914180"/>
                <a:gd name="connsiteX5297" fmla="*/ 1170125 w 9144548"/>
                <a:gd name="connsiteY5297" fmla="*/ 807601 h 914180"/>
                <a:gd name="connsiteX5298" fmla="*/ 1172868 w 9144548"/>
                <a:gd name="connsiteY5298" fmla="*/ 236691 h 914180"/>
                <a:gd name="connsiteX5299" fmla="*/ 1168754 w 9144548"/>
                <a:gd name="connsiteY5299" fmla="*/ 245083 h 914180"/>
                <a:gd name="connsiteX5300" fmla="*/ 1166943 w 9144548"/>
                <a:gd name="connsiteY5300" fmla="*/ 255999 h 914180"/>
                <a:gd name="connsiteX5301" fmla="*/ 1160690 w 9144548"/>
                <a:gd name="connsiteY5301" fmla="*/ 242505 h 914180"/>
                <a:gd name="connsiteX5302" fmla="*/ 1161787 w 9144548"/>
                <a:gd name="connsiteY5302" fmla="*/ 236691 h 914180"/>
                <a:gd name="connsiteX5303" fmla="*/ 1169686 w 9144548"/>
                <a:gd name="connsiteY5303" fmla="*/ 216340 h 914180"/>
                <a:gd name="connsiteX5304" fmla="*/ 1170948 w 9144548"/>
                <a:gd name="connsiteY5304" fmla="*/ 214421 h 914180"/>
                <a:gd name="connsiteX5305" fmla="*/ 1191024 w 9144548"/>
                <a:gd name="connsiteY5305" fmla="*/ 233729 h 914180"/>
                <a:gd name="connsiteX5306" fmla="*/ 1205505 w 9144548"/>
                <a:gd name="connsiteY5306" fmla="*/ 249197 h 914180"/>
                <a:gd name="connsiteX5307" fmla="*/ 1195796 w 9144548"/>
                <a:gd name="connsiteY5307" fmla="*/ 269219 h 914180"/>
                <a:gd name="connsiteX5308" fmla="*/ 1186581 w 9144548"/>
                <a:gd name="connsiteY5308" fmla="*/ 258358 h 914180"/>
                <a:gd name="connsiteX5309" fmla="*/ 1193383 w 9144548"/>
                <a:gd name="connsiteY5309" fmla="*/ 267738 h 914180"/>
                <a:gd name="connsiteX5310" fmla="*/ 1195248 w 9144548"/>
                <a:gd name="connsiteY5310" fmla="*/ 270974 h 914180"/>
                <a:gd name="connsiteX5311" fmla="*/ 1190475 w 9144548"/>
                <a:gd name="connsiteY5311" fmla="*/ 290008 h 914180"/>
                <a:gd name="connsiteX5312" fmla="*/ 1183454 w 9144548"/>
                <a:gd name="connsiteY5312" fmla="*/ 296920 h 914180"/>
                <a:gd name="connsiteX5313" fmla="*/ 1170948 w 9144548"/>
                <a:gd name="connsiteY5313" fmla="*/ 265269 h 914180"/>
                <a:gd name="connsiteX5314" fmla="*/ 1170948 w 9144548"/>
                <a:gd name="connsiteY5314" fmla="*/ 262252 h 914180"/>
                <a:gd name="connsiteX5315" fmla="*/ 1171880 w 9144548"/>
                <a:gd name="connsiteY5315" fmla="*/ 245358 h 914180"/>
                <a:gd name="connsiteX5316" fmla="*/ 1180547 w 9144548"/>
                <a:gd name="connsiteY5316" fmla="*/ 228847 h 914180"/>
                <a:gd name="connsiteX5317" fmla="*/ 1172922 w 9144548"/>
                <a:gd name="connsiteY5317" fmla="*/ 236800 h 914180"/>
                <a:gd name="connsiteX5318" fmla="*/ 1184167 w 9144548"/>
                <a:gd name="connsiteY5318" fmla="*/ 298839 h 914180"/>
                <a:gd name="connsiteX5319" fmla="*/ 1184058 w 9144548"/>
                <a:gd name="connsiteY5319" fmla="*/ 298455 h 914180"/>
                <a:gd name="connsiteX5320" fmla="*/ 1184826 w 9144548"/>
                <a:gd name="connsiteY5320" fmla="*/ 297468 h 914180"/>
                <a:gd name="connsiteX5321" fmla="*/ 1190201 w 9144548"/>
                <a:gd name="connsiteY5321" fmla="*/ 291270 h 914180"/>
                <a:gd name="connsiteX5322" fmla="*/ 1187404 w 9144548"/>
                <a:gd name="connsiteY5322" fmla="*/ 308109 h 914180"/>
                <a:gd name="connsiteX5323" fmla="*/ 1184167 w 9144548"/>
                <a:gd name="connsiteY5323" fmla="*/ 298839 h 914180"/>
                <a:gd name="connsiteX5324" fmla="*/ 1189159 w 9144548"/>
                <a:gd name="connsiteY5324" fmla="*/ 763829 h 914180"/>
                <a:gd name="connsiteX5325" fmla="*/ 1188610 w 9144548"/>
                <a:gd name="connsiteY5325" fmla="*/ 764103 h 914180"/>
                <a:gd name="connsiteX5326" fmla="*/ 1188610 w 9144548"/>
                <a:gd name="connsiteY5326" fmla="*/ 763883 h 914180"/>
                <a:gd name="connsiteX5327" fmla="*/ 1189214 w 9144548"/>
                <a:gd name="connsiteY5327" fmla="*/ 763774 h 914180"/>
                <a:gd name="connsiteX5328" fmla="*/ 1186307 w 9144548"/>
                <a:gd name="connsiteY5328" fmla="*/ 797728 h 914180"/>
                <a:gd name="connsiteX5329" fmla="*/ 1182138 w 9144548"/>
                <a:gd name="connsiteY5329" fmla="*/ 788732 h 914180"/>
                <a:gd name="connsiteX5330" fmla="*/ 1183290 w 9144548"/>
                <a:gd name="connsiteY5330" fmla="*/ 786647 h 914180"/>
                <a:gd name="connsiteX5331" fmla="*/ 1190585 w 9144548"/>
                <a:gd name="connsiteY5331" fmla="*/ 776829 h 914180"/>
                <a:gd name="connsiteX5332" fmla="*/ 1200952 w 9144548"/>
                <a:gd name="connsiteY5332" fmla="*/ 770466 h 914180"/>
                <a:gd name="connsiteX5333" fmla="*/ 1206767 w 9144548"/>
                <a:gd name="connsiteY5333" fmla="*/ 790377 h 914180"/>
                <a:gd name="connsiteX5334" fmla="*/ 1186800 w 9144548"/>
                <a:gd name="connsiteY5334" fmla="*/ 798660 h 914180"/>
                <a:gd name="connsiteX5335" fmla="*/ 1186307 w 9144548"/>
                <a:gd name="connsiteY5335" fmla="*/ 797673 h 914180"/>
                <a:gd name="connsiteX5336" fmla="*/ 1228105 w 9144548"/>
                <a:gd name="connsiteY5336" fmla="*/ 848741 h 914180"/>
                <a:gd name="connsiteX5337" fmla="*/ 1228105 w 9144548"/>
                <a:gd name="connsiteY5337" fmla="*/ 848741 h 914180"/>
                <a:gd name="connsiteX5338" fmla="*/ 1228105 w 9144548"/>
                <a:gd name="connsiteY5338" fmla="*/ 848741 h 914180"/>
                <a:gd name="connsiteX5339" fmla="*/ 1227062 w 9144548"/>
                <a:gd name="connsiteY5339" fmla="*/ 860150 h 914180"/>
                <a:gd name="connsiteX5340" fmla="*/ 1202708 w 9144548"/>
                <a:gd name="connsiteY5340" fmla="*/ 831846 h 914180"/>
                <a:gd name="connsiteX5341" fmla="*/ 1195851 w 9144548"/>
                <a:gd name="connsiteY5341" fmla="*/ 817365 h 914180"/>
                <a:gd name="connsiteX5342" fmla="*/ 1210990 w 9144548"/>
                <a:gd name="connsiteY5342" fmla="*/ 806120 h 914180"/>
                <a:gd name="connsiteX5343" fmla="*/ 1213569 w 9144548"/>
                <a:gd name="connsiteY5343" fmla="*/ 804255 h 914180"/>
                <a:gd name="connsiteX5344" fmla="*/ 1222619 w 9144548"/>
                <a:gd name="connsiteY5344" fmla="*/ 817749 h 914180"/>
                <a:gd name="connsiteX5345" fmla="*/ 1230463 w 9144548"/>
                <a:gd name="connsiteY5345" fmla="*/ 832120 h 914180"/>
                <a:gd name="connsiteX5346" fmla="*/ 1228105 w 9144548"/>
                <a:gd name="connsiteY5346" fmla="*/ 848741 h 914180"/>
                <a:gd name="connsiteX5347" fmla="*/ 1225691 w 9144548"/>
                <a:gd name="connsiteY5347" fmla="*/ 294067 h 914180"/>
                <a:gd name="connsiteX5348" fmla="*/ 1223936 w 9144548"/>
                <a:gd name="connsiteY5348" fmla="*/ 295822 h 914180"/>
                <a:gd name="connsiteX5349" fmla="*/ 1224649 w 9144548"/>
                <a:gd name="connsiteY5349" fmla="*/ 291654 h 914180"/>
                <a:gd name="connsiteX5350" fmla="*/ 1226569 w 9144548"/>
                <a:gd name="connsiteY5350" fmla="*/ 282987 h 914180"/>
                <a:gd name="connsiteX5351" fmla="*/ 1227391 w 9144548"/>
                <a:gd name="connsiteY5351" fmla="*/ 279696 h 914180"/>
                <a:gd name="connsiteX5352" fmla="*/ 1229640 w 9144548"/>
                <a:gd name="connsiteY5352" fmla="*/ 286497 h 914180"/>
                <a:gd name="connsiteX5353" fmla="*/ 1225691 w 9144548"/>
                <a:gd name="connsiteY5353" fmla="*/ 294122 h 914180"/>
                <a:gd name="connsiteX5354" fmla="*/ 1233535 w 9144548"/>
                <a:gd name="connsiteY5354" fmla="*/ 353583 h 914180"/>
                <a:gd name="connsiteX5355" fmla="*/ 1234742 w 9144548"/>
                <a:gd name="connsiteY5355" fmla="*/ 347384 h 914180"/>
                <a:gd name="connsiteX5356" fmla="*/ 1231999 w 9144548"/>
                <a:gd name="connsiteY5356" fmla="*/ 349524 h 914180"/>
                <a:gd name="connsiteX5357" fmla="*/ 1231780 w 9144548"/>
                <a:gd name="connsiteY5357" fmla="*/ 349633 h 914180"/>
                <a:gd name="connsiteX5358" fmla="*/ 1242147 w 9144548"/>
                <a:gd name="connsiteY5358" fmla="*/ 335207 h 914180"/>
                <a:gd name="connsiteX5359" fmla="*/ 1239404 w 9144548"/>
                <a:gd name="connsiteY5359" fmla="*/ 340802 h 914180"/>
                <a:gd name="connsiteX5360" fmla="*/ 1236442 w 9144548"/>
                <a:gd name="connsiteY5360" fmla="*/ 348207 h 914180"/>
                <a:gd name="connsiteX5361" fmla="*/ 1234468 w 9144548"/>
                <a:gd name="connsiteY5361" fmla="*/ 354789 h 914180"/>
                <a:gd name="connsiteX5362" fmla="*/ 1233480 w 9144548"/>
                <a:gd name="connsiteY5362" fmla="*/ 353583 h 914180"/>
                <a:gd name="connsiteX5363" fmla="*/ 1236387 w 9144548"/>
                <a:gd name="connsiteY5363" fmla="*/ 355777 h 914180"/>
                <a:gd name="connsiteX5364" fmla="*/ 1239020 w 9144548"/>
                <a:gd name="connsiteY5364" fmla="*/ 348372 h 914180"/>
                <a:gd name="connsiteX5365" fmla="*/ 1241544 w 9144548"/>
                <a:gd name="connsiteY5365" fmla="*/ 342502 h 914180"/>
                <a:gd name="connsiteX5366" fmla="*/ 1239953 w 9144548"/>
                <a:gd name="connsiteY5366" fmla="*/ 355009 h 914180"/>
                <a:gd name="connsiteX5367" fmla="*/ 1237539 w 9144548"/>
                <a:gd name="connsiteY5367" fmla="*/ 358465 h 914180"/>
                <a:gd name="connsiteX5368" fmla="*/ 1236058 w 9144548"/>
                <a:gd name="connsiteY5368" fmla="*/ 356599 h 914180"/>
                <a:gd name="connsiteX5369" fmla="*/ 1236442 w 9144548"/>
                <a:gd name="connsiteY5369" fmla="*/ 355832 h 914180"/>
                <a:gd name="connsiteX5370" fmla="*/ 1242092 w 9144548"/>
                <a:gd name="connsiteY5370" fmla="*/ 778145 h 914180"/>
                <a:gd name="connsiteX5371" fmla="*/ 1241708 w 9144548"/>
                <a:gd name="connsiteY5371" fmla="*/ 778255 h 914180"/>
                <a:gd name="connsiteX5372" fmla="*/ 1239020 w 9144548"/>
                <a:gd name="connsiteY5372" fmla="*/ 739090 h 914180"/>
                <a:gd name="connsiteX5373" fmla="*/ 1242750 w 9144548"/>
                <a:gd name="connsiteY5373" fmla="*/ 739090 h 914180"/>
                <a:gd name="connsiteX5374" fmla="*/ 1244286 w 9144548"/>
                <a:gd name="connsiteY5374" fmla="*/ 754174 h 914180"/>
                <a:gd name="connsiteX5375" fmla="*/ 1250046 w 9144548"/>
                <a:gd name="connsiteY5375" fmla="*/ 751596 h 914180"/>
                <a:gd name="connsiteX5376" fmla="*/ 1242147 w 9144548"/>
                <a:gd name="connsiteY5376" fmla="*/ 778145 h 914180"/>
                <a:gd name="connsiteX5377" fmla="*/ 1252679 w 9144548"/>
                <a:gd name="connsiteY5377" fmla="*/ 779407 h 914180"/>
                <a:gd name="connsiteX5378" fmla="*/ 1253118 w 9144548"/>
                <a:gd name="connsiteY5378" fmla="*/ 778529 h 914180"/>
                <a:gd name="connsiteX5379" fmla="*/ 1253392 w 9144548"/>
                <a:gd name="connsiteY5379" fmla="*/ 778365 h 914180"/>
                <a:gd name="connsiteX5380" fmla="*/ 1252624 w 9144548"/>
                <a:gd name="connsiteY5380" fmla="*/ 779407 h 914180"/>
                <a:gd name="connsiteX5381" fmla="*/ 1246974 w 9144548"/>
                <a:gd name="connsiteY5381" fmla="*/ 248649 h 914180"/>
                <a:gd name="connsiteX5382" fmla="*/ 1247522 w 9144548"/>
                <a:gd name="connsiteY5382" fmla="*/ 246948 h 914180"/>
                <a:gd name="connsiteX5383" fmla="*/ 1255641 w 9144548"/>
                <a:gd name="connsiteY5383" fmla="*/ 231206 h 914180"/>
                <a:gd name="connsiteX5384" fmla="*/ 1261620 w 9144548"/>
                <a:gd name="connsiteY5384" fmla="*/ 216011 h 914180"/>
                <a:gd name="connsiteX5385" fmla="*/ 1270067 w 9144548"/>
                <a:gd name="connsiteY5385" fmla="*/ 221771 h 914180"/>
                <a:gd name="connsiteX5386" fmla="*/ 1266337 w 9144548"/>
                <a:gd name="connsiteY5386" fmla="*/ 232138 h 914180"/>
                <a:gd name="connsiteX5387" fmla="*/ 1266337 w 9144548"/>
                <a:gd name="connsiteY5387" fmla="*/ 233070 h 914180"/>
                <a:gd name="connsiteX5388" fmla="*/ 1265295 w 9144548"/>
                <a:gd name="connsiteY5388" fmla="*/ 232138 h 914180"/>
                <a:gd name="connsiteX5389" fmla="*/ 1264692 w 9144548"/>
                <a:gd name="connsiteY5389" fmla="*/ 230492 h 914180"/>
                <a:gd name="connsiteX5390" fmla="*/ 1255312 w 9144548"/>
                <a:gd name="connsiteY5390" fmla="*/ 251337 h 914180"/>
                <a:gd name="connsiteX5391" fmla="*/ 1256793 w 9144548"/>
                <a:gd name="connsiteY5391" fmla="*/ 255341 h 914180"/>
                <a:gd name="connsiteX5392" fmla="*/ 1249881 w 9144548"/>
                <a:gd name="connsiteY5392" fmla="*/ 251501 h 914180"/>
                <a:gd name="connsiteX5393" fmla="*/ 1247029 w 9144548"/>
                <a:gd name="connsiteY5393" fmla="*/ 248594 h 914180"/>
                <a:gd name="connsiteX5394" fmla="*/ 1267324 w 9144548"/>
                <a:gd name="connsiteY5394" fmla="*/ 353473 h 914180"/>
                <a:gd name="connsiteX5395" fmla="*/ 1254379 w 9144548"/>
                <a:gd name="connsiteY5395" fmla="*/ 370861 h 914180"/>
                <a:gd name="connsiteX5396" fmla="*/ 1253556 w 9144548"/>
                <a:gd name="connsiteY5396" fmla="*/ 372178 h 914180"/>
                <a:gd name="connsiteX5397" fmla="*/ 1259700 w 9144548"/>
                <a:gd name="connsiteY5397" fmla="*/ 342118 h 914180"/>
                <a:gd name="connsiteX5398" fmla="*/ 1261565 w 9144548"/>
                <a:gd name="connsiteY5398" fmla="*/ 336853 h 914180"/>
                <a:gd name="connsiteX5399" fmla="*/ 1267324 w 9144548"/>
                <a:gd name="connsiteY5399" fmla="*/ 353528 h 914180"/>
                <a:gd name="connsiteX5400" fmla="*/ 1260962 w 9144548"/>
                <a:gd name="connsiteY5400" fmla="*/ 769094 h 914180"/>
                <a:gd name="connsiteX5401" fmla="*/ 1256354 w 9144548"/>
                <a:gd name="connsiteY5401" fmla="*/ 774635 h 914180"/>
                <a:gd name="connsiteX5402" fmla="*/ 1254982 w 9144548"/>
                <a:gd name="connsiteY5402" fmla="*/ 774909 h 914180"/>
                <a:gd name="connsiteX5403" fmla="*/ 1269299 w 9144548"/>
                <a:gd name="connsiteY5403" fmla="*/ 745946 h 914180"/>
                <a:gd name="connsiteX5404" fmla="*/ 1272810 w 9144548"/>
                <a:gd name="connsiteY5404" fmla="*/ 738870 h 914180"/>
                <a:gd name="connsiteX5405" fmla="*/ 1292557 w 9144548"/>
                <a:gd name="connsiteY5405" fmla="*/ 738706 h 914180"/>
                <a:gd name="connsiteX5406" fmla="*/ 1261071 w 9144548"/>
                <a:gd name="connsiteY5406" fmla="*/ 769094 h 914180"/>
                <a:gd name="connsiteX5407" fmla="*/ 1291076 w 9144548"/>
                <a:gd name="connsiteY5407" fmla="*/ 219631 h 914180"/>
                <a:gd name="connsiteX5408" fmla="*/ 1291186 w 9144548"/>
                <a:gd name="connsiteY5408" fmla="*/ 218973 h 914180"/>
                <a:gd name="connsiteX5409" fmla="*/ 1291734 w 9144548"/>
                <a:gd name="connsiteY5409" fmla="*/ 219961 h 914180"/>
                <a:gd name="connsiteX5410" fmla="*/ 1291076 w 9144548"/>
                <a:gd name="connsiteY5410" fmla="*/ 219577 h 914180"/>
                <a:gd name="connsiteX5411" fmla="*/ 1319874 w 9144548"/>
                <a:gd name="connsiteY5411" fmla="*/ 195716 h 914180"/>
                <a:gd name="connsiteX5412" fmla="*/ 1317296 w 9144548"/>
                <a:gd name="connsiteY5412" fmla="*/ 199226 h 914180"/>
                <a:gd name="connsiteX5413" fmla="*/ 1317296 w 9144548"/>
                <a:gd name="connsiteY5413" fmla="*/ 199281 h 914180"/>
                <a:gd name="connsiteX5414" fmla="*/ 1314608 w 9144548"/>
                <a:gd name="connsiteY5414" fmla="*/ 196922 h 914180"/>
                <a:gd name="connsiteX5415" fmla="*/ 1319380 w 9144548"/>
                <a:gd name="connsiteY5415" fmla="*/ 191053 h 914180"/>
                <a:gd name="connsiteX5416" fmla="*/ 1319874 w 9144548"/>
                <a:gd name="connsiteY5416" fmla="*/ 195716 h 914180"/>
                <a:gd name="connsiteX5417" fmla="*/ 1305228 w 9144548"/>
                <a:gd name="connsiteY5417" fmla="*/ 195277 h 914180"/>
                <a:gd name="connsiteX5418" fmla="*/ 1313895 w 9144548"/>
                <a:gd name="connsiteY5418" fmla="*/ 184361 h 914180"/>
                <a:gd name="connsiteX5419" fmla="*/ 1318118 w 9144548"/>
                <a:gd name="connsiteY5419" fmla="*/ 178931 h 914180"/>
                <a:gd name="connsiteX5420" fmla="*/ 1319106 w 9144548"/>
                <a:gd name="connsiteY5420" fmla="*/ 188420 h 914180"/>
                <a:gd name="connsiteX5421" fmla="*/ 1313346 w 9144548"/>
                <a:gd name="connsiteY5421" fmla="*/ 195716 h 914180"/>
                <a:gd name="connsiteX5422" fmla="*/ 1311207 w 9144548"/>
                <a:gd name="connsiteY5422" fmla="*/ 193302 h 914180"/>
                <a:gd name="connsiteX5423" fmla="*/ 1300511 w 9144548"/>
                <a:gd name="connsiteY5423" fmla="*/ 201475 h 914180"/>
                <a:gd name="connsiteX5424" fmla="*/ 1305228 w 9144548"/>
                <a:gd name="connsiteY5424" fmla="*/ 195332 h 914180"/>
                <a:gd name="connsiteX5425" fmla="*/ 1322342 w 9144548"/>
                <a:gd name="connsiteY5425" fmla="*/ 361811 h 914180"/>
                <a:gd name="connsiteX5426" fmla="*/ 1320696 w 9144548"/>
                <a:gd name="connsiteY5426" fmla="*/ 360220 h 914180"/>
                <a:gd name="connsiteX5427" fmla="*/ 1319051 w 9144548"/>
                <a:gd name="connsiteY5427" fmla="*/ 355557 h 914180"/>
                <a:gd name="connsiteX5428" fmla="*/ 1319106 w 9144548"/>
                <a:gd name="connsiteY5428" fmla="*/ 354734 h 914180"/>
                <a:gd name="connsiteX5429" fmla="*/ 1318831 w 9144548"/>
                <a:gd name="connsiteY5429" fmla="*/ 355009 h 914180"/>
                <a:gd name="connsiteX5430" fmla="*/ 1318831 w 9144548"/>
                <a:gd name="connsiteY5430" fmla="*/ 354954 h 914180"/>
                <a:gd name="connsiteX5431" fmla="*/ 1321464 w 9144548"/>
                <a:gd name="connsiteY5431" fmla="*/ 347768 h 914180"/>
                <a:gd name="connsiteX5432" fmla="*/ 1323384 w 9144548"/>
                <a:gd name="connsiteY5432" fmla="*/ 345190 h 914180"/>
                <a:gd name="connsiteX5433" fmla="*/ 1323549 w 9144548"/>
                <a:gd name="connsiteY5433" fmla="*/ 344916 h 914180"/>
                <a:gd name="connsiteX5434" fmla="*/ 1322342 w 9144548"/>
                <a:gd name="connsiteY5434" fmla="*/ 361811 h 914180"/>
                <a:gd name="connsiteX5435" fmla="*/ 1311975 w 9144548"/>
                <a:gd name="connsiteY5435" fmla="*/ 313485 h 914180"/>
                <a:gd name="connsiteX5436" fmla="*/ 1302595 w 9144548"/>
                <a:gd name="connsiteY5436" fmla="*/ 320013 h 914180"/>
                <a:gd name="connsiteX5437" fmla="*/ 1297274 w 9144548"/>
                <a:gd name="connsiteY5437" fmla="*/ 310962 h 914180"/>
                <a:gd name="connsiteX5438" fmla="*/ 1301553 w 9144548"/>
                <a:gd name="connsiteY5438" fmla="*/ 309261 h 914180"/>
                <a:gd name="connsiteX5439" fmla="*/ 1318063 w 9144548"/>
                <a:gd name="connsiteY5439" fmla="*/ 297303 h 914180"/>
                <a:gd name="connsiteX5440" fmla="*/ 1305667 w 9144548"/>
                <a:gd name="connsiteY5440" fmla="*/ 301198 h 914180"/>
                <a:gd name="connsiteX5441" fmla="*/ 1317570 w 9144548"/>
                <a:gd name="connsiteY5441" fmla="*/ 291160 h 914180"/>
                <a:gd name="connsiteX5442" fmla="*/ 1300456 w 9144548"/>
                <a:gd name="connsiteY5442" fmla="*/ 294067 h 914180"/>
                <a:gd name="connsiteX5443" fmla="*/ 1314443 w 9144548"/>
                <a:gd name="connsiteY5443" fmla="*/ 288746 h 914180"/>
                <a:gd name="connsiteX5444" fmla="*/ 1324646 w 9144548"/>
                <a:gd name="connsiteY5444" fmla="*/ 280902 h 914180"/>
                <a:gd name="connsiteX5445" fmla="*/ 1324756 w 9144548"/>
                <a:gd name="connsiteY5445" fmla="*/ 294506 h 914180"/>
                <a:gd name="connsiteX5446" fmla="*/ 1311975 w 9144548"/>
                <a:gd name="connsiteY5446" fmla="*/ 313485 h 914180"/>
                <a:gd name="connsiteX5447" fmla="*/ 1345380 w 9144548"/>
                <a:gd name="connsiteY5447" fmla="*/ 235868 h 914180"/>
                <a:gd name="connsiteX5448" fmla="*/ 1361891 w 9144548"/>
                <a:gd name="connsiteY5448" fmla="*/ 217657 h 914180"/>
                <a:gd name="connsiteX5449" fmla="*/ 1348288 w 9144548"/>
                <a:gd name="connsiteY5449" fmla="*/ 221003 h 914180"/>
                <a:gd name="connsiteX5450" fmla="*/ 1355418 w 9144548"/>
                <a:gd name="connsiteY5450" fmla="*/ 217931 h 914180"/>
                <a:gd name="connsiteX5451" fmla="*/ 1368967 w 9144548"/>
                <a:gd name="connsiteY5451" fmla="*/ 209045 h 914180"/>
                <a:gd name="connsiteX5452" fmla="*/ 1379993 w 9144548"/>
                <a:gd name="connsiteY5452" fmla="*/ 199665 h 914180"/>
                <a:gd name="connsiteX5453" fmla="*/ 1391128 w 9144548"/>
                <a:gd name="connsiteY5453" fmla="*/ 190395 h 914180"/>
                <a:gd name="connsiteX5454" fmla="*/ 1405444 w 9144548"/>
                <a:gd name="connsiteY5454" fmla="*/ 180082 h 914180"/>
                <a:gd name="connsiteX5455" fmla="*/ 1401166 w 9144548"/>
                <a:gd name="connsiteY5455" fmla="*/ 192205 h 914180"/>
                <a:gd name="connsiteX5456" fmla="*/ 1389592 w 9144548"/>
                <a:gd name="connsiteY5456" fmla="*/ 199281 h 914180"/>
                <a:gd name="connsiteX5457" fmla="*/ 1371874 w 9144548"/>
                <a:gd name="connsiteY5457" fmla="*/ 214805 h 914180"/>
                <a:gd name="connsiteX5458" fmla="*/ 1355693 w 9144548"/>
                <a:gd name="connsiteY5458" fmla="*/ 230492 h 914180"/>
                <a:gd name="connsiteX5459" fmla="*/ 1348946 w 9144548"/>
                <a:gd name="connsiteY5459" fmla="*/ 235704 h 914180"/>
                <a:gd name="connsiteX5460" fmla="*/ 1345545 w 9144548"/>
                <a:gd name="connsiteY5460" fmla="*/ 236746 h 914180"/>
                <a:gd name="connsiteX5461" fmla="*/ 1345325 w 9144548"/>
                <a:gd name="connsiteY5461" fmla="*/ 235868 h 914180"/>
                <a:gd name="connsiteX5462" fmla="*/ 1363317 w 9144548"/>
                <a:gd name="connsiteY5462" fmla="*/ 338224 h 914180"/>
                <a:gd name="connsiteX5463" fmla="*/ 1361013 w 9144548"/>
                <a:gd name="connsiteY5463" fmla="*/ 339321 h 914180"/>
                <a:gd name="connsiteX5464" fmla="*/ 1360575 w 9144548"/>
                <a:gd name="connsiteY5464" fmla="*/ 334768 h 914180"/>
                <a:gd name="connsiteX5465" fmla="*/ 1364359 w 9144548"/>
                <a:gd name="connsiteY5465" fmla="*/ 331806 h 914180"/>
                <a:gd name="connsiteX5466" fmla="*/ 1363317 w 9144548"/>
                <a:gd name="connsiteY5466" fmla="*/ 338169 h 914180"/>
                <a:gd name="connsiteX5467" fmla="*/ 1364908 w 9144548"/>
                <a:gd name="connsiteY5467" fmla="*/ 328899 h 914180"/>
                <a:gd name="connsiteX5468" fmla="*/ 1363098 w 9144548"/>
                <a:gd name="connsiteY5468" fmla="*/ 330215 h 914180"/>
                <a:gd name="connsiteX5469" fmla="*/ 1360355 w 9144548"/>
                <a:gd name="connsiteY5469" fmla="*/ 332464 h 914180"/>
                <a:gd name="connsiteX5470" fmla="*/ 1360136 w 9144548"/>
                <a:gd name="connsiteY5470" fmla="*/ 327966 h 914180"/>
                <a:gd name="connsiteX5471" fmla="*/ 1359807 w 9144548"/>
                <a:gd name="connsiteY5471" fmla="*/ 324127 h 914180"/>
                <a:gd name="connsiteX5472" fmla="*/ 1361452 w 9144548"/>
                <a:gd name="connsiteY5472" fmla="*/ 322481 h 914180"/>
                <a:gd name="connsiteX5473" fmla="*/ 1365237 w 9144548"/>
                <a:gd name="connsiteY5473" fmla="*/ 326814 h 914180"/>
                <a:gd name="connsiteX5474" fmla="*/ 1364853 w 9144548"/>
                <a:gd name="connsiteY5474" fmla="*/ 328899 h 914180"/>
                <a:gd name="connsiteX5475" fmla="*/ 1365456 w 9144548"/>
                <a:gd name="connsiteY5475" fmla="*/ 325717 h 914180"/>
                <a:gd name="connsiteX5476" fmla="*/ 1361727 w 9144548"/>
                <a:gd name="connsiteY5476" fmla="*/ 322262 h 914180"/>
                <a:gd name="connsiteX5477" fmla="*/ 1367376 w 9144548"/>
                <a:gd name="connsiteY5477" fmla="*/ 316283 h 914180"/>
                <a:gd name="connsiteX5478" fmla="*/ 1365456 w 9144548"/>
                <a:gd name="connsiteY5478" fmla="*/ 325662 h 914180"/>
                <a:gd name="connsiteX5479" fmla="*/ 1368364 w 9144548"/>
                <a:gd name="connsiteY5479" fmla="*/ 311017 h 914180"/>
                <a:gd name="connsiteX5480" fmla="*/ 1359532 w 9144548"/>
                <a:gd name="connsiteY5480" fmla="*/ 320287 h 914180"/>
                <a:gd name="connsiteX5481" fmla="*/ 1359039 w 9144548"/>
                <a:gd name="connsiteY5481" fmla="*/ 315240 h 914180"/>
                <a:gd name="connsiteX5482" fmla="*/ 1369187 w 9144548"/>
                <a:gd name="connsiteY5482" fmla="*/ 307506 h 914180"/>
                <a:gd name="connsiteX5483" fmla="*/ 1368364 w 9144548"/>
                <a:gd name="connsiteY5483" fmla="*/ 311017 h 914180"/>
                <a:gd name="connsiteX5484" fmla="*/ 1376811 w 9144548"/>
                <a:gd name="connsiteY5484" fmla="*/ 273881 h 914180"/>
                <a:gd name="connsiteX5485" fmla="*/ 1358380 w 9144548"/>
                <a:gd name="connsiteY5485" fmla="*/ 262307 h 914180"/>
                <a:gd name="connsiteX5486" fmla="*/ 1370119 w 9144548"/>
                <a:gd name="connsiteY5486" fmla="*/ 233125 h 914180"/>
                <a:gd name="connsiteX5487" fmla="*/ 1363921 w 9144548"/>
                <a:gd name="connsiteY5487" fmla="*/ 241298 h 914180"/>
                <a:gd name="connsiteX5488" fmla="*/ 1351250 w 9144548"/>
                <a:gd name="connsiteY5488" fmla="*/ 257919 h 914180"/>
                <a:gd name="connsiteX5489" fmla="*/ 1349988 w 9144548"/>
                <a:gd name="connsiteY5489" fmla="*/ 256054 h 914180"/>
                <a:gd name="connsiteX5490" fmla="*/ 1349055 w 9144548"/>
                <a:gd name="connsiteY5490" fmla="*/ 251775 h 914180"/>
                <a:gd name="connsiteX5491" fmla="*/ 1353883 w 9144548"/>
                <a:gd name="connsiteY5491" fmla="*/ 247661 h 914180"/>
                <a:gd name="connsiteX5492" fmla="*/ 1360575 w 9144548"/>
                <a:gd name="connsiteY5492" fmla="*/ 240914 h 914180"/>
                <a:gd name="connsiteX5493" fmla="*/ 1372203 w 9144548"/>
                <a:gd name="connsiteY5493" fmla="*/ 227311 h 914180"/>
                <a:gd name="connsiteX5494" fmla="*/ 1390086 w 9144548"/>
                <a:gd name="connsiteY5494" fmla="*/ 215079 h 914180"/>
                <a:gd name="connsiteX5495" fmla="*/ 1378128 w 9144548"/>
                <a:gd name="connsiteY5495" fmla="*/ 220454 h 914180"/>
                <a:gd name="connsiteX5496" fmla="*/ 1369406 w 9144548"/>
                <a:gd name="connsiteY5496" fmla="*/ 226817 h 914180"/>
                <a:gd name="connsiteX5497" fmla="*/ 1356845 w 9144548"/>
                <a:gd name="connsiteY5497" fmla="*/ 240366 h 914180"/>
                <a:gd name="connsiteX5498" fmla="*/ 1350482 w 9144548"/>
                <a:gd name="connsiteY5498" fmla="*/ 247003 h 914180"/>
                <a:gd name="connsiteX5499" fmla="*/ 1348452 w 9144548"/>
                <a:gd name="connsiteY5499" fmla="*/ 248923 h 914180"/>
                <a:gd name="connsiteX5500" fmla="*/ 1347136 w 9144548"/>
                <a:gd name="connsiteY5500" fmla="*/ 243109 h 914180"/>
                <a:gd name="connsiteX5501" fmla="*/ 1355528 w 9144548"/>
                <a:gd name="connsiteY5501" fmla="*/ 233125 h 914180"/>
                <a:gd name="connsiteX5502" fmla="*/ 1358490 w 9144548"/>
                <a:gd name="connsiteY5502" fmla="*/ 231041 h 914180"/>
                <a:gd name="connsiteX5503" fmla="*/ 1375604 w 9144548"/>
                <a:gd name="connsiteY5503" fmla="*/ 215408 h 914180"/>
                <a:gd name="connsiteX5504" fmla="*/ 1392335 w 9144548"/>
                <a:gd name="connsiteY5504" fmla="*/ 199884 h 914180"/>
                <a:gd name="connsiteX5505" fmla="*/ 1400562 w 9144548"/>
                <a:gd name="connsiteY5505" fmla="*/ 194070 h 914180"/>
                <a:gd name="connsiteX5506" fmla="*/ 1376811 w 9144548"/>
                <a:gd name="connsiteY5506" fmla="*/ 273826 h 914180"/>
                <a:gd name="connsiteX5507" fmla="*/ 1404512 w 9144548"/>
                <a:gd name="connsiteY5507" fmla="*/ 737883 h 914180"/>
                <a:gd name="connsiteX5508" fmla="*/ 1408461 w 9144548"/>
                <a:gd name="connsiteY5508" fmla="*/ 737883 h 914180"/>
                <a:gd name="connsiteX5509" fmla="*/ 1410820 w 9144548"/>
                <a:gd name="connsiteY5509" fmla="*/ 739693 h 914180"/>
                <a:gd name="connsiteX5510" fmla="*/ 1404512 w 9144548"/>
                <a:gd name="connsiteY5510" fmla="*/ 737883 h 914180"/>
                <a:gd name="connsiteX5511" fmla="*/ 1406651 w 9144548"/>
                <a:gd name="connsiteY5511" fmla="*/ 176682 h 914180"/>
                <a:gd name="connsiteX5512" fmla="*/ 1387617 w 9144548"/>
                <a:gd name="connsiteY5512" fmla="*/ 189682 h 914180"/>
                <a:gd name="connsiteX5513" fmla="*/ 1376701 w 9144548"/>
                <a:gd name="connsiteY5513" fmla="*/ 199116 h 914180"/>
                <a:gd name="connsiteX5514" fmla="*/ 1366224 w 9144548"/>
                <a:gd name="connsiteY5514" fmla="*/ 208551 h 914180"/>
                <a:gd name="connsiteX5515" fmla="*/ 1345600 w 9144548"/>
                <a:gd name="connsiteY5515" fmla="*/ 221442 h 914180"/>
                <a:gd name="connsiteX5516" fmla="*/ 1344942 w 9144548"/>
                <a:gd name="connsiteY5516" fmla="*/ 221551 h 914180"/>
                <a:gd name="connsiteX5517" fmla="*/ 1350975 w 9144548"/>
                <a:gd name="connsiteY5517" fmla="*/ 218699 h 914180"/>
                <a:gd name="connsiteX5518" fmla="*/ 1362165 w 9144548"/>
                <a:gd name="connsiteY5518" fmla="*/ 202682 h 914180"/>
                <a:gd name="connsiteX5519" fmla="*/ 1368144 w 9144548"/>
                <a:gd name="connsiteY5519" fmla="*/ 199171 h 914180"/>
                <a:gd name="connsiteX5520" fmla="*/ 1395132 w 9144548"/>
                <a:gd name="connsiteY5520" fmla="*/ 178876 h 914180"/>
                <a:gd name="connsiteX5521" fmla="*/ 1410601 w 9144548"/>
                <a:gd name="connsiteY5521" fmla="*/ 166040 h 914180"/>
                <a:gd name="connsiteX5522" fmla="*/ 1406706 w 9144548"/>
                <a:gd name="connsiteY5522" fmla="*/ 176627 h 914180"/>
                <a:gd name="connsiteX5523" fmla="*/ 1412191 w 9144548"/>
                <a:gd name="connsiteY5523" fmla="*/ 161762 h 914180"/>
                <a:gd name="connsiteX5524" fmla="*/ 1391567 w 9144548"/>
                <a:gd name="connsiteY5524" fmla="*/ 178217 h 914180"/>
                <a:gd name="connsiteX5525" fmla="*/ 1365676 w 9144548"/>
                <a:gd name="connsiteY5525" fmla="*/ 198568 h 914180"/>
                <a:gd name="connsiteX5526" fmla="*/ 1358764 w 9144548"/>
                <a:gd name="connsiteY5526" fmla="*/ 202901 h 914180"/>
                <a:gd name="connsiteX5527" fmla="*/ 1351195 w 9144548"/>
                <a:gd name="connsiteY5527" fmla="*/ 204053 h 914180"/>
                <a:gd name="connsiteX5528" fmla="*/ 1391402 w 9144548"/>
                <a:gd name="connsiteY5528" fmla="*/ 161378 h 914180"/>
                <a:gd name="connsiteX5529" fmla="*/ 1409997 w 9144548"/>
                <a:gd name="connsiteY5529" fmla="*/ 141740 h 914180"/>
                <a:gd name="connsiteX5530" fmla="*/ 1366170 w 9144548"/>
                <a:gd name="connsiteY5530" fmla="*/ 172842 h 914180"/>
                <a:gd name="connsiteX5531" fmla="*/ 1390415 w 9144548"/>
                <a:gd name="connsiteY5531" fmla="*/ 149694 h 914180"/>
                <a:gd name="connsiteX5532" fmla="*/ 1423656 w 9144548"/>
                <a:gd name="connsiteY5532" fmla="*/ 125229 h 914180"/>
                <a:gd name="connsiteX5533" fmla="*/ 1428208 w 9144548"/>
                <a:gd name="connsiteY5533" fmla="*/ 122377 h 914180"/>
                <a:gd name="connsiteX5534" fmla="*/ 1422120 w 9144548"/>
                <a:gd name="connsiteY5534" fmla="*/ 136584 h 914180"/>
                <a:gd name="connsiteX5535" fmla="*/ 1412191 w 9144548"/>
                <a:gd name="connsiteY5535" fmla="*/ 161652 h 914180"/>
                <a:gd name="connsiteX5536" fmla="*/ 1423765 w 9144548"/>
                <a:gd name="connsiteY5536" fmla="*/ 273442 h 914180"/>
                <a:gd name="connsiteX5537" fmla="*/ 1427715 w 9144548"/>
                <a:gd name="connsiteY5537" fmla="*/ 271468 h 914180"/>
                <a:gd name="connsiteX5538" fmla="*/ 1424149 w 9144548"/>
                <a:gd name="connsiteY5538" fmla="*/ 276185 h 914180"/>
                <a:gd name="connsiteX5539" fmla="*/ 1423820 w 9144548"/>
                <a:gd name="connsiteY5539" fmla="*/ 273442 h 914180"/>
                <a:gd name="connsiteX5540" fmla="*/ 1424424 w 9144548"/>
                <a:gd name="connsiteY5540" fmla="*/ 278269 h 914180"/>
                <a:gd name="connsiteX5541" fmla="*/ 1426124 w 9144548"/>
                <a:gd name="connsiteY5541" fmla="*/ 275307 h 914180"/>
                <a:gd name="connsiteX5542" fmla="*/ 1429031 w 9144548"/>
                <a:gd name="connsiteY5542" fmla="*/ 270809 h 914180"/>
                <a:gd name="connsiteX5543" fmla="*/ 1437643 w 9144548"/>
                <a:gd name="connsiteY5543" fmla="*/ 266805 h 914180"/>
                <a:gd name="connsiteX5544" fmla="*/ 1430403 w 9144548"/>
                <a:gd name="connsiteY5544" fmla="*/ 274484 h 914180"/>
                <a:gd name="connsiteX5545" fmla="*/ 1424698 w 9144548"/>
                <a:gd name="connsiteY5545" fmla="*/ 280409 h 914180"/>
                <a:gd name="connsiteX5546" fmla="*/ 1424424 w 9144548"/>
                <a:gd name="connsiteY5546" fmla="*/ 278269 h 914180"/>
                <a:gd name="connsiteX5547" fmla="*/ 1438137 w 9144548"/>
                <a:gd name="connsiteY5547" fmla="*/ 771618 h 914180"/>
                <a:gd name="connsiteX5548" fmla="*/ 1437588 w 9144548"/>
                <a:gd name="connsiteY5548" fmla="*/ 771343 h 914180"/>
                <a:gd name="connsiteX5549" fmla="*/ 1438192 w 9144548"/>
                <a:gd name="connsiteY5549" fmla="*/ 771453 h 914180"/>
                <a:gd name="connsiteX5550" fmla="*/ 1438192 w 9144548"/>
                <a:gd name="connsiteY5550" fmla="*/ 771672 h 914180"/>
                <a:gd name="connsiteX5551" fmla="*/ 1442525 w 9144548"/>
                <a:gd name="connsiteY5551" fmla="*/ 307945 h 914180"/>
                <a:gd name="connsiteX5552" fmla="*/ 1441867 w 9144548"/>
                <a:gd name="connsiteY5552" fmla="*/ 319848 h 914180"/>
                <a:gd name="connsiteX5553" fmla="*/ 1440441 w 9144548"/>
                <a:gd name="connsiteY5553" fmla="*/ 320780 h 914180"/>
                <a:gd name="connsiteX5554" fmla="*/ 1438246 w 9144548"/>
                <a:gd name="connsiteY5554" fmla="*/ 319245 h 914180"/>
                <a:gd name="connsiteX5555" fmla="*/ 1441044 w 9144548"/>
                <a:gd name="connsiteY5555" fmla="*/ 306628 h 914180"/>
                <a:gd name="connsiteX5556" fmla="*/ 1443293 w 9144548"/>
                <a:gd name="connsiteY5556" fmla="*/ 301472 h 914180"/>
                <a:gd name="connsiteX5557" fmla="*/ 1442525 w 9144548"/>
                <a:gd name="connsiteY5557" fmla="*/ 307945 h 914180"/>
                <a:gd name="connsiteX5558" fmla="*/ 1443458 w 9144548"/>
                <a:gd name="connsiteY5558" fmla="*/ 298181 h 914180"/>
                <a:gd name="connsiteX5559" fmla="*/ 1438685 w 9144548"/>
                <a:gd name="connsiteY5559" fmla="*/ 306519 h 914180"/>
                <a:gd name="connsiteX5560" fmla="*/ 1435833 w 9144548"/>
                <a:gd name="connsiteY5560" fmla="*/ 317325 h 914180"/>
                <a:gd name="connsiteX5561" fmla="*/ 1431335 w 9144548"/>
                <a:gd name="connsiteY5561" fmla="*/ 313540 h 914180"/>
                <a:gd name="connsiteX5562" fmla="*/ 1429141 w 9144548"/>
                <a:gd name="connsiteY5562" fmla="*/ 308713 h 914180"/>
                <a:gd name="connsiteX5563" fmla="*/ 1428318 w 9144548"/>
                <a:gd name="connsiteY5563" fmla="*/ 303886 h 914180"/>
                <a:gd name="connsiteX5564" fmla="*/ 1437643 w 9144548"/>
                <a:gd name="connsiteY5564" fmla="*/ 297358 h 914180"/>
                <a:gd name="connsiteX5565" fmla="*/ 1443622 w 9144548"/>
                <a:gd name="connsiteY5565" fmla="*/ 293354 h 914180"/>
                <a:gd name="connsiteX5566" fmla="*/ 1443458 w 9144548"/>
                <a:gd name="connsiteY5566" fmla="*/ 298181 h 914180"/>
                <a:gd name="connsiteX5567" fmla="*/ 1444609 w 9144548"/>
                <a:gd name="connsiteY5567" fmla="*/ 276733 h 914180"/>
                <a:gd name="connsiteX5568" fmla="*/ 1443677 w 9144548"/>
                <a:gd name="connsiteY5568" fmla="*/ 290337 h 914180"/>
                <a:gd name="connsiteX5569" fmla="*/ 1434242 w 9144548"/>
                <a:gd name="connsiteY5569" fmla="*/ 296536 h 914180"/>
                <a:gd name="connsiteX5570" fmla="*/ 1427879 w 9144548"/>
                <a:gd name="connsiteY5570" fmla="*/ 301088 h 914180"/>
                <a:gd name="connsiteX5571" fmla="*/ 1425082 w 9144548"/>
                <a:gd name="connsiteY5571" fmla="*/ 283096 h 914180"/>
                <a:gd name="connsiteX5572" fmla="*/ 1432268 w 9144548"/>
                <a:gd name="connsiteY5572" fmla="*/ 274759 h 914180"/>
                <a:gd name="connsiteX5573" fmla="*/ 1438740 w 9144548"/>
                <a:gd name="connsiteY5573" fmla="*/ 266366 h 914180"/>
                <a:gd name="connsiteX5574" fmla="*/ 1444719 w 9144548"/>
                <a:gd name="connsiteY5574" fmla="*/ 263788 h 914180"/>
                <a:gd name="connsiteX5575" fmla="*/ 1444719 w 9144548"/>
                <a:gd name="connsiteY5575" fmla="*/ 276788 h 914180"/>
                <a:gd name="connsiteX5576" fmla="*/ 1489589 w 9144548"/>
                <a:gd name="connsiteY5576" fmla="*/ 308548 h 914180"/>
                <a:gd name="connsiteX5577" fmla="*/ 1480483 w 9144548"/>
                <a:gd name="connsiteY5577" fmla="*/ 311510 h 914180"/>
                <a:gd name="connsiteX5578" fmla="*/ 1478728 w 9144548"/>
                <a:gd name="connsiteY5578" fmla="*/ 300265 h 914180"/>
                <a:gd name="connsiteX5579" fmla="*/ 1488656 w 9144548"/>
                <a:gd name="connsiteY5579" fmla="*/ 295713 h 914180"/>
                <a:gd name="connsiteX5580" fmla="*/ 1489589 w 9144548"/>
                <a:gd name="connsiteY5580" fmla="*/ 308603 h 914180"/>
                <a:gd name="connsiteX5581" fmla="*/ 1488602 w 9144548"/>
                <a:gd name="connsiteY5581" fmla="*/ 294561 h 914180"/>
                <a:gd name="connsiteX5582" fmla="*/ 1478509 w 9144548"/>
                <a:gd name="connsiteY5582" fmla="*/ 298730 h 914180"/>
                <a:gd name="connsiteX5583" fmla="*/ 1473901 w 9144548"/>
                <a:gd name="connsiteY5583" fmla="*/ 274978 h 914180"/>
                <a:gd name="connsiteX5584" fmla="*/ 1475546 w 9144548"/>
                <a:gd name="connsiteY5584" fmla="*/ 274046 h 914180"/>
                <a:gd name="connsiteX5585" fmla="*/ 1485914 w 9144548"/>
                <a:gd name="connsiteY5585" fmla="*/ 268560 h 914180"/>
                <a:gd name="connsiteX5586" fmla="*/ 1488656 w 9144548"/>
                <a:gd name="connsiteY5586" fmla="*/ 294506 h 914180"/>
                <a:gd name="connsiteX5587" fmla="*/ 1483445 w 9144548"/>
                <a:gd name="connsiteY5587" fmla="*/ 250130 h 914180"/>
                <a:gd name="connsiteX5588" fmla="*/ 1485694 w 9144548"/>
                <a:gd name="connsiteY5588" fmla="*/ 267079 h 914180"/>
                <a:gd name="connsiteX5589" fmla="*/ 1473517 w 9144548"/>
                <a:gd name="connsiteY5589" fmla="*/ 273058 h 914180"/>
                <a:gd name="connsiteX5590" fmla="*/ 1469129 w 9144548"/>
                <a:gd name="connsiteY5590" fmla="*/ 254518 h 914180"/>
                <a:gd name="connsiteX5591" fmla="*/ 1483500 w 9144548"/>
                <a:gd name="connsiteY5591" fmla="*/ 250075 h 914180"/>
                <a:gd name="connsiteX5592" fmla="*/ 1464411 w 9144548"/>
                <a:gd name="connsiteY5592" fmla="*/ 742765 h 914180"/>
                <a:gd name="connsiteX5593" fmla="*/ 1464795 w 9144548"/>
                <a:gd name="connsiteY5593" fmla="*/ 742984 h 914180"/>
                <a:gd name="connsiteX5594" fmla="*/ 1463973 w 9144548"/>
                <a:gd name="connsiteY5594" fmla="*/ 743423 h 914180"/>
                <a:gd name="connsiteX5595" fmla="*/ 1464411 w 9144548"/>
                <a:gd name="connsiteY5595" fmla="*/ 742765 h 914180"/>
                <a:gd name="connsiteX5596" fmla="*/ 1467264 w 9144548"/>
                <a:gd name="connsiteY5596" fmla="*/ 756698 h 914180"/>
                <a:gd name="connsiteX5597" fmla="*/ 1470171 w 9144548"/>
                <a:gd name="connsiteY5597" fmla="*/ 747702 h 914180"/>
                <a:gd name="connsiteX5598" fmla="*/ 1470445 w 9144548"/>
                <a:gd name="connsiteY5598" fmla="*/ 745891 h 914180"/>
                <a:gd name="connsiteX5599" fmla="*/ 1471433 w 9144548"/>
                <a:gd name="connsiteY5599" fmla="*/ 746385 h 914180"/>
                <a:gd name="connsiteX5600" fmla="*/ 1470116 w 9144548"/>
                <a:gd name="connsiteY5600" fmla="*/ 752748 h 914180"/>
                <a:gd name="connsiteX5601" fmla="*/ 1469622 w 9144548"/>
                <a:gd name="connsiteY5601" fmla="*/ 758453 h 914180"/>
                <a:gd name="connsiteX5602" fmla="*/ 1460681 w 9144548"/>
                <a:gd name="connsiteY5602" fmla="*/ 761470 h 914180"/>
                <a:gd name="connsiteX5603" fmla="*/ 1467264 w 9144548"/>
                <a:gd name="connsiteY5603" fmla="*/ 756698 h 914180"/>
                <a:gd name="connsiteX5604" fmla="*/ 1469458 w 9144548"/>
                <a:gd name="connsiteY5604" fmla="*/ 761689 h 914180"/>
                <a:gd name="connsiteX5605" fmla="*/ 1469458 w 9144548"/>
                <a:gd name="connsiteY5605" fmla="*/ 765200 h 914180"/>
                <a:gd name="connsiteX5606" fmla="*/ 1467977 w 9144548"/>
                <a:gd name="connsiteY5606" fmla="*/ 765748 h 914180"/>
                <a:gd name="connsiteX5607" fmla="*/ 1469458 w 9144548"/>
                <a:gd name="connsiteY5607" fmla="*/ 761689 h 914180"/>
                <a:gd name="connsiteX5608" fmla="*/ 1489973 w 9144548"/>
                <a:gd name="connsiteY5608" fmla="*/ 836728 h 914180"/>
                <a:gd name="connsiteX5609" fmla="*/ 1489973 w 9144548"/>
                <a:gd name="connsiteY5609" fmla="*/ 836728 h 914180"/>
                <a:gd name="connsiteX5610" fmla="*/ 1489205 w 9144548"/>
                <a:gd name="connsiteY5610" fmla="*/ 844846 h 914180"/>
                <a:gd name="connsiteX5611" fmla="*/ 1472091 w 9144548"/>
                <a:gd name="connsiteY5611" fmla="*/ 824935 h 914180"/>
                <a:gd name="connsiteX5612" fmla="*/ 1460572 w 9144548"/>
                <a:gd name="connsiteY5612" fmla="*/ 800854 h 914180"/>
                <a:gd name="connsiteX5613" fmla="*/ 1457171 w 9144548"/>
                <a:gd name="connsiteY5613" fmla="*/ 780888 h 914180"/>
                <a:gd name="connsiteX5614" fmla="*/ 1469458 w 9144548"/>
                <a:gd name="connsiteY5614" fmla="*/ 771508 h 914180"/>
                <a:gd name="connsiteX5615" fmla="*/ 1469622 w 9144548"/>
                <a:gd name="connsiteY5615" fmla="*/ 771398 h 914180"/>
                <a:gd name="connsiteX5616" fmla="*/ 1486078 w 9144548"/>
                <a:gd name="connsiteY5616" fmla="*/ 814952 h 914180"/>
                <a:gd name="connsiteX5617" fmla="*/ 1491564 w 9144548"/>
                <a:gd name="connsiteY5617" fmla="*/ 825045 h 914180"/>
                <a:gd name="connsiteX5618" fmla="*/ 1489918 w 9144548"/>
                <a:gd name="connsiteY5618" fmla="*/ 836728 h 914180"/>
                <a:gd name="connsiteX5619" fmla="*/ 1488382 w 9144548"/>
                <a:gd name="connsiteY5619" fmla="*/ 369051 h 914180"/>
                <a:gd name="connsiteX5620" fmla="*/ 1485365 w 9144548"/>
                <a:gd name="connsiteY5620" fmla="*/ 364937 h 914180"/>
                <a:gd name="connsiteX5621" fmla="*/ 1489863 w 9144548"/>
                <a:gd name="connsiteY5621" fmla="*/ 366473 h 914180"/>
                <a:gd name="connsiteX5622" fmla="*/ 1488382 w 9144548"/>
                <a:gd name="connsiteY5622" fmla="*/ 369051 h 914180"/>
                <a:gd name="connsiteX5623" fmla="*/ 1488821 w 9144548"/>
                <a:gd name="connsiteY5623" fmla="*/ 359616 h 914180"/>
                <a:gd name="connsiteX5624" fmla="*/ 1484872 w 9144548"/>
                <a:gd name="connsiteY5624" fmla="*/ 359013 h 914180"/>
                <a:gd name="connsiteX5625" fmla="*/ 1484652 w 9144548"/>
                <a:gd name="connsiteY5625" fmla="*/ 350456 h 914180"/>
                <a:gd name="connsiteX5626" fmla="*/ 1482568 w 9144548"/>
                <a:gd name="connsiteY5626" fmla="*/ 326211 h 914180"/>
                <a:gd name="connsiteX5627" fmla="*/ 1480648 w 9144548"/>
                <a:gd name="connsiteY5627" fmla="*/ 312278 h 914180"/>
                <a:gd name="connsiteX5628" fmla="*/ 1489644 w 9144548"/>
                <a:gd name="connsiteY5628" fmla="*/ 308877 h 914180"/>
                <a:gd name="connsiteX5629" fmla="*/ 1491180 w 9144548"/>
                <a:gd name="connsiteY5629" fmla="*/ 352979 h 914180"/>
                <a:gd name="connsiteX5630" fmla="*/ 1488821 w 9144548"/>
                <a:gd name="connsiteY5630" fmla="*/ 359616 h 914180"/>
                <a:gd name="connsiteX5631" fmla="*/ 1543619 w 9144548"/>
                <a:gd name="connsiteY5631" fmla="*/ 301417 h 914180"/>
                <a:gd name="connsiteX5632" fmla="*/ 1549708 w 9144548"/>
                <a:gd name="connsiteY5632" fmla="*/ 293738 h 914180"/>
                <a:gd name="connsiteX5633" fmla="*/ 1554480 w 9144548"/>
                <a:gd name="connsiteY5633" fmla="*/ 287540 h 914180"/>
                <a:gd name="connsiteX5634" fmla="*/ 1552396 w 9144548"/>
                <a:gd name="connsiteY5634" fmla="*/ 297687 h 914180"/>
                <a:gd name="connsiteX5635" fmla="*/ 1549379 w 9144548"/>
                <a:gd name="connsiteY5635" fmla="*/ 301692 h 914180"/>
                <a:gd name="connsiteX5636" fmla="*/ 1547843 w 9144548"/>
                <a:gd name="connsiteY5636" fmla="*/ 299936 h 914180"/>
                <a:gd name="connsiteX5637" fmla="*/ 1540328 w 9144548"/>
                <a:gd name="connsiteY5637" fmla="*/ 305696 h 914180"/>
                <a:gd name="connsiteX5638" fmla="*/ 1543619 w 9144548"/>
                <a:gd name="connsiteY5638" fmla="*/ 301417 h 914180"/>
                <a:gd name="connsiteX5639" fmla="*/ 1551792 w 9144548"/>
                <a:gd name="connsiteY5639" fmla="*/ 300540 h 914180"/>
                <a:gd name="connsiteX5640" fmla="*/ 1551244 w 9144548"/>
                <a:gd name="connsiteY5640" fmla="*/ 303502 h 914180"/>
                <a:gd name="connsiteX5641" fmla="*/ 1550147 w 9144548"/>
                <a:gd name="connsiteY5641" fmla="*/ 302569 h 914180"/>
                <a:gd name="connsiteX5642" fmla="*/ 1551792 w 9144548"/>
                <a:gd name="connsiteY5642" fmla="*/ 300595 h 914180"/>
                <a:gd name="connsiteX5643" fmla="*/ 1545649 w 9144548"/>
                <a:gd name="connsiteY5643" fmla="*/ 326595 h 914180"/>
                <a:gd name="connsiteX5644" fmla="*/ 1545429 w 9144548"/>
                <a:gd name="connsiteY5644" fmla="*/ 326760 h 914180"/>
                <a:gd name="connsiteX5645" fmla="*/ 1545320 w 9144548"/>
                <a:gd name="connsiteY5645" fmla="*/ 326485 h 914180"/>
                <a:gd name="connsiteX5646" fmla="*/ 1545649 w 9144548"/>
                <a:gd name="connsiteY5646" fmla="*/ 326595 h 914180"/>
                <a:gd name="connsiteX5647" fmla="*/ 1495842 w 9144548"/>
                <a:gd name="connsiteY5647" fmla="*/ 737170 h 914180"/>
                <a:gd name="connsiteX5648" fmla="*/ 1497652 w 9144548"/>
                <a:gd name="connsiteY5648" fmla="*/ 737170 h 914180"/>
                <a:gd name="connsiteX5649" fmla="*/ 1498475 w 9144548"/>
                <a:gd name="connsiteY5649" fmla="*/ 745014 h 914180"/>
                <a:gd name="connsiteX5650" fmla="*/ 1496171 w 9144548"/>
                <a:gd name="connsiteY5650" fmla="*/ 741997 h 914180"/>
                <a:gd name="connsiteX5651" fmla="*/ 1495842 w 9144548"/>
                <a:gd name="connsiteY5651" fmla="*/ 737170 h 914180"/>
                <a:gd name="connsiteX5652" fmla="*/ 1499517 w 9144548"/>
                <a:gd name="connsiteY5652" fmla="*/ 788019 h 914180"/>
                <a:gd name="connsiteX5653" fmla="*/ 1497378 w 9144548"/>
                <a:gd name="connsiteY5653" fmla="*/ 757027 h 914180"/>
                <a:gd name="connsiteX5654" fmla="*/ 1500011 w 9144548"/>
                <a:gd name="connsiteY5654" fmla="*/ 757959 h 914180"/>
                <a:gd name="connsiteX5655" fmla="*/ 1501273 w 9144548"/>
                <a:gd name="connsiteY5655" fmla="*/ 770192 h 914180"/>
                <a:gd name="connsiteX5656" fmla="*/ 1505332 w 9144548"/>
                <a:gd name="connsiteY5656" fmla="*/ 768381 h 914180"/>
                <a:gd name="connsiteX5657" fmla="*/ 1499517 w 9144548"/>
                <a:gd name="connsiteY5657" fmla="*/ 787964 h 914180"/>
                <a:gd name="connsiteX5658" fmla="*/ 1507032 w 9144548"/>
                <a:gd name="connsiteY5658" fmla="*/ 739858 h 914180"/>
                <a:gd name="connsiteX5659" fmla="*/ 1507690 w 9144548"/>
                <a:gd name="connsiteY5659" fmla="*/ 737225 h 914180"/>
                <a:gd name="connsiteX5660" fmla="*/ 1512079 w 9144548"/>
                <a:gd name="connsiteY5660" fmla="*/ 745343 h 914180"/>
                <a:gd name="connsiteX5661" fmla="*/ 1509830 w 9144548"/>
                <a:gd name="connsiteY5661" fmla="*/ 755546 h 914180"/>
                <a:gd name="connsiteX5662" fmla="*/ 1509062 w 9144548"/>
                <a:gd name="connsiteY5662" fmla="*/ 757575 h 914180"/>
                <a:gd name="connsiteX5663" fmla="*/ 1507416 w 9144548"/>
                <a:gd name="connsiteY5663" fmla="*/ 753955 h 914180"/>
                <a:gd name="connsiteX5664" fmla="*/ 1507087 w 9144548"/>
                <a:gd name="connsiteY5664" fmla="*/ 739858 h 914180"/>
                <a:gd name="connsiteX5665" fmla="*/ 1562269 w 9144548"/>
                <a:gd name="connsiteY5665" fmla="*/ 741174 h 914180"/>
                <a:gd name="connsiteX5666" fmla="*/ 1513011 w 9144548"/>
                <a:gd name="connsiteY5666" fmla="*/ 780723 h 914180"/>
                <a:gd name="connsiteX5667" fmla="*/ 1507197 w 9144548"/>
                <a:gd name="connsiteY5667" fmla="*/ 787964 h 914180"/>
                <a:gd name="connsiteX5668" fmla="*/ 1518826 w 9144548"/>
                <a:gd name="connsiteY5668" fmla="*/ 764432 h 914180"/>
                <a:gd name="connsiteX5669" fmla="*/ 1534404 w 9144548"/>
                <a:gd name="connsiteY5669" fmla="*/ 745343 h 914180"/>
                <a:gd name="connsiteX5670" fmla="*/ 1554480 w 9144548"/>
                <a:gd name="connsiteY5670" fmla="*/ 738541 h 914180"/>
                <a:gd name="connsiteX5671" fmla="*/ 1559472 w 9144548"/>
                <a:gd name="connsiteY5671" fmla="*/ 736676 h 914180"/>
                <a:gd name="connsiteX5672" fmla="*/ 1570442 w 9144548"/>
                <a:gd name="connsiteY5672" fmla="*/ 736676 h 914180"/>
                <a:gd name="connsiteX5673" fmla="*/ 1562269 w 9144548"/>
                <a:gd name="connsiteY5673" fmla="*/ 741174 h 914180"/>
                <a:gd name="connsiteX5674" fmla="*/ 1610979 w 9144548"/>
                <a:gd name="connsiteY5674" fmla="*/ 239324 h 914180"/>
                <a:gd name="connsiteX5675" fmla="*/ 1626831 w 9144548"/>
                <a:gd name="connsiteY5675" fmla="*/ 250733 h 914180"/>
                <a:gd name="connsiteX5676" fmla="*/ 1625131 w 9144548"/>
                <a:gd name="connsiteY5676" fmla="*/ 251720 h 914180"/>
                <a:gd name="connsiteX5677" fmla="*/ 1616628 w 9144548"/>
                <a:gd name="connsiteY5677" fmla="*/ 257261 h 914180"/>
                <a:gd name="connsiteX5678" fmla="*/ 1615257 w 9144548"/>
                <a:gd name="connsiteY5678" fmla="*/ 255012 h 914180"/>
                <a:gd name="connsiteX5679" fmla="*/ 1612350 w 9144548"/>
                <a:gd name="connsiteY5679" fmla="*/ 249856 h 914180"/>
                <a:gd name="connsiteX5680" fmla="*/ 1611034 w 9144548"/>
                <a:gd name="connsiteY5680" fmla="*/ 239324 h 914180"/>
                <a:gd name="connsiteX5681" fmla="*/ 1626886 w 9144548"/>
                <a:gd name="connsiteY5681" fmla="*/ 252214 h 914180"/>
                <a:gd name="connsiteX5682" fmla="*/ 1627873 w 9144548"/>
                <a:gd name="connsiteY5682" fmla="*/ 251556 h 914180"/>
                <a:gd name="connsiteX5683" fmla="*/ 1635388 w 9144548"/>
                <a:gd name="connsiteY5683" fmla="*/ 257809 h 914180"/>
                <a:gd name="connsiteX5684" fmla="*/ 1624253 w 9144548"/>
                <a:gd name="connsiteY5684" fmla="*/ 268176 h 914180"/>
                <a:gd name="connsiteX5685" fmla="*/ 1623979 w 9144548"/>
                <a:gd name="connsiteY5685" fmla="*/ 268396 h 914180"/>
                <a:gd name="connsiteX5686" fmla="*/ 1617397 w 9144548"/>
                <a:gd name="connsiteY5686" fmla="*/ 258687 h 914180"/>
                <a:gd name="connsiteX5687" fmla="*/ 1626831 w 9144548"/>
                <a:gd name="connsiteY5687" fmla="*/ 252214 h 914180"/>
                <a:gd name="connsiteX5688" fmla="*/ 1613118 w 9144548"/>
                <a:gd name="connsiteY5688" fmla="*/ 256987 h 914180"/>
                <a:gd name="connsiteX5689" fmla="*/ 1614215 w 9144548"/>
                <a:gd name="connsiteY5689" fmla="*/ 258906 h 914180"/>
                <a:gd name="connsiteX5690" fmla="*/ 1613447 w 9144548"/>
                <a:gd name="connsiteY5690" fmla="*/ 259455 h 914180"/>
                <a:gd name="connsiteX5691" fmla="*/ 1613118 w 9144548"/>
                <a:gd name="connsiteY5691" fmla="*/ 256987 h 914180"/>
                <a:gd name="connsiteX5692" fmla="*/ 1614325 w 9144548"/>
                <a:gd name="connsiteY5692" fmla="*/ 267079 h 914180"/>
                <a:gd name="connsiteX5693" fmla="*/ 1613667 w 9144548"/>
                <a:gd name="connsiteY5693" fmla="*/ 261430 h 914180"/>
                <a:gd name="connsiteX5694" fmla="*/ 1615038 w 9144548"/>
                <a:gd name="connsiteY5694" fmla="*/ 260387 h 914180"/>
                <a:gd name="connsiteX5695" fmla="*/ 1621730 w 9144548"/>
                <a:gd name="connsiteY5695" fmla="*/ 270590 h 914180"/>
                <a:gd name="connsiteX5696" fmla="*/ 1615641 w 9144548"/>
                <a:gd name="connsiteY5696" fmla="*/ 276733 h 914180"/>
                <a:gd name="connsiteX5697" fmla="*/ 1614325 w 9144548"/>
                <a:gd name="connsiteY5697" fmla="*/ 267079 h 914180"/>
                <a:gd name="connsiteX5698" fmla="*/ 1621401 w 9144548"/>
                <a:gd name="connsiteY5698" fmla="*/ 319574 h 914180"/>
                <a:gd name="connsiteX5699" fmla="*/ 1622224 w 9144548"/>
                <a:gd name="connsiteY5699" fmla="*/ 318532 h 914180"/>
                <a:gd name="connsiteX5700" fmla="*/ 1625350 w 9144548"/>
                <a:gd name="connsiteY5700" fmla="*/ 320616 h 914180"/>
                <a:gd name="connsiteX5701" fmla="*/ 1621346 w 9144548"/>
                <a:gd name="connsiteY5701" fmla="*/ 319958 h 914180"/>
                <a:gd name="connsiteX5702" fmla="*/ 1621346 w 9144548"/>
                <a:gd name="connsiteY5702" fmla="*/ 319574 h 914180"/>
                <a:gd name="connsiteX5703" fmla="*/ 1624966 w 9144548"/>
                <a:gd name="connsiteY5703" fmla="*/ 337620 h 914180"/>
                <a:gd name="connsiteX5704" fmla="*/ 1623101 w 9144548"/>
                <a:gd name="connsiteY5704" fmla="*/ 336688 h 914180"/>
                <a:gd name="connsiteX5705" fmla="*/ 1623101 w 9144548"/>
                <a:gd name="connsiteY5705" fmla="*/ 336523 h 914180"/>
                <a:gd name="connsiteX5706" fmla="*/ 1625624 w 9144548"/>
                <a:gd name="connsiteY5706" fmla="*/ 337730 h 914180"/>
                <a:gd name="connsiteX5707" fmla="*/ 1625021 w 9144548"/>
                <a:gd name="connsiteY5707" fmla="*/ 337620 h 914180"/>
                <a:gd name="connsiteX5708" fmla="*/ 1629409 w 9144548"/>
                <a:gd name="connsiteY5708" fmla="*/ 381283 h 914180"/>
                <a:gd name="connsiteX5709" fmla="*/ 1629135 w 9144548"/>
                <a:gd name="connsiteY5709" fmla="*/ 379473 h 914180"/>
                <a:gd name="connsiteX5710" fmla="*/ 1629629 w 9144548"/>
                <a:gd name="connsiteY5710" fmla="*/ 379912 h 914180"/>
                <a:gd name="connsiteX5711" fmla="*/ 1629903 w 9144548"/>
                <a:gd name="connsiteY5711" fmla="*/ 380186 h 914180"/>
                <a:gd name="connsiteX5712" fmla="*/ 1629354 w 9144548"/>
                <a:gd name="connsiteY5712" fmla="*/ 381283 h 914180"/>
                <a:gd name="connsiteX5713" fmla="*/ 1631439 w 9144548"/>
                <a:gd name="connsiteY5713" fmla="*/ 373988 h 914180"/>
                <a:gd name="connsiteX5714" fmla="*/ 1628203 w 9144548"/>
                <a:gd name="connsiteY5714" fmla="*/ 373275 h 914180"/>
                <a:gd name="connsiteX5715" fmla="*/ 1627270 w 9144548"/>
                <a:gd name="connsiteY5715" fmla="*/ 367241 h 914180"/>
                <a:gd name="connsiteX5716" fmla="*/ 1630616 w 9144548"/>
                <a:gd name="connsiteY5716" fmla="*/ 370093 h 914180"/>
                <a:gd name="connsiteX5717" fmla="*/ 1632207 w 9144548"/>
                <a:gd name="connsiteY5717" fmla="*/ 371081 h 914180"/>
                <a:gd name="connsiteX5718" fmla="*/ 1631384 w 9144548"/>
                <a:gd name="connsiteY5718" fmla="*/ 374043 h 914180"/>
                <a:gd name="connsiteX5719" fmla="*/ 1647621 w 9144548"/>
                <a:gd name="connsiteY5719" fmla="*/ 307506 h 914180"/>
                <a:gd name="connsiteX5720" fmla="*/ 1635443 w 9144548"/>
                <a:gd name="connsiteY5720" fmla="*/ 302350 h 914180"/>
                <a:gd name="connsiteX5721" fmla="*/ 1642848 w 9144548"/>
                <a:gd name="connsiteY5721" fmla="*/ 293299 h 914180"/>
                <a:gd name="connsiteX5722" fmla="*/ 1649266 w 9144548"/>
                <a:gd name="connsiteY5722" fmla="*/ 299607 h 914180"/>
                <a:gd name="connsiteX5723" fmla="*/ 1647621 w 9144548"/>
                <a:gd name="connsiteY5723" fmla="*/ 307451 h 914180"/>
                <a:gd name="connsiteX5724" fmla="*/ 1649979 w 9144548"/>
                <a:gd name="connsiteY5724" fmla="*/ 296590 h 914180"/>
                <a:gd name="connsiteX5725" fmla="*/ 1644604 w 9144548"/>
                <a:gd name="connsiteY5725" fmla="*/ 291215 h 914180"/>
                <a:gd name="connsiteX5726" fmla="*/ 1652447 w 9144548"/>
                <a:gd name="connsiteY5726" fmla="*/ 281615 h 914180"/>
                <a:gd name="connsiteX5727" fmla="*/ 1652447 w 9144548"/>
                <a:gd name="connsiteY5727" fmla="*/ 281615 h 914180"/>
                <a:gd name="connsiteX5728" fmla="*/ 1649924 w 9144548"/>
                <a:gd name="connsiteY5728" fmla="*/ 296536 h 914180"/>
                <a:gd name="connsiteX5729" fmla="*/ 1660127 w 9144548"/>
                <a:gd name="connsiteY5729" fmla="*/ 232961 h 914180"/>
                <a:gd name="connsiteX5730" fmla="*/ 1658701 w 9144548"/>
                <a:gd name="connsiteY5730" fmla="*/ 236526 h 914180"/>
                <a:gd name="connsiteX5731" fmla="*/ 1653325 w 9144548"/>
                <a:gd name="connsiteY5731" fmla="*/ 241408 h 914180"/>
                <a:gd name="connsiteX5732" fmla="*/ 1649540 w 9144548"/>
                <a:gd name="connsiteY5732" fmla="*/ 239214 h 914180"/>
                <a:gd name="connsiteX5733" fmla="*/ 1655355 w 9144548"/>
                <a:gd name="connsiteY5733" fmla="*/ 236307 h 914180"/>
                <a:gd name="connsiteX5734" fmla="*/ 1649156 w 9144548"/>
                <a:gd name="connsiteY5734" fmla="*/ 238995 h 914180"/>
                <a:gd name="connsiteX5735" fmla="*/ 1623540 w 9144548"/>
                <a:gd name="connsiteY5735" fmla="*/ 226653 h 914180"/>
                <a:gd name="connsiteX5736" fmla="*/ 1609059 w 9144548"/>
                <a:gd name="connsiteY5736" fmla="*/ 221332 h 914180"/>
                <a:gd name="connsiteX5737" fmla="*/ 1608236 w 9144548"/>
                <a:gd name="connsiteY5737" fmla="*/ 210526 h 914180"/>
                <a:gd name="connsiteX5738" fmla="*/ 1606755 w 9144548"/>
                <a:gd name="connsiteY5738" fmla="*/ 191657 h 914180"/>
                <a:gd name="connsiteX5739" fmla="*/ 1604287 w 9144548"/>
                <a:gd name="connsiteY5739" fmla="*/ 165053 h 914180"/>
                <a:gd name="connsiteX5740" fmla="*/ 1603957 w 9144548"/>
                <a:gd name="connsiteY5740" fmla="*/ 141795 h 914180"/>
                <a:gd name="connsiteX5741" fmla="*/ 1607084 w 9144548"/>
                <a:gd name="connsiteY5741" fmla="*/ 144263 h 914180"/>
                <a:gd name="connsiteX5742" fmla="*/ 1660127 w 9144548"/>
                <a:gd name="connsiteY5742" fmla="*/ 222429 h 914180"/>
                <a:gd name="connsiteX5743" fmla="*/ 1660127 w 9144548"/>
                <a:gd name="connsiteY5743" fmla="*/ 232851 h 914180"/>
                <a:gd name="connsiteX5744" fmla="*/ 1842568 w 9144548"/>
                <a:gd name="connsiteY5744" fmla="*/ 253421 h 914180"/>
                <a:gd name="connsiteX5745" fmla="*/ 1843007 w 9144548"/>
                <a:gd name="connsiteY5745" fmla="*/ 254024 h 914180"/>
                <a:gd name="connsiteX5746" fmla="*/ 1843720 w 9144548"/>
                <a:gd name="connsiteY5746" fmla="*/ 256548 h 914180"/>
                <a:gd name="connsiteX5747" fmla="*/ 1842349 w 9144548"/>
                <a:gd name="connsiteY5747" fmla="*/ 256054 h 914180"/>
                <a:gd name="connsiteX5748" fmla="*/ 1842568 w 9144548"/>
                <a:gd name="connsiteY5748" fmla="*/ 253421 h 914180"/>
                <a:gd name="connsiteX5749" fmla="*/ 1747069 w 9144548"/>
                <a:gd name="connsiteY5749" fmla="*/ 162255 h 914180"/>
                <a:gd name="connsiteX5750" fmla="*/ 1751841 w 9144548"/>
                <a:gd name="connsiteY5750" fmla="*/ 171854 h 914180"/>
                <a:gd name="connsiteX5751" fmla="*/ 1748276 w 9144548"/>
                <a:gd name="connsiteY5751" fmla="*/ 174049 h 914180"/>
                <a:gd name="connsiteX5752" fmla="*/ 1748276 w 9144548"/>
                <a:gd name="connsiteY5752" fmla="*/ 173994 h 914180"/>
                <a:gd name="connsiteX5753" fmla="*/ 1743394 w 9144548"/>
                <a:gd name="connsiteY5753" fmla="*/ 167192 h 914180"/>
                <a:gd name="connsiteX5754" fmla="*/ 1747014 w 9144548"/>
                <a:gd name="connsiteY5754" fmla="*/ 162255 h 914180"/>
                <a:gd name="connsiteX5755" fmla="*/ 1721288 w 9144548"/>
                <a:gd name="connsiteY5755" fmla="*/ 232906 h 914180"/>
                <a:gd name="connsiteX5756" fmla="*/ 1706478 w 9144548"/>
                <a:gd name="connsiteY5756" fmla="*/ 229670 h 914180"/>
                <a:gd name="connsiteX5757" fmla="*/ 1700992 w 9144548"/>
                <a:gd name="connsiteY5757" fmla="*/ 223416 h 914180"/>
                <a:gd name="connsiteX5758" fmla="*/ 1702090 w 9144548"/>
                <a:gd name="connsiteY5758" fmla="*/ 220290 h 914180"/>
                <a:gd name="connsiteX5759" fmla="*/ 1703845 w 9144548"/>
                <a:gd name="connsiteY5759" fmla="*/ 218096 h 914180"/>
                <a:gd name="connsiteX5760" fmla="*/ 1711360 w 9144548"/>
                <a:gd name="connsiteY5760" fmla="*/ 227201 h 914180"/>
                <a:gd name="connsiteX5761" fmla="*/ 1721288 w 9144548"/>
                <a:gd name="connsiteY5761" fmla="*/ 232851 h 914180"/>
                <a:gd name="connsiteX5762" fmla="*/ 1715199 w 9144548"/>
                <a:gd name="connsiteY5762" fmla="*/ 735579 h 914180"/>
                <a:gd name="connsiteX5763" fmla="*/ 1706917 w 9144548"/>
                <a:gd name="connsiteY5763" fmla="*/ 755217 h 914180"/>
                <a:gd name="connsiteX5764" fmla="*/ 1708453 w 9144548"/>
                <a:gd name="connsiteY5764" fmla="*/ 735634 h 914180"/>
                <a:gd name="connsiteX5765" fmla="*/ 1715199 w 9144548"/>
                <a:gd name="connsiteY5765" fmla="*/ 735634 h 914180"/>
                <a:gd name="connsiteX5766" fmla="*/ 1699896 w 9144548"/>
                <a:gd name="connsiteY5766" fmla="*/ 200049 h 914180"/>
                <a:gd name="connsiteX5767" fmla="*/ 1697811 w 9144548"/>
                <a:gd name="connsiteY5767" fmla="*/ 201859 h 914180"/>
                <a:gd name="connsiteX5768" fmla="*/ 1688431 w 9144548"/>
                <a:gd name="connsiteY5768" fmla="*/ 186775 h 914180"/>
                <a:gd name="connsiteX5769" fmla="*/ 1687224 w 9144548"/>
                <a:gd name="connsiteY5769" fmla="*/ 184745 h 914180"/>
                <a:gd name="connsiteX5770" fmla="*/ 1685085 w 9144548"/>
                <a:gd name="connsiteY5770" fmla="*/ 170044 h 914180"/>
                <a:gd name="connsiteX5771" fmla="*/ 1686072 w 9144548"/>
                <a:gd name="connsiteY5771" fmla="*/ 171361 h 914180"/>
                <a:gd name="connsiteX5772" fmla="*/ 1693533 w 9144548"/>
                <a:gd name="connsiteY5772" fmla="*/ 181234 h 914180"/>
                <a:gd name="connsiteX5773" fmla="*/ 1703680 w 9144548"/>
                <a:gd name="connsiteY5773" fmla="*/ 190724 h 914180"/>
                <a:gd name="connsiteX5774" fmla="*/ 1707904 w 9144548"/>
                <a:gd name="connsiteY5774" fmla="*/ 193247 h 914180"/>
                <a:gd name="connsiteX5775" fmla="*/ 1707520 w 9144548"/>
                <a:gd name="connsiteY5775" fmla="*/ 193631 h 914180"/>
                <a:gd name="connsiteX5776" fmla="*/ 1697427 w 9144548"/>
                <a:gd name="connsiteY5776" fmla="*/ 190121 h 914180"/>
                <a:gd name="connsiteX5777" fmla="*/ 1700005 w 9144548"/>
                <a:gd name="connsiteY5777" fmla="*/ 200104 h 914180"/>
                <a:gd name="connsiteX5778" fmla="*/ 1695782 w 9144548"/>
                <a:gd name="connsiteY5778" fmla="*/ 203614 h 914180"/>
                <a:gd name="connsiteX5779" fmla="*/ 1693807 w 9144548"/>
                <a:gd name="connsiteY5779" fmla="*/ 205370 h 914180"/>
                <a:gd name="connsiteX5780" fmla="*/ 1691338 w 9144548"/>
                <a:gd name="connsiteY5780" fmla="*/ 207454 h 914180"/>
                <a:gd name="connsiteX5781" fmla="*/ 1689309 w 9144548"/>
                <a:gd name="connsiteY5781" fmla="*/ 203505 h 914180"/>
                <a:gd name="connsiteX5782" fmla="*/ 1688212 w 9144548"/>
                <a:gd name="connsiteY5782" fmla="*/ 193412 h 914180"/>
                <a:gd name="connsiteX5783" fmla="*/ 1695617 w 9144548"/>
                <a:gd name="connsiteY5783" fmla="*/ 203560 h 914180"/>
                <a:gd name="connsiteX5784" fmla="*/ 1695672 w 9144548"/>
                <a:gd name="connsiteY5784" fmla="*/ 203669 h 914180"/>
                <a:gd name="connsiteX5785" fmla="*/ 1681410 w 9144548"/>
                <a:gd name="connsiteY5785" fmla="*/ 148158 h 914180"/>
                <a:gd name="connsiteX5786" fmla="*/ 1681191 w 9144548"/>
                <a:gd name="connsiteY5786" fmla="*/ 143057 h 914180"/>
                <a:gd name="connsiteX5787" fmla="*/ 1695617 w 9144548"/>
                <a:gd name="connsiteY5787" fmla="*/ 164504 h 914180"/>
                <a:gd name="connsiteX5788" fmla="*/ 1697866 w 9144548"/>
                <a:gd name="connsiteY5788" fmla="*/ 168015 h 914180"/>
                <a:gd name="connsiteX5789" fmla="*/ 1682507 w 9144548"/>
                <a:gd name="connsiteY5789" fmla="*/ 149475 h 914180"/>
                <a:gd name="connsiteX5790" fmla="*/ 1681465 w 9144548"/>
                <a:gd name="connsiteY5790" fmla="*/ 148103 h 914180"/>
                <a:gd name="connsiteX5791" fmla="*/ 1697921 w 9144548"/>
                <a:gd name="connsiteY5791" fmla="*/ 171470 h 914180"/>
                <a:gd name="connsiteX5792" fmla="*/ 1702254 w 9144548"/>
                <a:gd name="connsiteY5792" fmla="*/ 174981 h 914180"/>
                <a:gd name="connsiteX5793" fmla="*/ 1702528 w 9144548"/>
                <a:gd name="connsiteY5793" fmla="*/ 175420 h 914180"/>
                <a:gd name="connsiteX5794" fmla="*/ 1707685 w 9144548"/>
                <a:gd name="connsiteY5794" fmla="*/ 191657 h 914180"/>
                <a:gd name="connsiteX5795" fmla="*/ 1708672 w 9144548"/>
                <a:gd name="connsiteY5795" fmla="*/ 192370 h 914180"/>
                <a:gd name="connsiteX5796" fmla="*/ 1708453 w 9144548"/>
                <a:gd name="connsiteY5796" fmla="*/ 192589 h 914180"/>
                <a:gd name="connsiteX5797" fmla="*/ 1696330 w 9144548"/>
                <a:gd name="connsiteY5797" fmla="*/ 180850 h 914180"/>
                <a:gd name="connsiteX5798" fmla="*/ 1689473 w 9144548"/>
                <a:gd name="connsiteY5798" fmla="*/ 170977 h 914180"/>
                <a:gd name="connsiteX5799" fmla="*/ 1683988 w 9144548"/>
                <a:gd name="connsiteY5799" fmla="*/ 163407 h 914180"/>
                <a:gd name="connsiteX5800" fmla="*/ 1682672 w 9144548"/>
                <a:gd name="connsiteY5800" fmla="*/ 155015 h 914180"/>
                <a:gd name="connsiteX5801" fmla="*/ 1697921 w 9144548"/>
                <a:gd name="connsiteY5801" fmla="*/ 171470 h 914180"/>
                <a:gd name="connsiteX5802" fmla="*/ 1693752 w 9144548"/>
                <a:gd name="connsiteY5802" fmla="*/ 735744 h 914180"/>
                <a:gd name="connsiteX5803" fmla="*/ 1696111 w 9144548"/>
                <a:gd name="connsiteY5803" fmla="*/ 754558 h 914180"/>
                <a:gd name="connsiteX5804" fmla="*/ 1691722 w 9144548"/>
                <a:gd name="connsiteY5804" fmla="*/ 743917 h 914180"/>
                <a:gd name="connsiteX5805" fmla="*/ 1687444 w 9144548"/>
                <a:gd name="connsiteY5805" fmla="*/ 735744 h 914180"/>
                <a:gd name="connsiteX5806" fmla="*/ 1693752 w 9144548"/>
                <a:gd name="connsiteY5806" fmla="*/ 735744 h 914180"/>
                <a:gd name="connsiteX5807" fmla="*/ 1755078 w 9144548"/>
                <a:gd name="connsiteY5807" fmla="*/ 776006 h 914180"/>
                <a:gd name="connsiteX5808" fmla="*/ 1726280 w 9144548"/>
                <a:gd name="connsiteY5808" fmla="*/ 809027 h 914180"/>
                <a:gd name="connsiteX5809" fmla="*/ 1691668 w 9144548"/>
                <a:gd name="connsiteY5809" fmla="*/ 835851 h 914180"/>
                <a:gd name="connsiteX5810" fmla="*/ 1694849 w 9144548"/>
                <a:gd name="connsiteY5810" fmla="*/ 824496 h 914180"/>
                <a:gd name="connsiteX5811" fmla="*/ 1698634 w 9144548"/>
                <a:gd name="connsiteY5811" fmla="*/ 807876 h 914180"/>
                <a:gd name="connsiteX5812" fmla="*/ 1711689 w 9144548"/>
                <a:gd name="connsiteY5812" fmla="*/ 794052 h 914180"/>
                <a:gd name="connsiteX5813" fmla="*/ 1757327 w 9144548"/>
                <a:gd name="connsiteY5813" fmla="*/ 735250 h 914180"/>
                <a:gd name="connsiteX5814" fmla="*/ 1758972 w 9144548"/>
                <a:gd name="connsiteY5814" fmla="*/ 735250 h 914180"/>
                <a:gd name="connsiteX5815" fmla="*/ 1770382 w 9144548"/>
                <a:gd name="connsiteY5815" fmla="*/ 748140 h 914180"/>
                <a:gd name="connsiteX5816" fmla="*/ 1755132 w 9144548"/>
                <a:gd name="connsiteY5816" fmla="*/ 776006 h 914180"/>
                <a:gd name="connsiteX5817" fmla="*/ 1766706 w 9144548"/>
                <a:gd name="connsiteY5817" fmla="*/ 195606 h 914180"/>
                <a:gd name="connsiteX5818" fmla="*/ 1765938 w 9144548"/>
                <a:gd name="connsiteY5818" fmla="*/ 195935 h 914180"/>
                <a:gd name="connsiteX5819" fmla="*/ 1766816 w 9144548"/>
                <a:gd name="connsiteY5819" fmla="*/ 195002 h 914180"/>
                <a:gd name="connsiteX5820" fmla="*/ 1766706 w 9144548"/>
                <a:gd name="connsiteY5820" fmla="*/ 195661 h 914180"/>
                <a:gd name="connsiteX5821" fmla="*/ 1784643 w 9144548"/>
                <a:gd name="connsiteY5821" fmla="*/ 209209 h 914180"/>
                <a:gd name="connsiteX5822" fmla="*/ 1784205 w 9144548"/>
                <a:gd name="connsiteY5822" fmla="*/ 211458 h 914180"/>
                <a:gd name="connsiteX5823" fmla="*/ 1776141 w 9144548"/>
                <a:gd name="connsiteY5823" fmla="*/ 216011 h 914180"/>
                <a:gd name="connsiteX5824" fmla="*/ 1780036 w 9144548"/>
                <a:gd name="connsiteY5824" fmla="*/ 210416 h 914180"/>
                <a:gd name="connsiteX5825" fmla="*/ 1777567 w 9144548"/>
                <a:gd name="connsiteY5825" fmla="*/ 187213 h 914180"/>
                <a:gd name="connsiteX5826" fmla="*/ 1775538 w 9144548"/>
                <a:gd name="connsiteY5826" fmla="*/ 190559 h 914180"/>
                <a:gd name="connsiteX5827" fmla="*/ 1768462 w 9144548"/>
                <a:gd name="connsiteY5827" fmla="*/ 194838 h 914180"/>
                <a:gd name="connsiteX5828" fmla="*/ 1768846 w 9144548"/>
                <a:gd name="connsiteY5828" fmla="*/ 193412 h 914180"/>
                <a:gd name="connsiteX5829" fmla="*/ 1769230 w 9144548"/>
                <a:gd name="connsiteY5829" fmla="*/ 190889 h 914180"/>
                <a:gd name="connsiteX5830" fmla="*/ 1769669 w 9144548"/>
                <a:gd name="connsiteY5830" fmla="*/ 190011 h 914180"/>
                <a:gd name="connsiteX5831" fmla="*/ 1768955 w 9144548"/>
                <a:gd name="connsiteY5831" fmla="*/ 183812 h 914180"/>
                <a:gd name="connsiteX5832" fmla="*/ 1768681 w 9144548"/>
                <a:gd name="connsiteY5832" fmla="*/ 181893 h 914180"/>
                <a:gd name="connsiteX5833" fmla="*/ 1765225 w 9144548"/>
                <a:gd name="connsiteY5833" fmla="*/ 170483 h 914180"/>
                <a:gd name="connsiteX5834" fmla="*/ 1761002 w 9144548"/>
                <a:gd name="connsiteY5834" fmla="*/ 159183 h 914180"/>
                <a:gd name="connsiteX5835" fmla="*/ 1752938 w 9144548"/>
                <a:gd name="connsiteY5835" fmla="*/ 136639 h 914180"/>
                <a:gd name="connsiteX5836" fmla="*/ 1750251 w 9144548"/>
                <a:gd name="connsiteY5836" fmla="*/ 122487 h 914180"/>
                <a:gd name="connsiteX5837" fmla="*/ 1777677 w 9144548"/>
                <a:gd name="connsiteY5837" fmla="*/ 160555 h 914180"/>
                <a:gd name="connsiteX5838" fmla="*/ 1778884 w 9144548"/>
                <a:gd name="connsiteY5838" fmla="*/ 177559 h 914180"/>
                <a:gd name="connsiteX5839" fmla="*/ 1780749 w 9144548"/>
                <a:gd name="connsiteY5839" fmla="*/ 188201 h 914180"/>
                <a:gd name="connsiteX5840" fmla="*/ 1783711 w 9144548"/>
                <a:gd name="connsiteY5840" fmla="*/ 198732 h 914180"/>
                <a:gd name="connsiteX5841" fmla="*/ 1784698 w 9144548"/>
                <a:gd name="connsiteY5841" fmla="*/ 209264 h 914180"/>
                <a:gd name="connsiteX5842" fmla="*/ 1788867 w 9144548"/>
                <a:gd name="connsiteY5842" fmla="*/ 207728 h 914180"/>
                <a:gd name="connsiteX5843" fmla="*/ 1787660 w 9144548"/>
                <a:gd name="connsiteY5843" fmla="*/ 209319 h 914180"/>
                <a:gd name="connsiteX5844" fmla="*/ 1786289 w 9144548"/>
                <a:gd name="connsiteY5844" fmla="*/ 210197 h 914180"/>
                <a:gd name="connsiteX5845" fmla="*/ 1786618 w 9144548"/>
                <a:gd name="connsiteY5845" fmla="*/ 209264 h 914180"/>
                <a:gd name="connsiteX5846" fmla="*/ 1786728 w 9144548"/>
                <a:gd name="connsiteY5846" fmla="*/ 198568 h 914180"/>
                <a:gd name="connsiteX5847" fmla="*/ 1784314 w 9144548"/>
                <a:gd name="connsiteY5847" fmla="*/ 187981 h 914180"/>
                <a:gd name="connsiteX5848" fmla="*/ 1782833 w 9144548"/>
                <a:gd name="connsiteY5848" fmla="*/ 177395 h 914180"/>
                <a:gd name="connsiteX5849" fmla="*/ 1781407 w 9144548"/>
                <a:gd name="connsiteY5849" fmla="*/ 165656 h 914180"/>
                <a:gd name="connsiteX5850" fmla="*/ 1798082 w 9144548"/>
                <a:gd name="connsiteY5850" fmla="*/ 188694 h 914180"/>
                <a:gd name="connsiteX5851" fmla="*/ 1797369 w 9144548"/>
                <a:gd name="connsiteY5851" fmla="*/ 192644 h 914180"/>
                <a:gd name="connsiteX5852" fmla="*/ 1797589 w 9144548"/>
                <a:gd name="connsiteY5852" fmla="*/ 208771 h 914180"/>
                <a:gd name="connsiteX5853" fmla="*/ 1799838 w 9144548"/>
                <a:gd name="connsiteY5853" fmla="*/ 224788 h 914180"/>
                <a:gd name="connsiteX5854" fmla="*/ 1799728 w 9144548"/>
                <a:gd name="connsiteY5854" fmla="*/ 227311 h 914180"/>
                <a:gd name="connsiteX5855" fmla="*/ 1787605 w 9144548"/>
                <a:gd name="connsiteY5855" fmla="*/ 232686 h 914180"/>
                <a:gd name="connsiteX5856" fmla="*/ 1790568 w 9144548"/>
                <a:gd name="connsiteY5856" fmla="*/ 228792 h 914180"/>
                <a:gd name="connsiteX5857" fmla="*/ 1788977 w 9144548"/>
                <a:gd name="connsiteY5857" fmla="*/ 207674 h 914180"/>
                <a:gd name="connsiteX5858" fmla="*/ 1802196 w 9144548"/>
                <a:gd name="connsiteY5858" fmla="*/ 736347 h 914180"/>
                <a:gd name="connsiteX5859" fmla="*/ 1802196 w 9144548"/>
                <a:gd name="connsiteY5859" fmla="*/ 736128 h 914180"/>
                <a:gd name="connsiteX5860" fmla="*/ 1802909 w 9144548"/>
                <a:gd name="connsiteY5860" fmla="*/ 736073 h 914180"/>
                <a:gd name="connsiteX5861" fmla="*/ 1802196 w 9144548"/>
                <a:gd name="connsiteY5861" fmla="*/ 736347 h 914180"/>
                <a:gd name="connsiteX5862" fmla="*/ 1806914 w 9144548"/>
                <a:gd name="connsiteY5862" fmla="*/ 287101 h 914180"/>
                <a:gd name="connsiteX5863" fmla="*/ 1801977 w 9144548"/>
                <a:gd name="connsiteY5863" fmla="*/ 277556 h 914180"/>
                <a:gd name="connsiteX5864" fmla="*/ 1802909 w 9144548"/>
                <a:gd name="connsiteY5864" fmla="*/ 276350 h 914180"/>
                <a:gd name="connsiteX5865" fmla="*/ 1802909 w 9144548"/>
                <a:gd name="connsiteY5865" fmla="*/ 264885 h 914180"/>
                <a:gd name="connsiteX5866" fmla="*/ 1808340 w 9144548"/>
                <a:gd name="connsiteY5866" fmla="*/ 246619 h 914180"/>
                <a:gd name="connsiteX5867" fmla="*/ 1788099 w 9144548"/>
                <a:gd name="connsiteY5867" fmla="*/ 253640 h 914180"/>
                <a:gd name="connsiteX5868" fmla="*/ 1787989 w 9144548"/>
                <a:gd name="connsiteY5868" fmla="*/ 253531 h 914180"/>
                <a:gd name="connsiteX5869" fmla="*/ 1797918 w 9144548"/>
                <a:gd name="connsiteY5869" fmla="*/ 247113 h 914180"/>
                <a:gd name="connsiteX5870" fmla="*/ 1803184 w 9144548"/>
                <a:gd name="connsiteY5870" fmla="*/ 225446 h 914180"/>
                <a:gd name="connsiteX5871" fmla="*/ 1802690 w 9144548"/>
                <a:gd name="connsiteY5871" fmla="*/ 225720 h 914180"/>
                <a:gd name="connsiteX5872" fmla="*/ 1802855 w 9144548"/>
                <a:gd name="connsiteY5872" fmla="*/ 224897 h 914180"/>
                <a:gd name="connsiteX5873" fmla="*/ 1801593 w 9144548"/>
                <a:gd name="connsiteY5873" fmla="*/ 208771 h 914180"/>
                <a:gd name="connsiteX5874" fmla="*/ 1800441 w 9144548"/>
                <a:gd name="connsiteY5874" fmla="*/ 192753 h 914180"/>
                <a:gd name="connsiteX5875" fmla="*/ 1800496 w 9144548"/>
                <a:gd name="connsiteY5875" fmla="*/ 192095 h 914180"/>
                <a:gd name="connsiteX5876" fmla="*/ 1833792 w 9144548"/>
                <a:gd name="connsiteY5876" fmla="*/ 240037 h 914180"/>
                <a:gd name="connsiteX5877" fmla="*/ 1807023 w 9144548"/>
                <a:gd name="connsiteY5877" fmla="*/ 287156 h 914180"/>
                <a:gd name="connsiteX5878" fmla="*/ 1842623 w 9144548"/>
                <a:gd name="connsiteY5878" fmla="*/ 293244 h 914180"/>
                <a:gd name="connsiteX5879" fmla="*/ 1842513 w 9144548"/>
                <a:gd name="connsiteY5879" fmla="*/ 298730 h 914180"/>
                <a:gd name="connsiteX5880" fmla="*/ 1840703 w 9144548"/>
                <a:gd name="connsiteY5880" fmla="*/ 295164 h 914180"/>
                <a:gd name="connsiteX5881" fmla="*/ 1833079 w 9144548"/>
                <a:gd name="connsiteY5881" fmla="*/ 306354 h 914180"/>
                <a:gd name="connsiteX5882" fmla="*/ 1829897 w 9144548"/>
                <a:gd name="connsiteY5882" fmla="*/ 319190 h 914180"/>
                <a:gd name="connsiteX5883" fmla="*/ 1835273 w 9144548"/>
                <a:gd name="connsiteY5883" fmla="*/ 326595 h 914180"/>
                <a:gd name="connsiteX5884" fmla="*/ 1825235 w 9144548"/>
                <a:gd name="connsiteY5884" fmla="*/ 321329 h 914180"/>
                <a:gd name="connsiteX5885" fmla="*/ 1829129 w 9144548"/>
                <a:gd name="connsiteY5885" fmla="*/ 313321 h 914180"/>
                <a:gd name="connsiteX5886" fmla="*/ 1840209 w 9144548"/>
                <a:gd name="connsiteY5886" fmla="*/ 271523 h 914180"/>
                <a:gd name="connsiteX5887" fmla="*/ 1843226 w 9144548"/>
                <a:gd name="connsiteY5887" fmla="*/ 277940 h 914180"/>
                <a:gd name="connsiteX5888" fmla="*/ 1843556 w 9144548"/>
                <a:gd name="connsiteY5888" fmla="*/ 278763 h 914180"/>
                <a:gd name="connsiteX5889" fmla="*/ 1842623 w 9144548"/>
                <a:gd name="connsiteY5889" fmla="*/ 293189 h 914180"/>
                <a:gd name="connsiteX5890" fmla="*/ 1843830 w 9144548"/>
                <a:gd name="connsiteY5890" fmla="*/ 260826 h 914180"/>
                <a:gd name="connsiteX5891" fmla="*/ 1843720 w 9144548"/>
                <a:gd name="connsiteY5891" fmla="*/ 267518 h 914180"/>
                <a:gd name="connsiteX5892" fmla="*/ 1842842 w 9144548"/>
                <a:gd name="connsiteY5892" fmla="*/ 267244 h 914180"/>
                <a:gd name="connsiteX5893" fmla="*/ 1843720 w 9144548"/>
                <a:gd name="connsiteY5893" fmla="*/ 267628 h 914180"/>
                <a:gd name="connsiteX5894" fmla="*/ 1843665 w 9144548"/>
                <a:gd name="connsiteY5894" fmla="*/ 275417 h 914180"/>
                <a:gd name="connsiteX5895" fmla="*/ 1840484 w 9144548"/>
                <a:gd name="connsiteY5895" fmla="*/ 270316 h 914180"/>
                <a:gd name="connsiteX5896" fmla="*/ 1842349 w 9144548"/>
                <a:gd name="connsiteY5896" fmla="*/ 256602 h 914180"/>
                <a:gd name="connsiteX5897" fmla="*/ 1843830 w 9144548"/>
                <a:gd name="connsiteY5897" fmla="*/ 257206 h 914180"/>
                <a:gd name="connsiteX5898" fmla="*/ 1843830 w 9144548"/>
                <a:gd name="connsiteY5898" fmla="*/ 260881 h 914180"/>
                <a:gd name="connsiteX5899" fmla="*/ 1888754 w 9144548"/>
                <a:gd name="connsiteY5899" fmla="*/ 255176 h 914180"/>
                <a:gd name="connsiteX5900" fmla="*/ 1888316 w 9144548"/>
                <a:gd name="connsiteY5900" fmla="*/ 254957 h 914180"/>
                <a:gd name="connsiteX5901" fmla="*/ 1886889 w 9144548"/>
                <a:gd name="connsiteY5901" fmla="*/ 239653 h 914180"/>
                <a:gd name="connsiteX5902" fmla="*/ 1887273 w 9144548"/>
                <a:gd name="connsiteY5902" fmla="*/ 238282 h 914180"/>
                <a:gd name="connsiteX5903" fmla="*/ 1890126 w 9144548"/>
                <a:gd name="connsiteY5903" fmla="*/ 243218 h 914180"/>
                <a:gd name="connsiteX5904" fmla="*/ 1887164 w 9144548"/>
                <a:gd name="connsiteY5904" fmla="*/ 251501 h 914180"/>
                <a:gd name="connsiteX5905" fmla="*/ 1888700 w 9144548"/>
                <a:gd name="connsiteY5905" fmla="*/ 255176 h 914180"/>
                <a:gd name="connsiteX5906" fmla="*/ 2124239 w 9144548"/>
                <a:gd name="connsiteY5906" fmla="*/ 265050 h 914180"/>
                <a:gd name="connsiteX5907" fmla="*/ 2124677 w 9144548"/>
                <a:gd name="connsiteY5907" fmla="*/ 267518 h 914180"/>
                <a:gd name="connsiteX5908" fmla="*/ 2123032 w 9144548"/>
                <a:gd name="connsiteY5908" fmla="*/ 268506 h 914180"/>
                <a:gd name="connsiteX5909" fmla="*/ 2124239 w 9144548"/>
                <a:gd name="connsiteY5909" fmla="*/ 265050 h 914180"/>
                <a:gd name="connsiteX5910" fmla="*/ 2127694 w 9144548"/>
                <a:gd name="connsiteY5910" fmla="*/ 291050 h 914180"/>
                <a:gd name="connsiteX5911" fmla="*/ 2127968 w 9144548"/>
                <a:gd name="connsiteY5911" fmla="*/ 292641 h 914180"/>
                <a:gd name="connsiteX5912" fmla="*/ 2123087 w 9144548"/>
                <a:gd name="connsiteY5912" fmla="*/ 294396 h 914180"/>
                <a:gd name="connsiteX5913" fmla="*/ 2127639 w 9144548"/>
                <a:gd name="connsiteY5913" fmla="*/ 291050 h 914180"/>
                <a:gd name="connsiteX5914" fmla="*/ 2123580 w 9144548"/>
                <a:gd name="connsiteY5914" fmla="*/ 321987 h 914180"/>
                <a:gd name="connsiteX5915" fmla="*/ 2129504 w 9144548"/>
                <a:gd name="connsiteY5915" fmla="*/ 315295 h 914180"/>
                <a:gd name="connsiteX5916" fmla="*/ 2129779 w 9144548"/>
                <a:gd name="connsiteY5916" fmla="*/ 321658 h 914180"/>
                <a:gd name="connsiteX5917" fmla="*/ 2124348 w 9144548"/>
                <a:gd name="connsiteY5917" fmla="*/ 333781 h 914180"/>
                <a:gd name="connsiteX5918" fmla="*/ 2123580 w 9144548"/>
                <a:gd name="connsiteY5918" fmla="*/ 321987 h 914180"/>
                <a:gd name="connsiteX5919" fmla="*/ 2130108 w 9144548"/>
                <a:gd name="connsiteY5919" fmla="*/ 329283 h 914180"/>
                <a:gd name="connsiteX5920" fmla="*/ 2130217 w 9144548"/>
                <a:gd name="connsiteY5920" fmla="*/ 344751 h 914180"/>
                <a:gd name="connsiteX5921" fmla="*/ 2125610 w 9144548"/>
                <a:gd name="connsiteY5921" fmla="*/ 336853 h 914180"/>
                <a:gd name="connsiteX5922" fmla="*/ 2126158 w 9144548"/>
                <a:gd name="connsiteY5922" fmla="*/ 336139 h 914180"/>
                <a:gd name="connsiteX5923" fmla="*/ 2130108 w 9144548"/>
                <a:gd name="connsiteY5923" fmla="*/ 329338 h 914180"/>
                <a:gd name="connsiteX5924" fmla="*/ 2116779 w 9144548"/>
                <a:gd name="connsiteY5924" fmla="*/ 252105 h 914180"/>
                <a:gd name="connsiteX5925" fmla="*/ 2118479 w 9144548"/>
                <a:gd name="connsiteY5925" fmla="*/ 236746 h 914180"/>
                <a:gd name="connsiteX5926" fmla="*/ 2118534 w 9144548"/>
                <a:gd name="connsiteY5926" fmla="*/ 236636 h 914180"/>
                <a:gd name="connsiteX5927" fmla="*/ 2122374 w 9144548"/>
                <a:gd name="connsiteY5927" fmla="*/ 254299 h 914180"/>
                <a:gd name="connsiteX5928" fmla="*/ 2110470 w 9144548"/>
                <a:gd name="connsiteY5928" fmla="*/ 258687 h 914180"/>
                <a:gd name="connsiteX5929" fmla="*/ 2116779 w 9144548"/>
                <a:gd name="connsiteY5929" fmla="*/ 252105 h 914180"/>
                <a:gd name="connsiteX5930" fmla="*/ 2122977 w 9144548"/>
                <a:gd name="connsiteY5930" fmla="*/ 358629 h 914180"/>
                <a:gd name="connsiteX5931" fmla="*/ 2121386 w 9144548"/>
                <a:gd name="connsiteY5931" fmla="*/ 360001 h 914180"/>
                <a:gd name="connsiteX5932" fmla="*/ 2120838 w 9144548"/>
                <a:gd name="connsiteY5932" fmla="*/ 360165 h 914180"/>
                <a:gd name="connsiteX5933" fmla="*/ 2122867 w 9144548"/>
                <a:gd name="connsiteY5933" fmla="*/ 358465 h 914180"/>
                <a:gd name="connsiteX5934" fmla="*/ 2123032 w 9144548"/>
                <a:gd name="connsiteY5934" fmla="*/ 358629 h 914180"/>
                <a:gd name="connsiteX5935" fmla="*/ 2108167 w 9144548"/>
                <a:gd name="connsiteY5935" fmla="*/ 198513 h 914180"/>
                <a:gd name="connsiteX5936" fmla="*/ 2108386 w 9144548"/>
                <a:gd name="connsiteY5936" fmla="*/ 199171 h 914180"/>
                <a:gd name="connsiteX5937" fmla="*/ 2108112 w 9144548"/>
                <a:gd name="connsiteY5937" fmla="*/ 202846 h 914180"/>
                <a:gd name="connsiteX5938" fmla="*/ 2107399 w 9144548"/>
                <a:gd name="connsiteY5938" fmla="*/ 203669 h 914180"/>
                <a:gd name="connsiteX5939" fmla="*/ 2108112 w 9144548"/>
                <a:gd name="connsiteY5939" fmla="*/ 198513 h 914180"/>
                <a:gd name="connsiteX5940" fmla="*/ 2097086 w 9144548"/>
                <a:gd name="connsiteY5940" fmla="*/ 196648 h 914180"/>
                <a:gd name="connsiteX5941" fmla="*/ 2101804 w 9144548"/>
                <a:gd name="connsiteY5941" fmla="*/ 181070 h 914180"/>
                <a:gd name="connsiteX5942" fmla="*/ 2105314 w 9144548"/>
                <a:gd name="connsiteY5942" fmla="*/ 190779 h 914180"/>
                <a:gd name="connsiteX5943" fmla="*/ 2104930 w 9144548"/>
                <a:gd name="connsiteY5943" fmla="*/ 195277 h 914180"/>
                <a:gd name="connsiteX5944" fmla="*/ 2104053 w 9144548"/>
                <a:gd name="connsiteY5944" fmla="*/ 205589 h 914180"/>
                <a:gd name="connsiteX5945" fmla="*/ 2103778 w 9144548"/>
                <a:gd name="connsiteY5945" fmla="*/ 207838 h 914180"/>
                <a:gd name="connsiteX5946" fmla="*/ 2100103 w 9144548"/>
                <a:gd name="connsiteY5946" fmla="*/ 212007 h 914180"/>
                <a:gd name="connsiteX5947" fmla="*/ 2094728 w 9144548"/>
                <a:gd name="connsiteY5947" fmla="*/ 200872 h 914180"/>
                <a:gd name="connsiteX5948" fmla="*/ 2097031 w 9144548"/>
                <a:gd name="connsiteY5948" fmla="*/ 196703 h 914180"/>
                <a:gd name="connsiteX5949" fmla="*/ 2063132 w 9144548"/>
                <a:gd name="connsiteY5949" fmla="*/ 329667 h 914180"/>
                <a:gd name="connsiteX5950" fmla="*/ 2069660 w 9144548"/>
                <a:gd name="connsiteY5950" fmla="*/ 318915 h 914180"/>
                <a:gd name="connsiteX5951" fmla="*/ 2069715 w 9144548"/>
                <a:gd name="connsiteY5951" fmla="*/ 321329 h 914180"/>
                <a:gd name="connsiteX5952" fmla="*/ 2064284 w 9144548"/>
                <a:gd name="connsiteY5952" fmla="*/ 328679 h 914180"/>
                <a:gd name="connsiteX5953" fmla="*/ 2065491 w 9144548"/>
                <a:gd name="connsiteY5953" fmla="*/ 333781 h 914180"/>
                <a:gd name="connsiteX5954" fmla="*/ 2063077 w 9144548"/>
                <a:gd name="connsiteY5954" fmla="*/ 332958 h 914180"/>
                <a:gd name="connsiteX5955" fmla="*/ 2063077 w 9144548"/>
                <a:gd name="connsiteY5955" fmla="*/ 329722 h 914180"/>
                <a:gd name="connsiteX5956" fmla="*/ 2058360 w 9144548"/>
                <a:gd name="connsiteY5956" fmla="*/ 760921 h 914180"/>
                <a:gd name="connsiteX5957" fmla="*/ 2057812 w 9144548"/>
                <a:gd name="connsiteY5957" fmla="*/ 761196 h 914180"/>
                <a:gd name="connsiteX5958" fmla="*/ 2057812 w 9144548"/>
                <a:gd name="connsiteY5958" fmla="*/ 761031 h 914180"/>
                <a:gd name="connsiteX5959" fmla="*/ 2058415 w 9144548"/>
                <a:gd name="connsiteY5959" fmla="*/ 760921 h 914180"/>
                <a:gd name="connsiteX5960" fmla="*/ 2045634 w 9144548"/>
                <a:gd name="connsiteY5960" fmla="*/ 227805 h 914180"/>
                <a:gd name="connsiteX5961" fmla="*/ 2044702 w 9144548"/>
                <a:gd name="connsiteY5961" fmla="*/ 227585 h 914180"/>
                <a:gd name="connsiteX5962" fmla="*/ 2044208 w 9144548"/>
                <a:gd name="connsiteY5962" fmla="*/ 226982 h 914180"/>
                <a:gd name="connsiteX5963" fmla="*/ 2045634 w 9144548"/>
                <a:gd name="connsiteY5963" fmla="*/ 227805 h 914180"/>
                <a:gd name="connsiteX5964" fmla="*/ 1974490 w 9144548"/>
                <a:gd name="connsiteY5964" fmla="*/ 198787 h 914180"/>
                <a:gd name="connsiteX5965" fmla="*/ 2007566 w 9144548"/>
                <a:gd name="connsiteY5965" fmla="*/ 140424 h 914180"/>
                <a:gd name="connsiteX5966" fmla="*/ 2013051 w 9144548"/>
                <a:gd name="connsiteY5966" fmla="*/ 146732 h 914180"/>
                <a:gd name="connsiteX5967" fmla="*/ 2013051 w 9144548"/>
                <a:gd name="connsiteY5967" fmla="*/ 146732 h 914180"/>
                <a:gd name="connsiteX5968" fmla="*/ 2023638 w 9144548"/>
                <a:gd name="connsiteY5968" fmla="*/ 169057 h 914180"/>
                <a:gd name="connsiteX5969" fmla="*/ 2029068 w 9144548"/>
                <a:gd name="connsiteY5969" fmla="*/ 191766 h 914180"/>
                <a:gd name="connsiteX5970" fmla="*/ 2031592 w 9144548"/>
                <a:gd name="connsiteY5970" fmla="*/ 203176 h 914180"/>
                <a:gd name="connsiteX5971" fmla="*/ 2034883 w 9144548"/>
                <a:gd name="connsiteY5971" fmla="*/ 214585 h 914180"/>
                <a:gd name="connsiteX5972" fmla="*/ 2035706 w 9144548"/>
                <a:gd name="connsiteY5972" fmla="*/ 216505 h 914180"/>
                <a:gd name="connsiteX5973" fmla="*/ 2038668 w 9144548"/>
                <a:gd name="connsiteY5973" fmla="*/ 222539 h 914180"/>
                <a:gd name="connsiteX5974" fmla="*/ 2039545 w 9144548"/>
                <a:gd name="connsiteY5974" fmla="*/ 223307 h 914180"/>
                <a:gd name="connsiteX5975" fmla="*/ 2041410 w 9144548"/>
                <a:gd name="connsiteY5975" fmla="*/ 225775 h 914180"/>
                <a:gd name="connsiteX5976" fmla="*/ 2042617 w 9144548"/>
                <a:gd name="connsiteY5976" fmla="*/ 227092 h 914180"/>
                <a:gd name="connsiteX5977" fmla="*/ 2033237 w 9144548"/>
                <a:gd name="connsiteY5977" fmla="*/ 223745 h 914180"/>
                <a:gd name="connsiteX5978" fmla="*/ 2029288 w 9144548"/>
                <a:gd name="connsiteY5978" fmla="*/ 220729 h 914180"/>
                <a:gd name="connsiteX5979" fmla="*/ 2040478 w 9144548"/>
                <a:gd name="connsiteY5979" fmla="*/ 243438 h 914180"/>
                <a:gd name="connsiteX5980" fmla="*/ 2047499 w 9144548"/>
                <a:gd name="connsiteY5980" fmla="*/ 248375 h 914180"/>
                <a:gd name="connsiteX5981" fmla="*/ 2037077 w 9144548"/>
                <a:gd name="connsiteY5981" fmla="*/ 244864 h 914180"/>
                <a:gd name="connsiteX5982" fmla="*/ 2035322 w 9144548"/>
                <a:gd name="connsiteY5982" fmla="*/ 242725 h 914180"/>
                <a:gd name="connsiteX5983" fmla="*/ 2030111 w 9144548"/>
                <a:gd name="connsiteY5983" fmla="*/ 232412 h 914180"/>
                <a:gd name="connsiteX5984" fmla="*/ 2026819 w 9144548"/>
                <a:gd name="connsiteY5984" fmla="*/ 221880 h 914180"/>
                <a:gd name="connsiteX5985" fmla="*/ 2022431 w 9144548"/>
                <a:gd name="connsiteY5985" fmla="*/ 211403 h 914180"/>
                <a:gd name="connsiteX5986" fmla="*/ 2010912 w 9144548"/>
                <a:gd name="connsiteY5986" fmla="*/ 190669 h 914180"/>
                <a:gd name="connsiteX5987" fmla="*/ 2004001 w 9144548"/>
                <a:gd name="connsiteY5987" fmla="*/ 182002 h 914180"/>
                <a:gd name="connsiteX5988" fmla="*/ 2007895 w 9144548"/>
                <a:gd name="connsiteY5988" fmla="*/ 178985 h 914180"/>
                <a:gd name="connsiteX5989" fmla="*/ 2003781 w 9144548"/>
                <a:gd name="connsiteY5989" fmla="*/ 181728 h 914180"/>
                <a:gd name="connsiteX5990" fmla="*/ 2002794 w 9144548"/>
                <a:gd name="connsiteY5990" fmla="*/ 180631 h 914180"/>
                <a:gd name="connsiteX5991" fmla="*/ 1992262 w 9144548"/>
                <a:gd name="connsiteY5991" fmla="*/ 170977 h 914180"/>
                <a:gd name="connsiteX5992" fmla="*/ 2000984 w 9144548"/>
                <a:gd name="connsiteY5992" fmla="*/ 180905 h 914180"/>
                <a:gd name="connsiteX5993" fmla="*/ 2002355 w 9144548"/>
                <a:gd name="connsiteY5993" fmla="*/ 182715 h 914180"/>
                <a:gd name="connsiteX5994" fmla="*/ 1997912 w 9144548"/>
                <a:gd name="connsiteY5994" fmla="*/ 185678 h 914180"/>
                <a:gd name="connsiteX5995" fmla="*/ 1997912 w 9144548"/>
                <a:gd name="connsiteY5995" fmla="*/ 185678 h 914180"/>
                <a:gd name="connsiteX5996" fmla="*/ 1997912 w 9144548"/>
                <a:gd name="connsiteY5996" fmla="*/ 185678 h 914180"/>
                <a:gd name="connsiteX5997" fmla="*/ 1977068 w 9144548"/>
                <a:gd name="connsiteY5997" fmla="*/ 207125 h 914180"/>
                <a:gd name="connsiteX5998" fmla="*/ 1976629 w 9144548"/>
                <a:gd name="connsiteY5998" fmla="*/ 207783 h 914180"/>
                <a:gd name="connsiteX5999" fmla="*/ 1973941 w 9144548"/>
                <a:gd name="connsiteY5999" fmla="*/ 204657 h 914180"/>
                <a:gd name="connsiteX6000" fmla="*/ 1974654 w 9144548"/>
                <a:gd name="connsiteY6000" fmla="*/ 198787 h 914180"/>
                <a:gd name="connsiteX6001" fmla="*/ 2002190 w 9144548"/>
                <a:gd name="connsiteY6001" fmla="*/ 216176 h 914180"/>
                <a:gd name="connsiteX6002" fmla="*/ 1998680 w 9144548"/>
                <a:gd name="connsiteY6002" fmla="*/ 213269 h 914180"/>
                <a:gd name="connsiteX6003" fmla="*/ 2001587 w 9144548"/>
                <a:gd name="connsiteY6003" fmla="*/ 216560 h 914180"/>
                <a:gd name="connsiteX6004" fmla="*/ 1996541 w 9144548"/>
                <a:gd name="connsiteY6004" fmla="*/ 220015 h 914180"/>
                <a:gd name="connsiteX6005" fmla="*/ 1990671 w 9144548"/>
                <a:gd name="connsiteY6005" fmla="*/ 224568 h 914180"/>
                <a:gd name="connsiteX6006" fmla="*/ 1978494 w 9144548"/>
                <a:gd name="connsiteY6006" fmla="*/ 210032 h 914180"/>
                <a:gd name="connsiteX6007" fmla="*/ 1980194 w 9144548"/>
                <a:gd name="connsiteY6007" fmla="*/ 207454 h 914180"/>
                <a:gd name="connsiteX6008" fmla="*/ 1998899 w 9144548"/>
                <a:gd name="connsiteY6008" fmla="*/ 185842 h 914180"/>
                <a:gd name="connsiteX6009" fmla="*/ 1998899 w 9144548"/>
                <a:gd name="connsiteY6009" fmla="*/ 185842 h 914180"/>
                <a:gd name="connsiteX6010" fmla="*/ 2002574 w 9144548"/>
                <a:gd name="connsiteY6010" fmla="*/ 183045 h 914180"/>
                <a:gd name="connsiteX6011" fmla="*/ 2007950 w 9144548"/>
                <a:gd name="connsiteY6011" fmla="*/ 190998 h 914180"/>
                <a:gd name="connsiteX6012" fmla="*/ 2018482 w 9144548"/>
                <a:gd name="connsiteY6012" fmla="*/ 211678 h 914180"/>
                <a:gd name="connsiteX6013" fmla="*/ 2023199 w 9144548"/>
                <a:gd name="connsiteY6013" fmla="*/ 222045 h 914180"/>
                <a:gd name="connsiteX6014" fmla="*/ 2027094 w 9144548"/>
                <a:gd name="connsiteY6014" fmla="*/ 232522 h 914180"/>
                <a:gd name="connsiteX6015" fmla="*/ 2033457 w 9144548"/>
                <a:gd name="connsiteY6015" fmla="*/ 242889 h 914180"/>
                <a:gd name="connsiteX6016" fmla="*/ 2034280 w 9144548"/>
                <a:gd name="connsiteY6016" fmla="*/ 243767 h 914180"/>
                <a:gd name="connsiteX6017" fmla="*/ 2032415 w 9144548"/>
                <a:gd name="connsiteY6017" fmla="*/ 243054 h 914180"/>
                <a:gd name="connsiteX6018" fmla="*/ 2030330 w 9144548"/>
                <a:gd name="connsiteY6018" fmla="*/ 241682 h 914180"/>
                <a:gd name="connsiteX6019" fmla="*/ 2041136 w 9144548"/>
                <a:gd name="connsiteY6019" fmla="*/ 262307 h 914180"/>
                <a:gd name="connsiteX6020" fmla="*/ 2046292 w 9144548"/>
                <a:gd name="connsiteY6020" fmla="*/ 265708 h 914180"/>
                <a:gd name="connsiteX6021" fmla="*/ 2031372 w 9144548"/>
                <a:gd name="connsiteY6021" fmla="*/ 261813 h 914180"/>
                <a:gd name="connsiteX6022" fmla="*/ 2029836 w 9144548"/>
                <a:gd name="connsiteY6022" fmla="*/ 259400 h 914180"/>
                <a:gd name="connsiteX6023" fmla="*/ 2022651 w 9144548"/>
                <a:gd name="connsiteY6023" fmla="*/ 243657 h 914180"/>
                <a:gd name="connsiteX6024" fmla="*/ 2013435 w 9144548"/>
                <a:gd name="connsiteY6024" fmla="*/ 228024 h 914180"/>
                <a:gd name="connsiteX6025" fmla="*/ 2006908 w 9144548"/>
                <a:gd name="connsiteY6025" fmla="*/ 220399 h 914180"/>
                <a:gd name="connsiteX6026" fmla="*/ 2002849 w 9144548"/>
                <a:gd name="connsiteY6026" fmla="*/ 216560 h 914180"/>
                <a:gd name="connsiteX6027" fmla="*/ 2010528 w 9144548"/>
                <a:gd name="connsiteY6027" fmla="*/ 210800 h 914180"/>
                <a:gd name="connsiteX6028" fmla="*/ 2002190 w 9144548"/>
                <a:gd name="connsiteY6028" fmla="*/ 216011 h 914180"/>
                <a:gd name="connsiteX6029" fmla="*/ 1992098 w 9144548"/>
                <a:gd name="connsiteY6029" fmla="*/ 346616 h 914180"/>
                <a:gd name="connsiteX6030" fmla="*/ 1985735 w 9144548"/>
                <a:gd name="connsiteY6030" fmla="*/ 348865 h 914180"/>
                <a:gd name="connsiteX6031" fmla="*/ 1991165 w 9144548"/>
                <a:gd name="connsiteY6031" fmla="*/ 343764 h 914180"/>
                <a:gd name="connsiteX6032" fmla="*/ 1991659 w 9144548"/>
                <a:gd name="connsiteY6032" fmla="*/ 343106 h 914180"/>
                <a:gd name="connsiteX6033" fmla="*/ 1992098 w 9144548"/>
                <a:gd name="connsiteY6033" fmla="*/ 346561 h 914180"/>
                <a:gd name="connsiteX6034" fmla="*/ 1989574 w 9144548"/>
                <a:gd name="connsiteY6034" fmla="*/ 328899 h 914180"/>
                <a:gd name="connsiteX6035" fmla="*/ 1988971 w 9144548"/>
                <a:gd name="connsiteY6035" fmla="*/ 328515 h 914180"/>
                <a:gd name="connsiteX6036" fmla="*/ 1988697 w 9144548"/>
                <a:gd name="connsiteY6036" fmla="*/ 328734 h 914180"/>
                <a:gd name="connsiteX6037" fmla="*/ 1988587 w 9144548"/>
                <a:gd name="connsiteY6037" fmla="*/ 328131 h 914180"/>
                <a:gd name="connsiteX6038" fmla="*/ 1983321 w 9144548"/>
                <a:gd name="connsiteY6038" fmla="*/ 317050 h 914180"/>
                <a:gd name="connsiteX6039" fmla="*/ 1978165 w 9144548"/>
                <a:gd name="connsiteY6039" fmla="*/ 306025 h 914180"/>
                <a:gd name="connsiteX6040" fmla="*/ 1976519 w 9144548"/>
                <a:gd name="connsiteY6040" fmla="*/ 300430 h 914180"/>
                <a:gd name="connsiteX6041" fmla="*/ 1975642 w 9144548"/>
                <a:gd name="connsiteY6041" fmla="*/ 294780 h 914180"/>
                <a:gd name="connsiteX6042" fmla="*/ 1975148 w 9144548"/>
                <a:gd name="connsiteY6042" fmla="*/ 300485 h 914180"/>
                <a:gd name="connsiteX6043" fmla="*/ 1976026 w 9144548"/>
                <a:gd name="connsiteY6043" fmla="*/ 306135 h 914180"/>
                <a:gd name="connsiteX6044" fmla="*/ 1980524 w 9144548"/>
                <a:gd name="connsiteY6044" fmla="*/ 317325 h 914180"/>
                <a:gd name="connsiteX6045" fmla="*/ 1986393 w 9144548"/>
                <a:gd name="connsiteY6045" fmla="*/ 328295 h 914180"/>
                <a:gd name="connsiteX6046" fmla="*/ 1986996 w 9144548"/>
                <a:gd name="connsiteY6046" fmla="*/ 330051 h 914180"/>
                <a:gd name="connsiteX6047" fmla="*/ 1980030 w 9144548"/>
                <a:gd name="connsiteY6047" fmla="*/ 334329 h 914180"/>
                <a:gd name="connsiteX6048" fmla="*/ 1981072 w 9144548"/>
                <a:gd name="connsiteY6048" fmla="*/ 331532 h 914180"/>
                <a:gd name="connsiteX6049" fmla="*/ 1975587 w 9144548"/>
                <a:gd name="connsiteY6049" fmla="*/ 317928 h 914180"/>
                <a:gd name="connsiteX6050" fmla="*/ 1964945 w 9144548"/>
                <a:gd name="connsiteY6050" fmla="*/ 285949 h 914180"/>
                <a:gd name="connsiteX6051" fmla="*/ 1961380 w 9144548"/>
                <a:gd name="connsiteY6051" fmla="*/ 277501 h 914180"/>
                <a:gd name="connsiteX6052" fmla="*/ 1971199 w 9144548"/>
                <a:gd name="connsiteY6052" fmla="*/ 267189 h 914180"/>
                <a:gd name="connsiteX6053" fmla="*/ 1972186 w 9144548"/>
                <a:gd name="connsiteY6053" fmla="*/ 266311 h 914180"/>
                <a:gd name="connsiteX6054" fmla="*/ 1989574 w 9144548"/>
                <a:gd name="connsiteY6054" fmla="*/ 328954 h 914180"/>
                <a:gd name="connsiteX6055" fmla="*/ 1969827 w 9144548"/>
                <a:gd name="connsiteY6055" fmla="*/ 259894 h 914180"/>
                <a:gd name="connsiteX6056" fmla="*/ 1971418 w 9144548"/>
                <a:gd name="connsiteY6056" fmla="*/ 264172 h 914180"/>
                <a:gd name="connsiteX6057" fmla="*/ 1968456 w 9144548"/>
                <a:gd name="connsiteY6057" fmla="*/ 266586 h 914180"/>
                <a:gd name="connsiteX6058" fmla="*/ 1960118 w 9144548"/>
                <a:gd name="connsiteY6058" fmla="*/ 274430 h 914180"/>
                <a:gd name="connsiteX6059" fmla="*/ 1956224 w 9144548"/>
                <a:gd name="connsiteY6059" fmla="*/ 266476 h 914180"/>
                <a:gd name="connsiteX6060" fmla="*/ 1960941 w 9144548"/>
                <a:gd name="connsiteY6060" fmla="*/ 260168 h 914180"/>
                <a:gd name="connsiteX6061" fmla="*/ 1966920 w 9144548"/>
                <a:gd name="connsiteY6061" fmla="*/ 252982 h 914180"/>
                <a:gd name="connsiteX6062" fmla="*/ 1969827 w 9144548"/>
                <a:gd name="connsiteY6062" fmla="*/ 259894 h 914180"/>
                <a:gd name="connsiteX6063" fmla="*/ 1956059 w 9144548"/>
                <a:gd name="connsiteY6063" fmla="*/ 229450 h 914180"/>
                <a:gd name="connsiteX6064" fmla="*/ 1959241 w 9144548"/>
                <a:gd name="connsiteY6064" fmla="*/ 235429 h 914180"/>
                <a:gd name="connsiteX6065" fmla="*/ 1956279 w 9144548"/>
                <a:gd name="connsiteY6065" fmla="*/ 240585 h 914180"/>
                <a:gd name="connsiteX6066" fmla="*/ 1952603 w 9144548"/>
                <a:gd name="connsiteY6066" fmla="*/ 246839 h 914180"/>
                <a:gd name="connsiteX6067" fmla="*/ 1953755 w 9144548"/>
                <a:gd name="connsiteY6067" fmla="*/ 237623 h 914180"/>
                <a:gd name="connsiteX6068" fmla="*/ 1950519 w 9144548"/>
                <a:gd name="connsiteY6068" fmla="*/ 238720 h 914180"/>
                <a:gd name="connsiteX6069" fmla="*/ 1956114 w 9144548"/>
                <a:gd name="connsiteY6069" fmla="*/ 229450 h 914180"/>
                <a:gd name="connsiteX6070" fmla="*/ 1943827 w 9144548"/>
                <a:gd name="connsiteY6070" fmla="*/ 260826 h 914180"/>
                <a:gd name="connsiteX6071" fmla="*/ 1945582 w 9144548"/>
                <a:gd name="connsiteY6071" fmla="*/ 259729 h 914180"/>
                <a:gd name="connsiteX6072" fmla="*/ 1950848 w 9144548"/>
                <a:gd name="connsiteY6072" fmla="*/ 253695 h 914180"/>
                <a:gd name="connsiteX6073" fmla="*/ 1952274 w 9144548"/>
                <a:gd name="connsiteY6073" fmla="*/ 252050 h 914180"/>
                <a:gd name="connsiteX6074" fmla="*/ 1959734 w 9144548"/>
                <a:gd name="connsiteY6074" fmla="*/ 240914 h 914180"/>
                <a:gd name="connsiteX6075" fmla="*/ 1960941 w 9144548"/>
                <a:gd name="connsiteY6075" fmla="*/ 238940 h 914180"/>
                <a:gd name="connsiteX6076" fmla="*/ 1965549 w 9144548"/>
                <a:gd name="connsiteY6076" fmla="*/ 249746 h 914180"/>
                <a:gd name="connsiteX6077" fmla="*/ 1957430 w 9144548"/>
                <a:gd name="connsiteY6077" fmla="*/ 259784 h 914180"/>
                <a:gd name="connsiteX6078" fmla="*/ 1954633 w 9144548"/>
                <a:gd name="connsiteY6078" fmla="*/ 263788 h 914180"/>
                <a:gd name="connsiteX6079" fmla="*/ 1953481 w 9144548"/>
                <a:gd name="connsiteY6079" fmla="*/ 261868 h 914180"/>
                <a:gd name="connsiteX6080" fmla="*/ 1955456 w 9144548"/>
                <a:gd name="connsiteY6080" fmla="*/ 258413 h 914180"/>
                <a:gd name="connsiteX6081" fmla="*/ 1952494 w 9144548"/>
                <a:gd name="connsiteY6081" fmla="*/ 260168 h 914180"/>
                <a:gd name="connsiteX6082" fmla="*/ 1952494 w 9144548"/>
                <a:gd name="connsiteY6082" fmla="*/ 260168 h 914180"/>
                <a:gd name="connsiteX6083" fmla="*/ 1952494 w 9144548"/>
                <a:gd name="connsiteY6083" fmla="*/ 260223 h 914180"/>
                <a:gd name="connsiteX6084" fmla="*/ 1950519 w 9144548"/>
                <a:gd name="connsiteY6084" fmla="*/ 261210 h 914180"/>
                <a:gd name="connsiteX6085" fmla="*/ 1939878 w 9144548"/>
                <a:gd name="connsiteY6085" fmla="*/ 264062 h 914180"/>
                <a:gd name="connsiteX6086" fmla="*/ 1941742 w 9144548"/>
                <a:gd name="connsiteY6086" fmla="*/ 262801 h 914180"/>
                <a:gd name="connsiteX6087" fmla="*/ 1943882 w 9144548"/>
                <a:gd name="connsiteY6087" fmla="*/ 260881 h 914180"/>
                <a:gd name="connsiteX6088" fmla="*/ 1947996 w 9144548"/>
                <a:gd name="connsiteY6088" fmla="*/ 292696 h 914180"/>
                <a:gd name="connsiteX6089" fmla="*/ 1950025 w 9144548"/>
                <a:gd name="connsiteY6089" fmla="*/ 290447 h 914180"/>
                <a:gd name="connsiteX6090" fmla="*/ 1949532 w 9144548"/>
                <a:gd name="connsiteY6090" fmla="*/ 294671 h 914180"/>
                <a:gd name="connsiteX6091" fmla="*/ 1947996 w 9144548"/>
                <a:gd name="connsiteY6091" fmla="*/ 292641 h 914180"/>
                <a:gd name="connsiteX6092" fmla="*/ 1948709 w 9144548"/>
                <a:gd name="connsiteY6092" fmla="*/ 296865 h 914180"/>
                <a:gd name="connsiteX6093" fmla="*/ 1945911 w 9144548"/>
                <a:gd name="connsiteY6093" fmla="*/ 294835 h 914180"/>
                <a:gd name="connsiteX6094" fmla="*/ 1946624 w 9144548"/>
                <a:gd name="connsiteY6094" fmla="*/ 294177 h 914180"/>
                <a:gd name="connsiteX6095" fmla="*/ 1948764 w 9144548"/>
                <a:gd name="connsiteY6095" fmla="*/ 296865 h 914180"/>
                <a:gd name="connsiteX6096" fmla="*/ 1946186 w 9144548"/>
                <a:gd name="connsiteY6096" fmla="*/ 290337 h 914180"/>
                <a:gd name="connsiteX6097" fmla="*/ 1943607 w 9144548"/>
                <a:gd name="connsiteY6097" fmla="*/ 287046 h 914180"/>
                <a:gd name="connsiteX6098" fmla="*/ 1946570 w 9144548"/>
                <a:gd name="connsiteY6098" fmla="*/ 279202 h 914180"/>
                <a:gd name="connsiteX6099" fmla="*/ 1943991 w 9144548"/>
                <a:gd name="connsiteY6099" fmla="*/ 280464 h 914180"/>
                <a:gd name="connsiteX6100" fmla="*/ 1941852 w 9144548"/>
                <a:gd name="connsiteY6100" fmla="*/ 281067 h 914180"/>
                <a:gd name="connsiteX6101" fmla="*/ 1943059 w 9144548"/>
                <a:gd name="connsiteY6101" fmla="*/ 280244 h 914180"/>
                <a:gd name="connsiteX6102" fmla="*/ 1951067 w 9144548"/>
                <a:gd name="connsiteY6102" fmla="*/ 272619 h 914180"/>
                <a:gd name="connsiteX6103" fmla="*/ 1951067 w 9144548"/>
                <a:gd name="connsiteY6103" fmla="*/ 274210 h 914180"/>
                <a:gd name="connsiteX6104" fmla="*/ 1951287 w 9144548"/>
                <a:gd name="connsiteY6104" fmla="*/ 275637 h 914180"/>
                <a:gd name="connsiteX6105" fmla="*/ 1951013 w 9144548"/>
                <a:gd name="connsiteY6105" fmla="*/ 281286 h 914180"/>
                <a:gd name="connsiteX6106" fmla="*/ 1950629 w 9144548"/>
                <a:gd name="connsiteY6106" fmla="*/ 284907 h 914180"/>
                <a:gd name="connsiteX6107" fmla="*/ 1946186 w 9144548"/>
                <a:gd name="connsiteY6107" fmla="*/ 290227 h 914180"/>
                <a:gd name="connsiteX6108" fmla="*/ 1941084 w 9144548"/>
                <a:gd name="connsiteY6108" fmla="*/ 291215 h 914180"/>
                <a:gd name="connsiteX6109" fmla="*/ 1939603 w 9144548"/>
                <a:gd name="connsiteY6109" fmla="*/ 292970 h 914180"/>
                <a:gd name="connsiteX6110" fmla="*/ 1938780 w 9144548"/>
                <a:gd name="connsiteY6110" fmla="*/ 291873 h 914180"/>
                <a:gd name="connsiteX6111" fmla="*/ 1942181 w 9144548"/>
                <a:gd name="connsiteY6111" fmla="*/ 288692 h 914180"/>
                <a:gd name="connsiteX6112" fmla="*/ 1944814 w 9144548"/>
                <a:gd name="connsiteY6112" fmla="*/ 291928 h 914180"/>
                <a:gd name="connsiteX6113" fmla="*/ 1943717 w 9144548"/>
                <a:gd name="connsiteY6113" fmla="*/ 293244 h 914180"/>
                <a:gd name="connsiteX6114" fmla="*/ 1941139 w 9144548"/>
                <a:gd name="connsiteY6114" fmla="*/ 291215 h 914180"/>
                <a:gd name="connsiteX6115" fmla="*/ 1943827 w 9144548"/>
                <a:gd name="connsiteY6115" fmla="*/ 317709 h 914180"/>
                <a:gd name="connsiteX6116" fmla="*/ 1943772 w 9144548"/>
                <a:gd name="connsiteY6116" fmla="*/ 317873 h 914180"/>
                <a:gd name="connsiteX6117" fmla="*/ 1943662 w 9144548"/>
                <a:gd name="connsiteY6117" fmla="*/ 317764 h 914180"/>
                <a:gd name="connsiteX6118" fmla="*/ 1943882 w 9144548"/>
                <a:gd name="connsiteY6118" fmla="*/ 317709 h 914180"/>
                <a:gd name="connsiteX6119" fmla="*/ 1951232 w 9144548"/>
                <a:gd name="connsiteY6119" fmla="*/ 268670 h 914180"/>
                <a:gd name="connsiteX6120" fmla="*/ 1950300 w 9144548"/>
                <a:gd name="connsiteY6120" fmla="*/ 270041 h 914180"/>
                <a:gd name="connsiteX6121" fmla="*/ 1941358 w 9144548"/>
                <a:gd name="connsiteY6121" fmla="*/ 279970 h 914180"/>
                <a:gd name="connsiteX6122" fmla="*/ 1939329 w 9144548"/>
                <a:gd name="connsiteY6122" fmla="*/ 281615 h 914180"/>
                <a:gd name="connsiteX6123" fmla="*/ 1937519 w 9144548"/>
                <a:gd name="connsiteY6123" fmla="*/ 279366 h 914180"/>
                <a:gd name="connsiteX6124" fmla="*/ 1952494 w 9144548"/>
                <a:gd name="connsiteY6124" fmla="*/ 263624 h 914180"/>
                <a:gd name="connsiteX6125" fmla="*/ 1952439 w 9144548"/>
                <a:gd name="connsiteY6125" fmla="*/ 264556 h 914180"/>
                <a:gd name="connsiteX6126" fmla="*/ 1951890 w 9144548"/>
                <a:gd name="connsiteY6126" fmla="*/ 267738 h 914180"/>
                <a:gd name="connsiteX6127" fmla="*/ 1951561 w 9144548"/>
                <a:gd name="connsiteY6127" fmla="*/ 268176 h 914180"/>
                <a:gd name="connsiteX6128" fmla="*/ 1951397 w 9144548"/>
                <a:gd name="connsiteY6128" fmla="*/ 266805 h 914180"/>
                <a:gd name="connsiteX6129" fmla="*/ 1951232 w 9144548"/>
                <a:gd name="connsiteY6129" fmla="*/ 268670 h 914180"/>
                <a:gd name="connsiteX6130" fmla="*/ 1938780 w 9144548"/>
                <a:gd name="connsiteY6130" fmla="*/ 293793 h 914180"/>
                <a:gd name="connsiteX6131" fmla="*/ 1936915 w 9144548"/>
                <a:gd name="connsiteY6131" fmla="*/ 295493 h 914180"/>
                <a:gd name="connsiteX6132" fmla="*/ 1936915 w 9144548"/>
                <a:gd name="connsiteY6132" fmla="*/ 295493 h 914180"/>
                <a:gd name="connsiteX6133" fmla="*/ 1936038 w 9144548"/>
                <a:gd name="connsiteY6133" fmla="*/ 294012 h 914180"/>
                <a:gd name="connsiteX6134" fmla="*/ 1937793 w 9144548"/>
                <a:gd name="connsiteY6134" fmla="*/ 292696 h 914180"/>
                <a:gd name="connsiteX6135" fmla="*/ 1938780 w 9144548"/>
                <a:gd name="connsiteY6135" fmla="*/ 293848 h 914180"/>
                <a:gd name="connsiteX6136" fmla="*/ 1936641 w 9144548"/>
                <a:gd name="connsiteY6136" fmla="*/ 264611 h 914180"/>
                <a:gd name="connsiteX6137" fmla="*/ 1938342 w 9144548"/>
                <a:gd name="connsiteY6137" fmla="*/ 263843 h 914180"/>
                <a:gd name="connsiteX6138" fmla="*/ 1937629 w 9144548"/>
                <a:gd name="connsiteY6138" fmla="*/ 264446 h 914180"/>
                <a:gd name="connsiteX6139" fmla="*/ 1936586 w 9144548"/>
                <a:gd name="connsiteY6139" fmla="*/ 264611 h 914180"/>
                <a:gd name="connsiteX6140" fmla="*/ 1939878 w 9144548"/>
                <a:gd name="connsiteY6140" fmla="*/ 199171 h 914180"/>
                <a:gd name="connsiteX6141" fmla="*/ 1941523 w 9144548"/>
                <a:gd name="connsiteY6141" fmla="*/ 202133 h 914180"/>
                <a:gd name="connsiteX6142" fmla="*/ 1933953 w 9144548"/>
                <a:gd name="connsiteY6142" fmla="*/ 211733 h 914180"/>
                <a:gd name="connsiteX6143" fmla="*/ 1939878 w 9144548"/>
                <a:gd name="connsiteY6143" fmla="*/ 199171 h 914180"/>
                <a:gd name="connsiteX6144" fmla="*/ 1927206 w 9144548"/>
                <a:gd name="connsiteY6144" fmla="*/ 284907 h 914180"/>
                <a:gd name="connsiteX6145" fmla="*/ 1929017 w 9144548"/>
                <a:gd name="connsiteY6145" fmla="*/ 284084 h 914180"/>
                <a:gd name="connsiteX6146" fmla="*/ 1929401 w 9144548"/>
                <a:gd name="connsiteY6146" fmla="*/ 284413 h 914180"/>
                <a:gd name="connsiteX6147" fmla="*/ 1927206 w 9144548"/>
                <a:gd name="connsiteY6147" fmla="*/ 284907 h 914180"/>
                <a:gd name="connsiteX6148" fmla="*/ 1930607 w 9144548"/>
                <a:gd name="connsiteY6148" fmla="*/ 283261 h 914180"/>
                <a:gd name="connsiteX6149" fmla="*/ 1935654 w 9144548"/>
                <a:gd name="connsiteY6149" fmla="*/ 280518 h 914180"/>
                <a:gd name="connsiteX6150" fmla="*/ 1937135 w 9144548"/>
                <a:gd name="connsiteY6150" fmla="*/ 282438 h 914180"/>
                <a:gd name="connsiteX6151" fmla="*/ 1931375 w 9144548"/>
                <a:gd name="connsiteY6151" fmla="*/ 283919 h 914180"/>
                <a:gd name="connsiteX6152" fmla="*/ 1930662 w 9144548"/>
                <a:gd name="connsiteY6152" fmla="*/ 283261 h 914180"/>
                <a:gd name="connsiteX6153" fmla="*/ 1983047 w 9144548"/>
                <a:gd name="connsiteY6153" fmla="*/ 771398 h 914180"/>
                <a:gd name="connsiteX6154" fmla="*/ 1935544 w 9144548"/>
                <a:gd name="connsiteY6154" fmla="*/ 733934 h 914180"/>
                <a:gd name="connsiteX6155" fmla="*/ 1954633 w 9144548"/>
                <a:gd name="connsiteY6155" fmla="*/ 733769 h 914180"/>
                <a:gd name="connsiteX6156" fmla="*/ 1961051 w 9144548"/>
                <a:gd name="connsiteY6156" fmla="*/ 736347 h 914180"/>
                <a:gd name="connsiteX6157" fmla="*/ 1976903 w 9144548"/>
                <a:gd name="connsiteY6157" fmla="*/ 755162 h 914180"/>
                <a:gd name="connsiteX6158" fmla="*/ 1988861 w 9144548"/>
                <a:gd name="connsiteY6158" fmla="*/ 778529 h 914180"/>
                <a:gd name="connsiteX6159" fmla="*/ 1982937 w 9144548"/>
                <a:gd name="connsiteY6159" fmla="*/ 771398 h 914180"/>
                <a:gd name="connsiteX6160" fmla="*/ 1988313 w 9144548"/>
                <a:gd name="connsiteY6160" fmla="*/ 744520 h 914180"/>
                <a:gd name="connsiteX6161" fmla="*/ 1986722 w 9144548"/>
                <a:gd name="connsiteY6161" fmla="*/ 748140 h 914180"/>
                <a:gd name="connsiteX6162" fmla="*/ 1985954 w 9144548"/>
                <a:gd name="connsiteY6162" fmla="*/ 746166 h 914180"/>
                <a:gd name="connsiteX6163" fmla="*/ 1983540 w 9144548"/>
                <a:gd name="connsiteY6163" fmla="*/ 736018 h 914180"/>
                <a:gd name="connsiteX6164" fmla="*/ 1984199 w 9144548"/>
                <a:gd name="connsiteY6164" fmla="*/ 733604 h 914180"/>
                <a:gd name="connsiteX6165" fmla="*/ 1988916 w 9144548"/>
                <a:gd name="connsiteY6165" fmla="*/ 733604 h 914180"/>
                <a:gd name="connsiteX6166" fmla="*/ 1988313 w 9144548"/>
                <a:gd name="connsiteY6166" fmla="*/ 744575 h 914180"/>
                <a:gd name="connsiteX6167" fmla="*/ 1996650 w 9144548"/>
                <a:gd name="connsiteY6167" fmla="*/ 778529 h 914180"/>
                <a:gd name="connsiteX6168" fmla="*/ 1990507 w 9144548"/>
                <a:gd name="connsiteY6168" fmla="*/ 759001 h 914180"/>
                <a:gd name="connsiteX6169" fmla="*/ 1994566 w 9144548"/>
                <a:gd name="connsiteY6169" fmla="*/ 760757 h 914180"/>
                <a:gd name="connsiteX6170" fmla="*/ 1995608 w 9144548"/>
                <a:gd name="connsiteY6170" fmla="*/ 748524 h 914180"/>
                <a:gd name="connsiteX6171" fmla="*/ 1998241 w 9144548"/>
                <a:gd name="connsiteY6171" fmla="*/ 747537 h 914180"/>
                <a:gd name="connsiteX6172" fmla="*/ 1996596 w 9144548"/>
                <a:gd name="connsiteY6172" fmla="*/ 778584 h 914180"/>
                <a:gd name="connsiteX6173" fmla="*/ 1997034 w 9144548"/>
                <a:gd name="connsiteY6173" fmla="*/ 735469 h 914180"/>
                <a:gd name="connsiteX6174" fmla="*/ 1997254 w 9144548"/>
                <a:gd name="connsiteY6174" fmla="*/ 733440 h 914180"/>
                <a:gd name="connsiteX6175" fmla="*/ 1998570 w 9144548"/>
                <a:gd name="connsiteY6175" fmla="*/ 733440 h 914180"/>
                <a:gd name="connsiteX6176" fmla="*/ 1997034 w 9144548"/>
                <a:gd name="connsiteY6176" fmla="*/ 735469 h 914180"/>
                <a:gd name="connsiteX6177" fmla="*/ 1991823 w 9144548"/>
                <a:gd name="connsiteY6177" fmla="*/ 226049 h 914180"/>
                <a:gd name="connsiteX6178" fmla="*/ 1998241 w 9144548"/>
                <a:gd name="connsiteY6178" fmla="*/ 220454 h 914180"/>
                <a:gd name="connsiteX6179" fmla="*/ 2002190 w 9144548"/>
                <a:gd name="connsiteY6179" fmla="*/ 217273 h 914180"/>
                <a:gd name="connsiteX6180" fmla="*/ 2005098 w 9144548"/>
                <a:gd name="connsiteY6180" fmla="*/ 220838 h 914180"/>
                <a:gd name="connsiteX6181" fmla="*/ 2010473 w 9144548"/>
                <a:gd name="connsiteY6181" fmla="*/ 228518 h 914180"/>
                <a:gd name="connsiteX6182" fmla="*/ 2018756 w 9144548"/>
                <a:gd name="connsiteY6182" fmla="*/ 244096 h 914180"/>
                <a:gd name="connsiteX6183" fmla="*/ 2026929 w 9144548"/>
                <a:gd name="connsiteY6183" fmla="*/ 259839 h 914180"/>
                <a:gd name="connsiteX6184" fmla="*/ 2027533 w 9144548"/>
                <a:gd name="connsiteY6184" fmla="*/ 260607 h 914180"/>
                <a:gd name="connsiteX6185" fmla="*/ 2026874 w 9144548"/>
                <a:gd name="connsiteY6185" fmla="*/ 260387 h 914180"/>
                <a:gd name="connsiteX6186" fmla="*/ 2044372 w 9144548"/>
                <a:gd name="connsiteY6186" fmla="*/ 280683 h 914180"/>
                <a:gd name="connsiteX6187" fmla="*/ 2042069 w 9144548"/>
                <a:gd name="connsiteY6187" fmla="*/ 283700 h 914180"/>
                <a:gd name="connsiteX6188" fmla="*/ 2041356 w 9144548"/>
                <a:gd name="connsiteY6188" fmla="*/ 283535 h 914180"/>
                <a:gd name="connsiteX6189" fmla="*/ 2038229 w 9144548"/>
                <a:gd name="connsiteY6189" fmla="*/ 280847 h 914180"/>
                <a:gd name="connsiteX6190" fmla="*/ 2038229 w 9144548"/>
                <a:gd name="connsiteY6190" fmla="*/ 280847 h 914180"/>
                <a:gd name="connsiteX6191" fmla="*/ 2038229 w 9144548"/>
                <a:gd name="connsiteY6191" fmla="*/ 280847 h 914180"/>
                <a:gd name="connsiteX6192" fmla="*/ 2033896 w 9144548"/>
                <a:gd name="connsiteY6192" fmla="*/ 277666 h 914180"/>
                <a:gd name="connsiteX6193" fmla="*/ 2037735 w 9144548"/>
                <a:gd name="connsiteY6193" fmla="*/ 281012 h 914180"/>
                <a:gd name="connsiteX6194" fmla="*/ 2037735 w 9144548"/>
                <a:gd name="connsiteY6194" fmla="*/ 281012 h 914180"/>
                <a:gd name="connsiteX6195" fmla="*/ 2039874 w 9144548"/>
                <a:gd name="connsiteY6195" fmla="*/ 283206 h 914180"/>
                <a:gd name="connsiteX6196" fmla="*/ 2034389 w 9144548"/>
                <a:gd name="connsiteY6196" fmla="*/ 281506 h 914180"/>
                <a:gd name="connsiteX6197" fmla="*/ 2038229 w 9144548"/>
                <a:gd name="connsiteY6197" fmla="*/ 289021 h 914180"/>
                <a:gd name="connsiteX6198" fmla="*/ 2035541 w 9144548"/>
                <a:gd name="connsiteY6198" fmla="*/ 292586 h 914180"/>
                <a:gd name="connsiteX6199" fmla="*/ 1991988 w 9144548"/>
                <a:gd name="connsiteY6199" fmla="*/ 226049 h 914180"/>
                <a:gd name="connsiteX6200" fmla="*/ 2026106 w 9144548"/>
                <a:gd name="connsiteY6200" fmla="*/ 748524 h 914180"/>
                <a:gd name="connsiteX6201" fmla="*/ 2025558 w 9144548"/>
                <a:gd name="connsiteY6201" fmla="*/ 742820 h 914180"/>
                <a:gd name="connsiteX6202" fmla="*/ 2024132 w 9144548"/>
                <a:gd name="connsiteY6202" fmla="*/ 736457 h 914180"/>
                <a:gd name="connsiteX6203" fmla="*/ 2025119 w 9144548"/>
                <a:gd name="connsiteY6203" fmla="*/ 735963 h 914180"/>
                <a:gd name="connsiteX6204" fmla="*/ 2025393 w 9144548"/>
                <a:gd name="connsiteY6204" fmla="*/ 737773 h 914180"/>
                <a:gd name="connsiteX6205" fmla="*/ 2028410 w 9144548"/>
                <a:gd name="connsiteY6205" fmla="*/ 746714 h 914180"/>
                <a:gd name="connsiteX6206" fmla="*/ 2035047 w 9144548"/>
                <a:gd name="connsiteY6206" fmla="*/ 751377 h 914180"/>
                <a:gd name="connsiteX6207" fmla="*/ 2026052 w 9144548"/>
                <a:gd name="connsiteY6207" fmla="*/ 748470 h 914180"/>
                <a:gd name="connsiteX6208" fmla="*/ 2027862 w 9144548"/>
                <a:gd name="connsiteY6208" fmla="*/ 755765 h 914180"/>
                <a:gd name="connsiteX6209" fmla="*/ 2026381 w 9144548"/>
                <a:gd name="connsiteY6209" fmla="*/ 755217 h 914180"/>
                <a:gd name="connsiteX6210" fmla="*/ 2026326 w 9144548"/>
                <a:gd name="connsiteY6210" fmla="*/ 751706 h 914180"/>
                <a:gd name="connsiteX6211" fmla="*/ 2027862 w 9144548"/>
                <a:gd name="connsiteY6211" fmla="*/ 755765 h 914180"/>
                <a:gd name="connsiteX6212" fmla="*/ 2024625 w 9144548"/>
                <a:gd name="connsiteY6212" fmla="*/ 815006 h 914180"/>
                <a:gd name="connsiteX6213" fmla="*/ 2007840 w 9144548"/>
                <a:gd name="connsiteY6213" fmla="*/ 835137 h 914180"/>
                <a:gd name="connsiteX6214" fmla="*/ 2005153 w 9144548"/>
                <a:gd name="connsiteY6214" fmla="*/ 815390 h 914180"/>
                <a:gd name="connsiteX6215" fmla="*/ 2010528 w 9144548"/>
                <a:gd name="connsiteY6215" fmla="*/ 805243 h 914180"/>
                <a:gd name="connsiteX6216" fmla="*/ 2026326 w 9144548"/>
                <a:gd name="connsiteY6216" fmla="*/ 761415 h 914180"/>
                <a:gd name="connsiteX6217" fmla="*/ 2026490 w 9144548"/>
                <a:gd name="connsiteY6217" fmla="*/ 761525 h 914180"/>
                <a:gd name="connsiteX6218" fmla="*/ 2038942 w 9144548"/>
                <a:gd name="connsiteY6218" fmla="*/ 770740 h 914180"/>
                <a:gd name="connsiteX6219" fmla="*/ 2035870 w 9144548"/>
                <a:gd name="connsiteY6219" fmla="*/ 790761 h 914180"/>
                <a:gd name="connsiteX6220" fmla="*/ 2024680 w 9144548"/>
                <a:gd name="connsiteY6220" fmla="*/ 815006 h 914180"/>
                <a:gd name="connsiteX6221" fmla="*/ 2048102 w 9144548"/>
                <a:gd name="connsiteY6221" fmla="*/ 799593 h 914180"/>
                <a:gd name="connsiteX6222" fmla="*/ 2039216 w 9144548"/>
                <a:gd name="connsiteY6222" fmla="*/ 804749 h 914180"/>
                <a:gd name="connsiteX6223" fmla="*/ 2052436 w 9144548"/>
                <a:gd name="connsiteY6223" fmla="*/ 783795 h 914180"/>
                <a:gd name="connsiteX6224" fmla="*/ 2059731 w 9144548"/>
                <a:gd name="connsiteY6224" fmla="*/ 773976 h 914180"/>
                <a:gd name="connsiteX6225" fmla="*/ 2071799 w 9144548"/>
                <a:gd name="connsiteY6225" fmla="*/ 766845 h 914180"/>
                <a:gd name="connsiteX6226" fmla="*/ 2073664 w 9144548"/>
                <a:gd name="connsiteY6226" fmla="*/ 766023 h 914180"/>
                <a:gd name="connsiteX6227" fmla="*/ 2094179 w 9144548"/>
                <a:gd name="connsiteY6227" fmla="*/ 780778 h 914180"/>
                <a:gd name="connsiteX6228" fmla="*/ 2048048 w 9144548"/>
                <a:gd name="connsiteY6228" fmla="*/ 799593 h 914180"/>
                <a:gd name="connsiteX6229" fmla="*/ 2117382 w 9144548"/>
                <a:gd name="connsiteY6229" fmla="*/ 758782 h 914180"/>
                <a:gd name="connsiteX6230" fmla="*/ 2091656 w 9144548"/>
                <a:gd name="connsiteY6230" fmla="*/ 747647 h 914180"/>
                <a:gd name="connsiteX6231" fmla="*/ 2095331 w 9144548"/>
                <a:gd name="connsiteY6231" fmla="*/ 739419 h 914180"/>
                <a:gd name="connsiteX6232" fmla="*/ 2080301 w 9144548"/>
                <a:gd name="connsiteY6232" fmla="*/ 743259 h 914180"/>
                <a:gd name="connsiteX6233" fmla="*/ 2079862 w 9144548"/>
                <a:gd name="connsiteY6233" fmla="*/ 743094 h 914180"/>
                <a:gd name="connsiteX6234" fmla="*/ 2087981 w 9144548"/>
                <a:gd name="connsiteY6234" fmla="*/ 739309 h 914180"/>
                <a:gd name="connsiteX6235" fmla="*/ 2096757 w 9144548"/>
                <a:gd name="connsiteY6235" fmla="*/ 732727 h 914180"/>
                <a:gd name="connsiteX6236" fmla="*/ 2108770 w 9144548"/>
                <a:gd name="connsiteY6236" fmla="*/ 732617 h 914180"/>
                <a:gd name="connsiteX6237" fmla="*/ 2110854 w 9144548"/>
                <a:gd name="connsiteY6237" fmla="*/ 736402 h 914180"/>
                <a:gd name="connsiteX6238" fmla="*/ 2130053 w 9144548"/>
                <a:gd name="connsiteY6238" fmla="*/ 765858 h 914180"/>
                <a:gd name="connsiteX6239" fmla="*/ 2117382 w 9144548"/>
                <a:gd name="connsiteY6239" fmla="*/ 758782 h 914180"/>
                <a:gd name="connsiteX6240" fmla="*/ 2176513 w 9144548"/>
                <a:gd name="connsiteY6240" fmla="*/ 797015 h 914180"/>
                <a:gd name="connsiteX6241" fmla="*/ 2176513 w 9144548"/>
                <a:gd name="connsiteY6241" fmla="*/ 797015 h 914180"/>
                <a:gd name="connsiteX6242" fmla="*/ 2176513 w 9144548"/>
                <a:gd name="connsiteY6242" fmla="*/ 797015 h 914180"/>
                <a:gd name="connsiteX6243" fmla="*/ 2175471 w 9144548"/>
                <a:gd name="connsiteY6243" fmla="*/ 808424 h 914180"/>
                <a:gd name="connsiteX6244" fmla="*/ 2151116 w 9144548"/>
                <a:gd name="connsiteY6244" fmla="*/ 780120 h 914180"/>
                <a:gd name="connsiteX6245" fmla="*/ 2134770 w 9144548"/>
                <a:gd name="connsiteY6245" fmla="*/ 746001 h 914180"/>
                <a:gd name="connsiteX6246" fmla="*/ 2129066 w 9144548"/>
                <a:gd name="connsiteY6246" fmla="*/ 732507 h 914180"/>
                <a:gd name="connsiteX6247" fmla="*/ 2152981 w 9144548"/>
                <a:gd name="connsiteY6247" fmla="*/ 732343 h 914180"/>
                <a:gd name="connsiteX6248" fmla="*/ 2171083 w 9144548"/>
                <a:gd name="connsiteY6248" fmla="*/ 766078 h 914180"/>
                <a:gd name="connsiteX6249" fmla="*/ 2178927 w 9144548"/>
                <a:gd name="connsiteY6249" fmla="*/ 780394 h 914180"/>
                <a:gd name="connsiteX6250" fmla="*/ 2176568 w 9144548"/>
                <a:gd name="connsiteY6250" fmla="*/ 797015 h 914180"/>
                <a:gd name="connsiteX6251" fmla="*/ 2193298 w 9144548"/>
                <a:gd name="connsiteY6251" fmla="*/ 220948 h 914180"/>
                <a:gd name="connsiteX6252" fmla="*/ 2197412 w 9144548"/>
                <a:gd name="connsiteY6252" fmla="*/ 224459 h 914180"/>
                <a:gd name="connsiteX6253" fmla="*/ 2194615 w 9144548"/>
                <a:gd name="connsiteY6253" fmla="*/ 223581 h 914180"/>
                <a:gd name="connsiteX6254" fmla="*/ 2193298 w 9144548"/>
                <a:gd name="connsiteY6254" fmla="*/ 220948 h 914180"/>
                <a:gd name="connsiteX6255" fmla="*/ 2196535 w 9144548"/>
                <a:gd name="connsiteY6255" fmla="*/ 329667 h 914180"/>
                <a:gd name="connsiteX6256" fmla="*/ 2201472 w 9144548"/>
                <a:gd name="connsiteY6256" fmla="*/ 313375 h 914180"/>
                <a:gd name="connsiteX6257" fmla="*/ 2201801 w 9144548"/>
                <a:gd name="connsiteY6257" fmla="*/ 320835 h 914180"/>
                <a:gd name="connsiteX6258" fmla="*/ 2196590 w 9144548"/>
                <a:gd name="connsiteY6258" fmla="*/ 329722 h 914180"/>
                <a:gd name="connsiteX6259" fmla="*/ 2207725 w 9144548"/>
                <a:gd name="connsiteY6259" fmla="*/ 251995 h 914180"/>
                <a:gd name="connsiteX6260" fmla="*/ 2207560 w 9144548"/>
                <a:gd name="connsiteY6260" fmla="*/ 251611 h 914180"/>
                <a:gd name="connsiteX6261" fmla="*/ 2207999 w 9144548"/>
                <a:gd name="connsiteY6261" fmla="*/ 251720 h 914180"/>
                <a:gd name="connsiteX6262" fmla="*/ 2207725 w 9144548"/>
                <a:gd name="connsiteY6262" fmla="*/ 251995 h 914180"/>
                <a:gd name="connsiteX6263" fmla="*/ 2264937 w 9144548"/>
                <a:gd name="connsiteY6263" fmla="*/ 129179 h 914180"/>
                <a:gd name="connsiteX6264" fmla="*/ 2265375 w 9144548"/>
                <a:gd name="connsiteY6264" fmla="*/ 132415 h 914180"/>
                <a:gd name="connsiteX6265" fmla="*/ 2263236 w 9144548"/>
                <a:gd name="connsiteY6265" fmla="*/ 131428 h 914180"/>
                <a:gd name="connsiteX6266" fmla="*/ 2264937 w 9144548"/>
                <a:gd name="connsiteY6266" fmla="*/ 129234 h 914180"/>
                <a:gd name="connsiteX6267" fmla="*/ 2266143 w 9144548"/>
                <a:gd name="connsiteY6267" fmla="*/ 141192 h 914180"/>
                <a:gd name="connsiteX6268" fmla="*/ 2266034 w 9144548"/>
                <a:gd name="connsiteY6268" fmla="*/ 146787 h 914180"/>
                <a:gd name="connsiteX6269" fmla="*/ 2265705 w 9144548"/>
                <a:gd name="connsiteY6269" fmla="*/ 147500 h 914180"/>
                <a:gd name="connsiteX6270" fmla="*/ 2265705 w 9144548"/>
                <a:gd name="connsiteY6270" fmla="*/ 147555 h 914180"/>
                <a:gd name="connsiteX6271" fmla="*/ 2263017 w 9144548"/>
                <a:gd name="connsiteY6271" fmla="*/ 145196 h 914180"/>
                <a:gd name="connsiteX6272" fmla="*/ 2266143 w 9144548"/>
                <a:gd name="connsiteY6272" fmla="*/ 141192 h 914180"/>
                <a:gd name="connsiteX6273" fmla="*/ 2265046 w 9144548"/>
                <a:gd name="connsiteY6273" fmla="*/ 139491 h 914180"/>
                <a:gd name="connsiteX6274" fmla="*/ 2261755 w 9144548"/>
                <a:gd name="connsiteY6274" fmla="*/ 143989 h 914180"/>
                <a:gd name="connsiteX6275" fmla="*/ 2259616 w 9144548"/>
                <a:gd name="connsiteY6275" fmla="*/ 141576 h 914180"/>
                <a:gd name="connsiteX6276" fmla="*/ 2248920 w 9144548"/>
                <a:gd name="connsiteY6276" fmla="*/ 149749 h 914180"/>
                <a:gd name="connsiteX6277" fmla="*/ 2253637 w 9144548"/>
                <a:gd name="connsiteY6277" fmla="*/ 143605 h 914180"/>
                <a:gd name="connsiteX6278" fmla="*/ 2259726 w 9144548"/>
                <a:gd name="connsiteY6278" fmla="*/ 135926 h 914180"/>
                <a:gd name="connsiteX6279" fmla="*/ 2265046 w 9144548"/>
                <a:gd name="connsiteY6279" fmla="*/ 139546 h 914180"/>
                <a:gd name="connsiteX6280" fmla="*/ 2257367 w 9144548"/>
                <a:gd name="connsiteY6280" fmla="*/ 239543 h 914180"/>
                <a:gd name="connsiteX6281" fmla="*/ 2258683 w 9144548"/>
                <a:gd name="connsiteY6281" fmla="*/ 240860 h 914180"/>
                <a:gd name="connsiteX6282" fmla="*/ 2251552 w 9144548"/>
                <a:gd name="connsiteY6282" fmla="*/ 241957 h 914180"/>
                <a:gd name="connsiteX6283" fmla="*/ 2251333 w 9144548"/>
                <a:gd name="connsiteY6283" fmla="*/ 241628 h 914180"/>
                <a:gd name="connsiteX6284" fmla="*/ 2257312 w 9144548"/>
                <a:gd name="connsiteY6284" fmla="*/ 239543 h 914180"/>
                <a:gd name="connsiteX6285" fmla="*/ 2256325 w 9144548"/>
                <a:gd name="connsiteY6285" fmla="*/ 179315 h 914180"/>
                <a:gd name="connsiteX6286" fmla="*/ 2256434 w 9144548"/>
                <a:gd name="connsiteY6286" fmla="*/ 179315 h 914180"/>
                <a:gd name="connsiteX6287" fmla="*/ 2256379 w 9144548"/>
                <a:gd name="connsiteY6287" fmla="*/ 179315 h 914180"/>
                <a:gd name="connsiteX6288" fmla="*/ 2256379 w 9144548"/>
                <a:gd name="connsiteY6288" fmla="*/ 179260 h 914180"/>
                <a:gd name="connsiteX6289" fmla="*/ 2243050 w 9144548"/>
                <a:gd name="connsiteY6289" fmla="*/ 128356 h 914180"/>
                <a:gd name="connsiteX6290" fmla="*/ 2243763 w 9144548"/>
                <a:gd name="connsiteY6290" fmla="*/ 125229 h 914180"/>
                <a:gd name="connsiteX6291" fmla="*/ 2257147 w 9144548"/>
                <a:gd name="connsiteY6291" fmla="*/ 134116 h 914180"/>
                <a:gd name="connsiteX6292" fmla="*/ 2250291 w 9144548"/>
                <a:gd name="connsiteY6292" fmla="*/ 143166 h 914180"/>
                <a:gd name="connsiteX6293" fmla="*/ 2247055 w 9144548"/>
                <a:gd name="connsiteY6293" fmla="*/ 147555 h 914180"/>
                <a:gd name="connsiteX6294" fmla="*/ 2240637 w 9144548"/>
                <a:gd name="connsiteY6294" fmla="*/ 135322 h 914180"/>
                <a:gd name="connsiteX6295" fmla="*/ 2243050 w 9144548"/>
                <a:gd name="connsiteY6295" fmla="*/ 128356 h 914180"/>
                <a:gd name="connsiteX6296" fmla="*/ 2228350 w 9144548"/>
                <a:gd name="connsiteY6296" fmla="*/ 159842 h 914180"/>
                <a:gd name="connsiteX6297" fmla="*/ 2234164 w 9144548"/>
                <a:gd name="connsiteY6297" fmla="*/ 149420 h 914180"/>
                <a:gd name="connsiteX6298" fmla="*/ 2239649 w 9144548"/>
                <a:gd name="connsiteY6298" fmla="*/ 137681 h 914180"/>
                <a:gd name="connsiteX6299" fmla="*/ 2244915 w 9144548"/>
                <a:gd name="connsiteY6299" fmla="*/ 150736 h 914180"/>
                <a:gd name="connsiteX6300" fmla="*/ 2242666 w 9144548"/>
                <a:gd name="connsiteY6300" fmla="*/ 154247 h 914180"/>
                <a:gd name="connsiteX6301" fmla="*/ 2241624 w 9144548"/>
                <a:gd name="connsiteY6301" fmla="*/ 156112 h 914180"/>
                <a:gd name="connsiteX6302" fmla="*/ 2238662 w 9144548"/>
                <a:gd name="connsiteY6302" fmla="*/ 162200 h 914180"/>
                <a:gd name="connsiteX6303" fmla="*/ 2238717 w 9144548"/>
                <a:gd name="connsiteY6303" fmla="*/ 163133 h 914180"/>
                <a:gd name="connsiteX6304" fmla="*/ 2238168 w 9144548"/>
                <a:gd name="connsiteY6304" fmla="*/ 165656 h 914180"/>
                <a:gd name="connsiteX6305" fmla="*/ 2238059 w 9144548"/>
                <a:gd name="connsiteY6305" fmla="*/ 167082 h 914180"/>
                <a:gd name="connsiteX6306" fmla="*/ 2232628 w 9144548"/>
                <a:gd name="connsiteY6306" fmla="*/ 162530 h 914180"/>
                <a:gd name="connsiteX6307" fmla="*/ 2231805 w 9144548"/>
                <a:gd name="connsiteY6307" fmla="*/ 159129 h 914180"/>
                <a:gd name="connsiteX6308" fmla="*/ 2226704 w 9144548"/>
                <a:gd name="connsiteY6308" fmla="*/ 165601 h 914180"/>
                <a:gd name="connsiteX6309" fmla="*/ 2225497 w 9144548"/>
                <a:gd name="connsiteY6309" fmla="*/ 164175 h 914180"/>
                <a:gd name="connsiteX6310" fmla="*/ 2228350 w 9144548"/>
                <a:gd name="connsiteY6310" fmla="*/ 159842 h 914180"/>
                <a:gd name="connsiteX6311" fmla="*/ 2240143 w 9144548"/>
                <a:gd name="connsiteY6311" fmla="*/ 168234 h 914180"/>
                <a:gd name="connsiteX6312" fmla="*/ 2239485 w 9144548"/>
                <a:gd name="connsiteY6312" fmla="*/ 167850 h 914180"/>
                <a:gd name="connsiteX6313" fmla="*/ 2239649 w 9144548"/>
                <a:gd name="connsiteY6313" fmla="*/ 167192 h 914180"/>
                <a:gd name="connsiteX6314" fmla="*/ 2240143 w 9144548"/>
                <a:gd name="connsiteY6314" fmla="*/ 168179 h 914180"/>
                <a:gd name="connsiteX6315" fmla="*/ 2216666 w 9144548"/>
                <a:gd name="connsiteY6315" fmla="*/ 180521 h 914180"/>
                <a:gd name="connsiteX6316" fmla="*/ 2221548 w 9144548"/>
                <a:gd name="connsiteY6316" fmla="*/ 170154 h 914180"/>
                <a:gd name="connsiteX6317" fmla="*/ 2224455 w 9144548"/>
                <a:gd name="connsiteY6317" fmla="*/ 165766 h 914180"/>
                <a:gd name="connsiteX6318" fmla="*/ 2225552 w 9144548"/>
                <a:gd name="connsiteY6318" fmla="*/ 167192 h 914180"/>
                <a:gd name="connsiteX6319" fmla="*/ 2220780 w 9144548"/>
                <a:gd name="connsiteY6319" fmla="*/ 181947 h 914180"/>
                <a:gd name="connsiteX6320" fmla="*/ 2222590 w 9144548"/>
                <a:gd name="connsiteY6320" fmla="*/ 187652 h 914180"/>
                <a:gd name="connsiteX6321" fmla="*/ 2216282 w 9144548"/>
                <a:gd name="connsiteY6321" fmla="*/ 182770 h 914180"/>
                <a:gd name="connsiteX6322" fmla="*/ 2216721 w 9144548"/>
                <a:gd name="connsiteY6322" fmla="*/ 180521 h 914180"/>
                <a:gd name="connsiteX6323" fmla="*/ 2223797 w 9144548"/>
                <a:gd name="connsiteY6323" fmla="*/ 292531 h 914180"/>
                <a:gd name="connsiteX6324" fmla="*/ 2223303 w 9144548"/>
                <a:gd name="connsiteY6324" fmla="*/ 291160 h 914180"/>
                <a:gd name="connsiteX6325" fmla="*/ 2216830 w 9144548"/>
                <a:gd name="connsiteY6325" fmla="*/ 273936 h 914180"/>
                <a:gd name="connsiteX6326" fmla="*/ 2223358 w 9144548"/>
                <a:gd name="connsiteY6326" fmla="*/ 268067 h 914180"/>
                <a:gd name="connsiteX6327" fmla="*/ 2239759 w 9144548"/>
                <a:gd name="connsiteY6327" fmla="*/ 261265 h 914180"/>
                <a:gd name="connsiteX6328" fmla="*/ 2250675 w 9144548"/>
                <a:gd name="connsiteY6328" fmla="*/ 268560 h 914180"/>
                <a:gd name="connsiteX6329" fmla="*/ 2223797 w 9144548"/>
                <a:gd name="connsiteY6329" fmla="*/ 292586 h 914180"/>
                <a:gd name="connsiteX6330" fmla="*/ 2261755 w 9144548"/>
                <a:gd name="connsiteY6330" fmla="*/ 260826 h 914180"/>
                <a:gd name="connsiteX6331" fmla="*/ 2257147 w 9144548"/>
                <a:gd name="connsiteY6331" fmla="*/ 263953 h 914180"/>
                <a:gd name="connsiteX6332" fmla="*/ 2255721 w 9144548"/>
                <a:gd name="connsiteY6332" fmla="*/ 263514 h 914180"/>
                <a:gd name="connsiteX6333" fmla="*/ 2255941 w 9144548"/>
                <a:gd name="connsiteY6333" fmla="*/ 264392 h 914180"/>
                <a:gd name="connsiteX6334" fmla="*/ 2245464 w 9144548"/>
                <a:gd name="connsiteY6334" fmla="*/ 259290 h 914180"/>
                <a:gd name="connsiteX6335" fmla="*/ 2249962 w 9144548"/>
                <a:gd name="connsiteY6335" fmla="*/ 257480 h 914180"/>
                <a:gd name="connsiteX6336" fmla="*/ 2253801 w 9144548"/>
                <a:gd name="connsiteY6336" fmla="*/ 255834 h 914180"/>
                <a:gd name="connsiteX6337" fmla="*/ 2261810 w 9144548"/>
                <a:gd name="connsiteY6337" fmla="*/ 260716 h 914180"/>
                <a:gd name="connsiteX6338" fmla="*/ 2261700 w 9144548"/>
                <a:gd name="connsiteY6338" fmla="*/ 260771 h 914180"/>
                <a:gd name="connsiteX6339" fmla="*/ 2263840 w 9144548"/>
                <a:gd name="connsiteY6339" fmla="*/ 246948 h 914180"/>
                <a:gd name="connsiteX6340" fmla="*/ 2258793 w 9144548"/>
                <a:gd name="connsiteY6340" fmla="*/ 245687 h 914180"/>
                <a:gd name="connsiteX6341" fmla="*/ 2261426 w 9144548"/>
                <a:gd name="connsiteY6341" fmla="*/ 243383 h 914180"/>
                <a:gd name="connsiteX6342" fmla="*/ 2262633 w 9144548"/>
                <a:gd name="connsiteY6342" fmla="*/ 244425 h 914180"/>
                <a:gd name="connsiteX6343" fmla="*/ 2265266 w 9144548"/>
                <a:gd name="connsiteY6343" fmla="*/ 246290 h 914180"/>
                <a:gd name="connsiteX6344" fmla="*/ 2263894 w 9144548"/>
                <a:gd name="connsiteY6344" fmla="*/ 247003 h 914180"/>
                <a:gd name="connsiteX6345" fmla="*/ 2266308 w 9144548"/>
                <a:gd name="connsiteY6345" fmla="*/ 247497 h 914180"/>
                <a:gd name="connsiteX6346" fmla="*/ 2266472 w 9144548"/>
                <a:gd name="connsiteY6346" fmla="*/ 247113 h 914180"/>
                <a:gd name="connsiteX6347" fmla="*/ 2267789 w 9144548"/>
                <a:gd name="connsiteY6347" fmla="*/ 247826 h 914180"/>
                <a:gd name="connsiteX6348" fmla="*/ 2266308 w 9144548"/>
                <a:gd name="connsiteY6348" fmla="*/ 247497 h 914180"/>
                <a:gd name="connsiteX6349" fmla="*/ 2288962 w 9144548"/>
                <a:gd name="connsiteY6349" fmla="*/ 129727 h 914180"/>
                <a:gd name="connsiteX6350" fmla="*/ 2288359 w 9144548"/>
                <a:gd name="connsiteY6350" fmla="*/ 134829 h 914180"/>
                <a:gd name="connsiteX6351" fmla="*/ 2278156 w 9144548"/>
                <a:gd name="connsiteY6351" fmla="*/ 138668 h 914180"/>
                <a:gd name="connsiteX6352" fmla="*/ 2271793 w 9144548"/>
                <a:gd name="connsiteY6352" fmla="*/ 135487 h 914180"/>
                <a:gd name="connsiteX6353" fmla="*/ 2273713 w 9144548"/>
                <a:gd name="connsiteY6353" fmla="*/ 133732 h 914180"/>
                <a:gd name="connsiteX6354" fmla="*/ 2291485 w 9144548"/>
                <a:gd name="connsiteY6354" fmla="*/ 119196 h 914180"/>
                <a:gd name="connsiteX6355" fmla="*/ 2289017 w 9144548"/>
                <a:gd name="connsiteY6355" fmla="*/ 129727 h 914180"/>
                <a:gd name="connsiteX6356" fmla="*/ 2292528 w 9144548"/>
                <a:gd name="connsiteY6356" fmla="*/ 217437 h 914180"/>
                <a:gd name="connsiteX6357" fmla="*/ 2292418 w 9144548"/>
                <a:gd name="connsiteY6357" fmla="*/ 217437 h 914180"/>
                <a:gd name="connsiteX6358" fmla="*/ 2292528 w 9144548"/>
                <a:gd name="connsiteY6358" fmla="*/ 217437 h 914180"/>
                <a:gd name="connsiteX6359" fmla="*/ 2292528 w 9144548"/>
                <a:gd name="connsiteY6359" fmla="*/ 217437 h 914180"/>
                <a:gd name="connsiteX6360" fmla="*/ 2419567 w 9144548"/>
                <a:gd name="connsiteY6360" fmla="*/ 165272 h 914180"/>
                <a:gd name="connsiteX6361" fmla="*/ 2414356 w 9144548"/>
                <a:gd name="connsiteY6361" fmla="*/ 177120 h 914180"/>
                <a:gd name="connsiteX6362" fmla="*/ 2414192 w 9144548"/>
                <a:gd name="connsiteY6362" fmla="*/ 177943 h 914180"/>
                <a:gd name="connsiteX6363" fmla="*/ 2413808 w 9144548"/>
                <a:gd name="connsiteY6363" fmla="*/ 177614 h 914180"/>
                <a:gd name="connsiteX6364" fmla="*/ 2408871 w 9144548"/>
                <a:gd name="connsiteY6364" fmla="*/ 196593 h 914180"/>
                <a:gd name="connsiteX6365" fmla="*/ 2385723 w 9144548"/>
                <a:gd name="connsiteY6365" fmla="*/ 201365 h 914180"/>
                <a:gd name="connsiteX6366" fmla="*/ 2419567 w 9144548"/>
                <a:gd name="connsiteY6366" fmla="*/ 165217 h 914180"/>
                <a:gd name="connsiteX6367" fmla="*/ 2396968 w 9144548"/>
                <a:gd name="connsiteY6367" fmla="*/ 255834 h 914180"/>
                <a:gd name="connsiteX6368" fmla="*/ 2400972 w 9144548"/>
                <a:gd name="connsiteY6368" fmla="*/ 261046 h 914180"/>
                <a:gd name="connsiteX6369" fmla="*/ 2394554 w 9144548"/>
                <a:gd name="connsiteY6369" fmla="*/ 265214 h 914180"/>
                <a:gd name="connsiteX6370" fmla="*/ 2393841 w 9144548"/>
                <a:gd name="connsiteY6370" fmla="*/ 262691 h 914180"/>
                <a:gd name="connsiteX6371" fmla="*/ 2396968 w 9144548"/>
                <a:gd name="connsiteY6371" fmla="*/ 255834 h 914180"/>
                <a:gd name="connsiteX6372" fmla="*/ 2393786 w 9144548"/>
                <a:gd name="connsiteY6372" fmla="*/ 211733 h 914180"/>
                <a:gd name="connsiteX6373" fmla="*/ 2397242 w 9144548"/>
                <a:gd name="connsiteY6373" fmla="*/ 210307 h 914180"/>
                <a:gd name="connsiteX6374" fmla="*/ 2399107 w 9144548"/>
                <a:gd name="connsiteY6374" fmla="*/ 216121 h 914180"/>
                <a:gd name="connsiteX6375" fmla="*/ 2393786 w 9144548"/>
                <a:gd name="connsiteY6375" fmla="*/ 211733 h 914180"/>
                <a:gd name="connsiteX6376" fmla="*/ 2390605 w 9144548"/>
                <a:gd name="connsiteY6376" fmla="*/ 248155 h 914180"/>
                <a:gd name="connsiteX6377" fmla="*/ 2391318 w 9144548"/>
                <a:gd name="connsiteY6377" fmla="*/ 249033 h 914180"/>
                <a:gd name="connsiteX6378" fmla="*/ 2390440 w 9144548"/>
                <a:gd name="connsiteY6378" fmla="*/ 250240 h 914180"/>
                <a:gd name="connsiteX6379" fmla="*/ 2390056 w 9144548"/>
                <a:gd name="connsiteY6379" fmla="*/ 248704 h 914180"/>
                <a:gd name="connsiteX6380" fmla="*/ 2390660 w 9144548"/>
                <a:gd name="connsiteY6380" fmla="*/ 248210 h 914180"/>
                <a:gd name="connsiteX6381" fmla="*/ 2389947 w 9144548"/>
                <a:gd name="connsiteY6381" fmla="*/ 248375 h 914180"/>
                <a:gd name="connsiteX6382" fmla="*/ 2389508 w 9144548"/>
                <a:gd name="connsiteY6382" fmla="*/ 246893 h 914180"/>
                <a:gd name="connsiteX6383" fmla="*/ 2390440 w 9144548"/>
                <a:gd name="connsiteY6383" fmla="*/ 247991 h 914180"/>
                <a:gd name="connsiteX6384" fmla="*/ 2389947 w 9144548"/>
                <a:gd name="connsiteY6384" fmla="*/ 248375 h 914180"/>
                <a:gd name="connsiteX6385" fmla="*/ 2366963 w 9144548"/>
                <a:gd name="connsiteY6385" fmla="*/ 332519 h 914180"/>
                <a:gd name="connsiteX6386" fmla="*/ 2370583 w 9144548"/>
                <a:gd name="connsiteY6386" fmla="*/ 317435 h 914180"/>
                <a:gd name="connsiteX6387" fmla="*/ 2388685 w 9144548"/>
                <a:gd name="connsiteY6387" fmla="*/ 343545 h 914180"/>
                <a:gd name="connsiteX6388" fmla="*/ 2382103 w 9144548"/>
                <a:gd name="connsiteY6388" fmla="*/ 358135 h 914180"/>
                <a:gd name="connsiteX6389" fmla="*/ 2381444 w 9144548"/>
                <a:gd name="connsiteY6389" fmla="*/ 358355 h 914180"/>
                <a:gd name="connsiteX6390" fmla="*/ 2375191 w 9144548"/>
                <a:gd name="connsiteY6390" fmla="*/ 350895 h 914180"/>
                <a:gd name="connsiteX6391" fmla="*/ 2365372 w 9144548"/>
                <a:gd name="connsiteY6391" fmla="*/ 340363 h 914180"/>
                <a:gd name="connsiteX6392" fmla="*/ 2366963 w 9144548"/>
                <a:gd name="connsiteY6392" fmla="*/ 332519 h 914180"/>
                <a:gd name="connsiteX6393" fmla="*/ 2366963 w 9144548"/>
                <a:gd name="connsiteY6393" fmla="*/ 403938 h 914180"/>
                <a:gd name="connsiteX6394" fmla="*/ 2367676 w 9144548"/>
                <a:gd name="connsiteY6394" fmla="*/ 405967 h 914180"/>
                <a:gd name="connsiteX6395" fmla="*/ 2367128 w 9144548"/>
                <a:gd name="connsiteY6395" fmla="*/ 412221 h 914180"/>
                <a:gd name="connsiteX6396" fmla="*/ 2354402 w 9144548"/>
                <a:gd name="connsiteY6396" fmla="*/ 416499 h 914180"/>
                <a:gd name="connsiteX6397" fmla="*/ 2363782 w 9144548"/>
                <a:gd name="connsiteY6397" fmla="*/ 409697 h 914180"/>
                <a:gd name="connsiteX6398" fmla="*/ 2366963 w 9144548"/>
                <a:gd name="connsiteY6398" fmla="*/ 403938 h 914180"/>
                <a:gd name="connsiteX6399" fmla="*/ 2366854 w 9144548"/>
                <a:gd name="connsiteY6399" fmla="*/ 416883 h 914180"/>
                <a:gd name="connsiteX6400" fmla="*/ 2366744 w 9144548"/>
                <a:gd name="connsiteY6400" fmla="*/ 421820 h 914180"/>
                <a:gd name="connsiteX6401" fmla="*/ 2364769 w 9144548"/>
                <a:gd name="connsiteY6401" fmla="*/ 422588 h 914180"/>
                <a:gd name="connsiteX6402" fmla="*/ 2366854 w 9144548"/>
                <a:gd name="connsiteY6402" fmla="*/ 416938 h 914180"/>
                <a:gd name="connsiteX6403" fmla="*/ 2344309 w 9144548"/>
                <a:gd name="connsiteY6403" fmla="*/ 307726 h 914180"/>
                <a:gd name="connsiteX6404" fmla="*/ 2344967 w 9144548"/>
                <a:gd name="connsiteY6404" fmla="*/ 303995 h 914180"/>
                <a:gd name="connsiteX6405" fmla="*/ 2354292 w 9144548"/>
                <a:gd name="connsiteY6405" fmla="*/ 294780 h 914180"/>
                <a:gd name="connsiteX6406" fmla="*/ 2354128 w 9144548"/>
                <a:gd name="connsiteY6406" fmla="*/ 295274 h 914180"/>
                <a:gd name="connsiteX6407" fmla="*/ 2351549 w 9144548"/>
                <a:gd name="connsiteY6407" fmla="*/ 302679 h 914180"/>
                <a:gd name="connsiteX6408" fmla="*/ 2350452 w 9144548"/>
                <a:gd name="connsiteY6408" fmla="*/ 303502 h 914180"/>
                <a:gd name="connsiteX6409" fmla="*/ 2344254 w 9144548"/>
                <a:gd name="connsiteY6409" fmla="*/ 307726 h 914180"/>
                <a:gd name="connsiteX6410" fmla="*/ 2350398 w 9144548"/>
                <a:gd name="connsiteY6410" fmla="*/ 305860 h 914180"/>
                <a:gd name="connsiteX6411" fmla="*/ 2349136 w 9144548"/>
                <a:gd name="connsiteY6411" fmla="*/ 308877 h 914180"/>
                <a:gd name="connsiteX6412" fmla="*/ 2345296 w 9144548"/>
                <a:gd name="connsiteY6412" fmla="*/ 314692 h 914180"/>
                <a:gd name="connsiteX6413" fmla="*/ 2344364 w 9144548"/>
                <a:gd name="connsiteY6413" fmla="*/ 309426 h 914180"/>
                <a:gd name="connsiteX6414" fmla="*/ 2350398 w 9144548"/>
                <a:gd name="connsiteY6414" fmla="*/ 305915 h 914180"/>
                <a:gd name="connsiteX6415" fmla="*/ 2354237 w 9144548"/>
                <a:gd name="connsiteY6415" fmla="*/ 256383 h 914180"/>
                <a:gd name="connsiteX6416" fmla="*/ 2353908 w 9144548"/>
                <a:gd name="connsiteY6416" fmla="*/ 250733 h 914180"/>
                <a:gd name="connsiteX6417" fmla="*/ 2356047 w 9144548"/>
                <a:gd name="connsiteY6417" fmla="*/ 248868 h 914180"/>
                <a:gd name="connsiteX6418" fmla="*/ 2355554 w 9144548"/>
                <a:gd name="connsiteY6418" fmla="*/ 263514 h 914180"/>
                <a:gd name="connsiteX6419" fmla="*/ 2355828 w 9144548"/>
                <a:gd name="connsiteY6419" fmla="*/ 266202 h 914180"/>
                <a:gd name="connsiteX6420" fmla="*/ 2352756 w 9144548"/>
                <a:gd name="connsiteY6420" fmla="*/ 268999 h 914180"/>
                <a:gd name="connsiteX6421" fmla="*/ 2354237 w 9144548"/>
                <a:gd name="connsiteY6421" fmla="*/ 256383 h 914180"/>
                <a:gd name="connsiteX6422" fmla="*/ 2354512 w 9144548"/>
                <a:gd name="connsiteY6422" fmla="*/ 270425 h 914180"/>
                <a:gd name="connsiteX6423" fmla="*/ 2356102 w 9144548"/>
                <a:gd name="connsiteY6423" fmla="*/ 269054 h 914180"/>
                <a:gd name="connsiteX6424" fmla="*/ 2356431 w 9144548"/>
                <a:gd name="connsiteY6424" fmla="*/ 271687 h 914180"/>
                <a:gd name="connsiteX6425" fmla="*/ 2349794 w 9144548"/>
                <a:gd name="connsiteY6425" fmla="*/ 274484 h 914180"/>
                <a:gd name="connsiteX6426" fmla="*/ 2354512 w 9144548"/>
                <a:gd name="connsiteY6426" fmla="*/ 270425 h 914180"/>
                <a:gd name="connsiteX6427" fmla="*/ 2357090 w 9144548"/>
                <a:gd name="connsiteY6427" fmla="*/ 276350 h 914180"/>
                <a:gd name="connsiteX6428" fmla="*/ 2357967 w 9144548"/>
                <a:gd name="connsiteY6428" fmla="*/ 281286 h 914180"/>
                <a:gd name="connsiteX6429" fmla="*/ 2356102 w 9144548"/>
                <a:gd name="connsiteY6429" fmla="*/ 282109 h 914180"/>
                <a:gd name="connsiteX6430" fmla="*/ 2357090 w 9144548"/>
                <a:gd name="connsiteY6430" fmla="*/ 276350 h 914180"/>
                <a:gd name="connsiteX6431" fmla="*/ 2359339 w 9144548"/>
                <a:gd name="connsiteY6431" fmla="*/ 390663 h 914180"/>
                <a:gd name="connsiteX6432" fmla="*/ 2359777 w 9144548"/>
                <a:gd name="connsiteY6432" fmla="*/ 389895 h 914180"/>
                <a:gd name="connsiteX6433" fmla="*/ 2360271 w 9144548"/>
                <a:gd name="connsiteY6433" fmla="*/ 390170 h 914180"/>
                <a:gd name="connsiteX6434" fmla="*/ 2359284 w 9144548"/>
                <a:gd name="connsiteY6434" fmla="*/ 390663 h 914180"/>
                <a:gd name="connsiteX6435" fmla="*/ 2362575 w 9144548"/>
                <a:gd name="connsiteY6435" fmla="*/ 334768 h 914180"/>
                <a:gd name="connsiteX6436" fmla="*/ 2362191 w 9144548"/>
                <a:gd name="connsiteY6436" fmla="*/ 337127 h 914180"/>
                <a:gd name="connsiteX6437" fmla="*/ 2361862 w 9144548"/>
                <a:gd name="connsiteY6437" fmla="*/ 336798 h 914180"/>
                <a:gd name="connsiteX6438" fmla="*/ 2362575 w 9144548"/>
                <a:gd name="connsiteY6438" fmla="*/ 334768 h 914180"/>
                <a:gd name="connsiteX6439" fmla="*/ 2360161 w 9144548"/>
                <a:gd name="connsiteY6439" fmla="*/ 290886 h 914180"/>
                <a:gd name="connsiteX6440" fmla="*/ 2360436 w 9144548"/>
                <a:gd name="connsiteY6440" fmla="*/ 291873 h 914180"/>
                <a:gd name="connsiteX6441" fmla="*/ 2358022 w 9144548"/>
                <a:gd name="connsiteY6441" fmla="*/ 295329 h 914180"/>
                <a:gd name="connsiteX6442" fmla="*/ 2359448 w 9144548"/>
                <a:gd name="connsiteY6442" fmla="*/ 291270 h 914180"/>
                <a:gd name="connsiteX6443" fmla="*/ 2360161 w 9144548"/>
                <a:gd name="connsiteY6443" fmla="*/ 290886 h 914180"/>
                <a:gd name="connsiteX6444" fmla="*/ 2356431 w 9144548"/>
                <a:gd name="connsiteY6444" fmla="*/ 245028 h 914180"/>
                <a:gd name="connsiteX6445" fmla="*/ 2353195 w 9144548"/>
                <a:gd name="connsiteY6445" fmla="*/ 247881 h 914180"/>
                <a:gd name="connsiteX6446" fmla="*/ 2350836 w 9144548"/>
                <a:gd name="connsiteY6446" fmla="*/ 244919 h 914180"/>
                <a:gd name="connsiteX6447" fmla="*/ 2344473 w 9144548"/>
                <a:gd name="connsiteY6447" fmla="*/ 250514 h 914180"/>
                <a:gd name="connsiteX6448" fmla="*/ 2345845 w 9144548"/>
                <a:gd name="connsiteY6448" fmla="*/ 246564 h 914180"/>
                <a:gd name="connsiteX6449" fmla="*/ 2358132 w 9144548"/>
                <a:gd name="connsiteY6449" fmla="*/ 232303 h 914180"/>
                <a:gd name="connsiteX6450" fmla="*/ 2356431 w 9144548"/>
                <a:gd name="connsiteY6450" fmla="*/ 245028 h 914180"/>
                <a:gd name="connsiteX6451" fmla="*/ 2339427 w 9144548"/>
                <a:gd name="connsiteY6451" fmla="*/ 209429 h 914180"/>
                <a:gd name="connsiteX6452" fmla="*/ 2340689 w 9144548"/>
                <a:gd name="connsiteY6452" fmla="*/ 197855 h 914180"/>
                <a:gd name="connsiteX6453" fmla="*/ 2351111 w 9144548"/>
                <a:gd name="connsiteY6453" fmla="*/ 207344 h 914180"/>
                <a:gd name="connsiteX6454" fmla="*/ 2339701 w 9144548"/>
                <a:gd name="connsiteY6454" fmla="*/ 216889 h 914180"/>
                <a:gd name="connsiteX6455" fmla="*/ 2339701 w 9144548"/>
                <a:gd name="connsiteY6455" fmla="*/ 216889 h 914180"/>
                <a:gd name="connsiteX6456" fmla="*/ 2338659 w 9144548"/>
                <a:gd name="connsiteY6456" fmla="*/ 211842 h 914180"/>
                <a:gd name="connsiteX6457" fmla="*/ 2339427 w 9144548"/>
                <a:gd name="connsiteY6457" fmla="*/ 209429 h 914180"/>
                <a:gd name="connsiteX6458" fmla="*/ 2336739 w 9144548"/>
                <a:gd name="connsiteY6458" fmla="*/ 194454 h 914180"/>
                <a:gd name="connsiteX6459" fmla="*/ 2336355 w 9144548"/>
                <a:gd name="connsiteY6459" fmla="*/ 209374 h 914180"/>
                <a:gd name="connsiteX6460" fmla="*/ 2334984 w 9144548"/>
                <a:gd name="connsiteY6460" fmla="*/ 215188 h 914180"/>
                <a:gd name="connsiteX6461" fmla="*/ 2330376 w 9144548"/>
                <a:gd name="connsiteY6461" fmla="*/ 217931 h 914180"/>
                <a:gd name="connsiteX6462" fmla="*/ 2329937 w 9144548"/>
                <a:gd name="connsiteY6462" fmla="*/ 196593 h 914180"/>
                <a:gd name="connsiteX6463" fmla="*/ 2320448 w 9144548"/>
                <a:gd name="connsiteY6463" fmla="*/ 201804 h 914180"/>
                <a:gd name="connsiteX6464" fmla="*/ 2324233 w 9144548"/>
                <a:gd name="connsiteY6464" fmla="*/ 197855 h 914180"/>
                <a:gd name="connsiteX6465" fmla="*/ 2328456 w 9144548"/>
                <a:gd name="connsiteY6465" fmla="*/ 187543 h 914180"/>
                <a:gd name="connsiteX6466" fmla="*/ 2328456 w 9144548"/>
                <a:gd name="connsiteY6466" fmla="*/ 187433 h 914180"/>
                <a:gd name="connsiteX6467" fmla="*/ 2336629 w 9144548"/>
                <a:gd name="connsiteY6467" fmla="*/ 194344 h 914180"/>
                <a:gd name="connsiteX6468" fmla="*/ 2327908 w 9144548"/>
                <a:gd name="connsiteY6468" fmla="*/ 165930 h 914180"/>
                <a:gd name="connsiteX6469" fmla="*/ 2324123 w 9144548"/>
                <a:gd name="connsiteY6469" fmla="*/ 163627 h 914180"/>
                <a:gd name="connsiteX6470" fmla="*/ 2330870 w 9144548"/>
                <a:gd name="connsiteY6470" fmla="*/ 156880 h 914180"/>
                <a:gd name="connsiteX6471" fmla="*/ 2327908 w 9144548"/>
                <a:gd name="connsiteY6471" fmla="*/ 165876 h 914180"/>
                <a:gd name="connsiteX6472" fmla="*/ 2324562 w 9144548"/>
                <a:gd name="connsiteY6472" fmla="*/ 155783 h 914180"/>
                <a:gd name="connsiteX6473" fmla="*/ 2325330 w 9144548"/>
                <a:gd name="connsiteY6473" fmla="*/ 150626 h 914180"/>
                <a:gd name="connsiteX6474" fmla="*/ 2328402 w 9144548"/>
                <a:gd name="connsiteY6474" fmla="*/ 147939 h 914180"/>
                <a:gd name="connsiteX6475" fmla="*/ 2339537 w 9144548"/>
                <a:gd name="connsiteY6475" fmla="*/ 138668 h 914180"/>
                <a:gd name="connsiteX6476" fmla="*/ 2353798 w 9144548"/>
                <a:gd name="connsiteY6476" fmla="*/ 128411 h 914180"/>
                <a:gd name="connsiteX6477" fmla="*/ 2344693 w 9144548"/>
                <a:gd name="connsiteY6477" fmla="*/ 136474 h 914180"/>
                <a:gd name="connsiteX6478" fmla="*/ 2336575 w 9144548"/>
                <a:gd name="connsiteY6478" fmla="*/ 146348 h 914180"/>
                <a:gd name="connsiteX6479" fmla="*/ 2333887 w 9144548"/>
                <a:gd name="connsiteY6479" fmla="*/ 150736 h 914180"/>
                <a:gd name="connsiteX6480" fmla="*/ 2323904 w 9144548"/>
                <a:gd name="connsiteY6480" fmla="*/ 159622 h 914180"/>
                <a:gd name="connsiteX6481" fmla="*/ 2324562 w 9144548"/>
                <a:gd name="connsiteY6481" fmla="*/ 155838 h 914180"/>
                <a:gd name="connsiteX6482" fmla="*/ 2325768 w 9144548"/>
                <a:gd name="connsiteY6482" fmla="*/ 185074 h 914180"/>
                <a:gd name="connsiteX6483" fmla="*/ 2325549 w 9144548"/>
                <a:gd name="connsiteY6483" fmla="*/ 187543 h 914180"/>
                <a:gd name="connsiteX6484" fmla="*/ 2318528 w 9144548"/>
                <a:gd name="connsiteY6484" fmla="*/ 202627 h 914180"/>
                <a:gd name="connsiteX6485" fmla="*/ 2318034 w 9144548"/>
                <a:gd name="connsiteY6485" fmla="*/ 202792 h 914180"/>
                <a:gd name="connsiteX6486" fmla="*/ 2320942 w 9144548"/>
                <a:gd name="connsiteY6486" fmla="*/ 199226 h 914180"/>
                <a:gd name="connsiteX6487" fmla="*/ 2316334 w 9144548"/>
                <a:gd name="connsiteY6487" fmla="*/ 182770 h 914180"/>
                <a:gd name="connsiteX6488" fmla="*/ 2318418 w 9144548"/>
                <a:gd name="connsiteY6488" fmla="*/ 178985 h 914180"/>
                <a:gd name="connsiteX6489" fmla="*/ 2325823 w 9144548"/>
                <a:gd name="connsiteY6489" fmla="*/ 185019 h 914180"/>
                <a:gd name="connsiteX6490" fmla="*/ 2315621 w 9144548"/>
                <a:gd name="connsiteY6490" fmla="*/ 158690 h 914180"/>
                <a:gd name="connsiteX6491" fmla="*/ 2317376 w 9144548"/>
                <a:gd name="connsiteY6491" fmla="*/ 157373 h 914180"/>
                <a:gd name="connsiteX6492" fmla="*/ 2320832 w 9144548"/>
                <a:gd name="connsiteY6492" fmla="*/ 154466 h 914180"/>
                <a:gd name="connsiteX6493" fmla="*/ 2320612 w 9144548"/>
                <a:gd name="connsiteY6493" fmla="*/ 155728 h 914180"/>
                <a:gd name="connsiteX6494" fmla="*/ 2319844 w 9144548"/>
                <a:gd name="connsiteY6494" fmla="*/ 161103 h 914180"/>
                <a:gd name="connsiteX6495" fmla="*/ 2315566 w 9144548"/>
                <a:gd name="connsiteY6495" fmla="*/ 158690 h 914180"/>
                <a:gd name="connsiteX6496" fmla="*/ 2310574 w 9144548"/>
                <a:gd name="connsiteY6496" fmla="*/ 150955 h 914180"/>
                <a:gd name="connsiteX6497" fmla="*/ 2316608 w 9144548"/>
                <a:gd name="connsiteY6497" fmla="*/ 147445 h 914180"/>
                <a:gd name="connsiteX6498" fmla="*/ 2322916 w 9144548"/>
                <a:gd name="connsiteY6498" fmla="*/ 143276 h 914180"/>
                <a:gd name="connsiteX6499" fmla="*/ 2321490 w 9144548"/>
                <a:gd name="connsiteY6499" fmla="*/ 150681 h 914180"/>
                <a:gd name="connsiteX6500" fmla="*/ 2314743 w 9144548"/>
                <a:gd name="connsiteY6500" fmla="*/ 156770 h 914180"/>
                <a:gd name="connsiteX6501" fmla="*/ 2313811 w 9144548"/>
                <a:gd name="connsiteY6501" fmla="*/ 157593 h 914180"/>
                <a:gd name="connsiteX6502" fmla="*/ 2309587 w 9144548"/>
                <a:gd name="connsiteY6502" fmla="*/ 155234 h 914180"/>
                <a:gd name="connsiteX6503" fmla="*/ 2310629 w 9144548"/>
                <a:gd name="connsiteY6503" fmla="*/ 150955 h 914180"/>
                <a:gd name="connsiteX6504" fmla="*/ 2297519 w 9144548"/>
                <a:gd name="connsiteY6504" fmla="*/ 167960 h 914180"/>
                <a:gd name="connsiteX6505" fmla="*/ 2299384 w 9144548"/>
                <a:gd name="connsiteY6505" fmla="*/ 166973 h 914180"/>
                <a:gd name="connsiteX6506" fmla="*/ 2301194 w 9144548"/>
                <a:gd name="connsiteY6506" fmla="*/ 165656 h 914180"/>
                <a:gd name="connsiteX6507" fmla="*/ 2301743 w 9144548"/>
                <a:gd name="connsiteY6507" fmla="*/ 166040 h 914180"/>
                <a:gd name="connsiteX6508" fmla="*/ 2297684 w 9144548"/>
                <a:gd name="connsiteY6508" fmla="*/ 168125 h 914180"/>
                <a:gd name="connsiteX6509" fmla="*/ 2297519 w 9144548"/>
                <a:gd name="connsiteY6509" fmla="*/ 167960 h 914180"/>
                <a:gd name="connsiteX6510" fmla="*/ 2298671 w 9144548"/>
                <a:gd name="connsiteY6510" fmla="*/ 168947 h 914180"/>
                <a:gd name="connsiteX6511" fmla="*/ 2298342 w 9144548"/>
                <a:gd name="connsiteY6511" fmla="*/ 168673 h 914180"/>
                <a:gd name="connsiteX6512" fmla="*/ 2302730 w 9144548"/>
                <a:gd name="connsiteY6512" fmla="*/ 166753 h 914180"/>
                <a:gd name="connsiteX6513" fmla="*/ 2304157 w 9144548"/>
                <a:gd name="connsiteY6513" fmla="*/ 167795 h 914180"/>
                <a:gd name="connsiteX6514" fmla="*/ 2298726 w 9144548"/>
                <a:gd name="connsiteY6514" fmla="*/ 168947 h 914180"/>
                <a:gd name="connsiteX6515" fmla="*/ 2307887 w 9144548"/>
                <a:gd name="connsiteY6515" fmla="*/ 170758 h 914180"/>
                <a:gd name="connsiteX6516" fmla="*/ 2310519 w 9144548"/>
                <a:gd name="connsiteY6516" fmla="*/ 172897 h 914180"/>
                <a:gd name="connsiteX6517" fmla="*/ 2305692 w 9144548"/>
                <a:gd name="connsiteY6517" fmla="*/ 177395 h 914180"/>
                <a:gd name="connsiteX6518" fmla="*/ 2304431 w 9144548"/>
                <a:gd name="connsiteY6518" fmla="*/ 175310 h 914180"/>
                <a:gd name="connsiteX6519" fmla="*/ 2307887 w 9144548"/>
                <a:gd name="connsiteY6519" fmla="*/ 170812 h 914180"/>
                <a:gd name="connsiteX6520" fmla="*/ 2304979 w 9144548"/>
                <a:gd name="connsiteY6520" fmla="*/ 186665 h 914180"/>
                <a:gd name="connsiteX6521" fmla="*/ 2306625 w 9144548"/>
                <a:gd name="connsiteY6521" fmla="*/ 179479 h 914180"/>
                <a:gd name="connsiteX6522" fmla="*/ 2306899 w 9144548"/>
                <a:gd name="connsiteY6522" fmla="*/ 179315 h 914180"/>
                <a:gd name="connsiteX6523" fmla="*/ 2312714 w 9144548"/>
                <a:gd name="connsiteY6523" fmla="*/ 174542 h 914180"/>
                <a:gd name="connsiteX6524" fmla="*/ 2315785 w 9144548"/>
                <a:gd name="connsiteY6524" fmla="*/ 177011 h 914180"/>
                <a:gd name="connsiteX6525" fmla="*/ 2307832 w 9144548"/>
                <a:gd name="connsiteY6525" fmla="*/ 185678 h 914180"/>
                <a:gd name="connsiteX6526" fmla="*/ 2304979 w 9144548"/>
                <a:gd name="connsiteY6526" fmla="*/ 186720 h 914180"/>
                <a:gd name="connsiteX6527" fmla="*/ 2338824 w 9144548"/>
                <a:gd name="connsiteY6527" fmla="*/ 740845 h 914180"/>
                <a:gd name="connsiteX6528" fmla="*/ 2316663 w 9144548"/>
                <a:gd name="connsiteY6528" fmla="*/ 731136 h 914180"/>
                <a:gd name="connsiteX6529" fmla="*/ 2336959 w 9144548"/>
                <a:gd name="connsiteY6529" fmla="*/ 730971 h 914180"/>
                <a:gd name="connsiteX6530" fmla="*/ 2337233 w 9144548"/>
                <a:gd name="connsiteY6530" fmla="*/ 726528 h 914180"/>
                <a:gd name="connsiteX6531" fmla="*/ 2351495 w 9144548"/>
                <a:gd name="connsiteY6531" fmla="*/ 747921 h 914180"/>
                <a:gd name="connsiteX6532" fmla="*/ 2338824 w 9144548"/>
                <a:gd name="connsiteY6532" fmla="*/ 740845 h 914180"/>
                <a:gd name="connsiteX6533" fmla="*/ 2397955 w 9144548"/>
                <a:gd name="connsiteY6533" fmla="*/ 778968 h 914180"/>
                <a:gd name="connsiteX6534" fmla="*/ 2397955 w 9144548"/>
                <a:gd name="connsiteY6534" fmla="*/ 779078 h 914180"/>
                <a:gd name="connsiteX6535" fmla="*/ 2397955 w 9144548"/>
                <a:gd name="connsiteY6535" fmla="*/ 779078 h 914180"/>
                <a:gd name="connsiteX6536" fmla="*/ 2396913 w 9144548"/>
                <a:gd name="connsiteY6536" fmla="*/ 790487 h 914180"/>
                <a:gd name="connsiteX6537" fmla="*/ 2372558 w 9144548"/>
                <a:gd name="connsiteY6537" fmla="*/ 762183 h 914180"/>
                <a:gd name="connsiteX6538" fmla="*/ 2356212 w 9144548"/>
                <a:gd name="connsiteY6538" fmla="*/ 728064 h 914180"/>
                <a:gd name="connsiteX6539" fmla="*/ 2351385 w 9144548"/>
                <a:gd name="connsiteY6539" fmla="*/ 699650 h 914180"/>
                <a:gd name="connsiteX6540" fmla="*/ 2368883 w 9144548"/>
                <a:gd name="connsiteY6540" fmla="*/ 686321 h 914180"/>
                <a:gd name="connsiteX6541" fmla="*/ 2368993 w 9144548"/>
                <a:gd name="connsiteY6541" fmla="*/ 686212 h 914180"/>
                <a:gd name="connsiteX6542" fmla="*/ 2378208 w 9144548"/>
                <a:gd name="connsiteY6542" fmla="*/ 724279 h 914180"/>
                <a:gd name="connsiteX6543" fmla="*/ 2377714 w 9144548"/>
                <a:gd name="connsiteY6543" fmla="*/ 730697 h 914180"/>
                <a:gd name="connsiteX6544" fmla="*/ 2381280 w 9144548"/>
                <a:gd name="connsiteY6544" fmla="*/ 730697 h 914180"/>
                <a:gd name="connsiteX6545" fmla="*/ 2392525 w 9144548"/>
                <a:gd name="connsiteY6545" fmla="*/ 748140 h 914180"/>
                <a:gd name="connsiteX6546" fmla="*/ 2400369 w 9144548"/>
                <a:gd name="connsiteY6546" fmla="*/ 762512 h 914180"/>
                <a:gd name="connsiteX6547" fmla="*/ 2398010 w 9144548"/>
                <a:gd name="connsiteY6547" fmla="*/ 779023 h 914180"/>
                <a:gd name="connsiteX6548" fmla="*/ 2395267 w 9144548"/>
                <a:gd name="connsiteY6548" fmla="*/ 267738 h 914180"/>
                <a:gd name="connsiteX6549" fmla="*/ 2402398 w 9144548"/>
                <a:gd name="connsiteY6549" fmla="*/ 262911 h 914180"/>
                <a:gd name="connsiteX6550" fmla="*/ 2406512 w 9144548"/>
                <a:gd name="connsiteY6550" fmla="*/ 268451 h 914180"/>
                <a:gd name="connsiteX6551" fmla="*/ 2406128 w 9144548"/>
                <a:gd name="connsiteY6551" fmla="*/ 268615 h 914180"/>
                <a:gd name="connsiteX6552" fmla="*/ 2396803 w 9144548"/>
                <a:gd name="connsiteY6552" fmla="*/ 273058 h 914180"/>
                <a:gd name="connsiteX6553" fmla="*/ 2395267 w 9144548"/>
                <a:gd name="connsiteY6553" fmla="*/ 267683 h 914180"/>
                <a:gd name="connsiteX6554" fmla="*/ 2404922 w 9144548"/>
                <a:gd name="connsiteY6554" fmla="*/ 388579 h 914180"/>
                <a:gd name="connsiteX6555" fmla="*/ 2403440 w 9144548"/>
                <a:gd name="connsiteY6555" fmla="*/ 366693 h 914180"/>
                <a:gd name="connsiteX6556" fmla="*/ 2406128 w 9144548"/>
                <a:gd name="connsiteY6556" fmla="*/ 365595 h 914180"/>
                <a:gd name="connsiteX6557" fmla="*/ 2406951 w 9144548"/>
                <a:gd name="connsiteY6557" fmla="*/ 381503 h 914180"/>
                <a:gd name="connsiteX6558" fmla="*/ 2406951 w 9144548"/>
                <a:gd name="connsiteY6558" fmla="*/ 381558 h 914180"/>
                <a:gd name="connsiteX6559" fmla="*/ 2406951 w 9144548"/>
                <a:gd name="connsiteY6559" fmla="*/ 381558 h 914180"/>
                <a:gd name="connsiteX6560" fmla="*/ 2408158 w 9144548"/>
                <a:gd name="connsiteY6560" fmla="*/ 392967 h 914180"/>
                <a:gd name="connsiteX6561" fmla="*/ 2404922 w 9144548"/>
                <a:gd name="connsiteY6561" fmla="*/ 388579 h 914180"/>
                <a:gd name="connsiteX6562" fmla="*/ 2407116 w 9144548"/>
                <a:gd name="connsiteY6562" fmla="*/ 312169 h 914180"/>
                <a:gd name="connsiteX6563" fmla="*/ 2400040 w 9144548"/>
                <a:gd name="connsiteY6563" fmla="*/ 284303 h 914180"/>
                <a:gd name="connsiteX6564" fmla="*/ 2404208 w 9144548"/>
                <a:gd name="connsiteY6564" fmla="*/ 282603 h 914180"/>
                <a:gd name="connsiteX6565" fmla="*/ 2399930 w 9144548"/>
                <a:gd name="connsiteY6565" fmla="*/ 284029 h 914180"/>
                <a:gd name="connsiteX6566" fmla="*/ 2397352 w 9144548"/>
                <a:gd name="connsiteY6566" fmla="*/ 275143 h 914180"/>
                <a:gd name="connsiteX6567" fmla="*/ 2407554 w 9144548"/>
                <a:gd name="connsiteY6567" fmla="*/ 269932 h 914180"/>
                <a:gd name="connsiteX6568" fmla="*/ 2411065 w 9144548"/>
                <a:gd name="connsiteY6568" fmla="*/ 274868 h 914180"/>
                <a:gd name="connsiteX6569" fmla="*/ 2407061 w 9144548"/>
                <a:gd name="connsiteY6569" fmla="*/ 312169 h 914180"/>
                <a:gd name="connsiteX6570" fmla="*/ 2415344 w 9144548"/>
                <a:gd name="connsiteY6570" fmla="*/ 203560 h 914180"/>
                <a:gd name="connsiteX6571" fmla="*/ 2418799 w 9144548"/>
                <a:gd name="connsiteY6571" fmla="*/ 206467 h 914180"/>
                <a:gd name="connsiteX6572" fmla="*/ 2412711 w 9144548"/>
                <a:gd name="connsiteY6572" fmla="*/ 204437 h 914180"/>
                <a:gd name="connsiteX6573" fmla="*/ 2415344 w 9144548"/>
                <a:gd name="connsiteY6573" fmla="*/ 203560 h 914180"/>
                <a:gd name="connsiteX6574" fmla="*/ 2419293 w 9144548"/>
                <a:gd name="connsiteY6574" fmla="*/ 683853 h 914180"/>
                <a:gd name="connsiteX6575" fmla="*/ 2418964 w 9144548"/>
                <a:gd name="connsiteY6575" fmla="*/ 682317 h 914180"/>
                <a:gd name="connsiteX6576" fmla="*/ 2419896 w 9144548"/>
                <a:gd name="connsiteY6576" fmla="*/ 681878 h 914180"/>
                <a:gd name="connsiteX6577" fmla="*/ 2419293 w 9144548"/>
                <a:gd name="connsiteY6577" fmla="*/ 683798 h 914180"/>
                <a:gd name="connsiteX6578" fmla="*/ 2424230 w 9144548"/>
                <a:gd name="connsiteY6578" fmla="*/ 301143 h 914180"/>
                <a:gd name="connsiteX6579" fmla="*/ 2417977 w 9144548"/>
                <a:gd name="connsiteY6579" fmla="*/ 311675 h 914180"/>
                <a:gd name="connsiteX6580" fmla="*/ 2423297 w 9144548"/>
                <a:gd name="connsiteY6580" fmla="*/ 294012 h 914180"/>
                <a:gd name="connsiteX6581" fmla="*/ 2425985 w 9144548"/>
                <a:gd name="connsiteY6581" fmla="*/ 298675 h 914180"/>
                <a:gd name="connsiteX6582" fmla="*/ 2424230 w 9144548"/>
                <a:gd name="connsiteY6582" fmla="*/ 301143 h 914180"/>
                <a:gd name="connsiteX6583" fmla="*/ 2429166 w 9144548"/>
                <a:gd name="connsiteY6583" fmla="*/ 234003 h 914180"/>
                <a:gd name="connsiteX6584" fmla="*/ 2428782 w 9144548"/>
                <a:gd name="connsiteY6584" fmla="*/ 233564 h 914180"/>
                <a:gd name="connsiteX6585" fmla="*/ 2429441 w 9144548"/>
                <a:gd name="connsiteY6585" fmla="*/ 233784 h 914180"/>
                <a:gd name="connsiteX6586" fmla="*/ 2429166 w 9144548"/>
                <a:gd name="connsiteY6586" fmla="*/ 234058 h 914180"/>
                <a:gd name="connsiteX6587" fmla="*/ 2436352 w 9144548"/>
                <a:gd name="connsiteY6587" fmla="*/ 346342 h 914180"/>
                <a:gd name="connsiteX6588" fmla="*/ 2437449 w 9144548"/>
                <a:gd name="connsiteY6588" fmla="*/ 344258 h 914180"/>
                <a:gd name="connsiteX6589" fmla="*/ 2438930 w 9144548"/>
                <a:gd name="connsiteY6589" fmla="*/ 346013 h 914180"/>
                <a:gd name="connsiteX6590" fmla="*/ 2436352 w 9144548"/>
                <a:gd name="connsiteY6590" fmla="*/ 346342 h 914180"/>
                <a:gd name="connsiteX6591" fmla="*/ 2499214 w 9144548"/>
                <a:gd name="connsiteY6591" fmla="*/ 198897 h 914180"/>
                <a:gd name="connsiteX6592" fmla="*/ 2494387 w 9144548"/>
                <a:gd name="connsiteY6592" fmla="*/ 200323 h 914180"/>
                <a:gd name="connsiteX6593" fmla="*/ 2499104 w 9144548"/>
                <a:gd name="connsiteY6593" fmla="*/ 197032 h 914180"/>
                <a:gd name="connsiteX6594" fmla="*/ 2499214 w 9144548"/>
                <a:gd name="connsiteY6594" fmla="*/ 198897 h 914180"/>
                <a:gd name="connsiteX6595" fmla="*/ 2498281 w 9144548"/>
                <a:gd name="connsiteY6595" fmla="*/ 186939 h 914180"/>
                <a:gd name="connsiteX6596" fmla="*/ 2498446 w 9144548"/>
                <a:gd name="connsiteY6596" fmla="*/ 188585 h 914180"/>
                <a:gd name="connsiteX6597" fmla="*/ 2492138 w 9144548"/>
                <a:gd name="connsiteY6597" fmla="*/ 189188 h 914180"/>
                <a:gd name="connsiteX6598" fmla="*/ 2498281 w 9144548"/>
                <a:gd name="connsiteY6598" fmla="*/ 186884 h 914180"/>
                <a:gd name="connsiteX6599" fmla="*/ 2484294 w 9144548"/>
                <a:gd name="connsiteY6599" fmla="*/ 219028 h 914180"/>
                <a:gd name="connsiteX6600" fmla="*/ 2497843 w 9144548"/>
                <a:gd name="connsiteY6600" fmla="*/ 207344 h 914180"/>
                <a:gd name="connsiteX6601" fmla="*/ 2499653 w 9144548"/>
                <a:gd name="connsiteY6601" fmla="*/ 205425 h 914180"/>
                <a:gd name="connsiteX6602" fmla="*/ 2499982 w 9144548"/>
                <a:gd name="connsiteY6602" fmla="*/ 210471 h 914180"/>
                <a:gd name="connsiteX6603" fmla="*/ 2501353 w 9144548"/>
                <a:gd name="connsiteY6603" fmla="*/ 230931 h 914180"/>
                <a:gd name="connsiteX6604" fmla="*/ 2499653 w 9144548"/>
                <a:gd name="connsiteY6604" fmla="*/ 232028 h 914180"/>
                <a:gd name="connsiteX6605" fmla="*/ 2494771 w 9144548"/>
                <a:gd name="connsiteY6605" fmla="*/ 229670 h 914180"/>
                <a:gd name="connsiteX6606" fmla="*/ 2484239 w 9144548"/>
                <a:gd name="connsiteY6606" fmla="*/ 224129 h 914180"/>
                <a:gd name="connsiteX6607" fmla="*/ 2487475 w 9144548"/>
                <a:gd name="connsiteY6607" fmla="*/ 221387 h 914180"/>
                <a:gd name="connsiteX6608" fmla="*/ 2481387 w 9144548"/>
                <a:gd name="connsiteY6608" fmla="*/ 222648 h 914180"/>
                <a:gd name="connsiteX6609" fmla="*/ 2479083 w 9144548"/>
                <a:gd name="connsiteY6609" fmla="*/ 221442 h 914180"/>
                <a:gd name="connsiteX6610" fmla="*/ 2484294 w 9144548"/>
                <a:gd name="connsiteY6610" fmla="*/ 219028 h 914180"/>
                <a:gd name="connsiteX6611" fmla="*/ 2477821 w 9144548"/>
                <a:gd name="connsiteY6611" fmla="*/ 161378 h 914180"/>
                <a:gd name="connsiteX6612" fmla="*/ 2477766 w 9144548"/>
                <a:gd name="connsiteY6612" fmla="*/ 161378 h 914180"/>
                <a:gd name="connsiteX6613" fmla="*/ 2477766 w 9144548"/>
                <a:gd name="connsiteY6613" fmla="*/ 161323 h 914180"/>
                <a:gd name="connsiteX6614" fmla="*/ 2477876 w 9144548"/>
                <a:gd name="connsiteY6614" fmla="*/ 161323 h 914180"/>
                <a:gd name="connsiteX6615" fmla="*/ 2461036 w 9144548"/>
                <a:gd name="connsiteY6615" fmla="*/ 149310 h 914180"/>
                <a:gd name="connsiteX6616" fmla="*/ 2461585 w 9144548"/>
                <a:gd name="connsiteY6616" fmla="*/ 150297 h 914180"/>
                <a:gd name="connsiteX6617" fmla="*/ 2460926 w 9144548"/>
                <a:gd name="connsiteY6617" fmla="*/ 149913 h 914180"/>
                <a:gd name="connsiteX6618" fmla="*/ 2461036 w 9144548"/>
                <a:gd name="connsiteY6618" fmla="*/ 149255 h 914180"/>
                <a:gd name="connsiteX6619" fmla="*/ 2440905 w 9144548"/>
                <a:gd name="connsiteY6619" fmla="*/ 256109 h 914180"/>
                <a:gd name="connsiteX6620" fmla="*/ 2444416 w 9144548"/>
                <a:gd name="connsiteY6620" fmla="*/ 254847 h 914180"/>
                <a:gd name="connsiteX6621" fmla="*/ 2440741 w 9144548"/>
                <a:gd name="connsiteY6621" fmla="*/ 255944 h 914180"/>
                <a:gd name="connsiteX6622" fmla="*/ 2439534 w 9144548"/>
                <a:gd name="connsiteY6622" fmla="*/ 254628 h 914180"/>
                <a:gd name="connsiteX6623" fmla="*/ 2444800 w 9144548"/>
                <a:gd name="connsiteY6623" fmla="*/ 250075 h 914180"/>
                <a:gd name="connsiteX6624" fmla="*/ 2471458 w 9144548"/>
                <a:gd name="connsiteY6624" fmla="*/ 239543 h 914180"/>
                <a:gd name="connsiteX6625" fmla="*/ 2480180 w 9144548"/>
                <a:gd name="connsiteY6625" fmla="*/ 235594 h 914180"/>
                <a:gd name="connsiteX6626" fmla="*/ 2486598 w 9144548"/>
                <a:gd name="connsiteY6626" fmla="*/ 240585 h 914180"/>
                <a:gd name="connsiteX6627" fmla="*/ 2483197 w 9144548"/>
                <a:gd name="connsiteY6627" fmla="*/ 242834 h 914180"/>
                <a:gd name="connsiteX6628" fmla="*/ 2451382 w 9144548"/>
                <a:gd name="connsiteY6628" fmla="*/ 268231 h 914180"/>
                <a:gd name="connsiteX6629" fmla="*/ 2440905 w 9144548"/>
                <a:gd name="connsiteY6629" fmla="*/ 256109 h 914180"/>
                <a:gd name="connsiteX6630" fmla="*/ 2484568 w 9144548"/>
                <a:gd name="connsiteY6630" fmla="*/ 281890 h 914180"/>
                <a:gd name="connsiteX6631" fmla="*/ 2481990 w 9144548"/>
                <a:gd name="connsiteY6631" fmla="*/ 285291 h 914180"/>
                <a:gd name="connsiteX6632" fmla="*/ 2480070 w 9144548"/>
                <a:gd name="connsiteY6632" fmla="*/ 287540 h 914180"/>
                <a:gd name="connsiteX6633" fmla="*/ 2478809 w 9144548"/>
                <a:gd name="connsiteY6633" fmla="*/ 287430 h 914180"/>
                <a:gd name="connsiteX6634" fmla="*/ 2484568 w 9144548"/>
                <a:gd name="connsiteY6634" fmla="*/ 281890 h 914180"/>
                <a:gd name="connsiteX6635" fmla="*/ 2446884 w 9144548"/>
                <a:gd name="connsiteY6635" fmla="*/ 377005 h 914180"/>
                <a:gd name="connsiteX6636" fmla="*/ 2446555 w 9144548"/>
                <a:gd name="connsiteY6636" fmla="*/ 376511 h 914180"/>
                <a:gd name="connsiteX6637" fmla="*/ 2447158 w 9144548"/>
                <a:gd name="connsiteY6637" fmla="*/ 376731 h 914180"/>
                <a:gd name="connsiteX6638" fmla="*/ 2446829 w 9144548"/>
                <a:gd name="connsiteY6638" fmla="*/ 377005 h 914180"/>
                <a:gd name="connsiteX6639" fmla="*/ 2453631 w 9144548"/>
                <a:gd name="connsiteY6639" fmla="*/ 416828 h 914180"/>
                <a:gd name="connsiteX6640" fmla="*/ 2448200 w 9144548"/>
                <a:gd name="connsiteY6640" fmla="*/ 402676 h 914180"/>
                <a:gd name="connsiteX6641" fmla="*/ 2454289 w 9144548"/>
                <a:gd name="connsiteY6641" fmla="*/ 397026 h 914180"/>
                <a:gd name="connsiteX6642" fmla="*/ 2453686 w 9144548"/>
                <a:gd name="connsiteY6642" fmla="*/ 416828 h 914180"/>
                <a:gd name="connsiteX6643" fmla="*/ 2472446 w 9144548"/>
                <a:gd name="connsiteY6643" fmla="*/ 297194 h 914180"/>
                <a:gd name="connsiteX6644" fmla="*/ 2471294 w 9144548"/>
                <a:gd name="connsiteY6644" fmla="*/ 295384 h 914180"/>
                <a:gd name="connsiteX6645" fmla="*/ 2478425 w 9144548"/>
                <a:gd name="connsiteY6645" fmla="*/ 287814 h 914180"/>
                <a:gd name="connsiteX6646" fmla="*/ 2479631 w 9144548"/>
                <a:gd name="connsiteY6646" fmla="*/ 288033 h 914180"/>
                <a:gd name="connsiteX6647" fmla="*/ 2473707 w 9144548"/>
                <a:gd name="connsiteY6647" fmla="*/ 295384 h 914180"/>
                <a:gd name="connsiteX6648" fmla="*/ 2472446 w 9144548"/>
                <a:gd name="connsiteY6648" fmla="*/ 297194 h 914180"/>
                <a:gd name="connsiteX6649" fmla="*/ 2475133 w 9144548"/>
                <a:gd name="connsiteY6649" fmla="*/ 301363 h 914180"/>
                <a:gd name="connsiteX6650" fmla="*/ 2473817 w 9144548"/>
                <a:gd name="connsiteY6650" fmla="*/ 299333 h 914180"/>
                <a:gd name="connsiteX6651" fmla="*/ 2476614 w 9144548"/>
                <a:gd name="connsiteY6651" fmla="*/ 295713 h 914180"/>
                <a:gd name="connsiteX6652" fmla="*/ 2476724 w 9144548"/>
                <a:gd name="connsiteY6652" fmla="*/ 295603 h 914180"/>
                <a:gd name="connsiteX6653" fmla="*/ 2478315 w 9144548"/>
                <a:gd name="connsiteY6653" fmla="*/ 296261 h 914180"/>
                <a:gd name="connsiteX6654" fmla="*/ 2475133 w 9144548"/>
                <a:gd name="connsiteY6654" fmla="*/ 301308 h 914180"/>
                <a:gd name="connsiteX6655" fmla="*/ 2478370 w 9144548"/>
                <a:gd name="connsiteY6655" fmla="*/ 296206 h 914180"/>
                <a:gd name="connsiteX6656" fmla="*/ 2476724 w 9144548"/>
                <a:gd name="connsiteY6656" fmla="*/ 295658 h 914180"/>
                <a:gd name="connsiteX6657" fmla="*/ 2482813 w 9144548"/>
                <a:gd name="connsiteY6657" fmla="*/ 288692 h 914180"/>
                <a:gd name="connsiteX6658" fmla="*/ 2484952 w 9144548"/>
                <a:gd name="connsiteY6658" fmla="*/ 289075 h 914180"/>
                <a:gd name="connsiteX6659" fmla="*/ 2478370 w 9144548"/>
                <a:gd name="connsiteY6659" fmla="*/ 296206 h 914180"/>
                <a:gd name="connsiteX6660" fmla="*/ 2494058 w 9144548"/>
                <a:gd name="connsiteY6660" fmla="*/ 291818 h 914180"/>
                <a:gd name="connsiteX6661" fmla="*/ 2493674 w 9144548"/>
                <a:gd name="connsiteY6661" fmla="*/ 293244 h 914180"/>
                <a:gd name="connsiteX6662" fmla="*/ 2490273 w 9144548"/>
                <a:gd name="connsiteY6662" fmla="*/ 290227 h 914180"/>
                <a:gd name="connsiteX6663" fmla="*/ 2494332 w 9144548"/>
                <a:gd name="connsiteY6663" fmla="*/ 291160 h 914180"/>
                <a:gd name="connsiteX6664" fmla="*/ 2494058 w 9144548"/>
                <a:gd name="connsiteY6664" fmla="*/ 291818 h 914180"/>
                <a:gd name="connsiteX6665" fmla="*/ 2494935 w 9144548"/>
                <a:gd name="connsiteY6665" fmla="*/ 294122 h 914180"/>
                <a:gd name="connsiteX6666" fmla="*/ 2495210 w 9144548"/>
                <a:gd name="connsiteY6666" fmla="*/ 293464 h 914180"/>
                <a:gd name="connsiteX6667" fmla="*/ 2495539 w 9144548"/>
                <a:gd name="connsiteY6667" fmla="*/ 294506 h 914180"/>
                <a:gd name="connsiteX6668" fmla="*/ 2494990 w 9144548"/>
                <a:gd name="connsiteY6668" fmla="*/ 294122 h 914180"/>
                <a:gd name="connsiteX6669" fmla="*/ 2500750 w 9144548"/>
                <a:gd name="connsiteY6669" fmla="*/ 280573 h 914180"/>
                <a:gd name="connsiteX6670" fmla="*/ 2499378 w 9144548"/>
                <a:gd name="connsiteY6670" fmla="*/ 282383 h 914180"/>
                <a:gd name="connsiteX6671" fmla="*/ 2495210 w 9144548"/>
                <a:gd name="connsiteY6671" fmla="*/ 288362 h 914180"/>
                <a:gd name="connsiteX6672" fmla="*/ 2495210 w 9144548"/>
                <a:gd name="connsiteY6672" fmla="*/ 288692 h 914180"/>
                <a:gd name="connsiteX6673" fmla="*/ 2489121 w 9144548"/>
                <a:gd name="connsiteY6673" fmla="*/ 288143 h 914180"/>
                <a:gd name="connsiteX6674" fmla="*/ 2489011 w 9144548"/>
                <a:gd name="connsiteY6674" fmla="*/ 284961 h 914180"/>
                <a:gd name="connsiteX6675" fmla="*/ 2486049 w 9144548"/>
                <a:gd name="connsiteY6675" fmla="*/ 287869 h 914180"/>
                <a:gd name="connsiteX6676" fmla="*/ 2483636 w 9144548"/>
                <a:gd name="connsiteY6676" fmla="*/ 287649 h 914180"/>
                <a:gd name="connsiteX6677" fmla="*/ 2485446 w 9144548"/>
                <a:gd name="connsiteY6677" fmla="*/ 285565 h 914180"/>
                <a:gd name="connsiteX6678" fmla="*/ 2493290 w 9144548"/>
                <a:gd name="connsiteY6678" fmla="*/ 275362 h 914180"/>
                <a:gd name="connsiteX6679" fmla="*/ 2495155 w 9144548"/>
                <a:gd name="connsiteY6679" fmla="*/ 272619 h 914180"/>
                <a:gd name="connsiteX6680" fmla="*/ 2502999 w 9144548"/>
                <a:gd name="connsiteY6680" fmla="*/ 266257 h 914180"/>
                <a:gd name="connsiteX6681" fmla="*/ 2503163 w 9144548"/>
                <a:gd name="connsiteY6681" fmla="*/ 277666 h 914180"/>
                <a:gd name="connsiteX6682" fmla="*/ 2500750 w 9144548"/>
                <a:gd name="connsiteY6682" fmla="*/ 280464 h 914180"/>
                <a:gd name="connsiteX6683" fmla="*/ 2521539 w 9144548"/>
                <a:gd name="connsiteY6683" fmla="*/ 218699 h 914180"/>
                <a:gd name="connsiteX6684" fmla="*/ 2520661 w 9144548"/>
                <a:gd name="connsiteY6684" fmla="*/ 215408 h 914180"/>
                <a:gd name="connsiteX6685" fmla="*/ 2521045 w 9144548"/>
                <a:gd name="connsiteY6685" fmla="*/ 215517 h 914180"/>
                <a:gd name="connsiteX6686" fmla="*/ 2520991 w 9144548"/>
                <a:gd name="connsiteY6686" fmla="*/ 215517 h 914180"/>
                <a:gd name="connsiteX6687" fmla="*/ 2524556 w 9144548"/>
                <a:gd name="connsiteY6687" fmla="*/ 216999 h 914180"/>
                <a:gd name="connsiteX6688" fmla="*/ 2521594 w 9144548"/>
                <a:gd name="connsiteY6688" fmla="*/ 218699 h 914180"/>
                <a:gd name="connsiteX6689" fmla="*/ 2545181 w 9144548"/>
                <a:gd name="connsiteY6689" fmla="*/ 233345 h 914180"/>
                <a:gd name="connsiteX6690" fmla="*/ 2543864 w 9144548"/>
                <a:gd name="connsiteY6690" fmla="*/ 234935 h 914180"/>
                <a:gd name="connsiteX6691" fmla="*/ 2543316 w 9144548"/>
                <a:gd name="connsiteY6691" fmla="*/ 234716 h 914180"/>
                <a:gd name="connsiteX6692" fmla="*/ 2545181 w 9144548"/>
                <a:gd name="connsiteY6692" fmla="*/ 233345 h 914180"/>
                <a:gd name="connsiteX6693" fmla="*/ 2528396 w 9144548"/>
                <a:gd name="connsiteY6693" fmla="*/ 247332 h 914180"/>
                <a:gd name="connsiteX6694" fmla="*/ 2528121 w 9144548"/>
                <a:gd name="connsiteY6694" fmla="*/ 246180 h 914180"/>
                <a:gd name="connsiteX6695" fmla="*/ 2542383 w 9144548"/>
                <a:gd name="connsiteY6695" fmla="*/ 235429 h 914180"/>
                <a:gd name="connsiteX6696" fmla="*/ 2543151 w 9144548"/>
                <a:gd name="connsiteY6696" fmla="*/ 235813 h 914180"/>
                <a:gd name="connsiteX6697" fmla="*/ 2541506 w 9144548"/>
                <a:gd name="connsiteY6697" fmla="*/ 237733 h 914180"/>
                <a:gd name="connsiteX6698" fmla="*/ 2530315 w 9144548"/>
                <a:gd name="connsiteY6698" fmla="*/ 249691 h 914180"/>
                <a:gd name="connsiteX6699" fmla="*/ 2528396 w 9144548"/>
                <a:gd name="connsiteY6699" fmla="*/ 247332 h 914180"/>
                <a:gd name="connsiteX6700" fmla="*/ 2544742 w 9144548"/>
                <a:gd name="connsiteY6700" fmla="*/ 238117 h 914180"/>
                <a:gd name="connsiteX6701" fmla="*/ 2545620 w 9144548"/>
                <a:gd name="connsiteY6701" fmla="*/ 237020 h 914180"/>
                <a:gd name="connsiteX6702" fmla="*/ 2547320 w 9144548"/>
                <a:gd name="connsiteY6702" fmla="*/ 237898 h 914180"/>
                <a:gd name="connsiteX6703" fmla="*/ 2556974 w 9144548"/>
                <a:gd name="connsiteY6703" fmla="*/ 243657 h 914180"/>
                <a:gd name="connsiteX6704" fmla="*/ 2550721 w 9144548"/>
                <a:gd name="connsiteY6704" fmla="*/ 247936 h 914180"/>
                <a:gd name="connsiteX6705" fmla="*/ 2548582 w 9144548"/>
                <a:gd name="connsiteY6705" fmla="*/ 247168 h 914180"/>
                <a:gd name="connsiteX6706" fmla="*/ 2550556 w 9144548"/>
                <a:gd name="connsiteY6706" fmla="*/ 248045 h 914180"/>
                <a:gd name="connsiteX6707" fmla="*/ 2539805 w 9144548"/>
                <a:gd name="connsiteY6707" fmla="*/ 255451 h 914180"/>
                <a:gd name="connsiteX6708" fmla="*/ 2532839 w 9144548"/>
                <a:gd name="connsiteY6708" fmla="*/ 251282 h 914180"/>
                <a:gd name="connsiteX6709" fmla="*/ 2544742 w 9144548"/>
                <a:gd name="connsiteY6709" fmla="*/ 238172 h 914180"/>
                <a:gd name="connsiteX6710" fmla="*/ 2539257 w 9144548"/>
                <a:gd name="connsiteY6710" fmla="*/ 328954 h 914180"/>
                <a:gd name="connsiteX6711" fmla="*/ 2540408 w 9144548"/>
                <a:gd name="connsiteY6711" fmla="*/ 329722 h 914180"/>
                <a:gd name="connsiteX6712" fmla="*/ 2539421 w 9144548"/>
                <a:gd name="connsiteY6712" fmla="*/ 330380 h 914180"/>
                <a:gd name="connsiteX6713" fmla="*/ 2539311 w 9144548"/>
                <a:gd name="connsiteY6713" fmla="*/ 328954 h 914180"/>
                <a:gd name="connsiteX6714" fmla="*/ 2539970 w 9144548"/>
                <a:gd name="connsiteY6714" fmla="*/ 338169 h 914180"/>
                <a:gd name="connsiteX6715" fmla="*/ 2539586 w 9144548"/>
                <a:gd name="connsiteY6715" fmla="*/ 332300 h 914180"/>
                <a:gd name="connsiteX6716" fmla="*/ 2541341 w 9144548"/>
                <a:gd name="connsiteY6716" fmla="*/ 331312 h 914180"/>
                <a:gd name="connsiteX6717" fmla="*/ 2539970 w 9144548"/>
                <a:gd name="connsiteY6717" fmla="*/ 338169 h 914180"/>
                <a:gd name="connsiteX6718" fmla="*/ 2541890 w 9144548"/>
                <a:gd name="connsiteY6718" fmla="*/ 328570 h 914180"/>
                <a:gd name="connsiteX6719" fmla="*/ 2539092 w 9144548"/>
                <a:gd name="connsiteY6719" fmla="*/ 326595 h 914180"/>
                <a:gd name="connsiteX6720" fmla="*/ 2538927 w 9144548"/>
                <a:gd name="connsiteY6720" fmla="*/ 324894 h 914180"/>
                <a:gd name="connsiteX6721" fmla="*/ 2543041 w 9144548"/>
                <a:gd name="connsiteY6721" fmla="*/ 321932 h 914180"/>
                <a:gd name="connsiteX6722" fmla="*/ 2541944 w 9144548"/>
                <a:gd name="connsiteY6722" fmla="*/ 328515 h 914180"/>
                <a:gd name="connsiteX6723" fmla="*/ 2544522 w 9144548"/>
                <a:gd name="connsiteY6723" fmla="*/ 313211 h 914180"/>
                <a:gd name="connsiteX6724" fmla="*/ 2543151 w 9144548"/>
                <a:gd name="connsiteY6724" fmla="*/ 313485 h 914180"/>
                <a:gd name="connsiteX6725" fmla="*/ 2543041 w 9144548"/>
                <a:gd name="connsiteY6725" fmla="*/ 313321 h 914180"/>
                <a:gd name="connsiteX6726" fmla="*/ 2544632 w 9144548"/>
                <a:gd name="connsiteY6726" fmla="*/ 312607 h 914180"/>
                <a:gd name="connsiteX6727" fmla="*/ 2544522 w 9144548"/>
                <a:gd name="connsiteY6727" fmla="*/ 313211 h 914180"/>
                <a:gd name="connsiteX6728" fmla="*/ 2556371 w 9144548"/>
                <a:gd name="connsiteY6728" fmla="*/ 260771 h 914180"/>
                <a:gd name="connsiteX6729" fmla="*/ 2550995 w 9144548"/>
                <a:gd name="connsiteY6729" fmla="*/ 262417 h 914180"/>
                <a:gd name="connsiteX6730" fmla="*/ 2541944 w 9144548"/>
                <a:gd name="connsiteY6730" fmla="*/ 256712 h 914180"/>
                <a:gd name="connsiteX6731" fmla="*/ 2553134 w 9144548"/>
                <a:gd name="connsiteY6731" fmla="*/ 249197 h 914180"/>
                <a:gd name="connsiteX6732" fmla="*/ 2558620 w 9144548"/>
                <a:gd name="connsiteY6732" fmla="*/ 252214 h 914180"/>
                <a:gd name="connsiteX6733" fmla="*/ 2556371 w 9144548"/>
                <a:gd name="connsiteY6733" fmla="*/ 260771 h 914180"/>
                <a:gd name="connsiteX6734" fmla="*/ 2558894 w 9144548"/>
                <a:gd name="connsiteY6734" fmla="*/ 251337 h 914180"/>
                <a:gd name="connsiteX6735" fmla="*/ 2553518 w 9144548"/>
                <a:gd name="connsiteY6735" fmla="*/ 248978 h 914180"/>
                <a:gd name="connsiteX6736" fmla="*/ 2559223 w 9144548"/>
                <a:gd name="connsiteY6736" fmla="*/ 245193 h 914180"/>
                <a:gd name="connsiteX6737" fmla="*/ 2560375 w 9144548"/>
                <a:gd name="connsiteY6737" fmla="*/ 246016 h 914180"/>
                <a:gd name="connsiteX6738" fmla="*/ 2558894 w 9144548"/>
                <a:gd name="connsiteY6738" fmla="*/ 251391 h 914180"/>
                <a:gd name="connsiteX6739" fmla="*/ 2560869 w 9144548"/>
                <a:gd name="connsiteY6739" fmla="*/ 244151 h 914180"/>
                <a:gd name="connsiteX6740" fmla="*/ 2560759 w 9144548"/>
                <a:gd name="connsiteY6740" fmla="*/ 244096 h 914180"/>
                <a:gd name="connsiteX6741" fmla="*/ 2560924 w 9144548"/>
                <a:gd name="connsiteY6741" fmla="*/ 243986 h 914180"/>
                <a:gd name="connsiteX6742" fmla="*/ 2560924 w 9144548"/>
                <a:gd name="connsiteY6742" fmla="*/ 244151 h 914180"/>
                <a:gd name="connsiteX6743" fmla="*/ 2558400 w 9144548"/>
                <a:gd name="connsiteY6743" fmla="*/ 242615 h 914180"/>
                <a:gd name="connsiteX6744" fmla="*/ 2549020 w 9144548"/>
                <a:gd name="connsiteY6744" fmla="*/ 237349 h 914180"/>
                <a:gd name="connsiteX6745" fmla="*/ 2546333 w 9144548"/>
                <a:gd name="connsiteY6745" fmla="*/ 236142 h 914180"/>
                <a:gd name="connsiteX6746" fmla="*/ 2549843 w 9144548"/>
                <a:gd name="connsiteY6746" fmla="*/ 231425 h 914180"/>
                <a:gd name="connsiteX6747" fmla="*/ 2561253 w 9144548"/>
                <a:gd name="connsiteY6747" fmla="*/ 240531 h 914180"/>
                <a:gd name="connsiteX6748" fmla="*/ 2558345 w 9144548"/>
                <a:gd name="connsiteY6748" fmla="*/ 242670 h 914180"/>
                <a:gd name="connsiteX6749" fmla="*/ 2562350 w 9144548"/>
                <a:gd name="connsiteY6749" fmla="*/ 238885 h 914180"/>
                <a:gd name="connsiteX6750" fmla="*/ 2550776 w 9144548"/>
                <a:gd name="connsiteY6750" fmla="*/ 230108 h 914180"/>
                <a:gd name="connsiteX6751" fmla="*/ 2551598 w 9144548"/>
                <a:gd name="connsiteY6751" fmla="*/ 228902 h 914180"/>
                <a:gd name="connsiteX6752" fmla="*/ 2564544 w 9144548"/>
                <a:gd name="connsiteY6752" fmla="*/ 220290 h 914180"/>
                <a:gd name="connsiteX6753" fmla="*/ 2566080 w 9144548"/>
                <a:gd name="connsiteY6753" fmla="*/ 221442 h 914180"/>
                <a:gd name="connsiteX6754" fmla="*/ 2567177 w 9144548"/>
                <a:gd name="connsiteY6754" fmla="*/ 222319 h 914180"/>
                <a:gd name="connsiteX6755" fmla="*/ 2562350 w 9144548"/>
                <a:gd name="connsiteY6755" fmla="*/ 238885 h 914180"/>
                <a:gd name="connsiteX6756" fmla="*/ 2567725 w 9144548"/>
                <a:gd name="connsiteY6756" fmla="*/ 220290 h 914180"/>
                <a:gd name="connsiteX6757" fmla="*/ 2566299 w 9144548"/>
                <a:gd name="connsiteY6757" fmla="*/ 219138 h 914180"/>
                <a:gd name="connsiteX6758" fmla="*/ 2568493 w 9144548"/>
                <a:gd name="connsiteY6758" fmla="*/ 217766 h 914180"/>
                <a:gd name="connsiteX6759" fmla="*/ 2567725 w 9144548"/>
                <a:gd name="connsiteY6759" fmla="*/ 220235 h 914180"/>
                <a:gd name="connsiteX6760" fmla="*/ 2599979 w 9144548"/>
                <a:gd name="connsiteY6760" fmla="*/ 200598 h 914180"/>
                <a:gd name="connsiteX6761" fmla="*/ 2607494 w 9144548"/>
                <a:gd name="connsiteY6761" fmla="*/ 197087 h 914180"/>
                <a:gd name="connsiteX6762" fmla="*/ 2600253 w 9144548"/>
                <a:gd name="connsiteY6762" fmla="*/ 204766 h 914180"/>
                <a:gd name="connsiteX6763" fmla="*/ 2599814 w 9144548"/>
                <a:gd name="connsiteY6763" fmla="*/ 205205 h 914180"/>
                <a:gd name="connsiteX6764" fmla="*/ 2599979 w 9144548"/>
                <a:gd name="connsiteY6764" fmla="*/ 200543 h 914180"/>
                <a:gd name="connsiteX6765" fmla="*/ 2599375 w 9144548"/>
                <a:gd name="connsiteY6765" fmla="*/ 221442 h 914180"/>
                <a:gd name="connsiteX6766" fmla="*/ 2599759 w 9144548"/>
                <a:gd name="connsiteY6766" fmla="*/ 207783 h 914180"/>
                <a:gd name="connsiteX6767" fmla="*/ 2602118 w 9144548"/>
                <a:gd name="connsiteY6767" fmla="*/ 205041 h 914180"/>
                <a:gd name="connsiteX6768" fmla="*/ 2608646 w 9144548"/>
                <a:gd name="connsiteY6768" fmla="*/ 196593 h 914180"/>
                <a:gd name="connsiteX6769" fmla="*/ 2621756 w 9144548"/>
                <a:gd name="connsiteY6769" fmla="*/ 191108 h 914180"/>
                <a:gd name="connsiteX6770" fmla="*/ 2622469 w 9144548"/>
                <a:gd name="connsiteY6770" fmla="*/ 196593 h 914180"/>
                <a:gd name="connsiteX6771" fmla="*/ 2622798 w 9144548"/>
                <a:gd name="connsiteY6771" fmla="*/ 214859 h 914180"/>
                <a:gd name="connsiteX6772" fmla="*/ 2607878 w 9144548"/>
                <a:gd name="connsiteY6772" fmla="*/ 224294 h 914180"/>
                <a:gd name="connsiteX6773" fmla="*/ 2602941 w 9144548"/>
                <a:gd name="connsiteY6773" fmla="*/ 213652 h 914180"/>
                <a:gd name="connsiteX6774" fmla="*/ 2602941 w 9144548"/>
                <a:gd name="connsiteY6774" fmla="*/ 213652 h 914180"/>
                <a:gd name="connsiteX6775" fmla="*/ 2602118 w 9144548"/>
                <a:gd name="connsiteY6775" fmla="*/ 208222 h 914180"/>
                <a:gd name="connsiteX6776" fmla="*/ 2602008 w 9144548"/>
                <a:gd name="connsiteY6776" fmla="*/ 213707 h 914180"/>
                <a:gd name="connsiteX6777" fmla="*/ 2602008 w 9144548"/>
                <a:gd name="connsiteY6777" fmla="*/ 213707 h 914180"/>
                <a:gd name="connsiteX6778" fmla="*/ 2602008 w 9144548"/>
                <a:gd name="connsiteY6778" fmla="*/ 213707 h 914180"/>
                <a:gd name="connsiteX6779" fmla="*/ 2606287 w 9144548"/>
                <a:gd name="connsiteY6779" fmla="*/ 225336 h 914180"/>
                <a:gd name="connsiteX6780" fmla="*/ 2604038 w 9144548"/>
                <a:gd name="connsiteY6780" fmla="*/ 226817 h 914180"/>
                <a:gd name="connsiteX6781" fmla="*/ 2599540 w 9144548"/>
                <a:gd name="connsiteY6781" fmla="*/ 230054 h 914180"/>
                <a:gd name="connsiteX6782" fmla="*/ 2599321 w 9144548"/>
                <a:gd name="connsiteY6782" fmla="*/ 221442 h 914180"/>
                <a:gd name="connsiteX6783" fmla="*/ 2599650 w 9144548"/>
                <a:gd name="connsiteY6783" fmla="*/ 233125 h 914180"/>
                <a:gd name="connsiteX6784" fmla="*/ 2607494 w 9144548"/>
                <a:gd name="connsiteY6784" fmla="*/ 227695 h 914180"/>
                <a:gd name="connsiteX6785" fmla="*/ 2607603 w 9144548"/>
                <a:gd name="connsiteY6785" fmla="*/ 227640 h 914180"/>
                <a:gd name="connsiteX6786" fmla="*/ 2608755 w 9144548"/>
                <a:gd name="connsiteY6786" fmla="*/ 229670 h 914180"/>
                <a:gd name="connsiteX6787" fmla="*/ 2619945 w 9144548"/>
                <a:gd name="connsiteY6787" fmla="*/ 244699 h 914180"/>
                <a:gd name="connsiteX6788" fmla="*/ 2615941 w 9144548"/>
                <a:gd name="connsiteY6788" fmla="*/ 247332 h 914180"/>
                <a:gd name="connsiteX6789" fmla="*/ 2614186 w 9144548"/>
                <a:gd name="connsiteY6789" fmla="*/ 245522 h 914180"/>
                <a:gd name="connsiteX6790" fmla="*/ 2599650 w 9144548"/>
                <a:gd name="connsiteY6790" fmla="*/ 233509 h 914180"/>
                <a:gd name="connsiteX6791" fmla="*/ 2599650 w 9144548"/>
                <a:gd name="connsiteY6791" fmla="*/ 233180 h 914180"/>
                <a:gd name="connsiteX6792" fmla="*/ 2599759 w 9144548"/>
                <a:gd name="connsiteY6792" fmla="*/ 235923 h 914180"/>
                <a:gd name="connsiteX6793" fmla="*/ 2612266 w 9144548"/>
                <a:gd name="connsiteY6793" fmla="*/ 245851 h 914180"/>
                <a:gd name="connsiteX6794" fmla="*/ 2614734 w 9144548"/>
                <a:gd name="connsiteY6794" fmla="*/ 248100 h 914180"/>
                <a:gd name="connsiteX6795" fmla="*/ 2611443 w 9144548"/>
                <a:gd name="connsiteY6795" fmla="*/ 250294 h 914180"/>
                <a:gd name="connsiteX6796" fmla="*/ 2600363 w 9144548"/>
                <a:gd name="connsiteY6796" fmla="*/ 246180 h 914180"/>
                <a:gd name="connsiteX6797" fmla="*/ 2599759 w 9144548"/>
                <a:gd name="connsiteY6797" fmla="*/ 235868 h 914180"/>
                <a:gd name="connsiteX6798" fmla="*/ 2608646 w 9144548"/>
                <a:gd name="connsiteY6798" fmla="*/ 303721 h 914180"/>
                <a:gd name="connsiteX6799" fmla="*/ 2607713 w 9144548"/>
                <a:gd name="connsiteY6799" fmla="*/ 301198 h 914180"/>
                <a:gd name="connsiteX6800" fmla="*/ 2613857 w 9144548"/>
                <a:gd name="connsiteY6800" fmla="*/ 305367 h 914180"/>
                <a:gd name="connsiteX6801" fmla="*/ 2608646 w 9144548"/>
                <a:gd name="connsiteY6801" fmla="*/ 303776 h 914180"/>
                <a:gd name="connsiteX6802" fmla="*/ 2607000 w 9144548"/>
                <a:gd name="connsiteY6802" fmla="*/ 296590 h 914180"/>
                <a:gd name="connsiteX6803" fmla="*/ 2606561 w 9144548"/>
                <a:gd name="connsiteY6803" fmla="*/ 293903 h 914180"/>
                <a:gd name="connsiteX6804" fmla="*/ 2606726 w 9144548"/>
                <a:gd name="connsiteY6804" fmla="*/ 294012 h 914180"/>
                <a:gd name="connsiteX6805" fmla="*/ 2615173 w 9144548"/>
                <a:gd name="connsiteY6805" fmla="*/ 297468 h 914180"/>
                <a:gd name="connsiteX6806" fmla="*/ 2607000 w 9144548"/>
                <a:gd name="connsiteY6806" fmla="*/ 296590 h 914180"/>
                <a:gd name="connsiteX6807" fmla="*/ 2618629 w 9144548"/>
                <a:gd name="connsiteY6807" fmla="*/ 254957 h 914180"/>
                <a:gd name="connsiteX6808" fmla="*/ 2617916 w 9144548"/>
                <a:gd name="connsiteY6808" fmla="*/ 255286 h 914180"/>
                <a:gd name="connsiteX6809" fmla="*/ 2614021 w 9144548"/>
                <a:gd name="connsiteY6809" fmla="*/ 251611 h 914180"/>
                <a:gd name="connsiteX6810" fmla="*/ 2616544 w 9144548"/>
                <a:gd name="connsiteY6810" fmla="*/ 249856 h 914180"/>
                <a:gd name="connsiteX6811" fmla="*/ 2619891 w 9144548"/>
                <a:gd name="connsiteY6811" fmla="*/ 253805 h 914180"/>
                <a:gd name="connsiteX6812" fmla="*/ 2618629 w 9144548"/>
                <a:gd name="connsiteY6812" fmla="*/ 254957 h 914180"/>
                <a:gd name="connsiteX6813" fmla="*/ 2623072 w 9144548"/>
                <a:gd name="connsiteY6813" fmla="*/ 251885 h 914180"/>
                <a:gd name="connsiteX6814" fmla="*/ 2622194 w 9144548"/>
                <a:gd name="connsiteY6814" fmla="*/ 251172 h 914180"/>
                <a:gd name="connsiteX6815" fmla="*/ 2620713 w 9144548"/>
                <a:gd name="connsiteY6815" fmla="*/ 252927 h 914180"/>
                <a:gd name="connsiteX6816" fmla="*/ 2617751 w 9144548"/>
                <a:gd name="connsiteY6816" fmla="*/ 249033 h 914180"/>
                <a:gd name="connsiteX6817" fmla="*/ 2621536 w 9144548"/>
                <a:gd name="connsiteY6817" fmla="*/ 246455 h 914180"/>
                <a:gd name="connsiteX6818" fmla="*/ 2623182 w 9144548"/>
                <a:gd name="connsiteY6818" fmla="*/ 248429 h 914180"/>
                <a:gd name="connsiteX6819" fmla="*/ 2623182 w 9144548"/>
                <a:gd name="connsiteY6819" fmla="*/ 251830 h 914180"/>
                <a:gd name="connsiteX6820" fmla="*/ 2621865 w 9144548"/>
                <a:gd name="connsiteY6820" fmla="*/ 243438 h 914180"/>
                <a:gd name="connsiteX6821" fmla="*/ 2611059 w 9144548"/>
                <a:gd name="connsiteY6821" fmla="*/ 229341 h 914180"/>
                <a:gd name="connsiteX6822" fmla="*/ 2609194 w 9144548"/>
                <a:gd name="connsiteY6822" fmla="*/ 226488 h 914180"/>
                <a:gd name="connsiteX6823" fmla="*/ 2622853 w 9144548"/>
                <a:gd name="connsiteY6823" fmla="*/ 217547 h 914180"/>
                <a:gd name="connsiteX6824" fmla="*/ 2623072 w 9144548"/>
                <a:gd name="connsiteY6824" fmla="*/ 242615 h 914180"/>
                <a:gd name="connsiteX6825" fmla="*/ 2621810 w 9144548"/>
                <a:gd name="connsiteY6825" fmla="*/ 243383 h 914180"/>
                <a:gd name="connsiteX6826" fmla="*/ 2666516 w 9144548"/>
                <a:gd name="connsiteY6826" fmla="*/ 281067 h 914180"/>
                <a:gd name="connsiteX6827" fmla="*/ 2664431 w 9144548"/>
                <a:gd name="connsiteY6827" fmla="*/ 277008 h 914180"/>
                <a:gd name="connsiteX6828" fmla="*/ 2659330 w 9144548"/>
                <a:gd name="connsiteY6828" fmla="*/ 265982 h 914180"/>
                <a:gd name="connsiteX6829" fmla="*/ 2658726 w 9144548"/>
                <a:gd name="connsiteY6829" fmla="*/ 263898 h 914180"/>
                <a:gd name="connsiteX6830" fmla="*/ 2665089 w 9144548"/>
                <a:gd name="connsiteY6830" fmla="*/ 266695 h 914180"/>
                <a:gd name="connsiteX6831" fmla="*/ 2666570 w 9144548"/>
                <a:gd name="connsiteY6831" fmla="*/ 281067 h 914180"/>
                <a:gd name="connsiteX6832" fmla="*/ 2629545 w 9144548"/>
                <a:gd name="connsiteY6832" fmla="*/ 188146 h 914180"/>
                <a:gd name="connsiteX6833" fmla="*/ 2652144 w 9144548"/>
                <a:gd name="connsiteY6833" fmla="*/ 180741 h 914180"/>
                <a:gd name="connsiteX6834" fmla="*/ 2655051 w 9144548"/>
                <a:gd name="connsiteY6834" fmla="*/ 197581 h 914180"/>
                <a:gd name="connsiteX6835" fmla="*/ 2642929 w 9144548"/>
                <a:gd name="connsiteY6835" fmla="*/ 203560 h 914180"/>
                <a:gd name="connsiteX6836" fmla="*/ 2636182 w 9144548"/>
                <a:gd name="connsiteY6836" fmla="*/ 207180 h 914180"/>
                <a:gd name="connsiteX6837" fmla="*/ 2629545 w 9144548"/>
                <a:gd name="connsiteY6837" fmla="*/ 188091 h 914180"/>
                <a:gd name="connsiteX6838" fmla="*/ 2636785 w 9144548"/>
                <a:gd name="connsiteY6838" fmla="*/ 209155 h 914180"/>
                <a:gd name="connsiteX6839" fmla="*/ 2645342 w 9144548"/>
                <a:gd name="connsiteY6839" fmla="*/ 204328 h 914180"/>
                <a:gd name="connsiteX6840" fmla="*/ 2655271 w 9144548"/>
                <a:gd name="connsiteY6840" fmla="*/ 199062 h 914180"/>
                <a:gd name="connsiteX6841" fmla="*/ 2659330 w 9144548"/>
                <a:gd name="connsiteY6841" fmla="*/ 224404 h 914180"/>
                <a:gd name="connsiteX6842" fmla="*/ 2643532 w 9144548"/>
                <a:gd name="connsiteY6842" fmla="*/ 231151 h 914180"/>
                <a:gd name="connsiteX6843" fmla="*/ 2636785 w 9144548"/>
                <a:gd name="connsiteY6843" fmla="*/ 209100 h 914180"/>
                <a:gd name="connsiteX6844" fmla="*/ 2644739 w 9144548"/>
                <a:gd name="connsiteY6844" fmla="*/ 235045 h 914180"/>
                <a:gd name="connsiteX6845" fmla="*/ 2644081 w 9144548"/>
                <a:gd name="connsiteY6845" fmla="*/ 232796 h 914180"/>
                <a:gd name="connsiteX6846" fmla="*/ 2659549 w 9144548"/>
                <a:gd name="connsiteY6846" fmla="*/ 225556 h 914180"/>
                <a:gd name="connsiteX6847" fmla="*/ 2661414 w 9144548"/>
                <a:gd name="connsiteY6847" fmla="*/ 238282 h 914180"/>
                <a:gd name="connsiteX6848" fmla="*/ 2646769 w 9144548"/>
                <a:gd name="connsiteY6848" fmla="*/ 242999 h 914180"/>
                <a:gd name="connsiteX6849" fmla="*/ 2644739 w 9144548"/>
                <a:gd name="connsiteY6849" fmla="*/ 235100 h 914180"/>
                <a:gd name="connsiteX6850" fmla="*/ 2647043 w 9144548"/>
                <a:gd name="connsiteY6850" fmla="*/ 243931 h 914180"/>
                <a:gd name="connsiteX6851" fmla="*/ 2661469 w 9144548"/>
                <a:gd name="connsiteY6851" fmla="*/ 238501 h 914180"/>
                <a:gd name="connsiteX6852" fmla="*/ 2662731 w 9144548"/>
                <a:gd name="connsiteY6852" fmla="*/ 247826 h 914180"/>
                <a:gd name="connsiteX6853" fmla="*/ 2647756 w 9144548"/>
                <a:gd name="connsiteY6853" fmla="*/ 246674 h 914180"/>
                <a:gd name="connsiteX6854" fmla="*/ 2647043 w 9144548"/>
                <a:gd name="connsiteY6854" fmla="*/ 243931 h 914180"/>
                <a:gd name="connsiteX6855" fmla="*/ 2647865 w 9144548"/>
                <a:gd name="connsiteY6855" fmla="*/ 247223 h 914180"/>
                <a:gd name="connsiteX6856" fmla="*/ 2663005 w 9144548"/>
                <a:gd name="connsiteY6856" fmla="*/ 250240 h 914180"/>
                <a:gd name="connsiteX6857" fmla="*/ 2664870 w 9144548"/>
                <a:gd name="connsiteY6857" fmla="*/ 265653 h 914180"/>
                <a:gd name="connsiteX6858" fmla="*/ 2658397 w 9144548"/>
                <a:gd name="connsiteY6858" fmla="*/ 263075 h 914180"/>
                <a:gd name="connsiteX6859" fmla="*/ 2657629 w 9144548"/>
                <a:gd name="connsiteY6859" fmla="*/ 260387 h 914180"/>
                <a:gd name="connsiteX6860" fmla="*/ 2656697 w 9144548"/>
                <a:gd name="connsiteY6860" fmla="*/ 254738 h 914180"/>
                <a:gd name="connsiteX6861" fmla="*/ 2656258 w 9144548"/>
                <a:gd name="connsiteY6861" fmla="*/ 260442 h 914180"/>
                <a:gd name="connsiteX6862" fmla="*/ 2656532 w 9144548"/>
                <a:gd name="connsiteY6862" fmla="*/ 262307 h 914180"/>
                <a:gd name="connsiteX6863" fmla="*/ 2650992 w 9144548"/>
                <a:gd name="connsiteY6863" fmla="*/ 260332 h 914180"/>
                <a:gd name="connsiteX6864" fmla="*/ 2647811 w 9144548"/>
                <a:gd name="connsiteY6864" fmla="*/ 247223 h 914180"/>
                <a:gd name="connsiteX6865" fmla="*/ 2654942 w 9144548"/>
                <a:gd name="connsiteY6865" fmla="*/ 278105 h 914180"/>
                <a:gd name="connsiteX6866" fmla="*/ 2654777 w 9144548"/>
                <a:gd name="connsiteY6866" fmla="*/ 278215 h 914180"/>
                <a:gd name="connsiteX6867" fmla="*/ 2651102 w 9144548"/>
                <a:gd name="connsiteY6867" fmla="*/ 260771 h 914180"/>
                <a:gd name="connsiteX6868" fmla="*/ 2656642 w 9144548"/>
                <a:gd name="connsiteY6868" fmla="*/ 263075 h 914180"/>
                <a:gd name="connsiteX6869" fmla="*/ 2657136 w 9144548"/>
                <a:gd name="connsiteY6869" fmla="*/ 266202 h 914180"/>
                <a:gd name="connsiteX6870" fmla="*/ 2661634 w 9144548"/>
                <a:gd name="connsiteY6870" fmla="*/ 277392 h 914180"/>
                <a:gd name="connsiteX6871" fmla="*/ 2667064 w 9144548"/>
                <a:gd name="connsiteY6871" fmla="*/ 287540 h 914180"/>
                <a:gd name="connsiteX6872" fmla="*/ 2667284 w 9144548"/>
                <a:gd name="connsiteY6872" fmla="*/ 290721 h 914180"/>
                <a:gd name="connsiteX6873" fmla="*/ 2661085 w 9144548"/>
                <a:gd name="connsiteY6873" fmla="*/ 294396 h 914180"/>
                <a:gd name="connsiteX6874" fmla="*/ 2661085 w 9144548"/>
                <a:gd name="connsiteY6874" fmla="*/ 294396 h 914180"/>
                <a:gd name="connsiteX6875" fmla="*/ 2662073 w 9144548"/>
                <a:gd name="connsiteY6875" fmla="*/ 291599 h 914180"/>
                <a:gd name="connsiteX6876" fmla="*/ 2655271 w 9144548"/>
                <a:gd name="connsiteY6876" fmla="*/ 277063 h 914180"/>
                <a:gd name="connsiteX6877" fmla="*/ 2654832 w 9144548"/>
                <a:gd name="connsiteY6877" fmla="*/ 278215 h 914180"/>
                <a:gd name="connsiteX6878" fmla="*/ 2664157 w 9144548"/>
                <a:gd name="connsiteY6878" fmla="*/ 731410 h 914180"/>
                <a:gd name="connsiteX6879" fmla="*/ 2661469 w 9144548"/>
                <a:gd name="connsiteY6879" fmla="*/ 728558 h 914180"/>
                <a:gd name="connsiteX6880" fmla="*/ 2664870 w 9144548"/>
                <a:gd name="connsiteY6880" fmla="*/ 728558 h 914180"/>
                <a:gd name="connsiteX6881" fmla="*/ 2670081 w 9144548"/>
                <a:gd name="connsiteY6881" fmla="*/ 738596 h 914180"/>
                <a:gd name="connsiteX6882" fmla="*/ 2664102 w 9144548"/>
                <a:gd name="connsiteY6882" fmla="*/ 731410 h 914180"/>
                <a:gd name="connsiteX6883" fmla="*/ 2666845 w 9144548"/>
                <a:gd name="connsiteY6883" fmla="*/ 308877 h 914180"/>
                <a:gd name="connsiteX6884" fmla="*/ 2668545 w 9144548"/>
                <a:gd name="connsiteY6884" fmla="*/ 307396 h 914180"/>
                <a:gd name="connsiteX6885" fmla="*/ 2668600 w 9144548"/>
                <a:gd name="connsiteY6885" fmla="*/ 308274 h 914180"/>
                <a:gd name="connsiteX6886" fmla="*/ 2666790 w 9144548"/>
                <a:gd name="connsiteY6886" fmla="*/ 308877 h 914180"/>
                <a:gd name="connsiteX6887" fmla="*/ 2677760 w 9144548"/>
                <a:gd name="connsiteY6887" fmla="*/ 738486 h 914180"/>
                <a:gd name="connsiteX6888" fmla="*/ 2674689 w 9144548"/>
                <a:gd name="connsiteY6888" fmla="*/ 728448 h 914180"/>
                <a:gd name="connsiteX6889" fmla="*/ 2677980 w 9144548"/>
                <a:gd name="connsiteY6889" fmla="*/ 728448 h 914180"/>
                <a:gd name="connsiteX6890" fmla="*/ 2677760 w 9144548"/>
                <a:gd name="connsiteY6890" fmla="*/ 738486 h 914180"/>
                <a:gd name="connsiteX6891" fmla="*/ 2782365 w 9144548"/>
                <a:gd name="connsiteY6891" fmla="*/ 133128 h 914180"/>
                <a:gd name="connsiteX6892" fmla="*/ 2784998 w 9144548"/>
                <a:gd name="connsiteY6892" fmla="*/ 135103 h 914180"/>
                <a:gd name="connsiteX6893" fmla="*/ 2789825 w 9144548"/>
                <a:gd name="connsiteY6893" fmla="*/ 142289 h 914180"/>
                <a:gd name="connsiteX6894" fmla="*/ 2805074 w 9144548"/>
                <a:gd name="connsiteY6894" fmla="*/ 160171 h 914180"/>
                <a:gd name="connsiteX6895" fmla="*/ 2824931 w 9144548"/>
                <a:gd name="connsiteY6895" fmla="*/ 189408 h 914180"/>
                <a:gd name="connsiteX6896" fmla="*/ 2805733 w 9144548"/>
                <a:gd name="connsiteY6896" fmla="*/ 181618 h 914180"/>
                <a:gd name="connsiteX6897" fmla="*/ 2802332 w 9144548"/>
                <a:gd name="connsiteY6897" fmla="*/ 177724 h 914180"/>
                <a:gd name="connsiteX6898" fmla="*/ 2783078 w 9144548"/>
                <a:gd name="connsiteY6898" fmla="*/ 158032 h 914180"/>
                <a:gd name="connsiteX6899" fmla="*/ 2782804 w 9144548"/>
                <a:gd name="connsiteY6899" fmla="*/ 156331 h 914180"/>
                <a:gd name="connsiteX6900" fmla="*/ 2782475 w 9144548"/>
                <a:gd name="connsiteY6900" fmla="*/ 133128 h 914180"/>
                <a:gd name="connsiteX6901" fmla="*/ 2795640 w 9144548"/>
                <a:gd name="connsiteY6901" fmla="*/ 252269 h 914180"/>
                <a:gd name="connsiteX6902" fmla="*/ 2800028 w 9144548"/>
                <a:gd name="connsiteY6902" fmla="*/ 247058 h 914180"/>
                <a:gd name="connsiteX6903" fmla="*/ 2794817 w 9144548"/>
                <a:gd name="connsiteY6903" fmla="*/ 252105 h 914180"/>
                <a:gd name="connsiteX6904" fmla="*/ 2794817 w 9144548"/>
                <a:gd name="connsiteY6904" fmla="*/ 252105 h 914180"/>
                <a:gd name="connsiteX6905" fmla="*/ 2794817 w 9144548"/>
                <a:gd name="connsiteY6905" fmla="*/ 252105 h 914180"/>
                <a:gd name="connsiteX6906" fmla="*/ 2792403 w 9144548"/>
                <a:gd name="connsiteY6906" fmla="*/ 255341 h 914180"/>
                <a:gd name="connsiteX6907" fmla="*/ 2789057 w 9144548"/>
                <a:gd name="connsiteY6907" fmla="*/ 227585 h 914180"/>
                <a:gd name="connsiteX6908" fmla="*/ 2791745 w 9144548"/>
                <a:gd name="connsiteY6908" fmla="*/ 230054 h 914180"/>
                <a:gd name="connsiteX6909" fmla="*/ 2803538 w 9144548"/>
                <a:gd name="connsiteY6909" fmla="*/ 243438 h 914180"/>
                <a:gd name="connsiteX6910" fmla="*/ 2810340 w 9144548"/>
                <a:gd name="connsiteY6910" fmla="*/ 250130 h 914180"/>
                <a:gd name="connsiteX6911" fmla="*/ 2811547 w 9144548"/>
                <a:gd name="connsiteY6911" fmla="*/ 251117 h 914180"/>
                <a:gd name="connsiteX6912" fmla="*/ 2802661 w 9144548"/>
                <a:gd name="connsiteY6912" fmla="*/ 259345 h 914180"/>
                <a:gd name="connsiteX6913" fmla="*/ 2794049 w 9144548"/>
                <a:gd name="connsiteY6913" fmla="*/ 267847 h 914180"/>
                <a:gd name="connsiteX6914" fmla="*/ 2792678 w 9144548"/>
                <a:gd name="connsiteY6914" fmla="*/ 258193 h 914180"/>
                <a:gd name="connsiteX6915" fmla="*/ 2792568 w 9144548"/>
                <a:gd name="connsiteY6915" fmla="*/ 257370 h 914180"/>
                <a:gd name="connsiteX6916" fmla="*/ 2795585 w 9144548"/>
                <a:gd name="connsiteY6916" fmla="*/ 252105 h 914180"/>
                <a:gd name="connsiteX6917" fmla="*/ 2795585 w 9144548"/>
                <a:gd name="connsiteY6917" fmla="*/ 252105 h 914180"/>
                <a:gd name="connsiteX6918" fmla="*/ 2807323 w 9144548"/>
                <a:gd name="connsiteY6918" fmla="*/ 242944 h 914180"/>
                <a:gd name="connsiteX6919" fmla="*/ 2794597 w 9144548"/>
                <a:gd name="connsiteY6919" fmla="*/ 229615 h 914180"/>
                <a:gd name="connsiteX6920" fmla="*/ 2788838 w 9144548"/>
                <a:gd name="connsiteY6920" fmla="*/ 225336 h 914180"/>
                <a:gd name="connsiteX6921" fmla="*/ 2788070 w 9144548"/>
                <a:gd name="connsiteY6921" fmla="*/ 218150 h 914180"/>
                <a:gd name="connsiteX6922" fmla="*/ 2788235 w 9144548"/>
                <a:gd name="connsiteY6922" fmla="*/ 218315 h 914180"/>
                <a:gd name="connsiteX6923" fmla="*/ 2805623 w 9144548"/>
                <a:gd name="connsiteY6923" fmla="*/ 233674 h 914180"/>
                <a:gd name="connsiteX6924" fmla="*/ 2808585 w 9144548"/>
                <a:gd name="connsiteY6924" fmla="*/ 235704 h 914180"/>
                <a:gd name="connsiteX6925" fmla="*/ 2817361 w 9144548"/>
                <a:gd name="connsiteY6925" fmla="*/ 245796 h 914180"/>
                <a:gd name="connsiteX6926" fmla="*/ 2813632 w 9144548"/>
                <a:gd name="connsiteY6926" fmla="*/ 249252 h 914180"/>
                <a:gd name="connsiteX6927" fmla="*/ 2807378 w 9144548"/>
                <a:gd name="connsiteY6927" fmla="*/ 242889 h 914180"/>
                <a:gd name="connsiteX6928" fmla="*/ 2815058 w 9144548"/>
                <a:gd name="connsiteY6928" fmla="*/ 238172 h 914180"/>
                <a:gd name="connsiteX6929" fmla="*/ 2808201 w 9144548"/>
                <a:gd name="connsiteY6929" fmla="*/ 233070 h 914180"/>
                <a:gd name="connsiteX6930" fmla="*/ 2791800 w 9144548"/>
                <a:gd name="connsiteY6930" fmla="*/ 217657 h 914180"/>
                <a:gd name="connsiteX6931" fmla="*/ 2787521 w 9144548"/>
                <a:gd name="connsiteY6931" fmla="*/ 213543 h 914180"/>
                <a:gd name="connsiteX6932" fmla="*/ 2786863 w 9144548"/>
                <a:gd name="connsiteY6932" fmla="*/ 205425 h 914180"/>
                <a:gd name="connsiteX6933" fmla="*/ 2794652 w 9144548"/>
                <a:gd name="connsiteY6933" fmla="*/ 211787 h 914180"/>
                <a:gd name="connsiteX6934" fmla="*/ 2808311 w 9144548"/>
                <a:gd name="connsiteY6934" fmla="*/ 220509 h 914180"/>
                <a:gd name="connsiteX6935" fmla="*/ 2815551 w 9144548"/>
                <a:gd name="connsiteY6935" fmla="*/ 223471 h 914180"/>
                <a:gd name="connsiteX6936" fmla="*/ 2801893 w 9144548"/>
                <a:gd name="connsiteY6936" fmla="*/ 220290 h 914180"/>
                <a:gd name="connsiteX6937" fmla="*/ 2821805 w 9144548"/>
                <a:gd name="connsiteY6937" fmla="*/ 239872 h 914180"/>
                <a:gd name="connsiteX6938" fmla="*/ 2815003 w 9144548"/>
                <a:gd name="connsiteY6938" fmla="*/ 238172 h 914180"/>
                <a:gd name="connsiteX6939" fmla="*/ 2807049 w 9144548"/>
                <a:gd name="connsiteY6939" fmla="*/ 200598 h 914180"/>
                <a:gd name="connsiteX6940" fmla="*/ 2815441 w 9144548"/>
                <a:gd name="connsiteY6940" fmla="*/ 206960 h 914180"/>
                <a:gd name="connsiteX6941" fmla="*/ 2804910 w 9144548"/>
                <a:gd name="connsiteY6941" fmla="*/ 205534 h 914180"/>
                <a:gd name="connsiteX6942" fmla="*/ 2797943 w 9144548"/>
                <a:gd name="connsiteY6942" fmla="*/ 201256 h 914180"/>
                <a:gd name="connsiteX6943" fmla="*/ 2785547 w 9144548"/>
                <a:gd name="connsiteY6943" fmla="*/ 192424 h 914180"/>
                <a:gd name="connsiteX6944" fmla="*/ 2785218 w 9144548"/>
                <a:gd name="connsiteY6944" fmla="*/ 182990 h 914180"/>
                <a:gd name="connsiteX6945" fmla="*/ 2783627 w 9144548"/>
                <a:gd name="connsiteY6945" fmla="*/ 162365 h 914180"/>
                <a:gd name="connsiteX6946" fmla="*/ 2799479 w 9144548"/>
                <a:gd name="connsiteY6946" fmla="*/ 178217 h 914180"/>
                <a:gd name="connsiteX6947" fmla="*/ 2805074 w 9144548"/>
                <a:gd name="connsiteY6947" fmla="*/ 184032 h 914180"/>
                <a:gd name="connsiteX6948" fmla="*/ 2807104 w 9144548"/>
                <a:gd name="connsiteY6948" fmla="*/ 200598 h 914180"/>
                <a:gd name="connsiteX6949" fmla="*/ 2795420 w 9144548"/>
                <a:gd name="connsiteY6949" fmla="*/ 201969 h 914180"/>
                <a:gd name="connsiteX6950" fmla="*/ 2801454 w 9144548"/>
                <a:gd name="connsiteY6950" fmla="*/ 205370 h 914180"/>
                <a:gd name="connsiteX6951" fmla="*/ 2812863 w 9144548"/>
                <a:gd name="connsiteY6951" fmla="*/ 221222 h 914180"/>
                <a:gd name="connsiteX6952" fmla="*/ 2818897 w 9144548"/>
                <a:gd name="connsiteY6952" fmla="*/ 223965 h 914180"/>
                <a:gd name="connsiteX6953" fmla="*/ 2818239 w 9144548"/>
                <a:gd name="connsiteY6953" fmla="*/ 223855 h 914180"/>
                <a:gd name="connsiteX6954" fmla="*/ 2797450 w 9144548"/>
                <a:gd name="connsiteY6954" fmla="*/ 211239 h 914180"/>
                <a:gd name="connsiteX6955" fmla="*/ 2786863 w 9144548"/>
                <a:gd name="connsiteY6955" fmla="*/ 201969 h 914180"/>
                <a:gd name="connsiteX6956" fmla="*/ 2786698 w 9144548"/>
                <a:gd name="connsiteY6956" fmla="*/ 201804 h 914180"/>
                <a:gd name="connsiteX6957" fmla="*/ 2785766 w 9144548"/>
                <a:gd name="connsiteY6957" fmla="*/ 195551 h 914180"/>
                <a:gd name="connsiteX6958" fmla="*/ 2795475 w 9144548"/>
                <a:gd name="connsiteY6958" fmla="*/ 201969 h 914180"/>
                <a:gd name="connsiteX6959" fmla="*/ 2732778 w 9144548"/>
                <a:gd name="connsiteY6959" fmla="*/ 273168 h 914180"/>
                <a:gd name="connsiteX6960" fmla="*/ 2733382 w 9144548"/>
                <a:gd name="connsiteY6960" fmla="*/ 276404 h 914180"/>
                <a:gd name="connsiteX6961" fmla="*/ 2733217 w 9144548"/>
                <a:gd name="connsiteY6961" fmla="*/ 277063 h 914180"/>
                <a:gd name="connsiteX6962" fmla="*/ 2726964 w 9144548"/>
                <a:gd name="connsiteY6962" fmla="*/ 270590 h 914180"/>
                <a:gd name="connsiteX6963" fmla="*/ 2726964 w 9144548"/>
                <a:gd name="connsiteY6963" fmla="*/ 270590 h 914180"/>
                <a:gd name="connsiteX6964" fmla="*/ 2732778 w 9144548"/>
                <a:gd name="connsiteY6964" fmla="*/ 273168 h 914180"/>
                <a:gd name="connsiteX6965" fmla="*/ 2732833 w 9144548"/>
                <a:gd name="connsiteY6965" fmla="*/ 278928 h 914180"/>
                <a:gd name="connsiteX6966" fmla="*/ 2731352 w 9144548"/>
                <a:gd name="connsiteY6966" fmla="*/ 286004 h 914180"/>
                <a:gd name="connsiteX6967" fmla="*/ 2730529 w 9144548"/>
                <a:gd name="connsiteY6967" fmla="*/ 280025 h 914180"/>
                <a:gd name="connsiteX6968" fmla="*/ 2728225 w 9144548"/>
                <a:gd name="connsiteY6968" fmla="*/ 273223 h 914180"/>
                <a:gd name="connsiteX6969" fmla="*/ 2732449 w 9144548"/>
                <a:gd name="connsiteY6969" fmla="*/ 278489 h 914180"/>
                <a:gd name="connsiteX6970" fmla="*/ 2732833 w 9144548"/>
                <a:gd name="connsiteY6970" fmla="*/ 278928 h 914180"/>
                <a:gd name="connsiteX6971" fmla="*/ 2723563 w 9144548"/>
                <a:gd name="connsiteY6971" fmla="*/ 269164 h 914180"/>
                <a:gd name="connsiteX6972" fmla="*/ 2727677 w 9144548"/>
                <a:gd name="connsiteY6972" fmla="*/ 280135 h 914180"/>
                <a:gd name="connsiteX6973" fmla="*/ 2728938 w 9144548"/>
                <a:gd name="connsiteY6973" fmla="*/ 287320 h 914180"/>
                <a:gd name="connsiteX6974" fmla="*/ 2729871 w 9144548"/>
                <a:gd name="connsiteY6974" fmla="*/ 293464 h 914180"/>
                <a:gd name="connsiteX6975" fmla="*/ 2728829 w 9144548"/>
                <a:gd name="connsiteY6975" fmla="*/ 299004 h 914180"/>
                <a:gd name="connsiteX6976" fmla="*/ 2724386 w 9144548"/>
                <a:gd name="connsiteY6976" fmla="*/ 296151 h 914180"/>
                <a:gd name="connsiteX6977" fmla="*/ 2722905 w 9144548"/>
                <a:gd name="connsiteY6977" fmla="*/ 286059 h 914180"/>
                <a:gd name="connsiteX6978" fmla="*/ 2719942 w 9144548"/>
                <a:gd name="connsiteY6978" fmla="*/ 280189 h 914180"/>
                <a:gd name="connsiteX6979" fmla="*/ 2714512 w 9144548"/>
                <a:gd name="connsiteY6979" fmla="*/ 274649 h 914180"/>
                <a:gd name="connsiteX6980" fmla="*/ 2720820 w 9144548"/>
                <a:gd name="connsiteY6980" fmla="*/ 286168 h 914180"/>
                <a:gd name="connsiteX6981" fmla="*/ 2721588 w 9144548"/>
                <a:gd name="connsiteY6981" fmla="*/ 294341 h 914180"/>
                <a:gd name="connsiteX6982" fmla="*/ 2715993 w 9144548"/>
                <a:gd name="connsiteY6982" fmla="*/ 290940 h 914180"/>
                <a:gd name="connsiteX6983" fmla="*/ 2707765 w 9144548"/>
                <a:gd name="connsiteY6983" fmla="*/ 266037 h 914180"/>
                <a:gd name="connsiteX6984" fmla="*/ 2706449 w 9144548"/>
                <a:gd name="connsiteY6984" fmla="*/ 262472 h 914180"/>
                <a:gd name="connsiteX6985" fmla="*/ 2723672 w 9144548"/>
                <a:gd name="connsiteY6985" fmla="*/ 269109 h 914180"/>
                <a:gd name="connsiteX6986" fmla="*/ 2728335 w 9144548"/>
                <a:gd name="connsiteY6986" fmla="*/ 301801 h 914180"/>
                <a:gd name="connsiteX6987" fmla="*/ 2728116 w 9144548"/>
                <a:gd name="connsiteY6987" fmla="*/ 303008 h 914180"/>
                <a:gd name="connsiteX6988" fmla="*/ 2726854 w 9144548"/>
                <a:gd name="connsiteY6988" fmla="*/ 309974 h 914180"/>
                <a:gd name="connsiteX6989" fmla="*/ 2726086 w 9144548"/>
                <a:gd name="connsiteY6989" fmla="*/ 314253 h 914180"/>
                <a:gd name="connsiteX6990" fmla="*/ 2725812 w 9144548"/>
                <a:gd name="connsiteY6990" fmla="*/ 314088 h 914180"/>
                <a:gd name="connsiteX6991" fmla="*/ 2724770 w 9144548"/>
                <a:gd name="connsiteY6991" fmla="*/ 309974 h 914180"/>
                <a:gd name="connsiteX6992" fmla="*/ 2724386 w 9144548"/>
                <a:gd name="connsiteY6992" fmla="*/ 299168 h 914180"/>
                <a:gd name="connsiteX6993" fmla="*/ 2727348 w 9144548"/>
                <a:gd name="connsiteY6993" fmla="*/ 301088 h 914180"/>
                <a:gd name="connsiteX6994" fmla="*/ 2728335 w 9144548"/>
                <a:gd name="connsiteY6994" fmla="*/ 301746 h 914180"/>
                <a:gd name="connsiteX6995" fmla="*/ 2722685 w 9144548"/>
                <a:gd name="connsiteY6995" fmla="*/ 310084 h 914180"/>
                <a:gd name="connsiteX6996" fmla="*/ 2723234 w 9144548"/>
                <a:gd name="connsiteY6996" fmla="*/ 311730 h 914180"/>
                <a:gd name="connsiteX6997" fmla="*/ 2722466 w 9144548"/>
                <a:gd name="connsiteY6997" fmla="*/ 315844 h 914180"/>
                <a:gd name="connsiteX6998" fmla="*/ 2716871 w 9144548"/>
                <a:gd name="connsiteY6998" fmla="*/ 294396 h 914180"/>
                <a:gd name="connsiteX6999" fmla="*/ 2721533 w 9144548"/>
                <a:gd name="connsiteY6999" fmla="*/ 297413 h 914180"/>
                <a:gd name="connsiteX7000" fmla="*/ 2721533 w 9144548"/>
                <a:gd name="connsiteY7000" fmla="*/ 298126 h 914180"/>
                <a:gd name="connsiteX7001" fmla="*/ 2722630 w 9144548"/>
                <a:gd name="connsiteY7001" fmla="*/ 310084 h 914180"/>
                <a:gd name="connsiteX7002" fmla="*/ 2705736 w 9144548"/>
                <a:gd name="connsiteY7002" fmla="*/ 774964 h 914180"/>
                <a:gd name="connsiteX7003" fmla="*/ 2688951 w 9144548"/>
                <a:gd name="connsiteY7003" fmla="*/ 795095 h 914180"/>
                <a:gd name="connsiteX7004" fmla="*/ 2686263 w 9144548"/>
                <a:gd name="connsiteY7004" fmla="*/ 775348 h 914180"/>
                <a:gd name="connsiteX7005" fmla="*/ 2691583 w 9144548"/>
                <a:gd name="connsiteY7005" fmla="*/ 765200 h 914180"/>
                <a:gd name="connsiteX7006" fmla="*/ 2706778 w 9144548"/>
                <a:gd name="connsiteY7006" fmla="*/ 728229 h 914180"/>
                <a:gd name="connsiteX7007" fmla="*/ 2717639 w 9144548"/>
                <a:gd name="connsiteY7007" fmla="*/ 728229 h 914180"/>
                <a:gd name="connsiteX7008" fmla="*/ 2719997 w 9144548"/>
                <a:gd name="connsiteY7008" fmla="*/ 730752 h 914180"/>
                <a:gd name="connsiteX7009" fmla="*/ 2716926 w 9144548"/>
                <a:gd name="connsiteY7009" fmla="*/ 750773 h 914180"/>
                <a:gd name="connsiteX7010" fmla="*/ 2705736 w 9144548"/>
                <a:gd name="connsiteY7010" fmla="*/ 775018 h 914180"/>
                <a:gd name="connsiteX7011" fmla="*/ 2729213 w 9144548"/>
                <a:gd name="connsiteY7011" fmla="*/ 759550 h 914180"/>
                <a:gd name="connsiteX7012" fmla="*/ 2720326 w 9144548"/>
                <a:gd name="connsiteY7012" fmla="*/ 764706 h 914180"/>
                <a:gd name="connsiteX7013" fmla="*/ 2733546 w 9144548"/>
                <a:gd name="connsiteY7013" fmla="*/ 743752 h 914180"/>
                <a:gd name="connsiteX7014" fmla="*/ 2740841 w 9144548"/>
                <a:gd name="connsiteY7014" fmla="*/ 733934 h 914180"/>
                <a:gd name="connsiteX7015" fmla="*/ 2750441 w 9144548"/>
                <a:gd name="connsiteY7015" fmla="*/ 727900 h 914180"/>
                <a:gd name="connsiteX7016" fmla="*/ 2807104 w 9144548"/>
                <a:gd name="connsiteY7016" fmla="*/ 727461 h 914180"/>
                <a:gd name="connsiteX7017" fmla="*/ 2812370 w 9144548"/>
                <a:gd name="connsiteY7017" fmla="*/ 730862 h 914180"/>
                <a:gd name="connsiteX7018" fmla="*/ 2729158 w 9144548"/>
                <a:gd name="connsiteY7018" fmla="*/ 759495 h 914180"/>
                <a:gd name="connsiteX7019" fmla="*/ 2810560 w 9144548"/>
                <a:gd name="connsiteY7019" fmla="*/ 346945 h 914180"/>
                <a:gd name="connsiteX7020" fmla="*/ 2810560 w 9144548"/>
                <a:gd name="connsiteY7020" fmla="*/ 346891 h 914180"/>
                <a:gd name="connsiteX7021" fmla="*/ 2803264 w 9144548"/>
                <a:gd name="connsiteY7021" fmla="*/ 341350 h 914180"/>
                <a:gd name="connsiteX7022" fmla="*/ 2802496 w 9144548"/>
                <a:gd name="connsiteY7022" fmla="*/ 335591 h 914180"/>
                <a:gd name="connsiteX7023" fmla="*/ 2812754 w 9144548"/>
                <a:gd name="connsiteY7023" fmla="*/ 344477 h 914180"/>
                <a:gd name="connsiteX7024" fmla="*/ 2810560 w 9144548"/>
                <a:gd name="connsiteY7024" fmla="*/ 347000 h 914180"/>
                <a:gd name="connsiteX7025" fmla="*/ 2816319 w 9144548"/>
                <a:gd name="connsiteY7025" fmla="*/ 341296 h 914180"/>
                <a:gd name="connsiteX7026" fmla="*/ 2815332 w 9144548"/>
                <a:gd name="connsiteY7026" fmla="*/ 340637 h 914180"/>
                <a:gd name="connsiteX7027" fmla="*/ 2813741 w 9144548"/>
                <a:gd name="connsiteY7027" fmla="*/ 343161 h 914180"/>
                <a:gd name="connsiteX7028" fmla="*/ 2802387 w 9144548"/>
                <a:gd name="connsiteY7028" fmla="*/ 332903 h 914180"/>
                <a:gd name="connsiteX7029" fmla="*/ 2802112 w 9144548"/>
                <a:gd name="connsiteY7029" fmla="*/ 332739 h 914180"/>
                <a:gd name="connsiteX7030" fmla="*/ 2800851 w 9144548"/>
                <a:gd name="connsiteY7030" fmla="*/ 323194 h 914180"/>
                <a:gd name="connsiteX7031" fmla="*/ 2800741 w 9144548"/>
                <a:gd name="connsiteY7031" fmla="*/ 322042 h 914180"/>
                <a:gd name="connsiteX7032" fmla="*/ 2810779 w 9144548"/>
                <a:gd name="connsiteY7032" fmla="*/ 331916 h 914180"/>
                <a:gd name="connsiteX7033" fmla="*/ 2817197 w 9144548"/>
                <a:gd name="connsiteY7033" fmla="*/ 338059 h 914180"/>
                <a:gd name="connsiteX7034" fmla="*/ 2816319 w 9144548"/>
                <a:gd name="connsiteY7034" fmla="*/ 341296 h 914180"/>
                <a:gd name="connsiteX7035" fmla="*/ 2818020 w 9144548"/>
                <a:gd name="connsiteY7035" fmla="*/ 334933 h 914180"/>
                <a:gd name="connsiteX7036" fmla="*/ 2814345 w 9144548"/>
                <a:gd name="connsiteY7036" fmla="*/ 331312 h 914180"/>
                <a:gd name="connsiteX7037" fmla="*/ 2799918 w 9144548"/>
                <a:gd name="connsiteY7037" fmla="*/ 317105 h 914180"/>
                <a:gd name="connsiteX7038" fmla="*/ 2799589 w 9144548"/>
                <a:gd name="connsiteY7038" fmla="*/ 312991 h 914180"/>
                <a:gd name="connsiteX7039" fmla="*/ 2819665 w 9144548"/>
                <a:gd name="connsiteY7039" fmla="*/ 328241 h 914180"/>
                <a:gd name="connsiteX7040" fmla="*/ 2818020 w 9144548"/>
                <a:gd name="connsiteY7040" fmla="*/ 334988 h 914180"/>
                <a:gd name="connsiteX7041" fmla="*/ 2826138 w 9144548"/>
                <a:gd name="connsiteY7041" fmla="*/ 298346 h 914180"/>
                <a:gd name="connsiteX7042" fmla="*/ 2815222 w 9144548"/>
                <a:gd name="connsiteY7042" fmla="*/ 291983 h 914180"/>
                <a:gd name="connsiteX7043" fmla="*/ 2830801 w 9144548"/>
                <a:gd name="connsiteY7043" fmla="*/ 272949 h 914180"/>
                <a:gd name="connsiteX7044" fmla="*/ 2830855 w 9144548"/>
                <a:gd name="connsiteY7044" fmla="*/ 273058 h 914180"/>
                <a:gd name="connsiteX7045" fmla="*/ 2826138 w 9144548"/>
                <a:gd name="connsiteY7045" fmla="*/ 298346 h 914180"/>
                <a:gd name="connsiteX7046" fmla="*/ 2923447 w 9144548"/>
                <a:gd name="connsiteY7046" fmla="*/ 269932 h 914180"/>
                <a:gd name="connsiteX7047" fmla="*/ 2926958 w 9144548"/>
                <a:gd name="connsiteY7047" fmla="*/ 264556 h 914180"/>
                <a:gd name="connsiteX7048" fmla="*/ 2929207 w 9144548"/>
                <a:gd name="connsiteY7048" fmla="*/ 271797 h 914180"/>
                <a:gd name="connsiteX7049" fmla="*/ 2924380 w 9144548"/>
                <a:gd name="connsiteY7049" fmla="*/ 274101 h 914180"/>
                <a:gd name="connsiteX7050" fmla="*/ 2922460 w 9144548"/>
                <a:gd name="connsiteY7050" fmla="*/ 270974 h 914180"/>
                <a:gd name="connsiteX7051" fmla="*/ 2923447 w 9144548"/>
                <a:gd name="connsiteY7051" fmla="*/ 269932 h 914180"/>
                <a:gd name="connsiteX7052" fmla="*/ 2921582 w 9144548"/>
                <a:gd name="connsiteY7052" fmla="*/ 249033 h 914180"/>
                <a:gd name="connsiteX7053" fmla="*/ 2920266 w 9144548"/>
                <a:gd name="connsiteY7053" fmla="*/ 248265 h 914180"/>
                <a:gd name="connsiteX7054" fmla="*/ 2919882 w 9144548"/>
                <a:gd name="connsiteY7054" fmla="*/ 248594 h 914180"/>
                <a:gd name="connsiteX7055" fmla="*/ 2919717 w 9144548"/>
                <a:gd name="connsiteY7055" fmla="*/ 247771 h 914180"/>
                <a:gd name="connsiteX7056" fmla="*/ 2912257 w 9144548"/>
                <a:gd name="connsiteY7056" fmla="*/ 231973 h 914180"/>
                <a:gd name="connsiteX7057" fmla="*/ 2904962 w 9144548"/>
                <a:gd name="connsiteY7057" fmla="*/ 216285 h 914180"/>
                <a:gd name="connsiteX7058" fmla="*/ 2902603 w 9144548"/>
                <a:gd name="connsiteY7058" fmla="*/ 208332 h 914180"/>
                <a:gd name="connsiteX7059" fmla="*/ 2901725 w 9144548"/>
                <a:gd name="connsiteY7059" fmla="*/ 203669 h 914180"/>
                <a:gd name="connsiteX7060" fmla="*/ 2921582 w 9144548"/>
                <a:gd name="connsiteY7060" fmla="*/ 249033 h 914180"/>
                <a:gd name="connsiteX7061" fmla="*/ 2873970 w 9144548"/>
                <a:gd name="connsiteY7061" fmla="*/ 155783 h 914180"/>
                <a:gd name="connsiteX7062" fmla="*/ 2889822 w 9144548"/>
                <a:gd name="connsiteY7062" fmla="*/ 181015 h 914180"/>
                <a:gd name="connsiteX7063" fmla="*/ 2876658 w 9144548"/>
                <a:gd name="connsiteY7063" fmla="*/ 192699 h 914180"/>
                <a:gd name="connsiteX7064" fmla="*/ 2871666 w 9144548"/>
                <a:gd name="connsiteY7064" fmla="*/ 181564 h 914180"/>
                <a:gd name="connsiteX7065" fmla="*/ 2868430 w 9144548"/>
                <a:gd name="connsiteY7065" fmla="*/ 171087 h 914180"/>
                <a:gd name="connsiteX7066" fmla="*/ 2866894 w 9144548"/>
                <a:gd name="connsiteY7066" fmla="*/ 160500 h 914180"/>
                <a:gd name="connsiteX7067" fmla="*/ 2866455 w 9144548"/>
                <a:gd name="connsiteY7067" fmla="*/ 171141 h 914180"/>
                <a:gd name="connsiteX7068" fmla="*/ 2868594 w 9144548"/>
                <a:gd name="connsiteY7068" fmla="*/ 181783 h 914180"/>
                <a:gd name="connsiteX7069" fmla="*/ 2873970 w 9144548"/>
                <a:gd name="connsiteY7069" fmla="*/ 195112 h 914180"/>
                <a:gd name="connsiteX7070" fmla="*/ 2872160 w 9144548"/>
                <a:gd name="connsiteY7070" fmla="*/ 196703 h 914180"/>
                <a:gd name="connsiteX7071" fmla="*/ 2868155 w 9144548"/>
                <a:gd name="connsiteY7071" fmla="*/ 199391 h 914180"/>
                <a:gd name="connsiteX7072" fmla="*/ 2860970 w 9144548"/>
                <a:gd name="connsiteY7072" fmla="*/ 146019 h 914180"/>
                <a:gd name="connsiteX7073" fmla="*/ 2859489 w 9144548"/>
                <a:gd name="connsiteY7073" fmla="*/ 134390 h 914180"/>
                <a:gd name="connsiteX7074" fmla="*/ 2873915 w 9144548"/>
                <a:gd name="connsiteY7074" fmla="*/ 155838 h 914180"/>
                <a:gd name="connsiteX7075" fmla="*/ 2883788 w 9144548"/>
                <a:gd name="connsiteY7075" fmla="*/ 213049 h 914180"/>
                <a:gd name="connsiteX7076" fmla="*/ 2890755 w 9144548"/>
                <a:gd name="connsiteY7076" fmla="*/ 223252 h 914180"/>
                <a:gd name="connsiteX7077" fmla="*/ 2895801 w 9144548"/>
                <a:gd name="connsiteY7077" fmla="*/ 233564 h 914180"/>
                <a:gd name="connsiteX7078" fmla="*/ 2895911 w 9144548"/>
                <a:gd name="connsiteY7078" fmla="*/ 234003 h 914180"/>
                <a:gd name="connsiteX7079" fmla="*/ 2890919 w 9144548"/>
                <a:gd name="connsiteY7079" fmla="*/ 227859 h 914180"/>
                <a:gd name="connsiteX7080" fmla="*/ 2880388 w 9144548"/>
                <a:gd name="connsiteY7080" fmla="*/ 212336 h 914180"/>
                <a:gd name="connsiteX7081" fmla="*/ 2879839 w 9144548"/>
                <a:gd name="connsiteY7081" fmla="*/ 215243 h 914180"/>
                <a:gd name="connsiteX7082" fmla="*/ 2879400 w 9144548"/>
                <a:gd name="connsiteY7082" fmla="*/ 214750 h 914180"/>
                <a:gd name="connsiteX7083" fmla="*/ 2880497 w 9144548"/>
                <a:gd name="connsiteY7083" fmla="*/ 211623 h 914180"/>
                <a:gd name="connsiteX7084" fmla="*/ 2881923 w 9144548"/>
                <a:gd name="connsiteY7084" fmla="*/ 209923 h 914180"/>
                <a:gd name="connsiteX7085" fmla="*/ 2883843 w 9144548"/>
                <a:gd name="connsiteY7085" fmla="*/ 213049 h 914180"/>
                <a:gd name="connsiteX7086" fmla="*/ 2911051 w 9144548"/>
                <a:gd name="connsiteY7086" fmla="*/ 770246 h 914180"/>
                <a:gd name="connsiteX7087" fmla="*/ 2860641 w 9144548"/>
                <a:gd name="connsiteY7087" fmla="*/ 727077 h 914180"/>
                <a:gd name="connsiteX7088" fmla="*/ 2888616 w 9144548"/>
                <a:gd name="connsiteY7088" fmla="*/ 726857 h 914180"/>
                <a:gd name="connsiteX7089" fmla="*/ 2902384 w 9144548"/>
                <a:gd name="connsiteY7089" fmla="*/ 747153 h 914180"/>
                <a:gd name="connsiteX7090" fmla="*/ 2919443 w 9144548"/>
                <a:gd name="connsiteY7090" fmla="*/ 780394 h 914180"/>
                <a:gd name="connsiteX7091" fmla="*/ 2910996 w 9144548"/>
                <a:gd name="connsiteY7091" fmla="*/ 770246 h 914180"/>
                <a:gd name="connsiteX7092" fmla="*/ 2912092 w 9144548"/>
                <a:gd name="connsiteY7092" fmla="*/ 726693 h 914180"/>
                <a:gd name="connsiteX7093" fmla="*/ 2919059 w 9144548"/>
                <a:gd name="connsiteY7093" fmla="*/ 726693 h 914180"/>
                <a:gd name="connsiteX7094" fmla="*/ 2918565 w 9144548"/>
                <a:gd name="connsiteY7094" fmla="*/ 731959 h 914180"/>
                <a:gd name="connsiteX7095" fmla="*/ 2916316 w 9144548"/>
                <a:gd name="connsiteY7095" fmla="*/ 737115 h 914180"/>
                <a:gd name="connsiteX7096" fmla="*/ 2915165 w 9144548"/>
                <a:gd name="connsiteY7096" fmla="*/ 734263 h 914180"/>
                <a:gd name="connsiteX7097" fmla="*/ 2912092 w 9144548"/>
                <a:gd name="connsiteY7097" fmla="*/ 726638 h 914180"/>
                <a:gd name="connsiteX7098" fmla="*/ 2911489 w 9144548"/>
                <a:gd name="connsiteY7098" fmla="*/ 254408 h 914180"/>
                <a:gd name="connsiteX7099" fmla="*/ 2909185 w 9144548"/>
                <a:gd name="connsiteY7099" fmla="*/ 251227 h 914180"/>
                <a:gd name="connsiteX7100" fmla="*/ 2899367 w 9144548"/>
                <a:gd name="connsiteY7100" fmla="*/ 231754 h 914180"/>
                <a:gd name="connsiteX7101" fmla="*/ 2898763 w 9144548"/>
                <a:gd name="connsiteY7101" fmla="*/ 233400 h 914180"/>
                <a:gd name="connsiteX7102" fmla="*/ 2897721 w 9144548"/>
                <a:gd name="connsiteY7102" fmla="*/ 234332 h 914180"/>
                <a:gd name="connsiteX7103" fmla="*/ 2897721 w 9144548"/>
                <a:gd name="connsiteY7103" fmla="*/ 233400 h 914180"/>
                <a:gd name="connsiteX7104" fmla="*/ 2893717 w 9144548"/>
                <a:gd name="connsiteY7104" fmla="*/ 222868 h 914180"/>
                <a:gd name="connsiteX7105" fmla="*/ 2887299 w 9144548"/>
                <a:gd name="connsiteY7105" fmla="*/ 212610 h 914180"/>
                <a:gd name="connsiteX7106" fmla="*/ 2884172 w 9144548"/>
                <a:gd name="connsiteY7106" fmla="*/ 207070 h 914180"/>
                <a:gd name="connsiteX7107" fmla="*/ 2894485 w 9144548"/>
                <a:gd name="connsiteY7107" fmla="*/ 193851 h 914180"/>
                <a:gd name="connsiteX7108" fmla="*/ 2896130 w 9144548"/>
                <a:gd name="connsiteY7108" fmla="*/ 192534 h 914180"/>
                <a:gd name="connsiteX7109" fmla="*/ 2901067 w 9144548"/>
                <a:gd name="connsiteY7109" fmla="*/ 202243 h 914180"/>
                <a:gd name="connsiteX7110" fmla="*/ 2900683 w 9144548"/>
                <a:gd name="connsiteY7110" fmla="*/ 208332 h 914180"/>
                <a:gd name="connsiteX7111" fmla="*/ 2901945 w 9144548"/>
                <a:gd name="connsiteY7111" fmla="*/ 216395 h 914180"/>
                <a:gd name="connsiteX7112" fmla="*/ 2908362 w 9144548"/>
                <a:gd name="connsiteY7112" fmla="*/ 232303 h 914180"/>
                <a:gd name="connsiteX7113" fmla="*/ 2916700 w 9144548"/>
                <a:gd name="connsiteY7113" fmla="*/ 247936 h 914180"/>
                <a:gd name="connsiteX7114" fmla="*/ 2917523 w 9144548"/>
                <a:gd name="connsiteY7114" fmla="*/ 250404 h 914180"/>
                <a:gd name="connsiteX7115" fmla="*/ 2911489 w 9144548"/>
                <a:gd name="connsiteY7115" fmla="*/ 254408 h 914180"/>
                <a:gd name="connsiteX7116" fmla="*/ 2930468 w 9144548"/>
                <a:gd name="connsiteY7116" fmla="*/ 780339 h 914180"/>
                <a:gd name="connsiteX7117" fmla="*/ 2921747 w 9144548"/>
                <a:gd name="connsiteY7117" fmla="*/ 752529 h 914180"/>
                <a:gd name="connsiteX7118" fmla="*/ 2927561 w 9144548"/>
                <a:gd name="connsiteY7118" fmla="*/ 754997 h 914180"/>
                <a:gd name="connsiteX7119" fmla="*/ 2929097 w 9144548"/>
                <a:gd name="connsiteY7119" fmla="*/ 737554 h 914180"/>
                <a:gd name="connsiteX7120" fmla="*/ 2932827 w 9144548"/>
                <a:gd name="connsiteY7120" fmla="*/ 736128 h 914180"/>
                <a:gd name="connsiteX7121" fmla="*/ 2930468 w 9144548"/>
                <a:gd name="connsiteY7121" fmla="*/ 780284 h 914180"/>
                <a:gd name="connsiteX7122" fmla="*/ 3237645 w 9144548"/>
                <a:gd name="connsiteY7122" fmla="*/ 221058 h 914180"/>
                <a:gd name="connsiteX7123" fmla="*/ 3240223 w 9144548"/>
                <a:gd name="connsiteY7123" fmla="*/ 218754 h 914180"/>
                <a:gd name="connsiteX7124" fmla="*/ 3242253 w 9144548"/>
                <a:gd name="connsiteY7124" fmla="*/ 233070 h 914180"/>
                <a:gd name="connsiteX7125" fmla="*/ 3241430 w 9144548"/>
                <a:gd name="connsiteY7125" fmla="*/ 231973 h 914180"/>
                <a:gd name="connsiteX7126" fmla="*/ 3235232 w 9144548"/>
                <a:gd name="connsiteY7126" fmla="*/ 223636 h 914180"/>
                <a:gd name="connsiteX7127" fmla="*/ 3240114 w 9144548"/>
                <a:gd name="connsiteY7127" fmla="*/ 232083 h 914180"/>
                <a:gd name="connsiteX7128" fmla="*/ 3242692 w 9144548"/>
                <a:gd name="connsiteY7128" fmla="*/ 235923 h 914180"/>
                <a:gd name="connsiteX7129" fmla="*/ 3243186 w 9144548"/>
                <a:gd name="connsiteY7129" fmla="*/ 239379 h 914180"/>
                <a:gd name="connsiteX7130" fmla="*/ 3243624 w 9144548"/>
                <a:gd name="connsiteY7130" fmla="*/ 242670 h 914180"/>
                <a:gd name="connsiteX7131" fmla="*/ 3242363 w 9144548"/>
                <a:gd name="connsiteY7131" fmla="*/ 243822 h 914180"/>
                <a:gd name="connsiteX7132" fmla="*/ 3237700 w 9144548"/>
                <a:gd name="connsiteY7132" fmla="*/ 248868 h 914180"/>
                <a:gd name="connsiteX7133" fmla="*/ 3235945 w 9144548"/>
                <a:gd name="connsiteY7133" fmla="*/ 247387 h 914180"/>
                <a:gd name="connsiteX7134" fmla="*/ 3222671 w 9144548"/>
                <a:gd name="connsiteY7134" fmla="*/ 237678 h 914180"/>
                <a:gd name="connsiteX7135" fmla="*/ 3237645 w 9144548"/>
                <a:gd name="connsiteY7135" fmla="*/ 221113 h 914180"/>
                <a:gd name="connsiteX7136" fmla="*/ 3242692 w 9144548"/>
                <a:gd name="connsiteY7136" fmla="*/ 246180 h 914180"/>
                <a:gd name="connsiteX7137" fmla="*/ 3242472 w 9144548"/>
                <a:gd name="connsiteY7137" fmla="*/ 246564 h 914180"/>
                <a:gd name="connsiteX7138" fmla="*/ 3239456 w 9144548"/>
                <a:gd name="connsiteY7138" fmla="*/ 250404 h 914180"/>
                <a:gd name="connsiteX7139" fmla="*/ 3239236 w 9144548"/>
                <a:gd name="connsiteY7139" fmla="*/ 250185 h 914180"/>
                <a:gd name="connsiteX7140" fmla="*/ 3242692 w 9144548"/>
                <a:gd name="connsiteY7140" fmla="*/ 246180 h 914180"/>
                <a:gd name="connsiteX7141" fmla="*/ 3238304 w 9144548"/>
                <a:gd name="connsiteY7141" fmla="*/ 251885 h 914180"/>
                <a:gd name="connsiteX7142" fmla="*/ 3228485 w 9144548"/>
                <a:gd name="connsiteY7142" fmla="*/ 264392 h 914180"/>
                <a:gd name="connsiteX7143" fmla="*/ 3228430 w 9144548"/>
                <a:gd name="connsiteY7143" fmla="*/ 264392 h 914180"/>
                <a:gd name="connsiteX7144" fmla="*/ 3232215 w 9144548"/>
                <a:gd name="connsiteY7144" fmla="*/ 259510 h 914180"/>
                <a:gd name="connsiteX7145" fmla="*/ 3238029 w 9144548"/>
                <a:gd name="connsiteY7145" fmla="*/ 251720 h 914180"/>
                <a:gd name="connsiteX7146" fmla="*/ 3238304 w 9144548"/>
                <a:gd name="connsiteY7146" fmla="*/ 251940 h 914180"/>
                <a:gd name="connsiteX7147" fmla="*/ 3221135 w 9144548"/>
                <a:gd name="connsiteY7147" fmla="*/ 239488 h 914180"/>
                <a:gd name="connsiteX7148" fmla="*/ 3221573 w 9144548"/>
                <a:gd name="connsiteY7148" fmla="*/ 238940 h 914180"/>
                <a:gd name="connsiteX7149" fmla="*/ 3233422 w 9144548"/>
                <a:gd name="connsiteY7149" fmla="*/ 247881 h 914180"/>
                <a:gd name="connsiteX7150" fmla="*/ 3236438 w 9144548"/>
                <a:gd name="connsiteY7150" fmla="*/ 250349 h 914180"/>
                <a:gd name="connsiteX7151" fmla="*/ 3229637 w 9144548"/>
                <a:gd name="connsiteY7151" fmla="*/ 259126 h 914180"/>
                <a:gd name="connsiteX7152" fmla="*/ 3226730 w 9144548"/>
                <a:gd name="connsiteY7152" fmla="*/ 262965 h 914180"/>
                <a:gd name="connsiteX7153" fmla="*/ 3214278 w 9144548"/>
                <a:gd name="connsiteY7153" fmla="*/ 253860 h 914180"/>
                <a:gd name="connsiteX7154" fmla="*/ 3212523 w 9144548"/>
                <a:gd name="connsiteY7154" fmla="*/ 252818 h 914180"/>
                <a:gd name="connsiteX7155" fmla="*/ 3221135 w 9144548"/>
                <a:gd name="connsiteY7155" fmla="*/ 239543 h 914180"/>
                <a:gd name="connsiteX7156" fmla="*/ 3208244 w 9144548"/>
                <a:gd name="connsiteY7156" fmla="*/ 731465 h 914180"/>
                <a:gd name="connsiteX7157" fmla="*/ 3214168 w 9144548"/>
                <a:gd name="connsiteY7157" fmla="*/ 743423 h 914180"/>
                <a:gd name="connsiteX7158" fmla="*/ 3217514 w 9144548"/>
                <a:gd name="connsiteY7158" fmla="*/ 741394 h 914180"/>
                <a:gd name="connsiteX7159" fmla="*/ 3219269 w 9144548"/>
                <a:gd name="connsiteY7159" fmla="*/ 761141 h 914180"/>
                <a:gd name="connsiteX7160" fmla="*/ 3205227 w 9144548"/>
                <a:gd name="connsiteY7160" fmla="*/ 730697 h 914180"/>
                <a:gd name="connsiteX7161" fmla="*/ 3208244 w 9144548"/>
                <a:gd name="connsiteY7161" fmla="*/ 731465 h 914180"/>
                <a:gd name="connsiteX7162" fmla="*/ 3197987 w 9144548"/>
                <a:gd name="connsiteY7162" fmla="*/ 256493 h 914180"/>
                <a:gd name="connsiteX7163" fmla="*/ 3206544 w 9144548"/>
                <a:gd name="connsiteY7163" fmla="*/ 260332 h 914180"/>
                <a:gd name="connsiteX7164" fmla="*/ 3206105 w 9144548"/>
                <a:gd name="connsiteY7164" fmla="*/ 261320 h 914180"/>
                <a:gd name="connsiteX7165" fmla="*/ 3202539 w 9144548"/>
                <a:gd name="connsiteY7165" fmla="*/ 263898 h 914180"/>
                <a:gd name="connsiteX7166" fmla="*/ 3197987 w 9144548"/>
                <a:gd name="connsiteY7166" fmla="*/ 256548 h 914180"/>
                <a:gd name="connsiteX7167" fmla="*/ 3216911 w 9144548"/>
                <a:gd name="connsiteY7167" fmla="*/ 730423 h 914180"/>
                <a:gd name="connsiteX7168" fmla="*/ 3213894 w 9144548"/>
                <a:gd name="connsiteY7168" fmla="*/ 726967 h 914180"/>
                <a:gd name="connsiteX7169" fmla="*/ 3212632 w 9144548"/>
                <a:gd name="connsiteY7169" fmla="*/ 724444 h 914180"/>
                <a:gd name="connsiteX7170" fmla="*/ 3216966 w 9144548"/>
                <a:gd name="connsiteY7170" fmla="*/ 724444 h 914180"/>
                <a:gd name="connsiteX7171" fmla="*/ 3216911 w 9144548"/>
                <a:gd name="connsiteY7171" fmla="*/ 728393 h 914180"/>
                <a:gd name="connsiteX7172" fmla="*/ 3216911 w 9144548"/>
                <a:gd name="connsiteY7172" fmla="*/ 730423 h 914180"/>
                <a:gd name="connsiteX7173" fmla="*/ 3213400 w 9144548"/>
                <a:gd name="connsiteY7173" fmla="*/ 277776 h 914180"/>
                <a:gd name="connsiteX7174" fmla="*/ 3210822 w 9144548"/>
                <a:gd name="connsiteY7174" fmla="*/ 278379 h 914180"/>
                <a:gd name="connsiteX7175" fmla="*/ 3209670 w 9144548"/>
                <a:gd name="connsiteY7175" fmla="*/ 276240 h 914180"/>
                <a:gd name="connsiteX7176" fmla="*/ 3210493 w 9144548"/>
                <a:gd name="connsiteY7176" fmla="*/ 274484 h 914180"/>
                <a:gd name="connsiteX7177" fmla="*/ 3207202 w 9144548"/>
                <a:gd name="connsiteY7177" fmla="*/ 262856 h 914180"/>
                <a:gd name="connsiteX7178" fmla="*/ 3208134 w 9144548"/>
                <a:gd name="connsiteY7178" fmla="*/ 261155 h 914180"/>
                <a:gd name="connsiteX7179" fmla="*/ 3214662 w 9144548"/>
                <a:gd name="connsiteY7179" fmla="*/ 264392 h 914180"/>
                <a:gd name="connsiteX7180" fmla="*/ 3222067 w 9144548"/>
                <a:gd name="connsiteY7180" fmla="*/ 268780 h 914180"/>
                <a:gd name="connsiteX7181" fmla="*/ 3217295 w 9144548"/>
                <a:gd name="connsiteY7181" fmla="*/ 274155 h 914180"/>
                <a:gd name="connsiteX7182" fmla="*/ 3215978 w 9144548"/>
                <a:gd name="connsiteY7182" fmla="*/ 273662 h 914180"/>
                <a:gd name="connsiteX7183" fmla="*/ 3217240 w 9144548"/>
                <a:gd name="connsiteY7183" fmla="*/ 274265 h 914180"/>
                <a:gd name="connsiteX7184" fmla="*/ 3217075 w 9144548"/>
                <a:gd name="connsiteY7184" fmla="*/ 274484 h 914180"/>
                <a:gd name="connsiteX7185" fmla="*/ 3213455 w 9144548"/>
                <a:gd name="connsiteY7185" fmla="*/ 277831 h 914180"/>
                <a:gd name="connsiteX7186" fmla="*/ 3218776 w 9144548"/>
                <a:gd name="connsiteY7186" fmla="*/ 274923 h 914180"/>
                <a:gd name="connsiteX7187" fmla="*/ 3220147 w 9144548"/>
                <a:gd name="connsiteY7187" fmla="*/ 275527 h 914180"/>
                <a:gd name="connsiteX7188" fmla="*/ 3216143 w 9144548"/>
                <a:gd name="connsiteY7188" fmla="*/ 280847 h 914180"/>
                <a:gd name="connsiteX7189" fmla="*/ 3215759 w 9144548"/>
                <a:gd name="connsiteY7189" fmla="*/ 277447 h 914180"/>
                <a:gd name="connsiteX7190" fmla="*/ 3218831 w 9144548"/>
                <a:gd name="connsiteY7190" fmla="*/ 274868 h 914180"/>
                <a:gd name="connsiteX7191" fmla="*/ 3218940 w 9144548"/>
                <a:gd name="connsiteY7191" fmla="*/ 274759 h 914180"/>
                <a:gd name="connsiteX7192" fmla="*/ 3223822 w 9144548"/>
                <a:gd name="connsiteY7192" fmla="*/ 269822 h 914180"/>
                <a:gd name="connsiteX7193" fmla="*/ 3224206 w 9144548"/>
                <a:gd name="connsiteY7193" fmla="*/ 270041 h 914180"/>
                <a:gd name="connsiteX7194" fmla="*/ 3220312 w 9144548"/>
                <a:gd name="connsiteY7194" fmla="*/ 275253 h 914180"/>
                <a:gd name="connsiteX7195" fmla="*/ 3218940 w 9144548"/>
                <a:gd name="connsiteY7195" fmla="*/ 274759 h 914180"/>
                <a:gd name="connsiteX7196" fmla="*/ 3223164 w 9144548"/>
                <a:gd name="connsiteY7196" fmla="*/ 267518 h 914180"/>
                <a:gd name="connsiteX7197" fmla="*/ 3216362 w 9144548"/>
                <a:gd name="connsiteY7197" fmla="*/ 263788 h 914180"/>
                <a:gd name="connsiteX7198" fmla="*/ 3208573 w 9144548"/>
                <a:gd name="connsiteY7198" fmla="*/ 260223 h 914180"/>
                <a:gd name="connsiteX7199" fmla="*/ 3209506 w 9144548"/>
                <a:gd name="connsiteY7199" fmla="*/ 258522 h 914180"/>
                <a:gd name="connsiteX7200" fmla="*/ 3211809 w 9144548"/>
                <a:gd name="connsiteY7200" fmla="*/ 254079 h 914180"/>
                <a:gd name="connsiteX7201" fmla="*/ 3212248 w 9144548"/>
                <a:gd name="connsiteY7201" fmla="*/ 254354 h 914180"/>
                <a:gd name="connsiteX7202" fmla="*/ 3225578 w 9144548"/>
                <a:gd name="connsiteY7202" fmla="*/ 264446 h 914180"/>
                <a:gd name="connsiteX7203" fmla="*/ 3223164 w 9144548"/>
                <a:gd name="connsiteY7203" fmla="*/ 267518 h 914180"/>
                <a:gd name="connsiteX7204" fmla="*/ 3227223 w 9144548"/>
                <a:gd name="connsiteY7204" fmla="*/ 265818 h 914180"/>
                <a:gd name="connsiteX7205" fmla="*/ 3227333 w 9144548"/>
                <a:gd name="connsiteY7205" fmla="*/ 265873 h 914180"/>
                <a:gd name="connsiteX7206" fmla="*/ 3225194 w 9144548"/>
                <a:gd name="connsiteY7206" fmla="*/ 268725 h 914180"/>
                <a:gd name="connsiteX7207" fmla="*/ 3224919 w 9144548"/>
                <a:gd name="connsiteY7207" fmla="*/ 268560 h 914180"/>
                <a:gd name="connsiteX7208" fmla="*/ 3227223 w 9144548"/>
                <a:gd name="connsiteY7208" fmla="*/ 265818 h 914180"/>
                <a:gd name="connsiteX7209" fmla="*/ 3206050 w 9144548"/>
                <a:gd name="connsiteY7209" fmla="*/ 233180 h 914180"/>
                <a:gd name="connsiteX7210" fmla="*/ 3206982 w 9144548"/>
                <a:gd name="connsiteY7210" fmla="*/ 229395 h 914180"/>
                <a:gd name="connsiteX7211" fmla="*/ 3209725 w 9144548"/>
                <a:gd name="connsiteY7211" fmla="*/ 231096 h 914180"/>
                <a:gd name="connsiteX7212" fmla="*/ 3219599 w 9144548"/>
                <a:gd name="connsiteY7212" fmla="*/ 237678 h 914180"/>
                <a:gd name="connsiteX7213" fmla="*/ 3218392 w 9144548"/>
                <a:gd name="connsiteY7213" fmla="*/ 239159 h 914180"/>
                <a:gd name="connsiteX7214" fmla="*/ 3210548 w 9144548"/>
                <a:gd name="connsiteY7214" fmla="*/ 251666 h 914180"/>
                <a:gd name="connsiteX7215" fmla="*/ 3200345 w 9144548"/>
                <a:gd name="connsiteY7215" fmla="*/ 246345 h 914180"/>
                <a:gd name="connsiteX7216" fmla="*/ 3206050 w 9144548"/>
                <a:gd name="connsiteY7216" fmla="*/ 233180 h 914180"/>
                <a:gd name="connsiteX7217" fmla="*/ 3199961 w 9144548"/>
                <a:gd name="connsiteY7217" fmla="*/ 247113 h 914180"/>
                <a:gd name="connsiteX7218" fmla="*/ 3209945 w 9144548"/>
                <a:gd name="connsiteY7218" fmla="*/ 252873 h 914180"/>
                <a:gd name="connsiteX7219" fmla="*/ 3207366 w 9144548"/>
                <a:gd name="connsiteY7219" fmla="*/ 258358 h 914180"/>
                <a:gd name="connsiteX7220" fmla="*/ 3206873 w 9144548"/>
                <a:gd name="connsiteY7220" fmla="*/ 259455 h 914180"/>
                <a:gd name="connsiteX7221" fmla="*/ 3204514 w 9144548"/>
                <a:gd name="connsiteY7221" fmla="*/ 258358 h 914180"/>
                <a:gd name="connsiteX7222" fmla="*/ 3197493 w 9144548"/>
                <a:gd name="connsiteY7222" fmla="*/ 255725 h 914180"/>
                <a:gd name="connsiteX7223" fmla="*/ 3195957 w 9144548"/>
                <a:gd name="connsiteY7223" fmla="*/ 253311 h 914180"/>
                <a:gd name="connsiteX7224" fmla="*/ 3198041 w 9144548"/>
                <a:gd name="connsiteY7224" fmla="*/ 250404 h 914180"/>
                <a:gd name="connsiteX7225" fmla="*/ 3199852 w 9144548"/>
                <a:gd name="connsiteY7225" fmla="*/ 247058 h 914180"/>
                <a:gd name="connsiteX7226" fmla="*/ 3197932 w 9144548"/>
                <a:gd name="connsiteY7226" fmla="*/ 246126 h 914180"/>
                <a:gd name="connsiteX7227" fmla="*/ 3195463 w 9144548"/>
                <a:gd name="connsiteY7227" fmla="*/ 250130 h 914180"/>
                <a:gd name="connsiteX7228" fmla="*/ 3194695 w 9144548"/>
                <a:gd name="connsiteY7228" fmla="*/ 251227 h 914180"/>
                <a:gd name="connsiteX7229" fmla="*/ 3188552 w 9144548"/>
                <a:gd name="connsiteY7229" fmla="*/ 242012 h 914180"/>
                <a:gd name="connsiteX7230" fmla="*/ 3197932 w 9144548"/>
                <a:gd name="connsiteY7230" fmla="*/ 246071 h 914180"/>
                <a:gd name="connsiteX7231" fmla="*/ 3180708 w 9144548"/>
                <a:gd name="connsiteY7231" fmla="*/ 740571 h 914180"/>
                <a:gd name="connsiteX7232" fmla="*/ 3179501 w 9144548"/>
                <a:gd name="connsiteY7232" fmla="*/ 741229 h 914180"/>
                <a:gd name="connsiteX7233" fmla="*/ 3179446 w 9144548"/>
                <a:gd name="connsiteY7233" fmla="*/ 737115 h 914180"/>
                <a:gd name="connsiteX7234" fmla="*/ 3180763 w 9144548"/>
                <a:gd name="connsiteY7234" fmla="*/ 740571 h 914180"/>
                <a:gd name="connsiteX7235" fmla="*/ 3175223 w 9144548"/>
                <a:gd name="connsiteY7235" fmla="*/ 724773 h 914180"/>
                <a:gd name="connsiteX7236" fmla="*/ 3175881 w 9144548"/>
                <a:gd name="connsiteY7236" fmla="*/ 724773 h 914180"/>
                <a:gd name="connsiteX7237" fmla="*/ 3176649 w 9144548"/>
                <a:gd name="connsiteY7237" fmla="*/ 728284 h 914180"/>
                <a:gd name="connsiteX7238" fmla="*/ 3178349 w 9144548"/>
                <a:gd name="connsiteY7238" fmla="*/ 733934 h 914180"/>
                <a:gd name="connsiteX7239" fmla="*/ 3170670 w 9144548"/>
                <a:gd name="connsiteY7239" fmla="*/ 737499 h 914180"/>
                <a:gd name="connsiteX7240" fmla="*/ 3175332 w 9144548"/>
                <a:gd name="connsiteY7240" fmla="*/ 732343 h 914180"/>
                <a:gd name="connsiteX7241" fmla="*/ 3175278 w 9144548"/>
                <a:gd name="connsiteY7241" fmla="*/ 724718 h 914180"/>
                <a:gd name="connsiteX7242" fmla="*/ 3161454 w 9144548"/>
                <a:gd name="connsiteY7242" fmla="*/ 290940 h 914180"/>
                <a:gd name="connsiteX7243" fmla="*/ 3161619 w 9144548"/>
                <a:gd name="connsiteY7243" fmla="*/ 303008 h 914180"/>
                <a:gd name="connsiteX7244" fmla="*/ 3164416 w 9144548"/>
                <a:gd name="connsiteY7244" fmla="*/ 306903 h 914180"/>
                <a:gd name="connsiteX7245" fmla="*/ 3158712 w 9144548"/>
                <a:gd name="connsiteY7245" fmla="*/ 303776 h 914180"/>
                <a:gd name="connsiteX7246" fmla="*/ 3158383 w 9144548"/>
                <a:gd name="connsiteY7246" fmla="*/ 302185 h 914180"/>
                <a:gd name="connsiteX7247" fmla="*/ 3158986 w 9144548"/>
                <a:gd name="connsiteY7247" fmla="*/ 294780 h 914180"/>
                <a:gd name="connsiteX7248" fmla="*/ 3160741 w 9144548"/>
                <a:gd name="connsiteY7248" fmla="*/ 288198 h 914180"/>
                <a:gd name="connsiteX7249" fmla="*/ 3161509 w 9144548"/>
                <a:gd name="connsiteY7249" fmla="*/ 290940 h 914180"/>
                <a:gd name="connsiteX7250" fmla="*/ 3163045 w 9144548"/>
                <a:gd name="connsiteY7250" fmla="*/ 362743 h 914180"/>
                <a:gd name="connsiteX7251" fmla="*/ 3162058 w 9144548"/>
                <a:gd name="connsiteY7251" fmla="*/ 364224 h 914180"/>
                <a:gd name="connsiteX7252" fmla="*/ 3161893 w 9144548"/>
                <a:gd name="connsiteY7252" fmla="*/ 361646 h 914180"/>
                <a:gd name="connsiteX7253" fmla="*/ 3163045 w 9144548"/>
                <a:gd name="connsiteY7253" fmla="*/ 362743 h 914180"/>
                <a:gd name="connsiteX7254" fmla="*/ 3094643 w 9144548"/>
                <a:gd name="connsiteY7254" fmla="*/ 294177 h 914180"/>
                <a:gd name="connsiteX7255" fmla="*/ 3102707 w 9144548"/>
                <a:gd name="connsiteY7255" fmla="*/ 278434 h 914180"/>
                <a:gd name="connsiteX7256" fmla="*/ 3107973 w 9144548"/>
                <a:gd name="connsiteY7256" fmla="*/ 270700 h 914180"/>
                <a:gd name="connsiteX7257" fmla="*/ 3114281 w 9144548"/>
                <a:gd name="connsiteY7257" fmla="*/ 263075 h 914180"/>
                <a:gd name="connsiteX7258" fmla="*/ 3106108 w 9144548"/>
                <a:gd name="connsiteY7258" fmla="*/ 270480 h 914180"/>
                <a:gd name="connsiteX7259" fmla="*/ 3100184 w 9144548"/>
                <a:gd name="connsiteY7259" fmla="*/ 277556 h 914180"/>
                <a:gd name="connsiteX7260" fmla="*/ 3134522 w 9144548"/>
                <a:gd name="connsiteY7260" fmla="*/ 220729 h 914180"/>
                <a:gd name="connsiteX7261" fmla="*/ 3148235 w 9144548"/>
                <a:gd name="connsiteY7261" fmla="*/ 251117 h 914180"/>
                <a:gd name="connsiteX7262" fmla="*/ 3159096 w 9144548"/>
                <a:gd name="connsiteY7262" fmla="*/ 282493 h 914180"/>
                <a:gd name="connsiteX7263" fmla="*/ 3158438 w 9144548"/>
                <a:gd name="connsiteY7263" fmla="*/ 287265 h 914180"/>
                <a:gd name="connsiteX7264" fmla="*/ 3156847 w 9144548"/>
                <a:gd name="connsiteY7264" fmla="*/ 294725 h 914180"/>
                <a:gd name="connsiteX7265" fmla="*/ 3157011 w 9144548"/>
                <a:gd name="connsiteY7265" fmla="*/ 302240 h 914180"/>
                <a:gd name="connsiteX7266" fmla="*/ 3157231 w 9144548"/>
                <a:gd name="connsiteY7266" fmla="*/ 302898 h 914180"/>
                <a:gd name="connsiteX7267" fmla="*/ 3156243 w 9144548"/>
                <a:gd name="connsiteY7267" fmla="*/ 302295 h 914180"/>
                <a:gd name="connsiteX7268" fmla="*/ 3155366 w 9144548"/>
                <a:gd name="connsiteY7268" fmla="*/ 301198 h 914180"/>
                <a:gd name="connsiteX7269" fmla="*/ 3152733 w 9144548"/>
                <a:gd name="connsiteY7269" fmla="*/ 304709 h 914180"/>
                <a:gd name="connsiteX7270" fmla="*/ 3149497 w 9144548"/>
                <a:gd name="connsiteY7270" fmla="*/ 294396 h 914180"/>
                <a:gd name="connsiteX7271" fmla="*/ 3149222 w 9144548"/>
                <a:gd name="connsiteY7271" fmla="*/ 290721 h 914180"/>
                <a:gd name="connsiteX7272" fmla="*/ 3147851 w 9144548"/>
                <a:gd name="connsiteY7272" fmla="*/ 285071 h 914180"/>
                <a:gd name="connsiteX7273" fmla="*/ 3145108 w 9144548"/>
                <a:gd name="connsiteY7273" fmla="*/ 279531 h 914180"/>
                <a:gd name="connsiteX7274" fmla="*/ 3146425 w 9144548"/>
                <a:gd name="connsiteY7274" fmla="*/ 285126 h 914180"/>
                <a:gd name="connsiteX7275" fmla="*/ 3146535 w 9144548"/>
                <a:gd name="connsiteY7275" fmla="*/ 286004 h 914180"/>
                <a:gd name="connsiteX7276" fmla="*/ 3143298 w 9144548"/>
                <a:gd name="connsiteY7276" fmla="*/ 277172 h 914180"/>
                <a:gd name="connsiteX7277" fmla="*/ 3130846 w 9144548"/>
                <a:gd name="connsiteY7277" fmla="*/ 251391 h 914180"/>
                <a:gd name="connsiteX7278" fmla="*/ 3130792 w 9144548"/>
                <a:gd name="connsiteY7278" fmla="*/ 255834 h 914180"/>
                <a:gd name="connsiteX7279" fmla="*/ 3129420 w 9144548"/>
                <a:gd name="connsiteY7279" fmla="*/ 272729 h 914180"/>
                <a:gd name="connsiteX7280" fmla="*/ 3123112 w 9144548"/>
                <a:gd name="connsiteY7280" fmla="*/ 318806 h 914180"/>
                <a:gd name="connsiteX7281" fmla="*/ 3122728 w 9144548"/>
                <a:gd name="connsiteY7281" fmla="*/ 321055 h 914180"/>
                <a:gd name="connsiteX7282" fmla="*/ 3120479 w 9144548"/>
                <a:gd name="connsiteY7282" fmla="*/ 314747 h 914180"/>
                <a:gd name="connsiteX7283" fmla="*/ 3118724 w 9144548"/>
                <a:gd name="connsiteY7283" fmla="*/ 339266 h 914180"/>
                <a:gd name="connsiteX7284" fmla="*/ 3102103 w 9144548"/>
                <a:gd name="connsiteY7284" fmla="*/ 308603 h 914180"/>
                <a:gd name="connsiteX7285" fmla="*/ 3093985 w 9144548"/>
                <a:gd name="connsiteY7285" fmla="*/ 295603 h 914180"/>
                <a:gd name="connsiteX7286" fmla="*/ 3094589 w 9144548"/>
                <a:gd name="connsiteY7286" fmla="*/ 294287 h 914180"/>
                <a:gd name="connsiteX7287" fmla="*/ 3156627 w 9144548"/>
                <a:gd name="connsiteY7287" fmla="*/ 318751 h 914180"/>
                <a:gd name="connsiteX7288" fmla="*/ 3156243 w 9144548"/>
                <a:gd name="connsiteY7288" fmla="*/ 318586 h 914180"/>
                <a:gd name="connsiteX7289" fmla="*/ 3156243 w 9144548"/>
                <a:gd name="connsiteY7289" fmla="*/ 318312 h 914180"/>
                <a:gd name="connsiteX7290" fmla="*/ 3156682 w 9144548"/>
                <a:gd name="connsiteY7290" fmla="*/ 318751 h 914180"/>
                <a:gd name="connsiteX7291" fmla="*/ 3152239 w 9144548"/>
                <a:gd name="connsiteY7291" fmla="*/ 748909 h 914180"/>
                <a:gd name="connsiteX7292" fmla="*/ 3151581 w 9144548"/>
                <a:gd name="connsiteY7292" fmla="*/ 748689 h 914180"/>
                <a:gd name="connsiteX7293" fmla="*/ 3152239 w 9144548"/>
                <a:gd name="connsiteY7293" fmla="*/ 748689 h 914180"/>
                <a:gd name="connsiteX7294" fmla="*/ 3152239 w 9144548"/>
                <a:gd name="connsiteY7294" fmla="*/ 748909 h 914180"/>
                <a:gd name="connsiteX7295" fmla="*/ 3058276 w 9144548"/>
                <a:gd name="connsiteY7295" fmla="*/ 725596 h 914180"/>
                <a:gd name="connsiteX7296" fmla="*/ 3068917 w 9144548"/>
                <a:gd name="connsiteY7296" fmla="*/ 725596 h 914180"/>
                <a:gd name="connsiteX7297" fmla="*/ 3047525 w 9144548"/>
                <a:gd name="connsiteY7297" fmla="*/ 730478 h 914180"/>
                <a:gd name="connsiteX7298" fmla="*/ 3058221 w 9144548"/>
                <a:gd name="connsiteY7298" fmla="*/ 725596 h 914180"/>
                <a:gd name="connsiteX7299" fmla="*/ 3014942 w 9144548"/>
                <a:gd name="connsiteY7299" fmla="*/ 235484 h 914180"/>
                <a:gd name="connsiteX7300" fmla="*/ 3021415 w 9144548"/>
                <a:gd name="connsiteY7300" fmla="*/ 245303 h 914180"/>
                <a:gd name="connsiteX7301" fmla="*/ 3022183 w 9144548"/>
                <a:gd name="connsiteY7301" fmla="*/ 252105 h 914180"/>
                <a:gd name="connsiteX7302" fmla="*/ 3022183 w 9144548"/>
                <a:gd name="connsiteY7302" fmla="*/ 253256 h 914180"/>
                <a:gd name="connsiteX7303" fmla="*/ 3020866 w 9144548"/>
                <a:gd name="connsiteY7303" fmla="*/ 252708 h 914180"/>
                <a:gd name="connsiteX7304" fmla="*/ 3018453 w 9144548"/>
                <a:gd name="connsiteY7304" fmla="*/ 247661 h 914180"/>
                <a:gd name="connsiteX7305" fmla="*/ 3014942 w 9144548"/>
                <a:gd name="connsiteY7305" fmla="*/ 235539 h 914180"/>
                <a:gd name="connsiteX7306" fmla="*/ 3018069 w 9144548"/>
                <a:gd name="connsiteY7306" fmla="*/ 755271 h 914180"/>
                <a:gd name="connsiteX7307" fmla="*/ 3017465 w 9144548"/>
                <a:gd name="connsiteY7307" fmla="*/ 755601 h 914180"/>
                <a:gd name="connsiteX7308" fmla="*/ 3017410 w 9144548"/>
                <a:gd name="connsiteY7308" fmla="*/ 755381 h 914180"/>
                <a:gd name="connsiteX7309" fmla="*/ 3018069 w 9144548"/>
                <a:gd name="connsiteY7309" fmla="*/ 755271 h 914180"/>
                <a:gd name="connsiteX7310" fmla="*/ 2971608 w 9144548"/>
                <a:gd name="connsiteY7310" fmla="*/ 726254 h 914180"/>
                <a:gd name="connsiteX7311" fmla="*/ 2975612 w 9144548"/>
                <a:gd name="connsiteY7311" fmla="*/ 735085 h 914180"/>
                <a:gd name="connsiteX7312" fmla="*/ 2985102 w 9144548"/>
                <a:gd name="connsiteY7312" fmla="*/ 741778 h 914180"/>
                <a:gd name="connsiteX7313" fmla="*/ 2972321 w 9144548"/>
                <a:gd name="connsiteY7313" fmla="*/ 737664 h 914180"/>
                <a:gd name="connsiteX7314" fmla="*/ 2971443 w 9144548"/>
                <a:gd name="connsiteY7314" fmla="*/ 729490 h 914180"/>
                <a:gd name="connsiteX7315" fmla="*/ 2970840 w 9144548"/>
                <a:gd name="connsiteY7315" fmla="*/ 726199 h 914180"/>
                <a:gd name="connsiteX7316" fmla="*/ 2971553 w 9144548"/>
                <a:gd name="connsiteY7316" fmla="*/ 726199 h 914180"/>
                <a:gd name="connsiteX7317" fmla="*/ 2974844 w 9144548"/>
                <a:gd name="connsiteY7317" fmla="*/ 747976 h 914180"/>
                <a:gd name="connsiteX7318" fmla="*/ 2972815 w 9144548"/>
                <a:gd name="connsiteY7318" fmla="*/ 747263 h 914180"/>
                <a:gd name="connsiteX7319" fmla="*/ 2972650 w 9144548"/>
                <a:gd name="connsiteY7319" fmla="*/ 742326 h 914180"/>
                <a:gd name="connsiteX7320" fmla="*/ 2974844 w 9144548"/>
                <a:gd name="connsiteY7320" fmla="*/ 748031 h 914180"/>
                <a:gd name="connsiteX7321" fmla="*/ 2970237 w 9144548"/>
                <a:gd name="connsiteY7321" fmla="*/ 832120 h 914180"/>
                <a:gd name="connsiteX7322" fmla="*/ 2946266 w 9144548"/>
                <a:gd name="connsiteY7322" fmla="*/ 860809 h 914180"/>
                <a:gd name="connsiteX7323" fmla="*/ 2942426 w 9144548"/>
                <a:gd name="connsiteY7323" fmla="*/ 832834 h 914180"/>
                <a:gd name="connsiteX7324" fmla="*/ 2950051 w 9144548"/>
                <a:gd name="connsiteY7324" fmla="*/ 818352 h 914180"/>
                <a:gd name="connsiteX7325" fmla="*/ 2972650 w 9144548"/>
                <a:gd name="connsiteY7325" fmla="*/ 756094 h 914180"/>
                <a:gd name="connsiteX7326" fmla="*/ 2972815 w 9144548"/>
                <a:gd name="connsiteY7326" fmla="*/ 756204 h 914180"/>
                <a:gd name="connsiteX7327" fmla="*/ 2990478 w 9144548"/>
                <a:gd name="connsiteY7327" fmla="*/ 769314 h 914180"/>
                <a:gd name="connsiteX7328" fmla="*/ 2986035 w 9144548"/>
                <a:gd name="connsiteY7328" fmla="*/ 797783 h 914180"/>
                <a:gd name="connsiteX7329" fmla="*/ 2970182 w 9144548"/>
                <a:gd name="connsiteY7329" fmla="*/ 832175 h 914180"/>
                <a:gd name="connsiteX7330" fmla="*/ 3177033 w 9144548"/>
                <a:gd name="connsiteY7330" fmla="*/ 785934 h 914180"/>
                <a:gd name="connsiteX7331" fmla="*/ 3121138 w 9144548"/>
                <a:gd name="connsiteY7331" fmla="*/ 770356 h 914180"/>
                <a:gd name="connsiteX7332" fmla="*/ 3123167 w 9144548"/>
                <a:gd name="connsiteY7332" fmla="*/ 769423 h 914180"/>
                <a:gd name="connsiteX7333" fmla="*/ 3118888 w 9144548"/>
                <a:gd name="connsiteY7333" fmla="*/ 769862 h 914180"/>
                <a:gd name="connsiteX7334" fmla="*/ 3082905 w 9144548"/>
                <a:gd name="connsiteY7334" fmla="*/ 764322 h 914180"/>
                <a:gd name="connsiteX7335" fmla="*/ 3105504 w 9144548"/>
                <a:gd name="connsiteY7335" fmla="*/ 772441 h 914180"/>
                <a:gd name="connsiteX7336" fmla="*/ 3003697 w 9144548"/>
                <a:gd name="connsiteY7336" fmla="*/ 810289 h 914180"/>
                <a:gd name="connsiteX7337" fmla="*/ 2991081 w 9144548"/>
                <a:gd name="connsiteY7337" fmla="*/ 817584 h 914180"/>
                <a:gd name="connsiteX7338" fmla="*/ 3009895 w 9144548"/>
                <a:gd name="connsiteY7338" fmla="*/ 787854 h 914180"/>
                <a:gd name="connsiteX7339" fmla="*/ 3020263 w 9144548"/>
                <a:gd name="connsiteY7339" fmla="*/ 773921 h 914180"/>
                <a:gd name="connsiteX7340" fmla="*/ 3037377 w 9144548"/>
                <a:gd name="connsiteY7340" fmla="*/ 763719 h 914180"/>
                <a:gd name="connsiteX7341" fmla="*/ 3054217 w 9144548"/>
                <a:gd name="connsiteY7341" fmla="*/ 753900 h 914180"/>
                <a:gd name="connsiteX7342" fmla="*/ 3058605 w 9144548"/>
                <a:gd name="connsiteY7342" fmla="*/ 742546 h 914180"/>
                <a:gd name="connsiteX7343" fmla="*/ 3070837 w 9144548"/>
                <a:gd name="connsiteY7343" fmla="*/ 725541 h 914180"/>
                <a:gd name="connsiteX7344" fmla="*/ 3104407 w 9144548"/>
                <a:gd name="connsiteY7344" fmla="*/ 725267 h 914180"/>
                <a:gd name="connsiteX7345" fmla="*/ 3113787 w 9144548"/>
                <a:gd name="connsiteY7345" fmla="*/ 729765 h 914180"/>
                <a:gd name="connsiteX7346" fmla="*/ 3124319 w 9144548"/>
                <a:gd name="connsiteY7346" fmla="*/ 733166 h 914180"/>
                <a:gd name="connsiteX7347" fmla="*/ 3106601 w 9144548"/>
                <a:gd name="connsiteY7347" fmla="*/ 730478 h 914180"/>
                <a:gd name="connsiteX7348" fmla="*/ 3120095 w 9144548"/>
                <a:gd name="connsiteY7348" fmla="*/ 742052 h 914180"/>
                <a:gd name="connsiteX7349" fmla="*/ 3126294 w 9144548"/>
                <a:gd name="connsiteY7349" fmla="*/ 749676 h 914180"/>
                <a:gd name="connsiteX7350" fmla="*/ 3140665 w 9144548"/>
                <a:gd name="connsiteY7350" fmla="*/ 755546 h 914180"/>
                <a:gd name="connsiteX7351" fmla="*/ 3155366 w 9144548"/>
                <a:gd name="connsiteY7351" fmla="*/ 761634 h 914180"/>
                <a:gd name="connsiteX7352" fmla="*/ 3166446 w 9144548"/>
                <a:gd name="connsiteY7352" fmla="*/ 770685 h 914180"/>
                <a:gd name="connsiteX7353" fmla="*/ 3187839 w 9144548"/>
                <a:gd name="connsiteY7353" fmla="*/ 790268 h 914180"/>
                <a:gd name="connsiteX7354" fmla="*/ 3177033 w 9144548"/>
                <a:gd name="connsiteY7354" fmla="*/ 785879 h 914180"/>
                <a:gd name="connsiteX7355" fmla="*/ 3206324 w 9144548"/>
                <a:gd name="connsiteY7355" fmla="*/ 799209 h 914180"/>
                <a:gd name="connsiteX7356" fmla="*/ 3185645 w 9144548"/>
                <a:gd name="connsiteY7356" fmla="*/ 776225 h 914180"/>
                <a:gd name="connsiteX7357" fmla="*/ 3174619 w 9144548"/>
                <a:gd name="connsiteY7357" fmla="*/ 756807 h 914180"/>
                <a:gd name="connsiteX7358" fmla="*/ 3183176 w 9144548"/>
                <a:gd name="connsiteY7358" fmla="*/ 746769 h 914180"/>
                <a:gd name="connsiteX7359" fmla="*/ 3183286 w 9144548"/>
                <a:gd name="connsiteY7359" fmla="*/ 746660 h 914180"/>
                <a:gd name="connsiteX7360" fmla="*/ 3216362 w 9144548"/>
                <a:gd name="connsiteY7360" fmla="*/ 788512 h 914180"/>
                <a:gd name="connsiteX7361" fmla="*/ 3225687 w 9144548"/>
                <a:gd name="connsiteY7361" fmla="*/ 798112 h 914180"/>
                <a:gd name="connsiteX7362" fmla="*/ 3230899 w 9144548"/>
                <a:gd name="connsiteY7362" fmla="*/ 817749 h 914180"/>
                <a:gd name="connsiteX7363" fmla="*/ 3206324 w 9144548"/>
                <a:gd name="connsiteY7363" fmla="*/ 799264 h 914180"/>
                <a:gd name="connsiteX7364" fmla="*/ 3229856 w 9144548"/>
                <a:gd name="connsiteY7364" fmla="*/ 753022 h 914180"/>
                <a:gd name="connsiteX7365" fmla="*/ 3226839 w 9144548"/>
                <a:gd name="connsiteY7365" fmla="*/ 760537 h 914180"/>
                <a:gd name="connsiteX7366" fmla="*/ 3229363 w 9144548"/>
                <a:gd name="connsiteY7366" fmla="*/ 736567 h 914180"/>
                <a:gd name="connsiteX7367" fmla="*/ 3231831 w 9144548"/>
                <a:gd name="connsiteY7367" fmla="*/ 724279 h 914180"/>
                <a:gd name="connsiteX7368" fmla="*/ 3248945 w 9144548"/>
                <a:gd name="connsiteY7368" fmla="*/ 724170 h 914180"/>
                <a:gd name="connsiteX7369" fmla="*/ 3229856 w 9144548"/>
                <a:gd name="connsiteY7369" fmla="*/ 753022 h 914180"/>
                <a:gd name="connsiteX7370" fmla="*/ 3245818 w 9144548"/>
                <a:gd name="connsiteY7370" fmla="*/ 358739 h 914180"/>
                <a:gd name="connsiteX7371" fmla="*/ 3242088 w 9144548"/>
                <a:gd name="connsiteY7371" fmla="*/ 365266 h 914180"/>
                <a:gd name="connsiteX7372" fmla="*/ 3241814 w 9144548"/>
                <a:gd name="connsiteY7372" fmla="*/ 365815 h 914180"/>
                <a:gd name="connsiteX7373" fmla="*/ 3241266 w 9144548"/>
                <a:gd name="connsiteY7373" fmla="*/ 365431 h 914180"/>
                <a:gd name="connsiteX7374" fmla="*/ 3240278 w 9144548"/>
                <a:gd name="connsiteY7374" fmla="*/ 360055 h 914180"/>
                <a:gd name="connsiteX7375" fmla="*/ 3243679 w 9144548"/>
                <a:gd name="connsiteY7375" fmla="*/ 355941 h 914180"/>
                <a:gd name="connsiteX7376" fmla="*/ 3245873 w 9144548"/>
                <a:gd name="connsiteY7376" fmla="*/ 358739 h 914180"/>
                <a:gd name="connsiteX7377" fmla="*/ 3245709 w 9144548"/>
                <a:gd name="connsiteY7377" fmla="*/ 355667 h 914180"/>
                <a:gd name="connsiteX7378" fmla="*/ 3247025 w 9144548"/>
                <a:gd name="connsiteY7378" fmla="*/ 356599 h 914180"/>
                <a:gd name="connsiteX7379" fmla="*/ 3246806 w 9144548"/>
                <a:gd name="connsiteY7379" fmla="*/ 356983 h 914180"/>
                <a:gd name="connsiteX7380" fmla="*/ 3245654 w 9144548"/>
                <a:gd name="connsiteY7380" fmla="*/ 355667 h 914180"/>
                <a:gd name="connsiteX7381" fmla="*/ 3246257 w 9144548"/>
                <a:gd name="connsiteY7381" fmla="*/ 372891 h 914180"/>
                <a:gd name="connsiteX7382" fmla="*/ 3245928 w 9144548"/>
                <a:gd name="connsiteY7382" fmla="*/ 373549 h 914180"/>
                <a:gd name="connsiteX7383" fmla="*/ 3244063 w 9144548"/>
                <a:gd name="connsiteY7383" fmla="*/ 371849 h 914180"/>
                <a:gd name="connsiteX7384" fmla="*/ 3242472 w 9144548"/>
                <a:gd name="connsiteY7384" fmla="*/ 373494 h 914180"/>
                <a:gd name="connsiteX7385" fmla="*/ 3241979 w 9144548"/>
                <a:gd name="connsiteY7385" fmla="*/ 370313 h 914180"/>
                <a:gd name="connsiteX7386" fmla="*/ 3243021 w 9144548"/>
                <a:gd name="connsiteY7386" fmla="*/ 368612 h 914180"/>
                <a:gd name="connsiteX7387" fmla="*/ 3246477 w 9144548"/>
                <a:gd name="connsiteY7387" fmla="*/ 370807 h 914180"/>
                <a:gd name="connsiteX7388" fmla="*/ 3246312 w 9144548"/>
                <a:gd name="connsiteY7388" fmla="*/ 372891 h 914180"/>
                <a:gd name="connsiteX7389" fmla="*/ 3246586 w 9144548"/>
                <a:gd name="connsiteY7389" fmla="*/ 368996 h 914180"/>
                <a:gd name="connsiteX7390" fmla="*/ 3243789 w 9144548"/>
                <a:gd name="connsiteY7390" fmla="*/ 367131 h 914180"/>
                <a:gd name="connsiteX7391" fmla="*/ 3244721 w 9144548"/>
                <a:gd name="connsiteY7391" fmla="*/ 365541 h 914180"/>
                <a:gd name="connsiteX7392" fmla="*/ 3247080 w 9144548"/>
                <a:gd name="connsiteY7392" fmla="*/ 361372 h 914180"/>
                <a:gd name="connsiteX7393" fmla="*/ 3246586 w 9144548"/>
                <a:gd name="connsiteY7393" fmla="*/ 368941 h 914180"/>
                <a:gd name="connsiteX7394" fmla="*/ 3237206 w 9144548"/>
                <a:gd name="connsiteY7394" fmla="*/ 332793 h 914180"/>
                <a:gd name="connsiteX7395" fmla="*/ 3235561 w 9144548"/>
                <a:gd name="connsiteY7395" fmla="*/ 332080 h 914180"/>
                <a:gd name="connsiteX7396" fmla="*/ 3248067 w 9144548"/>
                <a:gd name="connsiteY7396" fmla="*/ 310194 h 914180"/>
                <a:gd name="connsiteX7397" fmla="*/ 3248397 w 9144548"/>
                <a:gd name="connsiteY7397" fmla="*/ 325059 h 914180"/>
                <a:gd name="connsiteX7398" fmla="*/ 3237206 w 9144548"/>
                <a:gd name="connsiteY7398" fmla="*/ 332739 h 914180"/>
                <a:gd name="connsiteX7399" fmla="*/ 3491450 w 9144548"/>
                <a:gd name="connsiteY7399" fmla="*/ 208003 h 914180"/>
                <a:gd name="connsiteX7400" fmla="*/ 3489969 w 9144548"/>
                <a:gd name="connsiteY7400" fmla="*/ 217273 h 914180"/>
                <a:gd name="connsiteX7401" fmla="*/ 3491780 w 9144548"/>
                <a:gd name="connsiteY7401" fmla="*/ 222978 h 914180"/>
                <a:gd name="connsiteX7402" fmla="*/ 3485471 w 9144548"/>
                <a:gd name="connsiteY7402" fmla="*/ 218096 h 914180"/>
                <a:gd name="connsiteX7403" fmla="*/ 3485910 w 9144548"/>
                <a:gd name="connsiteY7403" fmla="*/ 215847 h 914180"/>
                <a:gd name="connsiteX7404" fmla="*/ 3489914 w 9144548"/>
                <a:gd name="connsiteY7404" fmla="*/ 206960 h 914180"/>
                <a:gd name="connsiteX7405" fmla="*/ 3491450 w 9144548"/>
                <a:gd name="connsiteY7405" fmla="*/ 208003 h 914180"/>
                <a:gd name="connsiteX7406" fmla="*/ 3444990 w 9144548"/>
                <a:gd name="connsiteY7406" fmla="*/ 259674 h 914180"/>
                <a:gd name="connsiteX7407" fmla="*/ 3444935 w 9144548"/>
                <a:gd name="connsiteY7407" fmla="*/ 261210 h 914180"/>
                <a:gd name="connsiteX7408" fmla="*/ 3442850 w 9144548"/>
                <a:gd name="connsiteY7408" fmla="*/ 266476 h 914180"/>
                <a:gd name="connsiteX7409" fmla="*/ 3440163 w 9144548"/>
                <a:gd name="connsiteY7409" fmla="*/ 275143 h 914180"/>
                <a:gd name="connsiteX7410" fmla="*/ 3438846 w 9144548"/>
                <a:gd name="connsiteY7410" fmla="*/ 282219 h 914180"/>
                <a:gd name="connsiteX7411" fmla="*/ 3433855 w 9144548"/>
                <a:gd name="connsiteY7411" fmla="*/ 287375 h 914180"/>
                <a:gd name="connsiteX7412" fmla="*/ 3425791 w 9144548"/>
                <a:gd name="connsiteY7412" fmla="*/ 235758 h 914180"/>
                <a:gd name="connsiteX7413" fmla="*/ 3445045 w 9144548"/>
                <a:gd name="connsiteY7413" fmla="*/ 259674 h 914180"/>
                <a:gd name="connsiteX7414" fmla="*/ 3386736 w 9144548"/>
                <a:gd name="connsiteY7414" fmla="*/ 196374 h 914180"/>
                <a:gd name="connsiteX7415" fmla="*/ 3384322 w 9144548"/>
                <a:gd name="connsiteY7415" fmla="*/ 199610 h 914180"/>
                <a:gd name="connsiteX7416" fmla="*/ 3375436 w 9144548"/>
                <a:gd name="connsiteY7416" fmla="*/ 220015 h 914180"/>
                <a:gd name="connsiteX7417" fmla="*/ 3371706 w 9144548"/>
                <a:gd name="connsiteY7417" fmla="*/ 212336 h 914180"/>
                <a:gd name="connsiteX7418" fmla="*/ 3372255 w 9144548"/>
                <a:gd name="connsiteY7418" fmla="*/ 209100 h 914180"/>
                <a:gd name="connsiteX7419" fmla="*/ 3376643 w 9144548"/>
                <a:gd name="connsiteY7419" fmla="*/ 187323 h 914180"/>
                <a:gd name="connsiteX7420" fmla="*/ 3386736 w 9144548"/>
                <a:gd name="connsiteY7420" fmla="*/ 196374 h 914180"/>
                <a:gd name="connsiteX7421" fmla="*/ 3363972 w 9144548"/>
                <a:gd name="connsiteY7421" fmla="*/ 236087 h 914180"/>
                <a:gd name="connsiteX7422" fmla="*/ 3366221 w 9144548"/>
                <a:gd name="connsiteY7422" fmla="*/ 231919 h 914180"/>
                <a:gd name="connsiteX7423" fmla="*/ 3369073 w 9144548"/>
                <a:gd name="connsiteY7423" fmla="*/ 224294 h 914180"/>
                <a:gd name="connsiteX7424" fmla="*/ 3372748 w 9144548"/>
                <a:gd name="connsiteY7424" fmla="*/ 244315 h 914180"/>
                <a:gd name="connsiteX7425" fmla="*/ 3366221 w 9144548"/>
                <a:gd name="connsiteY7425" fmla="*/ 255944 h 914180"/>
                <a:gd name="connsiteX7426" fmla="*/ 3365727 w 9144548"/>
                <a:gd name="connsiteY7426" fmla="*/ 256164 h 914180"/>
                <a:gd name="connsiteX7427" fmla="*/ 3368634 w 9144548"/>
                <a:gd name="connsiteY7427" fmla="*/ 252598 h 914180"/>
                <a:gd name="connsiteX7428" fmla="*/ 3364027 w 9144548"/>
                <a:gd name="connsiteY7428" fmla="*/ 236142 h 914180"/>
                <a:gd name="connsiteX7429" fmla="*/ 3372090 w 9144548"/>
                <a:gd name="connsiteY7429" fmla="*/ 251172 h 914180"/>
                <a:gd name="connsiteX7430" fmla="*/ 3373571 w 9144548"/>
                <a:gd name="connsiteY7430" fmla="*/ 248813 h 914180"/>
                <a:gd name="connsiteX7431" fmla="*/ 3373791 w 9144548"/>
                <a:gd name="connsiteY7431" fmla="*/ 250075 h 914180"/>
                <a:gd name="connsiteX7432" fmla="*/ 3374120 w 9144548"/>
                <a:gd name="connsiteY7432" fmla="*/ 252379 h 914180"/>
                <a:gd name="connsiteX7433" fmla="*/ 3368250 w 9144548"/>
                <a:gd name="connsiteY7433" fmla="*/ 255121 h 914180"/>
                <a:gd name="connsiteX7434" fmla="*/ 3372035 w 9144548"/>
                <a:gd name="connsiteY7434" fmla="*/ 251172 h 914180"/>
                <a:gd name="connsiteX7435" fmla="*/ 3317895 w 9144548"/>
                <a:gd name="connsiteY7435" fmla="*/ 192863 h 914180"/>
                <a:gd name="connsiteX7436" fmla="*/ 3338904 w 9144548"/>
                <a:gd name="connsiteY7436" fmla="*/ 156825 h 914180"/>
                <a:gd name="connsiteX7437" fmla="*/ 3343402 w 9144548"/>
                <a:gd name="connsiteY7437" fmla="*/ 160226 h 914180"/>
                <a:gd name="connsiteX7438" fmla="*/ 3336710 w 9144548"/>
                <a:gd name="connsiteY7438" fmla="*/ 182990 h 914180"/>
                <a:gd name="connsiteX7439" fmla="*/ 3336984 w 9144548"/>
                <a:gd name="connsiteY7439" fmla="*/ 210965 h 914180"/>
                <a:gd name="connsiteX7440" fmla="*/ 3337587 w 9144548"/>
                <a:gd name="connsiteY7440" fmla="*/ 215134 h 914180"/>
                <a:gd name="connsiteX7441" fmla="*/ 3331005 w 9144548"/>
                <a:gd name="connsiteY7441" fmla="*/ 222539 h 914180"/>
                <a:gd name="connsiteX7442" fmla="*/ 3317786 w 9144548"/>
                <a:gd name="connsiteY7442" fmla="*/ 197855 h 914180"/>
                <a:gd name="connsiteX7443" fmla="*/ 3317786 w 9144548"/>
                <a:gd name="connsiteY7443" fmla="*/ 197745 h 914180"/>
                <a:gd name="connsiteX7444" fmla="*/ 3317621 w 9144548"/>
                <a:gd name="connsiteY7444" fmla="*/ 193522 h 914180"/>
                <a:gd name="connsiteX7445" fmla="*/ 3317950 w 9144548"/>
                <a:gd name="connsiteY7445" fmla="*/ 192863 h 914180"/>
                <a:gd name="connsiteX7446" fmla="*/ 3307528 w 9144548"/>
                <a:gd name="connsiteY7446" fmla="*/ 362688 h 914180"/>
                <a:gd name="connsiteX7447" fmla="*/ 3307034 w 9144548"/>
                <a:gd name="connsiteY7447" fmla="*/ 369051 h 914180"/>
                <a:gd name="connsiteX7448" fmla="*/ 3303524 w 9144548"/>
                <a:gd name="connsiteY7448" fmla="*/ 371410 h 914180"/>
                <a:gd name="connsiteX7449" fmla="*/ 3302975 w 9144548"/>
                <a:gd name="connsiteY7449" fmla="*/ 371300 h 914180"/>
                <a:gd name="connsiteX7450" fmla="*/ 3299245 w 9144548"/>
                <a:gd name="connsiteY7450" fmla="*/ 368503 h 914180"/>
                <a:gd name="connsiteX7451" fmla="*/ 3299684 w 9144548"/>
                <a:gd name="connsiteY7451" fmla="*/ 368064 h 914180"/>
                <a:gd name="connsiteX7452" fmla="*/ 3306321 w 9144548"/>
                <a:gd name="connsiteY7452" fmla="*/ 362140 h 914180"/>
                <a:gd name="connsiteX7453" fmla="*/ 3307364 w 9144548"/>
                <a:gd name="connsiteY7453" fmla="*/ 362469 h 914180"/>
                <a:gd name="connsiteX7454" fmla="*/ 3307473 w 9144548"/>
                <a:gd name="connsiteY7454" fmla="*/ 362688 h 914180"/>
                <a:gd name="connsiteX7455" fmla="*/ 3306980 w 9144548"/>
                <a:gd name="connsiteY7455" fmla="*/ 370313 h 914180"/>
                <a:gd name="connsiteX7456" fmla="*/ 3306815 w 9144548"/>
                <a:gd name="connsiteY7456" fmla="*/ 372288 h 914180"/>
                <a:gd name="connsiteX7457" fmla="*/ 3305060 w 9144548"/>
                <a:gd name="connsiteY7457" fmla="*/ 371794 h 914180"/>
                <a:gd name="connsiteX7458" fmla="*/ 3306980 w 9144548"/>
                <a:gd name="connsiteY7458" fmla="*/ 370313 h 914180"/>
                <a:gd name="connsiteX7459" fmla="*/ 3301494 w 9144548"/>
                <a:gd name="connsiteY7459" fmla="*/ 405638 h 914180"/>
                <a:gd name="connsiteX7460" fmla="*/ 3300891 w 9144548"/>
                <a:gd name="connsiteY7460" fmla="*/ 406351 h 914180"/>
                <a:gd name="connsiteX7461" fmla="*/ 3300726 w 9144548"/>
                <a:gd name="connsiteY7461" fmla="*/ 405693 h 914180"/>
                <a:gd name="connsiteX7462" fmla="*/ 3299190 w 9144548"/>
                <a:gd name="connsiteY7462" fmla="*/ 402512 h 914180"/>
                <a:gd name="connsiteX7463" fmla="*/ 3298752 w 9144548"/>
                <a:gd name="connsiteY7463" fmla="*/ 399001 h 914180"/>
                <a:gd name="connsiteX7464" fmla="*/ 3303304 w 9144548"/>
                <a:gd name="connsiteY7464" fmla="*/ 404212 h 914180"/>
                <a:gd name="connsiteX7465" fmla="*/ 3303195 w 9144548"/>
                <a:gd name="connsiteY7465" fmla="*/ 405309 h 914180"/>
                <a:gd name="connsiteX7466" fmla="*/ 3301659 w 9144548"/>
                <a:gd name="connsiteY7466" fmla="*/ 404431 h 914180"/>
                <a:gd name="connsiteX7467" fmla="*/ 3301439 w 9144548"/>
                <a:gd name="connsiteY7467" fmla="*/ 405583 h 914180"/>
                <a:gd name="connsiteX7468" fmla="*/ 3300013 w 9144548"/>
                <a:gd name="connsiteY7468" fmla="*/ 407339 h 914180"/>
                <a:gd name="connsiteX7469" fmla="*/ 3299794 w 9144548"/>
                <a:gd name="connsiteY7469" fmla="*/ 407613 h 914180"/>
                <a:gd name="connsiteX7470" fmla="*/ 3299684 w 9144548"/>
                <a:gd name="connsiteY7470" fmla="*/ 406351 h 914180"/>
                <a:gd name="connsiteX7471" fmla="*/ 3300068 w 9144548"/>
                <a:gd name="connsiteY7471" fmla="*/ 407284 h 914180"/>
                <a:gd name="connsiteX7472" fmla="*/ 3292059 w 9144548"/>
                <a:gd name="connsiteY7472" fmla="*/ 279641 h 914180"/>
                <a:gd name="connsiteX7473" fmla="*/ 3291785 w 9144548"/>
                <a:gd name="connsiteY7473" fmla="*/ 279092 h 914180"/>
                <a:gd name="connsiteX7474" fmla="*/ 3288330 w 9144548"/>
                <a:gd name="connsiteY7474" fmla="*/ 272400 h 914180"/>
                <a:gd name="connsiteX7475" fmla="*/ 3293760 w 9144548"/>
                <a:gd name="connsiteY7475" fmla="*/ 279037 h 914180"/>
                <a:gd name="connsiteX7476" fmla="*/ 3297161 w 9144548"/>
                <a:gd name="connsiteY7476" fmla="*/ 283316 h 914180"/>
                <a:gd name="connsiteX7477" fmla="*/ 3292059 w 9144548"/>
                <a:gd name="connsiteY7477" fmla="*/ 279641 h 914180"/>
                <a:gd name="connsiteX7478" fmla="*/ 3292443 w 9144548"/>
                <a:gd name="connsiteY7478" fmla="*/ 304160 h 914180"/>
                <a:gd name="connsiteX7479" fmla="*/ 3292334 w 9144548"/>
                <a:gd name="connsiteY7479" fmla="*/ 304434 h 914180"/>
                <a:gd name="connsiteX7480" fmla="*/ 3292114 w 9144548"/>
                <a:gd name="connsiteY7480" fmla="*/ 304270 h 914180"/>
                <a:gd name="connsiteX7481" fmla="*/ 3292443 w 9144548"/>
                <a:gd name="connsiteY7481" fmla="*/ 304160 h 914180"/>
                <a:gd name="connsiteX7482" fmla="*/ 3298148 w 9144548"/>
                <a:gd name="connsiteY7482" fmla="*/ 348426 h 914180"/>
                <a:gd name="connsiteX7483" fmla="*/ 3289262 w 9144548"/>
                <a:gd name="connsiteY7483" fmla="*/ 347220 h 914180"/>
                <a:gd name="connsiteX7484" fmla="*/ 3288768 w 9144548"/>
                <a:gd name="connsiteY7484" fmla="*/ 345080 h 914180"/>
                <a:gd name="connsiteX7485" fmla="*/ 3298148 w 9144548"/>
                <a:gd name="connsiteY7485" fmla="*/ 348426 h 914180"/>
                <a:gd name="connsiteX7486" fmla="*/ 3294583 w 9144548"/>
                <a:gd name="connsiteY7486" fmla="*/ 353473 h 914180"/>
                <a:gd name="connsiteX7487" fmla="*/ 3290578 w 9144548"/>
                <a:gd name="connsiteY7487" fmla="*/ 352705 h 914180"/>
                <a:gd name="connsiteX7488" fmla="*/ 3289866 w 9144548"/>
                <a:gd name="connsiteY7488" fmla="*/ 349688 h 914180"/>
                <a:gd name="connsiteX7489" fmla="*/ 3294583 w 9144548"/>
                <a:gd name="connsiteY7489" fmla="*/ 353473 h 914180"/>
                <a:gd name="connsiteX7490" fmla="*/ 3297545 w 9144548"/>
                <a:gd name="connsiteY7490" fmla="*/ 359123 h 914180"/>
                <a:gd name="connsiteX7491" fmla="*/ 3298477 w 9144548"/>
                <a:gd name="connsiteY7491" fmla="*/ 359507 h 914180"/>
                <a:gd name="connsiteX7492" fmla="*/ 3298477 w 9144548"/>
                <a:gd name="connsiteY7492" fmla="*/ 359507 h 914180"/>
                <a:gd name="connsiteX7493" fmla="*/ 3293650 w 9144548"/>
                <a:gd name="connsiteY7493" fmla="*/ 364444 h 914180"/>
                <a:gd name="connsiteX7494" fmla="*/ 3292937 w 9144548"/>
                <a:gd name="connsiteY7494" fmla="*/ 363950 h 914180"/>
                <a:gd name="connsiteX7495" fmla="*/ 3291346 w 9144548"/>
                <a:gd name="connsiteY7495" fmla="*/ 356435 h 914180"/>
                <a:gd name="connsiteX7496" fmla="*/ 3297545 w 9144548"/>
                <a:gd name="connsiteY7496" fmla="*/ 359123 h 914180"/>
                <a:gd name="connsiteX7497" fmla="*/ 3300617 w 9144548"/>
                <a:gd name="connsiteY7497" fmla="*/ 360275 h 914180"/>
                <a:gd name="connsiteX7498" fmla="*/ 3304292 w 9144548"/>
                <a:gd name="connsiteY7498" fmla="*/ 361481 h 914180"/>
                <a:gd name="connsiteX7499" fmla="*/ 3297600 w 9144548"/>
                <a:gd name="connsiteY7499" fmla="*/ 367186 h 914180"/>
                <a:gd name="connsiteX7500" fmla="*/ 3295296 w 9144548"/>
                <a:gd name="connsiteY7500" fmla="*/ 365541 h 914180"/>
                <a:gd name="connsiteX7501" fmla="*/ 3300617 w 9144548"/>
                <a:gd name="connsiteY7501" fmla="*/ 360275 h 914180"/>
                <a:gd name="connsiteX7502" fmla="*/ 3303524 w 9144548"/>
                <a:gd name="connsiteY7502" fmla="*/ 296261 h 914180"/>
                <a:gd name="connsiteX7503" fmla="*/ 3303798 w 9144548"/>
                <a:gd name="connsiteY7503" fmla="*/ 295658 h 914180"/>
                <a:gd name="connsiteX7504" fmla="*/ 3303853 w 9144548"/>
                <a:gd name="connsiteY7504" fmla="*/ 296042 h 914180"/>
                <a:gd name="connsiteX7505" fmla="*/ 3303469 w 9144548"/>
                <a:gd name="connsiteY7505" fmla="*/ 296261 h 914180"/>
                <a:gd name="connsiteX7506" fmla="*/ 3304950 w 9144548"/>
                <a:gd name="connsiteY7506" fmla="*/ 295438 h 914180"/>
                <a:gd name="connsiteX7507" fmla="*/ 3304950 w 9144548"/>
                <a:gd name="connsiteY7507" fmla="*/ 294396 h 914180"/>
                <a:gd name="connsiteX7508" fmla="*/ 3304511 w 9144548"/>
                <a:gd name="connsiteY7508" fmla="*/ 292915 h 914180"/>
                <a:gd name="connsiteX7509" fmla="*/ 3304566 w 9144548"/>
                <a:gd name="connsiteY7509" fmla="*/ 292147 h 914180"/>
                <a:gd name="connsiteX7510" fmla="*/ 3306651 w 9144548"/>
                <a:gd name="connsiteY7510" fmla="*/ 294287 h 914180"/>
                <a:gd name="connsiteX7511" fmla="*/ 3305005 w 9144548"/>
                <a:gd name="connsiteY7511" fmla="*/ 295438 h 914180"/>
                <a:gd name="connsiteX7512" fmla="*/ 3305663 w 9144548"/>
                <a:gd name="connsiteY7512" fmla="*/ 279257 h 914180"/>
                <a:gd name="connsiteX7513" fmla="*/ 3305663 w 9144548"/>
                <a:gd name="connsiteY7513" fmla="*/ 279531 h 914180"/>
                <a:gd name="connsiteX7514" fmla="*/ 3304456 w 9144548"/>
                <a:gd name="connsiteY7514" fmla="*/ 277995 h 914180"/>
                <a:gd name="connsiteX7515" fmla="*/ 3299245 w 9144548"/>
                <a:gd name="connsiteY7515" fmla="*/ 267683 h 914180"/>
                <a:gd name="connsiteX7516" fmla="*/ 3299136 w 9144548"/>
                <a:gd name="connsiteY7516" fmla="*/ 267299 h 914180"/>
                <a:gd name="connsiteX7517" fmla="*/ 3301330 w 9144548"/>
                <a:gd name="connsiteY7517" fmla="*/ 268890 h 914180"/>
                <a:gd name="connsiteX7518" fmla="*/ 3305663 w 9144548"/>
                <a:gd name="connsiteY7518" fmla="*/ 279257 h 914180"/>
                <a:gd name="connsiteX7519" fmla="*/ 3296941 w 9144548"/>
                <a:gd name="connsiteY7519" fmla="*/ 227914 h 914180"/>
                <a:gd name="connsiteX7520" fmla="*/ 3302098 w 9144548"/>
                <a:gd name="connsiteY7520" fmla="*/ 251940 h 914180"/>
                <a:gd name="connsiteX7521" fmla="*/ 3303195 w 9144548"/>
                <a:gd name="connsiteY7521" fmla="*/ 259345 h 914180"/>
                <a:gd name="connsiteX7522" fmla="*/ 3302372 w 9144548"/>
                <a:gd name="connsiteY7522" fmla="*/ 259016 h 914180"/>
                <a:gd name="connsiteX7523" fmla="*/ 3300342 w 9144548"/>
                <a:gd name="connsiteY7523" fmla="*/ 257645 h 914180"/>
                <a:gd name="connsiteX7524" fmla="*/ 3299903 w 9144548"/>
                <a:gd name="connsiteY7524" fmla="*/ 253311 h 914180"/>
                <a:gd name="connsiteX7525" fmla="*/ 3299519 w 9144548"/>
                <a:gd name="connsiteY7525" fmla="*/ 256932 h 914180"/>
                <a:gd name="connsiteX7526" fmla="*/ 3298477 w 9144548"/>
                <a:gd name="connsiteY7526" fmla="*/ 256054 h 914180"/>
                <a:gd name="connsiteX7527" fmla="*/ 3298971 w 9144548"/>
                <a:gd name="connsiteY7527" fmla="*/ 258742 h 914180"/>
                <a:gd name="connsiteX7528" fmla="*/ 3295954 w 9144548"/>
                <a:gd name="connsiteY7528" fmla="*/ 257206 h 914180"/>
                <a:gd name="connsiteX7529" fmla="*/ 3291621 w 9144548"/>
                <a:gd name="connsiteY7529" fmla="*/ 246839 h 914180"/>
                <a:gd name="connsiteX7530" fmla="*/ 3288878 w 9144548"/>
                <a:gd name="connsiteY7530" fmla="*/ 241244 h 914180"/>
                <a:gd name="connsiteX7531" fmla="*/ 3296996 w 9144548"/>
                <a:gd name="connsiteY7531" fmla="*/ 227969 h 914180"/>
                <a:gd name="connsiteX7532" fmla="*/ 3286629 w 9144548"/>
                <a:gd name="connsiteY7532" fmla="*/ 244809 h 914180"/>
                <a:gd name="connsiteX7533" fmla="*/ 3287671 w 9144548"/>
                <a:gd name="connsiteY7533" fmla="*/ 247058 h 914180"/>
                <a:gd name="connsiteX7534" fmla="*/ 3291237 w 9144548"/>
                <a:gd name="connsiteY7534" fmla="*/ 254792 h 914180"/>
                <a:gd name="connsiteX7535" fmla="*/ 3283009 w 9144548"/>
                <a:gd name="connsiteY7535" fmla="*/ 250788 h 914180"/>
                <a:gd name="connsiteX7536" fmla="*/ 3286629 w 9144548"/>
                <a:gd name="connsiteY7536" fmla="*/ 244809 h 914180"/>
                <a:gd name="connsiteX7537" fmla="*/ 3280650 w 9144548"/>
                <a:gd name="connsiteY7537" fmla="*/ 254628 h 914180"/>
                <a:gd name="connsiteX7538" fmla="*/ 3294802 w 9144548"/>
                <a:gd name="connsiteY7538" fmla="*/ 264282 h 914180"/>
                <a:gd name="connsiteX7539" fmla="*/ 3296228 w 9144548"/>
                <a:gd name="connsiteY7539" fmla="*/ 267957 h 914180"/>
                <a:gd name="connsiteX7540" fmla="*/ 3302591 w 9144548"/>
                <a:gd name="connsiteY7540" fmla="*/ 278324 h 914180"/>
                <a:gd name="connsiteX7541" fmla="*/ 3303414 w 9144548"/>
                <a:gd name="connsiteY7541" fmla="*/ 279147 h 914180"/>
                <a:gd name="connsiteX7542" fmla="*/ 3301549 w 9144548"/>
                <a:gd name="connsiteY7542" fmla="*/ 278434 h 914180"/>
                <a:gd name="connsiteX7543" fmla="*/ 3299465 w 9144548"/>
                <a:gd name="connsiteY7543" fmla="*/ 277063 h 914180"/>
                <a:gd name="connsiteX7544" fmla="*/ 3298697 w 9144548"/>
                <a:gd name="connsiteY7544" fmla="*/ 282109 h 914180"/>
                <a:gd name="connsiteX7545" fmla="*/ 3296064 w 9144548"/>
                <a:gd name="connsiteY7545" fmla="*/ 278708 h 914180"/>
                <a:gd name="connsiteX7546" fmla="*/ 3290085 w 9144548"/>
                <a:gd name="connsiteY7546" fmla="*/ 271084 h 914180"/>
                <a:gd name="connsiteX7547" fmla="*/ 3279224 w 9144548"/>
                <a:gd name="connsiteY7547" fmla="*/ 256932 h 914180"/>
                <a:gd name="connsiteX7548" fmla="*/ 3280595 w 9144548"/>
                <a:gd name="connsiteY7548" fmla="*/ 254628 h 914180"/>
                <a:gd name="connsiteX7549" fmla="*/ 3277249 w 9144548"/>
                <a:gd name="connsiteY7549" fmla="*/ 260442 h 914180"/>
                <a:gd name="connsiteX7550" fmla="*/ 3279608 w 9144548"/>
                <a:gd name="connsiteY7550" fmla="*/ 263843 h 914180"/>
                <a:gd name="connsiteX7551" fmla="*/ 3287671 w 9144548"/>
                <a:gd name="connsiteY7551" fmla="*/ 278982 h 914180"/>
                <a:gd name="connsiteX7552" fmla="*/ 3281528 w 9144548"/>
                <a:gd name="connsiteY7552" fmla="*/ 271961 h 914180"/>
                <a:gd name="connsiteX7553" fmla="*/ 3274122 w 9144548"/>
                <a:gd name="connsiteY7553" fmla="*/ 265653 h 914180"/>
                <a:gd name="connsiteX7554" fmla="*/ 3277249 w 9144548"/>
                <a:gd name="connsiteY7554" fmla="*/ 260442 h 914180"/>
                <a:gd name="connsiteX7555" fmla="*/ 3269515 w 9144548"/>
                <a:gd name="connsiteY7555" fmla="*/ 273333 h 914180"/>
                <a:gd name="connsiteX7556" fmla="*/ 3273190 w 9144548"/>
                <a:gd name="connsiteY7556" fmla="*/ 267134 h 914180"/>
                <a:gd name="connsiteX7557" fmla="*/ 3279553 w 9144548"/>
                <a:gd name="connsiteY7557" fmla="*/ 272290 h 914180"/>
                <a:gd name="connsiteX7558" fmla="*/ 3287177 w 9144548"/>
                <a:gd name="connsiteY7558" fmla="*/ 280244 h 914180"/>
                <a:gd name="connsiteX7559" fmla="*/ 3285313 w 9144548"/>
                <a:gd name="connsiteY7559" fmla="*/ 281945 h 914180"/>
                <a:gd name="connsiteX7560" fmla="*/ 3285313 w 9144548"/>
                <a:gd name="connsiteY7560" fmla="*/ 281945 h 914180"/>
                <a:gd name="connsiteX7561" fmla="*/ 3269515 w 9144548"/>
                <a:gd name="connsiteY7561" fmla="*/ 273333 h 914180"/>
                <a:gd name="connsiteX7562" fmla="*/ 3331499 w 9144548"/>
                <a:gd name="connsiteY7562" fmla="*/ 757850 h 914180"/>
                <a:gd name="connsiteX7563" fmla="*/ 3290195 w 9144548"/>
                <a:gd name="connsiteY7563" fmla="*/ 723896 h 914180"/>
                <a:gd name="connsiteX7564" fmla="*/ 3310984 w 9144548"/>
                <a:gd name="connsiteY7564" fmla="*/ 723731 h 914180"/>
                <a:gd name="connsiteX7565" fmla="*/ 3325410 w 9144548"/>
                <a:gd name="connsiteY7565" fmla="*/ 741668 h 914180"/>
                <a:gd name="connsiteX7566" fmla="*/ 3337368 w 9144548"/>
                <a:gd name="connsiteY7566" fmla="*/ 765035 h 914180"/>
                <a:gd name="connsiteX7567" fmla="*/ 3331444 w 9144548"/>
                <a:gd name="connsiteY7567" fmla="*/ 757904 h 914180"/>
                <a:gd name="connsiteX7568" fmla="*/ 3345102 w 9144548"/>
                <a:gd name="connsiteY7568" fmla="*/ 765035 h 914180"/>
                <a:gd name="connsiteX7569" fmla="*/ 3338959 w 9144548"/>
                <a:gd name="connsiteY7569" fmla="*/ 745508 h 914180"/>
                <a:gd name="connsiteX7570" fmla="*/ 3343073 w 9144548"/>
                <a:gd name="connsiteY7570" fmla="*/ 747263 h 914180"/>
                <a:gd name="connsiteX7571" fmla="*/ 3343292 w 9144548"/>
                <a:gd name="connsiteY7571" fmla="*/ 744081 h 914180"/>
                <a:gd name="connsiteX7572" fmla="*/ 3345870 w 9144548"/>
                <a:gd name="connsiteY7572" fmla="*/ 745398 h 914180"/>
                <a:gd name="connsiteX7573" fmla="*/ 3345048 w 9144548"/>
                <a:gd name="connsiteY7573" fmla="*/ 765090 h 914180"/>
                <a:gd name="connsiteX7574" fmla="*/ 3340385 w 9144548"/>
                <a:gd name="connsiteY7574" fmla="*/ 217163 h 914180"/>
                <a:gd name="connsiteX7575" fmla="*/ 3340001 w 9144548"/>
                <a:gd name="connsiteY7575" fmla="*/ 210855 h 914180"/>
                <a:gd name="connsiteX7576" fmla="*/ 3340659 w 9144548"/>
                <a:gd name="connsiteY7576" fmla="*/ 183045 h 914180"/>
                <a:gd name="connsiteX7577" fmla="*/ 3345980 w 9144548"/>
                <a:gd name="connsiteY7577" fmla="*/ 162146 h 914180"/>
                <a:gd name="connsiteX7578" fmla="*/ 3374065 w 9144548"/>
                <a:gd name="connsiteY7578" fmla="*/ 185129 h 914180"/>
                <a:gd name="connsiteX7579" fmla="*/ 3373571 w 9144548"/>
                <a:gd name="connsiteY7579" fmla="*/ 186116 h 914180"/>
                <a:gd name="connsiteX7580" fmla="*/ 3368744 w 9144548"/>
                <a:gd name="connsiteY7580" fmla="*/ 206357 h 914180"/>
                <a:gd name="connsiteX7581" fmla="*/ 3362984 w 9144548"/>
                <a:gd name="connsiteY7581" fmla="*/ 194783 h 914180"/>
                <a:gd name="connsiteX7582" fmla="*/ 3363314 w 9144548"/>
                <a:gd name="connsiteY7582" fmla="*/ 198239 h 914180"/>
                <a:gd name="connsiteX7583" fmla="*/ 3367263 w 9144548"/>
                <a:gd name="connsiteY7583" fmla="*/ 216231 h 914180"/>
                <a:gd name="connsiteX7584" fmla="*/ 3363314 w 9144548"/>
                <a:gd name="connsiteY7584" fmla="*/ 231699 h 914180"/>
                <a:gd name="connsiteX7585" fmla="*/ 3360955 w 9144548"/>
                <a:gd name="connsiteY7585" fmla="*/ 236800 h 914180"/>
                <a:gd name="connsiteX7586" fmla="*/ 3352672 w 9144548"/>
                <a:gd name="connsiteY7586" fmla="*/ 239927 h 914180"/>
                <a:gd name="connsiteX7587" fmla="*/ 3354263 w 9144548"/>
                <a:gd name="connsiteY7587" fmla="*/ 232632 h 914180"/>
                <a:gd name="connsiteX7588" fmla="*/ 3340330 w 9144548"/>
                <a:gd name="connsiteY7588" fmla="*/ 217108 h 914180"/>
                <a:gd name="connsiteX7589" fmla="*/ 3356238 w 9144548"/>
                <a:gd name="connsiteY7589" fmla="*/ 821589 h 914180"/>
                <a:gd name="connsiteX7590" fmla="*/ 3354866 w 9144548"/>
                <a:gd name="connsiteY7590" fmla="*/ 809905 h 914180"/>
                <a:gd name="connsiteX7591" fmla="*/ 3360681 w 9144548"/>
                <a:gd name="connsiteY7591" fmla="*/ 814129 h 914180"/>
                <a:gd name="connsiteX7592" fmla="*/ 3356183 w 9144548"/>
                <a:gd name="connsiteY7592" fmla="*/ 821589 h 914180"/>
                <a:gd name="connsiteX7593" fmla="*/ 3378179 w 9144548"/>
                <a:gd name="connsiteY7593" fmla="*/ 790158 h 914180"/>
                <a:gd name="connsiteX7594" fmla="*/ 3363917 w 9144548"/>
                <a:gd name="connsiteY7594" fmla="*/ 784179 h 914180"/>
                <a:gd name="connsiteX7595" fmla="*/ 3373023 w 9144548"/>
                <a:gd name="connsiteY7595" fmla="*/ 761031 h 914180"/>
                <a:gd name="connsiteX7596" fmla="*/ 3379989 w 9144548"/>
                <a:gd name="connsiteY7596" fmla="*/ 771672 h 914180"/>
                <a:gd name="connsiteX7597" fmla="*/ 3383828 w 9144548"/>
                <a:gd name="connsiteY7597" fmla="*/ 777926 h 914180"/>
                <a:gd name="connsiteX7598" fmla="*/ 3378179 w 9144548"/>
                <a:gd name="connsiteY7598" fmla="*/ 790103 h 914180"/>
                <a:gd name="connsiteX7599" fmla="*/ 3387668 w 9144548"/>
                <a:gd name="connsiteY7599" fmla="*/ 791200 h 914180"/>
                <a:gd name="connsiteX7600" fmla="*/ 3390027 w 9144548"/>
                <a:gd name="connsiteY7600" fmla="*/ 787580 h 914180"/>
                <a:gd name="connsiteX7601" fmla="*/ 3391069 w 9144548"/>
                <a:gd name="connsiteY7601" fmla="*/ 789171 h 914180"/>
                <a:gd name="connsiteX7602" fmla="*/ 3387613 w 9144548"/>
                <a:gd name="connsiteY7602" fmla="*/ 791200 h 914180"/>
                <a:gd name="connsiteX7603" fmla="*/ 3390466 w 9144548"/>
                <a:gd name="connsiteY7603" fmla="*/ 220235 h 914180"/>
                <a:gd name="connsiteX7604" fmla="*/ 3386352 w 9144548"/>
                <a:gd name="connsiteY7604" fmla="*/ 228627 h 914180"/>
                <a:gd name="connsiteX7605" fmla="*/ 3384542 w 9144548"/>
                <a:gd name="connsiteY7605" fmla="*/ 239543 h 914180"/>
                <a:gd name="connsiteX7606" fmla="*/ 3378289 w 9144548"/>
                <a:gd name="connsiteY7606" fmla="*/ 226049 h 914180"/>
                <a:gd name="connsiteX7607" fmla="*/ 3379385 w 9144548"/>
                <a:gd name="connsiteY7607" fmla="*/ 220235 h 914180"/>
                <a:gd name="connsiteX7608" fmla="*/ 3387284 w 9144548"/>
                <a:gd name="connsiteY7608" fmla="*/ 199884 h 914180"/>
                <a:gd name="connsiteX7609" fmla="*/ 3388546 w 9144548"/>
                <a:gd name="connsiteY7609" fmla="*/ 197965 h 914180"/>
                <a:gd name="connsiteX7610" fmla="*/ 3408622 w 9144548"/>
                <a:gd name="connsiteY7610" fmla="*/ 217218 h 914180"/>
                <a:gd name="connsiteX7611" fmla="*/ 3423049 w 9144548"/>
                <a:gd name="connsiteY7611" fmla="*/ 232686 h 914180"/>
                <a:gd name="connsiteX7612" fmla="*/ 3413339 w 9144548"/>
                <a:gd name="connsiteY7612" fmla="*/ 252708 h 914180"/>
                <a:gd name="connsiteX7613" fmla="*/ 3404124 w 9144548"/>
                <a:gd name="connsiteY7613" fmla="*/ 241847 h 914180"/>
                <a:gd name="connsiteX7614" fmla="*/ 3410926 w 9144548"/>
                <a:gd name="connsiteY7614" fmla="*/ 251227 h 914180"/>
                <a:gd name="connsiteX7615" fmla="*/ 3412846 w 9144548"/>
                <a:gd name="connsiteY7615" fmla="*/ 254463 h 914180"/>
                <a:gd name="connsiteX7616" fmla="*/ 3408074 w 9144548"/>
                <a:gd name="connsiteY7616" fmla="*/ 273497 h 914180"/>
                <a:gd name="connsiteX7617" fmla="*/ 3401052 w 9144548"/>
                <a:gd name="connsiteY7617" fmla="*/ 280409 h 914180"/>
                <a:gd name="connsiteX7618" fmla="*/ 3388546 w 9144548"/>
                <a:gd name="connsiteY7618" fmla="*/ 248704 h 914180"/>
                <a:gd name="connsiteX7619" fmla="*/ 3388546 w 9144548"/>
                <a:gd name="connsiteY7619" fmla="*/ 245687 h 914180"/>
                <a:gd name="connsiteX7620" fmla="*/ 3389479 w 9144548"/>
                <a:gd name="connsiteY7620" fmla="*/ 228792 h 914180"/>
                <a:gd name="connsiteX7621" fmla="*/ 3398145 w 9144548"/>
                <a:gd name="connsiteY7621" fmla="*/ 212281 h 914180"/>
                <a:gd name="connsiteX7622" fmla="*/ 3390521 w 9144548"/>
                <a:gd name="connsiteY7622" fmla="*/ 220235 h 914180"/>
                <a:gd name="connsiteX7623" fmla="*/ 3401711 w 9144548"/>
                <a:gd name="connsiteY7623" fmla="*/ 282438 h 914180"/>
                <a:gd name="connsiteX7624" fmla="*/ 3401546 w 9144548"/>
                <a:gd name="connsiteY7624" fmla="*/ 282054 h 914180"/>
                <a:gd name="connsiteX7625" fmla="*/ 3402314 w 9144548"/>
                <a:gd name="connsiteY7625" fmla="*/ 281067 h 914180"/>
                <a:gd name="connsiteX7626" fmla="*/ 3407690 w 9144548"/>
                <a:gd name="connsiteY7626" fmla="*/ 274868 h 914180"/>
                <a:gd name="connsiteX7627" fmla="*/ 3404892 w 9144548"/>
                <a:gd name="connsiteY7627" fmla="*/ 291708 h 914180"/>
                <a:gd name="connsiteX7628" fmla="*/ 3401656 w 9144548"/>
                <a:gd name="connsiteY7628" fmla="*/ 282438 h 914180"/>
                <a:gd name="connsiteX7629" fmla="*/ 3406757 w 9144548"/>
                <a:gd name="connsiteY7629" fmla="*/ 747373 h 914180"/>
                <a:gd name="connsiteX7630" fmla="*/ 3406209 w 9144548"/>
                <a:gd name="connsiteY7630" fmla="*/ 747647 h 914180"/>
                <a:gd name="connsiteX7631" fmla="*/ 3406209 w 9144548"/>
                <a:gd name="connsiteY7631" fmla="*/ 747427 h 914180"/>
                <a:gd name="connsiteX7632" fmla="*/ 3406812 w 9144548"/>
                <a:gd name="connsiteY7632" fmla="*/ 747318 h 914180"/>
                <a:gd name="connsiteX7633" fmla="*/ 3403905 w 9144548"/>
                <a:gd name="connsiteY7633" fmla="*/ 781272 h 914180"/>
                <a:gd name="connsiteX7634" fmla="*/ 3399736 w 9144548"/>
                <a:gd name="connsiteY7634" fmla="*/ 772276 h 914180"/>
                <a:gd name="connsiteX7635" fmla="*/ 3400943 w 9144548"/>
                <a:gd name="connsiteY7635" fmla="*/ 770192 h 914180"/>
                <a:gd name="connsiteX7636" fmla="*/ 3408238 w 9144548"/>
                <a:gd name="connsiteY7636" fmla="*/ 760373 h 914180"/>
                <a:gd name="connsiteX7637" fmla="*/ 3418605 w 9144548"/>
                <a:gd name="connsiteY7637" fmla="*/ 754010 h 914180"/>
                <a:gd name="connsiteX7638" fmla="*/ 3424420 w 9144548"/>
                <a:gd name="connsiteY7638" fmla="*/ 773976 h 914180"/>
                <a:gd name="connsiteX7639" fmla="*/ 3404453 w 9144548"/>
                <a:gd name="connsiteY7639" fmla="*/ 782259 h 914180"/>
                <a:gd name="connsiteX7640" fmla="*/ 3403960 w 9144548"/>
                <a:gd name="connsiteY7640" fmla="*/ 781272 h 914180"/>
                <a:gd name="connsiteX7641" fmla="*/ 3445703 w 9144548"/>
                <a:gd name="connsiteY7641" fmla="*/ 832230 h 914180"/>
                <a:gd name="connsiteX7642" fmla="*/ 3445703 w 9144548"/>
                <a:gd name="connsiteY7642" fmla="*/ 832340 h 914180"/>
                <a:gd name="connsiteX7643" fmla="*/ 3445703 w 9144548"/>
                <a:gd name="connsiteY7643" fmla="*/ 832340 h 914180"/>
                <a:gd name="connsiteX7644" fmla="*/ 3444661 w 9144548"/>
                <a:gd name="connsiteY7644" fmla="*/ 843749 h 914180"/>
                <a:gd name="connsiteX7645" fmla="*/ 3420306 w 9144548"/>
                <a:gd name="connsiteY7645" fmla="*/ 815445 h 914180"/>
                <a:gd name="connsiteX7646" fmla="*/ 3413449 w 9144548"/>
                <a:gd name="connsiteY7646" fmla="*/ 800964 h 914180"/>
                <a:gd name="connsiteX7647" fmla="*/ 3428644 w 9144548"/>
                <a:gd name="connsiteY7647" fmla="*/ 789719 h 914180"/>
                <a:gd name="connsiteX7648" fmla="*/ 3431222 w 9144548"/>
                <a:gd name="connsiteY7648" fmla="*/ 787854 h 914180"/>
                <a:gd name="connsiteX7649" fmla="*/ 3440272 w 9144548"/>
                <a:gd name="connsiteY7649" fmla="*/ 801348 h 914180"/>
                <a:gd name="connsiteX7650" fmla="*/ 3448116 w 9144548"/>
                <a:gd name="connsiteY7650" fmla="*/ 815719 h 914180"/>
                <a:gd name="connsiteX7651" fmla="*/ 3445758 w 9144548"/>
                <a:gd name="connsiteY7651" fmla="*/ 832230 h 914180"/>
                <a:gd name="connsiteX7652" fmla="*/ 3443289 w 9144548"/>
                <a:gd name="connsiteY7652" fmla="*/ 277611 h 914180"/>
                <a:gd name="connsiteX7653" fmla="*/ 3441534 w 9144548"/>
                <a:gd name="connsiteY7653" fmla="*/ 279366 h 914180"/>
                <a:gd name="connsiteX7654" fmla="*/ 3442192 w 9144548"/>
                <a:gd name="connsiteY7654" fmla="*/ 275198 h 914180"/>
                <a:gd name="connsiteX7655" fmla="*/ 3444112 w 9144548"/>
                <a:gd name="connsiteY7655" fmla="*/ 266531 h 914180"/>
                <a:gd name="connsiteX7656" fmla="*/ 3444935 w 9144548"/>
                <a:gd name="connsiteY7656" fmla="*/ 263185 h 914180"/>
                <a:gd name="connsiteX7657" fmla="*/ 3447184 w 9144548"/>
                <a:gd name="connsiteY7657" fmla="*/ 269987 h 914180"/>
                <a:gd name="connsiteX7658" fmla="*/ 3443289 w 9144548"/>
                <a:gd name="connsiteY7658" fmla="*/ 277611 h 914180"/>
                <a:gd name="connsiteX7659" fmla="*/ 3451133 w 9144548"/>
                <a:gd name="connsiteY7659" fmla="*/ 337127 h 914180"/>
                <a:gd name="connsiteX7660" fmla="*/ 3452340 w 9144548"/>
                <a:gd name="connsiteY7660" fmla="*/ 330928 h 914180"/>
                <a:gd name="connsiteX7661" fmla="*/ 3449598 w 9144548"/>
                <a:gd name="connsiteY7661" fmla="*/ 333068 h 914180"/>
                <a:gd name="connsiteX7662" fmla="*/ 3449433 w 9144548"/>
                <a:gd name="connsiteY7662" fmla="*/ 333177 h 914180"/>
                <a:gd name="connsiteX7663" fmla="*/ 3459800 w 9144548"/>
                <a:gd name="connsiteY7663" fmla="*/ 318751 h 914180"/>
                <a:gd name="connsiteX7664" fmla="*/ 3457057 w 9144548"/>
                <a:gd name="connsiteY7664" fmla="*/ 324401 h 914180"/>
                <a:gd name="connsiteX7665" fmla="*/ 3454096 w 9144548"/>
                <a:gd name="connsiteY7665" fmla="*/ 331806 h 914180"/>
                <a:gd name="connsiteX7666" fmla="*/ 3452121 w 9144548"/>
                <a:gd name="connsiteY7666" fmla="*/ 338388 h 914180"/>
                <a:gd name="connsiteX7667" fmla="*/ 3451133 w 9144548"/>
                <a:gd name="connsiteY7667" fmla="*/ 337182 h 914180"/>
                <a:gd name="connsiteX7668" fmla="*/ 3453986 w 9144548"/>
                <a:gd name="connsiteY7668" fmla="*/ 339321 h 914180"/>
                <a:gd name="connsiteX7669" fmla="*/ 3456619 w 9144548"/>
                <a:gd name="connsiteY7669" fmla="*/ 331916 h 914180"/>
                <a:gd name="connsiteX7670" fmla="*/ 3459142 w 9144548"/>
                <a:gd name="connsiteY7670" fmla="*/ 326046 h 914180"/>
                <a:gd name="connsiteX7671" fmla="*/ 3457551 w 9144548"/>
                <a:gd name="connsiteY7671" fmla="*/ 338498 h 914180"/>
                <a:gd name="connsiteX7672" fmla="*/ 3455137 w 9144548"/>
                <a:gd name="connsiteY7672" fmla="*/ 341954 h 914180"/>
                <a:gd name="connsiteX7673" fmla="*/ 3453657 w 9144548"/>
                <a:gd name="connsiteY7673" fmla="*/ 340089 h 914180"/>
                <a:gd name="connsiteX7674" fmla="*/ 3454041 w 9144548"/>
                <a:gd name="connsiteY7674" fmla="*/ 339321 h 914180"/>
                <a:gd name="connsiteX7675" fmla="*/ 3459690 w 9144548"/>
                <a:gd name="connsiteY7675" fmla="*/ 761689 h 914180"/>
                <a:gd name="connsiteX7676" fmla="*/ 3459251 w 9144548"/>
                <a:gd name="connsiteY7676" fmla="*/ 761799 h 914180"/>
                <a:gd name="connsiteX7677" fmla="*/ 3456564 w 9144548"/>
                <a:gd name="connsiteY7677" fmla="*/ 722634 h 914180"/>
                <a:gd name="connsiteX7678" fmla="*/ 3460294 w 9144548"/>
                <a:gd name="connsiteY7678" fmla="*/ 722634 h 914180"/>
                <a:gd name="connsiteX7679" fmla="*/ 3461830 w 9144548"/>
                <a:gd name="connsiteY7679" fmla="*/ 737718 h 914180"/>
                <a:gd name="connsiteX7680" fmla="*/ 3467589 w 9144548"/>
                <a:gd name="connsiteY7680" fmla="*/ 735140 h 914180"/>
                <a:gd name="connsiteX7681" fmla="*/ 3459690 w 9144548"/>
                <a:gd name="connsiteY7681" fmla="*/ 761634 h 914180"/>
                <a:gd name="connsiteX7682" fmla="*/ 3470277 w 9144548"/>
                <a:gd name="connsiteY7682" fmla="*/ 762951 h 914180"/>
                <a:gd name="connsiteX7683" fmla="*/ 3470716 w 9144548"/>
                <a:gd name="connsiteY7683" fmla="*/ 762073 h 914180"/>
                <a:gd name="connsiteX7684" fmla="*/ 3470990 w 9144548"/>
                <a:gd name="connsiteY7684" fmla="*/ 761909 h 914180"/>
                <a:gd name="connsiteX7685" fmla="*/ 3470222 w 9144548"/>
                <a:gd name="connsiteY7685" fmla="*/ 762951 h 914180"/>
                <a:gd name="connsiteX7686" fmla="*/ 3464572 w 9144548"/>
                <a:gd name="connsiteY7686" fmla="*/ 232248 h 914180"/>
                <a:gd name="connsiteX7687" fmla="*/ 3465121 w 9144548"/>
                <a:gd name="connsiteY7687" fmla="*/ 230547 h 914180"/>
                <a:gd name="connsiteX7688" fmla="*/ 3473239 w 9144548"/>
                <a:gd name="connsiteY7688" fmla="*/ 214805 h 914180"/>
                <a:gd name="connsiteX7689" fmla="*/ 3479218 w 9144548"/>
                <a:gd name="connsiteY7689" fmla="*/ 199610 h 914180"/>
                <a:gd name="connsiteX7690" fmla="*/ 3487666 w 9144548"/>
                <a:gd name="connsiteY7690" fmla="*/ 205370 h 914180"/>
                <a:gd name="connsiteX7691" fmla="*/ 3483935 w 9144548"/>
                <a:gd name="connsiteY7691" fmla="*/ 215737 h 914180"/>
                <a:gd name="connsiteX7692" fmla="*/ 3483935 w 9144548"/>
                <a:gd name="connsiteY7692" fmla="*/ 216669 h 914180"/>
                <a:gd name="connsiteX7693" fmla="*/ 3482893 w 9144548"/>
                <a:gd name="connsiteY7693" fmla="*/ 215737 h 914180"/>
                <a:gd name="connsiteX7694" fmla="*/ 3482290 w 9144548"/>
                <a:gd name="connsiteY7694" fmla="*/ 214091 h 914180"/>
                <a:gd name="connsiteX7695" fmla="*/ 3472910 w 9144548"/>
                <a:gd name="connsiteY7695" fmla="*/ 234935 h 914180"/>
                <a:gd name="connsiteX7696" fmla="*/ 3474391 w 9144548"/>
                <a:gd name="connsiteY7696" fmla="*/ 238940 h 914180"/>
                <a:gd name="connsiteX7697" fmla="*/ 3467534 w 9144548"/>
                <a:gd name="connsiteY7697" fmla="*/ 235100 h 914180"/>
                <a:gd name="connsiteX7698" fmla="*/ 3464627 w 9144548"/>
                <a:gd name="connsiteY7698" fmla="*/ 232193 h 914180"/>
                <a:gd name="connsiteX7699" fmla="*/ 3484923 w 9144548"/>
                <a:gd name="connsiteY7699" fmla="*/ 337072 h 914180"/>
                <a:gd name="connsiteX7700" fmla="*/ 3471977 w 9144548"/>
                <a:gd name="connsiteY7700" fmla="*/ 354460 h 914180"/>
                <a:gd name="connsiteX7701" fmla="*/ 3471155 w 9144548"/>
                <a:gd name="connsiteY7701" fmla="*/ 355777 h 914180"/>
                <a:gd name="connsiteX7702" fmla="*/ 3477298 w 9144548"/>
                <a:gd name="connsiteY7702" fmla="*/ 325717 h 914180"/>
                <a:gd name="connsiteX7703" fmla="*/ 3479163 w 9144548"/>
                <a:gd name="connsiteY7703" fmla="*/ 320397 h 914180"/>
                <a:gd name="connsiteX7704" fmla="*/ 3484923 w 9144548"/>
                <a:gd name="connsiteY7704" fmla="*/ 337072 h 914180"/>
                <a:gd name="connsiteX7705" fmla="*/ 3478505 w 9144548"/>
                <a:gd name="connsiteY7705" fmla="*/ 752693 h 914180"/>
                <a:gd name="connsiteX7706" fmla="*/ 3473897 w 9144548"/>
                <a:gd name="connsiteY7706" fmla="*/ 758233 h 914180"/>
                <a:gd name="connsiteX7707" fmla="*/ 3472526 w 9144548"/>
                <a:gd name="connsiteY7707" fmla="*/ 758508 h 914180"/>
                <a:gd name="connsiteX7708" fmla="*/ 3486843 w 9144548"/>
                <a:gd name="connsiteY7708" fmla="*/ 729545 h 914180"/>
                <a:gd name="connsiteX7709" fmla="*/ 3490353 w 9144548"/>
                <a:gd name="connsiteY7709" fmla="*/ 722469 h 914180"/>
                <a:gd name="connsiteX7710" fmla="*/ 3510100 w 9144548"/>
                <a:gd name="connsiteY7710" fmla="*/ 722305 h 914180"/>
                <a:gd name="connsiteX7711" fmla="*/ 3478615 w 9144548"/>
                <a:gd name="connsiteY7711" fmla="*/ 752693 h 914180"/>
                <a:gd name="connsiteX7712" fmla="*/ 3508674 w 9144548"/>
                <a:gd name="connsiteY7712" fmla="*/ 203230 h 914180"/>
                <a:gd name="connsiteX7713" fmla="*/ 3508784 w 9144548"/>
                <a:gd name="connsiteY7713" fmla="*/ 202572 h 914180"/>
                <a:gd name="connsiteX7714" fmla="*/ 3509332 w 9144548"/>
                <a:gd name="connsiteY7714" fmla="*/ 203560 h 914180"/>
                <a:gd name="connsiteX7715" fmla="*/ 3508674 w 9144548"/>
                <a:gd name="connsiteY7715" fmla="*/ 203176 h 914180"/>
                <a:gd name="connsiteX7716" fmla="*/ 3537472 w 9144548"/>
                <a:gd name="connsiteY7716" fmla="*/ 179315 h 914180"/>
                <a:gd name="connsiteX7717" fmla="*/ 3534894 w 9144548"/>
                <a:gd name="connsiteY7717" fmla="*/ 182825 h 914180"/>
                <a:gd name="connsiteX7718" fmla="*/ 3534894 w 9144548"/>
                <a:gd name="connsiteY7718" fmla="*/ 182880 h 914180"/>
                <a:gd name="connsiteX7719" fmla="*/ 3532206 w 9144548"/>
                <a:gd name="connsiteY7719" fmla="*/ 180521 h 914180"/>
                <a:gd name="connsiteX7720" fmla="*/ 3537033 w 9144548"/>
                <a:gd name="connsiteY7720" fmla="*/ 174652 h 914180"/>
                <a:gd name="connsiteX7721" fmla="*/ 3537527 w 9144548"/>
                <a:gd name="connsiteY7721" fmla="*/ 179315 h 914180"/>
                <a:gd name="connsiteX7722" fmla="*/ 3522826 w 9144548"/>
                <a:gd name="connsiteY7722" fmla="*/ 178876 h 914180"/>
                <a:gd name="connsiteX7723" fmla="*/ 3531493 w 9144548"/>
                <a:gd name="connsiteY7723" fmla="*/ 167960 h 914180"/>
                <a:gd name="connsiteX7724" fmla="*/ 3535662 w 9144548"/>
                <a:gd name="connsiteY7724" fmla="*/ 162475 h 914180"/>
                <a:gd name="connsiteX7725" fmla="*/ 3536704 w 9144548"/>
                <a:gd name="connsiteY7725" fmla="*/ 171964 h 914180"/>
                <a:gd name="connsiteX7726" fmla="*/ 3530944 w 9144548"/>
                <a:gd name="connsiteY7726" fmla="*/ 179260 h 914180"/>
                <a:gd name="connsiteX7727" fmla="*/ 3528805 w 9144548"/>
                <a:gd name="connsiteY7727" fmla="*/ 176846 h 914180"/>
                <a:gd name="connsiteX7728" fmla="*/ 3518109 w 9144548"/>
                <a:gd name="connsiteY7728" fmla="*/ 185019 h 914180"/>
                <a:gd name="connsiteX7729" fmla="*/ 3522826 w 9144548"/>
                <a:gd name="connsiteY7729" fmla="*/ 178876 h 914180"/>
                <a:gd name="connsiteX7730" fmla="*/ 3539940 w 9144548"/>
                <a:gd name="connsiteY7730" fmla="*/ 345410 h 914180"/>
                <a:gd name="connsiteX7731" fmla="*/ 3538295 w 9144548"/>
                <a:gd name="connsiteY7731" fmla="*/ 343819 h 914180"/>
                <a:gd name="connsiteX7732" fmla="*/ 3536649 w 9144548"/>
                <a:gd name="connsiteY7732" fmla="*/ 339156 h 914180"/>
                <a:gd name="connsiteX7733" fmla="*/ 3536704 w 9144548"/>
                <a:gd name="connsiteY7733" fmla="*/ 338333 h 914180"/>
                <a:gd name="connsiteX7734" fmla="*/ 3536430 w 9144548"/>
                <a:gd name="connsiteY7734" fmla="*/ 338608 h 914180"/>
                <a:gd name="connsiteX7735" fmla="*/ 3536430 w 9144548"/>
                <a:gd name="connsiteY7735" fmla="*/ 338553 h 914180"/>
                <a:gd name="connsiteX7736" fmla="*/ 3539063 w 9144548"/>
                <a:gd name="connsiteY7736" fmla="*/ 331422 h 914180"/>
                <a:gd name="connsiteX7737" fmla="*/ 3540983 w 9144548"/>
                <a:gd name="connsiteY7737" fmla="*/ 328789 h 914180"/>
                <a:gd name="connsiteX7738" fmla="*/ 3541147 w 9144548"/>
                <a:gd name="connsiteY7738" fmla="*/ 328515 h 914180"/>
                <a:gd name="connsiteX7739" fmla="*/ 3539885 w 9144548"/>
                <a:gd name="connsiteY7739" fmla="*/ 345410 h 914180"/>
                <a:gd name="connsiteX7740" fmla="*/ 3529573 w 9144548"/>
                <a:gd name="connsiteY7740" fmla="*/ 297084 h 914180"/>
                <a:gd name="connsiteX7741" fmla="*/ 3520193 w 9144548"/>
                <a:gd name="connsiteY7741" fmla="*/ 303612 h 914180"/>
                <a:gd name="connsiteX7742" fmla="*/ 3514872 w 9144548"/>
                <a:gd name="connsiteY7742" fmla="*/ 294561 h 914180"/>
                <a:gd name="connsiteX7743" fmla="*/ 3519151 w 9144548"/>
                <a:gd name="connsiteY7743" fmla="*/ 292860 h 914180"/>
                <a:gd name="connsiteX7744" fmla="*/ 3535662 w 9144548"/>
                <a:gd name="connsiteY7744" fmla="*/ 280902 h 914180"/>
                <a:gd name="connsiteX7745" fmla="*/ 3523265 w 9144548"/>
                <a:gd name="connsiteY7745" fmla="*/ 284797 h 914180"/>
                <a:gd name="connsiteX7746" fmla="*/ 3535223 w 9144548"/>
                <a:gd name="connsiteY7746" fmla="*/ 274759 h 914180"/>
                <a:gd name="connsiteX7747" fmla="*/ 3518109 w 9144548"/>
                <a:gd name="connsiteY7747" fmla="*/ 277666 h 914180"/>
                <a:gd name="connsiteX7748" fmla="*/ 3532096 w 9144548"/>
                <a:gd name="connsiteY7748" fmla="*/ 272345 h 914180"/>
                <a:gd name="connsiteX7749" fmla="*/ 3542299 w 9144548"/>
                <a:gd name="connsiteY7749" fmla="*/ 264501 h 914180"/>
                <a:gd name="connsiteX7750" fmla="*/ 3542409 w 9144548"/>
                <a:gd name="connsiteY7750" fmla="*/ 278105 h 914180"/>
                <a:gd name="connsiteX7751" fmla="*/ 3529628 w 9144548"/>
                <a:gd name="connsiteY7751" fmla="*/ 297084 h 914180"/>
                <a:gd name="connsiteX7752" fmla="*/ 3562924 w 9144548"/>
                <a:gd name="connsiteY7752" fmla="*/ 219412 h 914180"/>
                <a:gd name="connsiteX7753" fmla="*/ 3579435 w 9144548"/>
                <a:gd name="connsiteY7753" fmla="*/ 201201 h 914180"/>
                <a:gd name="connsiteX7754" fmla="*/ 3565831 w 9144548"/>
                <a:gd name="connsiteY7754" fmla="*/ 204547 h 914180"/>
                <a:gd name="connsiteX7755" fmla="*/ 3572962 w 9144548"/>
                <a:gd name="connsiteY7755" fmla="*/ 201475 h 914180"/>
                <a:gd name="connsiteX7756" fmla="*/ 3586511 w 9144548"/>
                <a:gd name="connsiteY7756" fmla="*/ 192589 h 914180"/>
                <a:gd name="connsiteX7757" fmla="*/ 3597536 w 9144548"/>
                <a:gd name="connsiteY7757" fmla="*/ 183209 h 914180"/>
                <a:gd name="connsiteX7758" fmla="*/ 3608671 w 9144548"/>
                <a:gd name="connsiteY7758" fmla="*/ 173939 h 914180"/>
                <a:gd name="connsiteX7759" fmla="*/ 3622988 w 9144548"/>
                <a:gd name="connsiteY7759" fmla="*/ 163627 h 914180"/>
                <a:gd name="connsiteX7760" fmla="*/ 3618709 w 9144548"/>
                <a:gd name="connsiteY7760" fmla="*/ 175749 h 914180"/>
                <a:gd name="connsiteX7761" fmla="*/ 3607190 w 9144548"/>
                <a:gd name="connsiteY7761" fmla="*/ 182825 h 914180"/>
                <a:gd name="connsiteX7762" fmla="*/ 3589473 w 9144548"/>
                <a:gd name="connsiteY7762" fmla="*/ 198349 h 914180"/>
                <a:gd name="connsiteX7763" fmla="*/ 3573291 w 9144548"/>
                <a:gd name="connsiteY7763" fmla="*/ 214036 h 914180"/>
                <a:gd name="connsiteX7764" fmla="*/ 3566544 w 9144548"/>
                <a:gd name="connsiteY7764" fmla="*/ 219248 h 914180"/>
                <a:gd name="connsiteX7765" fmla="*/ 3563088 w 9144548"/>
                <a:gd name="connsiteY7765" fmla="*/ 220290 h 914180"/>
                <a:gd name="connsiteX7766" fmla="*/ 3562869 w 9144548"/>
                <a:gd name="connsiteY7766" fmla="*/ 219412 h 914180"/>
                <a:gd name="connsiteX7767" fmla="*/ 3580861 w 9144548"/>
                <a:gd name="connsiteY7767" fmla="*/ 321823 h 914180"/>
                <a:gd name="connsiteX7768" fmla="*/ 3578557 w 9144548"/>
                <a:gd name="connsiteY7768" fmla="*/ 322920 h 914180"/>
                <a:gd name="connsiteX7769" fmla="*/ 3578118 w 9144548"/>
                <a:gd name="connsiteY7769" fmla="*/ 318367 h 914180"/>
                <a:gd name="connsiteX7770" fmla="*/ 3581903 w 9144548"/>
                <a:gd name="connsiteY7770" fmla="*/ 315405 h 914180"/>
                <a:gd name="connsiteX7771" fmla="*/ 3580806 w 9144548"/>
                <a:gd name="connsiteY7771" fmla="*/ 321768 h 914180"/>
                <a:gd name="connsiteX7772" fmla="*/ 3582451 w 9144548"/>
                <a:gd name="connsiteY7772" fmla="*/ 312498 h 914180"/>
                <a:gd name="connsiteX7773" fmla="*/ 3580641 w 9144548"/>
                <a:gd name="connsiteY7773" fmla="*/ 313814 h 914180"/>
                <a:gd name="connsiteX7774" fmla="*/ 3577899 w 9144548"/>
                <a:gd name="connsiteY7774" fmla="*/ 316063 h 914180"/>
                <a:gd name="connsiteX7775" fmla="*/ 3577679 w 9144548"/>
                <a:gd name="connsiteY7775" fmla="*/ 311565 h 914180"/>
                <a:gd name="connsiteX7776" fmla="*/ 3577405 w 9144548"/>
                <a:gd name="connsiteY7776" fmla="*/ 307726 h 914180"/>
                <a:gd name="connsiteX7777" fmla="*/ 3579051 w 9144548"/>
                <a:gd name="connsiteY7777" fmla="*/ 306080 h 914180"/>
                <a:gd name="connsiteX7778" fmla="*/ 3582781 w 9144548"/>
                <a:gd name="connsiteY7778" fmla="*/ 310413 h 914180"/>
                <a:gd name="connsiteX7779" fmla="*/ 3582397 w 9144548"/>
                <a:gd name="connsiteY7779" fmla="*/ 312498 h 914180"/>
                <a:gd name="connsiteX7780" fmla="*/ 3583000 w 9144548"/>
                <a:gd name="connsiteY7780" fmla="*/ 309261 h 914180"/>
                <a:gd name="connsiteX7781" fmla="*/ 3579270 w 9144548"/>
                <a:gd name="connsiteY7781" fmla="*/ 305806 h 914180"/>
                <a:gd name="connsiteX7782" fmla="*/ 3584920 w 9144548"/>
                <a:gd name="connsiteY7782" fmla="*/ 299827 h 914180"/>
                <a:gd name="connsiteX7783" fmla="*/ 3583000 w 9144548"/>
                <a:gd name="connsiteY7783" fmla="*/ 309207 h 914180"/>
                <a:gd name="connsiteX7784" fmla="*/ 3585962 w 9144548"/>
                <a:gd name="connsiteY7784" fmla="*/ 294616 h 914180"/>
                <a:gd name="connsiteX7785" fmla="*/ 3577131 w 9144548"/>
                <a:gd name="connsiteY7785" fmla="*/ 303886 h 914180"/>
                <a:gd name="connsiteX7786" fmla="*/ 3576582 w 9144548"/>
                <a:gd name="connsiteY7786" fmla="*/ 298839 h 914180"/>
                <a:gd name="connsiteX7787" fmla="*/ 3586785 w 9144548"/>
                <a:gd name="connsiteY7787" fmla="*/ 291105 h 914180"/>
                <a:gd name="connsiteX7788" fmla="*/ 3585962 w 9144548"/>
                <a:gd name="connsiteY7788" fmla="*/ 294561 h 914180"/>
                <a:gd name="connsiteX7789" fmla="*/ 3594409 w 9144548"/>
                <a:gd name="connsiteY7789" fmla="*/ 257425 h 914180"/>
                <a:gd name="connsiteX7790" fmla="*/ 3575979 w 9144548"/>
                <a:gd name="connsiteY7790" fmla="*/ 245851 h 914180"/>
                <a:gd name="connsiteX7791" fmla="*/ 3587717 w 9144548"/>
                <a:gd name="connsiteY7791" fmla="*/ 216669 h 914180"/>
                <a:gd name="connsiteX7792" fmla="*/ 3581519 w 9144548"/>
                <a:gd name="connsiteY7792" fmla="*/ 224843 h 914180"/>
                <a:gd name="connsiteX7793" fmla="*/ 3568848 w 9144548"/>
                <a:gd name="connsiteY7793" fmla="*/ 241463 h 914180"/>
                <a:gd name="connsiteX7794" fmla="*/ 3567586 w 9144548"/>
                <a:gd name="connsiteY7794" fmla="*/ 239598 h 914180"/>
                <a:gd name="connsiteX7795" fmla="*/ 3566709 w 9144548"/>
                <a:gd name="connsiteY7795" fmla="*/ 235319 h 914180"/>
                <a:gd name="connsiteX7796" fmla="*/ 3571536 w 9144548"/>
                <a:gd name="connsiteY7796" fmla="*/ 231206 h 914180"/>
                <a:gd name="connsiteX7797" fmla="*/ 3578228 w 9144548"/>
                <a:gd name="connsiteY7797" fmla="*/ 224459 h 914180"/>
                <a:gd name="connsiteX7798" fmla="*/ 3589857 w 9144548"/>
                <a:gd name="connsiteY7798" fmla="*/ 210855 h 914180"/>
                <a:gd name="connsiteX7799" fmla="*/ 3607739 w 9144548"/>
                <a:gd name="connsiteY7799" fmla="*/ 198623 h 914180"/>
                <a:gd name="connsiteX7800" fmla="*/ 3595781 w 9144548"/>
                <a:gd name="connsiteY7800" fmla="*/ 203998 h 914180"/>
                <a:gd name="connsiteX7801" fmla="*/ 3587059 w 9144548"/>
                <a:gd name="connsiteY7801" fmla="*/ 210361 h 914180"/>
                <a:gd name="connsiteX7802" fmla="*/ 3574498 w 9144548"/>
                <a:gd name="connsiteY7802" fmla="*/ 223910 h 914180"/>
                <a:gd name="connsiteX7803" fmla="*/ 3568135 w 9144548"/>
                <a:gd name="connsiteY7803" fmla="*/ 230547 h 914180"/>
                <a:gd name="connsiteX7804" fmla="*/ 3566105 w 9144548"/>
                <a:gd name="connsiteY7804" fmla="*/ 232467 h 914180"/>
                <a:gd name="connsiteX7805" fmla="*/ 3564789 w 9144548"/>
                <a:gd name="connsiteY7805" fmla="*/ 226653 h 914180"/>
                <a:gd name="connsiteX7806" fmla="*/ 3573181 w 9144548"/>
                <a:gd name="connsiteY7806" fmla="*/ 216724 h 914180"/>
                <a:gd name="connsiteX7807" fmla="*/ 3576144 w 9144548"/>
                <a:gd name="connsiteY7807" fmla="*/ 214640 h 914180"/>
                <a:gd name="connsiteX7808" fmla="*/ 3593258 w 9144548"/>
                <a:gd name="connsiteY7808" fmla="*/ 199007 h 914180"/>
                <a:gd name="connsiteX7809" fmla="*/ 3609988 w 9144548"/>
                <a:gd name="connsiteY7809" fmla="*/ 183483 h 914180"/>
                <a:gd name="connsiteX7810" fmla="*/ 3618216 w 9144548"/>
                <a:gd name="connsiteY7810" fmla="*/ 177669 h 914180"/>
                <a:gd name="connsiteX7811" fmla="*/ 3594464 w 9144548"/>
                <a:gd name="connsiteY7811" fmla="*/ 257425 h 914180"/>
                <a:gd name="connsiteX7812" fmla="*/ 3622110 w 9144548"/>
                <a:gd name="connsiteY7812" fmla="*/ 721427 h 914180"/>
                <a:gd name="connsiteX7813" fmla="*/ 3626060 w 9144548"/>
                <a:gd name="connsiteY7813" fmla="*/ 721427 h 914180"/>
                <a:gd name="connsiteX7814" fmla="*/ 3628418 w 9144548"/>
                <a:gd name="connsiteY7814" fmla="*/ 723237 h 914180"/>
                <a:gd name="connsiteX7815" fmla="*/ 3622110 w 9144548"/>
                <a:gd name="connsiteY7815" fmla="*/ 721427 h 914180"/>
                <a:gd name="connsiteX7816" fmla="*/ 3624249 w 9144548"/>
                <a:gd name="connsiteY7816" fmla="*/ 160281 h 914180"/>
                <a:gd name="connsiteX7817" fmla="*/ 3605216 w 9144548"/>
                <a:gd name="connsiteY7817" fmla="*/ 173226 h 914180"/>
                <a:gd name="connsiteX7818" fmla="*/ 3594300 w 9144548"/>
                <a:gd name="connsiteY7818" fmla="*/ 182661 h 914180"/>
                <a:gd name="connsiteX7819" fmla="*/ 3583823 w 9144548"/>
                <a:gd name="connsiteY7819" fmla="*/ 192095 h 914180"/>
                <a:gd name="connsiteX7820" fmla="*/ 3563198 w 9144548"/>
                <a:gd name="connsiteY7820" fmla="*/ 204986 h 914180"/>
                <a:gd name="connsiteX7821" fmla="*/ 3562540 w 9144548"/>
                <a:gd name="connsiteY7821" fmla="*/ 205095 h 914180"/>
                <a:gd name="connsiteX7822" fmla="*/ 3568519 w 9144548"/>
                <a:gd name="connsiteY7822" fmla="*/ 202243 h 914180"/>
                <a:gd name="connsiteX7823" fmla="*/ 3579709 w 9144548"/>
                <a:gd name="connsiteY7823" fmla="*/ 186226 h 914180"/>
                <a:gd name="connsiteX7824" fmla="*/ 3585688 w 9144548"/>
                <a:gd name="connsiteY7824" fmla="*/ 182715 h 914180"/>
                <a:gd name="connsiteX7825" fmla="*/ 3612621 w 9144548"/>
                <a:gd name="connsiteY7825" fmla="*/ 162420 h 914180"/>
                <a:gd name="connsiteX7826" fmla="*/ 3628089 w 9144548"/>
                <a:gd name="connsiteY7826" fmla="*/ 149584 h 914180"/>
                <a:gd name="connsiteX7827" fmla="*/ 3624195 w 9144548"/>
                <a:gd name="connsiteY7827" fmla="*/ 160226 h 914180"/>
                <a:gd name="connsiteX7828" fmla="*/ 3629790 w 9144548"/>
                <a:gd name="connsiteY7828" fmla="*/ 145306 h 914180"/>
                <a:gd name="connsiteX7829" fmla="*/ 3609165 w 9144548"/>
                <a:gd name="connsiteY7829" fmla="*/ 161762 h 914180"/>
                <a:gd name="connsiteX7830" fmla="*/ 3583219 w 9144548"/>
                <a:gd name="connsiteY7830" fmla="*/ 182112 h 914180"/>
                <a:gd name="connsiteX7831" fmla="*/ 3576308 w 9144548"/>
                <a:gd name="connsiteY7831" fmla="*/ 186445 h 914180"/>
                <a:gd name="connsiteX7832" fmla="*/ 3568793 w 9144548"/>
                <a:gd name="connsiteY7832" fmla="*/ 187597 h 914180"/>
                <a:gd name="connsiteX7833" fmla="*/ 3609000 w 9144548"/>
                <a:gd name="connsiteY7833" fmla="*/ 144922 h 914180"/>
                <a:gd name="connsiteX7834" fmla="*/ 3627595 w 9144548"/>
                <a:gd name="connsiteY7834" fmla="*/ 125284 h 914180"/>
                <a:gd name="connsiteX7835" fmla="*/ 3583768 w 9144548"/>
                <a:gd name="connsiteY7835" fmla="*/ 156441 h 914180"/>
                <a:gd name="connsiteX7836" fmla="*/ 3608068 w 9144548"/>
                <a:gd name="connsiteY7836" fmla="*/ 133293 h 914180"/>
                <a:gd name="connsiteX7837" fmla="*/ 3641309 w 9144548"/>
                <a:gd name="connsiteY7837" fmla="*/ 108828 h 914180"/>
                <a:gd name="connsiteX7838" fmla="*/ 3645862 w 9144548"/>
                <a:gd name="connsiteY7838" fmla="*/ 105976 h 914180"/>
                <a:gd name="connsiteX7839" fmla="*/ 3639773 w 9144548"/>
                <a:gd name="connsiteY7839" fmla="*/ 120183 h 914180"/>
                <a:gd name="connsiteX7840" fmla="*/ 3629845 w 9144548"/>
                <a:gd name="connsiteY7840" fmla="*/ 145251 h 914180"/>
                <a:gd name="connsiteX7841" fmla="*/ 3641364 w 9144548"/>
                <a:gd name="connsiteY7841" fmla="*/ 256987 h 914180"/>
                <a:gd name="connsiteX7842" fmla="*/ 3645313 w 9144548"/>
                <a:gd name="connsiteY7842" fmla="*/ 255012 h 914180"/>
                <a:gd name="connsiteX7843" fmla="*/ 3641748 w 9144548"/>
                <a:gd name="connsiteY7843" fmla="*/ 259729 h 914180"/>
                <a:gd name="connsiteX7844" fmla="*/ 3641364 w 9144548"/>
                <a:gd name="connsiteY7844" fmla="*/ 256987 h 914180"/>
                <a:gd name="connsiteX7845" fmla="*/ 3642022 w 9144548"/>
                <a:gd name="connsiteY7845" fmla="*/ 261868 h 914180"/>
                <a:gd name="connsiteX7846" fmla="*/ 3643722 w 9144548"/>
                <a:gd name="connsiteY7846" fmla="*/ 258906 h 914180"/>
                <a:gd name="connsiteX7847" fmla="*/ 3646630 w 9144548"/>
                <a:gd name="connsiteY7847" fmla="*/ 254408 h 914180"/>
                <a:gd name="connsiteX7848" fmla="*/ 3655242 w 9144548"/>
                <a:gd name="connsiteY7848" fmla="*/ 250404 h 914180"/>
                <a:gd name="connsiteX7849" fmla="*/ 3648001 w 9144548"/>
                <a:gd name="connsiteY7849" fmla="*/ 258083 h 914180"/>
                <a:gd name="connsiteX7850" fmla="*/ 3642296 w 9144548"/>
                <a:gd name="connsiteY7850" fmla="*/ 264008 h 914180"/>
                <a:gd name="connsiteX7851" fmla="*/ 3642022 w 9144548"/>
                <a:gd name="connsiteY7851" fmla="*/ 261868 h 914180"/>
                <a:gd name="connsiteX7852" fmla="*/ 3655735 w 9144548"/>
                <a:gd name="connsiteY7852" fmla="*/ 755217 h 914180"/>
                <a:gd name="connsiteX7853" fmla="*/ 3655132 w 9144548"/>
                <a:gd name="connsiteY7853" fmla="*/ 754942 h 914180"/>
                <a:gd name="connsiteX7854" fmla="*/ 3655790 w 9144548"/>
                <a:gd name="connsiteY7854" fmla="*/ 755052 h 914180"/>
                <a:gd name="connsiteX7855" fmla="*/ 3655790 w 9144548"/>
                <a:gd name="connsiteY7855" fmla="*/ 755271 h 914180"/>
                <a:gd name="connsiteX7856" fmla="*/ 3660124 w 9144548"/>
                <a:gd name="connsiteY7856" fmla="*/ 291489 h 914180"/>
                <a:gd name="connsiteX7857" fmla="*/ 3659465 w 9144548"/>
                <a:gd name="connsiteY7857" fmla="*/ 303392 h 914180"/>
                <a:gd name="connsiteX7858" fmla="*/ 3658039 w 9144548"/>
                <a:gd name="connsiteY7858" fmla="*/ 304325 h 914180"/>
                <a:gd name="connsiteX7859" fmla="*/ 3655845 w 9144548"/>
                <a:gd name="connsiteY7859" fmla="*/ 302789 h 914180"/>
                <a:gd name="connsiteX7860" fmla="*/ 3658642 w 9144548"/>
                <a:gd name="connsiteY7860" fmla="*/ 290173 h 914180"/>
                <a:gd name="connsiteX7861" fmla="*/ 3660836 w 9144548"/>
                <a:gd name="connsiteY7861" fmla="*/ 285016 h 914180"/>
                <a:gd name="connsiteX7862" fmla="*/ 3660124 w 9144548"/>
                <a:gd name="connsiteY7862" fmla="*/ 291489 h 914180"/>
                <a:gd name="connsiteX7863" fmla="*/ 3661056 w 9144548"/>
                <a:gd name="connsiteY7863" fmla="*/ 281725 h 914180"/>
                <a:gd name="connsiteX7864" fmla="*/ 3656284 w 9144548"/>
                <a:gd name="connsiteY7864" fmla="*/ 290063 h 914180"/>
                <a:gd name="connsiteX7865" fmla="*/ 3653431 w 9144548"/>
                <a:gd name="connsiteY7865" fmla="*/ 300869 h 914180"/>
                <a:gd name="connsiteX7866" fmla="*/ 3648933 w 9144548"/>
                <a:gd name="connsiteY7866" fmla="*/ 297084 h 914180"/>
                <a:gd name="connsiteX7867" fmla="*/ 3646739 w 9144548"/>
                <a:gd name="connsiteY7867" fmla="*/ 292257 h 914180"/>
                <a:gd name="connsiteX7868" fmla="*/ 3645916 w 9144548"/>
                <a:gd name="connsiteY7868" fmla="*/ 287430 h 914180"/>
                <a:gd name="connsiteX7869" fmla="*/ 3655242 w 9144548"/>
                <a:gd name="connsiteY7869" fmla="*/ 280902 h 914180"/>
                <a:gd name="connsiteX7870" fmla="*/ 3661220 w 9144548"/>
                <a:gd name="connsiteY7870" fmla="*/ 276898 h 914180"/>
                <a:gd name="connsiteX7871" fmla="*/ 3661056 w 9144548"/>
                <a:gd name="connsiteY7871" fmla="*/ 281725 h 914180"/>
                <a:gd name="connsiteX7872" fmla="*/ 3662208 w 9144548"/>
                <a:gd name="connsiteY7872" fmla="*/ 260332 h 914180"/>
                <a:gd name="connsiteX7873" fmla="*/ 3661275 w 9144548"/>
                <a:gd name="connsiteY7873" fmla="*/ 273936 h 914180"/>
                <a:gd name="connsiteX7874" fmla="*/ 3651841 w 9144548"/>
                <a:gd name="connsiteY7874" fmla="*/ 280135 h 914180"/>
                <a:gd name="connsiteX7875" fmla="*/ 3645478 w 9144548"/>
                <a:gd name="connsiteY7875" fmla="*/ 284687 h 914180"/>
                <a:gd name="connsiteX7876" fmla="*/ 3642680 w 9144548"/>
                <a:gd name="connsiteY7876" fmla="*/ 266695 h 914180"/>
                <a:gd name="connsiteX7877" fmla="*/ 3649866 w 9144548"/>
                <a:gd name="connsiteY7877" fmla="*/ 258358 h 914180"/>
                <a:gd name="connsiteX7878" fmla="*/ 3656393 w 9144548"/>
                <a:gd name="connsiteY7878" fmla="*/ 249910 h 914180"/>
                <a:gd name="connsiteX7879" fmla="*/ 3662317 w 9144548"/>
                <a:gd name="connsiteY7879" fmla="*/ 247387 h 914180"/>
                <a:gd name="connsiteX7880" fmla="*/ 3662317 w 9144548"/>
                <a:gd name="connsiteY7880" fmla="*/ 260387 h 914180"/>
                <a:gd name="connsiteX7881" fmla="*/ 3707187 w 9144548"/>
                <a:gd name="connsiteY7881" fmla="*/ 292092 h 914180"/>
                <a:gd name="connsiteX7882" fmla="*/ 3698082 w 9144548"/>
                <a:gd name="connsiteY7882" fmla="*/ 295054 h 914180"/>
                <a:gd name="connsiteX7883" fmla="*/ 3696326 w 9144548"/>
                <a:gd name="connsiteY7883" fmla="*/ 283810 h 914180"/>
                <a:gd name="connsiteX7884" fmla="*/ 3706255 w 9144548"/>
                <a:gd name="connsiteY7884" fmla="*/ 279257 h 914180"/>
                <a:gd name="connsiteX7885" fmla="*/ 3707187 w 9144548"/>
                <a:gd name="connsiteY7885" fmla="*/ 292147 h 914180"/>
                <a:gd name="connsiteX7886" fmla="*/ 3706200 w 9144548"/>
                <a:gd name="connsiteY7886" fmla="*/ 278105 h 914180"/>
                <a:gd name="connsiteX7887" fmla="*/ 3696052 w 9144548"/>
                <a:gd name="connsiteY7887" fmla="*/ 282274 h 914180"/>
                <a:gd name="connsiteX7888" fmla="*/ 3691444 w 9144548"/>
                <a:gd name="connsiteY7888" fmla="*/ 258522 h 914180"/>
                <a:gd name="connsiteX7889" fmla="*/ 3693035 w 9144548"/>
                <a:gd name="connsiteY7889" fmla="*/ 257590 h 914180"/>
                <a:gd name="connsiteX7890" fmla="*/ 3703402 w 9144548"/>
                <a:gd name="connsiteY7890" fmla="*/ 252105 h 914180"/>
                <a:gd name="connsiteX7891" fmla="*/ 3706145 w 9144548"/>
                <a:gd name="connsiteY7891" fmla="*/ 278050 h 914180"/>
                <a:gd name="connsiteX7892" fmla="*/ 3701044 w 9144548"/>
                <a:gd name="connsiteY7892" fmla="*/ 233729 h 914180"/>
                <a:gd name="connsiteX7893" fmla="*/ 3703293 w 9144548"/>
                <a:gd name="connsiteY7893" fmla="*/ 250678 h 914180"/>
                <a:gd name="connsiteX7894" fmla="*/ 3691060 w 9144548"/>
                <a:gd name="connsiteY7894" fmla="*/ 256657 h 914180"/>
                <a:gd name="connsiteX7895" fmla="*/ 3686672 w 9144548"/>
                <a:gd name="connsiteY7895" fmla="*/ 238117 h 914180"/>
                <a:gd name="connsiteX7896" fmla="*/ 3701044 w 9144548"/>
                <a:gd name="connsiteY7896" fmla="*/ 233674 h 914180"/>
                <a:gd name="connsiteX7897" fmla="*/ 3681955 w 9144548"/>
                <a:gd name="connsiteY7897" fmla="*/ 726364 h 914180"/>
                <a:gd name="connsiteX7898" fmla="*/ 3682339 w 9144548"/>
                <a:gd name="connsiteY7898" fmla="*/ 726583 h 914180"/>
                <a:gd name="connsiteX7899" fmla="*/ 3681516 w 9144548"/>
                <a:gd name="connsiteY7899" fmla="*/ 727022 h 914180"/>
                <a:gd name="connsiteX7900" fmla="*/ 3681955 w 9144548"/>
                <a:gd name="connsiteY7900" fmla="*/ 726364 h 914180"/>
                <a:gd name="connsiteX7901" fmla="*/ 3684862 w 9144548"/>
                <a:gd name="connsiteY7901" fmla="*/ 740297 h 914180"/>
                <a:gd name="connsiteX7902" fmla="*/ 3687769 w 9144548"/>
                <a:gd name="connsiteY7902" fmla="*/ 731301 h 914180"/>
                <a:gd name="connsiteX7903" fmla="*/ 3688044 w 9144548"/>
                <a:gd name="connsiteY7903" fmla="*/ 729490 h 914180"/>
                <a:gd name="connsiteX7904" fmla="*/ 3689031 w 9144548"/>
                <a:gd name="connsiteY7904" fmla="*/ 729984 h 914180"/>
                <a:gd name="connsiteX7905" fmla="*/ 3687714 w 9144548"/>
                <a:gd name="connsiteY7905" fmla="*/ 736347 h 914180"/>
                <a:gd name="connsiteX7906" fmla="*/ 3687221 w 9144548"/>
                <a:gd name="connsiteY7906" fmla="*/ 742052 h 914180"/>
                <a:gd name="connsiteX7907" fmla="*/ 3678280 w 9144548"/>
                <a:gd name="connsiteY7907" fmla="*/ 745069 h 914180"/>
                <a:gd name="connsiteX7908" fmla="*/ 3684862 w 9144548"/>
                <a:gd name="connsiteY7908" fmla="*/ 740297 h 914180"/>
                <a:gd name="connsiteX7909" fmla="*/ 3687056 w 9144548"/>
                <a:gd name="connsiteY7909" fmla="*/ 745233 h 914180"/>
                <a:gd name="connsiteX7910" fmla="*/ 3687056 w 9144548"/>
                <a:gd name="connsiteY7910" fmla="*/ 748744 h 914180"/>
                <a:gd name="connsiteX7911" fmla="*/ 3685575 w 9144548"/>
                <a:gd name="connsiteY7911" fmla="*/ 749293 h 914180"/>
                <a:gd name="connsiteX7912" fmla="*/ 3687056 w 9144548"/>
                <a:gd name="connsiteY7912" fmla="*/ 745179 h 914180"/>
                <a:gd name="connsiteX7913" fmla="*/ 3707516 w 9144548"/>
                <a:gd name="connsiteY7913" fmla="*/ 820272 h 914180"/>
                <a:gd name="connsiteX7914" fmla="*/ 3707516 w 9144548"/>
                <a:gd name="connsiteY7914" fmla="*/ 820272 h 914180"/>
                <a:gd name="connsiteX7915" fmla="*/ 3707516 w 9144548"/>
                <a:gd name="connsiteY7915" fmla="*/ 820272 h 914180"/>
                <a:gd name="connsiteX7916" fmla="*/ 3706803 w 9144548"/>
                <a:gd name="connsiteY7916" fmla="*/ 828391 h 914180"/>
                <a:gd name="connsiteX7917" fmla="*/ 3689689 w 9144548"/>
                <a:gd name="connsiteY7917" fmla="*/ 808479 h 914180"/>
                <a:gd name="connsiteX7918" fmla="*/ 3678170 w 9144548"/>
                <a:gd name="connsiteY7918" fmla="*/ 784398 h 914180"/>
                <a:gd name="connsiteX7919" fmla="*/ 3674769 w 9144548"/>
                <a:gd name="connsiteY7919" fmla="*/ 764432 h 914180"/>
                <a:gd name="connsiteX7920" fmla="*/ 3687056 w 9144548"/>
                <a:gd name="connsiteY7920" fmla="*/ 755052 h 914180"/>
                <a:gd name="connsiteX7921" fmla="*/ 3687221 w 9144548"/>
                <a:gd name="connsiteY7921" fmla="*/ 754942 h 914180"/>
                <a:gd name="connsiteX7922" fmla="*/ 3703731 w 9144548"/>
                <a:gd name="connsiteY7922" fmla="*/ 798496 h 914180"/>
                <a:gd name="connsiteX7923" fmla="*/ 3709217 w 9144548"/>
                <a:gd name="connsiteY7923" fmla="*/ 808589 h 914180"/>
                <a:gd name="connsiteX7924" fmla="*/ 3707571 w 9144548"/>
                <a:gd name="connsiteY7924" fmla="*/ 820217 h 914180"/>
                <a:gd name="connsiteX7925" fmla="*/ 3705981 w 9144548"/>
                <a:gd name="connsiteY7925" fmla="*/ 352650 h 914180"/>
                <a:gd name="connsiteX7926" fmla="*/ 3702964 w 9144548"/>
                <a:gd name="connsiteY7926" fmla="*/ 348536 h 914180"/>
                <a:gd name="connsiteX7927" fmla="*/ 3707461 w 9144548"/>
                <a:gd name="connsiteY7927" fmla="*/ 350072 h 914180"/>
                <a:gd name="connsiteX7928" fmla="*/ 3705981 w 9144548"/>
                <a:gd name="connsiteY7928" fmla="*/ 352650 h 914180"/>
                <a:gd name="connsiteX7929" fmla="*/ 3706419 w 9144548"/>
                <a:gd name="connsiteY7929" fmla="*/ 343161 h 914180"/>
                <a:gd name="connsiteX7930" fmla="*/ 3702470 w 9144548"/>
                <a:gd name="connsiteY7930" fmla="*/ 342557 h 914180"/>
                <a:gd name="connsiteX7931" fmla="*/ 3702196 w 9144548"/>
                <a:gd name="connsiteY7931" fmla="*/ 334000 h 914180"/>
                <a:gd name="connsiteX7932" fmla="*/ 3700111 w 9144548"/>
                <a:gd name="connsiteY7932" fmla="*/ 309755 h 914180"/>
                <a:gd name="connsiteX7933" fmla="*/ 3698192 w 9144548"/>
                <a:gd name="connsiteY7933" fmla="*/ 295822 h 914180"/>
                <a:gd name="connsiteX7934" fmla="*/ 3707187 w 9144548"/>
                <a:gd name="connsiteY7934" fmla="*/ 292422 h 914180"/>
                <a:gd name="connsiteX7935" fmla="*/ 3708668 w 9144548"/>
                <a:gd name="connsiteY7935" fmla="*/ 336523 h 914180"/>
                <a:gd name="connsiteX7936" fmla="*/ 3706365 w 9144548"/>
                <a:gd name="connsiteY7936" fmla="*/ 343161 h 914180"/>
                <a:gd name="connsiteX7937" fmla="*/ 3761218 w 9144548"/>
                <a:gd name="connsiteY7937" fmla="*/ 284961 h 914180"/>
                <a:gd name="connsiteX7938" fmla="*/ 3767306 w 9144548"/>
                <a:gd name="connsiteY7938" fmla="*/ 277282 h 914180"/>
                <a:gd name="connsiteX7939" fmla="*/ 3772078 w 9144548"/>
                <a:gd name="connsiteY7939" fmla="*/ 271084 h 914180"/>
                <a:gd name="connsiteX7940" fmla="*/ 3769994 w 9144548"/>
                <a:gd name="connsiteY7940" fmla="*/ 281231 h 914180"/>
                <a:gd name="connsiteX7941" fmla="*/ 3766977 w 9144548"/>
                <a:gd name="connsiteY7941" fmla="*/ 285291 h 914180"/>
                <a:gd name="connsiteX7942" fmla="*/ 3765441 w 9144548"/>
                <a:gd name="connsiteY7942" fmla="*/ 283535 h 914180"/>
                <a:gd name="connsiteX7943" fmla="*/ 3757926 w 9144548"/>
                <a:gd name="connsiteY7943" fmla="*/ 289295 h 914180"/>
                <a:gd name="connsiteX7944" fmla="*/ 3761218 w 9144548"/>
                <a:gd name="connsiteY7944" fmla="*/ 285016 h 914180"/>
                <a:gd name="connsiteX7945" fmla="*/ 3769391 w 9144548"/>
                <a:gd name="connsiteY7945" fmla="*/ 284084 h 914180"/>
                <a:gd name="connsiteX7946" fmla="*/ 3768842 w 9144548"/>
                <a:gd name="connsiteY7946" fmla="*/ 287046 h 914180"/>
                <a:gd name="connsiteX7947" fmla="*/ 3767745 w 9144548"/>
                <a:gd name="connsiteY7947" fmla="*/ 286113 h 914180"/>
                <a:gd name="connsiteX7948" fmla="*/ 3769391 w 9144548"/>
                <a:gd name="connsiteY7948" fmla="*/ 284139 h 914180"/>
                <a:gd name="connsiteX7949" fmla="*/ 3763247 w 9144548"/>
                <a:gd name="connsiteY7949" fmla="*/ 310139 h 914180"/>
                <a:gd name="connsiteX7950" fmla="*/ 3763028 w 9144548"/>
                <a:gd name="connsiteY7950" fmla="*/ 310304 h 914180"/>
                <a:gd name="connsiteX7951" fmla="*/ 3762918 w 9144548"/>
                <a:gd name="connsiteY7951" fmla="*/ 310029 h 914180"/>
                <a:gd name="connsiteX7952" fmla="*/ 3763247 w 9144548"/>
                <a:gd name="connsiteY7952" fmla="*/ 310139 h 914180"/>
                <a:gd name="connsiteX7953" fmla="*/ 3713440 w 9144548"/>
                <a:gd name="connsiteY7953" fmla="*/ 720769 h 914180"/>
                <a:gd name="connsiteX7954" fmla="*/ 3715251 w 9144548"/>
                <a:gd name="connsiteY7954" fmla="*/ 720769 h 914180"/>
                <a:gd name="connsiteX7955" fmla="*/ 3716073 w 9144548"/>
                <a:gd name="connsiteY7955" fmla="*/ 728613 h 914180"/>
                <a:gd name="connsiteX7956" fmla="*/ 3713770 w 9144548"/>
                <a:gd name="connsiteY7956" fmla="*/ 725596 h 914180"/>
                <a:gd name="connsiteX7957" fmla="*/ 3713440 w 9144548"/>
                <a:gd name="connsiteY7957" fmla="*/ 720769 h 914180"/>
                <a:gd name="connsiteX7958" fmla="*/ 3717116 w 9144548"/>
                <a:gd name="connsiteY7958" fmla="*/ 771618 h 914180"/>
                <a:gd name="connsiteX7959" fmla="*/ 3714977 w 9144548"/>
                <a:gd name="connsiteY7959" fmla="*/ 740571 h 914180"/>
                <a:gd name="connsiteX7960" fmla="*/ 3717609 w 9144548"/>
                <a:gd name="connsiteY7960" fmla="*/ 741503 h 914180"/>
                <a:gd name="connsiteX7961" fmla="*/ 3718871 w 9144548"/>
                <a:gd name="connsiteY7961" fmla="*/ 753736 h 914180"/>
                <a:gd name="connsiteX7962" fmla="*/ 3722930 w 9144548"/>
                <a:gd name="connsiteY7962" fmla="*/ 751925 h 914180"/>
                <a:gd name="connsiteX7963" fmla="*/ 3717116 w 9144548"/>
                <a:gd name="connsiteY7963" fmla="*/ 771563 h 914180"/>
                <a:gd name="connsiteX7964" fmla="*/ 3724576 w 9144548"/>
                <a:gd name="connsiteY7964" fmla="*/ 723402 h 914180"/>
                <a:gd name="connsiteX7965" fmla="*/ 3725234 w 9144548"/>
                <a:gd name="connsiteY7965" fmla="*/ 720769 h 914180"/>
                <a:gd name="connsiteX7966" fmla="*/ 3729622 w 9144548"/>
                <a:gd name="connsiteY7966" fmla="*/ 728942 h 914180"/>
                <a:gd name="connsiteX7967" fmla="*/ 3727373 w 9144548"/>
                <a:gd name="connsiteY7967" fmla="*/ 739145 h 914180"/>
                <a:gd name="connsiteX7968" fmla="*/ 3726605 w 9144548"/>
                <a:gd name="connsiteY7968" fmla="*/ 741174 h 914180"/>
                <a:gd name="connsiteX7969" fmla="*/ 3724959 w 9144548"/>
                <a:gd name="connsiteY7969" fmla="*/ 737554 h 914180"/>
                <a:gd name="connsiteX7970" fmla="*/ 3724576 w 9144548"/>
                <a:gd name="connsiteY7970" fmla="*/ 723457 h 914180"/>
                <a:gd name="connsiteX7971" fmla="*/ 3779867 w 9144548"/>
                <a:gd name="connsiteY7971" fmla="*/ 724773 h 914180"/>
                <a:gd name="connsiteX7972" fmla="*/ 3730610 w 9144548"/>
                <a:gd name="connsiteY7972" fmla="*/ 764322 h 914180"/>
                <a:gd name="connsiteX7973" fmla="*/ 3724795 w 9144548"/>
                <a:gd name="connsiteY7973" fmla="*/ 771563 h 914180"/>
                <a:gd name="connsiteX7974" fmla="*/ 3736424 w 9144548"/>
                <a:gd name="connsiteY7974" fmla="*/ 748031 h 914180"/>
                <a:gd name="connsiteX7975" fmla="*/ 3752002 w 9144548"/>
                <a:gd name="connsiteY7975" fmla="*/ 728942 h 914180"/>
                <a:gd name="connsiteX7976" fmla="*/ 3772078 w 9144548"/>
                <a:gd name="connsiteY7976" fmla="*/ 722140 h 914180"/>
                <a:gd name="connsiteX7977" fmla="*/ 3777070 w 9144548"/>
                <a:gd name="connsiteY7977" fmla="*/ 720275 h 914180"/>
                <a:gd name="connsiteX7978" fmla="*/ 3787986 w 9144548"/>
                <a:gd name="connsiteY7978" fmla="*/ 720275 h 914180"/>
                <a:gd name="connsiteX7979" fmla="*/ 3779813 w 9144548"/>
                <a:gd name="connsiteY7979" fmla="*/ 724773 h 914180"/>
                <a:gd name="connsiteX7980" fmla="*/ 3828577 w 9144548"/>
                <a:gd name="connsiteY7980" fmla="*/ 222868 h 914180"/>
                <a:gd name="connsiteX7981" fmla="*/ 3844430 w 9144548"/>
                <a:gd name="connsiteY7981" fmla="*/ 234277 h 914180"/>
                <a:gd name="connsiteX7982" fmla="*/ 3842729 w 9144548"/>
                <a:gd name="connsiteY7982" fmla="*/ 235265 h 914180"/>
                <a:gd name="connsiteX7983" fmla="*/ 3834227 w 9144548"/>
                <a:gd name="connsiteY7983" fmla="*/ 240805 h 914180"/>
                <a:gd name="connsiteX7984" fmla="*/ 3832856 w 9144548"/>
                <a:gd name="connsiteY7984" fmla="*/ 238556 h 914180"/>
                <a:gd name="connsiteX7985" fmla="*/ 3829948 w 9144548"/>
                <a:gd name="connsiteY7985" fmla="*/ 233400 h 914180"/>
                <a:gd name="connsiteX7986" fmla="*/ 3828687 w 9144548"/>
                <a:gd name="connsiteY7986" fmla="*/ 222868 h 914180"/>
                <a:gd name="connsiteX7987" fmla="*/ 3844484 w 9144548"/>
                <a:gd name="connsiteY7987" fmla="*/ 235758 h 914180"/>
                <a:gd name="connsiteX7988" fmla="*/ 3845472 w 9144548"/>
                <a:gd name="connsiteY7988" fmla="*/ 235100 h 914180"/>
                <a:gd name="connsiteX7989" fmla="*/ 3852987 w 9144548"/>
                <a:gd name="connsiteY7989" fmla="*/ 241353 h 914180"/>
                <a:gd name="connsiteX7990" fmla="*/ 3841851 w 9144548"/>
                <a:gd name="connsiteY7990" fmla="*/ 251720 h 914180"/>
                <a:gd name="connsiteX7991" fmla="*/ 3841577 w 9144548"/>
                <a:gd name="connsiteY7991" fmla="*/ 251940 h 914180"/>
                <a:gd name="connsiteX7992" fmla="*/ 3834995 w 9144548"/>
                <a:gd name="connsiteY7992" fmla="*/ 242231 h 914180"/>
                <a:gd name="connsiteX7993" fmla="*/ 3844430 w 9144548"/>
                <a:gd name="connsiteY7993" fmla="*/ 235758 h 914180"/>
                <a:gd name="connsiteX7994" fmla="*/ 3830716 w 9144548"/>
                <a:gd name="connsiteY7994" fmla="*/ 240531 h 914180"/>
                <a:gd name="connsiteX7995" fmla="*/ 3831759 w 9144548"/>
                <a:gd name="connsiteY7995" fmla="*/ 242450 h 914180"/>
                <a:gd name="connsiteX7996" fmla="*/ 3830990 w 9144548"/>
                <a:gd name="connsiteY7996" fmla="*/ 242999 h 914180"/>
                <a:gd name="connsiteX7997" fmla="*/ 3830716 w 9144548"/>
                <a:gd name="connsiteY7997" fmla="*/ 240531 h 914180"/>
                <a:gd name="connsiteX7998" fmla="*/ 3831923 w 9144548"/>
                <a:gd name="connsiteY7998" fmla="*/ 250624 h 914180"/>
                <a:gd name="connsiteX7999" fmla="*/ 3831265 w 9144548"/>
                <a:gd name="connsiteY7999" fmla="*/ 244974 h 914180"/>
                <a:gd name="connsiteX8000" fmla="*/ 3832636 w 9144548"/>
                <a:gd name="connsiteY8000" fmla="*/ 243931 h 914180"/>
                <a:gd name="connsiteX8001" fmla="*/ 3839328 w 9144548"/>
                <a:gd name="connsiteY8001" fmla="*/ 254134 h 914180"/>
                <a:gd name="connsiteX8002" fmla="*/ 3833294 w 9144548"/>
                <a:gd name="connsiteY8002" fmla="*/ 260278 h 914180"/>
                <a:gd name="connsiteX8003" fmla="*/ 3831923 w 9144548"/>
                <a:gd name="connsiteY8003" fmla="*/ 250624 h 914180"/>
                <a:gd name="connsiteX8004" fmla="*/ 3838944 w 9144548"/>
                <a:gd name="connsiteY8004" fmla="*/ 303173 h 914180"/>
                <a:gd name="connsiteX8005" fmla="*/ 3839822 w 9144548"/>
                <a:gd name="connsiteY8005" fmla="*/ 302130 h 914180"/>
                <a:gd name="connsiteX8006" fmla="*/ 3842948 w 9144548"/>
                <a:gd name="connsiteY8006" fmla="*/ 304215 h 914180"/>
                <a:gd name="connsiteX8007" fmla="*/ 3838944 w 9144548"/>
                <a:gd name="connsiteY8007" fmla="*/ 303557 h 914180"/>
                <a:gd name="connsiteX8008" fmla="*/ 3838944 w 9144548"/>
                <a:gd name="connsiteY8008" fmla="*/ 303173 h 914180"/>
                <a:gd name="connsiteX8009" fmla="*/ 3842564 w 9144548"/>
                <a:gd name="connsiteY8009" fmla="*/ 321164 h 914180"/>
                <a:gd name="connsiteX8010" fmla="*/ 3840700 w 9144548"/>
                <a:gd name="connsiteY8010" fmla="*/ 320232 h 914180"/>
                <a:gd name="connsiteX8011" fmla="*/ 3840700 w 9144548"/>
                <a:gd name="connsiteY8011" fmla="*/ 320068 h 914180"/>
                <a:gd name="connsiteX8012" fmla="*/ 3843223 w 9144548"/>
                <a:gd name="connsiteY8012" fmla="*/ 321274 h 914180"/>
                <a:gd name="connsiteX8013" fmla="*/ 3842619 w 9144548"/>
                <a:gd name="connsiteY8013" fmla="*/ 321164 h 914180"/>
                <a:gd name="connsiteX8014" fmla="*/ 3847007 w 9144548"/>
                <a:gd name="connsiteY8014" fmla="*/ 364827 h 914180"/>
                <a:gd name="connsiteX8015" fmla="*/ 3846733 w 9144548"/>
                <a:gd name="connsiteY8015" fmla="*/ 363017 h 914180"/>
                <a:gd name="connsiteX8016" fmla="*/ 3847227 w 9144548"/>
                <a:gd name="connsiteY8016" fmla="*/ 363456 h 914180"/>
                <a:gd name="connsiteX8017" fmla="*/ 3847556 w 9144548"/>
                <a:gd name="connsiteY8017" fmla="*/ 363730 h 914180"/>
                <a:gd name="connsiteX8018" fmla="*/ 3847007 w 9144548"/>
                <a:gd name="connsiteY8018" fmla="*/ 364827 h 914180"/>
                <a:gd name="connsiteX8019" fmla="*/ 3849037 w 9144548"/>
                <a:gd name="connsiteY8019" fmla="*/ 357587 h 914180"/>
                <a:gd name="connsiteX8020" fmla="*/ 3845801 w 9144548"/>
                <a:gd name="connsiteY8020" fmla="*/ 356874 h 914180"/>
                <a:gd name="connsiteX8021" fmla="*/ 3844868 w 9144548"/>
                <a:gd name="connsiteY8021" fmla="*/ 350840 h 914180"/>
                <a:gd name="connsiteX8022" fmla="*/ 3848214 w 9144548"/>
                <a:gd name="connsiteY8022" fmla="*/ 353692 h 914180"/>
                <a:gd name="connsiteX8023" fmla="*/ 3849805 w 9144548"/>
                <a:gd name="connsiteY8023" fmla="*/ 354680 h 914180"/>
                <a:gd name="connsiteX8024" fmla="*/ 3848982 w 9144548"/>
                <a:gd name="connsiteY8024" fmla="*/ 357642 h 914180"/>
                <a:gd name="connsiteX8025" fmla="*/ 3865219 w 9144548"/>
                <a:gd name="connsiteY8025" fmla="*/ 291050 h 914180"/>
                <a:gd name="connsiteX8026" fmla="*/ 3853042 w 9144548"/>
                <a:gd name="connsiteY8026" fmla="*/ 285894 h 914180"/>
                <a:gd name="connsiteX8027" fmla="*/ 3860447 w 9144548"/>
                <a:gd name="connsiteY8027" fmla="*/ 276898 h 914180"/>
                <a:gd name="connsiteX8028" fmla="*/ 3866865 w 9144548"/>
                <a:gd name="connsiteY8028" fmla="*/ 283206 h 914180"/>
                <a:gd name="connsiteX8029" fmla="*/ 3865219 w 9144548"/>
                <a:gd name="connsiteY8029" fmla="*/ 291050 h 914180"/>
                <a:gd name="connsiteX8030" fmla="*/ 3867523 w 9144548"/>
                <a:gd name="connsiteY8030" fmla="*/ 280135 h 914180"/>
                <a:gd name="connsiteX8031" fmla="*/ 3862202 w 9144548"/>
                <a:gd name="connsiteY8031" fmla="*/ 274759 h 914180"/>
                <a:gd name="connsiteX8032" fmla="*/ 3870046 w 9144548"/>
                <a:gd name="connsiteY8032" fmla="*/ 265160 h 914180"/>
                <a:gd name="connsiteX8033" fmla="*/ 3870046 w 9144548"/>
                <a:gd name="connsiteY8033" fmla="*/ 265160 h 914180"/>
                <a:gd name="connsiteX8034" fmla="*/ 3867523 w 9144548"/>
                <a:gd name="connsiteY8034" fmla="*/ 280080 h 914180"/>
                <a:gd name="connsiteX8035" fmla="*/ 3877725 w 9144548"/>
                <a:gd name="connsiteY8035" fmla="*/ 216505 h 914180"/>
                <a:gd name="connsiteX8036" fmla="*/ 3876299 w 9144548"/>
                <a:gd name="connsiteY8036" fmla="*/ 220070 h 914180"/>
                <a:gd name="connsiteX8037" fmla="*/ 3870924 w 9144548"/>
                <a:gd name="connsiteY8037" fmla="*/ 224952 h 914180"/>
                <a:gd name="connsiteX8038" fmla="*/ 3867139 w 9144548"/>
                <a:gd name="connsiteY8038" fmla="*/ 222758 h 914180"/>
                <a:gd name="connsiteX8039" fmla="*/ 3872953 w 9144548"/>
                <a:gd name="connsiteY8039" fmla="*/ 219851 h 914180"/>
                <a:gd name="connsiteX8040" fmla="*/ 3866810 w 9144548"/>
                <a:gd name="connsiteY8040" fmla="*/ 222539 h 914180"/>
                <a:gd name="connsiteX8041" fmla="*/ 3841193 w 9144548"/>
                <a:gd name="connsiteY8041" fmla="*/ 210197 h 914180"/>
                <a:gd name="connsiteX8042" fmla="*/ 3826712 w 9144548"/>
                <a:gd name="connsiteY8042" fmla="*/ 204876 h 914180"/>
                <a:gd name="connsiteX8043" fmla="*/ 3825889 w 9144548"/>
                <a:gd name="connsiteY8043" fmla="*/ 194070 h 914180"/>
                <a:gd name="connsiteX8044" fmla="*/ 3824408 w 9144548"/>
                <a:gd name="connsiteY8044" fmla="*/ 175201 h 914180"/>
                <a:gd name="connsiteX8045" fmla="*/ 3821940 w 9144548"/>
                <a:gd name="connsiteY8045" fmla="*/ 148597 h 914180"/>
                <a:gd name="connsiteX8046" fmla="*/ 3821611 w 9144548"/>
                <a:gd name="connsiteY8046" fmla="*/ 125339 h 914180"/>
                <a:gd name="connsiteX8047" fmla="*/ 3824737 w 9144548"/>
                <a:gd name="connsiteY8047" fmla="*/ 127808 h 914180"/>
                <a:gd name="connsiteX8048" fmla="*/ 3877780 w 9144548"/>
                <a:gd name="connsiteY8048" fmla="*/ 205973 h 914180"/>
                <a:gd name="connsiteX8049" fmla="*/ 3877780 w 9144548"/>
                <a:gd name="connsiteY8049" fmla="*/ 216395 h 914180"/>
                <a:gd name="connsiteX8050" fmla="*/ 4060167 w 9144548"/>
                <a:gd name="connsiteY8050" fmla="*/ 236965 h 914180"/>
                <a:gd name="connsiteX8051" fmla="*/ 4060605 w 9144548"/>
                <a:gd name="connsiteY8051" fmla="*/ 237568 h 914180"/>
                <a:gd name="connsiteX8052" fmla="*/ 4061318 w 9144548"/>
                <a:gd name="connsiteY8052" fmla="*/ 240092 h 914180"/>
                <a:gd name="connsiteX8053" fmla="*/ 4059947 w 9144548"/>
                <a:gd name="connsiteY8053" fmla="*/ 239598 h 914180"/>
                <a:gd name="connsiteX8054" fmla="*/ 4060167 w 9144548"/>
                <a:gd name="connsiteY8054" fmla="*/ 236965 h 914180"/>
                <a:gd name="connsiteX8055" fmla="*/ 3964612 w 9144548"/>
                <a:gd name="connsiteY8055" fmla="*/ 145854 h 914180"/>
                <a:gd name="connsiteX8056" fmla="*/ 3969385 w 9144548"/>
                <a:gd name="connsiteY8056" fmla="*/ 155453 h 914180"/>
                <a:gd name="connsiteX8057" fmla="*/ 3965819 w 9144548"/>
                <a:gd name="connsiteY8057" fmla="*/ 157648 h 914180"/>
                <a:gd name="connsiteX8058" fmla="*/ 3965819 w 9144548"/>
                <a:gd name="connsiteY8058" fmla="*/ 157593 h 914180"/>
                <a:gd name="connsiteX8059" fmla="*/ 3960992 w 9144548"/>
                <a:gd name="connsiteY8059" fmla="*/ 150791 h 914180"/>
                <a:gd name="connsiteX8060" fmla="*/ 3964612 w 9144548"/>
                <a:gd name="connsiteY8060" fmla="*/ 145854 h 914180"/>
                <a:gd name="connsiteX8061" fmla="*/ 3938886 w 9144548"/>
                <a:gd name="connsiteY8061" fmla="*/ 216505 h 914180"/>
                <a:gd name="connsiteX8062" fmla="*/ 3924076 w 9144548"/>
                <a:gd name="connsiteY8062" fmla="*/ 213269 h 914180"/>
                <a:gd name="connsiteX8063" fmla="*/ 3918591 w 9144548"/>
                <a:gd name="connsiteY8063" fmla="*/ 207015 h 914180"/>
                <a:gd name="connsiteX8064" fmla="*/ 3919688 w 9144548"/>
                <a:gd name="connsiteY8064" fmla="*/ 203889 h 914180"/>
                <a:gd name="connsiteX8065" fmla="*/ 3921443 w 9144548"/>
                <a:gd name="connsiteY8065" fmla="*/ 201695 h 914180"/>
                <a:gd name="connsiteX8066" fmla="*/ 3928958 w 9144548"/>
                <a:gd name="connsiteY8066" fmla="*/ 210800 h 914180"/>
                <a:gd name="connsiteX8067" fmla="*/ 3938886 w 9144548"/>
                <a:gd name="connsiteY8067" fmla="*/ 216450 h 914180"/>
                <a:gd name="connsiteX8068" fmla="*/ 3932798 w 9144548"/>
                <a:gd name="connsiteY8068" fmla="*/ 719123 h 914180"/>
                <a:gd name="connsiteX8069" fmla="*/ 3924515 w 9144548"/>
                <a:gd name="connsiteY8069" fmla="*/ 738761 h 914180"/>
                <a:gd name="connsiteX8070" fmla="*/ 3926051 w 9144548"/>
                <a:gd name="connsiteY8070" fmla="*/ 719178 h 914180"/>
                <a:gd name="connsiteX8071" fmla="*/ 3932798 w 9144548"/>
                <a:gd name="connsiteY8071" fmla="*/ 719178 h 914180"/>
                <a:gd name="connsiteX8072" fmla="*/ 3917439 w 9144548"/>
                <a:gd name="connsiteY8072" fmla="*/ 183648 h 914180"/>
                <a:gd name="connsiteX8073" fmla="*/ 3915354 w 9144548"/>
                <a:gd name="connsiteY8073" fmla="*/ 185458 h 914180"/>
                <a:gd name="connsiteX8074" fmla="*/ 3905920 w 9144548"/>
                <a:gd name="connsiteY8074" fmla="*/ 170374 h 914180"/>
                <a:gd name="connsiteX8075" fmla="*/ 3904713 w 9144548"/>
                <a:gd name="connsiteY8075" fmla="*/ 168344 h 914180"/>
                <a:gd name="connsiteX8076" fmla="*/ 3902574 w 9144548"/>
                <a:gd name="connsiteY8076" fmla="*/ 153589 h 914180"/>
                <a:gd name="connsiteX8077" fmla="*/ 3903561 w 9144548"/>
                <a:gd name="connsiteY8077" fmla="*/ 154905 h 914180"/>
                <a:gd name="connsiteX8078" fmla="*/ 3911021 w 9144548"/>
                <a:gd name="connsiteY8078" fmla="*/ 164778 h 914180"/>
                <a:gd name="connsiteX8079" fmla="*/ 3921114 w 9144548"/>
                <a:gd name="connsiteY8079" fmla="*/ 174268 h 914180"/>
                <a:gd name="connsiteX8080" fmla="*/ 3925338 w 9144548"/>
                <a:gd name="connsiteY8080" fmla="*/ 176791 h 914180"/>
                <a:gd name="connsiteX8081" fmla="*/ 3924954 w 9144548"/>
                <a:gd name="connsiteY8081" fmla="*/ 177175 h 914180"/>
                <a:gd name="connsiteX8082" fmla="*/ 3914861 w 9144548"/>
                <a:gd name="connsiteY8082" fmla="*/ 173665 h 914180"/>
                <a:gd name="connsiteX8083" fmla="*/ 3917439 w 9144548"/>
                <a:gd name="connsiteY8083" fmla="*/ 183648 h 914180"/>
                <a:gd name="connsiteX8084" fmla="*/ 3913380 w 9144548"/>
                <a:gd name="connsiteY8084" fmla="*/ 187213 h 914180"/>
                <a:gd name="connsiteX8085" fmla="*/ 3911405 w 9144548"/>
                <a:gd name="connsiteY8085" fmla="*/ 188969 h 914180"/>
                <a:gd name="connsiteX8086" fmla="*/ 3908937 w 9144548"/>
                <a:gd name="connsiteY8086" fmla="*/ 191053 h 914180"/>
                <a:gd name="connsiteX8087" fmla="*/ 3906962 w 9144548"/>
                <a:gd name="connsiteY8087" fmla="*/ 187104 h 914180"/>
                <a:gd name="connsiteX8088" fmla="*/ 3905865 w 9144548"/>
                <a:gd name="connsiteY8088" fmla="*/ 177011 h 914180"/>
                <a:gd name="connsiteX8089" fmla="*/ 3913270 w 9144548"/>
                <a:gd name="connsiteY8089" fmla="*/ 187159 h 914180"/>
                <a:gd name="connsiteX8090" fmla="*/ 3913380 w 9144548"/>
                <a:gd name="connsiteY8090" fmla="*/ 187268 h 914180"/>
                <a:gd name="connsiteX8091" fmla="*/ 3899008 w 9144548"/>
                <a:gd name="connsiteY8091" fmla="*/ 131757 h 914180"/>
                <a:gd name="connsiteX8092" fmla="*/ 3898734 w 9144548"/>
                <a:gd name="connsiteY8092" fmla="*/ 126656 h 914180"/>
                <a:gd name="connsiteX8093" fmla="*/ 3913160 w 9144548"/>
                <a:gd name="connsiteY8093" fmla="*/ 148103 h 914180"/>
                <a:gd name="connsiteX8094" fmla="*/ 3915409 w 9144548"/>
                <a:gd name="connsiteY8094" fmla="*/ 151614 h 914180"/>
                <a:gd name="connsiteX8095" fmla="*/ 3900051 w 9144548"/>
                <a:gd name="connsiteY8095" fmla="*/ 133073 h 914180"/>
                <a:gd name="connsiteX8096" fmla="*/ 3899008 w 9144548"/>
                <a:gd name="connsiteY8096" fmla="*/ 131702 h 914180"/>
                <a:gd name="connsiteX8097" fmla="*/ 3915519 w 9144548"/>
                <a:gd name="connsiteY8097" fmla="*/ 155015 h 914180"/>
                <a:gd name="connsiteX8098" fmla="*/ 3919852 w 9144548"/>
                <a:gd name="connsiteY8098" fmla="*/ 158525 h 914180"/>
                <a:gd name="connsiteX8099" fmla="*/ 3920127 w 9144548"/>
                <a:gd name="connsiteY8099" fmla="*/ 158964 h 914180"/>
                <a:gd name="connsiteX8100" fmla="*/ 3925338 w 9144548"/>
                <a:gd name="connsiteY8100" fmla="*/ 175201 h 914180"/>
                <a:gd name="connsiteX8101" fmla="*/ 3926325 w 9144548"/>
                <a:gd name="connsiteY8101" fmla="*/ 175914 h 914180"/>
                <a:gd name="connsiteX8102" fmla="*/ 3926106 w 9144548"/>
                <a:gd name="connsiteY8102" fmla="*/ 176133 h 914180"/>
                <a:gd name="connsiteX8103" fmla="*/ 3913983 w 9144548"/>
                <a:gd name="connsiteY8103" fmla="*/ 164395 h 914180"/>
                <a:gd name="connsiteX8104" fmla="*/ 3907127 w 9144548"/>
                <a:gd name="connsiteY8104" fmla="*/ 154521 h 914180"/>
                <a:gd name="connsiteX8105" fmla="*/ 3901641 w 9144548"/>
                <a:gd name="connsiteY8105" fmla="*/ 146951 h 914180"/>
                <a:gd name="connsiteX8106" fmla="*/ 3900325 w 9144548"/>
                <a:gd name="connsiteY8106" fmla="*/ 138559 h 914180"/>
                <a:gd name="connsiteX8107" fmla="*/ 3915574 w 9144548"/>
                <a:gd name="connsiteY8107" fmla="*/ 155015 h 914180"/>
                <a:gd name="connsiteX8108" fmla="*/ 3911350 w 9144548"/>
                <a:gd name="connsiteY8108" fmla="*/ 719288 h 914180"/>
                <a:gd name="connsiteX8109" fmla="*/ 3913709 w 9144548"/>
                <a:gd name="connsiteY8109" fmla="*/ 738102 h 914180"/>
                <a:gd name="connsiteX8110" fmla="*/ 3909321 w 9144548"/>
                <a:gd name="connsiteY8110" fmla="*/ 727461 h 914180"/>
                <a:gd name="connsiteX8111" fmla="*/ 3905042 w 9144548"/>
                <a:gd name="connsiteY8111" fmla="*/ 719288 h 914180"/>
                <a:gd name="connsiteX8112" fmla="*/ 3911350 w 9144548"/>
                <a:gd name="connsiteY8112" fmla="*/ 719288 h 914180"/>
                <a:gd name="connsiteX8113" fmla="*/ 3972676 w 9144548"/>
                <a:gd name="connsiteY8113" fmla="*/ 759605 h 914180"/>
                <a:gd name="connsiteX8114" fmla="*/ 3943878 w 9144548"/>
                <a:gd name="connsiteY8114" fmla="*/ 792626 h 914180"/>
                <a:gd name="connsiteX8115" fmla="*/ 3909266 w 9144548"/>
                <a:gd name="connsiteY8115" fmla="*/ 819449 h 914180"/>
                <a:gd name="connsiteX8116" fmla="*/ 3912447 w 9144548"/>
                <a:gd name="connsiteY8116" fmla="*/ 808095 h 914180"/>
                <a:gd name="connsiteX8117" fmla="*/ 3912447 w 9144548"/>
                <a:gd name="connsiteY8117" fmla="*/ 808095 h 914180"/>
                <a:gd name="connsiteX8118" fmla="*/ 3912447 w 9144548"/>
                <a:gd name="connsiteY8118" fmla="*/ 808095 h 914180"/>
                <a:gd name="connsiteX8119" fmla="*/ 3916232 w 9144548"/>
                <a:gd name="connsiteY8119" fmla="*/ 791529 h 914180"/>
                <a:gd name="connsiteX8120" fmla="*/ 3929287 w 9144548"/>
                <a:gd name="connsiteY8120" fmla="*/ 777706 h 914180"/>
                <a:gd name="connsiteX8121" fmla="*/ 3974870 w 9144548"/>
                <a:gd name="connsiteY8121" fmla="*/ 718904 h 914180"/>
                <a:gd name="connsiteX8122" fmla="*/ 3976571 w 9144548"/>
                <a:gd name="connsiteY8122" fmla="*/ 718904 h 914180"/>
                <a:gd name="connsiteX8123" fmla="*/ 3987925 w 9144548"/>
                <a:gd name="connsiteY8123" fmla="*/ 731794 h 914180"/>
                <a:gd name="connsiteX8124" fmla="*/ 3972676 w 9144548"/>
                <a:gd name="connsiteY8124" fmla="*/ 759660 h 914180"/>
                <a:gd name="connsiteX8125" fmla="*/ 3984305 w 9144548"/>
                <a:gd name="connsiteY8125" fmla="*/ 179150 h 914180"/>
                <a:gd name="connsiteX8126" fmla="*/ 3983537 w 9144548"/>
                <a:gd name="connsiteY8126" fmla="*/ 179479 h 914180"/>
                <a:gd name="connsiteX8127" fmla="*/ 3984415 w 9144548"/>
                <a:gd name="connsiteY8127" fmla="*/ 178547 h 914180"/>
                <a:gd name="connsiteX8128" fmla="*/ 3984305 w 9144548"/>
                <a:gd name="connsiteY8128" fmla="*/ 179150 h 914180"/>
                <a:gd name="connsiteX8129" fmla="*/ 4002242 w 9144548"/>
                <a:gd name="connsiteY8129" fmla="*/ 192808 h 914180"/>
                <a:gd name="connsiteX8130" fmla="*/ 4001858 w 9144548"/>
                <a:gd name="connsiteY8130" fmla="*/ 195057 h 914180"/>
                <a:gd name="connsiteX8131" fmla="*/ 3993794 w 9144548"/>
                <a:gd name="connsiteY8131" fmla="*/ 199610 h 914180"/>
                <a:gd name="connsiteX8132" fmla="*/ 3997689 w 9144548"/>
                <a:gd name="connsiteY8132" fmla="*/ 194015 h 914180"/>
                <a:gd name="connsiteX8133" fmla="*/ 3995220 w 9144548"/>
                <a:gd name="connsiteY8133" fmla="*/ 170812 h 914180"/>
                <a:gd name="connsiteX8134" fmla="*/ 3993191 w 9144548"/>
                <a:gd name="connsiteY8134" fmla="*/ 174158 h 914180"/>
                <a:gd name="connsiteX8135" fmla="*/ 3986115 w 9144548"/>
                <a:gd name="connsiteY8135" fmla="*/ 178437 h 914180"/>
                <a:gd name="connsiteX8136" fmla="*/ 3986554 w 9144548"/>
                <a:gd name="connsiteY8136" fmla="*/ 177011 h 914180"/>
                <a:gd name="connsiteX8137" fmla="*/ 3986938 w 9144548"/>
                <a:gd name="connsiteY8137" fmla="*/ 174487 h 914180"/>
                <a:gd name="connsiteX8138" fmla="*/ 3987322 w 9144548"/>
                <a:gd name="connsiteY8138" fmla="*/ 173610 h 914180"/>
                <a:gd name="connsiteX8139" fmla="*/ 3986663 w 9144548"/>
                <a:gd name="connsiteY8139" fmla="*/ 167411 h 914180"/>
                <a:gd name="connsiteX8140" fmla="*/ 3986334 w 9144548"/>
                <a:gd name="connsiteY8140" fmla="*/ 165546 h 914180"/>
                <a:gd name="connsiteX8141" fmla="*/ 3982879 w 9144548"/>
                <a:gd name="connsiteY8141" fmla="*/ 154137 h 914180"/>
                <a:gd name="connsiteX8142" fmla="*/ 3978655 w 9144548"/>
                <a:gd name="connsiteY8142" fmla="*/ 142837 h 914180"/>
                <a:gd name="connsiteX8143" fmla="*/ 3970592 w 9144548"/>
                <a:gd name="connsiteY8143" fmla="*/ 120293 h 914180"/>
                <a:gd name="connsiteX8144" fmla="*/ 3967904 w 9144548"/>
                <a:gd name="connsiteY8144" fmla="*/ 106141 h 914180"/>
                <a:gd name="connsiteX8145" fmla="*/ 3995330 w 9144548"/>
                <a:gd name="connsiteY8145" fmla="*/ 144154 h 914180"/>
                <a:gd name="connsiteX8146" fmla="*/ 3996537 w 9144548"/>
                <a:gd name="connsiteY8146" fmla="*/ 161158 h 914180"/>
                <a:gd name="connsiteX8147" fmla="*/ 3998402 w 9144548"/>
                <a:gd name="connsiteY8147" fmla="*/ 171800 h 914180"/>
                <a:gd name="connsiteX8148" fmla="*/ 4001364 w 9144548"/>
                <a:gd name="connsiteY8148" fmla="*/ 182331 h 914180"/>
                <a:gd name="connsiteX8149" fmla="*/ 4002351 w 9144548"/>
                <a:gd name="connsiteY8149" fmla="*/ 192863 h 914180"/>
                <a:gd name="connsiteX8150" fmla="*/ 4006465 w 9144548"/>
                <a:gd name="connsiteY8150" fmla="*/ 191327 h 914180"/>
                <a:gd name="connsiteX8151" fmla="*/ 4005259 w 9144548"/>
                <a:gd name="connsiteY8151" fmla="*/ 192918 h 914180"/>
                <a:gd name="connsiteX8152" fmla="*/ 4003887 w 9144548"/>
                <a:gd name="connsiteY8152" fmla="*/ 193796 h 914180"/>
                <a:gd name="connsiteX8153" fmla="*/ 4004216 w 9144548"/>
                <a:gd name="connsiteY8153" fmla="*/ 192863 h 914180"/>
                <a:gd name="connsiteX8154" fmla="*/ 4004326 w 9144548"/>
                <a:gd name="connsiteY8154" fmla="*/ 182167 h 914180"/>
                <a:gd name="connsiteX8155" fmla="*/ 4001913 w 9144548"/>
                <a:gd name="connsiteY8155" fmla="*/ 171580 h 914180"/>
                <a:gd name="connsiteX8156" fmla="*/ 4000377 w 9144548"/>
                <a:gd name="connsiteY8156" fmla="*/ 160994 h 914180"/>
                <a:gd name="connsiteX8157" fmla="*/ 3998950 w 9144548"/>
                <a:gd name="connsiteY8157" fmla="*/ 149255 h 914180"/>
                <a:gd name="connsiteX8158" fmla="*/ 4015626 w 9144548"/>
                <a:gd name="connsiteY8158" fmla="*/ 172293 h 914180"/>
                <a:gd name="connsiteX8159" fmla="*/ 4014913 w 9144548"/>
                <a:gd name="connsiteY8159" fmla="*/ 176243 h 914180"/>
                <a:gd name="connsiteX8160" fmla="*/ 4015132 w 9144548"/>
                <a:gd name="connsiteY8160" fmla="*/ 192370 h 914180"/>
                <a:gd name="connsiteX8161" fmla="*/ 4017381 w 9144548"/>
                <a:gd name="connsiteY8161" fmla="*/ 208387 h 914180"/>
                <a:gd name="connsiteX8162" fmla="*/ 4017272 w 9144548"/>
                <a:gd name="connsiteY8162" fmla="*/ 210910 h 914180"/>
                <a:gd name="connsiteX8163" fmla="*/ 4005149 w 9144548"/>
                <a:gd name="connsiteY8163" fmla="*/ 216285 h 914180"/>
                <a:gd name="connsiteX8164" fmla="*/ 4008111 w 9144548"/>
                <a:gd name="connsiteY8164" fmla="*/ 212391 h 914180"/>
                <a:gd name="connsiteX8165" fmla="*/ 4006520 w 9144548"/>
                <a:gd name="connsiteY8165" fmla="*/ 191273 h 914180"/>
                <a:gd name="connsiteX8166" fmla="*/ 4019740 w 9144548"/>
                <a:gd name="connsiteY8166" fmla="*/ 719946 h 914180"/>
                <a:gd name="connsiteX8167" fmla="*/ 4019740 w 9144548"/>
                <a:gd name="connsiteY8167" fmla="*/ 719727 h 914180"/>
                <a:gd name="connsiteX8168" fmla="*/ 4020453 w 9144548"/>
                <a:gd name="connsiteY8168" fmla="*/ 719672 h 914180"/>
                <a:gd name="connsiteX8169" fmla="*/ 4019740 w 9144548"/>
                <a:gd name="connsiteY8169" fmla="*/ 719946 h 914180"/>
                <a:gd name="connsiteX8170" fmla="*/ 4024512 w 9144548"/>
                <a:gd name="connsiteY8170" fmla="*/ 270645 h 914180"/>
                <a:gd name="connsiteX8171" fmla="*/ 4019575 w 9144548"/>
                <a:gd name="connsiteY8171" fmla="*/ 261100 h 914180"/>
                <a:gd name="connsiteX8172" fmla="*/ 4020508 w 9144548"/>
                <a:gd name="connsiteY8172" fmla="*/ 259894 h 914180"/>
                <a:gd name="connsiteX8173" fmla="*/ 4020508 w 9144548"/>
                <a:gd name="connsiteY8173" fmla="*/ 248429 h 914180"/>
                <a:gd name="connsiteX8174" fmla="*/ 4025938 w 9144548"/>
                <a:gd name="connsiteY8174" fmla="*/ 230163 h 914180"/>
                <a:gd name="connsiteX8175" fmla="*/ 4005643 w 9144548"/>
                <a:gd name="connsiteY8175" fmla="*/ 237184 h 914180"/>
                <a:gd name="connsiteX8176" fmla="*/ 4005588 w 9144548"/>
                <a:gd name="connsiteY8176" fmla="*/ 237075 h 914180"/>
                <a:gd name="connsiteX8177" fmla="*/ 4015516 w 9144548"/>
                <a:gd name="connsiteY8177" fmla="*/ 230657 h 914180"/>
                <a:gd name="connsiteX8178" fmla="*/ 4020782 w 9144548"/>
                <a:gd name="connsiteY8178" fmla="*/ 208990 h 914180"/>
                <a:gd name="connsiteX8179" fmla="*/ 4020288 w 9144548"/>
                <a:gd name="connsiteY8179" fmla="*/ 209264 h 914180"/>
                <a:gd name="connsiteX8180" fmla="*/ 4020453 w 9144548"/>
                <a:gd name="connsiteY8180" fmla="*/ 208442 h 914180"/>
                <a:gd name="connsiteX8181" fmla="*/ 4019191 w 9144548"/>
                <a:gd name="connsiteY8181" fmla="*/ 192315 h 914180"/>
                <a:gd name="connsiteX8182" fmla="*/ 4018040 w 9144548"/>
                <a:gd name="connsiteY8182" fmla="*/ 176298 h 914180"/>
                <a:gd name="connsiteX8183" fmla="*/ 4018094 w 9144548"/>
                <a:gd name="connsiteY8183" fmla="*/ 175639 h 914180"/>
                <a:gd name="connsiteX8184" fmla="*/ 4051390 w 9144548"/>
                <a:gd name="connsiteY8184" fmla="*/ 223581 h 914180"/>
                <a:gd name="connsiteX8185" fmla="*/ 4024622 w 9144548"/>
                <a:gd name="connsiteY8185" fmla="*/ 270700 h 914180"/>
                <a:gd name="connsiteX8186" fmla="*/ 4060222 w 9144548"/>
                <a:gd name="connsiteY8186" fmla="*/ 276843 h 914180"/>
                <a:gd name="connsiteX8187" fmla="*/ 4060112 w 9144548"/>
                <a:gd name="connsiteY8187" fmla="*/ 282383 h 914180"/>
                <a:gd name="connsiteX8188" fmla="*/ 4058301 w 9144548"/>
                <a:gd name="connsiteY8188" fmla="*/ 278818 h 914180"/>
                <a:gd name="connsiteX8189" fmla="*/ 4050677 w 9144548"/>
                <a:gd name="connsiteY8189" fmla="*/ 290008 h 914180"/>
                <a:gd name="connsiteX8190" fmla="*/ 4047496 w 9144548"/>
                <a:gd name="connsiteY8190" fmla="*/ 302844 h 914180"/>
                <a:gd name="connsiteX8191" fmla="*/ 4052871 w 9144548"/>
                <a:gd name="connsiteY8191" fmla="*/ 310249 h 914180"/>
                <a:gd name="connsiteX8192" fmla="*/ 4042778 w 9144548"/>
                <a:gd name="connsiteY8192" fmla="*/ 304983 h 914180"/>
                <a:gd name="connsiteX8193" fmla="*/ 4046673 w 9144548"/>
                <a:gd name="connsiteY8193" fmla="*/ 296974 h 914180"/>
                <a:gd name="connsiteX8194" fmla="*/ 4057808 w 9144548"/>
                <a:gd name="connsiteY8194" fmla="*/ 255176 h 914180"/>
                <a:gd name="connsiteX8195" fmla="*/ 4060825 w 9144548"/>
                <a:gd name="connsiteY8195" fmla="*/ 261594 h 914180"/>
                <a:gd name="connsiteX8196" fmla="*/ 4061154 w 9144548"/>
                <a:gd name="connsiteY8196" fmla="*/ 262417 h 914180"/>
                <a:gd name="connsiteX8197" fmla="*/ 4060222 w 9144548"/>
                <a:gd name="connsiteY8197" fmla="*/ 276843 h 914180"/>
                <a:gd name="connsiteX8198" fmla="*/ 4061428 w 9144548"/>
                <a:gd name="connsiteY8198" fmla="*/ 244370 h 914180"/>
                <a:gd name="connsiteX8199" fmla="*/ 4061318 w 9144548"/>
                <a:gd name="connsiteY8199" fmla="*/ 251062 h 914180"/>
                <a:gd name="connsiteX8200" fmla="*/ 4060441 w 9144548"/>
                <a:gd name="connsiteY8200" fmla="*/ 250788 h 914180"/>
                <a:gd name="connsiteX8201" fmla="*/ 4061318 w 9144548"/>
                <a:gd name="connsiteY8201" fmla="*/ 251172 h 914180"/>
                <a:gd name="connsiteX8202" fmla="*/ 4061263 w 9144548"/>
                <a:gd name="connsiteY8202" fmla="*/ 258961 h 914180"/>
                <a:gd name="connsiteX8203" fmla="*/ 4058082 w 9144548"/>
                <a:gd name="connsiteY8203" fmla="*/ 253860 h 914180"/>
                <a:gd name="connsiteX8204" fmla="*/ 4059947 w 9144548"/>
                <a:gd name="connsiteY8204" fmla="*/ 240092 h 914180"/>
                <a:gd name="connsiteX8205" fmla="*/ 4061428 w 9144548"/>
                <a:gd name="connsiteY8205" fmla="*/ 240695 h 914180"/>
                <a:gd name="connsiteX8206" fmla="*/ 4061428 w 9144548"/>
                <a:gd name="connsiteY8206" fmla="*/ 244370 h 914180"/>
                <a:gd name="connsiteX8207" fmla="*/ 4106353 w 9144548"/>
                <a:gd name="connsiteY8207" fmla="*/ 238720 h 914180"/>
                <a:gd name="connsiteX8208" fmla="*/ 4105914 w 9144548"/>
                <a:gd name="connsiteY8208" fmla="*/ 238501 h 914180"/>
                <a:gd name="connsiteX8209" fmla="*/ 4104488 w 9144548"/>
                <a:gd name="connsiteY8209" fmla="*/ 223197 h 914180"/>
                <a:gd name="connsiteX8210" fmla="*/ 4104872 w 9144548"/>
                <a:gd name="connsiteY8210" fmla="*/ 221826 h 914180"/>
                <a:gd name="connsiteX8211" fmla="*/ 4107724 w 9144548"/>
                <a:gd name="connsiteY8211" fmla="*/ 226708 h 914180"/>
                <a:gd name="connsiteX8212" fmla="*/ 4104762 w 9144548"/>
                <a:gd name="connsiteY8212" fmla="*/ 234990 h 914180"/>
                <a:gd name="connsiteX8213" fmla="*/ 4106298 w 9144548"/>
                <a:gd name="connsiteY8213" fmla="*/ 238665 h 914180"/>
                <a:gd name="connsiteX8214" fmla="*/ 4347816 w 9144548"/>
                <a:gd name="connsiteY8214" fmla="*/ 328295 h 914180"/>
                <a:gd name="connsiteX8215" fmla="*/ 4343208 w 9144548"/>
                <a:gd name="connsiteY8215" fmla="*/ 320397 h 914180"/>
                <a:gd name="connsiteX8216" fmla="*/ 4343757 w 9144548"/>
                <a:gd name="connsiteY8216" fmla="*/ 319683 h 914180"/>
                <a:gd name="connsiteX8217" fmla="*/ 4347706 w 9144548"/>
                <a:gd name="connsiteY8217" fmla="*/ 312882 h 914180"/>
                <a:gd name="connsiteX8218" fmla="*/ 4347816 w 9144548"/>
                <a:gd name="connsiteY8218" fmla="*/ 328295 h 914180"/>
                <a:gd name="connsiteX8219" fmla="*/ 4341837 w 9144548"/>
                <a:gd name="connsiteY8219" fmla="*/ 248594 h 914180"/>
                <a:gd name="connsiteX8220" fmla="*/ 4342276 w 9144548"/>
                <a:gd name="connsiteY8220" fmla="*/ 251062 h 914180"/>
                <a:gd name="connsiteX8221" fmla="*/ 4340630 w 9144548"/>
                <a:gd name="connsiteY8221" fmla="*/ 252050 h 914180"/>
                <a:gd name="connsiteX8222" fmla="*/ 4341837 w 9144548"/>
                <a:gd name="connsiteY8222" fmla="*/ 248594 h 914180"/>
                <a:gd name="connsiteX8223" fmla="*/ 4345293 w 9144548"/>
                <a:gd name="connsiteY8223" fmla="*/ 274594 h 914180"/>
                <a:gd name="connsiteX8224" fmla="*/ 4345567 w 9144548"/>
                <a:gd name="connsiteY8224" fmla="*/ 276185 h 914180"/>
                <a:gd name="connsiteX8225" fmla="*/ 4340685 w 9144548"/>
                <a:gd name="connsiteY8225" fmla="*/ 277940 h 914180"/>
                <a:gd name="connsiteX8226" fmla="*/ 4345238 w 9144548"/>
                <a:gd name="connsiteY8226" fmla="*/ 274594 h 914180"/>
                <a:gd name="connsiteX8227" fmla="*/ 4341179 w 9144548"/>
                <a:gd name="connsiteY8227" fmla="*/ 305531 h 914180"/>
                <a:gd name="connsiteX8228" fmla="*/ 4347103 w 9144548"/>
                <a:gd name="connsiteY8228" fmla="*/ 298839 h 914180"/>
                <a:gd name="connsiteX8229" fmla="*/ 4347377 w 9144548"/>
                <a:gd name="connsiteY8229" fmla="*/ 305202 h 914180"/>
                <a:gd name="connsiteX8230" fmla="*/ 4341892 w 9144548"/>
                <a:gd name="connsiteY8230" fmla="*/ 317325 h 914180"/>
                <a:gd name="connsiteX8231" fmla="*/ 4341124 w 9144548"/>
                <a:gd name="connsiteY8231" fmla="*/ 305531 h 914180"/>
                <a:gd name="connsiteX8232" fmla="*/ 4334377 w 9144548"/>
                <a:gd name="connsiteY8232" fmla="*/ 235649 h 914180"/>
                <a:gd name="connsiteX8233" fmla="*/ 4336077 w 9144548"/>
                <a:gd name="connsiteY8233" fmla="*/ 220290 h 914180"/>
                <a:gd name="connsiteX8234" fmla="*/ 4336132 w 9144548"/>
                <a:gd name="connsiteY8234" fmla="*/ 220180 h 914180"/>
                <a:gd name="connsiteX8235" fmla="*/ 4339972 w 9144548"/>
                <a:gd name="connsiteY8235" fmla="*/ 237843 h 914180"/>
                <a:gd name="connsiteX8236" fmla="*/ 4328069 w 9144548"/>
                <a:gd name="connsiteY8236" fmla="*/ 242231 h 914180"/>
                <a:gd name="connsiteX8237" fmla="*/ 4334377 w 9144548"/>
                <a:gd name="connsiteY8237" fmla="*/ 235649 h 914180"/>
                <a:gd name="connsiteX8238" fmla="*/ 4340575 w 9144548"/>
                <a:gd name="connsiteY8238" fmla="*/ 342228 h 914180"/>
                <a:gd name="connsiteX8239" fmla="*/ 4338984 w 9144548"/>
                <a:gd name="connsiteY8239" fmla="*/ 343599 h 914180"/>
                <a:gd name="connsiteX8240" fmla="*/ 4338436 w 9144548"/>
                <a:gd name="connsiteY8240" fmla="*/ 343764 h 914180"/>
                <a:gd name="connsiteX8241" fmla="*/ 4340466 w 9144548"/>
                <a:gd name="connsiteY8241" fmla="*/ 342063 h 914180"/>
                <a:gd name="connsiteX8242" fmla="*/ 4340575 w 9144548"/>
                <a:gd name="connsiteY8242" fmla="*/ 342228 h 914180"/>
                <a:gd name="connsiteX8243" fmla="*/ 4325765 w 9144548"/>
                <a:gd name="connsiteY8243" fmla="*/ 182057 h 914180"/>
                <a:gd name="connsiteX8244" fmla="*/ 4325984 w 9144548"/>
                <a:gd name="connsiteY8244" fmla="*/ 182715 h 914180"/>
                <a:gd name="connsiteX8245" fmla="*/ 4325710 w 9144548"/>
                <a:gd name="connsiteY8245" fmla="*/ 186391 h 914180"/>
                <a:gd name="connsiteX8246" fmla="*/ 4324997 w 9144548"/>
                <a:gd name="connsiteY8246" fmla="*/ 187213 h 914180"/>
                <a:gd name="connsiteX8247" fmla="*/ 4325710 w 9144548"/>
                <a:gd name="connsiteY8247" fmla="*/ 182057 h 914180"/>
                <a:gd name="connsiteX8248" fmla="*/ 4314685 w 9144548"/>
                <a:gd name="connsiteY8248" fmla="*/ 180192 h 914180"/>
                <a:gd name="connsiteX8249" fmla="*/ 4319402 w 9144548"/>
                <a:gd name="connsiteY8249" fmla="*/ 164614 h 914180"/>
                <a:gd name="connsiteX8250" fmla="*/ 4322913 w 9144548"/>
                <a:gd name="connsiteY8250" fmla="*/ 174323 h 914180"/>
                <a:gd name="connsiteX8251" fmla="*/ 4322529 w 9144548"/>
                <a:gd name="connsiteY8251" fmla="*/ 178821 h 914180"/>
                <a:gd name="connsiteX8252" fmla="*/ 4321651 w 9144548"/>
                <a:gd name="connsiteY8252" fmla="*/ 189133 h 914180"/>
                <a:gd name="connsiteX8253" fmla="*/ 4321377 w 9144548"/>
                <a:gd name="connsiteY8253" fmla="*/ 191382 h 914180"/>
                <a:gd name="connsiteX8254" fmla="*/ 4317701 w 9144548"/>
                <a:gd name="connsiteY8254" fmla="*/ 195551 h 914180"/>
                <a:gd name="connsiteX8255" fmla="*/ 4312326 w 9144548"/>
                <a:gd name="connsiteY8255" fmla="*/ 184416 h 914180"/>
                <a:gd name="connsiteX8256" fmla="*/ 4314630 w 9144548"/>
                <a:gd name="connsiteY8256" fmla="*/ 180247 h 914180"/>
                <a:gd name="connsiteX8257" fmla="*/ 4280731 w 9144548"/>
                <a:gd name="connsiteY8257" fmla="*/ 313266 h 914180"/>
                <a:gd name="connsiteX8258" fmla="*/ 4287258 w 9144548"/>
                <a:gd name="connsiteY8258" fmla="*/ 302514 h 914180"/>
                <a:gd name="connsiteX8259" fmla="*/ 4287313 w 9144548"/>
                <a:gd name="connsiteY8259" fmla="*/ 304928 h 914180"/>
                <a:gd name="connsiteX8260" fmla="*/ 4281883 w 9144548"/>
                <a:gd name="connsiteY8260" fmla="*/ 312278 h 914180"/>
                <a:gd name="connsiteX8261" fmla="*/ 4283089 w 9144548"/>
                <a:gd name="connsiteY8261" fmla="*/ 317380 h 914180"/>
                <a:gd name="connsiteX8262" fmla="*/ 4280676 w 9144548"/>
                <a:gd name="connsiteY8262" fmla="*/ 316557 h 914180"/>
                <a:gd name="connsiteX8263" fmla="*/ 4280676 w 9144548"/>
                <a:gd name="connsiteY8263" fmla="*/ 313321 h 914180"/>
                <a:gd name="connsiteX8264" fmla="*/ 4275903 w 9144548"/>
                <a:gd name="connsiteY8264" fmla="*/ 744465 h 914180"/>
                <a:gd name="connsiteX8265" fmla="*/ 4275355 w 9144548"/>
                <a:gd name="connsiteY8265" fmla="*/ 744740 h 914180"/>
                <a:gd name="connsiteX8266" fmla="*/ 4275355 w 9144548"/>
                <a:gd name="connsiteY8266" fmla="*/ 744575 h 914180"/>
                <a:gd name="connsiteX8267" fmla="*/ 4275958 w 9144548"/>
                <a:gd name="connsiteY8267" fmla="*/ 744465 h 914180"/>
                <a:gd name="connsiteX8268" fmla="*/ 4263232 w 9144548"/>
                <a:gd name="connsiteY8268" fmla="*/ 211349 h 914180"/>
                <a:gd name="connsiteX8269" fmla="*/ 4262300 w 9144548"/>
                <a:gd name="connsiteY8269" fmla="*/ 211129 h 914180"/>
                <a:gd name="connsiteX8270" fmla="*/ 4261861 w 9144548"/>
                <a:gd name="connsiteY8270" fmla="*/ 210526 h 914180"/>
                <a:gd name="connsiteX8271" fmla="*/ 4263287 w 9144548"/>
                <a:gd name="connsiteY8271" fmla="*/ 211349 h 914180"/>
                <a:gd name="connsiteX8272" fmla="*/ 4192088 w 9144548"/>
                <a:gd name="connsiteY8272" fmla="*/ 182386 h 914180"/>
                <a:gd name="connsiteX8273" fmla="*/ 4225164 w 9144548"/>
                <a:gd name="connsiteY8273" fmla="*/ 124023 h 914180"/>
                <a:gd name="connsiteX8274" fmla="*/ 4230650 w 9144548"/>
                <a:gd name="connsiteY8274" fmla="*/ 130331 h 914180"/>
                <a:gd name="connsiteX8275" fmla="*/ 4230650 w 9144548"/>
                <a:gd name="connsiteY8275" fmla="*/ 130331 h 914180"/>
                <a:gd name="connsiteX8276" fmla="*/ 4241237 w 9144548"/>
                <a:gd name="connsiteY8276" fmla="*/ 152656 h 914180"/>
                <a:gd name="connsiteX8277" fmla="*/ 4246667 w 9144548"/>
                <a:gd name="connsiteY8277" fmla="*/ 175365 h 914180"/>
                <a:gd name="connsiteX8278" fmla="*/ 4249190 w 9144548"/>
                <a:gd name="connsiteY8278" fmla="*/ 186775 h 914180"/>
                <a:gd name="connsiteX8279" fmla="*/ 4252481 w 9144548"/>
                <a:gd name="connsiteY8279" fmla="*/ 198184 h 914180"/>
                <a:gd name="connsiteX8280" fmla="*/ 4253304 w 9144548"/>
                <a:gd name="connsiteY8280" fmla="*/ 200104 h 914180"/>
                <a:gd name="connsiteX8281" fmla="*/ 4256266 w 9144548"/>
                <a:gd name="connsiteY8281" fmla="*/ 206138 h 914180"/>
                <a:gd name="connsiteX8282" fmla="*/ 4257144 w 9144548"/>
                <a:gd name="connsiteY8282" fmla="*/ 206906 h 914180"/>
                <a:gd name="connsiteX8283" fmla="*/ 4259009 w 9144548"/>
                <a:gd name="connsiteY8283" fmla="*/ 209319 h 914180"/>
                <a:gd name="connsiteX8284" fmla="*/ 4260216 w 9144548"/>
                <a:gd name="connsiteY8284" fmla="*/ 210636 h 914180"/>
                <a:gd name="connsiteX8285" fmla="*/ 4250836 w 9144548"/>
                <a:gd name="connsiteY8285" fmla="*/ 207290 h 914180"/>
                <a:gd name="connsiteX8286" fmla="*/ 4246886 w 9144548"/>
                <a:gd name="connsiteY8286" fmla="*/ 204273 h 914180"/>
                <a:gd name="connsiteX8287" fmla="*/ 4258022 w 9144548"/>
                <a:gd name="connsiteY8287" fmla="*/ 226982 h 914180"/>
                <a:gd name="connsiteX8288" fmla="*/ 4265098 w 9144548"/>
                <a:gd name="connsiteY8288" fmla="*/ 231973 h 914180"/>
                <a:gd name="connsiteX8289" fmla="*/ 4254620 w 9144548"/>
                <a:gd name="connsiteY8289" fmla="*/ 228463 h 914180"/>
                <a:gd name="connsiteX8290" fmla="*/ 4252920 w 9144548"/>
                <a:gd name="connsiteY8290" fmla="*/ 226324 h 914180"/>
                <a:gd name="connsiteX8291" fmla="*/ 4247709 w 9144548"/>
                <a:gd name="connsiteY8291" fmla="*/ 216011 h 914180"/>
                <a:gd name="connsiteX8292" fmla="*/ 4244418 w 9144548"/>
                <a:gd name="connsiteY8292" fmla="*/ 205479 h 914180"/>
                <a:gd name="connsiteX8293" fmla="*/ 4240030 w 9144548"/>
                <a:gd name="connsiteY8293" fmla="*/ 195002 h 914180"/>
                <a:gd name="connsiteX8294" fmla="*/ 4228511 w 9144548"/>
                <a:gd name="connsiteY8294" fmla="*/ 174268 h 914180"/>
                <a:gd name="connsiteX8295" fmla="*/ 4221599 w 9144548"/>
                <a:gd name="connsiteY8295" fmla="*/ 165601 h 914180"/>
                <a:gd name="connsiteX8296" fmla="*/ 4225439 w 9144548"/>
                <a:gd name="connsiteY8296" fmla="*/ 162584 h 914180"/>
                <a:gd name="connsiteX8297" fmla="*/ 4221325 w 9144548"/>
                <a:gd name="connsiteY8297" fmla="*/ 165327 h 914180"/>
                <a:gd name="connsiteX8298" fmla="*/ 4220337 w 9144548"/>
                <a:gd name="connsiteY8298" fmla="*/ 164230 h 914180"/>
                <a:gd name="connsiteX8299" fmla="*/ 4209806 w 9144548"/>
                <a:gd name="connsiteY8299" fmla="*/ 154576 h 914180"/>
                <a:gd name="connsiteX8300" fmla="*/ 4218527 w 9144548"/>
                <a:gd name="connsiteY8300" fmla="*/ 164504 h 914180"/>
                <a:gd name="connsiteX8301" fmla="*/ 4219844 w 9144548"/>
                <a:gd name="connsiteY8301" fmla="*/ 166314 h 914180"/>
                <a:gd name="connsiteX8302" fmla="*/ 4215401 w 9144548"/>
                <a:gd name="connsiteY8302" fmla="*/ 169276 h 914180"/>
                <a:gd name="connsiteX8303" fmla="*/ 4215401 w 9144548"/>
                <a:gd name="connsiteY8303" fmla="*/ 169276 h 914180"/>
                <a:gd name="connsiteX8304" fmla="*/ 4215401 w 9144548"/>
                <a:gd name="connsiteY8304" fmla="*/ 169276 h 914180"/>
                <a:gd name="connsiteX8305" fmla="*/ 4194502 w 9144548"/>
                <a:gd name="connsiteY8305" fmla="*/ 190724 h 914180"/>
                <a:gd name="connsiteX8306" fmla="*/ 4194063 w 9144548"/>
                <a:gd name="connsiteY8306" fmla="*/ 191382 h 914180"/>
                <a:gd name="connsiteX8307" fmla="*/ 4191320 w 9144548"/>
                <a:gd name="connsiteY8307" fmla="*/ 188256 h 914180"/>
                <a:gd name="connsiteX8308" fmla="*/ 4192033 w 9144548"/>
                <a:gd name="connsiteY8308" fmla="*/ 182386 h 914180"/>
                <a:gd name="connsiteX8309" fmla="*/ 4219734 w 9144548"/>
                <a:gd name="connsiteY8309" fmla="*/ 199775 h 914180"/>
                <a:gd name="connsiteX8310" fmla="*/ 4216223 w 9144548"/>
                <a:gd name="connsiteY8310" fmla="*/ 196867 h 914180"/>
                <a:gd name="connsiteX8311" fmla="*/ 4219131 w 9144548"/>
                <a:gd name="connsiteY8311" fmla="*/ 200159 h 914180"/>
                <a:gd name="connsiteX8312" fmla="*/ 4214084 w 9144548"/>
                <a:gd name="connsiteY8312" fmla="*/ 203614 h 914180"/>
                <a:gd name="connsiteX8313" fmla="*/ 4208215 w 9144548"/>
                <a:gd name="connsiteY8313" fmla="*/ 208167 h 914180"/>
                <a:gd name="connsiteX8314" fmla="*/ 4196037 w 9144548"/>
                <a:gd name="connsiteY8314" fmla="*/ 193631 h 914180"/>
                <a:gd name="connsiteX8315" fmla="*/ 4197738 w 9144548"/>
                <a:gd name="connsiteY8315" fmla="*/ 191053 h 914180"/>
                <a:gd name="connsiteX8316" fmla="*/ 4216443 w 9144548"/>
                <a:gd name="connsiteY8316" fmla="*/ 169441 h 914180"/>
                <a:gd name="connsiteX8317" fmla="*/ 4216443 w 9144548"/>
                <a:gd name="connsiteY8317" fmla="*/ 169441 h 914180"/>
                <a:gd name="connsiteX8318" fmla="*/ 4220173 w 9144548"/>
                <a:gd name="connsiteY8318" fmla="*/ 166644 h 914180"/>
                <a:gd name="connsiteX8319" fmla="*/ 4225548 w 9144548"/>
                <a:gd name="connsiteY8319" fmla="*/ 174597 h 914180"/>
                <a:gd name="connsiteX8320" fmla="*/ 4236080 w 9144548"/>
                <a:gd name="connsiteY8320" fmla="*/ 195277 h 914180"/>
                <a:gd name="connsiteX8321" fmla="*/ 4240798 w 9144548"/>
                <a:gd name="connsiteY8321" fmla="*/ 205644 h 914180"/>
                <a:gd name="connsiteX8322" fmla="*/ 4244692 w 9144548"/>
                <a:gd name="connsiteY8322" fmla="*/ 216121 h 914180"/>
                <a:gd name="connsiteX8323" fmla="*/ 4251055 w 9144548"/>
                <a:gd name="connsiteY8323" fmla="*/ 226488 h 914180"/>
                <a:gd name="connsiteX8324" fmla="*/ 4251933 w 9144548"/>
                <a:gd name="connsiteY8324" fmla="*/ 227366 h 914180"/>
                <a:gd name="connsiteX8325" fmla="*/ 4250068 w 9144548"/>
                <a:gd name="connsiteY8325" fmla="*/ 226653 h 914180"/>
                <a:gd name="connsiteX8326" fmla="*/ 4247983 w 9144548"/>
                <a:gd name="connsiteY8326" fmla="*/ 225281 h 914180"/>
                <a:gd name="connsiteX8327" fmla="*/ 4258789 w 9144548"/>
                <a:gd name="connsiteY8327" fmla="*/ 245906 h 914180"/>
                <a:gd name="connsiteX8328" fmla="*/ 4263946 w 9144548"/>
                <a:gd name="connsiteY8328" fmla="*/ 249307 h 914180"/>
                <a:gd name="connsiteX8329" fmla="*/ 4249026 w 9144548"/>
                <a:gd name="connsiteY8329" fmla="*/ 245412 h 914180"/>
                <a:gd name="connsiteX8330" fmla="*/ 4247435 w 9144548"/>
                <a:gd name="connsiteY8330" fmla="*/ 242999 h 914180"/>
                <a:gd name="connsiteX8331" fmla="*/ 4240249 w 9144548"/>
                <a:gd name="connsiteY8331" fmla="*/ 227256 h 914180"/>
                <a:gd name="connsiteX8332" fmla="*/ 4231034 w 9144548"/>
                <a:gd name="connsiteY8332" fmla="*/ 211623 h 914180"/>
                <a:gd name="connsiteX8333" fmla="*/ 4224506 w 9144548"/>
                <a:gd name="connsiteY8333" fmla="*/ 203998 h 914180"/>
                <a:gd name="connsiteX8334" fmla="*/ 4220392 w 9144548"/>
                <a:gd name="connsiteY8334" fmla="*/ 200159 h 914180"/>
                <a:gd name="connsiteX8335" fmla="*/ 4228072 w 9144548"/>
                <a:gd name="connsiteY8335" fmla="*/ 194399 h 914180"/>
                <a:gd name="connsiteX8336" fmla="*/ 4219734 w 9144548"/>
                <a:gd name="connsiteY8336" fmla="*/ 199610 h 914180"/>
                <a:gd name="connsiteX8337" fmla="*/ 4209641 w 9144548"/>
                <a:gd name="connsiteY8337" fmla="*/ 330160 h 914180"/>
                <a:gd name="connsiteX8338" fmla="*/ 4203278 w 9144548"/>
                <a:gd name="connsiteY8338" fmla="*/ 332409 h 914180"/>
                <a:gd name="connsiteX8339" fmla="*/ 4208709 w 9144548"/>
                <a:gd name="connsiteY8339" fmla="*/ 327308 h 914180"/>
                <a:gd name="connsiteX8340" fmla="*/ 4209202 w 9144548"/>
                <a:gd name="connsiteY8340" fmla="*/ 326650 h 914180"/>
                <a:gd name="connsiteX8341" fmla="*/ 4209641 w 9144548"/>
                <a:gd name="connsiteY8341" fmla="*/ 330106 h 914180"/>
                <a:gd name="connsiteX8342" fmla="*/ 4207173 w 9144548"/>
                <a:gd name="connsiteY8342" fmla="*/ 312443 h 914180"/>
                <a:gd name="connsiteX8343" fmla="*/ 4206569 w 9144548"/>
                <a:gd name="connsiteY8343" fmla="*/ 312059 h 914180"/>
                <a:gd name="connsiteX8344" fmla="*/ 4206295 w 9144548"/>
                <a:gd name="connsiteY8344" fmla="*/ 312278 h 914180"/>
                <a:gd name="connsiteX8345" fmla="*/ 4206185 w 9144548"/>
                <a:gd name="connsiteY8345" fmla="*/ 311675 h 914180"/>
                <a:gd name="connsiteX8346" fmla="*/ 4200919 w 9144548"/>
                <a:gd name="connsiteY8346" fmla="*/ 300595 h 914180"/>
                <a:gd name="connsiteX8347" fmla="*/ 4195818 w 9144548"/>
                <a:gd name="connsiteY8347" fmla="*/ 289569 h 914180"/>
                <a:gd name="connsiteX8348" fmla="*/ 4194173 w 9144548"/>
                <a:gd name="connsiteY8348" fmla="*/ 283974 h 914180"/>
                <a:gd name="connsiteX8349" fmla="*/ 4193295 w 9144548"/>
                <a:gd name="connsiteY8349" fmla="*/ 278324 h 914180"/>
                <a:gd name="connsiteX8350" fmla="*/ 4192856 w 9144548"/>
                <a:gd name="connsiteY8350" fmla="*/ 283974 h 914180"/>
                <a:gd name="connsiteX8351" fmla="*/ 4193734 w 9144548"/>
                <a:gd name="connsiteY8351" fmla="*/ 289624 h 914180"/>
                <a:gd name="connsiteX8352" fmla="*/ 4198232 w 9144548"/>
                <a:gd name="connsiteY8352" fmla="*/ 300814 h 914180"/>
                <a:gd name="connsiteX8353" fmla="*/ 4204101 w 9144548"/>
                <a:gd name="connsiteY8353" fmla="*/ 311785 h 914180"/>
                <a:gd name="connsiteX8354" fmla="*/ 4204704 w 9144548"/>
                <a:gd name="connsiteY8354" fmla="*/ 313540 h 914180"/>
                <a:gd name="connsiteX8355" fmla="*/ 4197738 w 9144548"/>
                <a:gd name="connsiteY8355" fmla="*/ 317819 h 914180"/>
                <a:gd name="connsiteX8356" fmla="*/ 4198726 w 9144548"/>
                <a:gd name="connsiteY8356" fmla="*/ 315021 h 914180"/>
                <a:gd name="connsiteX8357" fmla="*/ 4193240 w 9144548"/>
                <a:gd name="connsiteY8357" fmla="*/ 301417 h 914180"/>
                <a:gd name="connsiteX8358" fmla="*/ 4182599 w 9144548"/>
                <a:gd name="connsiteY8358" fmla="*/ 269438 h 914180"/>
                <a:gd name="connsiteX8359" fmla="*/ 4179033 w 9144548"/>
                <a:gd name="connsiteY8359" fmla="*/ 260991 h 914180"/>
                <a:gd name="connsiteX8360" fmla="*/ 4188797 w 9144548"/>
                <a:gd name="connsiteY8360" fmla="*/ 250678 h 914180"/>
                <a:gd name="connsiteX8361" fmla="*/ 4189784 w 9144548"/>
                <a:gd name="connsiteY8361" fmla="*/ 249801 h 914180"/>
                <a:gd name="connsiteX8362" fmla="*/ 4207173 w 9144548"/>
                <a:gd name="connsiteY8362" fmla="*/ 312443 h 914180"/>
                <a:gd name="connsiteX8363" fmla="*/ 4187425 w 9144548"/>
                <a:gd name="connsiteY8363" fmla="*/ 243438 h 914180"/>
                <a:gd name="connsiteX8364" fmla="*/ 4189016 w 9144548"/>
                <a:gd name="connsiteY8364" fmla="*/ 247716 h 914180"/>
                <a:gd name="connsiteX8365" fmla="*/ 4185999 w 9144548"/>
                <a:gd name="connsiteY8365" fmla="*/ 250130 h 914180"/>
                <a:gd name="connsiteX8366" fmla="*/ 4177717 w 9144548"/>
                <a:gd name="connsiteY8366" fmla="*/ 257974 h 914180"/>
                <a:gd name="connsiteX8367" fmla="*/ 4173822 w 9144548"/>
                <a:gd name="connsiteY8367" fmla="*/ 250020 h 914180"/>
                <a:gd name="connsiteX8368" fmla="*/ 4178539 w 9144548"/>
                <a:gd name="connsiteY8368" fmla="*/ 243712 h 914180"/>
                <a:gd name="connsiteX8369" fmla="*/ 4184518 w 9144548"/>
                <a:gd name="connsiteY8369" fmla="*/ 236526 h 914180"/>
                <a:gd name="connsiteX8370" fmla="*/ 4187425 w 9144548"/>
                <a:gd name="connsiteY8370" fmla="*/ 243438 h 914180"/>
                <a:gd name="connsiteX8371" fmla="*/ 4173658 w 9144548"/>
                <a:gd name="connsiteY8371" fmla="*/ 213049 h 914180"/>
                <a:gd name="connsiteX8372" fmla="*/ 4176839 w 9144548"/>
                <a:gd name="connsiteY8372" fmla="*/ 219028 h 914180"/>
                <a:gd name="connsiteX8373" fmla="*/ 4173877 w 9144548"/>
                <a:gd name="connsiteY8373" fmla="*/ 224184 h 914180"/>
                <a:gd name="connsiteX8374" fmla="*/ 4170147 w 9144548"/>
                <a:gd name="connsiteY8374" fmla="*/ 230437 h 914180"/>
                <a:gd name="connsiteX8375" fmla="*/ 4171299 w 9144548"/>
                <a:gd name="connsiteY8375" fmla="*/ 221222 h 914180"/>
                <a:gd name="connsiteX8376" fmla="*/ 4168062 w 9144548"/>
                <a:gd name="connsiteY8376" fmla="*/ 222319 h 914180"/>
                <a:gd name="connsiteX8377" fmla="*/ 4173658 w 9144548"/>
                <a:gd name="connsiteY8377" fmla="*/ 213049 h 914180"/>
                <a:gd name="connsiteX8378" fmla="*/ 4161974 w 9144548"/>
                <a:gd name="connsiteY8378" fmla="*/ 244041 h 914180"/>
                <a:gd name="connsiteX8379" fmla="*/ 4163126 w 9144548"/>
                <a:gd name="connsiteY8379" fmla="*/ 243328 h 914180"/>
                <a:gd name="connsiteX8380" fmla="*/ 4168282 w 9144548"/>
                <a:gd name="connsiteY8380" fmla="*/ 237459 h 914180"/>
                <a:gd name="connsiteX8381" fmla="*/ 4169818 w 9144548"/>
                <a:gd name="connsiteY8381" fmla="*/ 235594 h 914180"/>
                <a:gd name="connsiteX8382" fmla="*/ 4177278 w 9144548"/>
                <a:gd name="connsiteY8382" fmla="*/ 224459 h 914180"/>
                <a:gd name="connsiteX8383" fmla="*/ 4178485 w 9144548"/>
                <a:gd name="connsiteY8383" fmla="*/ 222484 h 914180"/>
                <a:gd name="connsiteX8384" fmla="*/ 4183092 w 9144548"/>
                <a:gd name="connsiteY8384" fmla="*/ 233290 h 914180"/>
                <a:gd name="connsiteX8385" fmla="*/ 4174974 w 9144548"/>
                <a:gd name="connsiteY8385" fmla="*/ 243328 h 914180"/>
                <a:gd name="connsiteX8386" fmla="*/ 4172176 w 9144548"/>
                <a:gd name="connsiteY8386" fmla="*/ 247332 h 914180"/>
                <a:gd name="connsiteX8387" fmla="*/ 4171024 w 9144548"/>
                <a:gd name="connsiteY8387" fmla="*/ 245412 h 914180"/>
                <a:gd name="connsiteX8388" fmla="*/ 4172999 w 9144548"/>
                <a:gd name="connsiteY8388" fmla="*/ 241957 h 914180"/>
                <a:gd name="connsiteX8389" fmla="*/ 4170037 w 9144548"/>
                <a:gd name="connsiteY8389" fmla="*/ 243712 h 914180"/>
                <a:gd name="connsiteX8390" fmla="*/ 4170037 w 9144548"/>
                <a:gd name="connsiteY8390" fmla="*/ 243712 h 914180"/>
                <a:gd name="connsiteX8391" fmla="*/ 4170037 w 9144548"/>
                <a:gd name="connsiteY8391" fmla="*/ 243822 h 914180"/>
                <a:gd name="connsiteX8392" fmla="*/ 4168062 w 9144548"/>
                <a:gd name="connsiteY8392" fmla="*/ 244809 h 914180"/>
                <a:gd name="connsiteX8393" fmla="*/ 4157421 w 9144548"/>
                <a:gd name="connsiteY8393" fmla="*/ 247661 h 914180"/>
                <a:gd name="connsiteX8394" fmla="*/ 4159286 w 9144548"/>
                <a:gd name="connsiteY8394" fmla="*/ 246400 h 914180"/>
                <a:gd name="connsiteX8395" fmla="*/ 4162029 w 9144548"/>
                <a:gd name="connsiteY8395" fmla="*/ 244096 h 914180"/>
                <a:gd name="connsiteX8396" fmla="*/ 4165594 w 9144548"/>
                <a:gd name="connsiteY8396" fmla="*/ 276240 h 914180"/>
                <a:gd name="connsiteX8397" fmla="*/ 4167624 w 9144548"/>
                <a:gd name="connsiteY8397" fmla="*/ 273991 h 914180"/>
                <a:gd name="connsiteX8398" fmla="*/ 4167130 w 9144548"/>
                <a:gd name="connsiteY8398" fmla="*/ 278215 h 914180"/>
                <a:gd name="connsiteX8399" fmla="*/ 4165594 w 9144548"/>
                <a:gd name="connsiteY8399" fmla="*/ 276185 h 914180"/>
                <a:gd name="connsiteX8400" fmla="*/ 4166307 w 9144548"/>
                <a:gd name="connsiteY8400" fmla="*/ 280409 h 914180"/>
                <a:gd name="connsiteX8401" fmla="*/ 4163510 w 9144548"/>
                <a:gd name="connsiteY8401" fmla="*/ 278379 h 914180"/>
                <a:gd name="connsiteX8402" fmla="*/ 4164168 w 9144548"/>
                <a:gd name="connsiteY8402" fmla="*/ 277721 h 914180"/>
                <a:gd name="connsiteX8403" fmla="*/ 4166307 w 9144548"/>
                <a:gd name="connsiteY8403" fmla="*/ 280409 h 914180"/>
                <a:gd name="connsiteX8404" fmla="*/ 4163784 w 9144548"/>
                <a:gd name="connsiteY8404" fmla="*/ 273936 h 914180"/>
                <a:gd name="connsiteX8405" fmla="*/ 4161261 w 9144548"/>
                <a:gd name="connsiteY8405" fmla="*/ 270700 h 914180"/>
                <a:gd name="connsiteX8406" fmla="*/ 4164223 w 9144548"/>
                <a:gd name="connsiteY8406" fmla="*/ 262856 h 914180"/>
                <a:gd name="connsiteX8407" fmla="*/ 4161645 w 9144548"/>
                <a:gd name="connsiteY8407" fmla="*/ 264117 h 914180"/>
                <a:gd name="connsiteX8408" fmla="*/ 4159505 w 9144548"/>
                <a:gd name="connsiteY8408" fmla="*/ 264721 h 914180"/>
                <a:gd name="connsiteX8409" fmla="*/ 4160657 w 9144548"/>
                <a:gd name="connsiteY8409" fmla="*/ 263898 h 914180"/>
                <a:gd name="connsiteX8410" fmla="*/ 4168721 w 9144548"/>
                <a:gd name="connsiteY8410" fmla="*/ 256273 h 914180"/>
                <a:gd name="connsiteX8411" fmla="*/ 4168721 w 9144548"/>
                <a:gd name="connsiteY8411" fmla="*/ 257864 h 914180"/>
                <a:gd name="connsiteX8412" fmla="*/ 4168940 w 9144548"/>
                <a:gd name="connsiteY8412" fmla="*/ 259345 h 914180"/>
                <a:gd name="connsiteX8413" fmla="*/ 4168666 w 9144548"/>
                <a:gd name="connsiteY8413" fmla="*/ 264995 h 914180"/>
                <a:gd name="connsiteX8414" fmla="*/ 4168227 w 9144548"/>
                <a:gd name="connsiteY8414" fmla="*/ 268615 h 914180"/>
                <a:gd name="connsiteX8415" fmla="*/ 4163784 w 9144548"/>
                <a:gd name="connsiteY8415" fmla="*/ 273936 h 914180"/>
                <a:gd name="connsiteX8416" fmla="*/ 4158682 w 9144548"/>
                <a:gd name="connsiteY8416" fmla="*/ 274759 h 914180"/>
                <a:gd name="connsiteX8417" fmla="*/ 4157147 w 9144548"/>
                <a:gd name="connsiteY8417" fmla="*/ 276514 h 914180"/>
                <a:gd name="connsiteX8418" fmla="*/ 4156324 w 9144548"/>
                <a:gd name="connsiteY8418" fmla="*/ 275417 h 914180"/>
                <a:gd name="connsiteX8419" fmla="*/ 4159725 w 9144548"/>
                <a:gd name="connsiteY8419" fmla="*/ 272236 h 914180"/>
                <a:gd name="connsiteX8420" fmla="*/ 4162358 w 9144548"/>
                <a:gd name="connsiteY8420" fmla="*/ 275472 h 914180"/>
                <a:gd name="connsiteX8421" fmla="*/ 4161261 w 9144548"/>
                <a:gd name="connsiteY8421" fmla="*/ 276788 h 914180"/>
                <a:gd name="connsiteX8422" fmla="*/ 4158682 w 9144548"/>
                <a:gd name="connsiteY8422" fmla="*/ 274759 h 914180"/>
                <a:gd name="connsiteX8423" fmla="*/ 4161425 w 9144548"/>
                <a:gd name="connsiteY8423" fmla="*/ 301308 h 914180"/>
                <a:gd name="connsiteX8424" fmla="*/ 4161370 w 9144548"/>
                <a:gd name="connsiteY8424" fmla="*/ 301472 h 914180"/>
                <a:gd name="connsiteX8425" fmla="*/ 4161261 w 9144548"/>
                <a:gd name="connsiteY8425" fmla="*/ 301363 h 914180"/>
                <a:gd name="connsiteX8426" fmla="*/ 4161425 w 9144548"/>
                <a:gd name="connsiteY8426" fmla="*/ 301308 h 914180"/>
                <a:gd name="connsiteX8427" fmla="*/ 4168830 w 9144548"/>
                <a:gd name="connsiteY8427" fmla="*/ 252214 h 914180"/>
                <a:gd name="connsiteX8428" fmla="*/ 4167898 w 9144548"/>
                <a:gd name="connsiteY8428" fmla="*/ 253585 h 914180"/>
                <a:gd name="connsiteX8429" fmla="*/ 4158957 w 9144548"/>
                <a:gd name="connsiteY8429" fmla="*/ 263514 h 914180"/>
                <a:gd name="connsiteX8430" fmla="*/ 4156927 w 9144548"/>
                <a:gd name="connsiteY8430" fmla="*/ 265160 h 914180"/>
                <a:gd name="connsiteX8431" fmla="*/ 4155172 w 9144548"/>
                <a:gd name="connsiteY8431" fmla="*/ 262911 h 914180"/>
                <a:gd name="connsiteX8432" fmla="*/ 4170147 w 9144548"/>
                <a:gd name="connsiteY8432" fmla="*/ 247168 h 914180"/>
                <a:gd name="connsiteX8433" fmla="*/ 4170092 w 9144548"/>
                <a:gd name="connsiteY8433" fmla="*/ 248100 h 914180"/>
                <a:gd name="connsiteX8434" fmla="*/ 4169544 w 9144548"/>
                <a:gd name="connsiteY8434" fmla="*/ 251282 h 914180"/>
                <a:gd name="connsiteX8435" fmla="*/ 4169214 w 9144548"/>
                <a:gd name="connsiteY8435" fmla="*/ 251720 h 914180"/>
                <a:gd name="connsiteX8436" fmla="*/ 4169105 w 9144548"/>
                <a:gd name="connsiteY8436" fmla="*/ 250349 h 914180"/>
                <a:gd name="connsiteX8437" fmla="*/ 4168885 w 9144548"/>
                <a:gd name="connsiteY8437" fmla="*/ 252214 h 914180"/>
                <a:gd name="connsiteX8438" fmla="*/ 4156379 w 9144548"/>
                <a:gd name="connsiteY8438" fmla="*/ 277392 h 914180"/>
                <a:gd name="connsiteX8439" fmla="*/ 4154514 w 9144548"/>
                <a:gd name="connsiteY8439" fmla="*/ 279092 h 914180"/>
                <a:gd name="connsiteX8440" fmla="*/ 4154514 w 9144548"/>
                <a:gd name="connsiteY8440" fmla="*/ 279092 h 914180"/>
                <a:gd name="connsiteX8441" fmla="*/ 4153636 w 9144548"/>
                <a:gd name="connsiteY8441" fmla="*/ 277611 h 914180"/>
                <a:gd name="connsiteX8442" fmla="*/ 4155391 w 9144548"/>
                <a:gd name="connsiteY8442" fmla="*/ 276295 h 914180"/>
                <a:gd name="connsiteX8443" fmla="*/ 4156379 w 9144548"/>
                <a:gd name="connsiteY8443" fmla="*/ 277447 h 914180"/>
                <a:gd name="connsiteX8444" fmla="*/ 4154239 w 9144548"/>
                <a:gd name="connsiteY8444" fmla="*/ 248210 h 914180"/>
                <a:gd name="connsiteX8445" fmla="*/ 4155720 w 9144548"/>
                <a:gd name="connsiteY8445" fmla="*/ 247552 h 914180"/>
                <a:gd name="connsiteX8446" fmla="*/ 4155062 w 9144548"/>
                <a:gd name="connsiteY8446" fmla="*/ 248045 h 914180"/>
                <a:gd name="connsiteX8447" fmla="*/ 4154239 w 9144548"/>
                <a:gd name="connsiteY8447" fmla="*/ 248210 h 914180"/>
                <a:gd name="connsiteX8448" fmla="*/ 4157476 w 9144548"/>
                <a:gd name="connsiteY8448" fmla="*/ 182715 h 914180"/>
                <a:gd name="connsiteX8449" fmla="*/ 4159176 w 9144548"/>
                <a:gd name="connsiteY8449" fmla="*/ 185678 h 914180"/>
                <a:gd name="connsiteX8450" fmla="*/ 4151607 w 9144548"/>
                <a:gd name="connsiteY8450" fmla="*/ 195277 h 914180"/>
                <a:gd name="connsiteX8451" fmla="*/ 4157476 w 9144548"/>
                <a:gd name="connsiteY8451" fmla="*/ 182715 h 914180"/>
                <a:gd name="connsiteX8452" fmla="*/ 4144805 w 9144548"/>
                <a:gd name="connsiteY8452" fmla="*/ 268506 h 914180"/>
                <a:gd name="connsiteX8453" fmla="*/ 4146615 w 9144548"/>
                <a:gd name="connsiteY8453" fmla="*/ 267683 h 914180"/>
                <a:gd name="connsiteX8454" fmla="*/ 4146999 w 9144548"/>
                <a:gd name="connsiteY8454" fmla="*/ 268012 h 914180"/>
                <a:gd name="connsiteX8455" fmla="*/ 4144805 w 9144548"/>
                <a:gd name="connsiteY8455" fmla="*/ 268506 h 914180"/>
                <a:gd name="connsiteX8456" fmla="*/ 4148206 w 9144548"/>
                <a:gd name="connsiteY8456" fmla="*/ 266860 h 914180"/>
                <a:gd name="connsiteX8457" fmla="*/ 4153252 w 9144548"/>
                <a:gd name="connsiteY8457" fmla="*/ 264117 h 914180"/>
                <a:gd name="connsiteX8458" fmla="*/ 4154733 w 9144548"/>
                <a:gd name="connsiteY8458" fmla="*/ 266037 h 914180"/>
                <a:gd name="connsiteX8459" fmla="*/ 4148974 w 9144548"/>
                <a:gd name="connsiteY8459" fmla="*/ 267518 h 914180"/>
                <a:gd name="connsiteX8460" fmla="*/ 4148206 w 9144548"/>
                <a:gd name="connsiteY8460" fmla="*/ 266860 h 914180"/>
                <a:gd name="connsiteX8461" fmla="*/ 4200590 w 9144548"/>
                <a:gd name="connsiteY8461" fmla="*/ 754997 h 914180"/>
                <a:gd name="connsiteX8462" fmla="*/ 4153142 w 9144548"/>
                <a:gd name="connsiteY8462" fmla="*/ 717533 h 914180"/>
                <a:gd name="connsiteX8463" fmla="*/ 4172231 w 9144548"/>
                <a:gd name="connsiteY8463" fmla="*/ 717368 h 914180"/>
                <a:gd name="connsiteX8464" fmla="*/ 4178704 w 9144548"/>
                <a:gd name="connsiteY8464" fmla="*/ 719946 h 914180"/>
                <a:gd name="connsiteX8465" fmla="*/ 4194557 w 9144548"/>
                <a:gd name="connsiteY8465" fmla="*/ 738761 h 914180"/>
                <a:gd name="connsiteX8466" fmla="*/ 4206569 w 9144548"/>
                <a:gd name="connsiteY8466" fmla="*/ 762183 h 914180"/>
                <a:gd name="connsiteX8467" fmla="*/ 4200590 w 9144548"/>
                <a:gd name="connsiteY8467" fmla="*/ 754997 h 914180"/>
                <a:gd name="connsiteX8468" fmla="*/ 4205911 w 9144548"/>
                <a:gd name="connsiteY8468" fmla="*/ 728119 h 914180"/>
                <a:gd name="connsiteX8469" fmla="*/ 4204320 w 9144548"/>
                <a:gd name="connsiteY8469" fmla="*/ 731739 h 914180"/>
                <a:gd name="connsiteX8470" fmla="*/ 4203498 w 9144548"/>
                <a:gd name="connsiteY8470" fmla="*/ 729765 h 914180"/>
                <a:gd name="connsiteX8471" fmla="*/ 4201084 w 9144548"/>
                <a:gd name="connsiteY8471" fmla="*/ 719617 h 914180"/>
                <a:gd name="connsiteX8472" fmla="*/ 4201742 w 9144548"/>
                <a:gd name="connsiteY8472" fmla="*/ 717203 h 914180"/>
                <a:gd name="connsiteX8473" fmla="*/ 4206460 w 9144548"/>
                <a:gd name="connsiteY8473" fmla="*/ 717203 h 914180"/>
                <a:gd name="connsiteX8474" fmla="*/ 4205856 w 9144548"/>
                <a:gd name="connsiteY8474" fmla="*/ 728174 h 914180"/>
                <a:gd name="connsiteX8475" fmla="*/ 4214249 w 9144548"/>
                <a:gd name="connsiteY8475" fmla="*/ 762128 h 914180"/>
                <a:gd name="connsiteX8476" fmla="*/ 4208105 w 9144548"/>
                <a:gd name="connsiteY8476" fmla="*/ 742600 h 914180"/>
                <a:gd name="connsiteX8477" fmla="*/ 4212164 w 9144548"/>
                <a:gd name="connsiteY8477" fmla="*/ 744356 h 914180"/>
                <a:gd name="connsiteX8478" fmla="*/ 4213206 w 9144548"/>
                <a:gd name="connsiteY8478" fmla="*/ 732123 h 914180"/>
                <a:gd name="connsiteX8479" fmla="*/ 4215840 w 9144548"/>
                <a:gd name="connsiteY8479" fmla="*/ 731136 h 914180"/>
                <a:gd name="connsiteX8480" fmla="*/ 4214194 w 9144548"/>
                <a:gd name="connsiteY8480" fmla="*/ 762183 h 914180"/>
                <a:gd name="connsiteX8481" fmla="*/ 4214633 w 9144548"/>
                <a:gd name="connsiteY8481" fmla="*/ 719068 h 914180"/>
                <a:gd name="connsiteX8482" fmla="*/ 4214852 w 9144548"/>
                <a:gd name="connsiteY8482" fmla="*/ 717039 h 914180"/>
                <a:gd name="connsiteX8483" fmla="*/ 4216114 w 9144548"/>
                <a:gd name="connsiteY8483" fmla="*/ 717039 h 914180"/>
                <a:gd name="connsiteX8484" fmla="*/ 4214633 w 9144548"/>
                <a:gd name="connsiteY8484" fmla="*/ 719068 h 914180"/>
                <a:gd name="connsiteX8485" fmla="*/ 4209422 w 9144548"/>
                <a:gd name="connsiteY8485" fmla="*/ 209593 h 914180"/>
                <a:gd name="connsiteX8486" fmla="*/ 4215785 w 9144548"/>
                <a:gd name="connsiteY8486" fmla="*/ 203998 h 914180"/>
                <a:gd name="connsiteX8487" fmla="*/ 4219734 w 9144548"/>
                <a:gd name="connsiteY8487" fmla="*/ 200817 h 914180"/>
                <a:gd name="connsiteX8488" fmla="*/ 4222641 w 9144548"/>
                <a:gd name="connsiteY8488" fmla="*/ 204382 h 914180"/>
                <a:gd name="connsiteX8489" fmla="*/ 4228017 w 9144548"/>
                <a:gd name="connsiteY8489" fmla="*/ 212062 h 914180"/>
                <a:gd name="connsiteX8490" fmla="*/ 4236300 w 9144548"/>
                <a:gd name="connsiteY8490" fmla="*/ 227640 h 914180"/>
                <a:gd name="connsiteX8491" fmla="*/ 4244473 w 9144548"/>
                <a:gd name="connsiteY8491" fmla="*/ 243383 h 914180"/>
                <a:gd name="connsiteX8492" fmla="*/ 4245076 w 9144548"/>
                <a:gd name="connsiteY8492" fmla="*/ 244151 h 914180"/>
                <a:gd name="connsiteX8493" fmla="*/ 4244418 w 9144548"/>
                <a:gd name="connsiteY8493" fmla="*/ 243931 h 914180"/>
                <a:gd name="connsiteX8494" fmla="*/ 4261861 w 9144548"/>
                <a:gd name="connsiteY8494" fmla="*/ 264227 h 914180"/>
                <a:gd name="connsiteX8495" fmla="*/ 4259557 w 9144548"/>
                <a:gd name="connsiteY8495" fmla="*/ 267244 h 914180"/>
                <a:gd name="connsiteX8496" fmla="*/ 4258844 w 9144548"/>
                <a:gd name="connsiteY8496" fmla="*/ 267079 h 914180"/>
                <a:gd name="connsiteX8497" fmla="*/ 4255718 w 9144548"/>
                <a:gd name="connsiteY8497" fmla="*/ 264392 h 914180"/>
                <a:gd name="connsiteX8498" fmla="*/ 4255718 w 9144548"/>
                <a:gd name="connsiteY8498" fmla="*/ 264392 h 914180"/>
                <a:gd name="connsiteX8499" fmla="*/ 4255718 w 9144548"/>
                <a:gd name="connsiteY8499" fmla="*/ 264392 h 914180"/>
                <a:gd name="connsiteX8500" fmla="*/ 4251384 w 9144548"/>
                <a:gd name="connsiteY8500" fmla="*/ 261210 h 914180"/>
                <a:gd name="connsiteX8501" fmla="*/ 4255224 w 9144548"/>
                <a:gd name="connsiteY8501" fmla="*/ 264556 h 914180"/>
                <a:gd name="connsiteX8502" fmla="*/ 4255224 w 9144548"/>
                <a:gd name="connsiteY8502" fmla="*/ 264556 h 914180"/>
                <a:gd name="connsiteX8503" fmla="*/ 4257363 w 9144548"/>
                <a:gd name="connsiteY8503" fmla="*/ 266750 h 914180"/>
                <a:gd name="connsiteX8504" fmla="*/ 4251878 w 9144548"/>
                <a:gd name="connsiteY8504" fmla="*/ 265050 h 914180"/>
                <a:gd name="connsiteX8505" fmla="*/ 4255718 w 9144548"/>
                <a:gd name="connsiteY8505" fmla="*/ 272565 h 914180"/>
                <a:gd name="connsiteX8506" fmla="*/ 4253030 w 9144548"/>
                <a:gd name="connsiteY8506" fmla="*/ 276130 h 914180"/>
                <a:gd name="connsiteX8507" fmla="*/ 4209477 w 9144548"/>
                <a:gd name="connsiteY8507" fmla="*/ 209593 h 914180"/>
                <a:gd name="connsiteX8508" fmla="*/ 4243705 w 9144548"/>
                <a:gd name="connsiteY8508" fmla="*/ 732069 h 914180"/>
                <a:gd name="connsiteX8509" fmla="*/ 4243156 w 9144548"/>
                <a:gd name="connsiteY8509" fmla="*/ 726364 h 914180"/>
                <a:gd name="connsiteX8510" fmla="*/ 4241785 w 9144548"/>
                <a:gd name="connsiteY8510" fmla="*/ 720001 h 914180"/>
                <a:gd name="connsiteX8511" fmla="*/ 4242772 w 9144548"/>
                <a:gd name="connsiteY8511" fmla="*/ 719507 h 914180"/>
                <a:gd name="connsiteX8512" fmla="*/ 4243047 w 9144548"/>
                <a:gd name="connsiteY8512" fmla="*/ 721317 h 914180"/>
                <a:gd name="connsiteX8513" fmla="*/ 4246063 w 9144548"/>
                <a:gd name="connsiteY8513" fmla="*/ 730259 h 914180"/>
                <a:gd name="connsiteX8514" fmla="*/ 4252701 w 9144548"/>
                <a:gd name="connsiteY8514" fmla="*/ 734921 h 914180"/>
                <a:gd name="connsiteX8515" fmla="*/ 4243705 w 9144548"/>
                <a:gd name="connsiteY8515" fmla="*/ 732014 h 914180"/>
                <a:gd name="connsiteX8516" fmla="*/ 4245460 w 9144548"/>
                <a:gd name="connsiteY8516" fmla="*/ 739364 h 914180"/>
                <a:gd name="connsiteX8517" fmla="*/ 4243979 w 9144548"/>
                <a:gd name="connsiteY8517" fmla="*/ 738816 h 914180"/>
                <a:gd name="connsiteX8518" fmla="*/ 4243924 w 9144548"/>
                <a:gd name="connsiteY8518" fmla="*/ 735305 h 914180"/>
                <a:gd name="connsiteX8519" fmla="*/ 4245460 w 9144548"/>
                <a:gd name="connsiteY8519" fmla="*/ 739364 h 914180"/>
                <a:gd name="connsiteX8520" fmla="*/ 4242224 w 9144548"/>
                <a:gd name="connsiteY8520" fmla="*/ 798550 h 914180"/>
                <a:gd name="connsiteX8521" fmla="*/ 4225439 w 9144548"/>
                <a:gd name="connsiteY8521" fmla="*/ 818736 h 914180"/>
                <a:gd name="connsiteX8522" fmla="*/ 4224561 w 9144548"/>
                <a:gd name="connsiteY8522" fmla="*/ 810618 h 914180"/>
                <a:gd name="connsiteX8523" fmla="*/ 4224561 w 9144548"/>
                <a:gd name="connsiteY8523" fmla="*/ 810618 h 914180"/>
                <a:gd name="connsiteX8524" fmla="*/ 4224561 w 9144548"/>
                <a:gd name="connsiteY8524" fmla="*/ 810563 h 914180"/>
                <a:gd name="connsiteX8525" fmla="*/ 4222696 w 9144548"/>
                <a:gd name="connsiteY8525" fmla="*/ 798989 h 914180"/>
                <a:gd name="connsiteX8526" fmla="*/ 4228072 w 9144548"/>
                <a:gd name="connsiteY8526" fmla="*/ 788787 h 914180"/>
                <a:gd name="connsiteX8527" fmla="*/ 4243869 w 9144548"/>
                <a:gd name="connsiteY8527" fmla="*/ 744959 h 914180"/>
                <a:gd name="connsiteX8528" fmla="*/ 4244034 w 9144548"/>
                <a:gd name="connsiteY8528" fmla="*/ 745069 h 914180"/>
                <a:gd name="connsiteX8529" fmla="*/ 4256486 w 9144548"/>
                <a:gd name="connsiteY8529" fmla="*/ 754284 h 914180"/>
                <a:gd name="connsiteX8530" fmla="*/ 4253359 w 9144548"/>
                <a:gd name="connsiteY8530" fmla="*/ 774305 h 914180"/>
                <a:gd name="connsiteX8531" fmla="*/ 4242169 w 9144548"/>
                <a:gd name="connsiteY8531" fmla="*/ 798550 h 914180"/>
                <a:gd name="connsiteX8532" fmla="*/ 4265701 w 9144548"/>
                <a:gd name="connsiteY8532" fmla="*/ 783137 h 914180"/>
                <a:gd name="connsiteX8533" fmla="*/ 4256870 w 9144548"/>
                <a:gd name="connsiteY8533" fmla="*/ 788293 h 914180"/>
                <a:gd name="connsiteX8534" fmla="*/ 4270089 w 9144548"/>
                <a:gd name="connsiteY8534" fmla="*/ 767394 h 914180"/>
                <a:gd name="connsiteX8535" fmla="*/ 4277385 w 9144548"/>
                <a:gd name="connsiteY8535" fmla="*/ 757575 h 914180"/>
                <a:gd name="connsiteX8536" fmla="*/ 4289452 w 9144548"/>
                <a:gd name="connsiteY8536" fmla="*/ 750444 h 914180"/>
                <a:gd name="connsiteX8537" fmla="*/ 4291317 w 9144548"/>
                <a:gd name="connsiteY8537" fmla="*/ 749622 h 914180"/>
                <a:gd name="connsiteX8538" fmla="*/ 4311832 w 9144548"/>
                <a:gd name="connsiteY8538" fmla="*/ 764377 h 914180"/>
                <a:gd name="connsiteX8539" fmla="*/ 4265701 w 9144548"/>
                <a:gd name="connsiteY8539" fmla="*/ 783192 h 914180"/>
                <a:gd name="connsiteX8540" fmla="*/ 4334980 w 9144548"/>
                <a:gd name="connsiteY8540" fmla="*/ 742381 h 914180"/>
                <a:gd name="connsiteX8541" fmla="*/ 4309254 w 9144548"/>
                <a:gd name="connsiteY8541" fmla="*/ 731246 h 914180"/>
                <a:gd name="connsiteX8542" fmla="*/ 4312929 w 9144548"/>
                <a:gd name="connsiteY8542" fmla="*/ 723018 h 914180"/>
                <a:gd name="connsiteX8543" fmla="*/ 4297954 w 9144548"/>
                <a:gd name="connsiteY8543" fmla="*/ 726857 h 914180"/>
                <a:gd name="connsiteX8544" fmla="*/ 4297516 w 9144548"/>
                <a:gd name="connsiteY8544" fmla="*/ 726693 h 914180"/>
                <a:gd name="connsiteX8545" fmla="*/ 4305634 w 9144548"/>
                <a:gd name="connsiteY8545" fmla="*/ 722908 h 914180"/>
                <a:gd name="connsiteX8546" fmla="*/ 4314410 w 9144548"/>
                <a:gd name="connsiteY8546" fmla="*/ 716326 h 914180"/>
                <a:gd name="connsiteX8547" fmla="*/ 4326423 w 9144548"/>
                <a:gd name="connsiteY8547" fmla="*/ 716216 h 914180"/>
                <a:gd name="connsiteX8548" fmla="*/ 4328508 w 9144548"/>
                <a:gd name="connsiteY8548" fmla="*/ 720001 h 914180"/>
                <a:gd name="connsiteX8549" fmla="*/ 4347706 w 9144548"/>
                <a:gd name="connsiteY8549" fmla="*/ 749457 h 914180"/>
                <a:gd name="connsiteX8550" fmla="*/ 4334980 w 9144548"/>
                <a:gd name="connsiteY8550" fmla="*/ 742381 h 914180"/>
                <a:gd name="connsiteX8551" fmla="*/ 4394112 w 9144548"/>
                <a:gd name="connsiteY8551" fmla="*/ 780614 h 914180"/>
                <a:gd name="connsiteX8552" fmla="*/ 4394112 w 9144548"/>
                <a:gd name="connsiteY8552" fmla="*/ 780614 h 914180"/>
                <a:gd name="connsiteX8553" fmla="*/ 4393070 w 9144548"/>
                <a:gd name="connsiteY8553" fmla="*/ 792023 h 914180"/>
                <a:gd name="connsiteX8554" fmla="*/ 4368715 w 9144548"/>
                <a:gd name="connsiteY8554" fmla="*/ 763719 h 914180"/>
                <a:gd name="connsiteX8555" fmla="*/ 4352369 w 9144548"/>
                <a:gd name="connsiteY8555" fmla="*/ 729600 h 914180"/>
                <a:gd name="connsiteX8556" fmla="*/ 4346664 w 9144548"/>
                <a:gd name="connsiteY8556" fmla="*/ 716106 h 914180"/>
                <a:gd name="connsiteX8557" fmla="*/ 4370580 w 9144548"/>
                <a:gd name="connsiteY8557" fmla="*/ 715942 h 914180"/>
                <a:gd name="connsiteX8558" fmla="*/ 4388681 w 9144548"/>
                <a:gd name="connsiteY8558" fmla="*/ 749676 h 914180"/>
                <a:gd name="connsiteX8559" fmla="*/ 4396526 w 9144548"/>
                <a:gd name="connsiteY8559" fmla="*/ 763993 h 914180"/>
                <a:gd name="connsiteX8560" fmla="*/ 4394167 w 9144548"/>
                <a:gd name="connsiteY8560" fmla="*/ 780614 h 914180"/>
                <a:gd name="connsiteX8561" fmla="*/ 4643638 w 9144548"/>
                <a:gd name="connsiteY8561" fmla="*/ 331422 h 914180"/>
                <a:gd name="connsiteX8562" fmla="*/ 4641280 w 9144548"/>
                <a:gd name="connsiteY8562" fmla="*/ 330490 h 914180"/>
                <a:gd name="connsiteX8563" fmla="*/ 4642651 w 9144548"/>
                <a:gd name="connsiteY8563" fmla="*/ 327857 h 914180"/>
                <a:gd name="connsiteX8564" fmla="*/ 4645503 w 9144548"/>
                <a:gd name="connsiteY8564" fmla="*/ 331093 h 914180"/>
                <a:gd name="connsiteX8565" fmla="*/ 4643583 w 9144548"/>
                <a:gd name="connsiteY8565" fmla="*/ 331422 h 914180"/>
                <a:gd name="connsiteX8566" fmla="*/ 4560591 w 9144548"/>
                <a:gd name="connsiteY8566" fmla="*/ 399824 h 914180"/>
                <a:gd name="connsiteX8567" fmla="*/ 4560591 w 9144548"/>
                <a:gd name="connsiteY8567" fmla="*/ 399550 h 914180"/>
                <a:gd name="connsiteX8568" fmla="*/ 4568983 w 9144548"/>
                <a:gd name="connsiteY8568" fmla="*/ 393351 h 914180"/>
                <a:gd name="connsiteX8569" fmla="*/ 4572165 w 9144548"/>
                <a:gd name="connsiteY8569" fmla="*/ 387592 h 914180"/>
                <a:gd name="connsiteX8570" fmla="*/ 4572878 w 9144548"/>
                <a:gd name="connsiteY8570" fmla="*/ 389621 h 914180"/>
                <a:gd name="connsiteX8571" fmla="*/ 4572329 w 9144548"/>
                <a:gd name="connsiteY8571" fmla="*/ 395874 h 914180"/>
                <a:gd name="connsiteX8572" fmla="*/ 4560591 w 9144548"/>
                <a:gd name="connsiteY8572" fmla="*/ 399824 h 914180"/>
                <a:gd name="connsiteX8573" fmla="*/ 4572055 w 9144548"/>
                <a:gd name="connsiteY8573" fmla="*/ 400537 h 914180"/>
                <a:gd name="connsiteX8574" fmla="*/ 4571945 w 9144548"/>
                <a:gd name="connsiteY8574" fmla="*/ 405474 h 914180"/>
                <a:gd name="connsiteX8575" fmla="*/ 4569971 w 9144548"/>
                <a:gd name="connsiteY8575" fmla="*/ 406242 h 914180"/>
                <a:gd name="connsiteX8576" fmla="*/ 4572055 w 9144548"/>
                <a:gd name="connsiteY8576" fmla="*/ 400537 h 914180"/>
                <a:gd name="connsiteX8577" fmla="*/ 4438269 w 9144548"/>
                <a:gd name="connsiteY8577" fmla="*/ 163462 h 914180"/>
                <a:gd name="connsiteX8578" fmla="*/ 4438324 w 9144548"/>
                <a:gd name="connsiteY8578" fmla="*/ 165546 h 914180"/>
                <a:gd name="connsiteX8579" fmla="*/ 4440133 w 9144548"/>
                <a:gd name="connsiteY8579" fmla="*/ 171251 h 914180"/>
                <a:gd name="connsiteX8580" fmla="*/ 4433826 w 9144548"/>
                <a:gd name="connsiteY8580" fmla="*/ 166369 h 914180"/>
                <a:gd name="connsiteX8581" fmla="*/ 4434264 w 9144548"/>
                <a:gd name="connsiteY8581" fmla="*/ 164120 h 914180"/>
                <a:gd name="connsiteX8582" fmla="*/ 4436019 w 9144548"/>
                <a:gd name="connsiteY8582" fmla="*/ 159403 h 914180"/>
                <a:gd name="connsiteX8583" fmla="*/ 4438269 w 9144548"/>
                <a:gd name="connsiteY8583" fmla="*/ 163517 h 914180"/>
                <a:gd name="connsiteX8584" fmla="*/ 4521206 w 9144548"/>
                <a:gd name="connsiteY8584" fmla="*/ 160884 h 914180"/>
                <a:gd name="connsiteX8585" fmla="*/ 4520822 w 9144548"/>
                <a:gd name="connsiteY8585" fmla="*/ 162146 h 914180"/>
                <a:gd name="connsiteX8586" fmla="*/ 4520164 w 9144548"/>
                <a:gd name="connsiteY8586" fmla="*/ 163627 h 914180"/>
                <a:gd name="connsiteX8587" fmla="*/ 4515008 w 9144548"/>
                <a:gd name="connsiteY8587" fmla="*/ 167576 h 914180"/>
                <a:gd name="connsiteX8588" fmla="*/ 4511223 w 9144548"/>
                <a:gd name="connsiteY8588" fmla="*/ 168563 h 914180"/>
                <a:gd name="connsiteX8589" fmla="*/ 4511607 w 9144548"/>
                <a:gd name="connsiteY8589" fmla="*/ 167521 h 914180"/>
                <a:gd name="connsiteX8590" fmla="*/ 4520548 w 9144548"/>
                <a:gd name="connsiteY8590" fmla="*/ 160390 h 914180"/>
                <a:gd name="connsiteX8591" fmla="*/ 4521206 w 9144548"/>
                <a:gd name="connsiteY8591" fmla="*/ 160884 h 914180"/>
                <a:gd name="connsiteX8592" fmla="*/ 4524113 w 9144548"/>
                <a:gd name="connsiteY8592" fmla="*/ 163188 h 914180"/>
                <a:gd name="connsiteX8593" fmla="*/ 4527953 w 9144548"/>
                <a:gd name="connsiteY8593" fmla="*/ 166314 h 914180"/>
                <a:gd name="connsiteX8594" fmla="*/ 4524388 w 9144548"/>
                <a:gd name="connsiteY8594" fmla="*/ 170428 h 914180"/>
                <a:gd name="connsiteX8595" fmla="*/ 4521426 w 9144548"/>
                <a:gd name="connsiteY8595" fmla="*/ 166479 h 914180"/>
                <a:gd name="connsiteX8596" fmla="*/ 4522688 w 9144548"/>
                <a:gd name="connsiteY8596" fmla="*/ 164175 h 914180"/>
                <a:gd name="connsiteX8597" fmla="*/ 4524113 w 9144548"/>
                <a:gd name="connsiteY8597" fmla="*/ 163188 h 914180"/>
                <a:gd name="connsiteX8598" fmla="*/ 4681871 w 9144548"/>
                <a:gd name="connsiteY8598" fmla="*/ 279421 h 914180"/>
                <a:gd name="connsiteX8599" fmla="*/ 4681871 w 9144548"/>
                <a:gd name="connsiteY8599" fmla="*/ 279312 h 914180"/>
                <a:gd name="connsiteX8600" fmla="*/ 4683516 w 9144548"/>
                <a:gd name="connsiteY8600" fmla="*/ 279970 h 914180"/>
                <a:gd name="connsiteX8601" fmla="*/ 4680335 w 9144548"/>
                <a:gd name="connsiteY8601" fmla="*/ 285016 h 914180"/>
                <a:gd name="connsiteX8602" fmla="*/ 4679019 w 9144548"/>
                <a:gd name="connsiteY8602" fmla="*/ 282987 h 914180"/>
                <a:gd name="connsiteX8603" fmla="*/ 4681816 w 9144548"/>
                <a:gd name="connsiteY8603" fmla="*/ 279366 h 914180"/>
                <a:gd name="connsiteX8604" fmla="*/ 4678964 w 9144548"/>
                <a:gd name="connsiteY8604" fmla="*/ 279037 h 914180"/>
                <a:gd name="connsiteX8605" fmla="*/ 4677702 w 9144548"/>
                <a:gd name="connsiteY8605" fmla="*/ 280902 h 914180"/>
                <a:gd name="connsiteX8606" fmla="*/ 4676495 w 9144548"/>
                <a:gd name="connsiteY8606" fmla="*/ 279037 h 914180"/>
                <a:gd name="connsiteX8607" fmla="*/ 4683626 w 9144548"/>
                <a:gd name="connsiteY8607" fmla="*/ 271468 h 914180"/>
                <a:gd name="connsiteX8608" fmla="*/ 4684833 w 9144548"/>
                <a:gd name="connsiteY8608" fmla="*/ 271687 h 914180"/>
                <a:gd name="connsiteX8609" fmla="*/ 4678909 w 9144548"/>
                <a:gd name="connsiteY8609" fmla="*/ 279037 h 914180"/>
                <a:gd name="connsiteX8610" fmla="*/ 4681981 w 9144548"/>
                <a:gd name="connsiteY8610" fmla="*/ 279257 h 914180"/>
                <a:gd name="connsiteX8611" fmla="*/ 4688069 w 9144548"/>
                <a:gd name="connsiteY8611" fmla="*/ 272290 h 914180"/>
                <a:gd name="connsiteX8612" fmla="*/ 4690209 w 9144548"/>
                <a:gd name="connsiteY8612" fmla="*/ 272674 h 914180"/>
                <a:gd name="connsiteX8613" fmla="*/ 4683626 w 9144548"/>
                <a:gd name="connsiteY8613" fmla="*/ 279805 h 914180"/>
                <a:gd name="connsiteX8614" fmla="*/ 4681981 w 9144548"/>
                <a:gd name="connsiteY8614" fmla="*/ 279257 h 914180"/>
                <a:gd name="connsiteX8615" fmla="*/ 4687192 w 9144548"/>
                <a:gd name="connsiteY8615" fmla="*/ 268890 h 914180"/>
                <a:gd name="connsiteX8616" fmla="*/ 4685272 w 9144548"/>
                <a:gd name="connsiteY8616" fmla="*/ 271139 h 914180"/>
                <a:gd name="connsiteX8617" fmla="*/ 4684010 w 9144548"/>
                <a:gd name="connsiteY8617" fmla="*/ 271029 h 914180"/>
                <a:gd name="connsiteX8618" fmla="*/ 4689715 w 9144548"/>
                <a:gd name="connsiteY8618" fmla="*/ 265489 h 914180"/>
                <a:gd name="connsiteX8619" fmla="*/ 4687192 w 9144548"/>
                <a:gd name="connsiteY8619" fmla="*/ 268890 h 914180"/>
                <a:gd name="connsiteX8620" fmla="*/ 4688398 w 9144548"/>
                <a:gd name="connsiteY8620" fmla="*/ 226543 h 914180"/>
                <a:gd name="connsiteX8621" fmla="*/ 4656584 w 9144548"/>
                <a:gd name="connsiteY8621" fmla="*/ 251940 h 914180"/>
                <a:gd name="connsiteX8622" fmla="*/ 4649014 w 9144548"/>
                <a:gd name="connsiteY8622" fmla="*/ 243218 h 914180"/>
                <a:gd name="connsiteX8623" fmla="*/ 4662014 w 9144548"/>
                <a:gd name="connsiteY8623" fmla="*/ 238446 h 914180"/>
                <a:gd name="connsiteX8624" fmla="*/ 4648520 w 9144548"/>
                <a:gd name="connsiteY8624" fmla="*/ 242615 h 914180"/>
                <a:gd name="connsiteX8625" fmla="*/ 4644736 w 9144548"/>
                <a:gd name="connsiteY8625" fmla="*/ 238282 h 914180"/>
                <a:gd name="connsiteX8626" fmla="*/ 4650001 w 9144548"/>
                <a:gd name="connsiteY8626" fmla="*/ 233729 h 914180"/>
                <a:gd name="connsiteX8627" fmla="*/ 4676605 w 9144548"/>
                <a:gd name="connsiteY8627" fmla="*/ 223197 h 914180"/>
                <a:gd name="connsiteX8628" fmla="*/ 4685327 w 9144548"/>
                <a:gd name="connsiteY8628" fmla="*/ 219248 h 914180"/>
                <a:gd name="connsiteX8629" fmla="*/ 4691799 w 9144548"/>
                <a:gd name="connsiteY8629" fmla="*/ 224239 h 914180"/>
                <a:gd name="connsiteX8630" fmla="*/ 4688398 w 9144548"/>
                <a:gd name="connsiteY8630" fmla="*/ 226488 h 914180"/>
                <a:gd name="connsiteX8631" fmla="*/ 4425598 w 9144548"/>
                <a:gd name="connsiteY8631" fmla="*/ 235319 h 914180"/>
                <a:gd name="connsiteX8632" fmla="*/ 4425323 w 9144548"/>
                <a:gd name="connsiteY8632" fmla="*/ 235594 h 914180"/>
                <a:gd name="connsiteX8633" fmla="*/ 4425323 w 9144548"/>
                <a:gd name="connsiteY8633" fmla="*/ 235594 h 914180"/>
                <a:gd name="connsiteX8634" fmla="*/ 4425159 w 9144548"/>
                <a:gd name="connsiteY8634" fmla="*/ 235210 h 914180"/>
                <a:gd name="connsiteX8635" fmla="*/ 4425598 w 9144548"/>
                <a:gd name="connsiteY8635" fmla="*/ 235319 h 914180"/>
                <a:gd name="connsiteX8636" fmla="*/ 4440956 w 9144548"/>
                <a:gd name="connsiteY8636" fmla="*/ 251611 h 914180"/>
                <a:gd name="connsiteX8637" fmla="*/ 4449020 w 9144548"/>
                <a:gd name="connsiteY8637" fmla="*/ 247661 h 914180"/>
                <a:gd name="connsiteX8638" fmla="*/ 4462404 w 9144548"/>
                <a:gd name="connsiteY8638" fmla="*/ 256767 h 914180"/>
                <a:gd name="connsiteX8639" fmla="*/ 4441395 w 9144548"/>
                <a:gd name="connsiteY8639" fmla="*/ 276130 h 914180"/>
                <a:gd name="connsiteX8640" fmla="*/ 4440901 w 9144548"/>
                <a:gd name="connsiteY8640" fmla="*/ 274759 h 914180"/>
                <a:gd name="connsiteX8641" fmla="*/ 4434429 w 9144548"/>
                <a:gd name="connsiteY8641" fmla="*/ 257535 h 914180"/>
                <a:gd name="connsiteX8642" fmla="*/ 4440956 w 9144548"/>
                <a:gd name="connsiteY8642" fmla="*/ 251666 h 914180"/>
                <a:gd name="connsiteX8643" fmla="*/ 4560646 w 9144548"/>
                <a:gd name="connsiteY8643" fmla="*/ 242944 h 914180"/>
                <a:gd name="connsiteX8644" fmla="*/ 4560756 w 9144548"/>
                <a:gd name="connsiteY8644" fmla="*/ 247223 h 914180"/>
                <a:gd name="connsiteX8645" fmla="*/ 4561633 w 9144548"/>
                <a:gd name="connsiteY8645" fmla="*/ 255396 h 914180"/>
                <a:gd name="connsiteX8646" fmla="*/ 4549785 w 9144548"/>
                <a:gd name="connsiteY8646" fmla="*/ 260058 h 914180"/>
                <a:gd name="connsiteX8647" fmla="*/ 4557793 w 9144548"/>
                <a:gd name="connsiteY8647" fmla="*/ 252982 h 914180"/>
                <a:gd name="connsiteX8648" fmla="*/ 4559933 w 9144548"/>
                <a:gd name="connsiteY8648" fmla="*/ 243493 h 914180"/>
                <a:gd name="connsiteX8649" fmla="*/ 4560646 w 9144548"/>
                <a:gd name="connsiteY8649" fmla="*/ 242999 h 914180"/>
                <a:gd name="connsiteX8650" fmla="*/ 4569258 w 9144548"/>
                <a:gd name="connsiteY8650" fmla="*/ 288637 h 914180"/>
                <a:gd name="connsiteX8651" fmla="*/ 4568380 w 9144548"/>
                <a:gd name="connsiteY8651" fmla="*/ 290008 h 914180"/>
                <a:gd name="connsiteX8652" fmla="*/ 4568874 w 9144548"/>
                <a:gd name="connsiteY8652" fmla="*/ 288911 h 914180"/>
                <a:gd name="connsiteX8653" fmla="*/ 4569258 w 9144548"/>
                <a:gd name="connsiteY8653" fmla="*/ 288692 h 914180"/>
                <a:gd name="connsiteX8654" fmla="*/ 4559494 w 9144548"/>
                <a:gd name="connsiteY8654" fmla="*/ 278434 h 914180"/>
                <a:gd name="connsiteX8655" fmla="*/ 4559329 w 9144548"/>
                <a:gd name="connsiteY8655" fmla="*/ 278928 h 914180"/>
                <a:gd name="connsiteX8656" fmla="*/ 4558397 w 9144548"/>
                <a:gd name="connsiteY8656" fmla="*/ 281561 h 914180"/>
                <a:gd name="connsiteX8657" fmla="*/ 4554831 w 9144548"/>
                <a:gd name="connsiteY8657" fmla="*/ 281945 h 914180"/>
                <a:gd name="connsiteX8658" fmla="*/ 4559494 w 9144548"/>
                <a:gd name="connsiteY8658" fmla="*/ 278434 h 914180"/>
                <a:gd name="connsiteX8659" fmla="*/ 4563224 w 9144548"/>
                <a:gd name="connsiteY8659" fmla="*/ 279147 h 914180"/>
                <a:gd name="connsiteX8660" fmla="*/ 4565089 w 9144548"/>
                <a:gd name="connsiteY8660" fmla="*/ 273772 h 914180"/>
                <a:gd name="connsiteX8661" fmla="*/ 4565144 w 9144548"/>
                <a:gd name="connsiteY8661" fmla="*/ 273717 h 914180"/>
                <a:gd name="connsiteX8662" fmla="*/ 4566625 w 9144548"/>
                <a:gd name="connsiteY8662" fmla="*/ 278653 h 914180"/>
                <a:gd name="connsiteX8663" fmla="*/ 4562620 w 9144548"/>
                <a:gd name="connsiteY8663" fmla="*/ 280793 h 914180"/>
                <a:gd name="connsiteX8664" fmla="*/ 4563169 w 9144548"/>
                <a:gd name="connsiteY8664" fmla="*/ 279202 h 914180"/>
                <a:gd name="connsiteX8665" fmla="*/ 4595093 w 9144548"/>
                <a:gd name="connsiteY8665" fmla="*/ 232028 h 914180"/>
                <a:gd name="connsiteX8666" fmla="*/ 4594709 w 9144548"/>
                <a:gd name="connsiteY8666" fmla="*/ 230547 h 914180"/>
                <a:gd name="connsiteX8667" fmla="*/ 4595642 w 9144548"/>
                <a:gd name="connsiteY8667" fmla="*/ 231644 h 914180"/>
                <a:gd name="connsiteX8668" fmla="*/ 4595093 w 9144548"/>
                <a:gd name="connsiteY8668" fmla="*/ 232028 h 914180"/>
                <a:gd name="connsiteX8669" fmla="*/ 4550662 w 9144548"/>
                <a:gd name="connsiteY8669" fmla="*/ 298510 h 914180"/>
                <a:gd name="connsiteX8670" fmla="*/ 4550498 w 9144548"/>
                <a:gd name="connsiteY8670" fmla="*/ 297907 h 914180"/>
                <a:gd name="connsiteX8671" fmla="*/ 4551924 w 9144548"/>
                <a:gd name="connsiteY8671" fmla="*/ 297413 h 914180"/>
                <a:gd name="connsiteX8672" fmla="*/ 4551485 w 9144548"/>
                <a:gd name="connsiteY8672" fmla="*/ 298400 h 914180"/>
                <a:gd name="connsiteX8673" fmla="*/ 4550717 w 9144548"/>
                <a:gd name="connsiteY8673" fmla="*/ 298510 h 914180"/>
                <a:gd name="connsiteX8674" fmla="*/ 4550278 w 9144548"/>
                <a:gd name="connsiteY8674" fmla="*/ 297194 h 914180"/>
                <a:gd name="connsiteX8675" fmla="*/ 4550224 w 9144548"/>
                <a:gd name="connsiteY8675" fmla="*/ 296974 h 914180"/>
                <a:gd name="connsiteX8676" fmla="*/ 4550937 w 9144548"/>
                <a:gd name="connsiteY8676" fmla="*/ 296645 h 914180"/>
                <a:gd name="connsiteX8677" fmla="*/ 4552802 w 9144548"/>
                <a:gd name="connsiteY8677" fmla="*/ 295548 h 914180"/>
                <a:gd name="connsiteX8678" fmla="*/ 4552473 w 9144548"/>
                <a:gd name="connsiteY8678" fmla="*/ 296261 h 914180"/>
                <a:gd name="connsiteX8679" fmla="*/ 4550278 w 9144548"/>
                <a:gd name="connsiteY8679" fmla="*/ 297139 h 914180"/>
                <a:gd name="connsiteX8680" fmla="*/ 4558561 w 9144548"/>
                <a:gd name="connsiteY8680" fmla="*/ 291050 h 914180"/>
                <a:gd name="connsiteX8681" fmla="*/ 4565144 w 9144548"/>
                <a:gd name="connsiteY8681" fmla="*/ 281067 h 914180"/>
                <a:gd name="connsiteX8682" fmla="*/ 4567063 w 9144548"/>
                <a:gd name="connsiteY8682" fmla="*/ 280080 h 914180"/>
                <a:gd name="connsiteX8683" fmla="*/ 4567886 w 9144548"/>
                <a:gd name="connsiteY8683" fmla="*/ 282822 h 914180"/>
                <a:gd name="connsiteX8684" fmla="*/ 4564486 w 9144548"/>
                <a:gd name="connsiteY8684" fmla="*/ 289459 h 914180"/>
                <a:gd name="connsiteX8685" fmla="*/ 4557135 w 9144548"/>
                <a:gd name="connsiteY8685" fmla="*/ 293903 h 914180"/>
                <a:gd name="connsiteX8686" fmla="*/ 4558506 w 9144548"/>
                <a:gd name="connsiteY8686" fmla="*/ 290995 h 914180"/>
                <a:gd name="connsiteX8687" fmla="*/ 4596410 w 9144548"/>
                <a:gd name="connsiteY8687" fmla="*/ 236800 h 914180"/>
                <a:gd name="connsiteX8688" fmla="*/ 4595861 w 9144548"/>
                <a:gd name="connsiteY8688" fmla="*/ 234661 h 914180"/>
                <a:gd name="connsiteX8689" fmla="*/ 4597288 w 9144548"/>
                <a:gd name="connsiteY8689" fmla="*/ 233674 h 914180"/>
                <a:gd name="connsiteX8690" fmla="*/ 4602937 w 9144548"/>
                <a:gd name="connsiteY8690" fmla="*/ 240640 h 914180"/>
                <a:gd name="connsiteX8691" fmla="*/ 4598988 w 9144548"/>
                <a:gd name="connsiteY8691" fmla="*/ 245961 h 914180"/>
                <a:gd name="connsiteX8692" fmla="*/ 4596410 w 9144548"/>
                <a:gd name="connsiteY8692" fmla="*/ 236746 h 914180"/>
                <a:gd name="connsiteX8693" fmla="*/ 4609904 w 9144548"/>
                <a:gd name="connsiteY8693" fmla="*/ 249691 h 914180"/>
                <a:gd name="connsiteX8694" fmla="*/ 4610233 w 9144548"/>
                <a:gd name="connsiteY8694" fmla="*/ 250130 h 914180"/>
                <a:gd name="connsiteX8695" fmla="*/ 4609520 w 9144548"/>
                <a:gd name="connsiteY8695" fmla="*/ 250624 h 914180"/>
                <a:gd name="connsiteX8696" fmla="*/ 4609959 w 9144548"/>
                <a:gd name="connsiteY8696" fmla="*/ 249691 h 914180"/>
                <a:gd name="connsiteX8697" fmla="*/ 4634368 w 9144548"/>
                <a:gd name="connsiteY8697" fmla="*/ 217712 h 914180"/>
                <a:gd name="connsiteX8698" fmla="*/ 4633984 w 9144548"/>
                <a:gd name="connsiteY8698" fmla="*/ 217273 h 914180"/>
                <a:gd name="connsiteX8699" fmla="*/ 4634642 w 9144548"/>
                <a:gd name="connsiteY8699" fmla="*/ 217492 h 914180"/>
                <a:gd name="connsiteX8700" fmla="*/ 4634368 w 9144548"/>
                <a:gd name="connsiteY8700" fmla="*/ 217766 h 914180"/>
                <a:gd name="connsiteX8701" fmla="*/ 4607381 w 9144548"/>
                <a:gd name="connsiteY8701" fmla="*/ 255121 h 914180"/>
                <a:gd name="connsiteX8702" fmla="*/ 4611659 w 9144548"/>
                <a:gd name="connsiteY8702" fmla="*/ 252159 h 914180"/>
                <a:gd name="connsiteX8703" fmla="*/ 4614841 w 9144548"/>
                <a:gd name="connsiteY8703" fmla="*/ 256493 h 914180"/>
                <a:gd name="connsiteX8704" fmla="*/ 4604089 w 9144548"/>
                <a:gd name="connsiteY8704" fmla="*/ 262252 h 914180"/>
                <a:gd name="connsiteX8705" fmla="*/ 4607381 w 9144548"/>
                <a:gd name="connsiteY8705" fmla="*/ 255067 h 914180"/>
                <a:gd name="connsiteX8706" fmla="*/ 4559165 w 9144548"/>
                <a:gd name="connsiteY8706" fmla="*/ 304270 h 914180"/>
                <a:gd name="connsiteX8707" fmla="*/ 4554941 w 9144548"/>
                <a:gd name="connsiteY8707" fmla="*/ 307451 h 914180"/>
                <a:gd name="connsiteX8708" fmla="*/ 4553899 w 9144548"/>
                <a:gd name="connsiteY8708" fmla="*/ 305531 h 914180"/>
                <a:gd name="connsiteX8709" fmla="*/ 4561962 w 9144548"/>
                <a:gd name="connsiteY8709" fmla="*/ 295987 h 914180"/>
                <a:gd name="connsiteX8710" fmla="*/ 4555215 w 9144548"/>
                <a:gd name="connsiteY8710" fmla="*/ 297742 h 914180"/>
                <a:gd name="connsiteX8711" fmla="*/ 4556367 w 9144548"/>
                <a:gd name="connsiteY8711" fmla="*/ 295658 h 914180"/>
                <a:gd name="connsiteX8712" fmla="*/ 4563553 w 9144548"/>
                <a:gd name="connsiteY8712" fmla="*/ 292038 h 914180"/>
                <a:gd name="connsiteX8713" fmla="*/ 4560865 w 9144548"/>
                <a:gd name="connsiteY8713" fmla="*/ 300540 h 914180"/>
                <a:gd name="connsiteX8714" fmla="*/ 4560372 w 9144548"/>
                <a:gd name="connsiteY8714" fmla="*/ 302295 h 914180"/>
                <a:gd name="connsiteX8715" fmla="*/ 4559165 w 9144548"/>
                <a:gd name="connsiteY8715" fmla="*/ 304215 h 914180"/>
                <a:gd name="connsiteX8716" fmla="*/ 4580393 w 9144548"/>
                <a:gd name="connsiteY8716" fmla="*/ 334549 h 914180"/>
                <a:gd name="connsiteX8717" fmla="*/ 4576059 w 9144548"/>
                <a:gd name="connsiteY8717" fmla="*/ 329886 h 914180"/>
                <a:gd name="connsiteX8718" fmla="*/ 4578583 w 9144548"/>
                <a:gd name="connsiteY8718" fmla="*/ 322646 h 914180"/>
                <a:gd name="connsiteX8719" fmla="*/ 4582477 w 9144548"/>
                <a:gd name="connsiteY8719" fmla="*/ 312169 h 914180"/>
                <a:gd name="connsiteX8720" fmla="*/ 4593942 w 9144548"/>
                <a:gd name="connsiteY8720" fmla="*/ 327198 h 914180"/>
                <a:gd name="connsiteX8721" fmla="*/ 4587085 w 9144548"/>
                <a:gd name="connsiteY8721" fmla="*/ 342447 h 914180"/>
                <a:gd name="connsiteX8722" fmla="*/ 4580393 w 9144548"/>
                <a:gd name="connsiteY8722" fmla="*/ 334494 h 914180"/>
                <a:gd name="connsiteX8723" fmla="*/ 4616321 w 9144548"/>
                <a:gd name="connsiteY8723" fmla="*/ 258467 h 914180"/>
                <a:gd name="connsiteX8724" fmla="*/ 4615060 w 9144548"/>
                <a:gd name="connsiteY8724" fmla="*/ 268396 h 914180"/>
                <a:gd name="connsiteX8725" fmla="*/ 4606283 w 9144548"/>
                <a:gd name="connsiteY8725" fmla="*/ 271852 h 914180"/>
                <a:gd name="connsiteX8726" fmla="*/ 4604363 w 9144548"/>
                <a:gd name="connsiteY8726" fmla="*/ 264830 h 914180"/>
                <a:gd name="connsiteX8727" fmla="*/ 4616102 w 9144548"/>
                <a:gd name="connsiteY8727" fmla="*/ 258193 h 914180"/>
                <a:gd name="connsiteX8728" fmla="*/ 4616321 w 9144548"/>
                <a:gd name="connsiteY8728" fmla="*/ 258522 h 914180"/>
                <a:gd name="connsiteX8729" fmla="*/ 4615005 w 9144548"/>
                <a:gd name="connsiteY8729" fmla="*/ 268944 h 914180"/>
                <a:gd name="connsiteX8730" fmla="*/ 4612317 w 9144548"/>
                <a:gd name="connsiteY8730" fmla="*/ 295822 h 914180"/>
                <a:gd name="connsiteX8731" fmla="*/ 4606613 w 9144548"/>
                <a:gd name="connsiteY8731" fmla="*/ 273004 h 914180"/>
                <a:gd name="connsiteX8732" fmla="*/ 4615060 w 9144548"/>
                <a:gd name="connsiteY8732" fmla="*/ 268944 h 914180"/>
                <a:gd name="connsiteX8733" fmla="*/ 4631187 w 9144548"/>
                <a:gd name="connsiteY8733" fmla="*/ 282329 h 914180"/>
                <a:gd name="connsiteX8734" fmla="*/ 4629431 w 9144548"/>
                <a:gd name="connsiteY8734" fmla="*/ 284797 h 914180"/>
                <a:gd name="connsiteX8735" fmla="*/ 4623178 w 9144548"/>
                <a:gd name="connsiteY8735" fmla="*/ 295329 h 914180"/>
                <a:gd name="connsiteX8736" fmla="*/ 4628499 w 9144548"/>
                <a:gd name="connsiteY8736" fmla="*/ 277666 h 914180"/>
                <a:gd name="connsiteX8737" fmla="*/ 4631132 w 9144548"/>
                <a:gd name="connsiteY8737" fmla="*/ 282329 h 914180"/>
                <a:gd name="connsiteX8738" fmla="*/ 4641334 w 9144548"/>
                <a:gd name="connsiteY8738" fmla="*/ 147061 h 914180"/>
                <a:gd name="connsiteX8739" fmla="*/ 4640292 w 9144548"/>
                <a:gd name="connsiteY8739" fmla="*/ 146128 h 914180"/>
                <a:gd name="connsiteX8740" fmla="*/ 4640073 w 9144548"/>
                <a:gd name="connsiteY8740" fmla="*/ 145745 h 914180"/>
                <a:gd name="connsiteX8741" fmla="*/ 4641993 w 9144548"/>
                <a:gd name="connsiteY8741" fmla="*/ 143715 h 914180"/>
                <a:gd name="connsiteX8742" fmla="*/ 4641334 w 9144548"/>
                <a:gd name="connsiteY8742" fmla="*/ 146128 h 914180"/>
                <a:gd name="connsiteX8743" fmla="*/ 4641334 w 9144548"/>
                <a:gd name="connsiteY8743" fmla="*/ 147061 h 914180"/>
                <a:gd name="connsiteX8744" fmla="*/ 4630309 w 9144548"/>
                <a:gd name="connsiteY8744" fmla="*/ 165382 h 914180"/>
                <a:gd name="connsiteX8745" fmla="*/ 4631790 w 9144548"/>
                <a:gd name="connsiteY8745" fmla="*/ 169386 h 914180"/>
                <a:gd name="connsiteX8746" fmla="*/ 4622739 w 9144548"/>
                <a:gd name="connsiteY8746" fmla="*/ 164065 h 914180"/>
                <a:gd name="connsiteX8747" fmla="*/ 4630858 w 9144548"/>
                <a:gd name="connsiteY8747" fmla="*/ 155508 h 914180"/>
                <a:gd name="connsiteX8748" fmla="*/ 4630309 w 9144548"/>
                <a:gd name="connsiteY8748" fmla="*/ 165437 h 914180"/>
                <a:gd name="connsiteX8749" fmla="*/ 4615279 w 9144548"/>
                <a:gd name="connsiteY8749" fmla="*/ 139272 h 914180"/>
                <a:gd name="connsiteX8750" fmla="*/ 4608203 w 9144548"/>
                <a:gd name="connsiteY8750" fmla="*/ 140808 h 914180"/>
                <a:gd name="connsiteX8751" fmla="*/ 4605735 w 9144548"/>
                <a:gd name="connsiteY8751" fmla="*/ 139052 h 914180"/>
                <a:gd name="connsiteX8752" fmla="*/ 4611549 w 9144548"/>
                <a:gd name="connsiteY8752" fmla="*/ 132799 h 914180"/>
                <a:gd name="connsiteX8753" fmla="*/ 4615279 w 9144548"/>
                <a:gd name="connsiteY8753" fmla="*/ 139272 h 914180"/>
                <a:gd name="connsiteX8754" fmla="*/ 4604309 w 9144548"/>
                <a:gd name="connsiteY8754" fmla="*/ 199775 h 914180"/>
                <a:gd name="connsiteX8755" fmla="*/ 4603815 w 9144548"/>
                <a:gd name="connsiteY8755" fmla="*/ 199391 h 914180"/>
                <a:gd name="connsiteX8756" fmla="*/ 4604089 w 9144548"/>
                <a:gd name="connsiteY8756" fmla="*/ 199062 h 914180"/>
                <a:gd name="connsiteX8757" fmla="*/ 4604363 w 9144548"/>
                <a:gd name="connsiteY8757" fmla="*/ 199830 h 914180"/>
                <a:gd name="connsiteX8758" fmla="*/ 4603376 w 9144548"/>
                <a:gd name="connsiteY8758" fmla="*/ 198952 h 914180"/>
                <a:gd name="connsiteX8759" fmla="*/ 4603212 w 9144548"/>
                <a:gd name="connsiteY8759" fmla="*/ 198842 h 914180"/>
                <a:gd name="connsiteX8760" fmla="*/ 4603650 w 9144548"/>
                <a:gd name="connsiteY8760" fmla="*/ 198623 h 914180"/>
                <a:gd name="connsiteX8761" fmla="*/ 4603376 w 9144548"/>
                <a:gd name="connsiteY8761" fmla="*/ 198952 h 914180"/>
                <a:gd name="connsiteX8762" fmla="*/ 4560756 w 9144548"/>
                <a:gd name="connsiteY8762" fmla="*/ 239543 h 914180"/>
                <a:gd name="connsiteX8763" fmla="*/ 4559658 w 9144548"/>
                <a:gd name="connsiteY8763" fmla="*/ 240421 h 914180"/>
                <a:gd name="connsiteX8764" fmla="*/ 4559494 w 9144548"/>
                <a:gd name="connsiteY8764" fmla="*/ 240531 h 914180"/>
                <a:gd name="connsiteX8765" fmla="*/ 4559384 w 9144548"/>
                <a:gd name="connsiteY8765" fmla="*/ 240037 h 914180"/>
                <a:gd name="connsiteX8766" fmla="*/ 4559165 w 9144548"/>
                <a:gd name="connsiteY8766" fmla="*/ 235045 h 914180"/>
                <a:gd name="connsiteX8767" fmla="*/ 4561249 w 9144548"/>
                <a:gd name="connsiteY8767" fmla="*/ 232577 h 914180"/>
                <a:gd name="connsiteX8768" fmla="*/ 4560756 w 9144548"/>
                <a:gd name="connsiteY8768" fmla="*/ 239488 h 914180"/>
                <a:gd name="connsiteX8769" fmla="*/ 4473868 w 9144548"/>
                <a:gd name="connsiteY8769" fmla="*/ 162859 h 914180"/>
                <a:gd name="connsiteX8770" fmla="*/ 4473978 w 9144548"/>
                <a:gd name="connsiteY8770" fmla="*/ 162859 h 914180"/>
                <a:gd name="connsiteX8771" fmla="*/ 4473923 w 9144548"/>
                <a:gd name="connsiteY8771" fmla="*/ 162859 h 914180"/>
                <a:gd name="connsiteX8772" fmla="*/ 4473923 w 9144548"/>
                <a:gd name="connsiteY8772" fmla="*/ 162804 h 914180"/>
                <a:gd name="connsiteX8773" fmla="*/ 4511333 w 9144548"/>
                <a:gd name="connsiteY8773" fmla="*/ 153259 h 914180"/>
                <a:gd name="connsiteX8774" fmla="*/ 4511442 w 9144548"/>
                <a:gd name="connsiteY8774" fmla="*/ 153314 h 914180"/>
                <a:gd name="connsiteX8775" fmla="*/ 4511004 w 9144548"/>
                <a:gd name="connsiteY8775" fmla="*/ 153369 h 914180"/>
                <a:gd name="connsiteX8776" fmla="*/ 4511333 w 9144548"/>
                <a:gd name="connsiteY8776" fmla="*/ 153204 h 914180"/>
                <a:gd name="connsiteX8777" fmla="*/ 4541612 w 9144548"/>
                <a:gd name="connsiteY8777" fmla="*/ 193028 h 914180"/>
                <a:gd name="connsiteX8778" fmla="*/ 4540186 w 9144548"/>
                <a:gd name="connsiteY8778" fmla="*/ 198842 h 914180"/>
                <a:gd name="connsiteX8779" fmla="*/ 4535633 w 9144548"/>
                <a:gd name="connsiteY8779" fmla="*/ 201585 h 914180"/>
                <a:gd name="connsiteX8780" fmla="*/ 4535194 w 9144548"/>
                <a:gd name="connsiteY8780" fmla="*/ 180302 h 914180"/>
                <a:gd name="connsiteX8781" fmla="*/ 4525704 w 9144548"/>
                <a:gd name="connsiteY8781" fmla="*/ 185513 h 914180"/>
                <a:gd name="connsiteX8782" fmla="*/ 4529489 w 9144548"/>
                <a:gd name="connsiteY8782" fmla="*/ 181564 h 914180"/>
                <a:gd name="connsiteX8783" fmla="*/ 4533713 w 9144548"/>
                <a:gd name="connsiteY8783" fmla="*/ 171251 h 914180"/>
                <a:gd name="connsiteX8784" fmla="*/ 4533713 w 9144548"/>
                <a:gd name="connsiteY8784" fmla="*/ 171141 h 914180"/>
                <a:gd name="connsiteX8785" fmla="*/ 4541886 w 9144548"/>
                <a:gd name="connsiteY8785" fmla="*/ 178108 h 914180"/>
                <a:gd name="connsiteX8786" fmla="*/ 4541502 w 9144548"/>
                <a:gd name="connsiteY8786" fmla="*/ 193028 h 914180"/>
                <a:gd name="connsiteX8787" fmla="*/ 4530915 w 9144548"/>
                <a:gd name="connsiteY8787" fmla="*/ 168728 h 914180"/>
                <a:gd name="connsiteX8788" fmla="*/ 4530696 w 9144548"/>
                <a:gd name="connsiteY8788" fmla="*/ 171196 h 914180"/>
                <a:gd name="connsiteX8789" fmla="*/ 4523675 w 9144548"/>
                <a:gd name="connsiteY8789" fmla="*/ 186281 h 914180"/>
                <a:gd name="connsiteX8790" fmla="*/ 4523181 w 9144548"/>
                <a:gd name="connsiteY8790" fmla="*/ 186445 h 914180"/>
                <a:gd name="connsiteX8791" fmla="*/ 4526088 w 9144548"/>
                <a:gd name="connsiteY8791" fmla="*/ 182880 h 914180"/>
                <a:gd name="connsiteX8792" fmla="*/ 4525869 w 9144548"/>
                <a:gd name="connsiteY8792" fmla="*/ 173500 h 914180"/>
                <a:gd name="connsiteX8793" fmla="*/ 4526637 w 9144548"/>
                <a:gd name="connsiteY8793" fmla="*/ 172677 h 914180"/>
                <a:gd name="connsiteX8794" fmla="*/ 4530367 w 9144548"/>
                <a:gd name="connsiteY8794" fmla="*/ 168179 h 914180"/>
                <a:gd name="connsiteX8795" fmla="*/ 4530970 w 9144548"/>
                <a:gd name="connsiteY8795" fmla="*/ 168673 h 914180"/>
                <a:gd name="connsiteX8796" fmla="*/ 4475185 w 9144548"/>
                <a:gd name="connsiteY8796" fmla="*/ 126711 h 914180"/>
                <a:gd name="connsiteX8797" fmla="*/ 4475185 w 9144548"/>
                <a:gd name="connsiteY8797" fmla="*/ 126491 h 914180"/>
                <a:gd name="connsiteX8798" fmla="*/ 4475349 w 9144548"/>
                <a:gd name="connsiteY8798" fmla="*/ 126601 h 914180"/>
                <a:gd name="connsiteX8799" fmla="*/ 4475185 w 9144548"/>
                <a:gd name="connsiteY8799" fmla="*/ 126711 h 914180"/>
                <a:gd name="connsiteX8800" fmla="*/ 4463775 w 9144548"/>
                <a:gd name="connsiteY8800" fmla="*/ 242615 h 914180"/>
                <a:gd name="connsiteX8801" fmla="*/ 4471290 w 9144548"/>
                <a:gd name="connsiteY8801" fmla="*/ 246455 h 914180"/>
                <a:gd name="connsiteX8802" fmla="*/ 4474471 w 9144548"/>
                <a:gd name="connsiteY8802" fmla="*/ 247771 h 914180"/>
                <a:gd name="connsiteX8803" fmla="*/ 4471400 w 9144548"/>
                <a:gd name="connsiteY8803" fmla="*/ 249910 h 914180"/>
                <a:gd name="connsiteX8804" fmla="*/ 4460923 w 9144548"/>
                <a:gd name="connsiteY8804" fmla="*/ 247168 h 914180"/>
                <a:gd name="connsiteX8805" fmla="*/ 4461142 w 9144548"/>
                <a:gd name="connsiteY8805" fmla="*/ 248045 h 914180"/>
                <a:gd name="connsiteX8806" fmla="*/ 4455547 w 9144548"/>
                <a:gd name="connsiteY8806" fmla="*/ 245358 h 914180"/>
                <a:gd name="connsiteX8807" fmla="*/ 4463721 w 9144548"/>
                <a:gd name="connsiteY8807" fmla="*/ 242615 h 914180"/>
                <a:gd name="connsiteX8808" fmla="*/ 4695475 w 9144548"/>
                <a:gd name="connsiteY8808" fmla="*/ 273881 h 914180"/>
                <a:gd name="connsiteX8809" fmla="*/ 4699534 w 9144548"/>
                <a:gd name="connsiteY8809" fmla="*/ 274814 h 914180"/>
                <a:gd name="connsiteX8810" fmla="*/ 4699259 w 9144548"/>
                <a:gd name="connsiteY8810" fmla="*/ 275472 h 914180"/>
                <a:gd name="connsiteX8811" fmla="*/ 4698875 w 9144548"/>
                <a:gd name="connsiteY8811" fmla="*/ 276898 h 914180"/>
                <a:gd name="connsiteX8812" fmla="*/ 4695475 w 9144548"/>
                <a:gd name="connsiteY8812" fmla="*/ 273881 h 914180"/>
                <a:gd name="connsiteX8813" fmla="*/ 4700137 w 9144548"/>
                <a:gd name="connsiteY8813" fmla="*/ 277776 h 914180"/>
                <a:gd name="connsiteX8814" fmla="*/ 4700411 w 9144548"/>
                <a:gd name="connsiteY8814" fmla="*/ 277172 h 914180"/>
                <a:gd name="connsiteX8815" fmla="*/ 4700740 w 9144548"/>
                <a:gd name="connsiteY8815" fmla="*/ 278160 h 914180"/>
                <a:gd name="connsiteX8816" fmla="*/ 4700192 w 9144548"/>
                <a:gd name="connsiteY8816" fmla="*/ 277776 h 914180"/>
                <a:gd name="connsiteX8817" fmla="*/ 4708310 w 9144548"/>
                <a:gd name="connsiteY8817" fmla="*/ 261430 h 914180"/>
                <a:gd name="connsiteX8818" fmla="*/ 4705896 w 9144548"/>
                <a:gd name="connsiteY8818" fmla="*/ 264227 h 914180"/>
                <a:gd name="connsiteX8819" fmla="*/ 4704525 w 9144548"/>
                <a:gd name="connsiteY8819" fmla="*/ 266037 h 914180"/>
                <a:gd name="connsiteX8820" fmla="*/ 4700356 w 9144548"/>
                <a:gd name="connsiteY8820" fmla="*/ 272016 h 914180"/>
                <a:gd name="connsiteX8821" fmla="*/ 4700356 w 9144548"/>
                <a:gd name="connsiteY8821" fmla="*/ 272345 h 914180"/>
                <a:gd name="connsiteX8822" fmla="*/ 4694268 w 9144548"/>
                <a:gd name="connsiteY8822" fmla="*/ 271797 h 914180"/>
                <a:gd name="connsiteX8823" fmla="*/ 4694213 w 9144548"/>
                <a:gd name="connsiteY8823" fmla="*/ 268615 h 914180"/>
                <a:gd name="connsiteX8824" fmla="*/ 4691251 w 9144548"/>
                <a:gd name="connsiteY8824" fmla="*/ 271523 h 914180"/>
                <a:gd name="connsiteX8825" fmla="*/ 4688837 w 9144548"/>
                <a:gd name="connsiteY8825" fmla="*/ 271303 h 914180"/>
                <a:gd name="connsiteX8826" fmla="*/ 4690647 w 9144548"/>
                <a:gd name="connsiteY8826" fmla="*/ 269219 h 914180"/>
                <a:gd name="connsiteX8827" fmla="*/ 4698437 w 9144548"/>
                <a:gd name="connsiteY8827" fmla="*/ 259016 h 914180"/>
                <a:gd name="connsiteX8828" fmla="*/ 4700301 w 9144548"/>
                <a:gd name="connsiteY8828" fmla="*/ 256328 h 914180"/>
                <a:gd name="connsiteX8829" fmla="*/ 4708146 w 9144548"/>
                <a:gd name="connsiteY8829" fmla="*/ 249965 h 914180"/>
                <a:gd name="connsiteX8830" fmla="*/ 4708310 w 9144548"/>
                <a:gd name="connsiteY8830" fmla="*/ 261375 h 914180"/>
                <a:gd name="connsiteX8831" fmla="*/ 4704415 w 9144548"/>
                <a:gd name="connsiteY8831" fmla="*/ 182551 h 914180"/>
                <a:gd name="connsiteX8832" fmla="*/ 4699589 w 9144548"/>
                <a:gd name="connsiteY8832" fmla="*/ 183977 h 914180"/>
                <a:gd name="connsiteX8833" fmla="*/ 4704306 w 9144548"/>
                <a:gd name="connsiteY8833" fmla="*/ 180741 h 914180"/>
                <a:gd name="connsiteX8834" fmla="*/ 4704415 w 9144548"/>
                <a:gd name="connsiteY8834" fmla="*/ 182551 h 914180"/>
                <a:gd name="connsiteX8835" fmla="*/ 4703428 w 9144548"/>
                <a:gd name="connsiteY8835" fmla="*/ 170593 h 914180"/>
                <a:gd name="connsiteX8836" fmla="*/ 4703593 w 9144548"/>
                <a:gd name="connsiteY8836" fmla="*/ 172239 h 914180"/>
                <a:gd name="connsiteX8837" fmla="*/ 4697284 w 9144548"/>
                <a:gd name="connsiteY8837" fmla="*/ 172842 h 914180"/>
                <a:gd name="connsiteX8838" fmla="*/ 4703428 w 9144548"/>
                <a:gd name="connsiteY8838" fmla="*/ 170538 h 914180"/>
                <a:gd name="connsiteX8839" fmla="*/ 4689495 w 9144548"/>
                <a:gd name="connsiteY8839" fmla="*/ 202682 h 914180"/>
                <a:gd name="connsiteX8840" fmla="*/ 4703044 w 9144548"/>
                <a:gd name="connsiteY8840" fmla="*/ 190998 h 914180"/>
                <a:gd name="connsiteX8841" fmla="*/ 4704854 w 9144548"/>
                <a:gd name="connsiteY8841" fmla="*/ 189078 h 914180"/>
                <a:gd name="connsiteX8842" fmla="*/ 4705183 w 9144548"/>
                <a:gd name="connsiteY8842" fmla="*/ 194125 h 914180"/>
                <a:gd name="connsiteX8843" fmla="*/ 4706555 w 9144548"/>
                <a:gd name="connsiteY8843" fmla="*/ 214640 h 914180"/>
                <a:gd name="connsiteX8844" fmla="*/ 4704854 w 9144548"/>
                <a:gd name="connsiteY8844" fmla="*/ 215737 h 914180"/>
                <a:gd name="connsiteX8845" fmla="*/ 4699972 w 9144548"/>
                <a:gd name="connsiteY8845" fmla="*/ 213378 h 914180"/>
                <a:gd name="connsiteX8846" fmla="*/ 4689441 w 9144548"/>
                <a:gd name="connsiteY8846" fmla="*/ 207838 h 914180"/>
                <a:gd name="connsiteX8847" fmla="*/ 4692677 w 9144548"/>
                <a:gd name="connsiteY8847" fmla="*/ 205095 h 914180"/>
                <a:gd name="connsiteX8848" fmla="*/ 4686588 w 9144548"/>
                <a:gd name="connsiteY8848" fmla="*/ 206357 h 914180"/>
                <a:gd name="connsiteX8849" fmla="*/ 4684284 w 9144548"/>
                <a:gd name="connsiteY8849" fmla="*/ 205150 h 914180"/>
                <a:gd name="connsiteX8850" fmla="*/ 4689495 w 9144548"/>
                <a:gd name="connsiteY8850" fmla="*/ 202737 h 914180"/>
                <a:gd name="connsiteX8851" fmla="*/ 4683023 w 9144548"/>
                <a:gd name="connsiteY8851" fmla="*/ 145031 h 914180"/>
                <a:gd name="connsiteX8852" fmla="*/ 4682968 w 9144548"/>
                <a:gd name="connsiteY8852" fmla="*/ 145031 h 914180"/>
                <a:gd name="connsiteX8853" fmla="*/ 4682968 w 9144548"/>
                <a:gd name="connsiteY8853" fmla="*/ 144977 h 914180"/>
                <a:gd name="connsiteX8854" fmla="*/ 4683078 w 9144548"/>
                <a:gd name="connsiteY8854" fmla="*/ 144977 h 914180"/>
                <a:gd name="connsiteX8855" fmla="*/ 4666238 w 9144548"/>
                <a:gd name="connsiteY8855" fmla="*/ 132964 h 914180"/>
                <a:gd name="connsiteX8856" fmla="*/ 4666731 w 9144548"/>
                <a:gd name="connsiteY8856" fmla="*/ 133951 h 914180"/>
                <a:gd name="connsiteX8857" fmla="*/ 4666073 w 9144548"/>
                <a:gd name="connsiteY8857" fmla="*/ 133567 h 914180"/>
                <a:gd name="connsiteX8858" fmla="*/ 4666238 w 9144548"/>
                <a:gd name="connsiteY8858" fmla="*/ 132964 h 914180"/>
                <a:gd name="connsiteX8859" fmla="*/ 4647368 w 9144548"/>
                <a:gd name="connsiteY8859" fmla="*/ 147610 h 914180"/>
                <a:gd name="connsiteX8860" fmla="*/ 4649179 w 9144548"/>
                <a:gd name="connsiteY8860" fmla="*/ 153314 h 914180"/>
                <a:gd name="connsiteX8861" fmla="*/ 4642870 w 9144548"/>
                <a:gd name="connsiteY8861" fmla="*/ 148432 h 914180"/>
                <a:gd name="connsiteX8862" fmla="*/ 4643309 w 9144548"/>
                <a:gd name="connsiteY8862" fmla="*/ 146183 h 914180"/>
                <a:gd name="connsiteX8863" fmla="*/ 4646107 w 9144548"/>
                <a:gd name="connsiteY8863" fmla="*/ 139382 h 914180"/>
                <a:gd name="connsiteX8864" fmla="*/ 4648136 w 9144548"/>
                <a:gd name="connsiteY8864" fmla="*/ 137242 h 914180"/>
                <a:gd name="connsiteX8865" fmla="*/ 4651592 w 9144548"/>
                <a:gd name="connsiteY8865" fmla="*/ 133622 h 914180"/>
                <a:gd name="connsiteX8866" fmla="*/ 4647368 w 9144548"/>
                <a:gd name="connsiteY8866" fmla="*/ 147610 h 914180"/>
                <a:gd name="connsiteX8867" fmla="*/ 4606009 w 9144548"/>
                <a:gd name="connsiteY8867" fmla="*/ 182057 h 914180"/>
                <a:gd name="connsiteX8868" fmla="*/ 4604363 w 9144548"/>
                <a:gd name="connsiteY8868" fmla="*/ 184745 h 914180"/>
                <a:gd name="connsiteX8869" fmla="*/ 4603321 w 9144548"/>
                <a:gd name="connsiteY8869" fmla="*/ 184964 h 914180"/>
                <a:gd name="connsiteX8870" fmla="*/ 4606009 w 9144548"/>
                <a:gd name="connsiteY8870" fmla="*/ 182057 h 914180"/>
                <a:gd name="connsiteX8871" fmla="*/ 4562127 w 9144548"/>
                <a:gd name="connsiteY8871" fmla="*/ 196484 h 914180"/>
                <a:gd name="connsiteX8872" fmla="*/ 4557354 w 9144548"/>
                <a:gd name="connsiteY8872" fmla="*/ 200433 h 914180"/>
                <a:gd name="connsiteX8873" fmla="*/ 4545451 w 9144548"/>
                <a:gd name="connsiteY8873" fmla="*/ 205754 h 914180"/>
                <a:gd name="connsiteX8874" fmla="*/ 4543916 w 9144548"/>
                <a:gd name="connsiteY8874" fmla="*/ 195496 h 914180"/>
                <a:gd name="connsiteX8875" fmla="*/ 4544683 w 9144548"/>
                <a:gd name="connsiteY8875" fmla="*/ 193083 h 914180"/>
                <a:gd name="connsiteX8876" fmla="*/ 4545945 w 9144548"/>
                <a:gd name="connsiteY8876" fmla="*/ 181509 h 914180"/>
                <a:gd name="connsiteX8877" fmla="*/ 4562127 w 9144548"/>
                <a:gd name="connsiteY8877" fmla="*/ 196484 h 914180"/>
                <a:gd name="connsiteX8878" fmla="*/ 4547262 w 9144548"/>
                <a:gd name="connsiteY8878" fmla="*/ 151778 h 914180"/>
                <a:gd name="connsiteX8879" fmla="*/ 4544738 w 9144548"/>
                <a:gd name="connsiteY8879" fmla="*/ 156715 h 914180"/>
                <a:gd name="connsiteX8880" fmla="*/ 4542434 w 9144548"/>
                <a:gd name="connsiteY8880" fmla="*/ 155289 h 914180"/>
                <a:gd name="connsiteX8881" fmla="*/ 4547262 w 9144548"/>
                <a:gd name="connsiteY8881" fmla="*/ 151778 h 914180"/>
                <a:gd name="connsiteX8882" fmla="*/ 4533164 w 9144548"/>
                <a:gd name="connsiteY8882" fmla="*/ 149584 h 914180"/>
                <a:gd name="connsiteX8883" fmla="*/ 4528447 w 9144548"/>
                <a:gd name="connsiteY8883" fmla="*/ 146787 h 914180"/>
                <a:gd name="connsiteX8884" fmla="*/ 4528666 w 9144548"/>
                <a:gd name="connsiteY8884" fmla="*/ 145580 h 914180"/>
                <a:gd name="connsiteX8885" fmla="*/ 4534975 w 9144548"/>
                <a:gd name="connsiteY8885" fmla="*/ 140917 h 914180"/>
                <a:gd name="connsiteX8886" fmla="*/ 4536455 w 9144548"/>
                <a:gd name="connsiteY8886" fmla="*/ 139656 h 914180"/>
                <a:gd name="connsiteX8887" fmla="*/ 4533109 w 9144548"/>
                <a:gd name="connsiteY8887" fmla="*/ 149584 h 914180"/>
                <a:gd name="connsiteX8888" fmla="*/ 4534152 w 9144548"/>
                <a:gd name="connsiteY8888" fmla="*/ 130989 h 914180"/>
                <a:gd name="connsiteX8889" fmla="*/ 4551705 w 9144548"/>
                <a:gd name="connsiteY8889" fmla="*/ 118373 h 914180"/>
                <a:gd name="connsiteX8890" fmla="*/ 4549894 w 9144548"/>
                <a:gd name="connsiteY8890" fmla="*/ 120073 h 914180"/>
                <a:gd name="connsiteX8891" fmla="*/ 4541776 w 9144548"/>
                <a:gd name="connsiteY8891" fmla="*/ 129947 h 914180"/>
                <a:gd name="connsiteX8892" fmla="*/ 4539363 w 9144548"/>
                <a:gd name="connsiteY8892" fmla="*/ 133951 h 914180"/>
                <a:gd name="connsiteX8893" fmla="*/ 4532232 w 9144548"/>
                <a:gd name="connsiteY8893" fmla="*/ 140369 h 914180"/>
                <a:gd name="connsiteX8894" fmla="*/ 4529105 w 9144548"/>
                <a:gd name="connsiteY8894" fmla="*/ 143002 h 914180"/>
                <a:gd name="connsiteX8895" fmla="*/ 4529709 w 9144548"/>
                <a:gd name="connsiteY8895" fmla="*/ 139436 h 914180"/>
                <a:gd name="connsiteX8896" fmla="*/ 4530696 w 9144548"/>
                <a:gd name="connsiteY8896" fmla="*/ 133019 h 914180"/>
                <a:gd name="connsiteX8897" fmla="*/ 4534097 w 9144548"/>
                <a:gd name="connsiteY8897" fmla="*/ 130989 h 914180"/>
                <a:gd name="connsiteX8898" fmla="*/ 4525540 w 9144548"/>
                <a:gd name="connsiteY8898" fmla="*/ 141850 h 914180"/>
                <a:gd name="connsiteX8899" fmla="*/ 4525156 w 9144548"/>
                <a:gd name="connsiteY8899" fmla="*/ 144757 h 914180"/>
                <a:gd name="connsiteX8900" fmla="*/ 4524004 w 9144548"/>
                <a:gd name="connsiteY8900" fmla="*/ 144099 h 914180"/>
                <a:gd name="connsiteX8901" fmla="*/ 4525540 w 9144548"/>
                <a:gd name="connsiteY8901" fmla="*/ 141795 h 914180"/>
                <a:gd name="connsiteX8902" fmla="*/ 4491257 w 9144548"/>
                <a:gd name="connsiteY8902" fmla="*/ 117276 h 914180"/>
                <a:gd name="connsiteX8903" fmla="*/ 4493944 w 9144548"/>
                <a:gd name="connsiteY8903" fmla="*/ 114972 h 914180"/>
                <a:gd name="connsiteX8904" fmla="*/ 4493231 w 9144548"/>
                <a:gd name="connsiteY8904" fmla="*/ 123255 h 914180"/>
                <a:gd name="connsiteX8905" fmla="*/ 4489172 w 9144548"/>
                <a:gd name="connsiteY8905" fmla="*/ 125229 h 914180"/>
                <a:gd name="connsiteX8906" fmla="*/ 4485058 w 9144548"/>
                <a:gd name="connsiteY8906" fmla="*/ 123200 h 914180"/>
                <a:gd name="connsiteX8907" fmla="*/ 4491202 w 9144548"/>
                <a:gd name="connsiteY8907" fmla="*/ 117221 h 914180"/>
                <a:gd name="connsiteX8908" fmla="*/ 4471235 w 9144548"/>
                <a:gd name="connsiteY8908" fmla="*/ 129837 h 914180"/>
                <a:gd name="connsiteX8909" fmla="*/ 4466573 w 9144548"/>
                <a:gd name="connsiteY8909" fmla="*/ 133293 h 914180"/>
                <a:gd name="connsiteX8910" fmla="*/ 4471290 w 9144548"/>
                <a:gd name="connsiteY8910" fmla="*/ 127149 h 914180"/>
                <a:gd name="connsiteX8911" fmla="*/ 4471290 w 9144548"/>
                <a:gd name="connsiteY8911" fmla="*/ 127149 h 914180"/>
                <a:gd name="connsiteX8912" fmla="*/ 4471290 w 9144548"/>
                <a:gd name="connsiteY8912" fmla="*/ 129837 h 914180"/>
                <a:gd name="connsiteX8913" fmla="*/ 4459332 w 9144548"/>
                <a:gd name="connsiteY8913" fmla="*/ 115795 h 914180"/>
                <a:gd name="connsiteX8914" fmla="*/ 4470467 w 9144548"/>
                <a:gd name="connsiteY8914" fmla="*/ 123310 h 914180"/>
                <a:gd name="connsiteX8915" fmla="*/ 4467889 w 9144548"/>
                <a:gd name="connsiteY8915" fmla="*/ 126711 h 914180"/>
                <a:gd name="connsiteX8916" fmla="*/ 4460265 w 9144548"/>
                <a:gd name="connsiteY8916" fmla="*/ 137791 h 914180"/>
                <a:gd name="connsiteX8917" fmla="*/ 4459223 w 9144548"/>
                <a:gd name="connsiteY8917" fmla="*/ 139656 h 914180"/>
                <a:gd name="connsiteX8918" fmla="*/ 4456589 w 9144548"/>
                <a:gd name="connsiteY8918" fmla="*/ 144428 h 914180"/>
                <a:gd name="connsiteX8919" fmla="*/ 4453573 w 9144548"/>
                <a:gd name="connsiteY8919" fmla="*/ 134445 h 914180"/>
                <a:gd name="connsiteX8920" fmla="*/ 4452421 w 9144548"/>
                <a:gd name="connsiteY8920" fmla="*/ 131592 h 914180"/>
                <a:gd name="connsiteX8921" fmla="*/ 4459332 w 9144548"/>
                <a:gd name="connsiteY8921" fmla="*/ 115740 h 914180"/>
                <a:gd name="connsiteX8922" fmla="*/ 4445948 w 9144548"/>
                <a:gd name="connsiteY8922" fmla="*/ 143441 h 914180"/>
                <a:gd name="connsiteX8923" fmla="*/ 4450391 w 9144548"/>
                <a:gd name="connsiteY8923" fmla="*/ 135542 h 914180"/>
                <a:gd name="connsiteX8924" fmla="*/ 4453902 w 9144548"/>
                <a:gd name="connsiteY8924" fmla="*/ 149475 h 914180"/>
                <a:gd name="connsiteX8925" fmla="*/ 4450172 w 9144548"/>
                <a:gd name="connsiteY8925" fmla="*/ 146074 h 914180"/>
                <a:gd name="connsiteX8926" fmla="*/ 4449349 w 9144548"/>
                <a:gd name="connsiteY8926" fmla="*/ 142673 h 914180"/>
                <a:gd name="connsiteX8927" fmla="*/ 4438927 w 9144548"/>
                <a:gd name="connsiteY8927" fmla="*/ 158635 h 914180"/>
                <a:gd name="connsiteX8928" fmla="*/ 4437501 w 9144548"/>
                <a:gd name="connsiteY8928" fmla="*/ 156496 h 914180"/>
                <a:gd name="connsiteX8929" fmla="*/ 4439091 w 9144548"/>
                <a:gd name="connsiteY8929" fmla="*/ 153753 h 914180"/>
                <a:gd name="connsiteX8930" fmla="*/ 4445893 w 9144548"/>
                <a:gd name="connsiteY8930" fmla="*/ 143441 h 914180"/>
                <a:gd name="connsiteX8931" fmla="*/ 4413530 w 9144548"/>
                <a:gd name="connsiteY8931" fmla="*/ 178821 h 914180"/>
                <a:gd name="connsiteX8932" fmla="*/ 4421648 w 9144548"/>
                <a:gd name="connsiteY8932" fmla="*/ 163078 h 914180"/>
                <a:gd name="connsiteX8933" fmla="*/ 4427792 w 9144548"/>
                <a:gd name="connsiteY8933" fmla="*/ 147116 h 914180"/>
                <a:gd name="connsiteX8934" fmla="*/ 4427792 w 9144548"/>
                <a:gd name="connsiteY8934" fmla="*/ 147006 h 914180"/>
                <a:gd name="connsiteX8935" fmla="*/ 4434539 w 9144548"/>
                <a:gd name="connsiteY8935" fmla="*/ 156770 h 914180"/>
                <a:gd name="connsiteX8936" fmla="*/ 4434539 w 9144548"/>
                <a:gd name="connsiteY8936" fmla="*/ 156825 h 914180"/>
                <a:gd name="connsiteX8937" fmla="*/ 4432235 w 9144548"/>
                <a:gd name="connsiteY8937" fmla="*/ 164065 h 914180"/>
                <a:gd name="connsiteX8938" fmla="*/ 4432235 w 9144548"/>
                <a:gd name="connsiteY8938" fmla="*/ 164998 h 914180"/>
                <a:gd name="connsiteX8939" fmla="*/ 4431192 w 9144548"/>
                <a:gd name="connsiteY8939" fmla="*/ 164065 h 914180"/>
                <a:gd name="connsiteX8940" fmla="*/ 4430589 w 9144548"/>
                <a:gd name="connsiteY8940" fmla="*/ 162420 h 914180"/>
                <a:gd name="connsiteX8941" fmla="*/ 4421209 w 9144548"/>
                <a:gd name="connsiteY8941" fmla="*/ 183264 h 914180"/>
                <a:gd name="connsiteX8942" fmla="*/ 4422690 w 9144548"/>
                <a:gd name="connsiteY8942" fmla="*/ 187268 h 914180"/>
                <a:gd name="connsiteX8943" fmla="*/ 4412652 w 9144548"/>
                <a:gd name="connsiteY8943" fmla="*/ 181289 h 914180"/>
                <a:gd name="connsiteX8944" fmla="*/ 4413475 w 9144548"/>
                <a:gd name="connsiteY8944" fmla="*/ 178821 h 914180"/>
                <a:gd name="connsiteX8945" fmla="*/ 4410842 w 9144548"/>
                <a:gd name="connsiteY8945" fmla="*/ 204547 h 914180"/>
                <a:gd name="connsiteX8946" fmla="*/ 4414956 w 9144548"/>
                <a:gd name="connsiteY8946" fmla="*/ 208058 h 914180"/>
                <a:gd name="connsiteX8947" fmla="*/ 4412104 w 9144548"/>
                <a:gd name="connsiteY8947" fmla="*/ 207180 h 914180"/>
                <a:gd name="connsiteX8948" fmla="*/ 4410787 w 9144548"/>
                <a:gd name="connsiteY8948" fmla="*/ 204547 h 914180"/>
                <a:gd name="connsiteX8949" fmla="*/ 4414133 w 9144548"/>
                <a:gd name="connsiteY8949" fmla="*/ 313211 h 914180"/>
                <a:gd name="connsiteX8950" fmla="*/ 4419070 w 9144548"/>
                <a:gd name="connsiteY8950" fmla="*/ 296920 h 914180"/>
                <a:gd name="connsiteX8951" fmla="*/ 4419344 w 9144548"/>
                <a:gd name="connsiteY8951" fmla="*/ 304325 h 914180"/>
                <a:gd name="connsiteX8952" fmla="*/ 4414133 w 9144548"/>
                <a:gd name="connsiteY8952" fmla="*/ 313156 h 914180"/>
                <a:gd name="connsiteX8953" fmla="*/ 4544025 w 9144548"/>
                <a:gd name="connsiteY8953" fmla="*/ 724499 h 914180"/>
                <a:gd name="connsiteX8954" fmla="*/ 4521920 w 9144548"/>
                <a:gd name="connsiteY8954" fmla="*/ 714790 h 914180"/>
                <a:gd name="connsiteX8955" fmla="*/ 4545342 w 9144548"/>
                <a:gd name="connsiteY8955" fmla="*/ 714625 h 914180"/>
                <a:gd name="connsiteX8956" fmla="*/ 4556696 w 9144548"/>
                <a:gd name="connsiteY8956" fmla="*/ 731575 h 914180"/>
                <a:gd name="connsiteX8957" fmla="*/ 4543970 w 9144548"/>
                <a:gd name="connsiteY8957" fmla="*/ 724499 h 914180"/>
                <a:gd name="connsiteX8958" fmla="*/ 4603157 w 9144548"/>
                <a:gd name="connsiteY8958" fmla="*/ 762731 h 914180"/>
                <a:gd name="connsiteX8959" fmla="*/ 4603157 w 9144548"/>
                <a:gd name="connsiteY8959" fmla="*/ 762731 h 914180"/>
                <a:gd name="connsiteX8960" fmla="*/ 4602115 w 9144548"/>
                <a:gd name="connsiteY8960" fmla="*/ 774141 h 914180"/>
                <a:gd name="connsiteX8961" fmla="*/ 4577760 w 9144548"/>
                <a:gd name="connsiteY8961" fmla="*/ 745837 h 914180"/>
                <a:gd name="connsiteX8962" fmla="*/ 4561414 w 9144548"/>
                <a:gd name="connsiteY8962" fmla="*/ 711718 h 914180"/>
                <a:gd name="connsiteX8963" fmla="*/ 4555106 w 9144548"/>
                <a:gd name="connsiteY8963" fmla="*/ 695317 h 914180"/>
                <a:gd name="connsiteX8964" fmla="*/ 4555215 w 9144548"/>
                <a:gd name="connsiteY8964" fmla="*/ 686870 h 914180"/>
                <a:gd name="connsiteX8965" fmla="*/ 4556587 w 9144548"/>
                <a:gd name="connsiteY8965" fmla="*/ 683304 h 914180"/>
                <a:gd name="connsiteX8966" fmla="*/ 4574085 w 9144548"/>
                <a:gd name="connsiteY8966" fmla="*/ 669975 h 914180"/>
                <a:gd name="connsiteX8967" fmla="*/ 4574249 w 9144548"/>
                <a:gd name="connsiteY8967" fmla="*/ 669865 h 914180"/>
                <a:gd name="connsiteX8968" fmla="*/ 4583464 w 9144548"/>
                <a:gd name="connsiteY8968" fmla="*/ 707933 h 914180"/>
                <a:gd name="connsiteX8969" fmla="*/ 4582971 w 9144548"/>
                <a:gd name="connsiteY8969" fmla="*/ 714351 h 914180"/>
                <a:gd name="connsiteX8970" fmla="*/ 4586536 w 9144548"/>
                <a:gd name="connsiteY8970" fmla="*/ 714351 h 914180"/>
                <a:gd name="connsiteX8971" fmla="*/ 4597781 w 9144548"/>
                <a:gd name="connsiteY8971" fmla="*/ 731794 h 914180"/>
                <a:gd name="connsiteX8972" fmla="*/ 4605625 w 9144548"/>
                <a:gd name="connsiteY8972" fmla="*/ 746166 h 914180"/>
                <a:gd name="connsiteX8973" fmla="*/ 4603267 w 9144548"/>
                <a:gd name="connsiteY8973" fmla="*/ 762786 h 914180"/>
                <a:gd name="connsiteX8974" fmla="*/ 4610123 w 9144548"/>
                <a:gd name="connsiteY8974" fmla="*/ 372178 h 914180"/>
                <a:gd name="connsiteX8975" fmla="*/ 4608971 w 9144548"/>
                <a:gd name="connsiteY8975" fmla="*/ 355338 h 914180"/>
                <a:gd name="connsiteX8976" fmla="*/ 4611604 w 9144548"/>
                <a:gd name="connsiteY8976" fmla="*/ 354131 h 914180"/>
                <a:gd name="connsiteX8977" fmla="*/ 4612153 w 9144548"/>
                <a:gd name="connsiteY8977" fmla="*/ 365157 h 914180"/>
                <a:gd name="connsiteX8978" fmla="*/ 4612153 w 9144548"/>
                <a:gd name="connsiteY8978" fmla="*/ 365157 h 914180"/>
                <a:gd name="connsiteX8979" fmla="*/ 4613359 w 9144548"/>
                <a:gd name="connsiteY8979" fmla="*/ 376566 h 914180"/>
                <a:gd name="connsiteX8980" fmla="*/ 4610068 w 9144548"/>
                <a:gd name="connsiteY8980" fmla="*/ 372178 h 914180"/>
                <a:gd name="connsiteX8981" fmla="*/ 4624495 w 9144548"/>
                <a:gd name="connsiteY8981" fmla="*/ 667507 h 914180"/>
                <a:gd name="connsiteX8982" fmla="*/ 4624166 w 9144548"/>
                <a:gd name="connsiteY8982" fmla="*/ 665971 h 914180"/>
                <a:gd name="connsiteX8983" fmla="*/ 4625153 w 9144548"/>
                <a:gd name="connsiteY8983" fmla="*/ 665532 h 914180"/>
                <a:gd name="connsiteX8984" fmla="*/ 4624549 w 9144548"/>
                <a:gd name="connsiteY8984" fmla="*/ 667452 h 914180"/>
                <a:gd name="connsiteX8985" fmla="*/ 4652086 w 9144548"/>
                <a:gd name="connsiteY8985" fmla="*/ 360659 h 914180"/>
                <a:gd name="connsiteX8986" fmla="*/ 4651757 w 9144548"/>
                <a:gd name="connsiteY8986" fmla="*/ 360165 h 914180"/>
                <a:gd name="connsiteX8987" fmla="*/ 4652360 w 9144548"/>
                <a:gd name="connsiteY8987" fmla="*/ 360384 h 914180"/>
                <a:gd name="connsiteX8988" fmla="*/ 4652031 w 9144548"/>
                <a:gd name="connsiteY8988" fmla="*/ 360659 h 914180"/>
                <a:gd name="connsiteX8989" fmla="*/ 4658832 w 9144548"/>
                <a:gd name="connsiteY8989" fmla="*/ 400537 h 914180"/>
                <a:gd name="connsiteX8990" fmla="*/ 4653402 w 9144548"/>
                <a:gd name="connsiteY8990" fmla="*/ 386385 h 914180"/>
                <a:gd name="connsiteX8991" fmla="*/ 4659491 w 9144548"/>
                <a:gd name="connsiteY8991" fmla="*/ 380735 h 914180"/>
                <a:gd name="connsiteX8992" fmla="*/ 4658887 w 9144548"/>
                <a:gd name="connsiteY8992" fmla="*/ 400537 h 914180"/>
                <a:gd name="connsiteX8993" fmla="*/ 4726741 w 9144548"/>
                <a:gd name="connsiteY8993" fmla="*/ 202353 h 914180"/>
                <a:gd name="connsiteX8994" fmla="*/ 4725863 w 9144548"/>
                <a:gd name="connsiteY8994" fmla="*/ 199062 h 914180"/>
                <a:gd name="connsiteX8995" fmla="*/ 4726192 w 9144548"/>
                <a:gd name="connsiteY8995" fmla="*/ 199171 h 914180"/>
                <a:gd name="connsiteX8996" fmla="*/ 4729758 w 9144548"/>
                <a:gd name="connsiteY8996" fmla="*/ 200652 h 914180"/>
                <a:gd name="connsiteX8997" fmla="*/ 4726795 w 9144548"/>
                <a:gd name="connsiteY8997" fmla="*/ 202353 h 914180"/>
                <a:gd name="connsiteX8998" fmla="*/ 4750382 w 9144548"/>
                <a:gd name="connsiteY8998" fmla="*/ 216999 h 914180"/>
                <a:gd name="connsiteX8999" fmla="*/ 4749011 w 9144548"/>
                <a:gd name="connsiteY8999" fmla="*/ 218589 h 914180"/>
                <a:gd name="connsiteX9000" fmla="*/ 4748517 w 9144548"/>
                <a:gd name="connsiteY9000" fmla="*/ 218370 h 914180"/>
                <a:gd name="connsiteX9001" fmla="*/ 4750382 w 9144548"/>
                <a:gd name="connsiteY9001" fmla="*/ 216999 h 914180"/>
                <a:gd name="connsiteX9002" fmla="*/ 4733597 w 9144548"/>
                <a:gd name="connsiteY9002" fmla="*/ 230986 h 914180"/>
                <a:gd name="connsiteX9003" fmla="*/ 4733323 w 9144548"/>
                <a:gd name="connsiteY9003" fmla="*/ 229834 h 914180"/>
                <a:gd name="connsiteX9004" fmla="*/ 4747585 w 9144548"/>
                <a:gd name="connsiteY9004" fmla="*/ 219083 h 914180"/>
                <a:gd name="connsiteX9005" fmla="*/ 4748353 w 9144548"/>
                <a:gd name="connsiteY9005" fmla="*/ 219467 h 914180"/>
                <a:gd name="connsiteX9006" fmla="*/ 4746707 w 9144548"/>
                <a:gd name="connsiteY9006" fmla="*/ 221387 h 914180"/>
                <a:gd name="connsiteX9007" fmla="*/ 4735517 w 9144548"/>
                <a:gd name="connsiteY9007" fmla="*/ 233345 h 914180"/>
                <a:gd name="connsiteX9008" fmla="*/ 4733543 w 9144548"/>
                <a:gd name="connsiteY9008" fmla="*/ 230986 h 914180"/>
                <a:gd name="connsiteX9009" fmla="*/ 4749944 w 9144548"/>
                <a:gd name="connsiteY9009" fmla="*/ 221826 h 914180"/>
                <a:gd name="connsiteX9010" fmla="*/ 4750821 w 9144548"/>
                <a:gd name="connsiteY9010" fmla="*/ 220729 h 914180"/>
                <a:gd name="connsiteX9011" fmla="*/ 4752522 w 9144548"/>
                <a:gd name="connsiteY9011" fmla="*/ 221551 h 914180"/>
                <a:gd name="connsiteX9012" fmla="*/ 4762176 w 9144548"/>
                <a:gd name="connsiteY9012" fmla="*/ 227311 h 914180"/>
                <a:gd name="connsiteX9013" fmla="*/ 4755977 w 9144548"/>
                <a:gd name="connsiteY9013" fmla="*/ 231590 h 914180"/>
                <a:gd name="connsiteX9014" fmla="*/ 4753838 w 9144548"/>
                <a:gd name="connsiteY9014" fmla="*/ 230822 h 914180"/>
                <a:gd name="connsiteX9015" fmla="*/ 4755813 w 9144548"/>
                <a:gd name="connsiteY9015" fmla="*/ 231699 h 914180"/>
                <a:gd name="connsiteX9016" fmla="*/ 4745062 w 9144548"/>
                <a:gd name="connsiteY9016" fmla="*/ 239104 h 914180"/>
                <a:gd name="connsiteX9017" fmla="*/ 4738095 w 9144548"/>
                <a:gd name="connsiteY9017" fmla="*/ 234881 h 914180"/>
                <a:gd name="connsiteX9018" fmla="*/ 4749998 w 9144548"/>
                <a:gd name="connsiteY9018" fmla="*/ 221771 h 914180"/>
                <a:gd name="connsiteX9019" fmla="*/ 4744458 w 9144548"/>
                <a:gd name="connsiteY9019" fmla="*/ 312662 h 914180"/>
                <a:gd name="connsiteX9020" fmla="*/ 4745610 w 9144548"/>
                <a:gd name="connsiteY9020" fmla="*/ 313430 h 914180"/>
                <a:gd name="connsiteX9021" fmla="*/ 4744623 w 9144548"/>
                <a:gd name="connsiteY9021" fmla="*/ 314088 h 914180"/>
                <a:gd name="connsiteX9022" fmla="*/ 4744458 w 9144548"/>
                <a:gd name="connsiteY9022" fmla="*/ 312662 h 914180"/>
                <a:gd name="connsiteX9023" fmla="*/ 4745171 w 9144548"/>
                <a:gd name="connsiteY9023" fmla="*/ 321823 h 914180"/>
                <a:gd name="connsiteX9024" fmla="*/ 4744787 w 9144548"/>
                <a:gd name="connsiteY9024" fmla="*/ 315954 h 914180"/>
                <a:gd name="connsiteX9025" fmla="*/ 4746597 w 9144548"/>
                <a:gd name="connsiteY9025" fmla="*/ 314966 h 914180"/>
                <a:gd name="connsiteX9026" fmla="*/ 4745226 w 9144548"/>
                <a:gd name="connsiteY9026" fmla="*/ 321823 h 914180"/>
                <a:gd name="connsiteX9027" fmla="*/ 4747091 w 9144548"/>
                <a:gd name="connsiteY9027" fmla="*/ 312223 h 914180"/>
                <a:gd name="connsiteX9028" fmla="*/ 4744294 w 9144548"/>
                <a:gd name="connsiteY9028" fmla="*/ 310249 h 914180"/>
                <a:gd name="connsiteX9029" fmla="*/ 4744129 w 9144548"/>
                <a:gd name="connsiteY9029" fmla="*/ 308548 h 914180"/>
                <a:gd name="connsiteX9030" fmla="*/ 4748243 w 9144548"/>
                <a:gd name="connsiteY9030" fmla="*/ 305586 h 914180"/>
                <a:gd name="connsiteX9031" fmla="*/ 4747146 w 9144548"/>
                <a:gd name="connsiteY9031" fmla="*/ 312169 h 914180"/>
                <a:gd name="connsiteX9032" fmla="*/ 4749724 w 9144548"/>
                <a:gd name="connsiteY9032" fmla="*/ 296865 h 914180"/>
                <a:gd name="connsiteX9033" fmla="*/ 4748353 w 9144548"/>
                <a:gd name="connsiteY9033" fmla="*/ 297139 h 914180"/>
                <a:gd name="connsiteX9034" fmla="*/ 4748243 w 9144548"/>
                <a:gd name="connsiteY9034" fmla="*/ 296974 h 914180"/>
                <a:gd name="connsiteX9035" fmla="*/ 4749834 w 9144548"/>
                <a:gd name="connsiteY9035" fmla="*/ 296261 h 914180"/>
                <a:gd name="connsiteX9036" fmla="*/ 4749669 w 9144548"/>
                <a:gd name="connsiteY9036" fmla="*/ 296865 h 914180"/>
                <a:gd name="connsiteX9037" fmla="*/ 4761572 w 9144548"/>
                <a:gd name="connsiteY9037" fmla="*/ 244425 h 914180"/>
                <a:gd name="connsiteX9038" fmla="*/ 4756197 w 9144548"/>
                <a:gd name="connsiteY9038" fmla="*/ 246071 h 914180"/>
                <a:gd name="connsiteX9039" fmla="*/ 4747146 w 9144548"/>
                <a:gd name="connsiteY9039" fmla="*/ 240366 h 914180"/>
                <a:gd name="connsiteX9040" fmla="*/ 4758336 w 9144548"/>
                <a:gd name="connsiteY9040" fmla="*/ 232851 h 914180"/>
                <a:gd name="connsiteX9041" fmla="*/ 4763821 w 9144548"/>
                <a:gd name="connsiteY9041" fmla="*/ 235868 h 914180"/>
                <a:gd name="connsiteX9042" fmla="*/ 4761572 w 9144548"/>
                <a:gd name="connsiteY9042" fmla="*/ 244425 h 914180"/>
                <a:gd name="connsiteX9043" fmla="*/ 4764041 w 9144548"/>
                <a:gd name="connsiteY9043" fmla="*/ 234990 h 914180"/>
                <a:gd name="connsiteX9044" fmla="*/ 4758665 w 9144548"/>
                <a:gd name="connsiteY9044" fmla="*/ 232632 h 914180"/>
                <a:gd name="connsiteX9045" fmla="*/ 4764370 w 9144548"/>
                <a:gd name="connsiteY9045" fmla="*/ 228847 h 914180"/>
                <a:gd name="connsiteX9046" fmla="*/ 4765467 w 9144548"/>
                <a:gd name="connsiteY9046" fmla="*/ 229670 h 914180"/>
                <a:gd name="connsiteX9047" fmla="*/ 4764041 w 9144548"/>
                <a:gd name="connsiteY9047" fmla="*/ 235045 h 914180"/>
                <a:gd name="connsiteX9048" fmla="*/ 4766070 w 9144548"/>
                <a:gd name="connsiteY9048" fmla="*/ 227805 h 914180"/>
                <a:gd name="connsiteX9049" fmla="*/ 4765961 w 9144548"/>
                <a:gd name="connsiteY9049" fmla="*/ 227750 h 914180"/>
                <a:gd name="connsiteX9050" fmla="*/ 4766125 w 9144548"/>
                <a:gd name="connsiteY9050" fmla="*/ 227640 h 914180"/>
                <a:gd name="connsiteX9051" fmla="*/ 4766125 w 9144548"/>
                <a:gd name="connsiteY9051" fmla="*/ 227805 h 914180"/>
                <a:gd name="connsiteX9052" fmla="*/ 4763602 w 9144548"/>
                <a:gd name="connsiteY9052" fmla="*/ 226269 h 914180"/>
                <a:gd name="connsiteX9053" fmla="*/ 4754222 w 9144548"/>
                <a:gd name="connsiteY9053" fmla="*/ 221003 h 914180"/>
                <a:gd name="connsiteX9054" fmla="*/ 4751534 w 9144548"/>
                <a:gd name="connsiteY9054" fmla="*/ 219796 h 914180"/>
                <a:gd name="connsiteX9055" fmla="*/ 4755045 w 9144548"/>
                <a:gd name="connsiteY9055" fmla="*/ 215079 h 914180"/>
                <a:gd name="connsiteX9056" fmla="*/ 4766454 w 9144548"/>
                <a:gd name="connsiteY9056" fmla="*/ 224184 h 914180"/>
                <a:gd name="connsiteX9057" fmla="*/ 4763547 w 9144548"/>
                <a:gd name="connsiteY9057" fmla="*/ 226324 h 914180"/>
                <a:gd name="connsiteX9058" fmla="*/ 4767551 w 9144548"/>
                <a:gd name="connsiteY9058" fmla="*/ 222539 h 914180"/>
                <a:gd name="connsiteX9059" fmla="*/ 4755977 w 9144548"/>
                <a:gd name="connsiteY9059" fmla="*/ 213762 h 914180"/>
                <a:gd name="connsiteX9060" fmla="*/ 4756800 w 9144548"/>
                <a:gd name="connsiteY9060" fmla="*/ 212556 h 914180"/>
                <a:gd name="connsiteX9061" fmla="*/ 4769745 w 9144548"/>
                <a:gd name="connsiteY9061" fmla="*/ 203944 h 914180"/>
                <a:gd name="connsiteX9062" fmla="*/ 4771281 w 9144548"/>
                <a:gd name="connsiteY9062" fmla="*/ 205095 h 914180"/>
                <a:gd name="connsiteX9063" fmla="*/ 4772378 w 9144548"/>
                <a:gd name="connsiteY9063" fmla="*/ 205973 h 914180"/>
                <a:gd name="connsiteX9064" fmla="*/ 4767551 w 9144548"/>
                <a:gd name="connsiteY9064" fmla="*/ 222539 h 914180"/>
                <a:gd name="connsiteX9065" fmla="*/ 4772927 w 9144548"/>
                <a:gd name="connsiteY9065" fmla="*/ 203944 h 914180"/>
                <a:gd name="connsiteX9066" fmla="*/ 4771501 w 9144548"/>
                <a:gd name="connsiteY9066" fmla="*/ 202846 h 914180"/>
                <a:gd name="connsiteX9067" fmla="*/ 4773695 w 9144548"/>
                <a:gd name="connsiteY9067" fmla="*/ 201475 h 914180"/>
                <a:gd name="connsiteX9068" fmla="*/ 4772927 w 9144548"/>
                <a:gd name="connsiteY9068" fmla="*/ 203944 h 914180"/>
                <a:gd name="connsiteX9069" fmla="*/ 4805181 w 9144548"/>
                <a:gd name="connsiteY9069" fmla="*/ 184251 h 914180"/>
                <a:gd name="connsiteX9070" fmla="*/ 4812695 w 9144548"/>
                <a:gd name="connsiteY9070" fmla="*/ 180741 h 914180"/>
                <a:gd name="connsiteX9071" fmla="*/ 4805455 w 9144548"/>
                <a:gd name="connsiteY9071" fmla="*/ 188420 h 914180"/>
                <a:gd name="connsiteX9072" fmla="*/ 4805016 w 9144548"/>
                <a:gd name="connsiteY9072" fmla="*/ 188859 h 914180"/>
                <a:gd name="connsiteX9073" fmla="*/ 4805181 w 9144548"/>
                <a:gd name="connsiteY9073" fmla="*/ 184196 h 914180"/>
                <a:gd name="connsiteX9074" fmla="*/ 4804522 w 9144548"/>
                <a:gd name="connsiteY9074" fmla="*/ 205095 h 914180"/>
                <a:gd name="connsiteX9075" fmla="*/ 4804906 w 9144548"/>
                <a:gd name="connsiteY9075" fmla="*/ 191437 h 914180"/>
                <a:gd name="connsiteX9076" fmla="*/ 4807265 w 9144548"/>
                <a:gd name="connsiteY9076" fmla="*/ 188694 h 914180"/>
                <a:gd name="connsiteX9077" fmla="*/ 4813738 w 9144548"/>
                <a:gd name="connsiteY9077" fmla="*/ 180302 h 914180"/>
                <a:gd name="connsiteX9078" fmla="*/ 4826957 w 9144548"/>
                <a:gd name="connsiteY9078" fmla="*/ 174762 h 914180"/>
                <a:gd name="connsiteX9079" fmla="*/ 4827670 w 9144548"/>
                <a:gd name="connsiteY9079" fmla="*/ 180247 h 914180"/>
                <a:gd name="connsiteX9080" fmla="*/ 4828054 w 9144548"/>
                <a:gd name="connsiteY9080" fmla="*/ 198513 h 914180"/>
                <a:gd name="connsiteX9081" fmla="*/ 4813134 w 9144548"/>
                <a:gd name="connsiteY9081" fmla="*/ 207948 h 914180"/>
                <a:gd name="connsiteX9082" fmla="*/ 4808197 w 9144548"/>
                <a:gd name="connsiteY9082" fmla="*/ 197306 h 914180"/>
                <a:gd name="connsiteX9083" fmla="*/ 4808197 w 9144548"/>
                <a:gd name="connsiteY9083" fmla="*/ 197306 h 914180"/>
                <a:gd name="connsiteX9084" fmla="*/ 4807375 w 9144548"/>
                <a:gd name="connsiteY9084" fmla="*/ 191876 h 914180"/>
                <a:gd name="connsiteX9085" fmla="*/ 4807320 w 9144548"/>
                <a:gd name="connsiteY9085" fmla="*/ 197361 h 914180"/>
                <a:gd name="connsiteX9086" fmla="*/ 4807320 w 9144548"/>
                <a:gd name="connsiteY9086" fmla="*/ 197361 h 914180"/>
                <a:gd name="connsiteX9087" fmla="*/ 4807320 w 9144548"/>
                <a:gd name="connsiteY9087" fmla="*/ 197361 h 914180"/>
                <a:gd name="connsiteX9088" fmla="*/ 4811543 w 9144548"/>
                <a:gd name="connsiteY9088" fmla="*/ 208990 h 914180"/>
                <a:gd name="connsiteX9089" fmla="*/ 4809295 w 9144548"/>
                <a:gd name="connsiteY9089" fmla="*/ 210471 h 914180"/>
                <a:gd name="connsiteX9090" fmla="*/ 4804797 w 9144548"/>
                <a:gd name="connsiteY9090" fmla="*/ 213707 h 914180"/>
                <a:gd name="connsiteX9091" fmla="*/ 4804577 w 9144548"/>
                <a:gd name="connsiteY9091" fmla="*/ 205095 h 914180"/>
                <a:gd name="connsiteX9092" fmla="*/ 4804852 w 9144548"/>
                <a:gd name="connsiteY9092" fmla="*/ 216779 h 914180"/>
                <a:gd name="connsiteX9093" fmla="*/ 4812695 w 9144548"/>
                <a:gd name="connsiteY9093" fmla="*/ 211349 h 914180"/>
                <a:gd name="connsiteX9094" fmla="*/ 4812805 w 9144548"/>
                <a:gd name="connsiteY9094" fmla="*/ 211294 h 914180"/>
                <a:gd name="connsiteX9095" fmla="*/ 4813957 w 9144548"/>
                <a:gd name="connsiteY9095" fmla="*/ 213323 h 914180"/>
                <a:gd name="connsiteX9096" fmla="*/ 4825147 w 9144548"/>
                <a:gd name="connsiteY9096" fmla="*/ 228353 h 914180"/>
                <a:gd name="connsiteX9097" fmla="*/ 4821143 w 9144548"/>
                <a:gd name="connsiteY9097" fmla="*/ 230986 h 914180"/>
                <a:gd name="connsiteX9098" fmla="*/ 4819387 w 9144548"/>
                <a:gd name="connsiteY9098" fmla="*/ 229176 h 914180"/>
                <a:gd name="connsiteX9099" fmla="*/ 4804852 w 9144548"/>
                <a:gd name="connsiteY9099" fmla="*/ 217163 h 914180"/>
                <a:gd name="connsiteX9100" fmla="*/ 4804852 w 9144548"/>
                <a:gd name="connsiteY9100" fmla="*/ 216779 h 914180"/>
                <a:gd name="connsiteX9101" fmla="*/ 4804961 w 9144548"/>
                <a:gd name="connsiteY9101" fmla="*/ 219577 h 914180"/>
                <a:gd name="connsiteX9102" fmla="*/ 4817468 w 9144548"/>
                <a:gd name="connsiteY9102" fmla="*/ 229505 h 914180"/>
                <a:gd name="connsiteX9103" fmla="*/ 4819936 w 9144548"/>
                <a:gd name="connsiteY9103" fmla="*/ 231754 h 914180"/>
                <a:gd name="connsiteX9104" fmla="*/ 4816645 w 9144548"/>
                <a:gd name="connsiteY9104" fmla="*/ 233948 h 914180"/>
                <a:gd name="connsiteX9105" fmla="*/ 4805564 w 9144548"/>
                <a:gd name="connsiteY9105" fmla="*/ 229889 h 914180"/>
                <a:gd name="connsiteX9106" fmla="*/ 4804961 w 9144548"/>
                <a:gd name="connsiteY9106" fmla="*/ 219577 h 914180"/>
                <a:gd name="connsiteX9107" fmla="*/ 4813847 w 9144548"/>
                <a:gd name="connsiteY9107" fmla="*/ 287375 h 914180"/>
                <a:gd name="connsiteX9108" fmla="*/ 4812915 w 9144548"/>
                <a:gd name="connsiteY9108" fmla="*/ 284852 h 914180"/>
                <a:gd name="connsiteX9109" fmla="*/ 4819058 w 9144548"/>
                <a:gd name="connsiteY9109" fmla="*/ 289021 h 914180"/>
                <a:gd name="connsiteX9110" fmla="*/ 4813847 w 9144548"/>
                <a:gd name="connsiteY9110" fmla="*/ 287375 h 914180"/>
                <a:gd name="connsiteX9111" fmla="*/ 4812147 w 9144548"/>
                <a:gd name="connsiteY9111" fmla="*/ 280244 h 914180"/>
                <a:gd name="connsiteX9112" fmla="*/ 4811708 w 9144548"/>
                <a:gd name="connsiteY9112" fmla="*/ 277556 h 914180"/>
                <a:gd name="connsiteX9113" fmla="*/ 4811818 w 9144548"/>
                <a:gd name="connsiteY9113" fmla="*/ 277666 h 914180"/>
                <a:gd name="connsiteX9114" fmla="*/ 4820265 w 9144548"/>
                <a:gd name="connsiteY9114" fmla="*/ 281122 h 914180"/>
                <a:gd name="connsiteX9115" fmla="*/ 4812092 w 9144548"/>
                <a:gd name="connsiteY9115" fmla="*/ 280244 h 914180"/>
                <a:gd name="connsiteX9116" fmla="*/ 4823830 w 9144548"/>
                <a:gd name="connsiteY9116" fmla="*/ 238611 h 914180"/>
                <a:gd name="connsiteX9117" fmla="*/ 4823117 w 9144548"/>
                <a:gd name="connsiteY9117" fmla="*/ 238995 h 914180"/>
                <a:gd name="connsiteX9118" fmla="*/ 4819223 w 9144548"/>
                <a:gd name="connsiteY9118" fmla="*/ 235319 h 914180"/>
                <a:gd name="connsiteX9119" fmla="*/ 4821746 w 9144548"/>
                <a:gd name="connsiteY9119" fmla="*/ 233564 h 914180"/>
                <a:gd name="connsiteX9120" fmla="*/ 4825092 w 9144548"/>
                <a:gd name="connsiteY9120" fmla="*/ 237514 h 914180"/>
                <a:gd name="connsiteX9121" fmla="*/ 4823830 w 9144548"/>
                <a:gd name="connsiteY9121" fmla="*/ 238665 h 914180"/>
                <a:gd name="connsiteX9122" fmla="*/ 4828328 w 9144548"/>
                <a:gd name="connsiteY9122" fmla="*/ 235539 h 914180"/>
                <a:gd name="connsiteX9123" fmla="*/ 4827451 w 9144548"/>
                <a:gd name="connsiteY9123" fmla="*/ 234826 h 914180"/>
                <a:gd name="connsiteX9124" fmla="*/ 4825970 w 9144548"/>
                <a:gd name="connsiteY9124" fmla="*/ 236581 h 914180"/>
                <a:gd name="connsiteX9125" fmla="*/ 4822953 w 9144548"/>
                <a:gd name="connsiteY9125" fmla="*/ 232686 h 914180"/>
                <a:gd name="connsiteX9126" fmla="*/ 4826738 w 9144548"/>
                <a:gd name="connsiteY9126" fmla="*/ 230108 h 914180"/>
                <a:gd name="connsiteX9127" fmla="*/ 4828383 w 9144548"/>
                <a:gd name="connsiteY9127" fmla="*/ 232083 h 914180"/>
                <a:gd name="connsiteX9128" fmla="*/ 4828383 w 9144548"/>
                <a:gd name="connsiteY9128" fmla="*/ 235484 h 914180"/>
                <a:gd name="connsiteX9129" fmla="*/ 4827067 w 9144548"/>
                <a:gd name="connsiteY9129" fmla="*/ 227092 h 914180"/>
                <a:gd name="connsiteX9130" fmla="*/ 4816316 w 9144548"/>
                <a:gd name="connsiteY9130" fmla="*/ 212994 h 914180"/>
                <a:gd name="connsiteX9131" fmla="*/ 4814451 w 9144548"/>
                <a:gd name="connsiteY9131" fmla="*/ 210142 h 914180"/>
                <a:gd name="connsiteX9132" fmla="*/ 4828109 w 9144548"/>
                <a:gd name="connsiteY9132" fmla="*/ 201201 h 914180"/>
                <a:gd name="connsiteX9133" fmla="*/ 4828383 w 9144548"/>
                <a:gd name="connsiteY9133" fmla="*/ 226269 h 914180"/>
                <a:gd name="connsiteX9134" fmla="*/ 4827122 w 9144548"/>
                <a:gd name="connsiteY9134" fmla="*/ 227037 h 914180"/>
                <a:gd name="connsiteX9135" fmla="*/ 4871717 w 9144548"/>
                <a:gd name="connsiteY9135" fmla="*/ 264721 h 914180"/>
                <a:gd name="connsiteX9136" fmla="*/ 4869633 w 9144548"/>
                <a:gd name="connsiteY9136" fmla="*/ 260662 h 914180"/>
                <a:gd name="connsiteX9137" fmla="*/ 4864477 w 9144548"/>
                <a:gd name="connsiteY9137" fmla="*/ 249636 h 914180"/>
                <a:gd name="connsiteX9138" fmla="*/ 4863819 w 9144548"/>
                <a:gd name="connsiteY9138" fmla="*/ 247552 h 914180"/>
                <a:gd name="connsiteX9139" fmla="*/ 4870181 w 9144548"/>
                <a:gd name="connsiteY9139" fmla="*/ 250349 h 914180"/>
                <a:gd name="connsiteX9140" fmla="*/ 4871662 w 9144548"/>
                <a:gd name="connsiteY9140" fmla="*/ 264721 h 914180"/>
                <a:gd name="connsiteX9141" fmla="*/ 4834746 w 9144548"/>
                <a:gd name="connsiteY9141" fmla="*/ 171800 h 914180"/>
                <a:gd name="connsiteX9142" fmla="*/ 4857346 w 9144548"/>
                <a:gd name="connsiteY9142" fmla="*/ 164395 h 914180"/>
                <a:gd name="connsiteX9143" fmla="*/ 4860253 w 9144548"/>
                <a:gd name="connsiteY9143" fmla="*/ 181289 h 914180"/>
                <a:gd name="connsiteX9144" fmla="*/ 4848185 w 9144548"/>
                <a:gd name="connsiteY9144" fmla="*/ 187268 h 914180"/>
                <a:gd name="connsiteX9145" fmla="*/ 4841383 w 9144548"/>
                <a:gd name="connsiteY9145" fmla="*/ 190943 h 914180"/>
                <a:gd name="connsiteX9146" fmla="*/ 4834746 w 9144548"/>
                <a:gd name="connsiteY9146" fmla="*/ 171854 h 914180"/>
                <a:gd name="connsiteX9147" fmla="*/ 4841987 w 9144548"/>
                <a:gd name="connsiteY9147" fmla="*/ 192863 h 914180"/>
                <a:gd name="connsiteX9148" fmla="*/ 4850544 w 9144548"/>
                <a:gd name="connsiteY9148" fmla="*/ 188036 h 914180"/>
                <a:gd name="connsiteX9149" fmla="*/ 4860472 w 9144548"/>
                <a:gd name="connsiteY9149" fmla="*/ 182770 h 914180"/>
                <a:gd name="connsiteX9150" fmla="*/ 4864531 w 9144548"/>
                <a:gd name="connsiteY9150" fmla="*/ 208112 h 914180"/>
                <a:gd name="connsiteX9151" fmla="*/ 4848734 w 9144548"/>
                <a:gd name="connsiteY9151" fmla="*/ 214859 h 914180"/>
                <a:gd name="connsiteX9152" fmla="*/ 4841987 w 9144548"/>
                <a:gd name="connsiteY9152" fmla="*/ 192808 h 914180"/>
                <a:gd name="connsiteX9153" fmla="*/ 4849941 w 9144548"/>
                <a:gd name="connsiteY9153" fmla="*/ 218699 h 914180"/>
                <a:gd name="connsiteX9154" fmla="*/ 4849227 w 9144548"/>
                <a:gd name="connsiteY9154" fmla="*/ 216450 h 914180"/>
                <a:gd name="connsiteX9155" fmla="*/ 4864696 w 9144548"/>
                <a:gd name="connsiteY9155" fmla="*/ 209209 h 914180"/>
                <a:gd name="connsiteX9156" fmla="*/ 4866561 w 9144548"/>
                <a:gd name="connsiteY9156" fmla="*/ 221935 h 914180"/>
                <a:gd name="connsiteX9157" fmla="*/ 4851915 w 9144548"/>
                <a:gd name="connsiteY9157" fmla="*/ 226653 h 914180"/>
                <a:gd name="connsiteX9158" fmla="*/ 4849886 w 9144548"/>
                <a:gd name="connsiteY9158" fmla="*/ 218754 h 914180"/>
                <a:gd name="connsiteX9159" fmla="*/ 4852189 w 9144548"/>
                <a:gd name="connsiteY9159" fmla="*/ 227585 h 914180"/>
                <a:gd name="connsiteX9160" fmla="*/ 4866616 w 9144548"/>
                <a:gd name="connsiteY9160" fmla="*/ 222155 h 914180"/>
                <a:gd name="connsiteX9161" fmla="*/ 4867823 w 9144548"/>
                <a:gd name="connsiteY9161" fmla="*/ 231480 h 914180"/>
                <a:gd name="connsiteX9162" fmla="*/ 4852848 w 9144548"/>
                <a:gd name="connsiteY9162" fmla="*/ 230328 h 914180"/>
                <a:gd name="connsiteX9163" fmla="*/ 4852135 w 9144548"/>
                <a:gd name="connsiteY9163" fmla="*/ 227585 h 914180"/>
                <a:gd name="connsiteX9164" fmla="*/ 4853067 w 9144548"/>
                <a:gd name="connsiteY9164" fmla="*/ 230931 h 914180"/>
                <a:gd name="connsiteX9165" fmla="*/ 4868262 w 9144548"/>
                <a:gd name="connsiteY9165" fmla="*/ 233948 h 914180"/>
                <a:gd name="connsiteX9166" fmla="*/ 4870126 w 9144548"/>
                <a:gd name="connsiteY9166" fmla="*/ 249362 h 914180"/>
                <a:gd name="connsiteX9167" fmla="*/ 4863654 w 9144548"/>
                <a:gd name="connsiteY9167" fmla="*/ 246784 h 914180"/>
                <a:gd name="connsiteX9168" fmla="*/ 4862831 w 9144548"/>
                <a:gd name="connsiteY9168" fmla="*/ 244096 h 914180"/>
                <a:gd name="connsiteX9169" fmla="*/ 4861953 w 9144548"/>
                <a:gd name="connsiteY9169" fmla="*/ 238446 h 914180"/>
                <a:gd name="connsiteX9170" fmla="*/ 4861514 w 9144548"/>
                <a:gd name="connsiteY9170" fmla="*/ 244096 h 914180"/>
                <a:gd name="connsiteX9171" fmla="*/ 4861789 w 9144548"/>
                <a:gd name="connsiteY9171" fmla="*/ 245961 h 914180"/>
                <a:gd name="connsiteX9172" fmla="*/ 4856249 w 9144548"/>
                <a:gd name="connsiteY9172" fmla="*/ 243986 h 914180"/>
                <a:gd name="connsiteX9173" fmla="*/ 4853067 w 9144548"/>
                <a:gd name="connsiteY9173" fmla="*/ 230822 h 914180"/>
                <a:gd name="connsiteX9174" fmla="*/ 4860143 w 9144548"/>
                <a:gd name="connsiteY9174" fmla="*/ 261759 h 914180"/>
                <a:gd name="connsiteX9175" fmla="*/ 4859979 w 9144548"/>
                <a:gd name="connsiteY9175" fmla="*/ 261868 h 914180"/>
                <a:gd name="connsiteX9176" fmla="*/ 4856303 w 9144548"/>
                <a:gd name="connsiteY9176" fmla="*/ 244425 h 914180"/>
                <a:gd name="connsiteX9177" fmla="*/ 4861844 w 9144548"/>
                <a:gd name="connsiteY9177" fmla="*/ 246729 h 914180"/>
                <a:gd name="connsiteX9178" fmla="*/ 4862337 w 9144548"/>
                <a:gd name="connsiteY9178" fmla="*/ 249856 h 914180"/>
                <a:gd name="connsiteX9179" fmla="*/ 4866890 w 9144548"/>
                <a:gd name="connsiteY9179" fmla="*/ 261046 h 914180"/>
                <a:gd name="connsiteX9180" fmla="*/ 4872321 w 9144548"/>
                <a:gd name="connsiteY9180" fmla="*/ 271248 h 914180"/>
                <a:gd name="connsiteX9181" fmla="*/ 4872540 w 9144548"/>
                <a:gd name="connsiteY9181" fmla="*/ 274375 h 914180"/>
                <a:gd name="connsiteX9182" fmla="*/ 4866342 w 9144548"/>
                <a:gd name="connsiteY9182" fmla="*/ 278050 h 914180"/>
                <a:gd name="connsiteX9183" fmla="*/ 4866342 w 9144548"/>
                <a:gd name="connsiteY9183" fmla="*/ 278050 h 914180"/>
                <a:gd name="connsiteX9184" fmla="*/ 4867329 w 9144548"/>
                <a:gd name="connsiteY9184" fmla="*/ 275253 h 914180"/>
                <a:gd name="connsiteX9185" fmla="*/ 4860527 w 9144548"/>
                <a:gd name="connsiteY9185" fmla="*/ 260716 h 914180"/>
                <a:gd name="connsiteX9186" fmla="*/ 4860088 w 9144548"/>
                <a:gd name="connsiteY9186" fmla="*/ 261868 h 914180"/>
                <a:gd name="connsiteX9187" fmla="*/ 4869358 w 9144548"/>
                <a:gd name="connsiteY9187" fmla="*/ 715064 h 914180"/>
                <a:gd name="connsiteX9188" fmla="*/ 4866671 w 9144548"/>
                <a:gd name="connsiteY9188" fmla="*/ 712212 h 914180"/>
                <a:gd name="connsiteX9189" fmla="*/ 4870072 w 9144548"/>
                <a:gd name="connsiteY9189" fmla="*/ 712212 h 914180"/>
                <a:gd name="connsiteX9190" fmla="*/ 4875283 w 9144548"/>
                <a:gd name="connsiteY9190" fmla="*/ 722195 h 914180"/>
                <a:gd name="connsiteX9191" fmla="*/ 4869358 w 9144548"/>
                <a:gd name="connsiteY9191" fmla="*/ 715064 h 914180"/>
                <a:gd name="connsiteX9192" fmla="*/ 4871992 w 9144548"/>
                <a:gd name="connsiteY9192" fmla="*/ 292531 h 914180"/>
                <a:gd name="connsiteX9193" fmla="*/ 4873692 w 9144548"/>
                <a:gd name="connsiteY9193" fmla="*/ 291050 h 914180"/>
                <a:gd name="connsiteX9194" fmla="*/ 4873747 w 9144548"/>
                <a:gd name="connsiteY9194" fmla="*/ 291928 h 914180"/>
                <a:gd name="connsiteX9195" fmla="*/ 4871937 w 9144548"/>
                <a:gd name="connsiteY9195" fmla="*/ 292531 h 914180"/>
                <a:gd name="connsiteX9196" fmla="*/ 4882962 w 9144548"/>
                <a:gd name="connsiteY9196" fmla="*/ 722195 h 914180"/>
                <a:gd name="connsiteX9197" fmla="*/ 4879890 w 9144548"/>
                <a:gd name="connsiteY9197" fmla="*/ 712157 h 914180"/>
                <a:gd name="connsiteX9198" fmla="*/ 4883181 w 9144548"/>
                <a:gd name="connsiteY9198" fmla="*/ 712157 h 914180"/>
                <a:gd name="connsiteX9199" fmla="*/ 4882962 w 9144548"/>
                <a:gd name="connsiteY9199" fmla="*/ 722195 h 914180"/>
                <a:gd name="connsiteX9200" fmla="*/ 4987567 w 9144548"/>
                <a:gd name="connsiteY9200" fmla="*/ 116782 h 914180"/>
                <a:gd name="connsiteX9201" fmla="*/ 4990200 w 9144548"/>
                <a:gd name="connsiteY9201" fmla="*/ 118757 h 914180"/>
                <a:gd name="connsiteX9202" fmla="*/ 4995027 w 9144548"/>
                <a:gd name="connsiteY9202" fmla="*/ 125943 h 914180"/>
                <a:gd name="connsiteX9203" fmla="*/ 5010276 w 9144548"/>
                <a:gd name="connsiteY9203" fmla="*/ 143825 h 914180"/>
                <a:gd name="connsiteX9204" fmla="*/ 5030078 w 9144548"/>
                <a:gd name="connsiteY9204" fmla="*/ 173061 h 914180"/>
                <a:gd name="connsiteX9205" fmla="*/ 5010879 w 9144548"/>
                <a:gd name="connsiteY9205" fmla="*/ 165272 h 914180"/>
                <a:gd name="connsiteX9206" fmla="*/ 5007478 w 9144548"/>
                <a:gd name="connsiteY9206" fmla="*/ 161378 h 914180"/>
                <a:gd name="connsiteX9207" fmla="*/ 4988225 w 9144548"/>
                <a:gd name="connsiteY9207" fmla="*/ 141685 h 914180"/>
                <a:gd name="connsiteX9208" fmla="*/ 4987951 w 9144548"/>
                <a:gd name="connsiteY9208" fmla="*/ 139985 h 914180"/>
                <a:gd name="connsiteX9209" fmla="*/ 4987622 w 9144548"/>
                <a:gd name="connsiteY9209" fmla="*/ 116782 h 914180"/>
                <a:gd name="connsiteX9210" fmla="*/ 5000896 w 9144548"/>
                <a:gd name="connsiteY9210" fmla="*/ 235923 h 914180"/>
                <a:gd name="connsiteX9211" fmla="*/ 5005229 w 9144548"/>
                <a:gd name="connsiteY9211" fmla="*/ 230712 h 914180"/>
                <a:gd name="connsiteX9212" fmla="*/ 5000018 w 9144548"/>
                <a:gd name="connsiteY9212" fmla="*/ 235758 h 914180"/>
                <a:gd name="connsiteX9213" fmla="*/ 5000018 w 9144548"/>
                <a:gd name="connsiteY9213" fmla="*/ 235758 h 914180"/>
                <a:gd name="connsiteX9214" fmla="*/ 4997605 w 9144548"/>
                <a:gd name="connsiteY9214" fmla="*/ 239049 h 914180"/>
                <a:gd name="connsiteX9215" fmla="*/ 4994259 w 9144548"/>
                <a:gd name="connsiteY9215" fmla="*/ 211294 h 914180"/>
                <a:gd name="connsiteX9216" fmla="*/ 4997002 w 9144548"/>
                <a:gd name="connsiteY9216" fmla="*/ 213762 h 914180"/>
                <a:gd name="connsiteX9217" fmla="*/ 5008795 w 9144548"/>
                <a:gd name="connsiteY9217" fmla="*/ 227146 h 914180"/>
                <a:gd name="connsiteX9218" fmla="*/ 5015597 w 9144548"/>
                <a:gd name="connsiteY9218" fmla="*/ 233839 h 914180"/>
                <a:gd name="connsiteX9219" fmla="*/ 5016803 w 9144548"/>
                <a:gd name="connsiteY9219" fmla="*/ 234826 h 914180"/>
                <a:gd name="connsiteX9220" fmla="*/ 5007917 w 9144548"/>
                <a:gd name="connsiteY9220" fmla="*/ 243054 h 914180"/>
                <a:gd name="connsiteX9221" fmla="*/ 4999305 w 9144548"/>
                <a:gd name="connsiteY9221" fmla="*/ 251556 h 914180"/>
                <a:gd name="connsiteX9222" fmla="*/ 4997934 w 9144548"/>
                <a:gd name="connsiteY9222" fmla="*/ 241902 h 914180"/>
                <a:gd name="connsiteX9223" fmla="*/ 4997824 w 9144548"/>
                <a:gd name="connsiteY9223" fmla="*/ 241079 h 914180"/>
                <a:gd name="connsiteX9224" fmla="*/ 5000841 w 9144548"/>
                <a:gd name="connsiteY9224" fmla="*/ 235813 h 914180"/>
                <a:gd name="connsiteX9225" fmla="*/ 5012525 w 9144548"/>
                <a:gd name="connsiteY9225" fmla="*/ 226598 h 914180"/>
                <a:gd name="connsiteX9226" fmla="*/ 4999799 w 9144548"/>
                <a:gd name="connsiteY9226" fmla="*/ 213269 h 914180"/>
                <a:gd name="connsiteX9227" fmla="*/ 4994040 w 9144548"/>
                <a:gd name="connsiteY9227" fmla="*/ 208990 h 914180"/>
                <a:gd name="connsiteX9228" fmla="*/ 4993217 w 9144548"/>
                <a:gd name="connsiteY9228" fmla="*/ 201804 h 914180"/>
                <a:gd name="connsiteX9229" fmla="*/ 4993381 w 9144548"/>
                <a:gd name="connsiteY9229" fmla="*/ 201969 h 914180"/>
                <a:gd name="connsiteX9230" fmla="*/ 5010770 w 9144548"/>
                <a:gd name="connsiteY9230" fmla="*/ 217328 h 914180"/>
                <a:gd name="connsiteX9231" fmla="*/ 5013732 w 9144548"/>
                <a:gd name="connsiteY9231" fmla="*/ 219357 h 914180"/>
                <a:gd name="connsiteX9232" fmla="*/ 5022563 w 9144548"/>
                <a:gd name="connsiteY9232" fmla="*/ 229505 h 914180"/>
                <a:gd name="connsiteX9233" fmla="*/ 5018833 w 9144548"/>
                <a:gd name="connsiteY9233" fmla="*/ 232961 h 914180"/>
                <a:gd name="connsiteX9234" fmla="*/ 5012580 w 9144548"/>
                <a:gd name="connsiteY9234" fmla="*/ 226598 h 914180"/>
                <a:gd name="connsiteX9235" fmla="*/ 5020259 w 9144548"/>
                <a:gd name="connsiteY9235" fmla="*/ 221826 h 914180"/>
                <a:gd name="connsiteX9236" fmla="*/ 5013403 w 9144548"/>
                <a:gd name="connsiteY9236" fmla="*/ 216724 h 914180"/>
                <a:gd name="connsiteX9237" fmla="*/ 4997056 w 9144548"/>
                <a:gd name="connsiteY9237" fmla="*/ 201311 h 914180"/>
                <a:gd name="connsiteX9238" fmla="*/ 4992778 w 9144548"/>
                <a:gd name="connsiteY9238" fmla="*/ 197197 h 914180"/>
                <a:gd name="connsiteX9239" fmla="*/ 4992174 w 9144548"/>
                <a:gd name="connsiteY9239" fmla="*/ 189078 h 914180"/>
                <a:gd name="connsiteX9240" fmla="*/ 4999963 w 9144548"/>
                <a:gd name="connsiteY9240" fmla="*/ 195441 h 914180"/>
                <a:gd name="connsiteX9241" fmla="*/ 5013622 w 9144548"/>
                <a:gd name="connsiteY9241" fmla="*/ 204163 h 914180"/>
                <a:gd name="connsiteX9242" fmla="*/ 5020862 w 9144548"/>
                <a:gd name="connsiteY9242" fmla="*/ 207125 h 914180"/>
                <a:gd name="connsiteX9243" fmla="*/ 5007204 w 9144548"/>
                <a:gd name="connsiteY9243" fmla="*/ 203944 h 914180"/>
                <a:gd name="connsiteX9244" fmla="*/ 5027116 w 9144548"/>
                <a:gd name="connsiteY9244" fmla="*/ 223526 h 914180"/>
                <a:gd name="connsiteX9245" fmla="*/ 5020314 w 9144548"/>
                <a:gd name="connsiteY9245" fmla="*/ 221826 h 914180"/>
                <a:gd name="connsiteX9246" fmla="*/ 5012251 w 9144548"/>
                <a:gd name="connsiteY9246" fmla="*/ 184251 h 914180"/>
                <a:gd name="connsiteX9247" fmla="*/ 5020643 w 9144548"/>
                <a:gd name="connsiteY9247" fmla="*/ 190614 h 914180"/>
                <a:gd name="connsiteX9248" fmla="*/ 5010057 w 9144548"/>
                <a:gd name="connsiteY9248" fmla="*/ 189188 h 914180"/>
                <a:gd name="connsiteX9249" fmla="*/ 5003090 w 9144548"/>
                <a:gd name="connsiteY9249" fmla="*/ 184910 h 914180"/>
                <a:gd name="connsiteX9250" fmla="*/ 4990693 w 9144548"/>
                <a:gd name="connsiteY9250" fmla="*/ 176078 h 914180"/>
                <a:gd name="connsiteX9251" fmla="*/ 4990364 w 9144548"/>
                <a:gd name="connsiteY9251" fmla="*/ 166644 h 914180"/>
                <a:gd name="connsiteX9252" fmla="*/ 4988774 w 9144548"/>
                <a:gd name="connsiteY9252" fmla="*/ 146019 h 914180"/>
                <a:gd name="connsiteX9253" fmla="*/ 5004626 w 9144548"/>
                <a:gd name="connsiteY9253" fmla="*/ 161871 h 914180"/>
                <a:gd name="connsiteX9254" fmla="*/ 5010221 w 9144548"/>
                <a:gd name="connsiteY9254" fmla="*/ 167686 h 914180"/>
                <a:gd name="connsiteX9255" fmla="*/ 5012251 w 9144548"/>
                <a:gd name="connsiteY9255" fmla="*/ 184251 h 914180"/>
                <a:gd name="connsiteX9256" fmla="*/ 5000622 w 9144548"/>
                <a:gd name="connsiteY9256" fmla="*/ 185623 h 914180"/>
                <a:gd name="connsiteX9257" fmla="*/ 5006656 w 9144548"/>
                <a:gd name="connsiteY9257" fmla="*/ 189024 h 914180"/>
                <a:gd name="connsiteX9258" fmla="*/ 5018065 w 9144548"/>
                <a:gd name="connsiteY9258" fmla="*/ 204876 h 914180"/>
                <a:gd name="connsiteX9259" fmla="*/ 5024099 w 9144548"/>
                <a:gd name="connsiteY9259" fmla="*/ 207619 h 914180"/>
                <a:gd name="connsiteX9260" fmla="*/ 5023441 w 9144548"/>
                <a:gd name="connsiteY9260" fmla="*/ 207509 h 914180"/>
                <a:gd name="connsiteX9261" fmla="*/ 5002652 w 9144548"/>
                <a:gd name="connsiteY9261" fmla="*/ 194893 h 914180"/>
                <a:gd name="connsiteX9262" fmla="*/ 4992065 w 9144548"/>
                <a:gd name="connsiteY9262" fmla="*/ 185623 h 914180"/>
                <a:gd name="connsiteX9263" fmla="*/ 4991900 w 9144548"/>
                <a:gd name="connsiteY9263" fmla="*/ 185458 h 914180"/>
                <a:gd name="connsiteX9264" fmla="*/ 4990968 w 9144548"/>
                <a:gd name="connsiteY9264" fmla="*/ 179205 h 914180"/>
                <a:gd name="connsiteX9265" fmla="*/ 5000677 w 9144548"/>
                <a:gd name="connsiteY9265" fmla="*/ 185568 h 914180"/>
                <a:gd name="connsiteX9266" fmla="*/ 4932165 w 9144548"/>
                <a:gd name="connsiteY9266" fmla="*/ 254299 h 914180"/>
                <a:gd name="connsiteX9267" fmla="*/ 4937980 w 9144548"/>
                <a:gd name="connsiteY9267" fmla="*/ 256877 h 914180"/>
                <a:gd name="connsiteX9268" fmla="*/ 4938583 w 9144548"/>
                <a:gd name="connsiteY9268" fmla="*/ 260113 h 914180"/>
                <a:gd name="connsiteX9269" fmla="*/ 4938419 w 9144548"/>
                <a:gd name="connsiteY9269" fmla="*/ 260826 h 914180"/>
                <a:gd name="connsiteX9270" fmla="*/ 4932165 w 9144548"/>
                <a:gd name="connsiteY9270" fmla="*/ 254354 h 914180"/>
                <a:gd name="connsiteX9271" fmla="*/ 4932165 w 9144548"/>
                <a:gd name="connsiteY9271" fmla="*/ 254354 h 914180"/>
                <a:gd name="connsiteX9272" fmla="*/ 4938035 w 9144548"/>
                <a:gd name="connsiteY9272" fmla="*/ 262581 h 914180"/>
                <a:gd name="connsiteX9273" fmla="*/ 4936553 w 9144548"/>
                <a:gd name="connsiteY9273" fmla="*/ 269658 h 914180"/>
                <a:gd name="connsiteX9274" fmla="*/ 4935731 w 9144548"/>
                <a:gd name="connsiteY9274" fmla="*/ 263679 h 914180"/>
                <a:gd name="connsiteX9275" fmla="*/ 4933372 w 9144548"/>
                <a:gd name="connsiteY9275" fmla="*/ 256657 h 914180"/>
                <a:gd name="connsiteX9276" fmla="*/ 4937705 w 9144548"/>
                <a:gd name="connsiteY9276" fmla="*/ 262143 h 914180"/>
                <a:gd name="connsiteX9277" fmla="*/ 4938089 w 9144548"/>
                <a:gd name="connsiteY9277" fmla="*/ 262581 h 914180"/>
                <a:gd name="connsiteX9278" fmla="*/ 4928764 w 9144548"/>
                <a:gd name="connsiteY9278" fmla="*/ 252818 h 914180"/>
                <a:gd name="connsiteX9279" fmla="*/ 4932878 w 9144548"/>
                <a:gd name="connsiteY9279" fmla="*/ 263788 h 914180"/>
                <a:gd name="connsiteX9280" fmla="*/ 4934140 w 9144548"/>
                <a:gd name="connsiteY9280" fmla="*/ 270974 h 914180"/>
                <a:gd name="connsiteX9281" fmla="*/ 4935073 w 9144548"/>
                <a:gd name="connsiteY9281" fmla="*/ 277117 h 914180"/>
                <a:gd name="connsiteX9282" fmla="*/ 4934030 w 9144548"/>
                <a:gd name="connsiteY9282" fmla="*/ 282658 h 914180"/>
                <a:gd name="connsiteX9283" fmla="*/ 4929532 w 9144548"/>
                <a:gd name="connsiteY9283" fmla="*/ 279805 h 914180"/>
                <a:gd name="connsiteX9284" fmla="*/ 4928051 w 9144548"/>
                <a:gd name="connsiteY9284" fmla="*/ 269712 h 914180"/>
                <a:gd name="connsiteX9285" fmla="*/ 4925089 w 9144548"/>
                <a:gd name="connsiteY9285" fmla="*/ 263843 h 914180"/>
                <a:gd name="connsiteX9286" fmla="*/ 4919659 w 9144548"/>
                <a:gd name="connsiteY9286" fmla="*/ 258303 h 914180"/>
                <a:gd name="connsiteX9287" fmla="*/ 4925912 w 9144548"/>
                <a:gd name="connsiteY9287" fmla="*/ 269822 h 914180"/>
                <a:gd name="connsiteX9288" fmla="*/ 4926680 w 9144548"/>
                <a:gd name="connsiteY9288" fmla="*/ 277995 h 914180"/>
                <a:gd name="connsiteX9289" fmla="*/ 4921085 w 9144548"/>
                <a:gd name="connsiteY9289" fmla="*/ 274594 h 914180"/>
                <a:gd name="connsiteX9290" fmla="*/ 4912857 w 9144548"/>
                <a:gd name="connsiteY9290" fmla="*/ 249691 h 914180"/>
                <a:gd name="connsiteX9291" fmla="*/ 4911540 w 9144548"/>
                <a:gd name="connsiteY9291" fmla="*/ 246126 h 914180"/>
                <a:gd name="connsiteX9292" fmla="*/ 4928709 w 9144548"/>
                <a:gd name="connsiteY9292" fmla="*/ 252763 h 914180"/>
                <a:gd name="connsiteX9293" fmla="*/ 4933537 w 9144548"/>
                <a:gd name="connsiteY9293" fmla="*/ 285455 h 914180"/>
                <a:gd name="connsiteX9294" fmla="*/ 4933317 w 9144548"/>
                <a:gd name="connsiteY9294" fmla="*/ 286607 h 914180"/>
                <a:gd name="connsiteX9295" fmla="*/ 4932055 w 9144548"/>
                <a:gd name="connsiteY9295" fmla="*/ 293628 h 914180"/>
                <a:gd name="connsiteX9296" fmla="*/ 4931288 w 9144548"/>
                <a:gd name="connsiteY9296" fmla="*/ 297907 h 914180"/>
                <a:gd name="connsiteX9297" fmla="*/ 4931013 w 9144548"/>
                <a:gd name="connsiteY9297" fmla="*/ 297742 h 914180"/>
                <a:gd name="connsiteX9298" fmla="*/ 4929971 w 9144548"/>
                <a:gd name="connsiteY9298" fmla="*/ 293683 h 914180"/>
                <a:gd name="connsiteX9299" fmla="*/ 4929532 w 9144548"/>
                <a:gd name="connsiteY9299" fmla="*/ 282877 h 914180"/>
                <a:gd name="connsiteX9300" fmla="*/ 4932494 w 9144548"/>
                <a:gd name="connsiteY9300" fmla="*/ 284797 h 914180"/>
                <a:gd name="connsiteX9301" fmla="*/ 4933482 w 9144548"/>
                <a:gd name="connsiteY9301" fmla="*/ 285455 h 914180"/>
                <a:gd name="connsiteX9302" fmla="*/ 4927887 w 9144548"/>
                <a:gd name="connsiteY9302" fmla="*/ 293738 h 914180"/>
                <a:gd name="connsiteX9303" fmla="*/ 4928435 w 9144548"/>
                <a:gd name="connsiteY9303" fmla="*/ 295438 h 914180"/>
                <a:gd name="connsiteX9304" fmla="*/ 4927667 w 9144548"/>
                <a:gd name="connsiteY9304" fmla="*/ 299552 h 914180"/>
                <a:gd name="connsiteX9305" fmla="*/ 4922072 w 9144548"/>
                <a:gd name="connsiteY9305" fmla="*/ 278105 h 914180"/>
                <a:gd name="connsiteX9306" fmla="*/ 4926735 w 9144548"/>
                <a:gd name="connsiteY9306" fmla="*/ 281122 h 914180"/>
                <a:gd name="connsiteX9307" fmla="*/ 4926735 w 9144548"/>
                <a:gd name="connsiteY9307" fmla="*/ 281835 h 914180"/>
                <a:gd name="connsiteX9308" fmla="*/ 4927832 w 9144548"/>
                <a:gd name="connsiteY9308" fmla="*/ 293793 h 914180"/>
                <a:gd name="connsiteX9309" fmla="*/ 4910937 w 9144548"/>
                <a:gd name="connsiteY9309" fmla="*/ 758672 h 914180"/>
                <a:gd name="connsiteX9310" fmla="*/ 4894152 w 9144548"/>
                <a:gd name="connsiteY9310" fmla="*/ 778803 h 914180"/>
                <a:gd name="connsiteX9311" fmla="*/ 4891409 w 9144548"/>
                <a:gd name="connsiteY9311" fmla="*/ 759056 h 914180"/>
                <a:gd name="connsiteX9312" fmla="*/ 4896785 w 9144548"/>
                <a:gd name="connsiteY9312" fmla="*/ 748854 h 914180"/>
                <a:gd name="connsiteX9313" fmla="*/ 4911979 w 9144548"/>
                <a:gd name="connsiteY9313" fmla="*/ 711883 h 914180"/>
                <a:gd name="connsiteX9314" fmla="*/ 4922840 w 9144548"/>
                <a:gd name="connsiteY9314" fmla="*/ 711883 h 914180"/>
                <a:gd name="connsiteX9315" fmla="*/ 4925199 w 9144548"/>
                <a:gd name="connsiteY9315" fmla="*/ 714406 h 914180"/>
                <a:gd name="connsiteX9316" fmla="*/ 4922072 w 9144548"/>
                <a:gd name="connsiteY9316" fmla="*/ 734427 h 914180"/>
                <a:gd name="connsiteX9317" fmla="*/ 4910882 w 9144548"/>
                <a:gd name="connsiteY9317" fmla="*/ 758672 h 914180"/>
                <a:gd name="connsiteX9318" fmla="*/ 4934414 w 9144548"/>
                <a:gd name="connsiteY9318" fmla="*/ 743204 h 914180"/>
                <a:gd name="connsiteX9319" fmla="*/ 4925528 w 9144548"/>
                <a:gd name="connsiteY9319" fmla="*/ 748360 h 914180"/>
                <a:gd name="connsiteX9320" fmla="*/ 4938748 w 9144548"/>
                <a:gd name="connsiteY9320" fmla="*/ 727406 h 914180"/>
                <a:gd name="connsiteX9321" fmla="*/ 4946043 w 9144548"/>
                <a:gd name="connsiteY9321" fmla="*/ 717587 h 914180"/>
                <a:gd name="connsiteX9322" fmla="*/ 4955642 w 9144548"/>
                <a:gd name="connsiteY9322" fmla="*/ 711554 h 914180"/>
                <a:gd name="connsiteX9323" fmla="*/ 5012305 w 9144548"/>
                <a:gd name="connsiteY9323" fmla="*/ 711115 h 914180"/>
                <a:gd name="connsiteX9324" fmla="*/ 5017571 w 9144548"/>
                <a:gd name="connsiteY9324" fmla="*/ 714516 h 914180"/>
                <a:gd name="connsiteX9325" fmla="*/ 4934359 w 9144548"/>
                <a:gd name="connsiteY9325" fmla="*/ 743149 h 914180"/>
                <a:gd name="connsiteX9326" fmla="*/ 5015761 w 9144548"/>
                <a:gd name="connsiteY9326" fmla="*/ 330599 h 914180"/>
                <a:gd name="connsiteX9327" fmla="*/ 5015761 w 9144548"/>
                <a:gd name="connsiteY9327" fmla="*/ 330544 h 914180"/>
                <a:gd name="connsiteX9328" fmla="*/ 5008466 w 9144548"/>
                <a:gd name="connsiteY9328" fmla="*/ 325004 h 914180"/>
                <a:gd name="connsiteX9329" fmla="*/ 5007698 w 9144548"/>
                <a:gd name="connsiteY9329" fmla="*/ 319245 h 914180"/>
                <a:gd name="connsiteX9330" fmla="*/ 5017955 w 9144548"/>
                <a:gd name="connsiteY9330" fmla="*/ 328131 h 914180"/>
                <a:gd name="connsiteX9331" fmla="*/ 5015761 w 9144548"/>
                <a:gd name="connsiteY9331" fmla="*/ 330599 h 914180"/>
                <a:gd name="connsiteX9332" fmla="*/ 5021521 w 9144548"/>
                <a:gd name="connsiteY9332" fmla="*/ 324949 h 914180"/>
                <a:gd name="connsiteX9333" fmla="*/ 5020533 w 9144548"/>
                <a:gd name="connsiteY9333" fmla="*/ 324291 h 914180"/>
                <a:gd name="connsiteX9334" fmla="*/ 5018943 w 9144548"/>
                <a:gd name="connsiteY9334" fmla="*/ 326814 h 914180"/>
                <a:gd name="connsiteX9335" fmla="*/ 5007588 w 9144548"/>
                <a:gd name="connsiteY9335" fmla="*/ 316557 h 914180"/>
                <a:gd name="connsiteX9336" fmla="*/ 5007314 w 9144548"/>
                <a:gd name="connsiteY9336" fmla="*/ 316337 h 914180"/>
                <a:gd name="connsiteX9337" fmla="*/ 5006052 w 9144548"/>
                <a:gd name="connsiteY9337" fmla="*/ 306793 h 914180"/>
                <a:gd name="connsiteX9338" fmla="*/ 5005943 w 9144548"/>
                <a:gd name="connsiteY9338" fmla="*/ 305641 h 914180"/>
                <a:gd name="connsiteX9339" fmla="*/ 5015981 w 9144548"/>
                <a:gd name="connsiteY9339" fmla="*/ 315515 h 914180"/>
                <a:gd name="connsiteX9340" fmla="*/ 5022398 w 9144548"/>
                <a:gd name="connsiteY9340" fmla="*/ 321658 h 914180"/>
                <a:gd name="connsiteX9341" fmla="*/ 5021576 w 9144548"/>
                <a:gd name="connsiteY9341" fmla="*/ 324894 h 914180"/>
                <a:gd name="connsiteX9342" fmla="*/ 5023221 w 9144548"/>
                <a:gd name="connsiteY9342" fmla="*/ 318586 h 914180"/>
                <a:gd name="connsiteX9343" fmla="*/ 5019546 w 9144548"/>
                <a:gd name="connsiteY9343" fmla="*/ 314966 h 914180"/>
                <a:gd name="connsiteX9344" fmla="*/ 5005120 w 9144548"/>
                <a:gd name="connsiteY9344" fmla="*/ 300704 h 914180"/>
                <a:gd name="connsiteX9345" fmla="*/ 5004791 w 9144548"/>
                <a:gd name="connsiteY9345" fmla="*/ 296590 h 914180"/>
                <a:gd name="connsiteX9346" fmla="*/ 5024867 w 9144548"/>
                <a:gd name="connsiteY9346" fmla="*/ 311840 h 914180"/>
                <a:gd name="connsiteX9347" fmla="*/ 5023221 w 9144548"/>
                <a:gd name="connsiteY9347" fmla="*/ 318586 h 914180"/>
                <a:gd name="connsiteX9348" fmla="*/ 5031340 w 9144548"/>
                <a:gd name="connsiteY9348" fmla="*/ 281999 h 914180"/>
                <a:gd name="connsiteX9349" fmla="*/ 5020424 w 9144548"/>
                <a:gd name="connsiteY9349" fmla="*/ 275637 h 914180"/>
                <a:gd name="connsiteX9350" fmla="*/ 5036057 w 9144548"/>
                <a:gd name="connsiteY9350" fmla="*/ 256602 h 914180"/>
                <a:gd name="connsiteX9351" fmla="*/ 5036112 w 9144548"/>
                <a:gd name="connsiteY9351" fmla="*/ 256712 h 914180"/>
                <a:gd name="connsiteX9352" fmla="*/ 5031340 w 9144548"/>
                <a:gd name="connsiteY9352" fmla="*/ 281999 h 914180"/>
                <a:gd name="connsiteX9353" fmla="*/ 5128594 w 9144548"/>
                <a:gd name="connsiteY9353" fmla="*/ 253585 h 914180"/>
                <a:gd name="connsiteX9354" fmla="*/ 5132105 w 9144548"/>
                <a:gd name="connsiteY9354" fmla="*/ 248210 h 914180"/>
                <a:gd name="connsiteX9355" fmla="*/ 5134353 w 9144548"/>
                <a:gd name="connsiteY9355" fmla="*/ 255451 h 914180"/>
                <a:gd name="connsiteX9356" fmla="*/ 5129526 w 9144548"/>
                <a:gd name="connsiteY9356" fmla="*/ 257754 h 914180"/>
                <a:gd name="connsiteX9357" fmla="*/ 5127607 w 9144548"/>
                <a:gd name="connsiteY9357" fmla="*/ 254628 h 914180"/>
                <a:gd name="connsiteX9358" fmla="*/ 5128594 w 9144548"/>
                <a:gd name="connsiteY9358" fmla="*/ 253585 h 914180"/>
                <a:gd name="connsiteX9359" fmla="*/ 5126784 w 9144548"/>
                <a:gd name="connsiteY9359" fmla="*/ 232686 h 914180"/>
                <a:gd name="connsiteX9360" fmla="*/ 5125522 w 9144548"/>
                <a:gd name="connsiteY9360" fmla="*/ 231919 h 914180"/>
                <a:gd name="connsiteX9361" fmla="*/ 5125138 w 9144548"/>
                <a:gd name="connsiteY9361" fmla="*/ 232248 h 914180"/>
                <a:gd name="connsiteX9362" fmla="*/ 5124974 w 9144548"/>
                <a:gd name="connsiteY9362" fmla="*/ 231425 h 914180"/>
                <a:gd name="connsiteX9363" fmla="*/ 5117514 w 9144548"/>
                <a:gd name="connsiteY9363" fmla="*/ 215627 h 914180"/>
                <a:gd name="connsiteX9364" fmla="*/ 5110218 w 9144548"/>
                <a:gd name="connsiteY9364" fmla="*/ 199939 h 914180"/>
                <a:gd name="connsiteX9365" fmla="*/ 5107860 w 9144548"/>
                <a:gd name="connsiteY9365" fmla="*/ 191986 h 914180"/>
                <a:gd name="connsiteX9366" fmla="*/ 5106982 w 9144548"/>
                <a:gd name="connsiteY9366" fmla="*/ 187323 h 914180"/>
                <a:gd name="connsiteX9367" fmla="*/ 5126839 w 9144548"/>
                <a:gd name="connsiteY9367" fmla="*/ 232686 h 914180"/>
                <a:gd name="connsiteX9368" fmla="*/ 5079171 w 9144548"/>
                <a:gd name="connsiteY9368" fmla="*/ 139436 h 914180"/>
                <a:gd name="connsiteX9369" fmla="*/ 5095024 w 9144548"/>
                <a:gd name="connsiteY9369" fmla="*/ 164669 h 914180"/>
                <a:gd name="connsiteX9370" fmla="*/ 5081859 w 9144548"/>
                <a:gd name="connsiteY9370" fmla="*/ 176352 h 914180"/>
                <a:gd name="connsiteX9371" fmla="*/ 5076868 w 9144548"/>
                <a:gd name="connsiteY9371" fmla="*/ 165217 h 914180"/>
                <a:gd name="connsiteX9372" fmla="*/ 5073631 w 9144548"/>
                <a:gd name="connsiteY9372" fmla="*/ 154740 h 914180"/>
                <a:gd name="connsiteX9373" fmla="*/ 5072095 w 9144548"/>
                <a:gd name="connsiteY9373" fmla="*/ 144154 h 914180"/>
                <a:gd name="connsiteX9374" fmla="*/ 5071656 w 9144548"/>
                <a:gd name="connsiteY9374" fmla="*/ 154795 h 914180"/>
                <a:gd name="connsiteX9375" fmla="*/ 5073796 w 9144548"/>
                <a:gd name="connsiteY9375" fmla="*/ 165437 h 914180"/>
                <a:gd name="connsiteX9376" fmla="*/ 5079171 w 9144548"/>
                <a:gd name="connsiteY9376" fmla="*/ 178766 h 914180"/>
                <a:gd name="connsiteX9377" fmla="*/ 5077361 w 9144548"/>
                <a:gd name="connsiteY9377" fmla="*/ 180357 h 914180"/>
                <a:gd name="connsiteX9378" fmla="*/ 5073357 w 9144548"/>
                <a:gd name="connsiteY9378" fmla="*/ 183045 h 914180"/>
                <a:gd name="connsiteX9379" fmla="*/ 5066171 w 9144548"/>
                <a:gd name="connsiteY9379" fmla="*/ 129672 h 914180"/>
                <a:gd name="connsiteX9380" fmla="*/ 5064690 w 9144548"/>
                <a:gd name="connsiteY9380" fmla="*/ 118044 h 914180"/>
                <a:gd name="connsiteX9381" fmla="*/ 5079117 w 9144548"/>
                <a:gd name="connsiteY9381" fmla="*/ 139491 h 914180"/>
                <a:gd name="connsiteX9382" fmla="*/ 5088990 w 9144548"/>
                <a:gd name="connsiteY9382" fmla="*/ 196703 h 914180"/>
                <a:gd name="connsiteX9383" fmla="*/ 5095956 w 9144548"/>
                <a:gd name="connsiteY9383" fmla="*/ 206906 h 914180"/>
                <a:gd name="connsiteX9384" fmla="*/ 5101003 w 9144548"/>
                <a:gd name="connsiteY9384" fmla="*/ 217218 h 914180"/>
                <a:gd name="connsiteX9385" fmla="*/ 5101058 w 9144548"/>
                <a:gd name="connsiteY9385" fmla="*/ 217657 h 914180"/>
                <a:gd name="connsiteX9386" fmla="*/ 5096066 w 9144548"/>
                <a:gd name="connsiteY9386" fmla="*/ 211568 h 914180"/>
                <a:gd name="connsiteX9387" fmla="*/ 5085534 w 9144548"/>
                <a:gd name="connsiteY9387" fmla="*/ 196045 h 914180"/>
                <a:gd name="connsiteX9388" fmla="*/ 5084986 w 9144548"/>
                <a:gd name="connsiteY9388" fmla="*/ 198952 h 914180"/>
                <a:gd name="connsiteX9389" fmla="*/ 5084547 w 9144548"/>
                <a:gd name="connsiteY9389" fmla="*/ 198458 h 914180"/>
                <a:gd name="connsiteX9390" fmla="*/ 5085644 w 9144548"/>
                <a:gd name="connsiteY9390" fmla="*/ 195332 h 914180"/>
                <a:gd name="connsiteX9391" fmla="*/ 5087070 w 9144548"/>
                <a:gd name="connsiteY9391" fmla="*/ 193631 h 914180"/>
                <a:gd name="connsiteX9392" fmla="*/ 5088990 w 9144548"/>
                <a:gd name="connsiteY9392" fmla="*/ 196758 h 914180"/>
                <a:gd name="connsiteX9393" fmla="*/ 5116252 w 9144548"/>
                <a:gd name="connsiteY9393" fmla="*/ 753900 h 914180"/>
                <a:gd name="connsiteX9394" fmla="*/ 5065842 w 9144548"/>
                <a:gd name="connsiteY9394" fmla="*/ 710731 h 914180"/>
                <a:gd name="connsiteX9395" fmla="*/ 5093872 w 9144548"/>
                <a:gd name="connsiteY9395" fmla="*/ 710511 h 914180"/>
                <a:gd name="connsiteX9396" fmla="*/ 5107585 w 9144548"/>
                <a:gd name="connsiteY9396" fmla="*/ 730807 h 914180"/>
                <a:gd name="connsiteX9397" fmla="*/ 5124645 w 9144548"/>
                <a:gd name="connsiteY9397" fmla="*/ 764048 h 914180"/>
                <a:gd name="connsiteX9398" fmla="*/ 5116197 w 9144548"/>
                <a:gd name="connsiteY9398" fmla="*/ 753900 h 914180"/>
                <a:gd name="connsiteX9399" fmla="*/ 5117294 w 9144548"/>
                <a:gd name="connsiteY9399" fmla="*/ 710347 h 914180"/>
                <a:gd name="connsiteX9400" fmla="*/ 5124261 w 9144548"/>
                <a:gd name="connsiteY9400" fmla="*/ 710347 h 914180"/>
                <a:gd name="connsiteX9401" fmla="*/ 5123767 w 9144548"/>
                <a:gd name="connsiteY9401" fmla="*/ 715613 h 914180"/>
                <a:gd name="connsiteX9402" fmla="*/ 5121518 w 9144548"/>
                <a:gd name="connsiteY9402" fmla="*/ 720769 h 914180"/>
                <a:gd name="connsiteX9403" fmla="*/ 5120366 w 9144548"/>
                <a:gd name="connsiteY9403" fmla="*/ 717917 h 914180"/>
                <a:gd name="connsiteX9404" fmla="*/ 5117294 w 9144548"/>
                <a:gd name="connsiteY9404" fmla="*/ 710292 h 914180"/>
                <a:gd name="connsiteX9405" fmla="*/ 5116691 w 9144548"/>
                <a:gd name="connsiteY9405" fmla="*/ 238062 h 914180"/>
                <a:gd name="connsiteX9406" fmla="*/ 5114387 w 9144548"/>
                <a:gd name="connsiteY9406" fmla="*/ 234881 h 914180"/>
                <a:gd name="connsiteX9407" fmla="*/ 5104568 w 9144548"/>
                <a:gd name="connsiteY9407" fmla="*/ 215408 h 914180"/>
                <a:gd name="connsiteX9408" fmla="*/ 5103965 w 9144548"/>
                <a:gd name="connsiteY9408" fmla="*/ 217054 h 914180"/>
                <a:gd name="connsiteX9409" fmla="*/ 5102923 w 9144548"/>
                <a:gd name="connsiteY9409" fmla="*/ 217986 h 914180"/>
                <a:gd name="connsiteX9410" fmla="*/ 5102923 w 9144548"/>
                <a:gd name="connsiteY9410" fmla="*/ 217054 h 914180"/>
                <a:gd name="connsiteX9411" fmla="*/ 5098919 w 9144548"/>
                <a:gd name="connsiteY9411" fmla="*/ 206522 h 914180"/>
                <a:gd name="connsiteX9412" fmla="*/ 5092500 w 9144548"/>
                <a:gd name="connsiteY9412" fmla="*/ 196264 h 914180"/>
                <a:gd name="connsiteX9413" fmla="*/ 5089374 w 9144548"/>
                <a:gd name="connsiteY9413" fmla="*/ 190724 h 914180"/>
                <a:gd name="connsiteX9414" fmla="*/ 5099687 w 9144548"/>
                <a:gd name="connsiteY9414" fmla="*/ 177504 h 914180"/>
                <a:gd name="connsiteX9415" fmla="*/ 5101332 w 9144548"/>
                <a:gd name="connsiteY9415" fmla="*/ 176188 h 914180"/>
                <a:gd name="connsiteX9416" fmla="*/ 5106269 w 9144548"/>
                <a:gd name="connsiteY9416" fmla="*/ 185897 h 914180"/>
                <a:gd name="connsiteX9417" fmla="*/ 5105885 w 9144548"/>
                <a:gd name="connsiteY9417" fmla="*/ 191986 h 914180"/>
                <a:gd name="connsiteX9418" fmla="*/ 5107146 w 9144548"/>
                <a:gd name="connsiteY9418" fmla="*/ 200049 h 914180"/>
                <a:gd name="connsiteX9419" fmla="*/ 5113564 w 9144548"/>
                <a:gd name="connsiteY9419" fmla="*/ 215956 h 914180"/>
                <a:gd name="connsiteX9420" fmla="*/ 5121902 w 9144548"/>
                <a:gd name="connsiteY9420" fmla="*/ 231590 h 914180"/>
                <a:gd name="connsiteX9421" fmla="*/ 5122725 w 9144548"/>
                <a:gd name="connsiteY9421" fmla="*/ 234058 h 914180"/>
                <a:gd name="connsiteX9422" fmla="*/ 5116691 w 9144548"/>
                <a:gd name="connsiteY9422" fmla="*/ 238062 h 914180"/>
                <a:gd name="connsiteX9423" fmla="*/ 5135615 w 9144548"/>
                <a:gd name="connsiteY9423" fmla="*/ 764048 h 914180"/>
                <a:gd name="connsiteX9424" fmla="*/ 5126893 w 9144548"/>
                <a:gd name="connsiteY9424" fmla="*/ 736237 h 914180"/>
                <a:gd name="connsiteX9425" fmla="*/ 5132708 w 9144548"/>
                <a:gd name="connsiteY9425" fmla="*/ 738706 h 914180"/>
                <a:gd name="connsiteX9426" fmla="*/ 5134244 w 9144548"/>
                <a:gd name="connsiteY9426" fmla="*/ 721263 h 914180"/>
                <a:gd name="connsiteX9427" fmla="*/ 5138029 w 9144548"/>
                <a:gd name="connsiteY9427" fmla="*/ 719836 h 914180"/>
                <a:gd name="connsiteX9428" fmla="*/ 5135670 w 9144548"/>
                <a:gd name="connsiteY9428" fmla="*/ 763993 h 914180"/>
                <a:gd name="connsiteX9429" fmla="*/ 5442847 w 9144548"/>
                <a:gd name="connsiteY9429" fmla="*/ 204712 h 914180"/>
                <a:gd name="connsiteX9430" fmla="*/ 5445425 w 9144548"/>
                <a:gd name="connsiteY9430" fmla="*/ 202408 h 914180"/>
                <a:gd name="connsiteX9431" fmla="*/ 5447455 w 9144548"/>
                <a:gd name="connsiteY9431" fmla="*/ 216724 h 914180"/>
                <a:gd name="connsiteX9432" fmla="*/ 5446577 w 9144548"/>
                <a:gd name="connsiteY9432" fmla="*/ 215627 h 914180"/>
                <a:gd name="connsiteX9433" fmla="*/ 5440379 w 9144548"/>
                <a:gd name="connsiteY9433" fmla="*/ 207290 h 914180"/>
                <a:gd name="connsiteX9434" fmla="*/ 5445261 w 9144548"/>
                <a:gd name="connsiteY9434" fmla="*/ 215737 h 914180"/>
                <a:gd name="connsiteX9435" fmla="*/ 5447839 w 9144548"/>
                <a:gd name="connsiteY9435" fmla="*/ 219577 h 914180"/>
                <a:gd name="connsiteX9436" fmla="*/ 5448332 w 9144548"/>
                <a:gd name="connsiteY9436" fmla="*/ 223032 h 914180"/>
                <a:gd name="connsiteX9437" fmla="*/ 5448771 w 9144548"/>
                <a:gd name="connsiteY9437" fmla="*/ 226324 h 914180"/>
                <a:gd name="connsiteX9438" fmla="*/ 5447509 w 9144548"/>
                <a:gd name="connsiteY9438" fmla="*/ 227476 h 914180"/>
                <a:gd name="connsiteX9439" fmla="*/ 5442847 w 9144548"/>
                <a:gd name="connsiteY9439" fmla="*/ 232522 h 914180"/>
                <a:gd name="connsiteX9440" fmla="*/ 5441037 w 9144548"/>
                <a:gd name="connsiteY9440" fmla="*/ 231041 h 914180"/>
                <a:gd name="connsiteX9441" fmla="*/ 5427763 w 9144548"/>
                <a:gd name="connsiteY9441" fmla="*/ 221277 h 914180"/>
                <a:gd name="connsiteX9442" fmla="*/ 5442792 w 9144548"/>
                <a:gd name="connsiteY9442" fmla="*/ 204712 h 914180"/>
                <a:gd name="connsiteX9443" fmla="*/ 5447893 w 9144548"/>
                <a:gd name="connsiteY9443" fmla="*/ 229834 h 914180"/>
                <a:gd name="connsiteX9444" fmla="*/ 5447674 w 9144548"/>
                <a:gd name="connsiteY9444" fmla="*/ 230218 h 914180"/>
                <a:gd name="connsiteX9445" fmla="*/ 5444657 w 9144548"/>
                <a:gd name="connsiteY9445" fmla="*/ 234058 h 914180"/>
                <a:gd name="connsiteX9446" fmla="*/ 5444438 w 9144548"/>
                <a:gd name="connsiteY9446" fmla="*/ 233893 h 914180"/>
                <a:gd name="connsiteX9447" fmla="*/ 5447893 w 9144548"/>
                <a:gd name="connsiteY9447" fmla="*/ 229889 h 914180"/>
                <a:gd name="connsiteX9448" fmla="*/ 5443505 w 9144548"/>
                <a:gd name="connsiteY9448" fmla="*/ 235594 h 914180"/>
                <a:gd name="connsiteX9449" fmla="*/ 5433686 w 9144548"/>
                <a:gd name="connsiteY9449" fmla="*/ 248100 h 914180"/>
                <a:gd name="connsiteX9450" fmla="*/ 5433631 w 9144548"/>
                <a:gd name="connsiteY9450" fmla="*/ 248100 h 914180"/>
                <a:gd name="connsiteX9451" fmla="*/ 5437416 w 9144548"/>
                <a:gd name="connsiteY9451" fmla="*/ 243218 h 914180"/>
                <a:gd name="connsiteX9452" fmla="*/ 5443231 w 9144548"/>
                <a:gd name="connsiteY9452" fmla="*/ 235429 h 914180"/>
                <a:gd name="connsiteX9453" fmla="*/ 5443505 w 9144548"/>
                <a:gd name="connsiteY9453" fmla="*/ 235649 h 914180"/>
                <a:gd name="connsiteX9454" fmla="*/ 5426281 w 9144548"/>
                <a:gd name="connsiteY9454" fmla="*/ 223197 h 914180"/>
                <a:gd name="connsiteX9455" fmla="*/ 5426720 w 9144548"/>
                <a:gd name="connsiteY9455" fmla="*/ 222648 h 914180"/>
                <a:gd name="connsiteX9456" fmla="*/ 5438568 w 9144548"/>
                <a:gd name="connsiteY9456" fmla="*/ 231590 h 914180"/>
                <a:gd name="connsiteX9457" fmla="*/ 5441585 w 9144548"/>
                <a:gd name="connsiteY9457" fmla="*/ 234058 h 914180"/>
                <a:gd name="connsiteX9458" fmla="*/ 5434784 w 9144548"/>
                <a:gd name="connsiteY9458" fmla="*/ 242834 h 914180"/>
                <a:gd name="connsiteX9459" fmla="*/ 5431931 w 9144548"/>
                <a:gd name="connsiteY9459" fmla="*/ 246674 h 914180"/>
                <a:gd name="connsiteX9460" fmla="*/ 5419480 w 9144548"/>
                <a:gd name="connsiteY9460" fmla="*/ 237568 h 914180"/>
                <a:gd name="connsiteX9461" fmla="*/ 5417724 w 9144548"/>
                <a:gd name="connsiteY9461" fmla="*/ 236526 h 914180"/>
                <a:gd name="connsiteX9462" fmla="*/ 5426336 w 9144548"/>
                <a:gd name="connsiteY9462" fmla="*/ 223252 h 914180"/>
                <a:gd name="connsiteX9463" fmla="*/ 5413446 w 9144548"/>
                <a:gd name="connsiteY9463" fmla="*/ 715174 h 914180"/>
                <a:gd name="connsiteX9464" fmla="*/ 5419370 w 9144548"/>
                <a:gd name="connsiteY9464" fmla="*/ 727132 h 914180"/>
                <a:gd name="connsiteX9465" fmla="*/ 5422716 w 9144548"/>
                <a:gd name="connsiteY9465" fmla="*/ 725102 h 914180"/>
                <a:gd name="connsiteX9466" fmla="*/ 5424471 w 9144548"/>
                <a:gd name="connsiteY9466" fmla="*/ 744795 h 914180"/>
                <a:gd name="connsiteX9467" fmla="*/ 5410429 w 9144548"/>
                <a:gd name="connsiteY9467" fmla="*/ 714351 h 914180"/>
                <a:gd name="connsiteX9468" fmla="*/ 5413446 w 9144548"/>
                <a:gd name="connsiteY9468" fmla="*/ 715119 h 914180"/>
                <a:gd name="connsiteX9469" fmla="*/ 5403188 w 9144548"/>
                <a:gd name="connsiteY9469" fmla="*/ 240147 h 914180"/>
                <a:gd name="connsiteX9470" fmla="*/ 5411745 w 9144548"/>
                <a:gd name="connsiteY9470" fmla="*/ 243986 h 914180"/>
                <a:gd name="connsiteX9471" fmla="*/ 5411307 w 9144548"/>
                <a:gd name="connsiteY9471" fmla="*/ 244974 h 914180"/>
                <a:gd name="connsiteX9472" fmla="*/ 5407741 w 9144548"/>
                <a:gd name="connsiteY9472" fmla="*/ 247552 h 914180"/>
                <a:gd name="connsiteX9473" fmla="*/ 5403188 w 9144548"/>
                <a:gd name="connsiteY9473" fmla="*/ 240201 h 914180"/>
                <a:gd name="connsiteX9474" fmla="*/ 5422112 w 9144548"/>
                <a:gd name="connsiteY9474" fmla="*/ 714077 h 914180"/>
                <a:gd name="connsiteX9475" fmla="*/ 5419096 w 9144548"/>
                <a:gd name="connsiteY9475" fmla="*/ 710621 h 914180"/>
                <a:gd name="connsiteX9476" fmla="*/ 5417834 w 9144548"/>
                <a:gd name="connsiteY9476" fmla="*/ 708098 h 914180"/>
                <a:gd name="connsiteX9477" fmla="*/ 5422167 w 9144548"/>
                <a:gd name="connsiteY9477" fmla="*/ 708098 h 914180"/>
                <a:gd name="connsiteX9478" fmla="*/ 5422112 w 9144548"/>
                <a:gd name="connsiteY9478" fmla="*/ 712047 h 914180"/>
                <a:gd name="connsiteX9479" fmla="*/ 5422112 w 9144548"/>
                <a:gd name="connsiteY9479" fmla="*/ 714077 h 914180"/>
                <a:gd name="connsiteX9480" fmla="*/ 5418602 w 9144548"/>
                <a:gd name="connsiteY9480" fmla="*/ 261430 h 914180"/>
                <a:gd name="connsiteX9481" fmla="*/ 5416024 w 9144548"/>
                <a:gd name="connsiteY9481" fmla="*/ 262033 h 914180"/>
                <a:gd name="connsiteX9482" fmla="*/ 5414872 w 9144548"/>
                <a:gd name="connsiteY9482" fmla="*/ 259894 h 914180"/>
                <a:gd name="connsiteX9483" fmla="*/ 5415695 w 9144548"/>
                <a:gd name="connsiteY9483" fmla="*/ 258138 h 914180"/>
                <a:gd name="connsiteX9484" fmla="*/ 5412403 w 9144548"/>
                <a:gd name="connsiteY9484" fmla="*/ 246510 h 914180"/>
                <a:gd name="connsiteX9485" fmla="*/ 5413336 w 9144548"/>
                <a:gd name="connsiteY9485" fmla="*/ 244809 h 914180"/>
                <a:gd name="connsiteX9486" fmla="*/ 5419864 w 9144548"/>
                <a:gd name="connsiteY9486" fmla="*/ 248045 h 914180"/>
                <a:gd name="connsiteX9487" fmla="*/ 5427269 w 9144548"/>
                <a:gd name="connsiteY9487" fmla="*/ 252434 h 914180"/>
                <a:gd name="connsiteX9488" fmla="*/ 5422496 w 9144548"/>
                <a:gd name="connsiteY9488" fmla="*/ 257809 h 914180"/>
                <a:gd name="connsiteX9489" fmla="*/ 5421180 w 9144548"/>
                <a:gd name="connsiteY9489" fmla="*/ 257316 h 914180"/>
                <a:gd name="connsiteX9490" fmla="*/ 5422442 w 9144548"/>
                <a:gd name="connsiteY9490" fmla="*/ 257919 h 914180"/>
                <a:gd name="connsiteX9491" fmla="*/ 5422277 w 9144548"/>
                <a:gd name="connsiteY9491" fmla="*/ 258138 h 914180"/>
                <a:gd name="connsiteX9492" fmla="*/ 5418657 w 9144548"/>
                <a:gd name="connsiteY9492" fmla="*/ 261484 h 914180"/>
                <a:gd name="connsiteX9493" fmla="*/ 5423978 w 9144548"/>
                <a:gd name="connsiteY9493" fmla="*/ 258577 h 914180"/>
                <a:gd name="connsiteX9494" fmla="*/ 5425294 w 9144548"/>
                <a:gd name="connsiteY9494" fmla="*/ 259181 h 914180"/>
                <a:gd name="connsiteX9495" fmla="*/ 5421290 w 9144548"/>
                <a:gd name="connsiteY9495" fmla="*/ 264501 h 914180"/>
                <a:gd name="connsiteX9496" fmla="*/ 5420906 w 9144548"/>
                <a:gd name="connsiteY9496" fmla="*/ 261155 h 914180"/>
                <a:gd name="connsiteX9497" fmla="*/ 5423978 w 9144548"/>
                <a:gd name="connsiteY9497" fmla="*/ 258577 h 914180"/>
                <a:gd name="connsiteX9498" fmla="*/ 5424142 w 9144548"/>
                <a:gd name="connsiteY9498" fmla="*/ 258413 h 914180"/>
                <a:gd name="connsiteX9499" fmla="*/ 5429024 w 9144548"/>
                <a:gd name="connsiteY9499" fmla="*/ 253476 h 914180"/>
                <a:gd name="connsiteX9500" fmla="*/ 5429408 w 9144548"/>
                <a:gd name="connsiteY9500" fmla="*/ 253695 h 914180"/>
                <a:gd name="connsiteX9501" fmla="*/ 5425513 w 9144548"/>
                <a:gd name="connsiteY9501" fmla="*/ 258906 h 914180"/>
                <a:gd name="connsiteX9502" fmla="*/ 5424142 w 9144548"/>
                <a:gd name="connsiteY9502" fmla="*/ 258413 h 914180"/>
                <a:gd name="connsiteX9503" fmla="*/ 5428366 w 9144548"/>
                <a:gd name="connsiteY9503" fmla="*/ 251227 h 914180"/>
                <a:gd name="connsiteX9504" fmla="*/ 5421564 w 9144548"/>
                <a:gd name="connsiteY9504" fmla="*/ 247497 h 914180"/>
                <a:gd name="connsiteX9505" fmla="*/ 5413775 w 9144548"/>
                <a:gd name="connsiteY9505" fmla="*/ 243931 h 914180"/>
                <a:gd name="connsiteX9506" fmla="*/ 5414707 w 9144548"/>
                <a:gd name="connsiteY9506" fmla="*/ 242231 h 914180"/>
                <a:gd name="connsiteX9507" fmla="*/ 5417011 w 9144548"/>
                <a:gd name="connsiteY9507" fmla="*/ 237788 h 914180"/>
                <a:gd name="connsiteX9508" fmla="*/ 5417450 w 9144548"/>
                <a:gd name="connsiteY9508" fmla="*/ 238062 h 914180"/>
                <a:gd name="connsiteX9509" fmla="*/ 5430779 w 9144548"/>
                <a:gd name="connsiteY9509" fmla="*/ 248155 h 914180"/>
                <a:gd name="connsiteX9510" fmla="*/ 5428366 w 9144548"/>
                <a:gd name="connsiteY9510" fmla="*/ 251227 h 914180"/>
                <a:gd name="connsiteX9511" fmla="*/ 5432425 w 9144548"/>
                <a:gd name="connsiteY9511" fmla="*/ 249472 h 914180"/>
                <a:gd name="connsiteX9512" fmla="*/ 5432535 w 9144548"/>
                <a:gd name="connsiteY9512" fmla="*/ 249526 h 914180"/>
                <a:gd name="connsiteX9513" fmla="*/ 5430395 w 9144548"/>
                <a:gd name="connsiteY9513" fmla="*/ 252379 h 914180"/>
                <a:gd name="connsiteX9514" fmla="*/ 5430121 w 9144548"/>
                <a:gd name="connsiteY9514" fmla="*/ 252214 h 914180"/>
                <a:gd name="connsiteX9515" fmla="*/ 5432425 w 9144548"/>
                <a:gd name="connsiteY9515" fmla="*/ 249472 h 914180"/>
                <a:gd name="connsiteX9516" fmla="*/ 5411252 w 9144548"/>
                <a:gd name="connsiteY9516" fmla="*/ 216834 h 914180"/>
                <a:gd name="connsiteX9517" fmla="*/ 5412184 w 9144548"/>
                <a:gd name="connsiteY9517" fmla="*/ 213049 h 914180"/>
                <a:gd name="connsiteX9518" fmla="*/ 5414982 w 9144548"/>
                <a:gd name="connsiteY9518" fmla="*/ 214750 h 914180"/>
                <a:gd name="connsiteX9519" fmla="*/ 5424855 w 9144548"/>
                <a:gd name="connsiteY9519" fmla="*/ 221332 h 914180"/>
                <a:gd name="connsiteX9520" fmla="*/ 5423649 w 9144548"/>
                <a:gd name="connsiteY9520" fmla="*/ 222813 h 914180"/>
                <a:gd name="connsiteX9521" fmla="*/ 5415804 w 9144548"/>
                <a:gd name="connsiteY9521" fmla="*/ 235319 h 914180"/>
                <a:gd name="connsiteX9522" fmla="*/ 5405547 w 9144548"/>
                <a:gd name="connsiteY9522" fmla="*/ 229999 h 914180"/>
                <a:gd name="connsiteX9523" fmla="*/ 5411252 w 9144548"/>
                <a:gd name="connsiteY9523" fmla="*/ 216834 h 914180"/>
                <a:gd name="connsiteX9524" fmla="*/ 5405163 w 9144548"/>
                <a:gd name="connsiteY9524" fmla="*/ 230767 h 914180"/>
                <a:gd name="connsiteX9525" fmla="*/ 5415146 w 9144548"/>
                <a:gd name="connsiteY9525" fmla="*/ 236526 h 914180"/>
                <a:gd name="connsiteX9526" fmla="*/ 5412568 w 9144548"/>
                <a:gd name="connsiteY9526" fmla="*/ 242012 h 914180"/>
                <a:gd name="connsiteX9527" fmla="*/ 5412074 w 9144548"/>
                <a:gd name="connsiteY9527" fmla="*/ 243109 h 914180"/>
                <a:gd name="connsiteX9528" fmla="*/ 5409771 w 9144548"/>
                <a:gd name="connsiteY9528" fmla="*/ 242066 h 914180"/>
                <a:gd name="connsiteX9529" fmla="*/ 5402750 w 9144548"/>
                <a:gd name="connsiteY9529" fmla="*/ 239433 h 914180"/>
                <a:gd name="connsiteX9530" fmla="*/ 5401213 w 9144548"/>
                <a:gd name="connsiteY9530" fmla="*/ 237020 h 914180"/>
                <a:gd name="connsiteX9531" fmla="*/ 5403353 w 9144548"/>
                <a:gd name="connsiteY9531" fmla="*/ 234113 h 914180"/>
                <a:gd name="connsiteX9532" fmla="*/ 5405163 w 9144548"/>
                <a:gd name="connsiteY9532" fmla="*/ 230767 h 914180"/>
                <a:gd name="connsiteX9533" fmla="*/ 5403133 w 9144548"/>
                <a:gd name="connsiteY9533" fmla="*/ 229779 h 914180"/>
                <a:gd name="connsiteX9534" fmla="*/ 5400665 w 9144548"/>
                <a:gd name="connsiteY9534" fmla="*/ 233784 h 914180"/>
                <a:gd name="connsiteX9535" fmla="*/ 5399897 w 9144548"/>
                <a:gd name="connsiteY9535" fmla="*/ 234881 h 914180"/>
                <a:gd name="connsiteX9536" fmla="*/ 5393754 w 9144548"/>
                <a:gd name="connsiteY9536" fmla="*/ 225665 h 914180"/>
                <a:gd name="connsiteX9537" fmla="*/ 5403133 w 9144548"/>
                <a:gd name="connsiteY9537" fmla="*/ 229779 h 914180"/>
                <a:gd name="connsiteX9538" fmla="*/ 5385910 w 9144548"/>
                <a:gd name="connsiteY9538" fmla="*/ 724225 h 914180"/>
                <a:gd name="connsiteX9539" fmla="*/ 5384703 w 9144548"/>
                <a:gd name="connsiteY9539" fmla="*/ 724883 h 914180"/>
                <a:gd name="connsiteX9540" fmla="*/ 5384593 w 9144548"/>
                <a:gd name="connsiteY9540" fmla="*/ 720769 h 914180"/>
                <a:gd name="connsiteX9541" fmla="*/ 5385910 w 9144548"/>
                <a:gd name="connsiteY9541" fmla="*/ 724225 h 914180"/>
                <a:gd name="connsiteX9542" fmla="*/ 5380424 w 9144548"/>
                <a:gd name="connsiteY9542" fmla="*/ 708427 h 914180"/>
                <a:gd name="connsiteX9543" fmla="*/ 5381083 w 9144548"/>
                <a:gd name="connsiteY9543" fmla="*/ 708427 h 914180"/>
                <a:gd name="connsiteX9544" fmla="*/ 5381850 w 9144548"/>
                <a:gd name="connsiteY9544" fmla="*/ 711937 h 914180"/>
                <a:gd name="connsiteX9545" fmla="*/ 5383551 w 9144548"/>
                <a:gd name="connsiteY9545" fmla="*/ 717587 h 914180"/>
                <a:gd name="connsiteX9546" fmla="*/ 5375871 w 9144548"/>
                <a:gd name="connsiteY9546" fmla="*/ 721153 h 914180"/>
                <a:gd name="connsiteX9547" fmla="*/ 5380589 w 9144548"/>
                <a:gd name="connsiteY9547" fmla="*/ 715997 h 914180"/>
                <a:gd name="connsiteX9548" fmla="*/ 5380479 w 9144548"/>
                <a:gd name="connsiteY9548" fmla="*/ 708372 h 914180"/>
                <a:gd name="connsiteX9549" fmla="*/ 5366656 w 9144548"/>
                <a:gd name="connsiteY9549" fmla="*/ 274594 h 914180"/>
                <a:gd name="connsiteX9550" fmla="*/ 5366821 w 9144548"/>
                <a:gd name="connsiteY9550" fmla="*/ 286662 h 914180"/>
                <a:gd name="connsiteX9551" fmla="*/ 5369618 w 9144548"/>
                <a:gd name="connsiteY9551" fmla="*/ 290557 h 914180"/>
                <a:gd name="connsiteX9552" fmla="*/ 5363914 w 9144548"/>
                <a:gd name="connsiteY9552" fmla="*/ 287430 h 914180"/>
                <a:gd name="connsiteX9553" fmla="*/ 5363639 w 9144548"/>
                <a:gd name="connsiteY9553" fmla="*/ 285839 h 914180"/>
                <a:gd name="connsiteX9554" fmla="*/ 5364243 w 9144548"/>
                <a:gd name="connsiteY9554" fmla="*/ 278434 h 914180"/>
                <a:gd name="connsiteX9555" fmla="*/ 5365998 w 9144548"/>
                <a:gd name="connsiteY9555" fmla="*/ 271852 h 914180"/>
                <a:gd name="connsiteX9556" fmla="*/ 5366766 w 9144548"/>
                <a:gd name="connsiteY9556" fmla="*/ 274594 h 914180"/>
                <a:gd name="connsiteX9557" fmla="*/ 5368247 w 9144548"/>
                <a:gd name="connsiteY9557" fmla="*/ 346397 h 914180"/>
                <a:gd name="connsiteX9558" fmla="*/ 5367259 w 9144548"/>
                <a:gd name="connsiteY9558" fmla="*/ 347878 h 914180"/>
                <a:gd name="connsiteX9559" fmla="*/ 5367095 w 9144548"/>
                <a:gd name="connsiteY9559" fmla="*/ 345300 h 914180"/>
                <a:gd name="connsiteX9560" fmla="*/ 5368302 w 9144548"/>
                <a:gd name="connsiteY9560" fmla="*/ 346397 h 914180"/>
                <a:gd name="connsiteX9561" fmla="*/ 5299845 w 9144548"/>
                <a:gd name="connsiteY9561" fmla="*/ 277831 h 914180"/>
                <a:gd name="connsiteX9562" fmla="*/ 5307908 w 9144548"/>
                <a:gd name="connsiteY9562" fmla="*/ 262088 h 914180"/>
                <a:gd name="connsiteX9563" fmla="*/ 5313174 w 9144548"/>
                <a:gd name="connsiteY9563" fmla="*/ 254354 h 914180"/>
                <a:gd name="connsiteX9564" fmla="*/ 5319482 w 9144548"/>
                <a:gd name="connsiteY9564" fmla="*/ 246729 h 914180"/>
                <a:gd name="connsiteX9565" fmla="*/ 5311309 w 9144548"/>
                <a:gd name="connsiteY9565" fmla="*/ 254134 h 914180"/>
                <a:gd name="connsiteX9566" fmla="*/ 5305440 w 9144548"/>
                <a:gd name="connsiteY9566" fmla="*/ 261210 h 914180"/>
                <a:gd name="connsiteX9567" fmla="*/ 5339723 w 9144548"/>
                <a:gd name="connsiteY9567" fmla="*/ 204437 h 914180"/>
                <a:gd name="connsiteX9568" fmla="*/ 5353436 w 9144548"/>
                <a:gd name="connsiteY9568" fmla="*/ 234826 h 914180"/>
                <a:gd name="connsiteX9569" fmla="*/ 5364298 w 9144548"/>
                <a:gd name="connsiteY9569" fmla="*/ 266202 h 914180"/>
                <a:gd name="connsiteX9570" fmla="*/ 5363584 w 9144548"/>
                <a:gd name="connsiteY9570" fmla="*/ 270974 h 914180"/>
                <a:gd name="connsiteX9571" fmla="*/ 5362048 w 9144548"/>
                <a:gd name="connsiteY9571" fmla="*/ 278434 h 914180"/>
                <a:gd name="connsiteX9572" fmla="*/ 5362213 w 9144548"/>
                <a:gd name="connsiteY9572" fmla="*/ 285949 h 914180"/>
                <a:gd name="connsiteX9573" fmla="*/ 5362432 w 9144548"/>
                <a:gd name="connsiteY9573" fmla="*/ 286607 h 914180"/>
                <a:gd name="connsiteX9574" fmla="*/ 5361445 w 9144548"/>
                <a:gd name="connsiteY9574" fmla="*/ 286004 h 914180"/>
                <a:gd name="connsiteX9575" fmla="*/ 5360568 w 9144548"/>
                <a:gd name="connsiteY9575" fmla="*/ 284907 h 914180"/>
                <a:gd name="connsiteX9576" fmla="*/ 5357934 w 9144548"/>
                <a:gd name="connsiteY9576" fmla="*/ 288417 h 914180"/>
                <a:gd name="connsiteX9577" fmla="*/ 5354698 w 9144548"/>
                <a:gd name="connsiteY9577" fmla="*/ 278105 h 914180"/>
                <a:gd name="connsiteX9578" fmla="*/ 5354424 w 9144548"/>
                <a:gd name="connsiteY9578" fmla="*/ 274430 h 914180"/>
                <a:gd name="connsiteX9579" fmla="*/ 5353052 w 9144548"/>
                <a:gd name="connsiteY9579" fmla="*/ 268780 h 914180"/>
                <a:gd name="connsiteX9580" fmla="*/ 5350310 w 9144548"/>
                <a:gd name="connsiteY9580" fmla="*/ 263240 h 914180"/>
                <a:gd name="connsiteX9581" fmla="*/ 5351626 w 9144548"/>
                <a:gd name="connsiteY9581" fmla="*/ 268835 h 914180"/>
                <a:gd name="connsiteX9582" fmla="*/ 5351736 w 9144548"/>
                <a:gd name="connsiteY9582" fmla="*/ 269712 h 914180"/>
                <a:gd name="connsiteX9583" fmla="*/ 5348500 w 9144548"/>
                <a:gd name="connsiteY9583" fmla="*/ 260826 h 914180"/>
                <a:gd name="connsiteX9584" fmla="*/ 5335993 w 9144548"/>
                <a:gd name="connsiteY9584" fmla="*/ 235045 h 914180"/>
                <a:gd name="connsiteX9585" fmla="*/ 5335938 w 9144548"/>
                <a:gd name="connsiteY9585" fmla="*/ 239488 h 914180"/>
                <a:gd name="connsiteX9586" fmla="*/ 5334567 w 9144548"/>
                <a:gd name="connsiteY9586" fmla="*/ 256383 h 914180"/>
                <a:gd name="connsiteX9587" fmla="*/ 5328259 w 9144548"/>
                <a:gd name="connsiteY9587" fmla="*/ 302460 h 914180"/>
                <a:gd name="connsiteX9588" fmla="*/ 5327820 w 9144548"/>
                <a:gd name="connsiteY9588" fmla="*/ 304763 h 914180"/>
                <a:gd name="connsiteX9589" fmla="*/ 5325516 w 9144548"/>
                <a:gd name="connsiteY9589" fmla="*/ 298400 h 914180"/>
                <a:gd name="connsiteX9590" fmla="*/ 5323761 w 9144548"/>
                <a:gd name="connsiteY9590" fmla="*/ 322920 h 914180"/>
                <a:gd name="connsiteX9591" fmla="*/ 5307140 w 9144548"/>
                <a:gd name="connsiteY9591" fmla="*/ 292257 h 914180"/>
                <a:gd name="connsiteX9592" fmla="*/ 5299022 w 9144548"/>
                <a:gd name="connsiteY9592" fmla="*/ 279257 h 914180"/>
                <a:gd name="connsiteX9593" fmla="*/ 5299626 w 9144548"/>
                <a:gd name="connsiteY9593" fmla="*/ 277940 h 914180"/>
                <a:gd name="connsiteX9594" fmla="*/ 5361829 w 9144548"/>
                <a:gd name="connsiteY9594" fmla="*/ 302405 h 914180"/>
                <a:gd name="connsiteX9595" fmla="*/ 5361445 w 9144548"/>
                <a:gd name="connsiteY9595" fmla="*/ 302240 h 914180"/>
                <a:gd name="connsiteX9596" fmla="*/ 5361390 w 9144548"/>
                <a:gd name="connsiteY9596" fmla="*/ 301966 h 914180"/>
                <a:gd name="connsiteX9597" fmla="*/ 5361829 w 9144548"/>
                <a:gd name="connsiteY9597" fmla="*/ 302405 h 914180"/>
                <a:gd name="connsiteX9598" fmla="*/ 5357441 w 9144548"/>
                <a:gd name="connsiteY9598" fmla="*/ 732562 h 914180"/>
                <a:gd name="connsiteX9599" fmla="*/ 5356783 w 9144548"/>
                <a:gd name="connsiteY9599" fmla="*/ 732343 h 914180"/>
                <a:gd name="connsiteX9600" fmla="*/ 5357441 w 9144548"/>
                <a:gd name="connsiteY9600" fmla="*/ 732343 h 914180"/>
                <a:gd name="connsiteX9601" fmla="*/ 5357441 w 9144548"/>
                <a:gd name="connsiteY9601" fmla="*/ 732562 h 914180"/>
                <a:gd name="connsiteX9602" fmla="*/ 5263478 w 9144548"/>
                <a:gd name="connsiteY9602" fmla="*/ 709305 h 914180"/>
                <a:gd name="connsiteX9603" fmla="*/ 5274119 w 9144548"/>
                <a:gd name="connsiteY9603" fmla="*/ 709305 h 914180"/>
                <a:gd name="connsiteX9604" fmla="*/ 5252726 w 9144548"/>
                <a:gd name="connsiteY9604" fmla="*/ 714186 h 914180"/>
                <a:gd name="connsiteX9605" fmla="*/ 5263423 w 9144548"/>
                <a:gd name="connsiteY9605" fmla="*/ 709305 h 914180"/>
                <a:gd name="connsiteX9606" fmla="*/ 5220144 w 9144548"/>
                <a:gd name="connsiteY9606" fmla="*/ 219138 h 914180"/>
                <a:gd name="connsiteX9607" fmla="*/ 5226616 w 9144548"/>
                <a:gd name="connsiteY9607" fmla="*/ 228957 h 914180"/>
                <a:gd name="connsiteX9608" fmla="*/ 5227439 w 9144548"/>
                <a:gd name="connsiteY9608" fmla="*/ 235758 h 914180"/>
                <a:gd name="connsiteX9609" fmla="*/ 5227439 w 9144548"/>
                <a:gd name="connsiteY9609" fmla="*/ 236910 h 914180"/>
                <a:gd name="connsiteX9610" fmla="*/ 5226123 w 9144548"/>
                <a:gd name="connsiteY9610" fmla="*/ 236362 h 914180"/>
                <a:gd name="connsiteX9611" fmla="*/ 5223709 w 9144548"/>
                <a:gd name="connsiteY9611" fmla="*/ 231315 h 914180"/>
                <a:gd name="connsiteX9612" fmla="*/ 5220144 w 9144548"/>
                <a:gd name="connsiteY9612" fmla="*/ 219193 h 914180"/>
                <a:gd name="connsiteX9613" fmla="*/ 5223270 w 9144548"/>
                <a:gd name="connsiteY9613" fmla="*/ 738925 h 914180"/>
                <a:gd name="connsiteX9614" fmla="*/ 5222667 w 9144548"/>
                <a:gd name="connsiteY9614" fmla="*/ 739254 h 914180"/>
                <a:gd name="connsiteX9615" fmla="*/ 5222612 w 9144548"/>
                <a:gd name="connsiteY9615" fmla="*/ 739035 h 914180"/>
                <a:gd name="connsiteX9616" fmla="*/ 5223270 w 9144548"/>
                <a:gd name="connsiteY9616" fmla="*/ 738925 h 914180"/>
                <a:gd name="connsiteX9617" fmla="*/ 5176810 w 9144548"/>
                <a:gd name="connsiteY9617" fmla="*/ 709908 h 914180"/>
                <a:gd name="connsiteX9618" fmla="*/ 5180814 w 9144548"/>
                <a:gd name="connsiteY9618" fmla="*/ 718739 h 914180"/>
                <a:gd name="connsiteX9619" fmla="*/ 5190304 w 9144548"/>
                <a:gd name="connsiteY9619" fmla="*/ 725431 h 914180"/>
                <a:gd name="connsiteX9620" fmla="*/ 5177523 w 9144548"/>
                <a:gd name="connsiteY9620" fmla="*/ 721372 h 914180"/>
                <a:gd name="connsiteX9621" fmla="*/ 5176645 w 9144548"/>
                <a:gd name="connsiteY9621" fmla="*/ 713199 h 914180"/>
                <a:gd name="connsiteX9622" fmla="*/ 5176042 w 9144548"/>
                <a:gd name="connsiteY9622" fmla="*/ 709908 h 914180"/>
                <a:gd name="connsiteX9623" fmla="*/ 5176755 w 9144548"/>
                <a:gd name="connsiteY9623" fmla="*/ 709908 h 914180"/>
                <a:gd name="connsiteX9624" fmla="*/ 5180046 w 9144548"/>
                <a:gd name="connsiteY9624" fmla="*/ 731630 h 914180"/>
                <a:gd name="connsiteX9625" fmla="*/ 5178017 w 9144548"/>
                <a:gd name="connsiteY9625" fmla="*/ 730917 h 914180"/>
                <a:gd name="connsiteX9626" fmla="*/ 5177852 w 9144548"/>
                <a:gd name="connsiteY9626" fmla="*/ 725980 h 914180"/>
                <a:gd name="connsiteX9627" fmla="*/ 5180046 w 9144548"/>
                <a:gd name="connsiteY9627" fmla="*/ 731630 h 914180"/>
                <a:gd name="connsiteX9628" fmla="*/ 5175439 w 9144548"/>
                <a:gd name="connsiteY9628" fmla="*/ 815774 h 914180"/>
                <a:gd name="connsiteX9629" fmla="*/ 5151467 w 9144548"/>
                <a:gd name="connsiteY9629" fmla="*/ 844462 h 914180"/>
                <a:gd name="connsiteX9630" fmla="*/ 5150261 w 9144548"/>
                <a:gd name="connsiteY9630" fmla="*/ 833053 h 914180"/>
                <a:gd name="connsiteX9631" fmla="*/ 5150261 w 9144548"/>
                <a:gd name="connsiteY9631" fmla="*/ 833053 h 914180"/>
                <a:gd name="connsiteX9632" fmla="*/ 5147628 w 9144548"/>
                <a:gd name="connsiteY9632" fmla="*/ 816487 h 914180"/>
                <a:gd name="connsiteX9633" fmla="*/ 5155252 w 9144548"/>
                <a:gd name="connsiteY9633" fmla="*/ 802006 h 914180"/>
                <a:gd name="connsiteX9634" fmla="*/ 5177852 w 9144548"/>
                <a:gd name="connsiteY9634" fmla="*/ 739748 h 914180"/>
                <a:gd name="connsiteX9635" fmla="*/ 5178017 w 9144548"/>
                <a:gd name="connsiteY9635" fmla="*/ 739858 h 914180"/>
                <a:gd name="connsiteX9636" fmla="*/ 5195679 w 9144548"/>
                <a:gd name="connsiteY9636" fmla="*/ 752968 h 914180"/>
                <a:gd name="connsiteX9637" fmla="*/ 5191291 w 9144548"/>
                <a:gd name="connsiteY9637" fmla="*/ 781436 h 914180"/>
                <a:gd name="connsiteX9638" fmla="*/ 5175439 w 9144548"/>
                <a:gd name="connsiteY9638" fmla="*/ 815829 h 914180"/>
                <a:gd name="connsiteX9639" fmla="*/ 5382180 w 9144548"/>
                <a:gd name="connsiteY9639" fmla="*/ 769588 h 914180"/>
                <a:gd name="connsiteX9640" fmla="*/ 5326284 w 9144548"/>
                <a:gd name="connsiteY9640" fmla="*/ 754010 h 914180"/>
                <a:gd name="connsiteX9641" fmla="*/ 5328314 w 9144548"/>
                <a:gd name="connsiteY9641" fmla="*/ 753077 h 914180"/>
                <a:gd name="connsiteX9642" fmla="*/ 5324035 w 9144548"/>
                <a:gd name="connsiteY9642" fmla="*/ 753516 h 914180"/>
                <a:gd name="connsiteX9643" fmla="*/ 5288052 w 9144548"/>
                <a:gd name="connsiteY9643" fmla="*/ 747976 h 914180"/>
                <a:gd name="connsiteX9644" fmla="*/ 5310651 w 9144548"/>
                <a:gd name="connsiteY9644" fmla="*/ 756094 h 914180"/>
                <a:gd name="connsiteX9645" fmla="*/ 5208844 w 9144548"/>
                <a:gd name="connsiteY9645" fmla="*/ 793943 h 914180"/>
                <a:gd name="connsiteX9646" fmla="*/ 5196228 w 9144548"/>
                <a:gd name="connsiteY9646" fmla="*/ 801183 h 914180"/>
                <a:gd name="connsiteX9647" fmla="*/ 5215042 w 9144548"/>
                <a:gd name="connsiteY9647" fmla="*/ 771453 h 914180"/>
                <a:gd name="connsiteX9648" fmla="*/ 5225410 w 9144548"/>
                <a:gd name="connsiteY9648" fmla="*/ 757520 h 914180"/>
                <a:gd name="connsiteX9649" fmla="*/ 5242579 w 9144548"/>
                <a:gd name="connsiteY9649" fmla="*/ 747318 h 914180"/>
                <a:gd name="connsiteX9650" fmla="*/ 5259364 w 9144548"/>
                <a:gd name="connsiteY9650" fmla="*/ 737499 h 914180"/>
                <a:gd name="connsiteX9651" fmla="*/ 5263697 w 9144548"/>
                <a:gd name="connsiteY9651" fmla="*/ 726145 h 914180"/>
                <a:gd name="connsiteX9652" fmla="*/ 5275929 w 9144548"/>
                <a:gd name="connsiteY9652" fmla="*/ 709140 h 914180"/>
                <a:gd name="connsiteX9653" fmla="*/ 5309444 w 9144548"/>
                <a:gd name="connsiteY9653" fmla="*/ 708866 h 914180"/>
                <a:gd name="connsiteX9654" fmla="*/ 5318824 w 9144548"/>
                <a:gd name="connsiteY9654" fmla="*/ 713364 h 914180"/>
                <a:gd name="connsiteX9655" fmla="*/ 5329356 w 9144548"/>
                <a:gd name="connsiteY9655" fmla="*/ 716765 h 914180"/>
                <a:gd name="connsiteX9656" fmla="*/ 5311638 w 9144548"/>
                <a:gd name="connsiteY9656" fmla="*/ 714077 h 914180"/>
                <a:gd name="connsiteX9657" fmla="*/ 5325132 w 9144548"/>
                <a:gd name="connsiteY9657" fmla="*/ 725651 h 914180"/>
                <a:gd name="connsiteX9658" fmla="*/ 5331331 w 9144548"/>
                <a:gd name="connsiteY9658" fmla="*/ 733275 h 914180"/>
                <a:gd name="connsiteX9659" fmla="*/ 5345702 w 9144548"/>
                <a:gd name="connsiteY9659" fmla="*/ 739145 h 914180"/>
                <a:gd name="connsiteX9660" fmla="*/ 5360458 w 9144548"/>
                <a:gd name="connsiteY9660" fmla="*/ 745233 h 914180"/>
                <a:gd name="connsiteX9661" fmla="*/ 5371538 w 9144548"/>
                <a:gd name="connsiteY9661" fmla="*/ 754284 h 914180"/>
                <a:gd name="connsiteX9662" fmla="*/ 5392931 w 9144548"/>
                <a:gd name="connsiteY9662" fmla="*/ 773867 h 914180"/>
                <a:gd name="connsiteX9663" fmla="*/ 5382125 w 9144548"/>
                <a:gd name="connsiteY9663" fmla="*/ 769478 h 914180"/>
                <a:gd name="connsiteX9664" fmla="*/ 5411526 w 9144548"/>
                <a:gd name="connsiteY9664" fmla="*/ 782917 h 914180"/>
                <a:gd name="connsiteX9665" fmla="*/ 5390846 w 9144548"/>
                <a:gd name="connsiteY9665" fmla="*/ 759934 h 914180"/>
                <a:gd name="connsiteX9666" fmla="*/ 5379821 w 9144548"/>
                <a:gd name="connsiteY9666" fmla="*/ 740516 h 914180"/>
                <a:gd name="connsiteX9667" fmla="*/ 5388378 w 9144548"/>
                <a:gd name="connsiteY9667" fmla="*/ 730478 h 914180"/>
                <a:gd name="connsiteX9668" fmla="*/ 5388488 w 9144548"/>
                <a:gd name="connsiteY9668" fmla="*/ 730368 h 914180"/>
                <a:gd name="connsiteX9669" fmla="*/ 5421509 w 9144548"/>
                <a:gd name="connsiteY9669" fmla="*/ 772221 h 914180"/>
                <a:gd name="connsiteX9670" fmla="*/ 5430834 w 9144548"/>
                <a:gd name="connsiteY9670" fmla="*/ 781820 h 914180"/>
                <a:gd name="connsiteX9671" fmla="*/ 5433686 w 9144548"/>
                <a:gd name="connsiteY9671" fmla="*/ 793394 h 914180"/>
                <a:gd name="connsiteX9672" fmla="*/ 5433686 w 9144548"/>
                <a:gd name="connsiteY9672" fmla="*/ 793394 h 914180"/>
                <a:gd name="connsiteX9673" fmla="*/ 5436045 w 9144548"/>
                <a:gd name="connsiteY9673" fmla="*/ 801458 h 914180"/>
                <a:gd name="connsiteX9674" fmla="*/ 5411471 w 9144548"/>
                <a:gd name="connsiteY9674" fmla="*/ 782972 h 914180"/>
                <a:gd name="connsiteX9675" fmla="*/ 5435058 w 9144548"/>
                <a:gd name="connsiteY9675" fmla="*/ 736676 h 914180"/>
                <a:gd name="connsiteX9676" fmla="*/ 5432096 w 9144548"/>
                <a:gd name="connsiteY9676" fmla="*/ 744191 h 914180"/>
                <a:gd name="connsiteX9677" fmla="*/ 5434564 w 9144548"/>
                <a:gd name="connsiteY9677" fmla="*/ 720275 h 914180"/>
                <a:gd name="connsiteX9678" fmla="*/ 5437087 w 9144548"/>
                <a:gd name="connsiteY9678" fmla="*/ 707988 h 914180"/>
                <a:gd name="connsiteX9679" fmla="*/ 5454201 w 9144548"/>
                <a:gd name="connsiteY9679" fmla="*/ 707878 h 914180"/>
                <a:gd name="connsiteX9680" fmla="*/ 5435058 w 9144548"/>
                <a:gd name="connsiteY9680" fmla="*/ 736731 h 914180"/>
                <a:gd name="connsiteX9681" fmla="*/ 5451020 w 9144548"/>
                <a:gd name="connsiteY9681" fmla="*/ 342393 h 914180"/>
                <a:gd name="connsiteX9682" fmla="*/ 5447290 w 9144548"/>
                <a:gd name="connsiteY9682" fmla="*/ 348920 h 914180"/>
                <a:gd name="connsiteX9683" fmla="*/ 5447016 w 9144548"/>
                <a:gd name="connsiteY9683" fmla="*/ 349469 h 914180"/>
                <a:gd name="connsiteX9684" fmla="*/ 5446467 w 9144548"/>
                <a:gd name="connsiteY9684" fmla="*/ 349085 h 914180"/>
                <a:gd name="connsiteX9685" fmla="*/ 5445480 w 9144548"/>
                <a:gd name="connsiteY9685" fmla="*/ 343709 h 914180"/>
                <a:gd name="connsiteX9686" fmla="*/ 5448881 w 9144548"/>
                <a:gd name="connsiteY9686" fmla="*/ 339595 h 914180"/>
                <a:gd name="connsiteX9687" fmla="*/ 5451075 w 9144548"/>
                <a:gd name="connsiteY9687" fmla="*/ 342393 h 914180"/>
                <a:gd name="connsiteX9688" fmla="*/ 5450910 w 9144548"/>
                <a:gd name="connsiteY9688" fmla="*/ 339321 h 914180"/>
                <a:gd name="connsiteX9689" fmla="*/ 5452282 w 9144548"/>
                <a:gd name="connsiteY9689" fmla="*/ 340253 h 914180"/>
                <a:gd name="connsiteX9690" fmla="*/ 5452062 w 9144548"/>
                <a:gd name="connsiteY9690" fmla="*/ 340637 h 914180"/>
                <a:gd name="connsiteX9691" fmla="*/ 5450910 w 9144548"/>
                <a:gd name="connsiteY9691" fmla="*/ 339321 h 914180"/>
                <a:gd name="connsiteX9692" fmla="*/ 5451459 w 9144548"/>
                <a:gd name="connsiteY9692" fmla="*/ 356545 h 914180"/>
                <a:gd name="connsiteX9693" fmla="*/ 5451130 w 9144548"/>
                <a:gd name="connsiteY9693" fmla="*/ 357203 h 914180"/>
                <a:gd name="connsiteX9694" fmla="*/ 5449265 w 9144548"/>
                <a:gd name="connsiteY9694" fmla="*/ 355503 h 914180"/>
                <a:gd name="connsiteX9695" fmla="*/ 5447619 w 9144548"/>
                <a:gd name="connsiteY9695" fmla="*/ 357148 h 914180"/>
                <a:gd name="connsiteX9696" fmla="*/ 5447125 w 9144548"/>
                <a:gd name="connsiteY9696" fmla="*/ 353967 h 914180"/>
                <a:gd name="connsiteX9697" fmla="*/ 5448113 w 9144548"/>
                <a:gd name="connsiteY9697" fmla="*/ 352266 h 914180"/>
                <a:gd name="connsiteX9698" fmla="*/ 5451569 w 9144548"/>
                <a:gd name="connsiteY9698" fmla="*/ 354460 h 914180"/>
                <a:gd name="connsiteX9699" fmla="*/ 5451404 w 9144548"/>
                <a:gd name="connsiteY9699" fmla="*/ 356545 h 914180"/>
                <a:gd name="connsiteX9700" fmla="*/ 5451788 w 9144548"/>
                <a:gd name="connsiteY9700" fmla="*/ 352650 h 914180"/>
                <a:gd name="connsiteX9701" fmla="*/ 5448991 w 9144548"/>
                <a:gd name="connsiteY9701" fmla="*/ 350785 h 914180"/>
                <a:gd name="connsiteX9702" fmla="*/ 5449923 w 9144548"/>
                <a:gd name="connsiteY9702" fmla="*/ 349194 h 914180"/>
                <a:gd name="connsiteX9703" fmla="*/ 5452282 w 9144548"/>
                <a:gd name="connsiteY9703" fmla="*/ 345026 h 914180"/>
                <a:gd name="connsiteX9704" fmla="*/ 5451788 w 9144548"/>
                <a:gd name="connsiteY9704" fmla="*/ 352595 h 914180"/>
                <a:gd name="connsiteX9705" fmla="*/ 5442408 w 9144548"/>
                <a:gd name="connsiteY9705" fmla="*/ 316447 h 914180"/>
                <a:gd name="connsiteX9706" fmla="*/ 5440763 w 9144548"/>
                <a:gd name="connsiteY9706" fmla="*/ 315734 h 914180"/>
                <a:gd name="connsiteX9707" fmla="*/ 5453269 w 9144548"/>
                <a:gd name="connsiteY9707" fmla="*/ 293848 h 914180"/>
                <a:gd name="connsiteX9708" fmla="*/ 5453598 w 9144548"/>
                <a:gd name="connsiteY9708" fmla="*/ 308713 h 914180"/>
                <a:gd name="connsiteX9709" fmla="*/ 5442408 w 9144548"/>
                <a:gd name="connsiteY9709" fmla="*/ 316392 h 914180"/>
                <a:gd name="connsiteX9710" fmla="*/ 5696652 w 9144548"/>
                <a:gd name="connsiteY9710" fmla="*/ 191657 h 914180"/>
                <a:gd name="connsiteX9711" fmla="*/ 5695171 w 9144548"/>
                <a:gd name="connsiteY9711" fmla="*/ 200927 h 914180"/>
                <a:gd name="connsiteX9712" fmla="*/ 5696981 w 9144548"/>
                <a:gd name="connsiteY9712" fmla="*/ 206631 h 914180"/>
                <a:gd name="connsiteX9713" fmla="*/ 5690673 w 9144548"/>
                <a:gd name="connsiteY9713" fmla="*/ 201749 h 914180"/>
                <a:gd name="connsiteX9714" fmla="*/ 5691057 w 9144548"/>
                <a:gd name="connsiteY9714" fmla="*/ 199500 h 914180"/>
                <a:gd name="connsiteX9715" fmla="*/ 5695116 w 9144548"/>
                <a:gd name="connsiteY9715" fmla="*/ 190614 h 914180"/>
                <a:gd name="connsiteX9716" fmla="*/ 5696707 w 9144548"/>
                <a:gd name="connsiteY9716" fmla="*/ 191657 h 914180"/>
                <a:gd name="connsiteX9717" fmla="*/ 5650191 w 9144548"/>
                <a:gd name="connsiteY9717" fmla="*/ 243328 h 914180"/>
                <a:gd name="connsiteX9718" fmla="*/ 5650137 w 9144548"/>
                <a:gd name="connsiteY9718" fmla="*/ 244864 h 914180"/>
                <a:gd name="connsiteX9719" fmla="*/ 5648052 w 9144548"/>
                <a:gd name="connsiteY9719" fmla="*/ 250130 h 914180"/>
                <a:gd name="connsiteX9720" fmla="*/ 5645364 w 9144548"/>
                <a:gd name="connsiteY9720" fmla="*/ 258797 h 914180"/>
                <a:gd name="connsiteX9721" fmla="*/ 5644048 w 9144548"/>
                <a:gd name="connsiteY9721" fmla="*/ 265873 h 914180"/>
                <a:gd name="connsiteX9722" fmla="*/ 5639056 w 9144548"/>
                <a:gd name="connsiteY9722" fmla="*/ 271029 h 914180"/>
                <a:gd name="connsiteX9723" fmla="*/ 5630993 w 9144548"/>
                <a:gd name="connsiteY9723" fmla="*/ 219412 h 914180"/>
                <a:gd name="connsiteX9724" fmla="*/ 5650246 w 9144548"/>
                <a:gd name="connsiteY9724" fmla="*/ 243328 h 914180"/>
                <a:gd name="connsiteX9725" fmla="*/ 5591938 w 9144548"/>
                <a:gd name="connsiteY9725" fmla="*/ 180028 h 914180"/>
                <a:gd name="connsiteX9726" fmla="*/ 5589524 w 9144548"/>
                <a:gd name="connsiteY9726" fmla="*/ 183264 h 914180"/>
                <a:gd name="connsiteX9727" fmla="*/ 5580638 w 9144548"/>
                <a:gd name="connsiteY9727" fmla="*/ 203669 h 914180"/>
                <a:gd name="connsiteX9728" fmla="*/ 5576908 w 9144548"/>
                <a:gd name="connsiteY9728" fmla="*/ 195990 h 914180"/>
                <a:gd name="connsiteX9729" fmla="*/ 5577456 w 9144548"/>
                <a:gd name="connsiteY9729" fmla="*/ 192753 h 914180"/>
                <a:gd name="connsiteX9730" fmla="*/ 5581844 w 9144548"/>
                <a:gd name="connsiteY9730" fmla="*/ 170977 h 914180"/>
                <a:gd name="connsiteX9731" fmla="*/ 5591938 w 9144548"/>
                <a:gd name="connsiteY9731" fmla="*/ 180028 h 914180"/>
                <a:gd name="connsiteX9732" fmla="*/ 5569173 w 9144548"/>
                <a:gd name="connsiteY9732" fmla="*/ 219741 h 914180"/>
                <a:gd name="connsiteX9733" fmla="*/ 5571477 w 9144548"/>
                <a:gd name="connsiteY9733" fmla="*/ 215572 h 914180"/>
                <a:gd name="connsiteX9734" fmla="*/ 5574330 w 9144548"/>
                <a:gd name="connsiteY9734" fmla="*/ 207948 h 914180"/>
                <a:gd name="connsiteX9735" fmla="*/ 5578005 w 9144548"/>
                <a:gd name="connsiteY9735" fmla="*/ 227969 h 914180"/>
                <a:gd name="connsiteX9736" fmla="*/ 5571477 w 9144548"/>
                <a:gd name="connsiteY9736" fmla="*/ 239598 h 914180"/>
                <a:gd name="connsiteX9737" fmla="*/ 5570929 w 9144548"/>
                <a:gd name="connsiteY9737" fmla="*/ 239817 h 914180"/>
                <a:gd name="connsiteX9738" fmla="*/ 5573836 w 9144548"/>
                <a:gd name="connsiteY9738" fmla="*/ 236252 h 914180"/>
                <a:gd name="connsiteX9739" fmla="*/ 5569228 w 9144548"/>
                <a:gd name="connsiteY9739" fmla="*/ 219796 h 914180"/>
                <a:gd name="connsiteX9740" fmla="*/ 5577292 w 9144548"/>
                <a:gd name="connsiteY9740" fmla="*/ 234826 h 914180"/>
                <a:gd name="connsiteX9741" fmla="*/ 5578773 w 9144548"/>
                <a:gd name="connsiteY9741" fmla="*/ 232467 h 914180"/>
                <a:gd name="connsiteX9742" fmla="*/ 5578992 w 9144548"/>
                <a:gd name="connsiteY9742" fmla="*/ 233729 h 914180"/>
                <a:gd name="connsiteX9743" fmla="*/ 5579321 w 9144548"/>
                <a:gd name="connsiteY9743" fmla="*/ 236033 h 914180"/>
                <a:gd name="connsiteX9744" fmla="*/ 5573452 w 9144548"/>
                <a:gd name="connsiteY9744" fmla="*/ 238775 h 914180"/>
                <a:gd name="connsiteX9745" fmla="*/ 5577237 w 9144548"/>
                <a:gd name="connsiteY9745" fmla="*/ 234826 h 914180"/>
                <a:gd name="connsiteX9746" fmla="*/ 5523097 w 9144548"/>
                <a:gd name="connsiteY9746" fmla="*/ 176517 h 914180"/>
                <a:gd name="connsiteX9747" fmla="*/ 5544106 w 9144548"/>
                <a:gd name="connsiteY9747" fmla="*/ 140479 h 914180"/>
                <a:gd name="connsiteX9748" fmla="*/ 5548604 w 9144548"/>
                <a:gd name="connsiteY9748" fmla="*/ 143879 h 914180"/>
                <a:gd name="connsiteX9749" fmla="*/ 5541912 w 9144548"/>
                <a:gd name="connsiteY9749" fmla="*/ 166644 h 914180"/>
                <a:gd name="connsiteX9750" fmla="*/ 5542186 w 9144548"/>
                <a:gd name="connsiteY9750" fmla="*/ 194618 h 914180"/>
                <a:gd name="connsiteX9751" fmla="*/ 5542734 w 9144548"/>
                <a:gd name="connsiteY9751" fmla="*/ 198787 h 914180"/>
                <a:gd name="connsiteX9752" fmla="*/ 5536207 w 9144548"/>
                <a:gd name="connsiteY9752" fmla="*/ 206193 h 914180"/>
                <a:gd name="connsiteX9753" fmla="*/ 5522987 w 9144548"/>
                <a:gd name="connsiteY9753" fmla="*/ 181509 h 914180"/>
                <a:gd name="connsiteX9754" fmla="*/ 5522987 w 9144548"/>
                <a:gd name="connsiteY9754" fmla="*/ 181399 h 914180"/>
                <a:gd name="connsiteX9755" fmla="*/ 5522823 w 9144548"/>
                <a:gd name="connsiteY9755" fmla="*/ 177175 h 914180"/>
                <a:gd name="connsiteX9756" fmla="*/ 5523152 w 9144548"/>
                <a:gd name="connsiteY9756" fmla="*/ 176517 h 914180"/>
                <a:gd name="connsiteX9757" fmla="*/ 5512730 w 9144548"/>
                <a:gd name="connsiteY9757" fmla="*/ 346342 h 914180"/>
                <a:gd name="connsiteX9758" fmla="*/ 5512291 w 9144548"/>
                <a:gd name="connsiteY9758" fmla="*/ 352705 h 914180"/>
                <a:gd name="connsiteX9759" fmla="*/ 5508780 w 9144548"/>
                <a:gd name="connsiteY9759" fmla="*/ 355064 h 914180"/>
                <a:gd name="connsiteX9760" fmla="*/ 5508232 w 9144548"/>
                <a:gd name="connsiteY9760" fmla="*/ 354954 h 914180"/>
                <a:gd name="connsiteX9761" fmla="*/ 5504502 w 9144548"/>
                <a:gd name="connsiteY9761" fmla="*/ 352156 h 914180"/>
                <a:gd name="connsiteX9762" fmla="*/ 5504940 w 9144548"/>
                <a:gd name="connsiteY9762" fmla="*/ 351718 h 914180"/>
                <a:gd name="connsiteX9763" fmla="*/ 5511578 w 9144548"/>
                <a:gd name="connsiteY9763" fmla="*/ 345793 h 914180"/>
                <a:gd name="connsiteX9764" fmla="*/ 5512620 w 9144548"/>
                <a:gd name="connsiteY9764" fmla="*/ 346123 h 914180"/>
                <a:gd name="connsiteX9765" fmla="*/ 5512730 w 9144548"/>
                <a:gd name="connsiteY9765" fmla="*/ 346342 h 914180"/>
                <a:gd name="connsiteX9766" fmla="*/ 5512181 w 9144548"/>
                <a:gd name="connsiteY9766" fmla="*/ 353967 h 914180"/>
                <a:gd name="connsiteX9767" fmla="*/ 5512017 w 9144548"/>
                <a:gd name="connsiteY9767" fmla="*/ 355941 h 914180"/>
                <a:gd name="connsiteX9768" fmla="*/ 5510261 w 9144548"/>
                <a:gd name="connsiteY9768" fmla="*/ 355448 h 914180"/>
                <a:gd name="connsiteX9769" fmla="*/ 5512181 w 9144548"/>
                <a:gd name="connsiteY9769" fmla="*/ 353967 h 914180"/>
                <a:gd name="connsiteX9770" fmla="*/ 5506696 w 9144548"/>
                <a:gd name="connsiteY9770" fmla="*/ 389292 h 914180"/>
                <a:gd name="connsiteX9771" fmla="*/ 5506092 w 9144548"/>
                <a:gd name="connsiteY9771" fmla="*/ 390005 h 914180"/>
                <a:gd name="connsiteX9772" fmla="*/ 5505928 w 9144548"/>
                <a:gd name="connsiteY9772" fmla="*/ 389347 h 914180"/>
                <a:gd name="connsiteX9773" fmla="*/ 5504392 w 9144548"/>
                <a:gd name="connsiteY9773" fmla="*/ 386165 h 914180"/>
                <a:gd name="connsiteX9774" fmla="*/ 5503953 w 9144548"/>
                <a:gd name="connsiteY9774" fmla="*/ 382655 h 914180"/>
                <a:gd name="connsiteX9775" fmla="*/ 5508506 w 9144548"/>
                <a:gd name="connsiteY9775" fmla="*/ 387866 h 914180"/>
                <a:gd name="connsiteX9776" fmla="*/ 5508396 w 9144548"/>
                <a:gd name="connsiteY9776" fmla="*/ 388963 h 914180"/>
                <a:gd name="connsiteX9777" fmla="*/ 5506860 w 9144548"/>
                <a:gd name="connsiteY9777" fmla="*/ 388085 h 914180"/>
                <a:gd name="connsiteX9778" fmla="*/ 5506641 w 9144548"/>
                <a:gd name="connsiteY9778" fmla="*/ 389237 h 914180"/>
                <a:gd name="connsiteX9779" fmla="*/ 5505215 w 9144548"/>
                <a:gd name="connsiteY9779" fmla="*/ 390992 h 914180"/>
                <a:gd name="connsiteX9780" fmla="*/ 5504940 w 9144548"/>
                <a:gd name="connsiteY9780" fmla="*/ 391267 h 914180"/>
                <a:gd name="connsiteX9781" fmla="*/ 5504831 w 9144548"/>
                <a:gd name="connsiteY9781" fmla="*/ 390005 h 914180"/>
                <a:gd name="connsiteX9782" fmla="*/ 5505215 w 9144548"/>
                <a:gd name="connsiteY9782" fmla="*/ 390938 h 914180"/>
                <a:gd name="connsiteX9783" fmla="*/ 5497261 w 9144548"/>
                <a:gd name="connsiteY9783" fmla="*/ 263295 h 914180"/>
                <a:gd name="connsiteX9784" fmla="*/ 5497042 w 9144548"/>
                <a:gd name="connsiteY9784" fmla="*/ 262746 h 914180"/>
                <a:gd name="connsiteX9785" fmla="*/ 5493586 w 9144548"/>
                <a:gd name="connsiteY9785" fmla="*/ 256054 h 914180"/>
                <a:gd name="connsiteX9786" fmla="*/ 5499017 w 9144548"/>
                <a:gd name="connsiteY9786" fmla="*/ 262691 h 914180"/>
                <a:gd name="connsiteX9787" fmla="*/ 5502417 w 9144548"/>
                <a:gd name="connsiteY9787" fmla="*/ 266970 h 914180"/>
                <a:gd name="connsiteX9788" fmla="*/ 5497316 w 9144548"/>
                <a:gd name="connsiteY9788" fmla="*/ 263295 h 914180"/>
                <a:gd name="connsiteX9789" fmla="*/ 5497645 w 9144548"/>
                <a:gd name="connsiteY9789" fmla="*/ 287814 h 914180"/>
                <a:gd name="connsiteX9790" fmla="*/ 5497535 w 9144548"/>
                <a:gd name="connsiteY9790" fmla="*/ 288088 h 914180"/>
                <a:gd name="connsiteX9791" fmla="*/ 5497316 w 9144548"/>
                <a:gd name="connsiteY9791" fmla="*/ 287924 h 914180"/>
                <a:gd name="connsiteX9792" fmla="*/ 5497700 w 9144548"/>
                <a:gd name="connsiteY9792" fmla="*/ 287814 h 914180"/>
                <a:gd name="connsiteX9793" fmla="*/ 5503350 w 9144548"/>
                <a:gd name="connsiteY9793" fmla="*/ 332080 h 914180"/>
                <a:gd name="connsiteX9794" fmla="*/ 5494464 w 9144548"/>
                <a:gd name="connsiteY9794" fmla="*/ 330874 h 914180"/>
                <a:gd name="connsiteX9795" fmla="*/ 5493970 w 9144548"/>
                <a:gd name="connsiteY9795" fmla="*/ 328734 h 914180"/>
                <a:gd name="connsiteX9796" fmla="*/ 5503350 w 9144548"/>
                <a:gd name="connsiteY9796" fmla="*/ 332080 h 914180"/>
                <a:gd name="connsiteX9797" fmla="*/ 5499784 w 9144548"/>
                <a:gd name="connsiteY9797" fmla="*/ 337127 h 914180"/>
                <a:gd name="connsiteX9798" fmla="*/ 5495780 w 9144548"/>
                <a:gd name="connsiteY9798" fmla="*/ 336359 h 914180"/>
                <a:gd name="connsiteX9799" fmla="*/ 5495067 w 9144548"/>
                <a:gd name="connsiteY9799" fmla="*/ 333342 h 914180"/>
                <a:gd name="connsiteX9800" fmla="*/ 5499784 w 9144548"/>
                <a:gd name="connsiteY9800" fmla="*/ 337127 h 914180"/>
                <a:gd name="connsiteX9801" fmla="*/ 5502747 w 9144548"/>
                <a:gd name="connsiteY9801" fmla="*/ 342777 h 914180"/>
                <a:gd name="connsiteX9802" fmla="*/ 5503624 w 9144548"/>
                <a:gd name="connsiteY9802" fmla="*/ 343161 h 914180"/>
                <a:gd name="connsiteX9803" fmla="*/ 5503624 w 9144548"/>
                <a:gd name="connsiteY9803" fmla="*/ 343161 h 914180"/>
                <a:gd name="connsiteX9804" fmla="*/ 5498797 w 9144548"/>
                <a:gd name="connsiteY9804" fmla="*/ 348097 h 914180"/>
                <a:gd name="connsiteX9805" fmla="*/ 5498084 w 9144548"/>
                <a:gd name="connsiteY9805" fmla="*/ 347604 h 914180"/>
                <a:gd name="connsiteX9806" fmla="*/ 5496493 w 9144548"/>
                <a:gd name="connsiteY9806" fmla="*/ 340089 h 914180"/>
                <a:gd name="connsiteX9807" fmla="*/ 5502692 w 9144548"/>
                <a:gd name="connsiteY9807" fmla="*/ 342777 h 914180"/>
                <a:gd name="connsiteX9808" fmla="*/ 5505818 w 9144548"/>
                <a:gd name="connsiteY9808" fmla="*/ 343928 h 914180"/>
                <a:gd name="connsiteX9809" fmla="*/ 5509493 w 9144548"/>
                <a:gd name="connsiteY9809" fmla="*/ 345135 h 914180"/>
                <a:gd name="connsiteX9810" fmla="*/ 5502856 w 9144548"/>
                <a:gd name="connsiteY9810" fmla="*/ 350840 h 914180"/>
                <a:gd name="connsiteX9811" fmla="*/ 5500552 w 9144548"/>
                <a:gd name="connsiteY9811" fmla="*/ 349194 h 914180"/>
                <a:gd name="connsiteX9812" fmla="*/ 5505873 w 9144548"/>
                <a:gd name="connsiteY9812" fmla="*/ 343928 h 914180"/>
                <a:gd name="connsiteX9813" fmla="*/ 5508725 w 9144548"/>
                <a:gd name="connsiteY9813" fmla="*/ 279915 h 914180"/>
                <a:gd name="connsiteX9814" fmla="*/ 5509000 w 9144548"/>
                <a:gd name="connsiteY9814" fmla="*/ 279312 h 914180"/>
                <a:gd name="connsiteX9815" fmla="*/ 5509054 w 9144548"/>
                <a:gd name="connsiteY9815" fmla="*/ 279696 h 914180"/>
                <a:gd name="connsiteX9816" fmla="*/ 5508671 w 9144548"/>
                <a:gd name="connsiteY9816" fmla="*/ 279915 h 914180"/>
                <a:gd name="connsiteX9817" fmla="*/ 5510097 w 9144548"/>
                <a:gd name="connsiteY9817" fmla="*/ 279092 h 914180"/>
                <a:gd name="connsiteX9818" fmla="*/ 5510097 w 9144548"/>
                <a:gd name="connsiteY9818" fmla="*/ 278050 h 914180"/>
                <a:gd name="connsiteX9819" fmla="*/ 5509658 w 9144548"/>
                <a:gd name="connsiteY9819" fmla="*/ 276569 h 914180"/>
                <a:gd name="connsiteX9820" fmla="*/ 5509713 w 9144548"/>
                <a:gd name="connsiteY9820" fmla="*/ 275801 h 914180"/>
                <a:gd name="connsiteX9821" fmla="*/ 5511797 w 9144548"/>
                <a:gd name="connsiteY9821" fmla="*/ 277940 h 914180"/>
                <a:gd name="connsiteX9822" fmla="*/ 5510097 w 9144548"/>
                <a:gd name="connsiteY9822" fmla="*/ 279092 h 914180"/>
                <a:gd name="connsiteX9823" fmla="*/ 5510865 w 9144548"/>
                <a:gd name="connsiteY9823" fmla="*/ 262911 h 914180"/>
                <a:gd name="connsiteX9824" fmla="*/ 5510865 w 9144548"/>
                <a:gd name="connsiteY9824" fmla="*/ 263185 h 914180"/>
                <a:gd name="connsiteX9825" fmla="*/ 5509658 w 9144548"/>
                <a:gd name="connsiteY9825" fmla="*/ 261704 h 914180"/>
                <a:gd name="connsiteX9826" fmla="*/ 5504447 w 9144548"/>
                <a:gd name="connsiteY9826" fmla="*/ 251391 h 914180"/>
                <a:gd name="connsiteX9827" fmla="*/ 5504337 w 9144548"/>
                <a:gd name="connsiteY9827" fmla="*/ 251007 h 914180"/>
                <a:gd name="connsiteX9828" fmla="*/ 5506476 w 9144548"/>
                <a:gd name="connsiteY9828" fmla="*/ 252598 h 914180"/>
                <a:gd name="connsiteX9829" fmla="*/ 5510810 w 9144548"/>
                <a:gd name="connsiteY9829" fmla="*/ 262965 h 914180"/>
                <a:gd name="connsiteX9830" fmla="*/ 5502143 w 9144548"/>
                <a:gd name="connsiteY9830" fmla="*/ 211568 h 914180"/>
                <a:gd name="connsiteX9831" fmla="*/ 5507299 w 9144548"/>
                <a:gd name="connsiteY9831" fmla="*/ 235594 h 914180"/>
                <a:gd name="connsiteX9832" fmla="*/ 5508396 w 9144548"/>
                <a:gd name="connsiteY9832" fmla="*/ 242999 h 914180"/>
                <a:gd name="connsiteX9833" fmla="*/ 5507574 w 9144548"/>
                <a:gd name="connsiteY9833" fmla="*/ 242670 h 914180"/>
                <a:gd name="connsiteX9834" fmla="*/ 5505544 w 9144548"/>
                <a:gd name="connsiteY9834" fmla="*/ 241298 h 914180"/>
                <a:gd name="connsiteX9835" fmla="*/ 5505105 w 9144548"/>
                <a:gd name="connsiteY9835" fmla="*/ 236910 h 914180"/>
                <a:gd name="connsiteX9836" fmla="*/ 5504721 w 9144548"/>
                <a:gd name="connsiteY9836" fmla="*/ 240531 h 914180"/>
                <a:gd name="connsiteX9837" fmla="*/ 5503679 w 9144548"/>
                <a:gd name="connsiteY9837" fmla="*/ 239653 h 914180"/>
                <a:gd name="connsiteX9838" fmla="*/ 5504173 w 9144548"/>
                <a:gd name="connsiteY9838" fmla="*/ 242341 h 914180"/>
                <a:gd name="connsiteX9839" fmla="*/ 5501101 w 9144548"/>
                <a:gd name="connsiteY9839" fmla="*/ 240805 h 914180"/>
                <a:gd name="connsiteX9840" fmla="*/ 5496767 w 9144548"/>
                <a:gd name="connsiteY9840" fmla="*/ 230437 h 914180"/>
                <a:gd name="connsiteX9841" fmla="*/ 5494025 w 9144548"/>
                <a:gd name="connsiteY9841" fmla="*/ 224843 h 914180"/>
                <a:gd name="connsiteX9842" fmla="*/ 5502143 w 9144548"/>
                <a:gd name="connsiteY9842" fmla="*/ 211568 h 914180"/>
                <a:gd name="connsiteX9843" fmla="*/ 5491831 w 9144548"/>
                <a:gd name="connsiteY9843" fmla="*/ 228463 h 914180"/>
                <a:gd name="connsiteX9844" fmla="*/ 5492873 w 9144548"/>
                <a:gd name="connsiteY9844" fmla="*/ 230712 h 914180"/>
                <a:gd name="connsiteX9845" fmla="*/ 5496438 w 9144548"/>
                <a:gd name="connsiteY9845" fmla="*/ 238446 h 914180"/>
                <a:gd name="connsiteX9846" fmla="*/ 5488210 w 9144548"/>
                <a:gd name="connsiteY9846" fmla="*/ 234442 h 914180"/>
                <a:gd name="connsiteX9847" fmla="*/ 5491831 w 9144548"/>
                <a:gd name="connsiteY9847" fmla="*/ 228463 h 914180"/>
                <a:gd name="connsiteX9848" fmla="*/ 5485852 w 9144548"/>
                <a:gd name="connsiteY9848" fmla="*/ 238336 h 914180"/>
                <a:gd name="connsiteX9849" fmla="*/ 5500004 w 9144548"/>
                <a:gd name="connsiteY9849" fmla="*/ 247991 h 914180"/>
                <a:gd name="connsiteX9850" fmla="*/ 5501430 w 9144548"/>
                <a:gd name="connsiteY9850" fmla="*/ 251666 h 914180"/>
                <a:gd name="connsiteX9851" fmla="*/ 5507793 w 9144548"/>
                <a:gd name="connsiteY9851" fmla="*/ 262033 h 914180"/>
                <a:gd name="connsiteX9852" fmla="*/ 5508671 w 9144548"/>
                <a:gd name="connsiteY9852" fmla="*/ 262911 h 914180"/>
                <a:gd name="connsiteX9853" fmla="*/ 5506806 w 9144548"/>
                <a:gd name="connsiteY9853" fmla="*/ 262197 h 914180"/>
                <a:gd name="connsiteX9854" fmla="*/ 5504721 w 9144548"/>
                <a:gd name="connsiteY9854" fmla="*/ 260826 h 914180"/>
                <a:gd name="connsiteX9855" fmla="*/ 5503953 w 9144548"/>
                <a:gd name="connsiteY9855" fmla="*/ 265873 h 914180"/>
                <a:gd name="connsiteX9856" fmla="*/ 5501320 w 9144548"/>
                <a:gd name="connsiteY9856" fmla="*/ 262472 h 914180"/>
                <a:gd name="connsiteX9857" fmla="*/ 5495341 w 9144548"/>
                <a:gd name="connsiteY9857" fmla="*/ 254847 h 914180"/>
                <a:gd name="connsiteX9858" fmla="*/ 5484480 w 9144548"/>
                <a:gd name="connsiteY9858" fmla="*/ 240695 h 914180"/>
                <a:gd name="connsiteX9859" fmla="*/ 5485852 w 9144548"/>
                <a:gd name="connsiteY9859" fmla="*/ 238391 h 914180"/>
                <a:gd name="connsiteX9860" fmla="*/ 5482451 w 9144548"/>
                <a:gd name="connsiteY9860" fmla="*/ 244096 h 914180"/>
                <a:gd name="connsiteX9861" fmla="*/ 5484809 w 9144548"/>
                <a:gd name="connsiteY9861" fmla="*/ 247497 h 914180"/>
                <a:gd name="connsiteX9862" fmla="*/ 5492873 w 9144548"/>
                <a:gd name="connsiteY9862" fmla="*/ 262636 h 914180"/>
                <a:gd name="connsiteX9863" fmla="*/ 5486784 w 9144548"/>
                <a:gd name="connsiteY9863" fmla="*/ 255670 h 914180"/>
                <a:gd name="connsiteX9864" fmla="*/ 5479324 w 9144548"/>
                <a:gd name="connsiteY9864" fmla="*/ 249362 h 914180"/>
                <a:gd name="connsiteX9865" fmla="*/ 5482451 w 9144548"/>
                <a:gd name="connsiteY9865" fmla="*/ 244151 h 914180"/>
                <a:gd name="connsiteX9866" fmla="*/ 5474717 w 9144548"/>
                <a:gd name="connsiteY9866" fmla="*/ 256987 h 914180"/>
                <a:gd name="connsiteX9867" fmla="*/ 5478392 w 9144548"/>
                <a:gd name="connsiteY9867" fmla="*/ 250788 h 914180"/>
                <a:gd name="connsiteX9868" fmla="*/ 5484755 w 9144548"/>
                <a:gd name="connsiteY9868" fmla="*/ 255944 h 914180"/>
                <a:gd name="connsiteX9869" fmla="*/ 5492379 w 9144548"/>
                <a:gd name="connsiteY9869" fmla="*/ 263898 h 914180"/>
                <a:gd name="connsiteX9870" fmla="*/ 5490514 w 9144548"/>
                <a:gd name="connsiteY9870" fmla="*/ 265598 h 914180"/>
                <a:gd name="connsiteX9871" fmla="*/ 5490514 w 9144548"/>
                <a:gd name="connsiteY9871" fmla="*/ 265598 h 914180"/>
                <a:gd name="connsiteX9872" fmla="*/ 5474717 w 9144548"/>
                <a:gd name="connsiteY9872" fmla="*/ 257041 h 914180"/>
                <a:gd name="connsiteX9873" fmla="*/ 5536701 w 9144548"/>
                <a:gd name="connsiteY9873" fmla="*/ 741558 h 914180"/>
                <a:gd name="connsiteX9874" fmla="*/ 5495396 w 9144548"/>
                <a:gd name="connsiteY9874" fmla="*/ 707604 h 914180"/>
                <a:gd name="connsiteX9875" fmla="*/ 5516131 w 9144548"/>
                <a:gd name="connsiteY9875" fmla="*/ 707440 h 914180"/>
                <a:gd name="connsiteX9876" fmla="*/ 5530557 w 9144548"/>
                <a:gd name="connsiteY9876" fmla="*/ 725377 h 914180"/>
                <a:gd name="connsiteX9877" fmla="*/ 5542570 w 9144548"/>
                <a:gd name="connsiteY9877" fmla="*/ 748744 h 914180"/>
                <a:gd name="connsiteX9878" fmla="*/ 5536701 w 9144548"/>
                <a:gd name="connsiteY9878" fmla="*/ 741613 h 914180"/>
                <a:gd name="connsiteX9879" fmla="*/ 5550304 w 9144548"/>
                <a:gd name="connsiteY9879" fmla="*/ 748689 h 914180"/>
                <a:gd name="connsiteX9880" fmla="*/ 5544160 w 9144548"/>
                <a:gd name="connsiteY9880" fmla="*/ 729161 h 914180"/>
                <a:gd name="connsiteX9881" fmla="*/ 5548274 w 9144548"/>
                <a:gd name="connsiteY9881" fmla="*/ 730917 h 914180"/>
                <a:gd name="connsiteX9882" fmla="*/ 5548494 w 9144548"/>
                <a:gd name="connsiteY9882" fmla="*/ 727735 h 914180"/>
                <a:gd name="connsiteX9883" fmla="*/ 5551127 w 9144548"/>
                <a:gd name="connsiteY9883" fmla="*/ 729052 h 914180"/>
                <a:gd name="connsiteX9884" fmla="*/ 5550304 w 9144548"/>
                <a:gd name="connsiteY9884" fmla="*/ 748744 h 914180"/>
                <a:gd name="connsiteX9885" fmla="*/ 5545587 w 9144548"/>
                <a:gd name="connsiteY9885" fmla="*/ 200872 h 914180"/>
                <a:gd name="connsiteX9886" fmla="*/ 5545203 w 9144548"/>
                <a:gd name="connsiteY9886" fmla="*/ 194564 h 914180"/>
                <a:gd name="connsiteX9887" fmla="*/ 5545861 w 9144548"/>
                <a:gd name="connsiteY9887" fmla="*/ 166753 h 914180"/>
                <a:gd name="connsiteX9888" fmla="*/ 5551182 w 9144548"/>
                <a:gd name="connsiteY9888" fmla="*/ 145854 h 914180"/>
                <a:gd name="connsiteX9889" fmla="*/ 5579267 w 9144548"/>
                <a:gd name="connsiteY9889" fmla="*/ 168838 h 914180"/>
                <a:gd name="connsiteX9890" fmla="*/ 5578773 w 9144548"/>
                <a:gd name="connsiteY9890" fmla="*/ 169825 h 914180"/>
                <a:gd name="connsiteX9891" fmla="*/ 5573946 w 9144548"/>
                <a:gd name="connsiteY9891" fmla="*/ 190121 h 914180"/>
                <a:gd name="connsiteX9892" fmla="*/ 5568186 w 9144548"/>
                <a:gd name="connsiteY9892" fmla="*/ 178547 h 914180"/>
                <a:gd name="connsiteX9893" fmla="*/ 5568515 w 9144548"/>
                <a:gd name="connsiteY9893" fmla="*/ 182002 h 914180"/>
                <a:gd name="connsiteX9894" fmla="*/ 5572464 w 9144548"/>
                <a:gd name="connsiteY9894" fmla="*/ 199994 h 914180"/>
                <a:gd name="connsiteX9895" fmla="*/ 5568515 w 9144548"/>
                <a:gd name="connsiteY9895" fmla="*/ 215463 h 914180"/>
                <a:gd name="connsiteX9896" fmla="*/ 5566212 w 9144548"/>
                <a:gd name="connsiteY9896" fmla="*/ 220564 h 914180"/>
                <a:gd name="connsiteX9897" fmla="*/ 5557929 w 9144548"/>
                <a:gd name="connsiteY9897" fmla="*/ 223691 h 914180"/>
                <a:gd name="connsiteX9898" fmla="*/ 5559519 w 9144548"/>
                <a:gd name="connsiteY9898" fmla="*/ 216395 h 914180"/>
                <a:gd name="connsiteX9899" fmla="*/ 5545587 w 9144548"/>
                <a:gd name="connsiteY9899" fmla="*/ 200872 h 914180"/>
                <a:gd name="connsiteX9900" fmla="*/ 5561439 w 9144548"/>
                <a:gd name="connsiteY9900" fmla="*/ 805297 h 914180"/>
                <a:gd name="connsiteX9901" fmla="*/ 5560561 w 9144548"/>
                <a:gd name="connsiteY9901" fmla="*/ 797234 h 914180"/>
                <a:gd name="connsiteX9902" fmla="*/ 5560068 w 9144548"/>
                <a:gd name="connsiteY9902" fmla="*/ 793614 h 914180"/>
                <a:gd name="connsiteX9903" fmla="*/ 5565937 w 9144548"/>
                <a:gd name="connsiteY9903" fmla="*/ 797837 h 914180"/>
                <a:gd name="connsiteX9904" fmla="*/ 5561439 w 9144548"/>
                <a:gd name="connsiteY9904" fmla="*/ 805297 h 914180"/>
                <a:gd name="connsiteX9905" fmla="*/ 5583381 w 9144548"/>
                <a:gd name="connsiteY9905" fmla="*/ 773812 h 914180"/>
                <a:gd name="connsiteX9906" fmla="*/ 5569119 w 9144548"/>
                <a:gd name="connsiteY9906" fmla="*/ 767833 h 914180"/>
                <a:gd name="connsiteX9907" fmla="*/ 5578224 w 9144548"/>
                <a:gd name="connsiteY9907" fmla="*/ 744685 h 914180"/>
                <a:gd name="connsiteX9908" fmla="*/ 5585190 w 9144548"/>
                <a:gd name="connsiteY9908" fmla="*/ 755326 h 914180"/>
                <a:gd name="connsiteX9909" fmla="*/ 5589030 w 9144548"/>
                <a:gd name="connsiteY9909" fmla="*/ 761580 h 914180"/>
                <a:gd name="connsiteX9910" fmla="*/ 5583381 w 9144548"/>
                <a:gd name="connsiteY9910" fmla="*/ 773757 h 914180"/>
                <a:gd name="connsiteX9911" fmla="*/ 5592870 w 9144548"/>
                <a:gd name="connsiteY9911" fmla="*/ 774854 h 914180"/>
                <a:gd name="connsiteX9912" fmla="*/ 5595284 w 9144548"/>
                <a:gd name="connsiteY9912" fmla="*/ 771234 h 914180"/>
                <a:gd name="connsiteX9913" fmla="*/ 5596326 w 9144548"/>
                <a:gd name="connsiteY9913" fmla="*/ 772824 h 914180"/>
                <a:gd name="connsiteX9914" fmla="*/ 5592870 w 9144548"/>
                <a:gd name="connsiteY9914" fmla="*/ 774854 h 914180"/>
                <a:gd name="connsiteX9915" fmla="*/ 5595668 w 9144548"/>
                <a:gd name="connsiteY9915" fmla="*/ 203889 h 914180"/>
                <a:gd name="connsiteX9916" fmla="*/ 5591554 w 9144548"/>
                <a:gd name="connsiteY9916" fmla="*/ 212281 h 914180"/>
                <a:gd name="connsiteX9917" fmla="*/ 5589743 w 9144548"/>
                <a:gd name="connsiteY9917" fmla="*/ 223197 h 914180"/>
                <a:gd name="connsiteX9918" fmla="*/ 5583490 w 9144548"/>
                <a:gd name="connsiteY9918" fmla="*/ 209703 h 914180"/>
                <a:gd name="connsiteX9919" fmla="*/ 5584587 w 9144548"/>
                <a:gd name="connsiteY9919" fmla="*/ 203889 h 914180"/>
                <a:gd name="connsiteX9920" fmla="*/ 5592486 w 9144548"/>
                <a:gd name="connsiteY9920" fmla="*/ 183538 h 914180"/>
                <a:gd name="connsiteX9921" fmla="*/ 5593747 w 9144548"/>
                <a:gd name="connsiteY9921" fmla="*/ 181618 h 914180"/>
                <a:gd name="connsiteX9922" fmla="*/ 5613824 w 9144548"/>
                <a:gd name="connsiteY9922" fmla="*/ 200872 h 914180"/>
                <a:gd name="connsiteX9923" fmla="*/ 5628305 w 9144548"/>
                <a:gd name="connsiteY9923" fmla="*/ 216340 h 914180"/>
                <a:gd name="connsiteX9924" fmla="*/ 5618596 w 9144548"/>
                <a:gd name="connsiteY9924" fmla="*/ 236362 h 914180"/>
                <a:gd name="connsiteX9925" fmla="*/ 5609381 w 9144548"/>
                <a:gd name="connsiteY9925" fmla="*/ 225501 h 914180"/>
                <a:gd name="connsiteX9926" fmla="*/ 5616182 w 9144548"/>
                <a:gd name="connsiteY9926" fmla="*/ 234881 h 914180"/>
                <a:gd name="connsiteX9927" fmla="*/ 5618048 w 9144548"/>
                <a:gd name="connsiteY9927" fmla="*/ 238117 h 914180"/>
                <a:gd name="connsiteX9928" fmla="*/ 5613275 w 9144548"/>
                <a:gd name="connsiteY9928" fmla="*/ 257151 h 914180"/>
                <a:gd name="connsiteX9929" fmla="*/ 5606254 w 9144548"/>
                <a:gd name="connsiteY9929" fmla="*/ 264062 h 914180"/>
                <a:gd name="connsiteX9930" fmla="*/ 5593747 w 9144548"/>
                <a:gd name="connsiteY9930" fmla="*/ 232412 h 914180"/>
                <a:gd name="connsiteX9931" fmla="*/ 5593747 w 9144548"/>
                <a:gd name="connsiteY9931" fmla="*/ 229395 h 914180"/>
                <a:gd name="connsiteX9932" fmla="*/ 5594680 w 9144548"/>
                <a:gd name="connsiteY9932" fmla="*/ 212501 h 914180"/>
                <a:gd name="connsiteX9933" fmla="*/ 5603347 w 9144548"/>
                <a:gd name="connsiteY9933" fmla="*/ 195990 h 914180"/>
                <a:gd name="connsiteX9934" fmla="*/ 5595722 w 9144548"/>
                <a:gd name="connsiteY9934" fmla="*/ 203944 h 914180"/>
                <a:gd name="connsiteX9935" fmla="*/ 5606912 w 9144548"/>
                <a:gd name="connsiteY9935" fmla="*/ 266092 h 914180"/>
                <a:gd name="connsiteX9936" fmla="*/ 5606803 w 9144548"/>
                <a:gd name="connsiteY9936" fmla="*/ 265708 h 914180"/>
                <a:gd name="connsiteX9937" fmla="*/ 5607571 w 9144548"/>
                <a:gd name="connsiteY9937" fmla="*/ 264721 h 914180"/>
                <a:gd name="connsiteX9938" fmla="*/ 5612946 w 9144548"/>
                <a:gd name="connsiteY9938" fmla="*/ 258522 h 914180"/>
                <a:gd name="connsiteX9939" fmla="*/ 5610149 w 9144548"/>
                <a:gd name="connsiteY9939" fmla="*/ 275362 h 914180"/>
                <a:gd name="connsiteX9940" fmla="*/ 5606912 w 9144548"/>
                <a:gd name="connsiteY9940" fmla="*/ 266092 h 914180"/>
                <a:gd name="connsiteX9941" fmla="*/ 5611959 w 9144548"/>
                <a:gd name="connsiteY9941" fmla="*/ 731026 h 914180"/>
                <a:gd name="connsiteX9942" fmla="*/ 5611410 w 9144548"/>
                <a:gd name="connsiteY9942" fmla="*/ 731301 h 914180"/>
                <a:gd name="connsiteX9943" fmla="*/ 5611410 w 9144548"/>
                <a:gd name="connsiteY9943" fmla="*/ 731081 h 914180"/>
                <a:gd name="connsiteX9944" fmla="*/ 5612014 w 9144548"/>
                <a:gd name="connsiteY9944" fmla="*/ 730971 h 914180"/>
                <a:gd name="connsiteX9945" fmla="*/ 5609107 w 9144548"/>
                <a:gd name="connsiteY9945" fmla="*/ 764980 h 914180"/>
                <a:gd name="connsiteX9946" fmla="*/ 5604938 w 9144548"/>
                <a:gd name="connsiteY9946" fmla="*/ 755985 h 914180"/>
                <a:gd name="connsiteX9947" fmla="*/ 5606089 w 9144548"/>
                <a:gd name="connsiteY9947" fmla="*/ 753900 h 914180"/>
                <a:gd name="connsiteX9948" fmla="*/ 5613385 w 9144548"/>
                <a:gd name="connsiteY9948" fmla="*/ 744081 h 914180"/>
                <a:gd name="connsiteX9949" fmla="*/ 5623752 w 9144548"/>
                <a:gd name="connsiteY9949" fmla="*/ 737718 h 914180"/>
                <a:gd name="connsiteX9950" fmla="*/ 5629567 w 9144548"/>
                <a:gd name="connsiteY9950" fmla="*/ 757630 h 914180"/>
                <a:gd name="connsiteX9951" fmla="*/ 5609600 w 9144548"/>
                <a:gd name="connsiteY9951" fmla="*/ 765913 h 914180"/>
                <a:gd name="connsiteX9952" fmla="*/ 5609107 w 9144548"/>
                <a:gd name="connsiteY9952" fmla="*/ 764926 h 914180"/>
                <a:gd name="connsiteX9953" fmla="*/ 5650905 w 9144548"/>
                <a:gd name="connsiteY9953" fmla="*/ 815994 h 914180"/>
                <a:gd name="connsiteX9954" fmla="*/ 5650905 w 9144548"/>
                <a:gd name="connsiteY9954" fmla="*/ 815994 h 914180"/>
                <a:gd name="connsiteX9955" fmla="*/ 5650905 w 9144548"/>
                <a:gd name="connsiteY9955" fmla="*/ 815994 h 914180"/>
                <a:gd name="connsiteX9956" fmla="*/ 5649862 w 9144548"/>
                <a:gd name="connsiteY9956" fmla="*/ 827403 h 914180"/>
                <a:gd name="connsiteX9957" fmla="*/ 5625508 w 9144548"/>
                <a:gd name="connsiteY9957" fmla="*/ 799099 h 914180"/>
                <a:gd name="connsiteX9958" fmla="*/ 5618651 w 9144548"/>
                <a:gd name="connsiteY9958" fmla="*/ 784618 h 914180"/>
                <a:gd name="connsiteX9959" fmla="*/ 5633790 w 9144548"/>
                <a:gd name="connsiteY9959" fmla="*/ 773373 h 914180"/>
                <a:gd name="connsiteX9960" fmla="*/ 5636368 w 9144548"/>
                <a:gd name="connsiteY9960" fmla="*/ 771508 h 914180"/>
                <a:gd name="connsiteX9961" fmla="*/ 5645419 w 9144548"/>
                <a:gd name="connsiteY9961" fmla="*/ 785002 h 914180"/>
                <a:gd name="connsiteX9962" fmla="*/ 5653263 w 9144548"/>
                <a:gd name="connsiteY9962" fmla="*/ 799373 h 914180"/>
                <a:gd name="connsiteX9963" fmla="*/ 5650905 w 9144548"/>
                <a:gd name="connsiteY9963" fmla="*/ 815994 h 914180"/>
                <a:gd name="connsiteX9964" fmla="*/ 5648491 w 9144548"/>
                <a:gd name="connsiteY9964" fmla="*/ 261320 h 914180"/>
                <a:gd name="connsiteX9965" fmla="*/ 5646736 w 9144548"/>
                <a:gd name="connsiteY9965" fmla="*/ 263075 h 914180"/>
                <a:gd name="connsiteX9966" fmla="*/ 5647449 w 9144548"/>
                <a:gd name="connsiteY9966" fmla="*/ 258906 h 914180"/>
                <a:gd name="connsiteX9967" fmla="*/ 5649369 w 9144548"/>
                <a:gd name="connsiteY9967" fmla="*/ 250240 h 914180"/>
                <a:gd name="connsiteX9968" fmla="*/ 5650191 w 9144548"/>
                <a:gd name="connsiteY9968" fmla="*/ 246948 h 914180"/>
                <a:gd name="connsiteX9969" fmla="*/ 5652441 w 9144548"/>
                <a:gd name="connsiteY9969" fmla="*/ 253750 h 914180"/>
                <a:gd name="connsiteX9970" fmla="*/ 5648491 w 9144548"/>
                <a:gd name="connsiteY9970" fmla="*/ 261375 h 914180"/>
                <a:gd name="connsiteX9971" fmla="*/ 5656335 w 9144548"/>
                <a:gd name="connsiteY9971" fmla="*/ 320780 h 914180"/>
                <a:gd name="connsiteX9972" fmla="*/ 5657542 w 9144548"/>
                <a:gd name="connsiteY9972" fmla="*/ 314582 h 914180"/>
                <a:gd name="connsiteX9973" fmla="*/ 5654799 w 9144548"/>
                <a:gd name="connsiteY9973" fmla="*/ 316721 h 914180"/>
                <a:gd name="connsiteX9974" fmla="*/ 5654579 w 9144548"/>
                <a:gd name="connsiteY9974" fmla="*/ 316831 h 914180"/>
                <a:gd name="connsiteX9975" fmla="*/ 5664947 w 9144548"/>
                <a:gd name="connsiteY9975" fmla="*/ 302405 h 914180"/>
                <a:gd name="connsiteX9976" fmla="*/ 5662204 w 9144548"/>
                <a:gd name="connsiteY9976" fmla="*/ 308000 h 914180"/>
                <a:gd name="connsiteX9977" fmla="*/ 5659242 w 9144548"/>
                <a:gd name="connsiteY9977" fmla="*/ 315405 h 914180"/>
                <a:gd name="connsiteX9978" fmla="*/ 5657268 w 9144548"/>
                <a:gd name="connsiteY9978" fmla="*/ 321987 h 914180"/>
                <a:gd name="connsiteX9979" fmla="*/ 5656280 w 9144548"/>
                <a:gd name="connsiteY9979" fmla="*/ 320780 h 914180"/>
                <a:gd name="connsiteX9980" fmla="*/ 5659187 w 9144548"/>
                <a:gd name="connsiteY9980" fmla="*/ 322975 h 914180"/>
                <a:gd name="connsiteX9981" fmla="*/ 5661820 w 9144548"/>
                <a:gd name="connsiteY9981" fmla="*/ 315570 h 914180"/>
                <a:gd name="connsiteX9982" fmla="*/ 5664343 w 9144548"/>
                <a:gd name="connsiteY9982" fmla="*/ 309700 h 914180"/>
                <a:gd name="connsiteX9983" fmla="*/ 5662753 w 9144548"/>
                <a:gd name="connsiteY9983" fmla="*/ 322207 h 914180"/>
                <a:gd name="connsiteX9984" fmla="*/ 5660339 w 9144548"/>
                <a:gd name="connsiteY9984" fmla="*/ 325662 h 914180"/>
                <a:gd name="connsiteX9985" fmla="*/ 5658858 w 9144548"/>
                <a:gd name="connsiteY9985" fmla="*/ 323797 h 914180"/>
                <a:gd name="connsiteX9986" fmla="*/ 5659242 w 9144548"/>
                <a:gd name="connsiteY9986" fmla="*/ 323029 h 914180"/>
                <a:gd name="connsiteX9987" fmla="*/ 5664892 w 9144548"/>
                <a:gd name="connsiteY9987" fmla="*/ 745398 h 914180"/>
                <a:gd name="connsiteX9988" fmla="*/ 5664453 w 9144548"/>
                <a:gd name="connsiteY9988" fmla="*/ 745508 h 914180"/>
                <a:gd name="connsiteX9989" fmla="*/ 5661765 w 9144548"/>
                <a:gd name="connsiteY9989" fmla="*/ 706343 h 914180"/>
                <a:gd name="connsiteX9990" fmla="*/ 5665496 w 9144548"/>
                <a:gd name="connsiteY9990" fmla="*/ 706343 h 914180"/>
                <a:gd name="connsiteX9991" fmla="*/ 5667031 w 9144548"/>
                <a:gd name="connsiteY9991" fmla="*/ 721427 h 914180"/>
                <a:gd name="connsiteX9992" fmla="*/ 5672791 w 9144548"/>
                <a:gd name="connsiteY9992" fmla="*/ 718849 h 914180"/>
                <a:gd name="connsiteX9993" fmla="*/ 5664892 w 9144548"/>
                <a:gd name="connsiteY9993" fmla="*/ 745398 h 914180"/>
                <a:gd name="connsiteX9994" fmla="*/ 5675479 w 9144548"/>
                <a:gd name="connsiteY9994" fmla="*/ 746605 h 914180"/>
                <a:gd name="connsiteX9995" fmla="*/ 5675917 w 9144548"/>
                <a:gd name="connsiteY9995" fmla="*/ 745727 h 914180"/>
                <a:gd name="connsiteX9996" fmla="*/ 5676192 w 9144548"/>
                <a:gd name="connsiteY9996" fmla="*/ 745562 h 914180"/>
                <a:gd name="connsiteX9997" fmla="*/ 5675424 w 9144548"/>
                <a:gd name="connsiteY9997" fmla="*/ 746605 h 914180"/>
                <a:gd name="connsiteX9998" fmla="*/ 5669774 w 9144548"/>
                <a:gd name="connsiteY9998" fmla="*/ 215901 h 914180"/>
                <a:gd name="connsiteX9999" fmla="*/ 5670323 w 9144548"/>
                <a:gd name="connsiteY9999" fmla="*/ 214201 h 914180"/>
                <a:gd name="connsiteX10000" fmla="*/ 5678441 w 9144548"/>
                <a:gd name="connsiteY10000" fmla="*/ 198458 h 914180"/>
                <a:gd name="connsiteX10001" fmla="*/ 5684420 w 9144548"/>
                <a:gd name="connsiteY10001" fmla="*/ 183264 h 914180"/>
                <a:gd name="connsiteX10002" fmla="*/ 5692867 w 9144548"/>
                <a:gd name="connsiteY10002" fmla="*/ 189024 h 914180"/>
                <a:gd name="connsiteX10003" fmla="*/ 5689137 w 9144548"/>
                <a:gd name="connsiteY10003" fmla="*/ 199391 h 914180"/>
                <a:gd name="connsiteX10004" fmla="*/ 5689137 w 9144548"/>
                <a:gd name="connsiteY10004" fmla="*/ 200323 h 914180"/>
                <a:gd name="connsiteX10005" fmla="*/ 5688095 w 9144548"/>
                <a:gd name="connsiteY10005" fmla="*/ 199391 h 914180"/>
                <a:gd name="connsiteX10006" fmla="*/ 5687491 w 9144548"/>
                <a:gd name="connsiteY10006" fmla="*/ 197745 h 914180"/>
                <a:gd name="connsiteX10007" fmla="*/ 5678111 w 9144548"/>
                <a:gd name="connsiteY10007" fmla="*/ 218589 h 914180"/>
                <a:gd name="connsiteX10008" fmla="*/ 5679593 w 9144548"/>
                <a:gd name="connsiteY10008" fmla="*/ 222594 h 914180"/>
                <a:gd name="connsiteX10009" fmla="*/ 5672681 w 9144548"/>
                <a:gd name="connsiteY10009" fmla="*/ 218754 h 914180"/>
                <a:gd name="connsiteX10010" fmla="*/ 5669829 w 9144548"/>
                <a:gd name="connsiteY10010" fmla="*/ 215847 h 914180"/>
                <a:gd name="connsiteX10011" fmla="*/ 5690070 w 9144548"/>
                <a:gd name="connsiteY10011" fmla="*/ 320726 h 914180"/>
                <a:gd name="connsiteX10012" fmla="*/ 5677125 w 9144548"/>
                <a:gd name="connsiteY10012" fmla="*/ 338114 h 914180"/>
                <a:gd name="connsiteX10013" fmla="*/ 5676302 w 9144548"/>
                <a:gd name="connsiteY10013" fmla="*/ 339431 h 914180"/>
                <a:gd name="connsiteX10014" fmla="*/ 5682445 w 9144548"/>
                <a:gd name="connsiteY10014" fmla="*/ 309371 h 914180"/>
                <a:gd name="connsiteX10015" fmla="*/ 5684310 w 9144548"/>
                <a:gd name="connsiteY10015" fmla="*/ 304105 h 914180"/>
                <a:gd name="connsiteX10016" fmla="*/ 5690070 w 9144548"/>
                <a:gd name="connsiteY10016" fmla="*/ 320780 h 914180"/>
                <a:gd name="connsiteX10017" fmla="*/ 5683707 w 9144548"/>
                <a:gd name="connsiteY10017" fmla="*/ 736347 h 914180"/>
                <a:gd name="connsiteX10018" fmla="*/ 5679099 w 9144548"/>
                <a:gd name="connsiteY10018" fmla="*/ 741887 h 914180"/>
                <a:gd name="connsiteX10019" fmla="*/ 5677728 w 9144548"/>
                <a:gd name="connsiteY10019" fmla="*/ 742162 h 914180"/>
                <a:gd name="connsiteX10020" fmla="*/ 5692044 w 9144548"/>
                <a:gd name="connsiteY10020" fmla="*/ 713199 h 914180"/>
                <a:gd name="connsiteX10021" fmla="*/ 5695555 w 9144548"/>
                <a:gd name="connsiteY10021" fmla="*/ 706123 h 914180"/>
                <a:gd name="connsiteX10022" fmla="*/ 5715302 w 9144548"/>
                <a:gd name="connsiteY10022" fmla="*/ 705958 h 914180"/>
                <a:gd name="connsiteX10023" fmla="*/ 5683816 w 9144548"/>
                <a:gd name="connsiteY10023" fmla="*/ 736347 h 914180"/>
                <a:gd name="connsiteX10024" fmla="*/ 5713876 w 9144548"/>
                <a:gd name="connsiteY10024" fmla="*/ 186884 h 914180"/>
                <a:gd name="connsiteX10025" fmla="*/ 5713986 w 9144548"/>
                <a:gd name="connsiteY10025" fmla="*/ 186226 h 914180"/>
                <a:gd name="connsiteX10026" fmla="*/ 5714534 w 9144548"/>
                <a:gd name="connsiteY10026" fmla="*/ 187213 h 914180"/>
                <a:gd name="connsiteX10027" fmla="*/ 5713876 w 9144548"/>
                <a:gd name="connsiteY10027" fmla="*/ 186829 h 914180"/>
                <a:gd name="connsiteX10028" fmla="*/ 5742674 w 9144548"/>
                <a:gd name="connsiteY10028" fmla="*/ 162968 h 914180"/>
                <a:gd name="connsiteX10029" fmla="*/ 5740096 w 9144548"/>
                <a:gd name="connsiteY10029" fmla="*/ 166479 h 914180"/>
                <a:gd name="connsiteX10030" fmla="*/ 5740096 w 9144548"/>
                <a:gd name="connsiteY10030" fmla="*/ 166534 h 914180"/>
                <a:gd name="connsiteX10031" fmla="*/ 5737408 w 9144548"/>
                <a:gd name="connsiteY10031" fmla="*/ 164175 h 914180"/>
                <a:gd name="connsiteX10032" fmla="*/ 5742180 w 9144548"/>
                <a:gd name="connsiteY10032" fmla="*/ 158306 h 914180"/>
                <a:gd name="connsiteX10033" fmla="*/ 5742674 w 9144548"/>
                <a:gd name="connsiteY10033" fmla="*/ 162968 h 914180"/>
                <a:gd name="connsiteX10034" fmla="*/ 5728028 w 9144548"/>
                <a:gd name="connsiteY10034" fmla="*/ 162530 h 914180"/>
                <a:gd name="connsiteX10035" fmla="*/ 5736695 w 9144548"/>
                <a:gd name="connsiteY10035" fmla="*/ 151614 h 914180"/>
                <a:gd name="connsiteX10036" fmla="*/ 5740864 w 9144548"/>
                <a:gd name="connsiteY10036" fmla="*/ 146183 h 914180"/>
                <a:gd name="connsiteX10037" fmla="*/ 5741906 w 9144548"/>
                <a:gd name="connsiteY10037" fmla="*/ 155673 h 914180"/>
                <a:gd name="connsiteX10038" fmla="*/ 5736146 w 9144548"/>
                <a:gd name="connsiteY10038" fmla="*/ 162968 h 914180"/>
                <a:gd name="connsiteX10039" fmla="*/ 5734007 w 9144548"/>
                <a:gd name="connsiteY10039" fmla="*/ 160555 h 914180"/>
                <a:gd name="connsiteX10040" fmla="*/ 5723310 w 9144548"/>
                <a:gd name="connsiteY10040" fmla="*/ 168728 h 914180"/>
                <a:gd name="connsiteX10041" fmla="*/ 5728028 w 9144548"/>
                <a:gd name="connsiteY10041" fmla="*/ 162584 h 914180"/>
                <a:gd name="connsiteX10042" fmla="*/ 5745142 w 9144548"/>
                <a:gd name="connsiteY10042" fmla="*/ 329063 h 914180"/>
                <a:gd name="connsiteX10043" fmla="*/ 5743497 w 9144548"/>
                <a:gd name="connsiteY10043" fmla="*/ 327473 h 914180"/>
                <a:gd name="connsiteX10044" fmla="*/ 5741851 w 9144548"/>
                <a:gd name="connsiteY10044" fmla="*/ 322810 h 914180"/>
                <a:gd name="connsiteX10045" fmla="*/ 5741906 w 9144548"/>
                <a:gd name="connsiteY10045" fmla="*/ 321987 h 914180"/>
                <a:gd name="connsiteX10046" fmla="*/ 5741632 w 9144548"/>
                <a:gd name="connsiteY10046" fmla="*/ 322262 h 914180"/>
                <a:gd name="connsiteX10047" fmla="*/ 5741632 w 9144548"/>
                <a:gd name="connsiteY10047" fmla="*/ 322207 h 914180"/>
                <a:gd name="connsiteX10048" fmla="*/ 5744265 w 9144548"/>
                <a:gd name="connsiteY10048" fmla="*/ 315021 h 914180"/>
                <a:gd name="connsiteX10049" fmla="*/ 5746184 w 9144548"/>
                <a:gd name="connsiteY10049" fmla="*/ 312443 h 914180"/>
                <a:gd name="connsiteX10050" fmla="*/ 5746349 w 9144548"/>
                <a:gd name="connsiteY10050" fmla="*/ 312169 h 914180"/>
                <a:gd name="connsiteX10051" fmla="*/ 5745142 w 9144548"/>
                <a:gd name="connsiteY10051" fmla="*/ 329063 h 914180"/>
                <a:gd name="connsiteX10052" fmla="*/ 5734775 w 9144548"/>
                <a:gd name="connsiteY10052" fmla="*/ 280738 h 914180"/>
                <a:gd name="connsiteX10053" fmla="*/ 5725395 w 9144548"/>
                <a:gd name="connsiteY10053" fmla="*/ 287265 h 914180"/>
                <a:gd name="connsiteX10054" fmla="*/ 5720074 w 9144548"/>
                <a:gd name="connsiteY10054" fmla="*/ 278215 h 914180"/>
                <a:gd name="connsiteX10055" fmla="*/ 5724353 w 9144548"/>
                <a:gd name="connsiteY10055" fmla="*/ 276514 h 914180"/>
                <a:gd name="connsiteX10056" fmla="*/ 5740864 w 9144548"/>
                <a:gd name="connsiteY10056" fmla="*/ 264556 h 914180"/>
                <a:gd name="connsiteX10057" fmla="*/ 5728467 w 9144548"/>
                <a:gd name="connsiteY10057" fmla="*/ 268451 h 914180"/>
                <a:gd name="connsiteX10058" fmla="*/ 5740424 w 9144548"/>
                <a:gd name="connsiteY10058" fmla="*/ 258413 h 914180"/>
                <a:gd name="connsiteX10059" fmla="*/ 5723310 w 9144548"/>
                <a:gd name="connsiteY10059" fmla="*/ 261320 h 914180"/>
                <a:gd name="connsiteX10060" fmla="*/ 5737298 w 9144548"/>
                <a:gd name="connsiteY10060" fmla="*/ 255999 h 914180"/>
                <a:gd name="connsiteX10061" fmla="*/ 5747501 w 9144548"/>
                <a:gd name="connsiteY10061" fmla="*/ 248155 h 914180"/>
                <a:gd name="connsiteX10062" fmla="*/ 5747611 w 9144548"/>
                <a:gd name="connsiteY10062" fmla="*/ 261759 h 914180"/>
                <a:gd name="connsiteX10063" fmla="*/ 5734829 w 9144548"/>
                <a:gd name="connsiteY10063" fmla="*/ 280738 h 914180"/>
                <a:gd name="connsiteX10064" fmla="*/ 5768125 w 9144548"/>
                <a:gd name="connsiteY10064" fmla="*/ 203121 h 914180"/>
                <a:gd name="connsiteX10065" fmla="*/ 5784636 w 9144548"/>
                <a:gd name="connsiteY10065" fmla="*/ 184910 h 914180"/>
                <a:gd name="connsiteX10066" fmla="*/ 5771033 w 9144548"/>
                <a:gd name="connsiteY10066" fmla="*/ 188256 h 914180"/>
                <a:gd name="connsiteX10067" fmla="*/ 5778218 w 9144548"/>
                <a:gd name="connsiteY10067" fmla="*/ 185184 h 914180"/>
                <a:gd name="connsiteX10068" fmla="*/ 5791767 w 9144548"/>
                <a:gd name="connsiteY10068" fmla="*/ 176298 h 914180"/>
                <a:gd name="connsiteX10069" fmla="*/ 5802792 w 9144548"/>
                <a:gd name="connsiteY10069" fmla="*/ 166918 h 914180"/>
                <a:gd name="connsiteX10070" fmla="*/ 5813928 w 9144548"/>
                <a:gd name="connsiteY10070" fmla="*/ 157593 h 914180"/>
                <a:gd name="connsiteX10071" fmla="*/ 5828244 w 9144548"/>
                <a:gd name="connsiteY10071" fmla="*/ 147280 h 914180"/>
                <a:gd name="connsiteX10072" fmla="*/ 5823965 w 9144548"/>
                <a:gd name="connsiteY10072" fmla="*/ 159403 h 914180"/>
                <a:gd name="connsiteX10073" fmla="*/ 5812392 w 9144548"/>
                <a:gd name="connsiteY10073" fmla="*/ 166479 h 914180"/>
                <a:gd name="connsiteX10074" fmla="*/ 5794674 w 9144548"/>
                <a:gd name="connsiteY10074" fmla="*/ 182002 h 914180"/>
                <a:gd name="connsiteX10075" fmla="*/ 5778493 w 9144548"/>
                <a:gd name="connsiteY10075" fmla="*/ 197690 h 914180"/>
                <a:gd name="connsiteX10076" fmla="*/ 5771746 w 9144548"/>
                <a:gd name="connsiteY10076" fmla="*/ 202901 h 914180"/>
                <a:gd name="connsiteX10077" fmla="*/ 5768290 w 9144548"/>
                <a:gd name="connsiteY10077" fmla="*/ 203944 h 914180"/>
                <a:gd name="connsiteX10078" fmla="*/ 5768071 w 9144548"/>
                <a:gd name="connsiteY10078" fmla="*/ 203066 h 914180"/>
                <a:gd name="connsiteX10079" fmla="*/ 5786117 w 9144548"/>
                <a:gd name="connsiteY10079" fmla="*/ 305477 h 914180"/>
                <a:gd name="connsiteX10080" fmla="*/ 5783813 w 9144548"/>
                <a:gd name="connsiteY10080" fmla="*/ 306574 h 914180"/>
                <a:gd name="connsiteX10081" fmla="*/ 5783375 w 9144548"/>
                <a:gd name="connsiteY10081" fmla="*/ 302021 h 914180"/>
                <a:gd name="connsiteX10082" fmla="*/ 5787159 w 9144548"/>
                <a:gd name="connsiteY10082" fmla="*/ 299059 h 914180"/>
                <a:gd name="connsiteX10083" fmla="*/ 5786117 w 9144548"/>
                <a:gd name="connsiteY10083" fmla="*/ 305422 h 914180"/>
                <a:gd name="connsiteX10084" fmla="*/ 5787653 w 9144548"/>
                <a:gd name="connsiteY10084" fmla="*/ 296151 h 914180"/>
                <a:gd name="connsiteX10085" fmla="*/ 5785843 w 9144548"/>
                <a:gd name="connsiteY10085" fmla="*/ 297468 h 914180"/>
                <a:gd name="connsiteX10086" fmla="*/ 5783100 w 9144548"/>
                <a:gd name="connsiteY10086" fmla="*/ 299717 h 914180"/>
                <a:gd name="connsiteX10087" fmla="*/ 5782881 w 9144548"/>
                <a:gd name="connsiteY10087" fmla="*/ 295219 h 914180"/>
                <a:gd name="connsiteX10088" fmla="*/ 5782607 w 9144548"/>
                <a:gd name="connsiteY10088" fmla="*/ 291379 h 914180"/>
                <a:gd name="connsiteX10089" fmla="*/ 5784252 w 9144548"/>
                <a:gd name="connsiteY10089" fmla="*/ 289734 h 914180"/>
                <a:gd name="connsiteX10090" fmla="*/ 5787982 w 9144548"/>
                <a:gd name="connsiteY10090" fmla="*/ 294067 h 914180"/>
                <a:gd name="connsiteX10091" fmla="*/ 5787653 w 9144548"/>
                <a:gd name="connsiteY10091" fmla="*/ 296151 h 914180"/>
                <a:gd name="connsiteX10092" fmla="*/ 5788202 w 9144548"/>
                <a:gd name="connsiteY10092" fmla="*/ 292915 h 914180"/>
                <a:gd name="connsiteX10093" fmla="*/ 5784472 w 9144548"/>
                <a:gd name="connsiteY10093" fmla="*/ 289459 h 914180"/>
                <a:gd name="connsiteX10094" fmla="*/ 5790122 w 9144548"/>
                <a:gd name="connsiteY10094" fmla="*/ 283480 h 914180"/>
                <a:gd name="connsiteX10095" fmla="*/ 5788202 w 9144548"/>
                <a:gd name="connsiteY10095" fmla="*/ 292860 h 914180"/>
                <a:gd name="connsiteX10096" fmla="*/ 5791163 w 9144548"/>
                <a:gd name="connsiteY10096" fmla="*/ 278269 h 914180"/>
                <a:gd name="connsiteX10097" fmla="*/ 5782332 w 9144548"/>
                <a:gd name="connsiteY10097" fmla="*/ 287540 h 914180"/>
                <a:gd name="connsiteX10098" fmla="*/ 5781784 w 9144548"/>
                <a:gd name="connsiteY10098" fmla="*/ 282493 h 914180"/>
                <a:gd name="connsiteX10099" fmla="*/ 5791932 w 9144548"/>
                <a:gd name="connsiteY10099" fmla="*/ 274759 h 914180"/>
                <a:gd name="connsiteX10100" fmla="*/ 5791163 w 9144548"/>
                <a:gd name="connsiteY10100" fmla="*/ 278269 h 914180"/>
                <a:gd name="connsiteX10101" fmla="*/ 5799556 w 9144548"/>
                <a:gd name="connsiteY10101" fmla="*/ 241134 h 914180"/>
                <a:gd name="connsiteX10102" fmla="*/ 5781126 w 9144548"/>
                <a:gd name="connsiteY10102" fmla="*/ 229560 h 914180"/>
                <a:gd name="connsiteX10103" fmla="*/ 5792864 w 9144548"/>
                <a:gd name="connsiteY10103" fmla="*/ 200378 h 914180"/>
                <a:gd name="connsiteX10104" fmla="*/ 5786666 w 9144548"/>
                <a:gd name="connsiteY10104" fmla="*/ 208551 h 914180"/>
                <a:gd name="connsiteX10105" fmla="*/ 5773994 w 9144548"/>
                <a:gd name="connsiteY10105" fmla="*/ 225172 h 914180"/>
                <a:gd name="connsiteX10106" fmla="*/ 5772733 w 9144548"/>
                <a:gd name="connsiteY10106" fmla="*/ 223307 h 914180"/>
                <a:gd name="connsiteX10107" fmla="*/ 5771855 w 9144548"/>
                <a:gd name="connsiteY10107" fmla="*/ 219028 h 914180"/>
                <a:gd name="connsiteX10108" fmla="*/ 5776682 w 9144548"/>
                <a:gd name="connsiteY10108" fmla="*/ 214914 h 914180"/>
                <a:gd name="connsiteX10109" fmla="*/ 5783375 w 9144548"/>
                <a:gd name="connsiteY10109" fmla="*/ 208167 h 914180"/>
                <a:gd name="connsiteX10110" fmla="*/ 5795004 w 9144548"/>
                <a:gd name="connsiteY10110" fmla="*/ 194564 h 914180"/>
                <a:gd name="connsiteX10111" fmla="*/ 5812886 w 9144548"/>
                <a:gd name="connsiteY10111" fmla="*/ 182331 h 914180"/>
                <a:gd name="connsiteX10112" fmla="*/ 5800927 w 9144548"/>
                <a:gd name="connsiteY10112" fmla="*/ 187707 h 914180"/>
                <a:gd name="connsiteX10113" fmla="*/ 5792206 w 9144548"/>
                <a:gd name="connsiteY10113" fmla="*/ 194070 h 914180"/>
                <a:gd name="connsiteX10114" fmla="*/ 5779644 w 9144548"/>
                <a:gd name="connsiteY10114" fmla="*/ 207619 h 914180"/>
                <a:gd name="connsiteX10115" fmla="*/ 5773281 w 9144548"/>
                <a:gd name="connsiteY10115" fmla="*/ 214256 h 914180"/>
                <a:gd name="connsiteX10116" fmla="*/ 5771252 w 9144548"/>
                <a:gd name="connsiteY10116" fmla="*/ 216176 h 914180"/>
                <a:gd name="connsiteX10117" fmla="*/ 5769935 w 9144548"/>
                <a:gd name="connsiteY10117" fmla="*/ 210361 h 914180"/>
                <a:gd name="connsiteX10118" fmla="*/ 5778328 w 9144548"/>
                <a:gd name="connsiteY10118" fmla="*/ 200378 h 914180"/>
                <a:gd name="connsiteX10119" fmla="*/ 5781290 w 9144548"/>
                <a:gd name="connsiteY10119" fmla="*/ 198294 h 914180"/>
                <a:gd name="connsiteX10120" fmla="*/ 5798404 w 9144548"/>
                <a:gd name="connsiteY10120" fmla="*/ 182661 h 914180"/>
                <a:gd name="connsiteX10121" fmla="*/ 5815079 w 9144548"/>
                <a:gd name="connsiteY10121" fmla="*/ 167137 h 914180"/>
                <a:gd name="connsiteX10122" fmla="*/ 5823307 w 9144548"/>
                <a:gd name="connsiteY10122" fmla="*/ 161323 h 914180"/>
                <a:gd name="connsiteX10123" fmla="*/ 5799556 w 9144548"/>
                <a:gd name="connsiteY10123" fmla="*/ 241079 h 914180"/>
                <a:gd name="connsiteX10124" fmla="*/ 5827312 w 9144548"/>
                <a:gd name="connsiteY10124" fmla="*/ 705081 h 914180"/>
                <a:gd name="connsiteX10125" fmla="*/ 5831261 w 9144548"/>
                <a:gd name="connsiteY10125" fmla="*/ 705081 h 914180"/>
                <a:gd name="connsiteX10126" fmla="*/ 5833620 w 9144548"/>
                <a:gd name="connsiteY10126" fmla="*/ 706891 h 914180"/>
                <a:gd name="connsiteX10127" fmla="*/ 5827312 w 9144548"/>
                <a:gd name="connsiteY10127" fmla="*/ 705081 h 914180"/>
                <a:gd name="connsiteX10128" fmla="*/ 5829451 w 9144548"/>
                <a:gd name="connsiteY10128" fmla="*/ 143934 h 914180"/>
                <a:gd name="connsiteX10129" fmla="*/ 5810417 w 9144548"/>
                <a:gd name="connsiteY10129" fmla="*/ 156934 h 914180"/>
                <a:gd name="connsiteX10130" fmla="*/ 5799501 w 9144548"/>
                <a:gd name="connsiteY10130" fmla="*/ 166369 h 914180"/>
                <a:gd name="connsiteX10131" fmla="*/ 5789024 w 9144548"/>
                <a:gd name="connsiteY10131" fmla="*/ 175804 h 914180"/>
                <a:gd name="connsiteX10132" fmla="*/ 5768399 w 9144548"/>
                <a:gd name="connsiteY10132" fmla="*/ 188694 h 914180"/>
                <a:gd name="connsiteX10133" fmla="*/ 5767741 w 9144548"/>
                <a:gd name="connsiteY10133" fmla="*/ 188804 h 914180"/>
                <a:gd name="connsiteX10134" fmla="*/ 5773721 w 9144548"/>
                <a:gd name="connsiteY10134" fmla="*/ 185952 h 914180"/>
                <a:gd name="connsiteX10135" fmla="*/ 5784910 w 9144548"/>
                <a:gd name="connsiteY10135" fmla="*/ 169935 h 914180"/>
                <a:gd name="connsiteX10136" fmla="*/ 5790890 w 9144548"/>
                <a:gd name="connsiteY10136" fmla="*/ 166424 h 914180"/>
                <a:gd name="connsiteX10137" fmla="*/ 5817822 w 9144548"/>
                <a:gd name="connsiteY10137" fmla="*/ 146128 h 914180"/>
                <a:gd name="connsiteX10138" fmla="*/ 5833291 w 9144548"/>
                <a:gd name="connsiteY10138" fmla="*/ 133293 h 914180"/>
                <a:gd name="connsiteX10139" fmla="*/ 5829397 w 9144548"/>
                <a:gd name="connsiteY10139" fmla="*/ 143879 h 914180"/>
                <a:gd name="connsiteX10140" fmla="*/ 5834991 w 9144548"/>
                <a:gd name="connsiteY10140" fmla="*/ 129014 h 914180"/>
                <a:gd name="connsiteX10141" fmla="*/ 5814366 w 9144548"/>
                <a:gd name="connsiteY10141" fmla="*/ 145470 h 914180"/>
                <a:gd name="connsiteX10142" fmla="*/ 5788476 w 9144548"/>
                <a:gd name="connsiteY10142" fmla="*/ 165821 h 914180"/>
                <a:gd name="connsiteX10143" fmla="*/ 5781564 w 9144548"/>
                <a:gd name="connsiteY10143" fmla="*/ 170154 h 914180"/>
                <a:gd name="connsiteX10144" fmla="*/ 5774049 w 9144548"/>
                <a:gd name="connsiteY10144" fmla="*/ 171306 h 914180"/>
                <a:gd name="connsiteX10145" fmla="*/ 5814257 w 9144548"/>
                <a:gd name="connsiteY10145" fmla="*/ 128630 h 914180"/>
                <a:gd name="connsiteX10146" fmla="*/ 5832852 w 9144548"/>
                <a:gd name="connsiteY10146" fmla="*/ 108993 h 914180"/>
                <a:gd name="connsiteX10147" fmla="*/ 5789024 w 9144548"/>
                <a:gd name="connsiteY10147" fmla="*/ 140095 h 914180"/>
                <a:gd name="connsiteX10148" fmla="*/ 5813269 w 9144548"/>
                <a:gd name="connsiteY10148" fmla="*/ 116947 h 914180"/>
                <a:gd name="connsiteX10149" fmla="*/ 5846511 w 9144548"/>
                <a:gd name="connsiteY10149" fmla="*/ 92482 h 914180"/>
                <a:gd name="connsiteX10150" fmla="*/ 5851063 w 9144548"/>
                <a:gd name="connsiteY10150" fmla="*/ 89630 h 914180"/>
                <a:gd name="connsiteX10151" fmla="*/ 5844975 w 9144548"/>
                <a:gd name="connsiteY10151" fmla="*/ 103837 h 914180"/>
                <a:gd name="connsiteX10152" fmla="*/ 5835046 w 9144548"/>
                <a:gd name="connsiteY10152" fmla="*/ 128905 h 914180"/>
                <a:gd name="connsiteX10153" fmla="*/ 5846565 w 9144548"/>
                <a:gd name="connsiteY10153" fmla="*/ 240640 h 914180"/>
                <a:gd name="connsiteX10154" fmla="*/ 5850515 w 9144548"/>
                <a:gd name="connsiteY10154" fmla="*/ 238665 h 914180"/>
                <a:gd name="connsiteX10155" fmla="*/ 5846949 w 9144548"/>
                <a:gd name="connsiteY10155" fmla="*/ 243383 h 914180"/>
                <a:gd name="connsiteX10156" fmla="*/ 5846565 w 9144548"/>
                <a:gd name="connsiteY10156" fmla="*/ 240640 h 914180"/>
                <a:gd name="connsiteX10157" fmla="*/ 5847224 w 9144548"/>
                <a:gd name="connsiteY10157" fmla="*/ 245522 h 914180"/>
                <a:gd name="connsiteX10158" fmla="*/ 5848924 w 9144548"/>
                <a:gd name="connsiteY10158" fmla="*/ 242560 h 914180"/>
                <a:gd name="connsiteX10159" fmla="*/ 5851831 w 9144548"/>
                <a:gd name="connsiteY10159" fmla="*/ 238062 h 914180"/>
                <a:gd name="connsiteX10160" fmla="*/ 5860443 w 9144548"/>
                <a:gd name="connsiteY10160" fmla="*/ 234058 h 914180"/>
                <a:gd name="connsiteX10161" fmla="*/ 5853203 w 9144548"/>
                <a:gd name="connsiteY10161" fmla="*/ 241737 h 914180"/>
                <a:gd name="connsiteX10162" fmla="*/ 5847498 w 9144548"/>
                <a:gd name="connsiteY10162" fmla="*/ 247661 h 914180"/>
                <a:gd name="connsiteX10163" fmla="*/ 5847224 w 9144548"/>
                <a:gd name="connsiteY10163" fmla="*/ 245522 h 914180"/>
                <a:gd name="connsiteX10164" fmla="*/ 5860937 w 9144548"/>
                <a:gd name="connsiteY10164" fmla="*/ 738870 h 914180"/>
                <a:gd name="connsiteX10165" fmla="*/ 5860388 w 9144548"/>
                <a:gd name="connsiteY10165" fmla="*/ 738596 h 914180"/>
                <a:gd name="connsiteX10166" fmla="*/ 5860991 w 9144548"/>
                <a:gd name="connsiteY10166" fmla="*/ 738706 h 914180"/>
                <a:gd name="connsiteX10167" fmla="*/ 5860991 w 9144548"/>
                <a:gd name="connsiteY10167" fmla="*/ 738925 h 914180"/>
                <a:gd name="connsiteX10168" fmla="*/ 5865325 w 9144548"/>
                <a:gd name="connsiteY10168" fmla="*/ 275143 h 914180"/>
                <a:gd name="connsiteX10169" fmla="*/ 5864612 w 9144548"/>
                <a:gd name="connsiteY10169" fmla="*/ 287046 h 914180"/>
                <a:gd name="connsiteX10170" fmla="*/ 5863186 w 9144548"/>
                <a:gd name="connsiteY10170" fmla="*/ 287978 h 914180"/>
                <a:gd name="connsiteX10171" fmla="*/ 5860991 w 9144548"/>
                <a:gd name="connsiteY10171" fmla="*/ 286443 h 914180"/>
                <a:gd name="connsiteX10172" fmla="*/ 5863789 w 9144548"/>
                <a:gd name="connsiteY10172" fmla="*/ 273826 h 914180"/>
                <a:gd name="connsiteX10173" fmla="*/ 5866038 w 9144548"/>
                <a:gd name="connsiteY10173" fmla="*/ 268670 h 914180"/>
                <a:gd name="connsiteX10174" fmla="*/ 5865325 w 9144548"/>
                <a:gd name="connsiteY10174" fmla="*/ 275143 h 914180"/>
                <a:gd name="connsiteX10175" fmla="*/ 5866258 w 9144548"/>
                <a:gd name="connsiteY10175" fmla="*/ 265379 h 914180"/>
                <a:gd name="connsiteX10176" fmla="*/ 5861485 w 9144548"/>
                <a:gd name="connsiteY10176" fmla="*/ 273717 h 914180"/>
                <a:gd name="connsiteX10177" fmla="*/ 5858633 w 9144548"/>
                <a:gd name="connsiteY10177" fmla="*/ 284523 h 914180"/>
                <a:gd name="connsiteX10178" fmla="*/ 5854080 w 9144548"/>
                <a:gd name="connsiteY10178" fmla="*/ 280738 h 914180"/>
                <a:gd name="connsiteX10179" fmla="*/ 5851886 w 9144548"/>
                <a:gd name="connsiteY10179" fmla="*/ 275911 h 914180"/>
                <a:gd name="connsiteX10180" fmla="*/ 5851063 w 9144548"/>
                <a:gd name="connsiteY10180" fmla="*/ 271084 h 914180"/>
                <a:gd name="connsiteX10181" fmla="*/ 5860388 w 9144548"/>
                <a:gd name="connsiteY10181" fmla="*/ 264556 h 914180"/>
                <a:gd name="connsiteX10182" fmla="*/ 5866367 w 9144548"/>
                <a:gd name="connsiteY10182" fmla="*/ 260552 h 914180"/>
                <a:gd name="connsiteX10183" fmla="*/ 5866203 w 9144548"/>
                <a:gd name="connsiteY10183" fmla="*/ 265379 h 914180"/>
                <a:gd name="connsiteX10184" fmla="*/ 5867409 w 9144548"/>
                <a:gd name="connsiteY10184" fmla="*/ 243986 h 914180"/>
                <a:gd name="connsiteX10185" fmla="*/ 5866477 w 9144548"/>
                <a:gd name="connsiteY10185" fmla="*/ 257590 h 914180"/>
                <a:gd name="connsiteX10186" fmla="*/ 5856987 w 9144548"/>
                <a:gd name="connsiteY10186" fmla="*/ 263788 h 914180"/>
                <a:gd name="connsiteX10187" fmla="*/ 5850625 w 9144548"/>
                <a:gd name="connsiteY10187" fmla="*/ 268341 h 914180"/>
                <a:gd name="connsiteX10188" fmla="*/ 5847827 w 9144548"/>
                <a:gd name="connsiteY10188" fmla="*/ 250349 h 914180"/>
                <a:gd name="connsiteX10189" fmla="*/ 5855013 w 9144548"/>
                <a:gd name="connsiteY10189" fmla="*/ 242012 h 914180"/>
                <a:gd name="connsiteX10190" fmla="*/ 5861485 w 9144548"/>
                <a:gd name="connsiteY10190" fmla="*/ 233619 h 914180"/>
                <a:gd name="connsiteX10191" fmla="*/ 5867464 w 9144548"/>
                <a:gd name="connsiteY10191" fmla="*/ 231041 h 914180"/>
                <a:gd name="connsiteX10192" fmla="*/ 5867409 w 9144548"/>
                <a:gd name="connsiteY10192" fmla="*/ 244041 h 914180"/>
                <a:gd name="connsiteX10193" fmla="*/ 5912389 w 9144548"/>
                <a:gd name="connsiteY10193" fmla="*/ 275746 h 914180"/>
                <a:gd name="connsiteX10194" fmla="*/ 5903283 w 9144548"/>
                <a:gd name="connsiteY10194" fmla="*/ 278708 h 914180"/>
                <a:gd name="connsiteX10195" fmla="*/ 5901528 w 9144548"/>
                <a:gd name="connsiteY10195" fmla="*/ 267463 h 914180"/>
                <a:gd name="connsiteX10196" fmla="*/ 5911456 w 9144548"/>
                <a:gd name="connsiteY10196" fmla="*/ 262911 h 914180"/>
                <a:gd name="connsiteX10197" fmla="*/ 5912389 w 9144548"/>
                <a:gd name="connsiteY10197" fmla="*/ 275801 h 914180"/>
                <a:gd name="connsiteX10198" fmla="*/ 5911402 w 9144548"/>
                <a:gd name="connsiteY10198" fmla="*/ 261759 h 914180"/>
                <a:gd name="connsiteX10199" fmla="*/ 5901254 w 9144548"/>
                <a:gd name="connsiteY10199" fmla="*/ 265927 h 914180"/>
                <a:gd name="connsiteX10200" fmla="*/ 5896646 w 9144548"/>
                <a:gd name="connsiteY10200" fmla="*/ 242176 h 914180"/>
                <a:gd name="connsiteX10201" fmla="*/ 5898237 w 9144548"/>
                <a:gd name="connsiteY10201" fmla="*/ 241244 h 914180"/>
                <a:gd name="connsiteX10202" fmla="*/ 5908604 w 9144548"/>
                <a:gd name="connsiteY10202" fmla="*/ 235758 h 914180"/>
                <a:gd name="connsiteX10203" fmla="*/ 5911347 w 9144548"/>
                <a:gd name="connsiteY10203" fmla="*/ 261704 h 914180"/>
                <a:gd name="connsiteX10204" fmla="*/ 5906245 w 9144548"/>
                <a:gd name="connsiteY10204" fmla="*/ 217383 h 914180"/>
                <a:gd name="connsiteX10205" fmla="*/ 5908494 w 9144548"/>
                <a:gd name="connsiteY10205" fmla="*/ 234332 h 914180"/>
                <a:gd name="connsiteX10206" fmla="*/ 5896262 w 9144548"/>
                <a:gd name="connsiteY10206" fmla="*/ 240311 h 914180"/>
                <a:gd name="connsiteX10207" fmla="*/ 5891874 w 9144548"/>
                <a:gd name="connsiteY10207" fmla="*/ 221771 h 914180"/>
                <a:gd name="connsiteX10208" fmla="*/ 5906191 w 9144548"/>
                <a:gd name="connsiteY10208" fmla="*/ 217328 h 914180"/>
                <a:gd name="connsiteX10209" fmla="*/ 5887156 w 9144548"/>
                <a:gd name="connsiteY10209" fmla="*/ 710018 h 914180"/>
                <a:gd name="connsiteX10210" fmla="*/ 5887486 w 9144548"/>
                <a:gd name="connsiteY10210" fmla="*/ 710237 h 914180"/>
                <a:gd name="connsiteX10211" fmla="*/ 5886663 w 9144548"/>
                <a:gd name="connsiteY10211" fmla="*/ 710676 h 914180"/>
                <a:gd name="connsiteX10212" fmla="*/ 5887101 w 9144548"/>
                <a:gd name="connsiteY10212" fmla="*/ 710018 h 914180"/>
                <a:gd name="connsiteX10213" fmla="*/ 5890064 w 9144548"/>
                <a:gd name="connsiteY10213" fmla="*/ 723950 h 914180"/>
                <a:gd name="connsiteX10214" fmla="*/ 5892971 w 9144548"/>
                <a:gd name="connsiteY10214" fmla="*/ 714954 h 914180"/>
                <a:gd name="connsiteX10215" fmla="*/ 5893245 w 9144548"/>
                <a:gd name="connsiteY10215" fmla="*/ 713144 h 914180"/>
                <a:gd name="connsiteX10216" fmla="*/ 5894233 w 9144548"/>
                <a:gd name="connsiteY10216" fmla="*/ 713638 h 914180"/>
                <a:gd name="connsiteX10217" fmla="*/ 5892916 w 9144548"/>
                <a:gd name="connsiteY10217" fmla="*/ 720001 h 914180"/>
                <a:gd name="connsiteX10218" fmla="*/ 5892423 w 9144548"/>
                <a:gd name="connsiteY10218" fmla="*/ 725706 h 914180"/>
                <a:gd name="connsiteX10219" fmla="*/ 5883482 w 9144548"/>
                <a:gd name="connsiteY10219" fmla="*/ 728723 h 914180"/>
                <a:gd name="connsiteX10220" fmla="*/ 5890064 w 9144548"/>
                <a:gd name="connsiteY10220" fmla="*/ 723950 h 914180"/>
                <a:gd name="connsiteX10221" fmla="*/ 5892258 w 9144548"/>
                <a:gd name="connsiteY10221" fmla="*/ 728942 h 914180"/>
                <a:gd name="connsiteX10222" fmla="*/ 5892258 w 9144548"/>
                <a:gd name="connsiteY10222" fmla="*/ 732453 h 914180"/>
                <a:gd name="connsiteX10223" fmla="*/ 5890777 w 9144548"/>
                <a:gd name="connsiteY10223" fmla="*/ 733001 h 914180"/>
                <a:gd name="connsiteX10224" fmla="*/ 5892258 w 9144548"/>
                <a:gd name="connsiteY10224" fmla="*/ 728942 h 914180"/>
                <a:gd name="connsiteX10225" fmla="*/ 5912718 w 9144548"/>
                <a:gd name="connsiteY10225" fmla="*/ 803926 h 914180"/>
                <a:gd name="connsiteX10226" fmla="*/ 5912718 w 9144548"/>
                <a:gd name="connsiteY10226" fmla="*/ 803926 h 914180"/>
                <a:gd name="connsiteX10227" fmla="*/ 5912005 w 9144548"/>
                <a:gd name="connsiteY10227" fmla="*/ 812044 h 914180"/>
                <a:gd name="connsiteX10228" fmla="*/ 5894891 w 9144548"/>
                <a:gd name="connsiteY10228" fmla="*/ 792133 h 914180"/>
                <a:gd name="connsiteX10229" fmla="*/ 5883372 w 9144548"/>
                <a:gd name="connsiteY10229" fmla="*/ 768052 h 914180"/>
                <a:gd name="connsiteX10230" fmla="*/ 5879971 w 9144548"/>
                <a:gd name="connsiteY10230" fmla="*/ 748086 h 914180"/>
                <a:gd name="connsiteX10231" fmla="*/ 5892258 w 9144548"/>
                <a:gd name="connsiteY10231" fmla="*/ 738706 h 914180"/>
                <a:gd name="connsiteX10232" fmla="*/ 5892423 w 9144548"/>
                <a:gd name="connsiteY10232" fmla="*/ 738596 h 914180"/>
                <a:gd name="connsiteX10233" fmla="*/ 5908933 w 9144548"/>
                <a:gd name="connsiteY10233" fmla="*/ 782149 h 914180"/>
                <a:gd name="connsiteX10234" fmla="*/ 5914419 w 9144548"/>
                <a:gd name="connsiteY10234" fmla="*/ 792242 h 914180"/>
                <a:gd name="connsiteX10235" fmla="*/ 5912718 w 9144548"/>
                <a:gd name="connsiteY10235" fmla="*/ 803926 h 914180"/>
                <a:gd name="connsiteX10236" fmla="*/ 5911182 w 9144548"/>
                <a:gd name="connsiteY10236" fmla="*/ 336304 h 914180"/>
                <a:gd name="connsiteX10237" fmla="*/ 5908165 w 9144548"/>
                <a:gd name="connsiteY10237" fmla="*/ 332190 h 914180"/>
                <a:gd name="connsiteX10238" fmla="*/ 5912663 w 9144548"/>
                <a:gd name="connsiteY10238" fmla="*/ 333726 h 914180"/>
                <a:gd name="connsiteX10239" fmla="*/ 5911182 w 9144548"/>
                <a:gd name="connsiteY10239" fmla="*/ 336304 h 914180"/>
                <a:gd name="connsiteX10240" fmla="*/ 5911621 w 9144548"/>
                <a:gd name="connsiteY10240" fmla="*/ 326814 h 914180"/>
                <a:gd name="connsiteX10241" fmla="*/ 5907671 w 9144548"/>
                <a:gd name="connsiteY10241" fmla="*/ 326211 h 914180"/>
                <a:gd name="connsiteX10242" fmla="*/ 5907397 w 9144548"/>
                <a:gd name="connsiteY10242" fmla="*/ 317654 h 914180"/>
                <a:gd name="connsiteX10243" fmla="*/ 5905313 w 9144548"/>
                <a:gd name="connsiteY10243" fmla="*/ 293409 h 914180"/>
                <a:gd name="connsiteX10244" fmla="*/ 5903393 w 9144548"/>
                <a:gd name="connsiteY10244" fmla="*/ 279476 h 914180"/>
                <a:gd name="connsiteX10245" fmla="*/ 5912389 w 9144548"/>
                <a:gd name="connsiteY10245" fmla="*/ 276075 h 914180"/>
                <a:gd name="connsiteX10246" fmla="*/ 5913925 w 9144548"/>
                <a:gd name="connsiteY10246" fmla="*/ 320177 h 914180"/>
                <a:gd name="connsiteX10247" fmla="*/ 5911621 w 9144548"/>
                <a:gd name="connsiteY10247" fmla="*/ 326814 h 914180"/>
                <a:gd name="connsiteX10248" fmla="*/ 5966364 w 9144548"/>
                <a:gd name="connsiteY10248" fmla="*/ 268615 h 914180"/>
                <a:gd name="connsiteX10249" fmla="*/ 5972453 w 9144548"/>
                <a:gd name="connsiteY10249" fmla="*/ 260936 h 914180"/>
                <a:gd name="connsiteX10250" fmla="*/ 5977225 w 9144548"/>
                <a:gd name="connsiteY10250" fmla="*/ 254738 h 914180"/>
                <a:gd name="connsiteX10251" fmla="*/ 5975086 w 9144548"/>
                <a:gd name="connsiteY10251" fmla="*/ 264885 h 914180"/>
                <a:gd name="connsiteX10252" fmla="*/ 5972069 w 9144548"/>
                <a:gd name="connsiteY10252" fmla="*/ 268890 h 914180"/>
                <a:gd name="connsiteX10253" fmla="*/ 5970533 w 9144548"/>
                <a:gd name="connsiteY10253" fmla="*/ 267134 h 914180"/>
                <a:gd name="connsiteX10254" fmla="*/ 5963018 w 9144548"/>
                <a:gd name="connsiteY10254" fmla="*/ 272894 h 914180"/>
                <a:gd name="connsiteX10255" fmla="*/ 5966310 w 9144548"/>
                <a:gd name="connsiteY10255" fmla="*/ 268615 h 914180"/>
                <a:gd name="connsiteX10256" fmla="*/ 5974592 w 9144548"/>
                <a:gd name="connsiteY10256" fmla="*/ 267793 h 914180"/>
                <a:gd name="connsiteX10257" fmla="*/ 5974044 w 9144548"/>
                <a:gd name="connsiteY10257" fmla="*/ 270755 h 914180"/>
                <a:gd name="connsiteX10258" fmla="*/ 5972947 w 9144548"/>
                <a:gd name="connsiteY10258" fmla="*/ 269822 h 914180"/>
                <a:gd name="connsiteX10259" fmla="*/ 5974592 w 9144548"/>
                <a:gd name="connsiteY10259" fmla="*/ 267847 h 914180"/>
                <a:gd name="connsiteX10260" fmla="*/ 5968449 w 9144548"/>
                <a:gd name="connsiteY10260" fmla="*/ 293848 h 914180"/>
                <a:gd name="connsiteX10261" fmla="*/ 5968229 w 9144548"/>
                <a:gd name="connsiteY10261" fmla="*/ 294012 h 914180"/>
                <a:gd name="connsiteX10262" fmla="*/ 5968119 w 9144548"/>
                <a:gd name="connsiteY10262" fmla="*/ 293738 h 914180"/>
                <a:gd name="connsiteX10263" fmla="*/ 5968449 w 9144548"/>
                <a:gd name="connsiteY10263" fmla="*/ 293848 h 914180"/>
                <a:gd name="connsiteX10264" fmla="*/ 5918642 w 9144548"/>
                <a:gd name="connsiteY10264" fmla="*/ 704423 h 914180"/>
                <a:gd name="connsiteX10265" fmla="*/ 5920452 w 9144548"/>
                <a:gd name="connsiteY10265" fmla="*/ 704423 h 914180"/>
                <a:gd name="connsiteX10266" fmla="*/ 5921275 w 9144548"/>
                <a:gd name="connsiteY10266" fmla="*/ 712267 h 914180"/>
                <a:gd name="connsiteX10267" fmla="*/ 5918971 w 9144548"/>
                <a:gd name="connsiteY10267" fmla="*/ 709250 h 914180"/>
                <a:gd name="connsiteX10268" fmla="*/ 5918642 w 9144548"/>
                <a:gd name="connsiteY10268" fmla="*/ 704423 h 914180"/>
                <a:gd name="connsiteX10269" fmla="*/ 5922317 w 9144548"/>
                <a:gd name="connsiteY10269" fmla="*/ 755271 h 914180"/>
                <a:gd name="connsiteX10270" fmla="*/ 5920178 w 9144548"/>
                <a:gd name="connsiteY10270" fmla="*/ 724279 h 914180"/>
                <a:gd name="connsiteX10271" fmla="*/ 5922811 w 9144548"/>
                <a:gd name="connsiteY10271" fmla="*/ 725212 h 914180"/>
                <a:gd name="connsiteX10272" fmla="*/ 5924018 w 9144548"/>
                <a:gd name="connsiteY10272" fmla="*/ 737444 h 914180"/>
                <a:gd name="connsiteX10273" fmla="*/ 5928077 w 9144548"/>
                <a:gd name="connsiteY10273" fmla="*/ 735634 h 914180"/>
                <a:gd name="connsiteX10274" fmla="*/ 5922262 w 9144548"/>
                <a:gd name="connsiteY10274" fmla="*/ 755217 h 914180"/>
                <a:gd name="connsiteX10275" fmla="*/ 5929777 w 9144548"/>
                <a:gd name="connsiteY10275" fmla="*/ 707056 h 914180"/>
                <a:gd name="connsiteX10276" fmla="*/ 5930435 w 9144548"/>
                <a:gd name="connsiteY10276" fmla="*/ 704423 h 914180"/>
                <a:gd name="connsiteX10277" fmla="*/ 5934824 w 9144548"/>
                <a:gd name="connsiteY10277" fmla="*/ 712541 h 914180"/>
                <a:gd name="connsiteX10278" fmla="*/ 5932575 w 9144548"/>
                <a:gd name="connsiteY10278" fmla="*/ 722744 h 914180"/>
                <a:gd name="connsiteX10279" fmla="*/ 5931807 w 9144548"/>
                <a:gd name="connsiteY10279" fmla="*/ 724773 h 914180"/>
                <a:gd name="connsiteX10280" fmla="*/ 5930162 w 9144548"/>
                <a:gd name="connsiteY10280" fmla="*/ 721153 h 914180"/>
                <a:gd name="connsiteX10281" fmla="*/ 5929832 w 9144548"/>
                <a:gd name="connsiteY10281" fmla="*/ 707056 h 914180"/>
                <a:gd name="connsiteX10282" fmla="*/ 5985069 w 9144548"/>
                <a:gd name="connsiteY10282" fmla="*/ 708427 h 914180"/>
                <a:gd name="connsiteX10283" fmla="*/ 5935811 w 9144548"/>
                <a:gd name="connsiteY10283" fmla="*/ 747976 h 914180"/>
                <a:gd name="connsiteX10284" fmla="*/ 5929997 w 9144548"/>
                <a:gd name="connsiteY10284" fmla="*/ 755217 h 914180"/>
                <a:gd name="connsiteX10285" fmla="*/ 5941626 w 9144548"/>
                <a:gd name="connsiteY10285" fmla="*/ 731685 h 914180"/>
                <a:gd name="connsiteX10286" fmla="*/ 5957204 w 9144548"/>
                <a:gd name="connsiteY10286" fmla="*/ 712596 h 914180"/>
                <a:gd name="connsiteX10287" fmla="*/ 5977280 w 9144548"/>
                <a:gd name="connsiteY10287" fmla="*/ 705794 h 914180"/>
                <a:gd name="connsiteX10288" fmla="*/ 5982272 w 9144548"/>
                <a:gd name="connsiteY10288" fmla="*/ 703929 h 914180"/>
                <a:gd name="connsiteX10289" fmla="*/ 5993243 w 9144548"/>
                <a:gd name="connsiteY10289" fmla="*/ 703929 h 914180"/>
                <a:gd name="connsiteX10290" fmla="*/ 5985069 w 9144548"/>
                <a:gd name="connsiteY10290" fmla="*/ 708427 h 914180"/>
                <a:gd name="connsiteX10291" fmla="*/ 6033724 w 9144548"/>
                <a:gd name="connsiteY10291" fmla="*/ 206522 h 914180"/>
                <a:gd name="connsiteX10292" fmla="*/ 6049576 w 9144548"/>
                <a:gd name="connsiteY10292" fmla="*/ 217931 h 914180"/>
                <a:gd name="connsiteX10293" fmla="*/ 6047876 w 9144548"/>
                <a:gd name="connsiteY10293" fmla="*/ 218918 h 914180"/>
                <a:gd name="connsiteX10294" fmla="*/ 6039373 w 9144548"/>
                <a:gd name="connsiteY10294" fmla="*/ 224459 h 914180"/>
                <a:gd name="connsiteX10295" fmla="*/ 6037947 w 9144548"/>
                <a:gd name="connsiteY10295" fmla="*/ 222210 h 914180"/>
                <a:gd name="connsiteX10296" fmla="*/ 6035041 w 9144548"/>
                <a:gd name="connsiteY10296" fmla="*/ 217054 h 914180"/>
                <a:gd name="connsiteX10297" fmla="*/ 6033724 w 9144548"/>
                <a:gd name="connsiteY10297" fmla="*/ 206522 h 914180"/>
                <a:gd name="connsiteX10298" fmla="*/ 6049686 w 9144548"/>
                <a:gd name="connsiteY10298" fmla="*/ 219412 h 914180"/>
                <a:gd name="connsiteX10299" fmla="*/ 6050673 w 9144548"/>
                <a:gd name="connsiteY10299" fmla="*/ 218754 h 914180"/>
                <a:gd name="connsiteX10300" fmla="*/ 6058188 w 9144548"/>
                <a:gd name="connsiteY10300" fmla="*/ 225007 h 914180"/>
                <a:gd name="connsiteX10301" fmla="*/ 6047053 w 9144548"/>
                <a:gd name="connsiteY10301" fmla="*/ 235374 h 914180"/>
                <a:gd name="connsiteX10302" fmla="*/ 6046778 w 9144548"/>
                <a:gd name="connsiteY10302" fmla="*/ 235594 h 914180"/>
                <a:gd name="connsiteX10303" fmla="*/ 6040196 w 9144548"/>
                <a:gd name="connsiteY10303" fmla="*/ 225885 h 914180"/>
                <a:gd name="connsiteX10304" fmla="*/ 6049631 w 9144548"/>
                <a:gd name="connsiteY10304" fmla="*/ 219412 h 914180"/>
                <a:gd name="connsiteX10305" fmla="*/ 6035918 w 9144548"/>
                <a:gd name="connsiteY10305" fmla="*/ 224184 h 914180"/>
                <a:gd name="connsiteX10306" fmla="*/ 6037015 w 9144548"/>
                <a:gd name="connsiteY10306" fmla="*/ 226104 h 914180"/>
                <a:gd name="connsiteX10307" fmla="*/ 6036247 w 9144548"/>
                <a:gd name="connsiteY10307" fmla="*/ 226653 h 914180"/>
                <a:gd name="connsiteX10308" fmla="*/ 6035918 w 9144548"/>
                <a:gd name="connsiteY10308" fmla="*/ 224184 h 914180"/>
                <a:gd name="connsiteX10309" fmla="*/ 6037125 w 9144548"/>
                <a:gd name="connsiteY10309" fmla="*/ 234277 h 914180"/>
                <a:gd name="connsiteX10310" fmla="*/ 6036467 w 9144548"/>
                <a:gd name="connsiteY10310" fmla="*/ 228627 h 914180"/>
                <a:gd name="connsiteX10311" fmla="*/ 6037838 w 9144548"/>
                <a:gd name="connsiteY10311" fmla="*/ 227585 h 914180"/>
                <a:gd name="connsiteX10312" fmla="*/ 6044530 w 9144548"/>
                <a:gd name="connsiteY10312" fmla="*/ 237788 h 914180"/>
                <a:gd name="connsiteX10313" fmla="*/ 6038441 w 9144548"/>
                <a:gd name="connsiteY10313" fmla="*/ 243931 h 914180"/>
                <a:gd name="connsiteX10314" fmla="*/ 6037125 w 9144548"/>
                <a:gd name="connsiteY10314" fmla="*/ 234277 h 914180"/>
                <a:gd name="connsiteX10315" fmla="*/ 6044146 w 9144548"/>
                <a:gd name="connsiteY10315" fmla="*/ 286826 h 914180"/>
                <a:gd name="connsiteX10316" fmla="*/ 6045023 w 9144548"/>
                <a:gd name="connsiteY10316" fmla="*/ 285784 h 914180"/>
                <a:gd name="connsiteX10317" fmla="*/ 6048150 w 9144548"/>
                <a:gd name="connsiteY10317" fmla="*/ 287869 h 914180"/>
                <a:gd name="connsiteX10318" fmla="*/ 6044146 w 9144548"/>
                <a:gd name="connsiteY10318" fmla="*/ 287210 h 914180"/>
                <a:gd name="connsiteX10319" fmla="*/ 6044146 w 9144548"/>
                <a:gd name="connsiteY10319" fmla="*/ 286826 h 914180"/>
                <a:gd name="connsiteX10320" fmla="*/ 6047711 w 9144548"/>
                <a:gd name="connsiteY10320" fmla="*/ 304818 h 914180"/>
                <a:gd name="connsiteX10321" fmla="*/ 6045846 w 9144548"/>
                <a:gd name="connsiteY10321" fmla="*/ 303886 h 914180"/>
                <a:gd name="connsiteX10322" fmla="*/ 6045846 w 9144548"/>
                <a:gd name="connsiteY10322" fmla="*/ 303721 h 914180"/>
                <a:gd name="connsiteX10323" fmla="*/ 6048369 w 9144548"/>
                <a:gd name="connsiteY10323" fmla="*/ 304928 h 914180"/>
                <a:gd name="connsiteX10324" fmla="*/ 6047711 w 9144548"/>
                <a:gd name="connsiteY10324" fmla="*/ 304818 h 914180"/>
                <a:gd name="connsiteX10325" fmla="*/ 6052210 w 9144548"/>
                <a:gd name="connsiteY10325" fmla="*/ 348536 h 914180"/>
                <a:gd name="connsiteX10326" fmla="*/ 6051935 w 9144548"/>
                <a:gd name="connsiteY10326" fmla="*/ 346726 h 914180"/>
                <a:gd name="connsiteX10327" fmla="*/ 6052428 w 9144548"/>
                <a:gd name="connsiteY10327" fmla="*/ 347165 h 914180"/>
                <a:gd name="connsiteX10328" fmla="*/ 6052758 w 9144548"/>
                <a:gd name="connsiteY10328" fmla="*/ 347439 h 914180"/>
                <a:gd name="connsiteX10329" fmla="*/ 6052210 w 9144548"/>
                <a:gd name="connsiteY10329" fmla="*/ 348536 h 914180"/>
                <a:gd name="connsiteX10330" fmla="*/ 6054239 w 9144548"/>
                <a:gd name="connsiteY10330" fmla="*/ 341241 h 914180"/>
                <a:gd name="connsiteX10331" fmla="*/ 6051002 w 9144548"/>
                <a:gd name="connsiteY10331" fmla="*/ 340528 h 914180"/>
                <a:gd name="connsiteX10332" fmla="*/ 6050070 w 9144548"/>
                <a:gd name="connsiteY10332" fmla="*/ 334494 h 914180"/>
                <a:gd name="connsiteX10333" fmla="*/ 6053416 w 9144548"/>
                <a:gd name="connsiteY10333" fmla="*/ 337346 h 914180"/>
                <a:gd name="connsiteX10334" fmla="*/ 6055061 w 9144548"/>
                <a:gd name="connsiteY10334" fmla="*/ 338333 h 914180"/>
                <a:gd name="connsiteX10335" fmla="*/ 6054239 w 9144548"/>
                <a:gd name="connsiteY10335" fmla="*/ 341296 h 914180"/>
                <a:gd name="connsiteX10336" fmla="*/ 6070420 w 9144548"/>
                <a:gd name="connsiteY10336" fmla="*/ 274704 h 914180"/>
                <a:gd name="connsiteX10337" fmla="*/ 6058243 w 9144548"/>
                <a:gd name="connsiteY10337" fmla="*/ 269548 h 914180"/>
                <a:gd name="connsiteX10338" fmla="*/ 6065648 w 9144548"/>
                <a:gd name="connsiteY10338" fmla="*/ 260497 h 914180"/>
                <a:gd name="connsiteX10339" fmla="*/ 6072066 w 9144548"/>
                <a:gd name="connsiteY10339" fmla="*/ 266805 h 914180"/>
                <a:gd name="connsiteX10340" fmla="*/ 6070420 w 9144548"/>
                <a:gd name="connsiteY10340" fmla="*/ 274649 h 914180"/>
                <a:gd name="connsiteX10341" fmla="*/ 6072725 w 9144548"/>
                <a:gd name="connsiteY10341" fmla="*/ 263843 h 914180"/>
                <a:gd name="connsiteX10342" fmla="*/ 6067403 w 9144548"/>
                <a:gd name="connsiteY10342" fmla="*/ 258467 h 914180"/>
                <a:gd name="connsiteX10343" fmla="*/ 6075248 w 9144548"/>
                <a:gd name="connsiteY10343" fmla="*/ 248868 h 914180"/>
                <a:gd name="connsiteX10344" fmla="*/ 6075248 w 9144548"/>
                <a:gd name="connsiteY10344" fmla="*/ 248868 h 914180"/>
                <a:gd name="connsiteX10345" fmla="*/ 6072725 w 9144548"/>
                <a:gd name="connsiteY10345" fmla="*/ 263788 h 914180"/>
                <a:gd name="connsiteX10346" fmla="*/ 6082927 w 9144548"/>
                <a:gd name="connsiteY10346" fmla="*/ 200159 h 914180"/>
                <a:gd name="connsiteX10347" fmla="*/ 6081501 w 9144548"/>
                <a:gd name="connsiteY10347" fmla="*/ 203724 h 914180"/>
                <a:gd name="connsiteX10348" fmla="*/ 6076125 w 9144548"/>
                <a:gd name="connsiteY10348" fmla="*/ 208606 h 914180"/>
                <a:gd name="connsiteX10349" fmla="*/ 6072340 w 9144548"/>
                <a:gd name="connsiteY10349" fmla="*/ 206412 h 914180"/>
                <a:gd name="connsiteX10350" fmla="*/ 6078155 w 9144548"/>
                <a:gd name="connsiteY10350" fmla="*/ 203505 h 914180"/>
                <a:gd name="connsiteX10351" fmla="*/ 6071956 w 9144548"/>
                <a:gd name="connsiteY10351" fmla="*/ 206193 h 914180"/>
                <a:gd name="connsiteX10352" fmla="*/ 6046340 w 9144548"/>
                <a:gd name="connsiteY10352" fmla="*/ 193851 h 914180"/>
                <a:gd name="connsiteX10353" fmla="*/ 6031859 w 9144548"/>
                <a:gd name="connsiteY10353" fmla="*/ 188530 h 914180"/>
                <a:gd name="connsiteX10354" fmla="*/ 6031036 w 9144548"/>
                <a:gd name="connsiteY10354" fmla="*/ 177724 h 914180"/>
                <a:gd name="connsiteX10355" fmla="*/ 6029555 w 9144548"/>
                <a:gd name="connsiteY10355" fmla="*/ 158854 h 914180"/>
                <a:gd name="connsiteX10356" fmla="*/ 6027086 w 9144548"/>
                <a:gd name="connsiteY10356" fmla="*/ 132251 h 914180"/>
                <a:gd name="connsiteX10357" fmla="*/ 6026758 w 9144548"/>
                <a:gd name="connsiteY10357" fmla="*/ 109048 h 914180"/>
                <a:gd name="connsiteX10358" fmla="*/ 6029884 w 9144548"/>
                <a:gd name="connsiteY10358" fmla="*/ 111516 h 914180"/>
                <a:gd name="connsiteX10359" fmla="*/ 6082927 w 9144548"/>
                <a:gd name="connsiteY10359" fmla="*/ 189682 h 914180"/>
                <a:gd name="connsiteX10360" fmla="*/ 6082927 w 9144548"/>
                <a:gd name="connsiteY10360" fmla="*/ 200104 h 914180"/>
                <a:gd name="connsiteX10361" fmla="*/ 6265368 w 9144548"/>
                <a:gd name="connsiteY10361" fmla="*/ 220619 h 914180"/>
                <a:gd name="connsiteX10362" fmla="*/ 6265752 w 9144548"/>
                <a:gd name="connsiteY10362" fmla="*/ 221222 h 914180"/>
                <a:gd name="connsiteX10363" fmla="*/ 6266465 w 9144548"/>
                <a:gd name="connsiteY10363" fmla="*/ 223745 h 914180"/>
                <a:gd name="connsiteX10364" fmla="*/ 6265094 w 9144548"/>
                <a:gd name="connsiteY10364" fmla="*/ 223252 h 914180"/>
                <a:gd name="connsiteX10365" fmla="*/ 6265313 w 9144548"/>
                <a:gd name="connsiteY10365" fmla="*/ 220619 h 914180"/>
                <a:gd name="connsiteX10366" fmla="*/ 6169814 w 9144548"/>
                <a:gd name="connsiteY10366" fmla="*/ 129508 h 914180"/>
                <a:gd name="connsiteX10367" fmla="*/ 6174586 w 9144548"/>
                <a:gd name="connsiteY10367" fmla="*/ 139107 h 914180"/>
                <a:gd name="connsiteX10368" fmla="*/ 6171076 w 9144548"/>
                <a:gd name="connsiteY10368" fmla="*/ 141301 h 914180"/>
                <a:gd name="connsiteX10369" fmla="*/ 6171076 w 9144548"/>
                <a:gd name="connsiteY10369" fmla="*/ 141301 h 914180"/>
                <a:gd name="connsiteX10370" fmla="*/ 6166249 w 9144548"/>
                <a:gd name="connsiteY10370" fmla="*/ 134445 h 914180"/>
                <a:gd name="connsiteX10371" fmla="*/ 6169869 w 9144548"/>
                <a:gd name="connsiteY10371" fmla="*/ 129508 h 914180"/>
                <a:gd name="connsiteX10372" fmla="*/ 6144088 w 9144548"/>
                <a:gd name="connsiteY10372" fmla="*/ 200159 h 914180"/>
                <a:gd name="connsiteX10373" fmla="*/ 6129278 w 9144548"/>
                <a:gd name="connsiteY10373" fmla="*/ 196922 h 914180"/>
                <a:gd name="connsiteX10374" fmla="*/ 6123792 w 9144548"/>
                <a:gd name="connsiteY10374" fmla="*/ 190669 h 914180"/>
                <a:gd name="connsiteX10375" fmla="*/ 6124890 w 9144548"/>
                <a:gd name="connsiteY10375" fmla="*/ 187543 h 914180"/>
                <a:gd name="connsiteX10376" fmla="*/ 6126645 w 9144548"/>
                <a:gd name="connsiteY10376" fmla="*/ 185348 h 914180"/>
                <a:gd name="connsiteX10377" fmla="*/ 6134160 w 9144548"/>
                <a:gd name="connsiteY10377" fmla="*/ 194454 h 914180"/>
                <a:gd name="connsiteX10378" fmla="*/ 6144088 w 9144548"/>
                <a:gd name="connsiteY10378" fmla="*/ 200104 h 914180"/>
                <a:gd name="connsiteX10379" fmla="*/ 6137999 w 9144548"/>
                <a:gd name="connsiteY10379" fmla="*/ 702777 h 914180"/>
                <a:gd name="connsiteX10380" fmla="*/ 6129717 w 9144548"/>
                <a:gd name="connsiteY10380" fmla="*/ 722414 h 914180"/>
                <a:gd name="connsiteX10381" fmla="*/ 6131252 w 9144548"/>
                <a:gd name="connsiteY10381" fmla="*/ 702832 h 914180"/>
                <a:gd name="connsiteX10382" fmla="*/ 6137999 w 9144548"/>
                <a:gd name="connsiteY10382" fmla="*/ 702832 h 914180"/>
                <a:gd name="connsiteX10383" fmla="*/ 6122696 w 9144548"/>
                <a:gd name="connsiteY10383" fmla="*/ 167302 h 914180"/>
                <a:gd name="connsiteX10384" fmla="*/ 6120556 w 9144548"/>
                <a:gd name="connsiteY10384" fmla="*/ 169112 h 914180"/>
                <a:gd name="connsiteX10385" fmla="*/ 6111177 w 9144548"/>
                <a:gd name="connsiteY10385" fmla="*/ 154027 h 914180"/>
                <a:gd name="connsiteX10386" fmla="*/ 6109969 w 9144548"/>
                <a:gd name="connsiteY10386" fmla="*/ 151998 h 914180"/>
                <a:gd name="connsiteX10387" fmla="*/ 6107830 w 9144548"/>
                <a:gd name="connsiteY10387" fmla="*/ 137297 h 914180"/>
                <a:gd name="connsiteX10388" fmla="*/ 6108818 w 9144548"/>
                <a:gd name="connsiteY10388" fmla="*/ 138614 h 914180"/>
                <a:gd name="connsiteX10389" fmla="*/ 6116278 w 9144548"/>
                <a:gd name="connsiteY10389" fmla="*/ 148487 h 914180"/>
                <a:gd name="connsiteX10390" fmla="*/ 6126370 w 9144548"/>
                <a:gd name="connsiteY10390" fmla="*/ 157977 h 914180"/>
                <a:gd name="connsiteX10391" fmla="*/ 6130594 w 9144548"/>
                <a:gd name="connsiteY10391" fmla="*/ 160500 h 914180"/>
                <a:gd name="connsiteX10392" fmla="*/ 6130210 w 9144548"/>
                <a:gd name="connsiteY10392" fmla="*/ 160884 h 914180"/>
                <a:gd name="connsiteX10393" fmla="*/ 6120118 w 9144548"/>
                <a:gd name="connsiteY10393" fmla="*/ 157373 h 914180"/>
                <a:gd name="connsiteX10394" fmla="*/ 6122696 w 9144548"/>
                <a:gd name="connsiteY10394" fmla="*/ 167357 h 914180"/>
                <a:gd name="connsiteX10395" fmla="*/ 6118582 w 9144548"/>
                <a:gd name="connsiteY10395" fmla="*/ 170867 h 914180"/>
                <a:gd name="connsiteX10396" fmla="*/ 6116607 w 9144548"/>
                <a:gd name="connsiteY10396" fmla="*/ 172623 h 914180"/>
                <a:gd name="connsiteX10397" fmla="*/ 6114138 w 9144548"/>
                <a:gd name="connsiteY10397" fmla="*/ 174707 h 914180"/>
                <a:gd name="connsiteX10398" fmla="*/ 6112164 w 9144548"/>
                <a:gd name="connsiteY10398" fmla="*/ 170758 h 914180"/>
                <a:gd name="connsiteX10399" fmla="*/ 6111067 w 9144548"/>
                <a:gd name="connsiteY10399" fmla="*/ 160664 h 914180"/>
                <a:gd name="connsiteX10400" fmla="*/ 6118472 w 9144548"/>
                <a:gd name="connsiteY10400" fmla="*/ 170812 h 914180"/>
                <a:gd name="connsiteX10401" fmla="*/ 6118582 w 9144548"/>
                <a:gd name="connsiteY10401" fmla="*/ 170922 h 914180"/>
                <a:gd name="connsiteX10402" fmla="*/ 6104210 w 9144548"/>
                <a:gd name="connsiteY10402" fmla="*/ 115411 h 914180"/>
                <a:gd name="connsiteX10403" fmla="*/ 6103936 w 9144548"/>
                <a:gd name="connsiteY10403" fmla="*/ 110309 h 914180"/>
                <a:gd name="connsiteX10404" fmla="*/ 6118362 w 9144548"/>
                <a:gd name="connsiteY10404" fmla="*/ 131757 h 914180"/>
                <a:gd name="connsiteX10405" fmla="*/ 6120611 w 9144548"/>
                <a:gd name="connsiteY10405" fmla="*/ 135268 h 914180"/>
                <a:gd name="connsiteX10406" fmla="*/ 6105252 w 9144548"/>
                <a:gd name="connsiteY10406" fmla="*/ 116727 h 914180"/>
                <a:gd name="connsiteX10407" fmla="*/ 6104210 w 9144548"/>
                <a:gd name="connsiteY10407" fmla="*/ 115356 h 914180"/>
                <a:gd name="connsiteX10408" fmla="*/ 6120721 w 9144548"/>
                <a:gd name="connsiteY10408" fmla="*/ 138668 h 914180"/>
                <a:gd name="connsiteX10409" fmla="*/ 6125054 w 9144548"/>
                <a:gd name="connsiteY10409" fmla="*/ 142179 h 914180"/>
                <a:gd name="connsiteX10410" fmla="*/ 6125328 w 9144548"/>
                <a:gd name="connsiteY10410" fmla="*/ 142618 h 914180"/>
                <a:gd name="connsiteX10411" fmla="*/ 6130539 w 9144548"/>
                <a:gd name="connsiteY10411" fmla="*/ 158854 h 914180"/>
                <a:gd name="connsiteX10412" fmla="*/ 6131527 w 9144548"/>
                <a:gd name="connsiteY10412" fmla="*/ 159567 h 914180"/>
                <a:gd name="connsiteX10413" fmla="*/ 6131307 w 9144548"/>
                <a:gd name="connsiteY10413" fmla="*/ 159787 h 914180"/>
                <a:gd name="connsiteX10414" fmla="*/ 6119185 w 9144548"/>
                <a:gd name="connsiteY10414" fmla="*/ 148048 h 914180"/>
                <a:gd name="connsiteX10415" fmla="*/ 6112328 w 9144548"/>
                <a:gd name="connsiteY10415" fmla="*/ 138175 h 914180"/>
                <a:gd name="connsiteX10416" fmla="*/ 6106843 w 9144548"/>
                <a:gd name="connsiteY10416" fmla="*/ 130605 h 914180"/>
                <a:gd name="connsiteX10417" fmla="*/ 6105527 w 9144548"/>
                <a:gd name="connsiteY10417" fmla="*/ 122213 h 914180"/>
                <a:gd name="connsiteX10418" fmla="*/ 6120776 w 9144548"/>
                <a:gd name="connsiteY10418" fmla="*/ 138668 h 914180"/>
                <a:gd name="connsiteX10419" fmla="*/ 6116552 w 9144548"/>
                <a:gd name="connsiteY10419" fmla="*/ 702942 h 914180"/>
                <a:gd name="connsiteX10420" fmla="*/ 6118910 w 9144548"/>
                <a:gd name="connsiteY10420" fmla="*/ 721756 h 914180"/>
                <a:gd name="connsiteX10421" fmla="*/ 6114523 w 9144548"/>
                <a:gd name="connsiteY10421" fmla="*/ 711115 h 914180"/>
                <a:gd name="connsiteX10422" fmla="*/ 6110244 w 9144548"/>
                <a:gd name="connsiteY10422" fmla="*/ 702942 h 914180"/>
                <a:gd name="connsiteX10423" fmla="*/ 6116552 w 9144548"/>
                <a:gd name="connsiteY10423" fmla="*/ 702942 h 914180"/>
                <a:gd name="connsiteX10424" fmla="*/ 6177877 w 9144548"/>
                <a:gd name="connsiteY10424" fmla="*/ 743259 h 914180"/>
                <a:gd name="connsiteX10425" fmla="*/ 6149080 w 9144548"/>
                <a:gd name="connsiteY10425" fmla="*/ 776225 h 914180"/>
                <a:gd name="connsiteX10426" fmla="*/ 6114468 w 9144548"/>
                <a:gd name="connsiteY10426" fmla="*/ 803048 h 914180"/>
                <a:gd name="connsiteX10427" fmla="*/ 6117649 w 9144548"/>
                <a:gd name="connsiteY10427" fmla="*/ 791694 h 914180"/>
                <a:gd name="connsiteX10428" fmla="*/ 6121434 w 9144548"/>
                <a:gd name="connsiteY10428" fmla="*/ 775073 h 914180"/>
                <a:gd name="connsiteX10429" fmla="*/ 6134489 w 9144548"/>
                <a:gd name="connsiteY10429" fmla="*/ 761250 h 914180"/>
                <a:gd name="connsiteX10430" fmla="*/ 6180072 w 9144548"/>
                <a:gd name="connsiteY10430" fmla="*/ 702448 h 914180"/>
                <a:gd name="connsiteX10431" fmla="*/ 6181772 w 9144548"/>
                <a:gd name="connsiteY10431" fmla="*/ 702448 h 914180"/>
                <a:gd name="connsiteX10432" fmla="*/ 6193182 w 9144548"/>
                <a:gd name="connsiteY10432" fmla="*/ 715338 h 914180"/>
                <a:gd name="connsiteX10433" fmla="*/ 6177877 w 9144548"/>
                <a:gd name="connsiteY10433" fmla="*/ 743204 h 914180"/>
                <a:gd name="connsiteX10434" fmla="*/ 6189506 w 9144548"/>
                <a:gd name="connsiteY10434" fmla="*/ 162804 h 914180"/>
                <a:gd name="connsiteX10435" fmla="*/ 6188738 w 9144548"/>
                <a:gd name="connsiteY10435" fmla="*/ 163133 h 914180"/>
                <a:gd name="connsiteX10436" fmla="*/ 6189616 w 9144548"/>
                <a:gd name="connsiteY10436" fmla="*/ 162200 h 914180"/>
                <a:gd name="connsiteX10437" fmla="*/ 6189506 w 9144548"/>
                <a:gd name="connsiteY10437" fmla="*/ 162859 h 914180"/>
                <a:gd name="connsiteX10438" fmla="*/ 6207443 w 9144548"/>
                <a:gd name="connsiteY10438" fmla="*/ 176462 h 914180"/>
                <a:gd name="connsiteX10439" fmla="*/ 6207060 w 9144548"/>
                <a:gd name="connsiteY10439" fmla="*/ 178711 h 914180"/>
                <a:gd name="connsiteX10440" fmla="*/ 6198996 w 9144548"/>
                <a:gd name="connsiteY10440" fmla="*/ 183264 h 914180"/>
                <a:gd name="connsiteX10441" fmla="*/ 6202891 w 9144548"/>
                <a:gd name="connsiteY10441" fmla="*/ 177669 h 914180"/>
                <a:gd name="connsiteX10442" fmla="*/ 6200422 w 9144548"/>
                <a:gd name="connsiteY10442" fmla="*/ 154466 h 914180"/>
                <a:gd name="connsiteX10443" fmla="*/ 6198392 w 9144548"/>
                <a:gd name="connsiteY10443" fmla="*/ 157812 h 914180"/>
                <a:gd name="connsiteX10444" fmla="*/ 6191317 w 9144548"/>
                <a:gd name="connsiteY10444" fmla="*/ 162091 h 914180"/>
                <a:gd name="connsiteX10445" fmla="*/ 6191755 w 9144548"/>
                <a:gd name="connsiteY10445" fmla="*/ 160664 h 914180"/>
                <a:gd name="connsiteX10446" fmla="*/ 6192139 w 9144548"/>
                <a:gd name="connsiteY10446" fmla="*/ 158141 h 914180"/>
                <a:gd name="connsiteX10447" fmla="*/ 6192523 w 9144548"/>
                <a:gd name="connsiteY10447" fmla="*/ 157264 h 914180"/>
                <a:gd name="connsiteX10448" fmla="*/ 6191865 w 9144548"/>
                <a:gd name="connsiteY10448" fmla="*/ 151065 h 914180"/>
                <a:gd name="connsiteX10449" fmla="*/ 6191536 w 9144548"/>
                <a:gd name="connsiteY10449" fmla="*/ 149145 h 914180"/>
                <a:gd name="connsiteX10450" fmla="*/ 6188080 w 9144548"/>
                <a:gd name="connsiteY10450" fmla="*/ 137736 h 914180"/>
                <a:gd name="connsiteX10451" fmla="*/ 6183857 w 9144548"/>
                <a:gd name="connsiteY10451" fmla="*/ 126436 h 914180"/>
                <a:gd name="connsiteX10452" fmla="*/ 6175793 w 9144548"/>
                <a:gd name="connsiteY10452" fmla="*/ 103892 h 914180"/>
                <a:gd name="connsiteX10453" fmla="*/ 6173105 w 9144548"/>
                <a:gd name="connsiteY10453" fmla="*/ 89739 h 914180"/>
                <a:gd name="connsiteX10454" fmla="*/ 6200532 w 9144548"/>
                <a:gd name="connsiteY10454" fmla="*/ 127808 h 914180"/>
                <a:gd name="connsiteX10455" fmla="*/ 6201738 w 9144548"/>
                <a:gd name="connsiteY10455" fmla="*/ 144812 h 914180"/>
                <a:gd name="connsiteX10456" fmla="*/ 6203604 w 9144548"/>
                <a:gd name="connsiteY10456" fmla="*/ 155453 h 914180"/>
                <a:gd name="connsiteX10457" fmla="*/ 6206565 w 9144548"/>
                <a:gd name="connsiteY10457" fmla="*/ 165985 h 914180"/>
                <a:gd name="connsiteX10458" fmla="*/ 6207553 w 9144548"/>
                <a:gd name="connsiteY10458" fmla="*/ 176517 h 914180"/>
                <a:gd name="connsiteX10459" fmla="*/ 6211667 w 9144548"/>
                <a:gd name="connsiteY10459" fmla="*/ 174981 h 914180"/>
                <a:gd name="connsiteX10460" fmla="*/ 6210460 w 9144548"/>
                <a:gd name="connsiteY10460" fmla="*/ 176572 h 914180"/>
                <a:gd name="connsiteX10461" fmla="*/ 6209089 w 9144548"/>
                <a:gd name="connsiteY10461" fmla="*/ 177450 h 914180"/>
                <a:gd name="connsiteX10462" fmla="*/ 6209418 w 9144548"/>
                <a:gd name="connsiteY10462" fmla="*/ 176517 h 914180"/>
                <a:gd name="connsiteX10463" fmla="*/ 6209528 w 9144548"/>
                <a:gd name="connsiteY10463" fmla="*/ 165821 h 914180"/>
                <a:gd name="connsiteX10464" fmla="*/ 6207114 w 9144548"/>
                <a:gd name="connsiteY10464" fmla="*/ 155234 h 914180"/>
                <a:gd name="connsiteX10465" fmla="*/ 6205578 w 9144548"/>
                <a:gd name="connsiteY10465" fmla="*/ 144647 h 914180"/>
                <a:gd name="connsiteX10466" fmla="*/ 6204152 w 9144548"/>
                <a:gd name="connsiteY10466" fmla="*/ 132909 h 914180"/>
                <a:gd name="connsiteX10467" fmla="*/ 6220828 w 9144548"/>
                <a:gd name="connsiteY10467" fmla="*/ 155947 h 914180"/>
                <a:gd name="connsiteX10468" fmla="*/ 6220115 w 9144548"/>
                <a:gd name="connsiteY10468" fmla="*/ 159897 h 914180"/>
                <a:gd name="connsiteX10469" fmla="*/ 6220334 w 9144548"/>
                <a:gd name="connsiteY10469" fmla="*/ 176023 h 914180"/>
                <a:gd name="connsiteX10470" fmla="*/ 6222528 w 9144548"/>
                <a:gd name="connsiteY10470" fmla="*/ 192040 h 914180"/>
                <a:gd name="connsiteX10471" fmla="*/ 6222418 w 9144548"/>
                <a:gd name="connsiteY10471" fmla="*/ 194564 h 914180"/>
                <a:gd name="connsiteX10472" fmla="*/ 6210296 w 9144548"/>
                <a:gd name="connsiteY10472" fmla="*/ 199939 h 914180"/>
                <a:gd name="connsiteX10473" fmla="*/ 6213258 w 9144548"/>
                <a:gd name="connsiteY10473" fmla="*/ 196045 h 914180"/>
                <a:gd name="connsiteX10474" fmla="*/ 6211667 w 9144548"/>
                <a:gd name="connsiteY10474" fmla="*/ 174926 h 914180"/>
                <a:gd name="connsiteX10475" fmla="*/ 6224942 w 9144548"/>
                <a:gd name="connsiteY10475" fmla="*/ 703600 h 914180"/>
                <a:gd name="connsiteX10476" fmla="*/ 6224942 w 9144548"/>
                <a:gd name="connsiteY10476" fmla="*/ 703380 h 914180"/>
                <a:gd name="connsiteX10477" fmla="*/ 6225655 w 9144548"/>
                <a:gd name="connsiteY10477" fmla="*/ 703326 h 914180"/>
                <a:gd name="connsiteX10478" fmla="*/ 6224942 w 9144548"/>
                <a:gd name="connsiteY10478" fmla="*/ 703600 h 914180"/>
                <a:gd name="connsiteX10479" fmla="*/ 6229714 w 9144548"/>
                <a:gd name="connsiteY10479" fmla="*/ 254354 h 914180"/>
                <a:gd name="connsiteX10480" fmla="*/ 6224777 w 9144548"/>
                <a:gd name="connsiteY10480" fmla="*/ 244809 h 914180"/>
                <a:gd name="connsiteX10481" fmla="*/ 6225710 w 9144548"/>
                <a:gd name="connsiteY10481" fmla="*/ 243602 h 914180"/>
                <a:gd name="connsiteX10482" fmla="*/ 6225710 w 9144548"/>
                <a:gd name="connsiteY10482" fmla="*/ 232138 h 914180"/>
                <a:gd name="connsiteX10483" fmla="*/ 6231140 w 9144548"/>
                <a:gd name="connsiteY10483" fmla="*/ 213872 h 914180"/>
                <a:gd name="connsiteX10484" fmla="*/ 6210844 w 9144548"/>
                <a:gd name="connsiteY10484" fmla="*/ 220893 h 914180"/>
                <a:gd name="connsiteX10485" fmla="*/ 6210789 w 9144548"/>
                <a:gd name="connsiteY10485" fmla="*/ 220783 h 914180"/>
                <a:gd name="connsiteX10486" fmla="*/ 6220718 w 9144548"/>
                <a:gd name="connsiteY10486" fmla="*/ 214366 h 914180"/>
                <a:gd name="connsiteX10487" fmla="*/ 6225984 w 9144548"/>
                <a:gd name="connsiteY10487" fmla="*/ 192699 h 914180"/>
                <a:gd name="connsiteX10488" fmla="*/ 6225490 w 9144548"/>
                <a:gd name="connsiteY10488" fmla="*/ 192973 h 914180"/>
                <a:gd name="connsiteX10489" fmla="*/ 6225655 w 9144548"/>
                <a:gd name="connsiteY10489" fmla="*/ 192150 h 914180"/>
                <a:gd name="connsiteX10490" fmla="*/ 6224393 w 9144548"/>
                <a:gd name="connsiteY10490" fmla="*/ 176023 h 914180"/>
                <a:gd name="connsiteX10491" fmla="*/ 6223241 w 9144548"/>
                <a:gd name="connsiteY10491" fmla="*/ 160006 h 914180"/>
                <a:gd name="connsiteX10492" fmla="*/ 6223296 w 9144548"/>
                <a:gd name="connsiteY10492" fmla="*/ 159348 h 914180"/>
                <a:gd name="connsiteX10493" fmla="*/ 6256591 w 9144548"/>
                <a:gd name="connsiteY10493" fmla="*/ 207290 h 914180"/>
                <a:gd name="connsiteX10494" fmla="*/ 6229824 w 9144548"/>
                <a:gd name="connsiteY10494" fmla="*/ 254408 h 914180"/>
                <a:gd name="connsiteX10495" fmla="*/ 6265423 w 9144548"/>
                <a:gd name="connsiteY10495" fmla="*/ 260497 h 914180"/>
                <a:gd name="connsiteX10496" fmla="*/ 6265313 w 9144548"/>
                <a:gd name="connsiteY10496" fmla="*/ 265982 h 914180"/>
                <a:gd name="connsiteX10497" fmla="*/ 6263503 w 9144548"/>
                <a:gd name="connsiteY10497" fmla="*/ 262417 h 914180"/>
                <a:gd name="connsiteX10498" fmla="*/ 6255879 w 9144548"/>
                <a:gd name="connsiteY10498" fmla="*/ 273607 h 914180"/>
                <a:gd name="connsiteX10499" fmla="*/ 6252697 w 9144548"/>
                <a:gd name="connsiteY10499" fmla="*/ 286443 h 914180"/>
                <a:gd name="connsiteX10500" fmla="*/ 6258072 w 9144548"/>
                <a:gd name="connsiteY10500" fmla="*/ 293848 h 914180"/>
                <a:gd name="connsiteX10501" fmla="*/ 6247980 w 9144548"/>
                <a:gd name="connsiteY10501" fmla="*/ 288582 h 914180"/>
                <a:gd name="connsiteX10502" fmla="*/ 6251874 w 9144548"/>
                <a:gd name="connsiteY10502" fmla="*/ 280573 h 914180"/>
                <a:gd name="connsiteX10503" fmla="*/ 6262954 w 9144548"/>
                <a:gd name="connsiteY10503" fmla="*/ 238775 h 914180"/>
                <a:gd name="connsiteX10504" fmla="*/ 6265972 w 9144548"/>
                <a:gd name="connsiteY10504" fmla="*/ 245193 h 914180"/>
                <a:gd name="connsiteX10505" fmla="*/ 6266300 w 9144548"/>
                <a:gd name="connsiteY10505" fmla="*/ 246016 h 914180"/>
                <a:gd name="connsiteX10506" fmla="*/ 6265368 w 9144548"/>
                <a:gd name="connsiteY10506" fmla="*/ 260442 h 914180"/>
                <a:gd name="connsiteX10507" fmla="*/ 6266575 w 9144548"/>
                <a:gd name="connsiteY10507" fmla="*/ 228024 h 914180"/>
                <a:gd name="connsiteX10508" fmla="*/ 6266465 w 9144548"/>
                <a:gd name="connsiteY10508" fmla="*/ 234716 h 914180"/>
                <a:gd name="connsiteX10509" fmla="*/ 6265587 w 9144548"/>
                <a:gd name="connsiteY10509" fmla="*/ 234442 h 914180"/>
                <a:gd name="connsiteX10510" fmla="*/ 6266465 w 9144548"/>
                <a:gd name="connsiteY10510" fmla="*/ 234826 h 914180"/>
                <a:gd name="connsiteX10511" fmla="*/ 6266410 w 9144548"/>
                <a:gd name="connsiteY10511" fmla="*/ 242615 h 914180"/>
                <a:gd name="connsiteX10512" fmla="*/ 6263229 w 9144548"/>
                <a:gd name="connsiteY10512" fmla="*/ 237514 h 914180"/>
                <a:gd name="connsiteX10513" fmla="*/ 6265094 w 9144548"/>
                <a:gd name="connsiteY10513" fmla="*/ 223800 h 914180"/>
                <a:gd name="connsiteX10514" fmla="*/ 6266575 w 9144548"/>
                <a:gd name="connsiteY10514" fmla="*/ 224404 h 914180"/>
                <a:gd name="connsiteX10515" fmla="*/ 6266575 w 9144548"/>
                <a:gd name="connsiteY10515" fmla="*/ 228079 h 914180"/>
                <a:gd name="connsiteX10516" fmla="*/ 6311554 w 9144548"/>
                <a:gd name="connsiteY10516" fmla="*/ 222374 h 914180"/>
                <a:gd name="connsiteX10517" fmla="*/ 6311116 w 9144548"/>
                <a:gd name="connsiteY10517" fmla="*/ 222155 h 914180"/>
                <a:gd name="connsiteX10518" fmla="*/ 6309744 w 9144548"/>
                <a:gd name="connsiteY10518" fmla="*/ 206851 h 914180"/>
                <a:gd name="connsiteX10519" fmla="*/ 6310128 w 9144548"/>
                <a:gd name="connsiteY10519" fmla="*/ 205479 h 914180"/>
                <a:gd name="connsiteX10520" fmla="*/ 6312980 w 9144548"/>
                <a:gd name="connsiteY10520" fmla="*/ 210416 h 914180"/>
                <a:gd name="connsiteX10521" fmla="*/ 6310019 w 9144548"/>
                <a:gd name="connsiteY10521" fmla="*/ 218699 h 914180"/>
                <a:gd name="connsiteX10522" fmla="*/ 6311554 w 9144548"/>
                <a:gd name="connsiteY10522" fmla="*/ 222374 h 914180"/>
                <a:gd name="connsiteX10523" fmla="*/ 6553017 w 9144548"/>
                <a:gd name="connsiteY10523" fmla="*/ 311949 h 914180"/>
                <a:gd name="connsiteX10524" fmla="*/ 6548410 w 9144548"/>
                <a:gd name="connsiteY10524" fmla="*/ 304050 h 914180"/>
                <a:gd name="connsiteX10525" fmla="*/ 6548958 w 9144548"/>
                <a:gd name="connsiteY10525" fmla="*/ 303337 h 914180"/>
                <a:gd name="connsiteX10526" fmla="*/ 6552907 w 9144548"/>
                <a:gd name="connsiteY10526" fmla="*/ 296536 h 914180"/>
                <a:gd name="connsiteX10527" fmla="*/ 6553017 w 9144548"/>
                <a:gd name="connsiteY10527" fmla="*/ 312004 h 914180"/>
                <a:gd name="connsiteX10528" fmla="*/ 6546984 w 9144548"/>
                <a:gd name="connsiteY10528" fmla="*/ 232303 h 914180"/>
                <a:gd name="connsiteX10529" fmla="*/ 6547422 w 9144548"/>
                <a:gd name="connsiteY10529" fmla="*/ 234771 h 914180"/>
                <a:gd name="connsiteX10530" fmla="*/ 6545777 w 9144548"/>
                <a:gd name="connsiteY10530" fmla="*/ 235758 h 914180"/>
                <a:gd name="connsiteX10531" fmla="*/ 6546984 w 9144548"/>
                <a:gd name="connsiteY10531" fmla="*/ 232303 h 914180"/>
                <a:gd name="connsiteX10532" fmla="*/ 6550494 w 9144548"/>
                <a:gd name="connsiteY10532" fmla="*/ 258248 h 914180"/>
                <a:gd name="connsiteX10533" fmla="*/ 6550768 w 9144548"/>
                <a:gd name="connsiteY10533" fmla="*/ 259839 h 914180"/>
                <a:gd name="connsiteX10534" fmla="*/ 6545941 w 9144548"/>
                <a:gd name="connsiteY10534" fmla="*/ 261594 h 914180"/>
                <a:gd name="connsiteX10535" fmla="*/ 6550494 w 9144548"/>
                <a:gd name="connsiteY10535" fmla="*/ 258248 h 914180"/>
                <a:gd name="connsiteX10536" fmla="*/ 6546380 w 9144548"/>
                <a:gd name="connsiteY10536" fmla="*/ 289185 h 914180"/>
                <a:gd name="connsiteX10537" fmla="*/ 6552304 w 9144548"/>
                <a:gd name="connsiteY10537" fmla="*/ 282493 h 914180"/>
                <a:gd name="connsiteX10538" fmla="*/ 6552579 w 9144548"/>
                <a:gd name="connsiteY10538" fmla="*/ 288856 h 914180"/>
                <a:gd name="connsiteX10539" fmla="*/ 6547148 w 9144548"/>
                <a:gd name="connsiteY10539" fmla="*/ 300979 h 914180"/>
                <a:gd name="connsiteX10540" fmla="*/ 6546380 w 9144548"/>
                <a:gd name="connsiteY10540" fmla="*/ 289185 h 914180"/>
                <a:gd name="connsiteX10541" fmla="*/ 6539579 w 9144548"/>
                <a:gd name="connsiteY10541" fmla="*/ 219302 h 914180"/>
                <a:gd name="connsiteX10542" fmla="*/ 6541279 w 9144548"/>
                <a:gd name="connsiteY10542" fmla="*/ 203944 h 914180"/>
                <a:gd name="connsiteX10543" fmla="*/ 6541334 w 9144548"/>
                <a:gd name="connsiteY10543" fmla="*/ 203834 h 914180"/>
                <a:gd name="connsiteX10544" fmla="*/ 6545174 w 9144548"/>
                <a:gd name="connsiteY10544" fmla="*/ 221497 h 914180"/>
                <a:gd name="connsiteX10545" fmla="*/ 6533270 w 9144548"/>
                <a:gd name="connsiteY10545" fmla="*/ 225885 h 914180"/>
                <a:gd name="connsiteX10546" fmla="*/ 6539579 w 9144548"/>
                <a:gd name="connsiteY10546" fmla="*/ 219302 h 914180"/>
                <a:gd name="connsiteX10547" fmla="*/ 6545777 w 9144548"/>
                <a:gd name="connsiteY10547" fmla="*/ 325882 h 914180"/>
                <a:gd name="connsiteX10548" fmla="*/ 6544186 w 9144548"/>
                <a:gd name="connsiteY10548" fmla="*/ 327253 h 914180"/>
                <a:gd name="connsiteX10549" fmla="*/ 6543638 w 9144548"/>
                <a:gd name="connsiteY10549" fmla="*/ 327418 h 914180"/>
                <a:gd name="connsiteX10550" fmla="*/ 6545612 w 9144548"/>
                <a:gd name="connsiteY10550" fmla="*/ 325717 h 914180"/>
                <a:gd name="connsiteX10551" fmla="*/ 6545777 w 9144548"/>
                <a:gd name="connsiteY10551" fmla="*/ 325882 h 914180"/>
                <a:gd name="connsiteX10552" fmla="*/ 6530966 w 9144548"/>
                <a:gd name="connsiteY10552" fmla="*/ 165711 h 914180"/>
                <a:gd name="connsiteX10553" fmla="*/ 6531186 w 9144548"/>
                <a:gd name="connsiteY10553" fmla="*/ 166369 h 914180"/>
                <a:gd name="connsiteX10554" fmla="*/ 6530911 w 9144548"/>
                <a:gd name="connsiteY10554" fmla="*/ 170044 h 914180"/>
                <a:gd name="connsiteX10555" fmla="*/ 6530198 w 9144548"/>
                <a:gd name="connsiteY10555" fmla="*/ 170867 h 914180"/>
                <a:gd name="connsiteX10556" fmla="*/ 6530911 w 9144548"/>
                <a:gd name="connsiteY10556" fmla="*/ 165711 h 914180"/>
                <a:gd name="connsiteX10557" fmla="*/ 6519886 w 9144548"/>
                <a:gd name="connsiteY10557" fmla="*/ 163846 h 914180"/>
                <a:gd name="connsiteX10558" fmla="*/ 6524604 w 9144548"/>
                <a:gd name="connsiteY10558" fmla="*/ 148268 h 914180"/>
                <a:gd name="connsiteX10559" fmla="*/ 6528169 w 9144548"/>
                <a:gd name="connsiteY10559" fmla="*/ 157977 h 914180"/>
                <a:gd name="connsiteX10560" fmla="*/ 6527785 w 9144548"/>
                <a:gd name="connsiteY10560" fmla="*/ 162475 h 914180"/>
                <a:gd name="connsiteX10561" fmla="*/ 6526907 w 9144548"/>
                <a:gd name="connsiteY10561" fmla="*/ 172787 h 914180"/>
                <a:gd name="connsiteX10562" fmla="*/ 6526633 w 9144548"/>
                <a:gd name="connsiteY10562" fmla="*/ 175036 h 914180"/>
                <a:gd name="connsiteX10563" fmla="*/ 6522958 w 9144548"/>
                <a:gd name="connsiteY10563" fmla="*/ 179205 h 914180"/>
                <a:gd name="connsiteX10564" fmla="*/ 6517582 w 9144548"/>
                <a:gd name="connsiteY10564" fmla="*/ 168070 h 914180"/>
                <a:gd name="connsiteX10565" fmla="*/ 6519832 w 9144548"/>
                <a:gd name="connsiteY10565" fmla="*/ 163901 h 914180"/>
                <a:gd name="connsiteX10566" fmla="*/ 6485932 w 9144548"/>
                <a:gd name="connsiteY10566" fmla="*/ 296920 h 914180"/>
                <a:gd name="connsiteX10567" fmla="*/ 6492514 w 9144548"/>
                <a:gd name="connsiteY10567" fmla="*/ 286168 h 914180"/>
                <a:gd name="connsiteX10568" fmla="*/ 6492569 w 9144548"/>
                <a:gd name="connsiteY10568" fmla="*/ 288582 h 914180"/>
                <a:gd name="connsiteX10569" fmla="*/ 6487139 w 9144548"/>
                <a:gd name="connsiteY10569" fmla="*/ 295932 h 914180"/>
                <a:gd name="connsiteX10570" fmla="*/ 6488345 w 9144548"/>
                <a:gd name="connsiteY10570" fmla="*/ 301033 h 914180"/>
                <a:gd name="connsiteX10571" fmla="*/ 6485932 w 9144548"/>
                <a:gd name="connsiteY10571" fmla="*/ 300211 h 914180"/>
                <a:gd name="connsiteX10572" fmla="*/ 6485932 w 9144548"/>
                <a:gd name="connsiteY10572" fmla="*/ 296974 h 914180"/>
                <a:gd name="connsiteX10573" fmla="*/ 6481105 w 9144548"/>
                <a:gd name="connsiteY10573" fmla="*/ 728119 h 914180"/>
                <a:gd name="connsiteX10574" fmla="*/ 6480557 w 9144548"/>
                <a:gd name="connsiteY10574" fmla="*/ 728393 h 914180"/>
                <a:gd name="connsiteX10575" fmla="*/ 6480557 w 9144548"/>
                <a:gd name="connsiteY10575" fmla="*/ 728229 h 914180"/>
                <a:gd name="connsiteX10576" fmla="*/ 6481160 w 9144548"/>
                <a:gd name="connsiteY10576" fmla="*/ 728119 h 914180"/>
                <a:gd name="connsiteX10577" fmla="*/ 6468434 w 9144548"/>
                <a:gd name="connsiteY10577" fmla="*/ 195002 h 914180"/>
                <a:gd name="connsiteX10578" fmla="*/ 6467502 w 9144548"/>
                <a:gd name="connsiteY10578" fmla="*/ 194783 h 914180"/>
                <a:gd name="connsiteX10579" fmla="*/ 6467063 w 9144548"/>
                <a:gd name="connsiteY10579" fmla="*/ 194180 h 914180"/>
                <a:gd name="connsiteX10580" fmla="*/ 6468489 w 9144548"/>
                <a:gd name="connsiteY10580" fmla="*/ 195002 h 914180"/>
                <a:gd name="connsiteX10581" fmla="*/ 6397289 w 9144548"/>
                <a:gd name="connsiteY10581" fmla="*/ 166040 h 914180"/>
                <a:gd name="connsiteX10582" fmla="*/ 6430366 w 9144548"/>
                <a:gd name="connsiteY10582" fmla="*/ 107677 h 914180"/>
                <a:gd name="connsiteX10583" fmla="*/ 6435851 w 9144548"/>
                <a:gd name="connsiteY10583" fmla="*/ 113985 h 914180"/>
                <a:gd name="connsiteX10584" fmla="*/ 6435851 w 9144548"/>
                <a:gd name="connsiteY10584" fmla="*/ 113985 h 914180"/>
                <a:gd name="connsiteX10585" fmla="*/ 6446438 w 9144548"/>
                <a:gd name="connsiteY10585" fmla="*/ 136310 h 914180"/>
                <a:gd name="connsiteX10586" fmla="*/ 6451869 w 9144548"/>
                <a:gd name="connsiteY10586" fmla="*/ 159019 h 914180"/>
                <a:gd name="connsiteX10587" fmla="*/ 6454392 w 9144548"/>
                <a:gd name="connsiteY10587" fmla="*/ 170428 h 914180"/>
                <a:gd name="connsiteX10588" fmla="*/ 6457683 w 9144548"/>
                <a:gd name="connsiteY10588" fmla="*/ 181838 h 914180"/>
                <a:gd name="connsiteX10589" fmla="*/ 6458506 w 9144548"/>
                <a:gd name="connsiteY10589" fmla="*/ 183758 h 914180"/>
                <a:gd name="connsiteX10590" fmla="*/ 6461468 w 9144548"/>
                <a:gd name="connsiteY10590" fmla="*/ 189792 h 914180"/>
                <a:gd name="connsiteX10591" fmla="*/ 6462345 w 9144548"/>
                <a:gd name="connsiteY10591" fmla="*/ 190559 h 914180"/>
                <a:gd name="connsiteX10592" fmla="*/ 6464211 w 9144548"/>
                <a:gd name="connsiteY10592" fmla="*/ 193028 h 914180"/>
                <a:gd name="connsiteX10593" fmla="*/ 6465417 w 9144548"/>
                <a:gd name="connsiteY10593" fmla="*/ 194344 h 914180"/>
                <a:gd name="connsiteX10594" fmla="*/ 6456092 w 9144548"/>
                <a:gd name="connsiteY10594" fmla="*/ 190998 h 914180"/>
                <a:gd name="connsiteX10595" fmla="*/ 6452142 w 9144548"/>
                <a:gd name="connsiteY10595" fmla="*/ 187981 h 914180"/>
                <a:gd name="connsiteX10596" fmla="*/ 6463278 w 9144548"/>
                <a:gd name="connsiteY10596" fmla="*/ 210691 h 914180"/>
                <a:gd name="connsiteX10597" fmla="*/ 6470299 w 9144548"/>
                <a:gd name="connsiteY10597" fmla="*/ 215627 h 914180"/>
                <a:gd name="connsiteX10598" fmla="*/ 6459877 w 9144548"/>
                <a:gd name="connsiteY10598" fmla="*/ 212117 h 914180"/>
                <a:gd name="connsiteX10599" fmla="*/ 6458176 w 9144548"/>
                <a:gd name="connsiteY10599" fmla="*/ 209977 h 914180"/>
                <a:gd name="connsiteX10600" fmla="*/ 6452965 w 9144548"/>
                <a:gd name="connsiteY10600" fmla="*/ 199665 h 914180"/>
                <a:gd name="connsiteX10601" fmla="*/ 6449674 w 9144548"/>
                <a:gd name="connsiteY10601" fmla="*/ 189133 h 914180"/>
                <a:gd name="connsiteX10602" fmla="*/ 6445286 w 9144548"/>
                <a:gd name="connsiteY10602" fmla="*/ 178656 h 914180"/>
                <a:gd name="connsiteX10603" fmla="*/ 6433767 w 9144548"/>
                <a:gd name="connsiteY10603" fmla="*/ 157922 h 914180"/>
                <a:gd name="connsiteX10604" fmla="*/ 6426855 w 9144548"/>
                <a:gd name="connsiteY10604" fmla="*/ 149255 h 914180"/>
                <a:gd name="connsiteX10605" fmla="*/ 6430750 w 9144548"/>
                <a:gd name="connsiteY10605" fmla="*/ 146238 h 914180"/>
                <a:gd name="connsiteX10606" fmla="*/ 6426581 w 9144548"/>
                <a:gd name="connsiteY10606" fmla="*/ 148981 h 914180"/>
                <a:gd name="connsiteX10607" fmla="*/ 6425649 w 9144548"/>
                <a:gd name="connsiteY10607" fmla="*/ 147884 h 914180"/>
                <a:gd name="connsiteX10608" fmla="*/ 6415117 w 9144548"/>
                <a:gd name="connsiteY10608" fmla="*/ 138230 h 914180"/>
                <a:gd name="connsiteX10609" fmla="*/ 6423839 w 9144548"/>
                <a:gd name="connsiteY10609" fmla="*/ 148158 h 914180"/>
                <a:gd name="connsiteX10610" fmla="*/ 6425155 w 9144548"/>
                <a:gd name="connsiteY10610" fmla="*/ 149968 h 914180"/>
                <a:gd name="connsiteX10611" fmla="*/ 6420712 w 9144548"/>
                <a:gd name="connsiteY10611" fmla="*/ 152930 h 914180"/>
                <a:gd name="connsiteX10612" fmla="*/ 6420712 w 9144548"/>
                <a:gd name="connsiteY10612" fmla="*/ 152930 h 914180"/>
                <a:gd name="connsiteX10613" fmla="*/ 6420712 w 9144548"/>
                <a:gd name="connsiteY10613" fmla="*/ 152930 h 914180"/>
                <a:gd name="connsiteX10614" fmla="*/ 6399868 w 9144548"/>
                <a:gd name="connsiteY10614" fmla="*/ 174378 h 914180"/>
                <a:gd name="connsiteX10615" fmla="*/ 6399429 w 9144548"/>
                <a:gd name="connsiteY10615" fmla="*/ 175036 h 914180"/>
                <a:gd name="connsiteX10616" fmla="*/ 6396741 w 9144548"/>
                <a:gd name="connsiteY10616" fmla="*/ 171909 h 914180"/>
                <a:gd name="connsiteX10617" fmla="*/ 6397454 w 9144548"/>
                <a:gd name="connsiteY10617" fmla="*/ 166040 h 914180"/>
                <a:gd name="connsiteX10618" fmla="*/ 6424936 w 9144548"/>
                <a:gd name="connsiteY10618" fmla="*/ 183429 h 914180"/>
                <a:gd name="connsiteX10619" fmla="*/ 6421425 w 9144548"/>
                <a:gd name="connsiteY10619" fmla="*/ 180521 h 914180"/>
                <a:gd name="connsiteX10620" fmla="*/ 6424332 w 9144548"/>
                <a:gd name="connsiteY10620" fmla="*/ 183812 h 914180"/>
                <a:gd name="connsiteX10621" fmla="*/ 6419286 w 9144548"/>
                <a:gd name="connsiteY10621" fmla="*/ 187268 h 914180"/>
                <a:gd name="connsiteX10622" fmla="*/ 6413417 w 9144548"/>
                <a:gd name="connsiteY10622" fmla="*/ 191821 h 914180"/>
                <a:gd name="connsiteX10623" fmla="*/ 6401239 w 9144548"/>
                <a:gd name="connsiteY10623" fmla="*/ 177285 h 914180"/>
                <a:gd name="connsiteX10624" fmla="*/ 6402939 w 9144548"/>
                <a:gd name="connsiteY10624" fmla="*/ 174707 h 914180"/>
                <a:gd name="connsiteX10625" fmla="*/ 6421645 w 9144548"/>
                <a:gd name="connsiteY10625" fmla="*/ 153095 h 914180"/>
                <a:gd name="connsiteX10626" fmla="*/ 6421645 w 9144548"/>
                <a:gd name="connsiteY10626" fmla="*/ 153095 h 914180"/>
                <a:gd name="connsiteX10627" fmla="*/ 6425374 w 9144548"/>
                <a:gd name="connsiteY10627" fmla="*/ 150297 h 914180"/>
                <a:gd name="connsiteX10628" fmla="*/ 6430750 w 9144548"/>
                <a:gd name="connsiteY10628" fmla="*/ 158251 h 914180"/>
                <a:gd name="connsiteX10629" fmla="*/ 6441282 w 9144548"/>
                <a:gd name="connsiteY10629" fmla="*/ 178931 h 914180"/>
                <a:gd name="connsiteX10630" fmla="*/ 6445999 w 9144548"/>
                <a:gd name="connsiteY10630" fmla="*/ 189298 h 914180"/>
                <a:gd name="connsiteX10631" fmla="*/ 6449894 w 9144548"/>
                <a:gd name="connsiteY10631" fmla="*/ 199775 h 914180"/>
                <a:gd name="connsiteX10632" fmla="*/ 6456256 w 9144548"/>
                <a:gd name="connsiteY10632" fmla="*/ 210142 h 914180"/>
                <a:gd name="connsiteX10633" fmla="*/ 6457134 w 9144548"/>
                <a:gd name="connsiteY10633" fmla="*/ 211020 h 914180"/>
                <a:gd name="connsiteX10634" fmla="*/ 6455269 w 9144548"/>
                <a:gd name="connsiteY10634" fmla="*/ 210307 h 914180"/>
                <a:gd name="connsiteX10635" fmla="*/ 6453185 w 9144548"/>
                <a:gd name="connsiteY10635" fmla="*/ 208935 h 914180"/>
                <a:gd name="connsiteX10636" fmla="*/ 6463991 w 9144548"/>
                <a:gd name="connsiteY10636" fmla="*/ 229560 h 914180"/>
                <a:gd name="connsiteX10637" fmla="*/ 6469147 w 9144548"/>
                <a:gd name="connsiteY10637" fmla="*/ 232961 h 914180"/>
                <a:gd name="connsiteX10638" fmla="*/ 6454227 w 9144548"/>
                <a:gd name="connsiteY10638" fmla="*/ 229066 h 914180"/>
                <a:gd name="connsiteX10639" fmla="*/ 6452691 w 9144548"/>
                <a:gd name="connsiteY10639" fmla="*/ 226653 h 914180"/>
                <a:gd name="connsiteX10640" fmla="*/ 6445451 w 9144548"/>
                <a:gd name="connsiteY10640" fmla="*/ 210910 h 914180"/>
                <a:gd name="connsiteX10641" fmla="*/ 6436235 w 9144548"/>
                <a:gd name="connsiteY10641" fmla="*/ 195277 h 914180"/>
                <a:gd name="connsiteX10642" fmla="*/ 6429708 w 9144548"/>
                <a:gd name="connsiteY10642" fmla="*/ 187652 h 914180"/>
                <a:gd name="connsiteX10643" fmla="*/ 6425594 w 9144548"/>
                <a:gd name="connsiteY10643" fmla="*/ 183812 h 914180"/>
                <a:gd name="connsiteX10644" fmla="*/ 6433273 w 9144548"/>
                <a:gd name="connsiteY10644" fmla="*/ 178053 h 914180"/>
                <a:gd name="connsiteX10645" fmla="*/ 6424936 w 9144548"/>
                <a:gd name="connsiteY10645" fmla="*/ 183264 h 914180"/>
                <a:gd name="connsiteX10646" fmla="*/ 6414843 w 9144548"/>
                <a:gd name="connsiteY10646" fmla="*/ 313869 h 914180"/>
                <a:gd name="connsiteX10647" fmla="*/ 6408480 w 9144548"/>
                <a:gd name="connsiteY10647" fmla="*/ 316118 h 914180"/>
                <a:gd name="connsiteX10648" fmla="*/ 6413910 w 9144548"/>
                <a:gd name="connsiteY10648" fmla="*/ 311017 h 914180"/>
                <a:gd name="connsiteX10649" fmla="*/ 6414404 w 9144548"/>
                <a:gd name="connsiteY10649" fmla="*/ 310358 h 914180"/>
                <a:gd name="connsiteX10650" fmla="*/ 6414843 w 9144548"/>
                <a:gd name="connsiteY10650" fmla="*/ 313814 h 914180"/>
                <a:gd name="connsiteX10651" fmla="*/ 6412374 w 9144548"/>
                <a:gd name="connsiteY10651" fmla="*/ 296097 h 914180"/>
                <a:gd name="connsiteX10652" fmla="*/ 6411716 w 9144548"/>
                <a:gd name="connsiteY10652" fmla="*/ 295713 h 914180"/>
                <a:gd name="connsiteX10653" fmla="*/ 6411442 w 9144548"/>
                <a:gd name="connsiteY10653" fmla="*/ 295932 h 914180"/>
                <a:gd name="connsiteX10654" fmla="*/ 6411332 w 9144548"/>
                <a:gd name="connsiteY10654" fmla="*/ 295329 h 914180"/>
                <a:gd name="connsiteX10655" fmla="*/ 6406066 w 9144548"/>
                <a:gd name="connsiteY10655" fmla="*/ 284248 h 914180"/>
                <a:gd name="connsiteX10656" fmla="*/ 6400965 w 9144548"/>
                <a:gd name="connsiteY10656" fmla="*/ 273223 h 914180"/>
                <a:gd name="connsiteX10657" fmla="*/ 6399319 w 9144548"/>
                <a:gd name="connsiteY10657" fmla="*/ 267628 h 914180"/>
                <a:gd name="connsiteX10658" fmla="*/ 6398442 w 9144548"/>
                <a:gd name="connsiteY10658" fmla="*/ 261978 h 914180"/>
                <a:gd name="connsiteX10659" fmla="*/ 6397948 w 9144548"/>
                <a:gd name="connsiteY10659" fmla="*/ 267628 h 914180"/>
                <a:gd name="connsiteX10660" fmla="*/ 6398826 w 9144548"/>
                <a:gd name="connsiteY10660" fmla="*/ 273278 h 914180"/>
                <a:gd name="connsiteX10661" fmla="*/ 6403323 w 9144548"/>
                <a:gd name="connsiteY10661" fmla="*/ 284468 h 914180"/>
                <a:gd name="connsiteX10662" fmla="*/ 6409193 w 9144548"/>
                <a:gd name="connsiteY10662" fmla="*/ 295438 h 914180"/>
                <a:gd name="connsiteX10663" fmla="*/ 6409796 w 9144548"/>
                <a:gd name="connsiteY10663" fmla="*/ 297194 h 914180"/>
                <a:gd name="connsiteX10664" fmla="*/ 6402830 w 9144548"/>
                <a:gd name="connsiteY10664" fmla="*/ 301472 h 914180"/>
                <a:gd name="connsiteX10665" fmla="*/ 6403817 w 9144548"/>
                <a:gd name="connsiteY10665" fmla="*/ 298675 h 914180"/>
                <a:gd name="connsiteX10666" fmla="*/ 6398387 w 9144548"/>
                <a:gd name="connsiteY10666" fmla="*/ 285071 h 914180"/>
                <a:gd name="connsiteX10667" fmla="*/ 6387745 w 9144548"/>
                <a:gd name="connsiteY10667" fmla="*/ 253092 h 914180"/>
                <a:gd name="connsiteX10668" fmla="*/ 6384180 w 9144548"/>
                <a:gd name="connsiteY10668" fmla="*/ 244645 h 914180"/>
                <a:gd name="connsiteX10669" fmla="*/ 6393944 w 9144548"/>
                <a:gd name="connsiteY10669" fmla="*/ 234332 h 914180"/>
                <a:gd name="connsiteX10670" fmla="*/ 6394931 w 9144548"/>
                <a:gd name="connsiteY10670" fmla="*/ 233455 h 914180"/>
                <a:gd name="connsiteX10671" fmla="*/ 6412319 w 9144548"/>
                <a:gd name="connsiteY10671" fmla="*/ 296097 h 914180"/>
                <a:gd name="connsiteX10672" fmla="*/ 6392627 w 9144548"/>
                <a:gd name="connsiteY10672" fmla="*/ 227092 h 914180"/>
                <a:gd name="connsiteX10673" fmla="*/ 6394218 w 9144548"/>
                <a:gd name="connsiteY10673" fmla="*/ 231370 h 914180"/>
                <a:gd name="connsiteX10674" fmla="*/ 6391201 w 9144548"/>
                <a:gd name="connsiteY10674" fmla="*/ 233784 h 914180"/>
                <a:gd name="connsiteX10675" fmla="*/ 6382918 w 9144548"/>
                <a:gd name="connsiteY10675" fmla="*/ 241628 h 914180"/>
                <a:gd name="connsiteX10676" fmla="*/ 6379024 w 9144548"/>
                <a:gd name="connsiteY10676" fmla="*/ 233674 h 914180"/>
                <a:gd name="connsiteX10677" fmla="*/ 6383741 w 9144548"/>
                <a:gd name="connsiteY10677" fmla="*/ 227366 h 914180"/>
                <a:gd name="connsiteX10678" fmla="*/ 6389720 w 9144548"/>
                <a:gd name="connsiteY10678" fmla="*/ 220180 h 914180"/>
                <a:gd name="connsiteX10679" fmla="*/ 6392627 w 9144548"/>
                <a:gd name="connsiteY10679" fmla="*/ 227092 h 914180"/>
                <a:gd name="connsiteX10680" fmla="*/ 6378859 w 9144548"/>
                <a:gd name="connsiteY10680" fmla="*/ 196703 h 914180"/>
                <a:gd name="connsiteX10681" fmla="*/ 6382041 w 9144548"/>
                <a:gd name="connsiteY10681" fmla="*/ 202682 h 914180"/>
                <a:gd name="connsiteX10682" fmla="*/ 6379079 w 9144548"/>
                <a:gd name="connsiteY10682" fmla="*/ 207838 h 914180"/>
                <a:gd name="connsiteX10683" fmla="*/ 6375403 w 9144548"/>
                <a:gd name="connsiteY10683" fmla="*/ 214091 h 914180"/>
                <a:gd name="connsiteX10684" fmla="*/ 6376556 w 9144548"/>
                <a:gd name="connsiteY10684" fmla="*/ 204876 h 914180"/>
                <a:gd name="connsiteX10685" fmla="*/ 6373319 w 9144548"/>
                <a:gd name="connsiteY10685" fmla="*/ 205973 h 914180"/>
                <a:gd name="connsiteX10686" fmla="*/ 6378914 w 9144548"/>
                <a:gd name="connsiteY10686" fmla="*/ 196703 h 914180"/>
                <a:gd name="connsiteX10687" fmla="*/ 6366627 w 9144548"/>
                <a:gd name="connsiteY10687" fmla="*/ 228079 h 914180"/>
                <a:gd name="connsiteX10688" fmla="*/ 6368382 w 9144548"/>
                <a:gd name="connsiteY10688" fmla="*/ 226982 h 914180"/>
                <a:gd name="connsiteX10689" fmla="*/ 6373648 w 9144548"/>
                <a:gd name="connsiteY10689" fmla="*/ 220948 h 914180"/>
                <a:gd name="connsiteX10690" fmla="*/ 6375074 w 9144548"/>
                <a:gd name="connsiteY10690" fmla="*/ 219302 h 914180"/>
                <a:gd name="connsiteX10691" fmla="*/ 6382534 w 9144548"/>
                <a:gd name="connsiteY10691" fmla="*/ 208167 h 914180"/>
                <a:gd name="connsiteX10692" fmla="*/ 6383741 w 9144548"/>
                <a:gd name="connsiteY10692" fmla="*/ 206193 h 914180"/>
                <a:gd name="connsiteX10693" fmla="*/ 6388403 w 9144548"/>
                <a:gd name="connsiteY10693" fmla="*/ 216999 h 914180"/>
                <a:gd name="connsiteX10694" fmla="*/ 6380285 w 9144548"/>
                <a:gd name="connsiteY10694" fmla="*/ 227037 h 914180"/>
                <a:gd name="connsiteX10695" fmla="*/ 6377488 w 9144548"/>
                <a:gd name="connsiteY10695" fmla="*/ 231041 h 914180"/>
                <a:gd name="connsiteX10696" fmla="*/ 6376336 w 9144548"/>
                <a:gd name="connsiteY10696" fmla="*/ 229121 h 914180"/>
                <a:gd name="connsiteX10697" fmla="*/ 6378256 w 9144548"/>
                <a:gd name="connsiteY10697" fmla="*/ 225665 h 914180"/>
                <a:gd name="connsiteX10698" fmla="*/ 6375348 w 9144548"/>
                <a:gd name="connsiteY10698" fmla="*/ 227421 h 914180"/>
                <a:gd name="connsiteX10699" fmla="*/ 6375348 w 9144548"/>
                <a:gd name="connsiteY10699" fmla="*/ 227421 h 914180"/>
                <a:gd name="connsiteX10700" fmla="*/ 6375348 w 9144548"/>
                <a:gd name="connsiteY10700" fmla="*/ 227476 h 914180"/>
                <a:gd name="connsiteX10701" fmla="*/ 6373374 w 9144548"/>
                <a:gd name="connsiteY10701" fmla="*/ 228463 h 914180"/>
                <a:gd name="connsiteX10702" fmla="*/ 6362732 w 9144548"/>
                <a:gd name="connsiteY10702" fmla="*/ 231315 h 914180"/>
                <a:gd name="connsiteX10703" fmla="*/ 6364597 w 9144548"/>
                <a:gd name="connsiteY10703" fmla="*/ 230054 h 914180"/>
                <a:gd name="connsiteX10704" fmla="*/ 6366737 w 9144548"/>
                <a:gd name="connsiteY10704" fmla="*/ 228134 h 914180"/>
                <a:gd name="connsiteX10705" fmla="*/ 6370796 w 9144548"/>
                <a:gd name="connsiteY10705" fmla="*/ 259894 h 914180"/>
                <a:gd name="connsiteX10706" fmla="*/ 6372825 w 9144548"/>
                <a:gd name="connsiteY10706" fmla="*/ 257645 h 914180"/>
                <a:gd name="connsiteX10707" fmla="*/ 6372332 w 9144548"/>
                <a:gd name="connsiteY10707" fmla="*/ 261868 h 914180"/>
                <a:gd name="connsiteX10708" fmla="*/ 6370796 w 9144548"/>
                <a:gd name="connsiteY10708" fmla="*/ 259839 h 914180"/>
                <a:gd name="connsiteX10709" fmla="*/ 6371509 w 9144548"/>
                <a:gd name="connsiteY10709" fmla="*/ 264062 h 914180"/>
                <a:gd name="connsiteX10710" fmla="*/ 6368656 w 9144548"/>
                <a:gd name="connsiteY10710" fmla="*/ 262033 h 914180"/>
                <a:gd name="connsiteX10711" fmla="*/ 6369369 w 9144548"/>
                <a:gd name="connsiteY10711" fmla="*/ 261375 h 914180"/>
                <a:gd name="connsiteX10712" fmla="*/ 6371509 w 9144548"/>
                <a:gd name="connsiteY10712" fmla="*/ 264062 h 914180"/>
                <a:gd name="connsiteX10713" fmla="*/ 6368986 w 9144548"/>
                <a:gd name="connsiteY10713" fmla="*/ 257590 h 914180"/>
                <a:gd name="connsiteX10714" fmla="*/ 6366462 w 9144548"/>
                <a:gd name="connsiteY10714" fmla="*/ 254299 h 914180"/>
                <a:gd name="connsiteX10715" fmla="*/ 6369424 w 9144548"/>
                <a:gd name="connsiteY10715" fmla="*/ 246455 h 914180"/>
                <a:gd name="connsiteX10716" fmla="*/ 6366846 w 9144548"/>
                <a:gd name="connsiteY10716" fmla="*/ 247716 h 914180"/>
                <a:gd name="connsiteX10717" fmla="*/ 6364762 w 9144548"/>
                <a:gd name="connsiteY10717" fmla="*/ 248320 h 914180"/>
                <a:gd name="connsiteX10718" fmla="*/ 6365914 w 9144548"/>
                <a:gd name="connsiteY10718" fmla="*/ 247497 h 914180"/>
                <a:gd name="connsiteX10719" fmla="*/ 6373977 w 9144548"/>
                <a:gd name="connsiteY10719" fmla="*/ 239872 h 914180"/>
                <a:gd name="connsiteX10720" fmla="*/ 6373977 w 9144548"/>
                <a:gd name="connsiteY10720" fmla="*/ 241463 h 914180"/>
                <a:gd name="connsiteX10721" fmla="*/ 6374197 w 9144548"/>
                <a:gd name="connsiteY10721" fmla="*/ 242889 h 914180"/>
                <a:gd name="connsiteX10722" fmla="*/ 6373922 w 9144548"/>
                <a:gd name="connsiteY10722" fmla="*/ 248539 h 914180"/>
                <a:gd name="connsiteX10723" fmla="*/ 6373538 w 9144548"/>
                <a:gd name="connsiteY10723" fmla="*/ 252159 h 914180"/>
                <a:gd name="connsiteX10724" fmla="*/ 6369095 w 9144548"/>
                <a:gd name="connsiteY10724" fmla="*/ 257480 h 914180"/>
                <a:gd name="connsiteX10725" fmla="*/ 6363884 w 9144548"/>
                <a:gd name="connsiteY10725" fmla="*/ 258413 h 914180"/>
                <a:gd name="connsiteX10726" fmla="*/ 6362403 w 9144548"/>
                <a:gd name="connsiteY10726" fmla="*/ 260168 h 914180"/>
                <a:gd name="connsiteX10727" fmla="*/ 6361525 w 9144548"/>
                <a:gd name="connsiteY10727" fmla="*/ 259071 h 914180"/>
                <a:gd name="connsiteX10728" fmla="*/ 6364926 w 9144548"/>
                <a:gd name="connsiteY10728" fmla="*/ 255889 h 914180"/>
                <a:gd name="connsiteX10729" fmla="*/ 6367560 w 9144548"/>
                <a:gd name="connsiteY10729" fmla="*/ 259126 h 914180"/>
                <a:gd name="connsiteX10730" fmla="*/ 6366462 w 9144548"/>
                <a:gd name="connsiteY10730" fmla="*/ 260442 h 914180"/>
                <a:gd name="connsiteX10731" fmla="*/ 6363884 w 9144548"/>
                <a:gd name="connsiteY10731" fmla="*/ 258413 h 914180"/>
                <a:gd name="connsiteX10732" fmla="*/ 6366627 w 9144548"/>
                <a:gd name="connsiteY10732" fmla="*/ 284961 h 914180"/>
                <a:gd name="connsiteX10733" fmla="*/ 6366572 w 9144548"/>
                <a:gd name="connsiteY10733" fmla="*/ 285126 h 914180"/>
                <a:gd name="connsiteX10734" fmla="*/ 6366407 w 9144548"/>
                <a:gd name="connsiteY10734" fmla="*/ 285016 h 914180"/>
                <a:gd name="connsiteX10735" fmla="*/ 6366627 w 9144548"/>
                <a:gd name="connsiteY10735" fmla="*/ 284961 h 914180"/>
                <a:gd name="connsiteX10736" fmla="*/ 6374032 w 9144548"/>
                <a:gd name="connsiteY10736" fmla="*/ 235868 h 914180"/>
                <a:gd name="connsiteX10737" fmla="*/ 6373100 w 9144548"/>
                <a:gd name="connsiteY10737" fmla="*/ 237239 h 914180"/>
                <a:gd name="connsiteX10738" fmla="*/ 6364159 w 9144548"/>
                <a:gd name="connsiteY10738" fmla="*/ 247168 h 914180"/>
                <a:gd name="connsiteX10739" fmla="*/ 6362129 w 9144548"/>
                <a:gd name="connsiteY10739" fmla="*/ 248813 h 914180"/>
                <a:gd name="connsiteX10740" fmla="*/ 6360319 w 9144548"/>
                <a:gd name="connsiteY10740" fmla="*/ 246564 h 914180"/>
                <a:gd name="connsiteX10741" fmla="*/ 6375293 w 9144548"/>
                <a:gd name="connsiteY10741" fmla="*/ 230822 h 914180"/>
                <a:gd name="connsiteX10742" fmla="*/ 6375238 w 9144548"/>
                <a:gd name="connsiteY10742" fmla="*/ 231754 h 914180"/>
                <a:gd name="connsiteX10743" fmla="*/ 6374690 w 9144548"/>
                <a:gd name="connsiteY10743" fmla="*/ 234935 h 914180"/>
                <a:gd name="connsiteX10744" fmla="*/ 6374361 w 9144548"/>
                <a:gd name="connsiteY10744" fmla="*/ 235374 h 914180"/>
                <a:gd name="connsiteX10745" fmla="*/ 6374197 w 9144548"/>
                <a:gd name="connsiteY10745" fmla="*/ 234003 h 914180"/>
                <a:gd name="connsiteX10746" fmla="*/ 6373977 w 9144548"/>
                <a:gd name="connsiteY10746" fmla="*/ 235868 h 914180"/>
                <a:gd name="connsiteX10747" fmla="*/ 6361580 w 9144548"/>
                <a:gd name="connsiteY10747" fmla="*/ 261046 h 914180"/>
                <a:gd name="connsiteX10748" fmla="*/ 6359715 w 9144548"/>
                <a:gd name="connsiteY10748" fmla="*/ 262746 h 914180"/>
                <a:gd name="connsiteX10749" fmla="*/ 6359715 w 9144548"/>
                <a:gd name="connsiteY10749" fmla="*/ 262746 h 914180"/>
                <a:gd name="connsiteX10750" fmla="*/ 6358837 w 9144548"/>
                <a:gd name="connsiteY10750" fmla="*/ 261265 h 914180"/>
                <a:gd name="connsiteX10751" fmla="*/ 6360593 w 9144548"/>
                <a:gd name="connsiteY10751" fmla="*/ 259948 h 914180"/>
                <a:gd name="connsiteX10752" fmla="*/ 6361580 w 9144548"/>
                <a:gd name="connsiteY10752" fmla="*/ 261100 h 914180"/>
                <a:gd name="connsiteX10753" fmla="*/ 6359387 w 9144548"/>
                <a:gd name="connsiteY10753" fmla="*/ 231864 h 914180"/>
                <a:gd name="connsiteX10754" fmla="*/ 6361142 w 9144548"/>
                <a:gd name="connsiteY10754" fmla="*/ 231096 h 914180"/>
                <a:gd name="connsiteX10755" fmla="*/ 6360428 w 9144548"/>
                <a:gd name="connsiteY10755" fmla="*/ 231699 h 914180"/>
                <a:gd name="connsiteX10756" fmla="*/ 6359387 w 9144548"/>
                <a:gd name="connsiteY10756" fmla="*/ 231864 h 914180"/>
                <a:gd name="connsiteX10757" fmla="*/ 6362678 w 9144548"/>
                <a:gd name="connsiteY10757" fmla="*/ 166424 h 914180"/>
                <a:gd name="connsiteX10758" fmla="*/ 6364323 w 9144548"/>
                <a:gd name="connsiteY10758" fmla="*/ 169386 h 914180"/>
                <a:gd name="connsiteX10759" fmla="*/ 6356753 w 9144548"/>
                <a:gd name="connsiteY10759" fmla="*/ 178985 h 914180"/>
                <a:gd name="connsiteX10760" fmla="*/ 6362623 w 9144548"/>
                <a:gd name="connsiteY10760" fmla="*/ 166424 h 914180"/>
                <a:gd name="connsiteX10761" fmla="*/ 6350006 w 9144548"/>
                <a:gd name="connsiteY10761" fmla="*/ 252159 h 914180"/>
                <a:gd name="connsiteX10762" fmla="*/ 6351817 w 9144548"/>
                <a:gd name="connsiteY10762" fmla="*/ 251337 h 914180"/>
                <a:gd name="connsiteX10763" fmla="*/ 6352200 w 9144548"/>
                <a:gd name="connsiteY10763" fmla="*/ 251666 h 914180"/>
                <a:gd name="connsiteX10764" fmla="*/ 6350006 w 9144548"/>
                <a:gd name="connsiteY10764" fmla="*/ 252159 h 914180"/>
                <a:gd name="connsiteX10765" fmla="*/ 6353407 w 9144548"/>
                <a:gd name="connsiteY10765" fmla="*/ 250514 h 914180"/>
                <a:gd name="connsiteX10766" fmla="*/ 6358454 w 9144548"/>
                <a:gd name="connsiteY10766" fmla="*/ 247826 h 914180"/>
                <a:gd name="connsiteX10767" fmla="*/ 6359935 w 9144548"/>
                <a:gd name="connsiteY10767" fmla="*/ 249746 h 914180"/>
                <a:gd name="connsiteX10768" fmla="*/ 6354175 w 9144548"/>
                <a:gd name="connsiteY10768" fmla="*/ 251227 h 914180"/>
                <a:gd name="connsiteX10769" fmla="*/ 6353407 w 9144548"/>
                <a:gd name="connsiteY10769" fmla="*/ 250569 h 914180"/>
                <a:gd name="connsiteX10770" fmla="*/ 6405792 w 9144548"/>
                <a:gd name="connsiteY10770" fmla="*/ 738651 h 914180"/>
                <a:gd name="connsiteX10771" fmla="*/ 6358289 w 9144548"/>
                <a:gd name="connsiteY10771" fmla="*/ 701186 h 914180"/>
                <a:gd name="connsiteX10772" fmla="*/ 6377378 w 9144548"/>
                <a:gd name="connsiteY10772" fmla="*/ 701022 h 914180"/>
                <a:gd name="connsiteX10773" fmla="*/ 6383796 w 9144548"/>
                <a:gd name="connsiteY10773" fmla="*/ 703600 h 914180"/>
                <a:gd name="connsiteX10774" fmla="*/ 6399648 w 9144548"/>
                <a:gd name="connsiteY10774" fmla="*/ 722414 h 914180"/>
                <a:gd name="connsiteX10775" fmla="*/ 6411661 w 9144548"/>
                <a:gd name="connsiteY10775" fmla="*/ 745782 h 914180"/>
                <a:gd name="connsiteX10776" fmla="*/ 6405737 w 9144548"/>
                <a:gd name="connsiteY10776" fmla="*/ 738651 h 914180"/>
                <a:gd name="connsiteX10777" fmla="*/ 6411113 w 9144548"/>
                <a:gd name="connsiteY10777" fmla="*/ 711773 h 914180"/>
                <a:gd name="connsiteX10778" fmla="*/ 6409522 w 9144548"/>
                <a:gd name="connsiteY10778" fmla="*/ 715393 h 914180"/>
                <a:gd name="connsiteX10779" fmla="*/ 6408699 w 9144548"/>
                <a:gd name="connsiteY10779" fmla="*/ 713419 h 914180"/>
                <a:gd name="connsiteX10780" fmla="*/ 6406285 w 9144548"/>
                <a:gd name="connsiteY10780" fmla="*/ 703271 h 914180"/>
                <a:gd name="connsiteX10781" fmla="*/ 6406944 w 9144548"/>
                <a:gd name="connsiteY10781" fmla="*/ 700857 h 914180"/>
                <a:gd name="connsiteX10782" fmla="*/ 6411661 w 9144548"/>
                <a:gd name="connsiteY10782" fmla="*/ 700857 h 914180"/>
                <a:gd name="connsiteX10783" fmla="*/ 6411058 w 9144548"/>
                <a:gd name="connsiteY10783" fmla="*/ 711828 h 914180"/>
                <a:gd name="connsiteX10784" fmla="*/ 6419450 w 9144548"/>
                <a:gd name="connsiteY10784" fmla="*/ 745782 h 914180"/>
                <a:gd name="connsiteX10785" fmla="*/ 6413307 w 9144548"/>
                <a:gd name="connsiteY10785" fmla="*/ 726254 h 914180"/>
                <a:gd name="connsiteX10786" fmla="*/ 6417366 w 9144548"/>
                <a:gd name="connsiteY10786" fmla="*/ 728010 h 914180"/>
                <a:gd name="connsiteX10787" fmla="*/ 6418408 w 9144548"/>
                <a:gd name="connsiteY10787" fmla="*/ 715777 h 914180"/>
                <a:gd name="connsiteX10788" fmla="*/ 6421041 w 9144548"/>
                <a:gd name="connsiteY10788" fmla="*/ 714790 h 914180"/>
                <a:gd name="connsiteX10789" fmla="*/ 6419395 w 9144548"/>
                <a:gd name="connsiteY10789" fmla="*/ 745837 h 914180"/>
                <a:gd name="connsiteX10790" fmla="*/ 6419834 w 9144548"/>
                <a:gd name="connsiteY10790" fmla="*/ 702722 h 914180"/>
                <a:gd name="connsiteX10791" fmla="*/ 6420054 w 9144548"/>
                <a:gd name="connsiteY10791" fmla="*/ 700693 h 914180"/>
                <a:gd name="connsiteX10792" fmla="*/ 6421315 w 9144548"/>
                <a:gd name="connsiteY10792" fmla="*/ 700693 h 914180"/>
                <a:gd name="connsiteX10793" fmla="*/ 6419834 w 9144548"/>
                <a:gd name="connsiteY10793" fmla="*/ 702722 h 914180"/>
                <a:gd name="connsiteX10794" fmla="*/ 6414623 w 9144548"/>
                <a:gd name="connsiteY10794" fmla="*/ 193247 h 914180"/>
                <a:gd name="connsiteX10795" fmla="*/ 6421041 w 9144548"/>
                <a:gd name="connsiteY10795" fmla="*/ 187652 h 914180"/>
                <a:gd name="connsiteX10796" fmla="*/ 6424991 w 9144548"/>
                <a:gd name="connsiteY10796" fmla="*/ 184471 h 914180"/>
                <a:gd name="connsiteX10797" fmla="*/ 6427898 w 9144548"/>
                <a:gd name="connsiteY10797" fmla="*/ 188036 h 914180"/>
                <a:gd name="connsiteX10798" fmla="*/ 6433273 w 9144548"/>
                <a:gd name="connsiteY10798" fmla="*/ 195716 h 914180"/>
                <a:gd name="connsiteX10799" fmla="*/ 6441556 w 9144548"/>
                <a:gd name="connsiteY10799" fmla="*/ 211294 h 914180"/>
                <a:gd name="connsiteX10800" fmla="*/ 6449729 w 9144548"/>
                <a:gd name="connsiteY10800" fmla="*/ 227037 h 914180"/>
                <a:gd name="connsiteX10801" fmla="*/ 6450333 w 9144548"/>
                <a:gd name="connsiteY10801" fmla="*/ 227805 h 914180"/>
                <a:gd name="connsiteX10802" fmla="*/ 6449674 w 9144548"/>
                <a:gd name="connsiteY10802" fmla="*/ 227585 h 914180"/>
                <a:gd name="connsiteX10803" fmla="*/ 6467172 w 9144548"/>
                <a:gd name="connsiteY10803" fmla="*/ 247881 h 914180"/>
                <a:gd name="connsiteX10804" fmla="*/ 6464869 w 9144548"/>
                <a:gd name="connsiteY10804" fmla="*/ 250898 h 914180"/>
                <a:gd name="connsiteX10805" fmla="*/ 6464156 w 9144548"/>
                <a:gd name="connsiteY10805" fmla="*/ 250733 h 914180"/>
                <a:gd name="connsiteX10806" fmla="*/ 6461029 w 9144548"/>
                <a:gd name="connsiteY10806" fmla="*/ 248045 h 914180"/>
                <a:gd name="connsiteX10807" fmla="*/ 6461029 w 9144548"/>
                <a:gd name="connsiteY10807" fmla="*/ 248045 h 914180"/>
                <a:gd name="connsiteX10808" fmla="*/ 6461029 w 9144548"/>
                <a:gd name="connsiteY10808" fmla="*/ 248045 h 914180"/>
                <a:gd name="connsiteX10809" fmla="*/ 6456696 w 9144548"/>
                <a:gd name="connsiteY10809" fmla="*/ 244864 h 914180"/>
                <a:gd name="connsiteX10810" fmla="*/ 6460535 w 9144548"/>
                <a:gd name="connsiteY10810" fmla="*/ 248210 h 914180"/>
                <a:gd name="connsiteX10811" fmla="*/ 6460535 w 9144548"/>
                <a:gd name="connsiteY10811" fmla="*/ 248210 h 914180"/>
                <a:gd name="connsiteX10812" fmla="*/ 6462675 w 9144548"/>
                <a:gd name="connsiteY10812" fmla="*/ 250404 h 914180"/>
                <a:gd name="connsiteX10813" fmla="*/ 6457189 w 9144548"/>
                <a:gd name="connsiteY10813" fmla="*/ 248704 h 914180"/>
                <a:gd name="connsiteX10814" fmla="*/ 6461029 w 9144548"/>
                <a:gd name="connsiteY10814" fmla="*/ 256218 h 914180"/>
                <a:gd name="connsiteX10815" fmla="*/ 6458341 w 9144548"/>
                <a:gd name="connsiteY10815" fmla="*/ 259784 h 914180"/>
                <a:gd name="connsiteX10816" fmla="*/ 6414733 w 9144548"/>
                <a:gd name="connsiteY10816" fmla="*/ 193247 h 914180"/>
                <a:gd name="connsiteX10817" fmla="*/ 6448906 w 9144548"/>
                <a:gd name="connsiteY10817" fmla="*/ 715722 h 914180"/>
                <a:gd name="connsiteX10818" fmla="*/ 6448358 w 9144548"/>
                <a:gd name="connsiteY10818" fmla="*/ 710018 h 914180"/>
                <a:gd name="connsiteX10819" fmla="*/ 6446987 w 9144548"/>
                <a:gd name="connsiteY10819" fmla="*/ 703655 h 914180"/>
                <a:gd name="connsiteX10820" fmla="*/ 6447974 w 9144548"/>
                <a:gd name="connsiteY10820" fmla="*/ 703161 h 914180"/>
                <a:gd name="connsiteX10821" fmla="*/ 6448248 w 9144548"/>
                <a:gd name="connsiteY10821" fmla="*/ 704971 h 914180"/>
                <a:gd name="connsiteX10822" fmla="*/ 6451265 w 9144548"/>
                <a:gd name="connsiteY10822" fmla="*/ 713912 h 914180"/>
                <a:gd name="connsiteX10823" fmla="*/ 6457957 w 9144548"/>
                <a:gd name="connsiteY10823" fmla="*/ 718575 h 914180"/>
                <a:gd name="connsiteX10824" fmla="*/ 6448961 w 9144548"/>
                <a:gd name="connsiteY10824" fmla="*/ 715668 h 914180"/>
                <a:gd name="connsiteX10825" fmla="*/ 6450661 w 9144548"/>
                <a:gd name="connsiteY10825" fmla="*/ 723018 h 914180"/>
                <a:gd name="connsiteX10826" fmla="*/ 6449181 w 9144548"/>
                <a:gd name="connsiteY10826" fmla="*/ 722469 h 914180"/>
                <a:gd name="connsiteX10827" fmla="*/ 6449071 w 9144548"/>
                <a:gd name="connsiteY10827" fmla="*/ 718959 h 914180"/>
                <a:gd name="connsiteX10828" fmla="*/ 6450661 w 9144548"/>
                <a:gd name="connsiteY10828" fmla="*/ 723018 h 914180"/>
                <a:gd name="connsiteX10829" fmla="*/ 6447425 w 9144548"/>
                <a:gd name="connsiteY10829" fmla="*/ 782204 h 914180"/>
                <a:gd name="connsiteX10830" fmla="*/ 6430641 w 9144548"/>
                <a:gd name="connsiteY10830" fmla="*/ 802335 h 914180"/>
                <a:gd name="connsiteX10831" fmla="*/ 6427898 w 9144548"/>
                <a:gd name="connsiteY10831" fmla="*/ 782588 h 914180"/>
                <a:gd name="connsiteX10832" fmla="*/ 6433273 w 9144548"/>
                <a:gd name="connsiteY10832" fmla="*/ 772441 h 914180"/>
                <a:gd name="connsiteX10833" fmla="*/ 6449126 w 9144548"/>
                <a:gd name="connsiteY10833" fmla="*/ 728613 h 914180"/>
                <a:gd name="connsiteX10834" fmla="*/ 6449290 w 9144548"/>
                <a:gd name="connsiteY10834" fmla="*/ 728723 h 914180"/>
                <a:gd name="connsiteX10835" fmla="*/ 6461742 w 9144548"/>
                <a:gd name="connsiteY10835" fmla="*/ 737938 h 914180"/>
                <a:gd name="connsiteX10836" fmla="*/ 6458615 w 9144548"/>
                <a:gd name="connsiteY10836" fmla="*/ 757959 h 914180"/>
                <a:gd name="connsiteX10837" fmla="*/ 6447425 w 9144548"/>
                <a:gd name="connsiteY10837" fmla="*/ 782204 h 914180"/>
                <a:gd name="connsiteX10838" fmla="*/ 6470902 w 9144548"/>
                <a:gd name="connsiteY10838" fmla="*/ 766790 h 914180"/>
                <a:gd name="connsiteX10839" fmla="*/ 6462016 w 9144548"/>
                <a:gd name="connsiteY10839" fmla="*/ 771947 h 914180"/>
                <a:gd name="connsiteX10840" fmla="*/ 6475236 w 9144548"/>
                <a:gd name="connsiteY10840" fmla="*/ 750993 h 914180"/>
                <a:gd name="connsiteX10841" fmla="*/ 6482531 w 9144548"/>
                <a:gd name="connsiteY10841" fmla="*/ 741174 h 914180"/>
                <a:gd name="connsiteX10842" fmla="*/ 6494599 w 9144548"/>
                <a:gd name="connsiteY10842" fmla="*/ 734043 h 914180"/>
                <a:gd name="connsiteX10843" fmla="*/ 6496519 w 9144548"/>
                <a:gd name="connsiteY10843" fmla="*/ 733220 h 914180"/>
                <a:gd name="connsiteX10844" fmla="*/ 6517034 w 9144548"/>
                <a:gd name="connsiteY10844" fmla="*/ 747976 h 914180"/>
                <a:gd name="connsiteX10845" fmla="*/ 6470957 w 9144548"/>
                <a:gd name="connsiteY10845" fmla="*/ 766790 h 914180"/>
                <a:gd name="connsiteX10846" fmla="*/ 6540182 w 9144548"/>
                <a:gd name="connsiteY10846" fmla="*/ 726035 h 914180"/>
                <a:gd name="connsiteX10847" fmla="*/ 6514455 w 9144548"/>
                <a:gd name="connsiteY10847" fmla="*/ 714900 h 914180"/>
                <a:gd name="connsiteX10848" fmla="*/ 6518131 w 9144548"/>
                <a:gd name="connsiteY10848" fmla="*/ 706672 h 914180"/>
                <a:gd name="connsiteX10849" fmla="*/ 6503101 w 9144548"/>
                <a:gd name="connsiteY10849" fmla="*/ 710511 h 914180"/>
                <a:gd name="connsiteX10850" fmla="*/ 6502663 w 9144548"/>
                <a:gd name="connsiteY10850" fmla="*/ 710347 h 914180"/>
                <a:gd name="connsiteX10851" fmla="*/ 6510781 w 9144548"/>
                <a:gd name="connsiteY10851" fmla="*/ 706562 h 914180"/>
                <a:gd name="connsiteX10852" fmla="*/ 6519502 w 9144548"/>
                <a:gd name="connsiteY10852" fmla="*/ 699980 h 914180"/>
                <a:gd name="connsiteX10853" fmla="*/ 6531515 w 9144548"/>
                <a:gd name="connsiteY10853" fmla="*/ 699870 h 914180"/>
                <a:gd name="connsiteX10854" fmla="*/ 6533599 w 9144548"/>
                <a:gd name="connsiteY10854" fmla="*/ 703655 h 914180"/>
                <a:gd name="connsiteX10855" fmla="*/ 6552798 w 9144548"/>
                <a:gd name="connsiteY10855" fmla="*/ 733111 h 914180"/>
                <a:gd name="connsiteX10856" fmla="*/ 6540072 w 9144548"/>
                <a:gd name="connsiteY10856" fmla="*/ 726035 h 914180"/>
                <a:gd name="connsiteX10857" fmla="*/ 6599314 w 9144548"/>
                <a:gd name="connsiteY10857" fmla="*/ 764213 h 914180"/>
                <a:gd name="connsiteX10858" fmla="*/ 6599314 w 9144548"/>
                <a:gd name="connsiteY10858" fmla="*/ 764213 h 914180"/>
                <a:gd name="connsiteX10859" fmla="*/ 6599314 w 9144548"/>
                <a:gd name="connsiteY10859" fmla="*/ 764213 h 914180"/>
                <a:gd name="connsiteX10860" fmla="*/ 6598271 w 9144548"/>
                <a:gd name="connsiteY10860" fmla="*/ 775622 h 914180"/>
                <a:gd name="connsiteX10861" fmla="*/ 6573917 w 9144548"/>
                <a:gd name="connsiteY10861" fmla="*/ 747318 h 914180"/>
                <a:gd name="connsiteX10862" fmla="*/ 6557571 w 9144548"/>
                <a:gd name="connsiteY10862" fmla="*/ 713199 h 914180"/>
                <a:gd name="connsiteX10863" fmla="*/ 6551866 w 9144548"/>
                <a:gd name="connsiteY10863" fmla="*/ 699705 h 914180"/>
                <a:gd name="connsiteX10864" fmla="*/ 6575781 w 9144548"/>
                <a:gd name="connsiteY10864" fmla="*/ 699541 h 914180"/>
                <a:gd name="connsiteX10865" fmla="*/ 6593883 w 9144548"/>
                <a:gd name="connsiteY10865" fmla="*/ 733275 h 914180"/>
                <a:gd name="connsiteX10866" fmla="*/ 6601727 w 9144548"/>
                <a:gd name="connsiteY10866" fmla="*/ 747592 h 914180"/>
                <a:gd name="connsiteX10867" fmla="*/ 6599369 w 9144548"/>
                <a:gd name="connsiteY10867" fmla="*/ 764213 h 914180"/>
                <a:gd name="connsiteX10868" fmla="*/ 6616043 w 9144548"/>
                <a:gd name="connsiteY10868" fmla="*/ 188201 h 914180"/>
                <a:gd name="connsiteX10869" fmla="*/ 6620157 w 9144548"/>
                <a:gd name="connsiteY10869" fmla="*/ 191711 h 914180"/>
                <a:gd name="connsiteX10870" fmla="*/ 6617360 w 9144548"/>
                <a:gd name="connsiteY10870" fmla="*/ 190834 h 914180"/>
                <a:gd name="connsiteX10871" fmla="*/ 6616043 w 9144548"/>
                <a:gd name="connsiteY10871" fmla="*/ 188201 h 914180"/>
                <a:gd name="connsiteX10872" fmla="*/ 6619334 w 9144548"/>
                <a:gd name="connsiteY10872" fmla="*/ 296865 h 914180"/>
                <a:gd name="connsiteX10873" fmla="*/ 6624271 w 9144548"/>
                <a:gd name="connsiteY10873" fmla="*/ 280573 h 914180"/>
                <a:gd name="connsiteX10874" fmla="*/ 6624546 w 9144548"/>
                <a:gd name="connsiteY10874" fmla="*/ 288033 h 914180"/>
                <a:gd name="connsiteX10875" fmla="*/ 6619334 w 9144548"/>
                <a:gd name="connsiteY10875" fmla="*/ 296920 h 914180"/>
                <a:gd name="connsiteX10876" fmla="*/ 6630525 w 9144548"/>
                <a:gd name="connsiteY10876" fmla="*/ 219248 h 914180"/>
                <a:gd name="connsiteX10877" fmla="*/ 6630360 w 9144548"/>
                <a:gd name="connsiteY10877" fmla="*/ 218864 h 914180"/>
                <a:gd name="connsiteX10878" fmla="*/ 6630799 w 9144548"/>
                <a:gd name="connsiteY10878" fmla="*/ 218973 h 914180"/>
                <a:gd name="connsiteX10879" fmla="*/ 6630525 w 9144548"/>
                <a:gd name="connsiteY10879" fmla="*/ 219248 h 914180"/>
                <a:gd name="connsiteX10880" fmla="*/ 6687737 w 9144548"/>
                <a:gd name="connsiteY10880" fmla="*/ 96432 h 914180"/>
                <a:gd name="connsiteX10881" fmla="*/ 6688175 w 9144548"/>
                <a:gd name="connsiteY10881" fmla="*/ 99668 h 914180"/>
                <a:gd name="connsiteX10882" fmla="*/ 6686036 w 9144548"/>
                <a:gd name="connsiteY10882" fmla="*/ 98681 h 914180"/>
                <a:gd name="connsiteX10883" fmla="*/ 6687737 w 9144548"/>
                <a:gd name="connsiteY10883" fmla="*/ 96486 h 914180"/>
                <a:gd name="connsiteX10884" fmla="*/ 6688943 w 9144548"/>
                <a:gd name="connsiteY10884" fmla="*/ 108444 h 914180"/>
                <a:gd name="connsiteX10885" fmla="*/ 6688833 w 9144548"/>
                <a:gd name="connsiteY10885" fmla="*/ 114039 h 914180"/>
                <a:gd name="connsiteX10886" fmla="*/ 6688505 w 9144548"/>
                <a:gd name="connsiteY10886" fmla="*/ 114752 h 914180"/>
                <a:gd name="connsiteX10887" fmla="*/ 6688505 w 9144548"/>
                <a:gd name="connsiteY10887" fmla="*/ 114807 h 914180"/>
                <a:gd name="connsiteX10888" fmla="*/ 6685816 w 9144548"/>
                <a:gd name="connsiteY10888" fmla="*/ 112449 h 914180"/>
                <a:gd name="connsiteX10889" fmla="*/ 6688943 w 9144548"/>
                <a:gd name="connsiteY10889" fmla="*/ 108499 h 914180"/>
                <a:gd name="connsiteX10890" fmla="*/ 6687846 w 9144548"/>
                <a:gd name="connsiteY10890" fmla="*/ 106744 h 914180"/>
                <a:gd name="connsiteX10891" fmla="*/ 6684610 w 9144548"/>
                <a:gd name="connsiteY10891" fmla="*/ 111242 h 914180"/>
                <a:gd name="connsiteX10892" fmla="*/ 6682470 w 9144548"/>
                <a:gd name="connsiteY10892" fmla="*/ 108828 h 914180"/>
                <a:gd name="connsiteX10893" fmla="*/ 6671774 w 9144548"/>
                <a:gd name="connsiteY10893" fmla="*/ 117001 h 914180"/>
                <a:gd name="connsiteX10894" fmla="*/ 6676492 w 9144548"/>
                <a:gd name="connsiteY10894" fmla="*/ 110858 h 914180"/>
                <a:gd name="connsiteX10895" fmla="*/ 6682580 w 9144548"/>
                <a:gd name="connsiteY10895" fmla="*/ 103179 h 914180"/>
                <a:gd name="connsiteX10896" fmla="*/ 6687901 w 9144548"/>
                <a:gd name="connsiteY10896" fmla="*/ 106799 h 914180"/>
                <a:gd name="connsiteX10897" fmla="*/ 6680167 w 9144548"/>
                <a:gd name="connsiteY10897" fmla="*/ 206796 h 914180"/>
                <a:gd name="connsiteX10898" fmla="*/ 6681483 w 9144548"/>
                <a:gd name="connsiteY10898" fmla="*/ 208112 h 914180"/>
                <a:gd name="connsiteX10899" fmla="*/ 6674352 w 9144548"/>
                <a:gd name="connsiteY10899" fmla="*/ 209209 h 914180"/>
                <a:gd name="connsiteX10900" fmla="*/ 6674133 w 9144548"/>
                <a:gd name="connsiteY10900" fmla="*/ 208880 h 914180"/>
                <a:gd name="connsiteX10901" fmla="*/ 6680112 w 9144548"/>
                <a:gd name="connsiteY10901" fmla="*/ 206796 h 914180"/>
                <a:gd name="connsiteX10902" fmla="*/ 6679124 w 9144548"/>
                <a:gd name="connsiteY10902" fmla="*/ 146567 h 914180"/>
                <a:gd name="connsiteX10903" fmla="*/ 6679234 w 9144548"/>
                <a:gd name="connsiteY10903" fmla="*/ 146567 h 914180"/>
                <a:gd name="connsiteX10904" fmla="*/ 6679179 w 9144548"/>
                <a:gd name="connsiteY10904" fmla="*/ 146567 h 914180"/>
                <a:gd name="connsiteX10905" fmla="*/ 6679179 w 9144548"/>
                <a:gd name="connsiteY10905" fmla="*/ 146512 h 914180"/>
                <a:gd name="connsiteX10906" fmla="*/ 6665795 w 9144548"/>
                <a:gd name="connsiteY10906" fmla="*/ 95554 h 914180"/>
                <a:gd name="connsiteX10907" fmla="*/ 6666509 w 9144548"/>
                <a:gd name="connsiteY10907" fmla="*/ 92427 h 914180"/>
                <a:gd name="connsiteX10908" fmla="*/ 6679892 w 9144548"/>
                <a:gd name="connsiteY10908" fmla="*/ 101314 h 914180"/>
                <a:gd name="connsiteX10909" fmla="*/ 6673036 w 9144548"/>
                <a:gd name="connsiteY10909" fmla="*/ 110364 h 914180"/>
                <a:gd name="connsiteX10910" fmla="*/ 6669800 w 9144548"/>
                <a:gd name="connsiteY10910" fmla="*/ 114752 h 914180"/>
                <a:gd name="connsiteX10911" fmla="*/ 6663382 w 9144548"/>
                <a:gd name="connsiteY10911" fmla="*/ 102520 h 914180"/>
                <a:gd name="connsiteX10912" fmla="*/ 6665795 w 9144548"/>
                <a:gd name="connsiteY10912" fmla="*/ 95554 h 914180"/>
                <a:gd name="connsiteX10913" fmla="*/ 6651149 w 9144548"/>
                <a:gd name="connsiteY10913" fmla="*/ 127094 h 914180"/>
                <a:gd name="connsiteX10914" fmla="*/ 6656964 w 9144548"/>
                <a:gd name="connsiteY10914" fmla="*/ 116672 h 914180"/>
                <a:gd name="connsiteX10915" fmla="*/ 6662449 w 9144548"/>
                <a:gd name="connsiteY10915" fmla="*/ 104934 h 914180"/>
                <a:gd name="connsiteX10916" fmla="*/ 6667715 w 9144548"/>
                <a:gd name="connsiteY10916" fmla="*/ 117989 h 914180"/>
                <a:gd name="connsiteX10917" fmla="*/ 6665466 w 9144548"/>
                <a:gd name="connsiteY10917" fmla="*/ 121499 h 914180"/>
                <a:gd name="connsiteX10918" fmla="*/ 6664424 w 9144548"/>
                <a:gd name="connsiteY10918" fmla="*/ 123364 h 914180"/>
                <a:gd name="connsiteX10919" fmla="*/ 6661462 w 9144548"/>
                <a:gd name="connsiteY10919" fmla="*/ 129453 h 914180"/>
                <a:gd name="connsiteX10920" fmla="*/ 6661517 w 9144548"/>
                <a:gd name="connsiteY10920" fmla="*/ 130386 h 914180"/>
                <a:gd name="connsiteX10921" fmla="*/ 6660968 w 9144548"/>
                <a:gd name="connsiteY10921" fmla="*/ 132909 h 914180"/>
                <a:gd name="connsiteX10922" fmla="*/ 6660859 w 9144548"/>
                <a:gd name="connsiteY10922" fmla="*/ 134335 h 914180"/>
                <a:gd name="connsiteX10923" fmla="*/ 6655428 w 9144548"/>
                <a:gd name="connsiteY10923" fmla="*/ 129782 h 914180"/>
                <a:gd name="connsiteX10924" fmla="*/ 6654605 w 9144548"/>
                <a:gd name="connsiteY10924" fmla="*/ 126381 h 914180"/>
                <a:gd name="connsiteX10925" fmla="*/ 6649504 w 9144548"/>
                <a:gd name="connsiteY10925" fmla="*/ 132854 h 914180"/>
                <a:gd name="connsiteX10926" fmla="*/ 6648297 w 9144548"/>
                <a:gd name="connsiteY10926" fmla="*/ 131428 h 914180"/>
                <a:gd name="connsiteX10927" fmla="*/ 6651149 w 9144548"/>
                <a:gd name="connsiteY10927" fmla="*/ 127094 h 914180"/>
                <a:gd name="connsiteX10928" fmla="*/ 6662943 w 9144548"/>
                <a:gd name="connsiteY10928" fmla="*/ 135487 h 914180"/>
                <a:gd name="connsiteX10929" fmla="*/ 6662285 w 9144548"/>
                <a:gd name="connsiteY10929" fmla="*/ 135103 h 914180"/>
                <a:gd name="connsiteX10930" fmla="*/ 6662449 w 9144548"/>
                <a:gd name="connsiteY10930" fmla="*/ 134445 h 914180"/>
                <a:gd name="connsiteX10931" fmla="*/ 6662943 w 9144548"/>
                <a:gd name="connsiteY10931" fmla="*/ 135432 h 914180"/>
                <a:gd name="connsiteX10932" fmla="*/ 6639466 w 9144548"/>
                <a:gd name="connsiteY10932" fmla="*/ 147774 h 914180"/>
                <a:gd name="connsiteX10933" fmla="*/ 6644348 w 9144548"/>
                <a:gd name="connsiteY10933" fmla="*/ 137407 h 914180"/>
                <a:gd name="connsiteX10934" fmla="*/ 6647255 w 9144548"/>
                <a:gd name="connsiteY10934" fmla="*/ 133019 h 914180"/>
                <a:gd name="connsiteX10935" fmla="*/ 6648297 w 9144548"/>
                <a:gd name="connsiteY10935" fmla="*/ 134445 h 914180"/>
                <a:gd name="connsiteX10936" fmla="*/ 6643525 w 9144548"/>
                <a:gd name="connsiteY10936" fmla="*/ 149200 h 914180"/>
                <a:gd name="connsiteX10937" fmla="*/ 6645335 w 9144548"/>
                <a:gd name="connsiteY10937" fmla="*/ 154905 h 914180"/>
                <a:gd name="connsiteX10938" fmla="*/ 6639027 w 9144548"/>
                <a:gd name="connsiteY10938" fmla="*/ 150023 h 914180"/>
                <a:gd name="connsiteX10939" fmla="*/ 6639466 w 9144548"/>
                <a:gd name="connsiteY10939" fmla="*/ 147774 h 914180"/>
                <a:gd name="connsiteX10940" fmla="*/ 6646597 w 9144548"/>
                <a:gd name="connsiteY10940" fmla="*/ 259784 h 914180"/>
                <a:gd name="connsiteX10941" fmla="*/ 6646103 w 9144548"/>
                <a:gd name="connsiteY10941" fmla="*/ 258413 h 914180"/>
                <a:gd name="connsiteX10942" fmla="*/ 6639630 w 9144548"/>
                <a:gd name="connsiteY10942" fmla="*/ 241189 h 914180"/>
                <a:gd name="connsiteX10943" fmla="*/ 6646158 w 9144548"/>
                <a:gd name="connsiteY10943" fmla="*/ 235319 h 914180"/>
                <a:gd name="connsiteX10944" fmla="*/ 6662559 w 9144548"/>
                <a:gd name="connsiteY10944" fmla="*/ 228518 h 914180"/>
                <a:gd name="connsiteX10945" fmla="*/ 6673474 w 9144548"/>
                <a:gd name="connsiteY10945" fmla="*/ 235813 h 914180"/>
                <a:gd name="connsiteX10946" fmla="*/ 6646597 w 9144548"/>
                <a:gd name="connsiteY10946" fmla="*/ 259839 h 914180"/>
                <a:gd name="connsiteX10947" fmla="*/ 6684500 w 9144548"/>
                <a:gd name="connsiteY10947" fmla="*/ 228079 h 914180"/>
                <a:gd name="connsiteX10948" fmla="*/ 6679947 w 9144548"/>
                <a:gd name="connsiteY10948" fmla="*/ 231206 h 914180"/>
                <a:gd name="connsiteX10949" fmla="*/ 6678521 w 9144548"/>
                <a:gd name="connsiteY10949" fmla="*/ 230767 h 914180"/>
                <a:gd name="connsiteX10950" fmla="*/ 6678741 w 9144548"/>
                <a:gd name="connsiteY10950" fmla="*/ 231644 h 914180"/>
                <a:gd name="connsiteX10951" fmla="*/ 6668264 w 9144548"/>
                <a:gd name="connsiteY10951" fmla="*/ 226543 h 914180"/>
                <a:gd name="connsiteX10952" fmla="*/ 6672762 w 9144548"/>
                <a:gd name="connsiteY10952" fmla="*/ 224733 h 914180"/>
                <a:gd name="connsiteX10953" fmla="*/ 6676601 w 9144548"/>
                <a:gd name="connsiteY10953" fmla="*/ 223087 h 914180"/>
                <a:gd name="connsiteX10954" fmla="*/ 6684610 w 9144548"/>
                <a:gd name="connsiteY10954" fmla="*/ 227969 h 914180"/>
                <a:gd name="connsiteX10955" fmla="*/ 6684500 w 9144548"/>
                <a:gd name="connsiteY10955" fmla="*/ 228024 h 914180"/>
                <a:gd name="connsiteX10956" fmla="*/ 6686639 w 9144548"/>
                <a:gd name="connsiteY10956" fmla="*/ 214201 h 914180"/>
                <a:gd name="connsiteX10957" fmla="*/ 6681593 w 9144548"/>
                <a:gd name="connsiteY10957" fmla="*/ 212940 h 914180"/>
                <a:gd name="connsiteX10958" fmla="*/ 6684171 w 9144548"/>
                <a:gd name="connsiteY10958" fmla="*/ 210636 h 914180"/>
                <a:gd name="connsiteX10959" fmla="*/ 6685378 w 9144548"/>
                <a:gd name="connsiteY10959" fmla="*/ 211678 h 914180"/>
                <a:gd name="connsiteX10960" fmla="*/ 6688011 w 9144548"/>
                <a:gd name="connsiteY10960" fmla="*/ 213543 h 914180"/>
                <a:gd name="connsiteX10961" fmla="*/ 6686639 w 9144548"/>
                <a:gd name="connsiteY10961" fmla="*/ 214256 h 914180"/>
                <a:gd name="connsiteX10962" fmla="*/ 6689108 w 9144548"/>
                <a:gd name="connsiteY10962" fmla="*/ 214750 h 914180"/>
                <a:gd name="connsiteX10963" fmla="*/ 6689272 w 9144548"/>
                <a:gd name="connsiteY10963" fmla="*/ 214366 h 914180"/>
                <a:gd name="connsiteX10964" fmla="*/ 6690589 w 9144548"/>
                <a:gd name="connsiteY10964" fmla="*/ 215079 h 914180"/>
                <a:gd name="connsiteX10965" fmla="*/ 6689108 w 9144548"/>
                <a:gd name="connsiteY10965" fmla="*/ 214750 h 914180"/>
                <a:gd name="connsiteX10966" fmla="*/ 6711762 w 9144548"/>
                <a:gd name="connsiteY10966" fmla="*/ 96925 h 914180"/>
                <a:gd name="connsiteX10967" fmla="*/ 6711159 w 9144548"/>
                <a:gd name="connsiteY10967" fmla="*/ 102027 h 914180"/>
                <a:gd name="connsiteX10968" fmla="*/ 6700956 w 9144548"/>
                <a:gd name="connsiteY10968" fmla="*/ 105866 h 914180"/>
                <a:gd name="connsiteX10969" fmla="*/ 6694538 w 9144548"/>
                <a:gd name="connsiteY10969" fmla="*/ 102685 h 914180"/>
                <a:gd name="connsiteX10970" fmla="*/ 6696458 w 9144548"/>
                <a:gd name="connsiteY10970" fmla="*/ 100930 h 914180"/>
                <a:gd name="connsiteX10971" fmla="*/ 6714230 w 9144548"/>
                <a:gd name="connsiteY10971" fmla="*/ 86394 h 914180"/>
                <a:gd name="connsiteX10972" fmla="*/ 6711762 w 9144548"/>
                <a:gd name="connsiteY10972" fmla="*/ 96925 h 914180"/>
                <a:gd name="connsiteX10973" fmla="*/ 6715327 w 9144548"/>
                <a:gd name="connsiteY10973" fmla="*/ 184690 h 914180"/>
                <a:gd name="connsiteX10974" fmla="*/ 6715218 w 9144548"/>
                <a:gd name="connsiteY10974" fmla="*/ 184690 h 914180"/>
                <a:gd name="connsiteX10975" fmla="*/ 6715327 w 9144548"/>
                <a:gd name="connsiteY10975" fmla="*/ 184690 h 914180"/>
                <a:gd name="connsiteX10976" fmla="*/ 6715327 w 9144548"/>
                <a:gd name="connsiteY10976" fmla="*/ 184690 h 914180"/>
                <a:gd name="connsiteX10977" fmla="*/ 6842367 w 9144548"/>
                <a:gd name="connsiteY10977" fmla="*/ 132470 h 914180"/>
                <a:gd name="connsiteX10978" fmla="*/ 6837156 w 9144548"/>
                <a:gd name="connsiteY10978" fmla="*/ 144318 h 914180"/>
                <a:gd name="connsiteX10979" fmla="*/ 6836992 w 9144548"/>
                <a:gd name="connsiteY10979" fmla="*/ 145141 h 914180"/>
                <a:gd name="connsiteX10980" fmla="*/ 6836608 w 9144548"/>
                <a:gd name="connsiteY10980" fmla="*/ 144812 h 914180"/>
                <a:gd name="connsiteX10981" fmla="*/ 6831726 w 9144548"/>
                <a:gd name="connsiteY10981" fmla="*/ 163791 h 914180"/>
                <a:gd name="connsiteX10982" fmla="*/ 6808577 w 9144548"/>
                <a:gd name="connsiteY10982" fmla="*/ 168563 h 914180"/>
                <a:gd name="connsiteX10983" fmla="*/ 6842422 w 9144548"/>
                <a:gd name="connsiteY10983" fmla="*/ 132415 h 914180"/>
                <a:gd name="connsiteX10984" fmla="*/ 6819768 w 9144548"/>
                <a:gd name="connsiteY10984" fmla="*/ 223087 h 914180"/>
                <a:gd name="connsiteX10985" fmla="*/ 6823772 w 9144548"/>
                <a:gd name="connsiteY10985" fmla="*/ 228298 h 914180"/>
                <a:gd name="connsiteX10986" fmla="*/ 6817354 w 9144548"/>
                <a:gd name="connsiteY10986" fmla="*/ 232467 h 914180"/>
                <a:gd name="connsiteX10987" fmla="*/ 6816641 w 9144548"/>
                <a:gd name="connsiteY10987" fmla="*/ 229944 h 914180"/>
                <a:gd name="connsiteX10988" fmla="*/ 6819768 w 9144548"/>
                <a:gd name="connsiteY10988" fmla="*/ 223087 h 914180"/>
                <a:gd name="connsiteX10989" fmla="*/ 6816586 w 9144548"/>
                <a:gd name="connsiteY10989" fmla="*/ 178985 h 914180"/>
                <a:gd name="connsiteX10990" fmla="*/ 6820042 w 9144548"/>
                <a:gd name="connsiteY10990" fmla="*/ 177559 h 914180"/>
                <a:gd name="connsiteX10991" fmla="*/ 6821907 w 9144548"/>
                <a:gd name="connsiteY10991" fmla="*/ 183374 h 914180"/>
                <a:gd name="connsiteX10992" fmla="*/ 6816586 w 9144548"/>
                <a:gd name="connsiteY10992" fmla="*/ 178985 h 914180"/>
                <a:gd name="connsiteX10993" fmla="*/ 6813404 w 9144548"/>
                <a:gd name="connsiteY10993" fmla="*/ 215408 h 914180"/>
                <a:gd name="connsiteX10994" fmla="*/ 6814118 w 9144548"/>
                <a:gd name="connsiteY10994" fmla="*/ 216285 h 914180"/>
                <a:gd name="connsiteX10995" fmla="*/ 6813186 w 9144548"/>
                <a:gd name="connsiteY10995" fmla="*/ 217492 h 914180"/>
                <a:gd name="connsiteX10996" fmla="*/ 6812801 w 9144548"/>
                <a:gd name="connsiteY10996" fmla="*/ 215956 h 914180"/>
                <a:gd name="connsiteX10997" fmla="*/ 6813404 w 9144548"/>
                <a:gd name="connsiteY10997" fmla="*/ 215463 h 914180"/>
                <a:gd name="connsiteX10998" fmla="*/ 6812691 w 9144548"/>
                <a:gd name="connsiteY10998" fmla="*/ 215572 h 914180"/>
                <a:gd name="connsiteX10999" fmla="*/ 6812308 w 9144548"/>
                <a:gd name="connsiteY10999" fmla="*/ 214091 h 914180"/>
                <a:gd name="connsiteX11000" fmla="*/ 6813240 w 9144548"/>
                <a:gd name="connsiteY11000" fmla="*/ 215188 h 914180"/>
                <a:gd name="connsiteX11001" fmla="*/ 6812691 w 9144548"/>
                <a:gd name="connsiteY11001" fmla="*/ 215572 h 914180"/>
                <a:gd name="connsiteX11002" fmla="*/ 6789763 w 9144548"/>
                <a:gd name="connsiteY11002" fmla="*/ 299772 h 914180"/>
                <a:gd name="connsiteX11003" fmla="*/ 6793384 w 9144548"/>
                <a:gd name="connsiteY11003" fmla="*/ 284687 h 914180"/>
                <a:gd name="connsiteX11004" fmla="*/ 6811485 w 9144548"/>
                <a:gd name="connsiteY11004" fmla="*/ 310797 h 914180"/>
                <a:gd name="connsiteX11005" fmla="*/ 6804903 w 9144548"/>
                <a:gd name="connsiteY11005" fmla="*/ 325388 h 914180"/>
                <a:gd name="connsiteX11006" fmla="*/ 6804244 w 9144548"/>
                <a:gd name="connsiteY11006" fmla="*/ 325608 h 914180"/>
                <a:gd name="connsiteX11007" fmla="*/ 6797936 w 9144548"/>
                <a:gd name="connsiteY11007" fmla="*/ 318148 h 914180"/>
                <a:gd name="connsiteX11008" fmla="*/ 6788117 w 9144548"/>
                <a:gd name="connsiteY11008" fmla="*/ 307616 h 914180"/>
                <a:gd name="connsiteX11009" fmla="*/ 6789708 w 9144548"/>
                <a:gd name="connsiteY11009" fmla="*/ 299772 h 914180"/>
                <a:gd name="connsiteX11010" fmla="*/ 6789763 w 9144548"/>
                <a:gd name="connsiteY11010" fmla="*/ 371190 h 914180"/>
                <a:gd name="connsiteX11011" fmla="*/ 6790476 w 9144548"/>
                <a:gd name="connsiteY11011" fmla="*/ 373220 h 914180"/>
                <a:gd name="connsiteX11012" fmla="*/ 6789928 w 9144548"/>
                <a:gd name="connsiteY11012" fmla="*/ 379473 h 914180"/>
                <a:gd name="connsiteX11013" fmla="*/ 6777202 w 9144548"/>
                <a:gd name="connsiteY11013" fmla="*/ 383752 h 914180"/>
                <a:gd name="connsiteX11014" fmla="*/ 6786582 w 9144548"/>
                <a:gd name="connsiteY11014" fmla="*/ 376950 h 914180"/>
                <a:gd name="connsiteX11015" fmla="*/ 6789763 w 9144548"/>
                <a:gd name="connsiteY11015" fmla="*/ 371190 h 914180"/>
                <a:gd name="connsiteX11016" fmla="*/ 6789653 w 9144548"/>
                <a:gd name="connsiteY11016" fmla="*/ 384136 h 914180"/>
                <a:gd name="connsiteX11017" fmla="*/ 6789544 w 9144548"/>
                <a:gd name="connsiteY11017" fmla="*/ 389073 h 914180"/>
                <a:gd name="connsiteX11018" fmla="*/ 6787569 w 9144548"/>
                <a:gd name="connsiteY11018" fmla="*/ 389841 h 914180"/>
                <a:gd name="connsiteX11019" fmla="*/ 6789653 w 9144548"/>
                <a:gd name="connsiteY11019" fmla="*/ 384191 h 914180"/>
                <a:gd name="connsiteX11020" fmla="*/ 6767109 w 9144548"/>
                <a:gd name="connsiteY11020" fmla="*/ 274923 h 914180"/>
                <a:gd name="connsiteX11021" fmla="*/ 6767767 w 9144548"/>
                <a:gd name="connsiteY11021" fmla="*/ 271193 h 914180"/>
                <a:gd name="connsiteX11022" fmla="*/ 6777092 w 9144548"/>
                <a:gd name="connsiteY11022" fmla="*/ 261978 h 914180"/>
                <a:gd name="connsiteX11023" fmla="*/ 6776928 w 9144548"/>
                <a:gd name="connsiteY11023" fmla="*/ 262472 h 914180"/>
                <a:gd name="connsiteX11024" fmla="*/ 6774404 w 9144548"/>
                <a:gd name="connsiteY11024" fmla="*/ 269877 h 914180"/>
                <a:gd name="connsiteX11025" fmla="*/ 6773307 w 9144548"/>
                <a:gd name="connsiteY11025" fmla="*/ 270700 h 914180"/>
                <a:gd name="connsiteX11026" fmla="*/ 6767164 w 9144548"/>
                <a:gd name="connsiteY11026" fmla="*/ 274923 h 914180"/>
                <a:gd name="connsiteX11027" fmla="*/ 6773197 w 9144548"/>
                <a:gd name="connsiteY11027" fmla="*/ 273113 h 914180"/>
                <a:gd name="connsiteX11028" fmla="*/ 6771936 w 9144548"/>
                <a:gd name="connsiteY11028" fmla="*/ 276130 h 914180"/>
                <a:gd name="connsiteX11029" fmla="*/ 6768096 w 9144548"/>
                <a:gd name="connsiteY11029" fmla="*/ 281945 h 914180"/>
                <a:gd name="connsiteX11030" fmla="*/ 6767164 w 9144548"/>
                <a:gd name="connsiteY11030" fmla="*/ 276679 h 914180"/>
                <a:gd name="connsiteX11031" fmla="*/ 6773197 w 9144548"/>
                <a:gd name="connsiteY11031" fmla="*/ 273168 h 914180"/>
                <a:gd name="connsiteX11032" fmla="*/ 6776983 w 9144548"/>
                <a:gd name="connsiteY11032" fmla="*/ 223636 h 914180"/>
                <a:gd name="connsiteX11033" fmla="*/ 6776653 w 9144548"/>
                <a:gd name="connsiteY11033" fmla="*/ 217986 h 914180"/>
                <a:gd name="connsiteX11034" fmla="*/ 6778793 w 9144548"/>
                <a:gd name="connsiteY11034" fmla="*/ 216121 h 914180"/>
                <a:gd name="connsiteX11035" fmla="*/ 6778299 w 9144548"/>
                <a:gd name="connsiteY11035" fmla="*/ 230767 h 914180"/>
                <a:gd name="connsiteX11036" fmla="*/ 6778518 w 9144548"/>
                <a:gd name="connsiteY11036" fmla="*/ 233455 h 914180"/>
                <a:gd name="connsiteX11037" fmla="*/ 6775447 w 9144548"/>
                <a:gd name="connsiteY11037" fmla="*/ 236252 h 914180"/>
                <a:gd name="connsiteX11038" fmla="*/ 6776928 w 9144548"/>
                <a:gd name="connsiteY11038" fmla="*/ 223636 h 914180"/>
                <a:gd name="connsiteX11039" fmla="*/ 6777311 w 9144548"/>
                <a:gd name="connsiteY11039" fmla="*/ 237678 h 914180"/>
                <a:gd name="connsiteX11040" fmla="*/ 6778902 w 9144548"/>
                <a:gd name="connsiteY11040" fmla="*/ 236307 h 914180"/>
                <a:gd name="connsiteX11041" fmla="*/ 6779231 w 9144548"/>
                <a:gd name="connsiteY11041" fmla="*/ 238940 h 914180"/>
                <a:gd name="connsiteX11042" fmla="*/ 6772594 w 9144548"/>
                <a:gd name="connsiteY11042" fmla="*/ 241737 h 914180"/>
                <a:gd name="connsiteX11043" fmla="*/ 6777311 w 9144548"/>
                <a:gd name="connsiteY11043" fmla="*/ 237678 h 914180"/>
                <a:gd name="connsiteX11044" fmla="*/ 6779889 w 9144548"/>
                <a:gd name="connsiteY11044" fmla="*/ 243547 h 914180"/>
                <a:gd name="connsiteX11045" fmla="*/ 6780767 w 9144548"/>
                <a:gd name="connsiteY11045" fmla="*/ 248484 h 914180"/>
                <a:gd name="connsiteX11046" fmla="*/ 6778957 w 9144548"/>
                <a:gd name="connsiteY11046" fmla="*/ 249307 h 914180"/>
                <a:gd name="connsiteX11047" fmla="*/ 6779944 w 9144548"/>
                <a:gd name="connsiteY11047" fmla="*/ 243547 h 914180"/>
                <a:gd name="connsiteX11048" fmla="*/ 6782139 w 9144548"/>
                <a:gd name="connsiteY11048" fmla="*/ 357916 h 914180"/>
                <a:gd name="connsiteX11049" fmla="*/ 6782632 w 9144548"/>
                <a:gd name="connsiteY11049" fmla="*/ 357148 h 914180"/>
                <a:gd name="connsiteX11050" fmla="*/ 6783126 w 9144548"/>
                <a:gd name="connsiteY11050" fmla="*/ 357422 h 914180"/>
                <a:gd name="connsiteX11051" fmla="*/ 6782139 w 9144548"/>
                <a:gd name="connsiteY11051" fmla="*/ 357916 h 914180"/>
                <a:gd name="connsiteX11052" fmla="*/ 6785375 w 9144548"/>
                <a:gd name="connsiteY11052" fmla="*/ 302021 h 914180"/>
                <a:gd name="connsiteX11053" fmla="*/ 6784936 w 9144548"/>
                <a:gd name="connsiteY11053" fmla="*/ 304379 h 914180"/>
                <a:gd name="connsiteX11054" fmla="*/ 6784607 w 9144548"/>
                <a:gd name="connsiteY11054" fmla="*/ 304050 h 914180"/>
                <a:gd name="connsiteX11055" fmla="*/ 6785320 w 9144548"/>
                <a:gd name="connsiteY11055" fmla="*/ 302021 h 914180"/>
                <a:gd name="connsiteX11056" fmla="*/ 6782961 w 9144548"/>
                <a:gd name="connsiteY11056" fmla="*/ 258138 h 914180"/>
                <a:gd name="connsiteX11057" fmla="*/ 6783235 w 9144548"/>
                <a:gd name="connsiteY11057" fmla="*/ 259126 h 914180"/>
                <a:gd name="connsiteX11058" fmla="*/ 6780877 w 9144548"/>
                <a:gd name="connsiteY11058" fmla="*/ 262581 h 914180"/>
                <a:gd name="connsiteX11059" fmla="*/ 6782248 w 9144548"/>
                <a:gd name="connsiteY11059" fmla="*/ 258522 h 914180"/>
                <a:gd name="connsiteX11060" fmla="*/ 6782961 w 9144548"/>
                <a:gd name="connsiteY11060" fmla="*/ 258138 h 914180"/>
                <a:gd name="connsiteX11061" fmla="*/ 6779231 w 9144548"/>
                <a:gd name="connsiteY11061" fmla="*/ 212281 h 914180"/>
                <a:gd name="connsiteX11062" fmla="*/ 6775995 w 9144548"/>
                <a:gd name="connsiteY11062" fmla="*/ 215134 h 914180"/>
                <a:gd name="connsiteX11063" fmla="*/ 6773636 w 9144548"/>
                <a:gd name="connsiteY11063" fmla="*/ 212172 h 914180"/>
                <a:gd name="connsiteX11064" fmla="*/ 6767274 w 9144548"/>
                <a:gd name="connsiteY11064" fmla="*/ 217766 h 914180"/>
                <a:gd name="connsiteX11065" fmla="*/ 6768645 w 9144548"/>
                <a:gd name="connsiteY11065" fmla="*/ 213817 h 914180"/>
                <a:gd name="connsiteX11066" fmla="*/ 6780932 w 9144548"/>
                <a:gd name="connsiteY11066" fmla="*/ 199555 h 914180"/>
                <a:gd name="connsiteX11067" fmla="*/ 6779231 w 9144548"/>
                <a:gd name="connsiteY11067" fmla="*/ 212281 h 914180"/>
                <a:gd name="connsiteX11068" fmla="*/ 6762227 w 9144548"/>
                <a:gd name="connsiteY11068" fmla="*/ 176682 h 914180"/>
                <a:gd name="connsiteX11069" fmla="*/ 6763488 w 9144548"/>
                <a:gd name="connsiteY11069" fmla="*/ 165108 h 914180"/>
                <a:gd name="connsiteX11070" fmla="*/ 6773911 w 9144548"/>
                <a:gd name="connsiteY11070" fmla="*/ 174597 h 914180"/>
                <a:gd name="connsiteX11071" fmla="*/ 6762501 w 9144548"/>
                <a:gd name="connsiteY11071" fmla="*/ 184142 h 914180"/>
                <a:gd name="connsiteX11072" fmla="*/ 6762501 w 9144548"/>
                <a:gd name="connsiteY11072" fmla="*/ 184142 h 914180"/>
                <a:gd name="connsiteX11073" fmla="*/ 6761459 w 9144548"/>
                <a:gd name="connsiteY11073" fmla="*/ 179095 h 914180"/>
                <a:gd name="connsiteX11074" fmla="*/ 6762227 w 9144548"/>
                <a:gd name="connsiteY11074" fmla="*/ 176682 h 914180"/>
                <a:gd name="connsiteX11075" fmla="*/ 6759539 w 9144548"/>
                <a:gd name="connsiteY11075" fmla="*/ 161652 h 914180"/>
                <a:gd name="connsiteX11076" fmla="*/ 6759155 w 9144548"/>
                <a:gd name="connsiteY11076" fmla="*/ 176572 h 914180"/>
                <a:gd name="connsiteX11077" fmla="*/ 6757784 w 9144548"/>
                <a:gd name="connsiteY11077" fmla="*/ 182386 h 914180"/>
                <a:gd name="connsiteX11078" fmla="*/ 6753176 w 9144548"/>
                <a:gd name="connsiteY11078" fmla="*/ 185129 h 914180"/>
                <a:gd name="connsiteX11079" fmla="*/ 6752737 w 9144548"/>
                <a:gd name="connsiteY11079" fmla="*/ 163791 h 914180"/>
                <a:gd name="connsiteX11080" fmla="*/ 6743303 w 9144548"/>
                <a:gd name="connsiteY11080" fmla="*/ 169002 h 914180"/>
                <a:gd name="connsiteX11081" fmla="*/ 6747087 w 9144548"/>
                <a:gd name="connsiteY11081" fmla="*/ 165053 h 914180"/>
                <a:gd name="connsiteX11082" fmla="*/ 6751311 w 9144548"/>
                <a:gd name="connsiteY11082" fmla="*/ 154740 h 914180"/>
                <a:gd name="connsiteX11083" fmla="*/ 6751311 w 9144548"/>
                <a:gd name="connsiteY11083" fmla="*/ 154631 h 914180"/>
                <a:gd name="connsiteX11084" fmla="*/ 6759484 w 9144548"/>
                <a:gd name="connsiteY11084" fmla="*/ 161542 h 914180"/>
                <a:gd name="connsiteX11085" fmla="*/ 6750708 w 9144548"/>
                <a:gd name="connsiteY11085" fmla="*/ 133183 h 914180"/>
                <a:gd name="connsiteX11086" fmla="*/ 6746923 w 9144548"/>
                <a:gd name="connsiteY11086" fmla="*/ 130879 h 914180"/>
                <a:gd name="connsiteX11087" fmla="*/ 6753670 w 9144548"/>
                <a:gd name="connsiteY11087" fmla="*/ 124132 h 914180"/>
                <a:gd name="connsiteX11088" fmla="*/ 6750708 w 9144548"/>
                <a:gd name="connsiteY11088" fmla="*/ 133128 h 914180"/>
                <a:gd name="connsiteX11089" fmla="*/ 6747362 w 9144548"/>
                <a:gd name="connsiteY11089" fmla="*/ 123035 h 914180"/>
                <a:gd name="connsiteX11090" fmla="*/ 6748130 w 9144548"/>
                <a:gd name="connsiteY11090" fmla="*/ 117879 h 914180"/>
                <a:gd name="connsiteX11091" fmla="*/ 6751201 w 9144548"/>
                <a:gd name="connsiteY11091" fmla="*/ 115191 h 914180"/>
                <a:gd name="connsiteX11092" fmla="*/ 6762337 w 9144548"/>
                <a:gd name="connsiteY11092" fmla="*/ 105921 h 914180"/>
                <a:gd name="connsiteX11093" fmla="*/ 6776598 w 9144548"/>
                <a:gd name="connsiteY11093" fmla="*/ 95664 h 914180"/>
                <a:gd name="connsiteX11094" fmla="*/ 6767493 w 9144548"/>
                <a:gd name="connsiteY11094" fmla="*/ 103727 h 914180"/>
                <a:gd name="connsiteX11095" fmla="*/ 6759429 w 9144548"/>
                <a:gd name="connsiteY11095" fmla="*/ 113601 h 914180"/>
                <a:gd name="connsiteX11096" fmla="*/ 6756742 w 9144548"/>
                <a:gd name="connsiteY11096" fmla="*/ 117989 h 914180"/>
                <a:gd name="connsiteX11097" fmla="*/ 6746759 w 9144548"/>
                <a:gd name="connsiteY11097" fmla="*/ 126875 h 914180"/>
                <a:gd name="connsiteX11098" fmla="*/ 6747417 w 9144548"/>
                <a:gd name="connsiteY11098" fmla="*/ 123090 h 914180"/>
                <a:gd name="connsiteX11099" fmla="*/ 6748514 w 9144548"/>
                <a:gd name="connsiteY11099" fmla="*/ 152272 h 914180"/>
                <a:gd name="connsiteX11100" fmla="*/ 6748294 w 9144548"/>
                <a:gd name="connsiteY11100" fmla="*/ 154740 h 914180"/>
                <a:gd name="connsiteX11101" fmla="*/ 6741273 w 9144548"/>
                <a:gd name="connsiteY11101" fmla="*/ 169825 h 914180"/>
                <a:gd name="connsiteX11102" fmla="*/ 6740779 w 9144548"/>
                <a:gd name="connsiteY11102" fmla="*/ 169990 h 914180"/>
                <a:gd name="connsiteX11103" fmla="*/ 6743686 w 9144548"/>
                <a:gd name="connsiteY11103" fmla="*/ 166424 h 914180"/>
                <a:gd name="connsiteX11104" fmla="*/ 6739079 w 9144548"/>
                <a:gd name="connsiteY11104" fmla="*/ 149968 h 914180"/>
                <a:gd name="connsiteX11105" fmla="*/ 6741163 w 9144548"/>
                <a:gd name="connsiteY11105" fmla="*/ 146183 h 914180"/>
                <a:gd name="connsiteX11106" fmla="*/ 6748568 w 9144548"/>
                <a:gd name="connsiteY11106" fmla="*/ 152217 h 914180"/>
                <a:gd name="connsiteX11107" fmla="*/ 6738421 w 9144548"/>
                <a:gd name="connsiteY11107" fmla="*/ 125943 h 914180"/>
                <a:gd name="connsiteX11108" fmla="*/ 6740176 w 9144548"/>
                <a:gd name="connsiteY11108" fmla="*/ 124626 h 914180"/>
                <a:gd name="connsiteX11109" fmla="*/ 6743632 w 9144548"/>
                <a:gd name="connsiteY11109" fmla="*/ 121719 h 914180"/>
                <a:gd name="connsiteX11110" fmla="*/ 6743412 w 9144548"/>
                <a:gd name="connsiteY11110" fmla="*/ 122980 h 914180"/>
                <a:gd name="connsiteX11111" fmla="*/ 6742645 w 9144548"/>
                <a:gd name="connsiteY11111" fmla="*/ 128356 h 914180"/>
                <a:gd name="connsiteX11112" fmla="*/ 6738366 w 9144548"/>
                <a:gd name="connsiteY11112" fmla="*/ 125943 h 914180"/>
                <a:gd name="connsiteX11113" fmla="*/ 6733319 w 9144548"/>
                <a:gd name="connsiteY11113" fmla="*/ 118208 h 914180"/>
                <a:gd name="connsiteX11114" fmla="*/ 6739353 w 9144548"/>
                <a:gd name="connsiteY11114" fmla="*/ 114698 h 914180"/>
                <a:gd name="connsiteX11115" fmla="*/ 6745606 w 9144548"/>
                <a:gd name="connsiteY11115" fmla="*/ 110529 h 914180"/>
                <a:gd name="connsiteX11116" fmla="*/ 6744180 w 9144548"/>
                <a:gd name="connsiteY11116" fmla="*/ 117934 h 914180"/>
                <a:gd name="connsiteX11117" fmla="*/ 6737433 w 9144548"/>
                <a:gd name="connsiteY11117" fmla="*/ 124023 h 914180"/>
                <a:gd name="connsiteX11118" fmla="*/ 6736501 w 9144548"/>
                <a:gd name="connsiteY11118" fmla="*/ 124845 h 914180"/>
                <a:gd name="connsiteX11119" fmla="*/ 6732277 w 9144548"/>
                <a:gd name="connsiteY11119" fmla="*/ 122487 h 914180"/>
                <a:gd name="connsiteX11120" fmla="*/ 6733319 w 9144548"/>
                <a:gd name="connsiteY11120" fmla="*/ 118208 h 914180"/>
                <a:gd name="connsiteX11121" fmla="*/ 6720319 w 9144548"/>
                <a:gd name="connsiteY11121" fmla="*/ 135158 h 914180"/>
                <a:gd name="connsiteX11122" fmla="*/ 6722184 w 9144548"/>
                <a:gd name="connsiteY11122" fmla="*/ 134170 h 914180"/>
                <a:gd name="connsiteX11123" fmla="*/ 6724049 w 9144548"/>
                <a:gd name="connsiteY11123" fmla="*/ 132854 h 914180"/>
                <a:gd name="connsiteX11124" fmla="*/ 6724598 w 9144548"/>
                <a:gd name="connsiteY11124" fmla="*/ 133238 h 914180"/>
                <a:gd name="connsiteX11125" fmla="*/ 6720539 w 9144548"/>
                <a:gd name="connsiteY11125" fmla="*/ 135322 h 914180"/>
                <a:gd name="connsiteX11126" fmla="*/ 6720374 w 9144548"/>
                <a:gd name="connsiteY11126" fmla="*/ 135158 h 914180"/>
                <a:gd name="connsiteX11127" fmla="*/ 6721417 w 9144548"/>
                <a:gd name="connsiteY11127" fmla="*/ 136200 h 914180"/>
                <a:gd name="connsiteX11128" fmla="*/ 6721087 w 9144548"/>
                <a:gd name="connsiteY11128" fmla="*/ 135926 h 914180"/>
                <a:gd name="connsiteX11129" fmla="*/ 6725476 w 9144548"/>
                <a:gd name="connsiteY11129" fmla="*/ 134006 h 914180"/>
                <a:gd name="connsiteX11130" fmla="*/ 6726902 w 9144548"/>
                <a:gd name="connsiteY11130" fmla="*/ 135048 h 914180"/>
                <a:gd name="connsiteX11131" fmla="*/ 6721417 w 9144548"/>
                <a:gd name="connsiteY11131" fmla="*/ 136200 h 914180"/>
                <a:gd name="connsiteX11132" fmla="*/ 6730686 w 9144548"/>
                <a:gd name="connsiteY11132" fmla="*/ 137955 h 914180"/>
                <a:gd name="connsiteX11133" fmla="*/ 6733374 w 9144548"/>
                <a:gd name="connsiteY11133" fmla="*/ 140095 h 914180"/>
                <a:gd name="connsiteX11134" fmla="*/ 6728547 w 9144548"/>
                <a:gd name="connsiteY11134" fmla="*/ 144593 h 914180"/>
                <a:gd name="connsiteX11135" fmla="*/ 6727231 w 9144548"/>
                <a:gd name="connsiteY11135" fmla="*/ 142508 h 914180"/>
                <a:gd name="connsiteX11136" fmla="*/ 6730686 w 9144548"/>
                <a:gd name="connsiteY11136" fmla="*/ 138010 h 914180"/>
                <a:gd name="connsiteX11137" fmla="*/ 6727779 w 9144548"/>
                <a:gd name="connsiteY11137" fmla="*/ 153918 h 914180"/>
                <a:gd name="connsiteX11138" fmla="*/ 6729425 w 9144548"/>
                <a:gd name="connsiteY11138" fmla="*/ 146732 h 914180"/>
                <a:gd name="connsiteX11139" fmla="*/ 6729699 w 9144548"/>
                <a:gd name="connsiteY11139" fmla="*/ 146567 h 914180"/>
                <a:gd name="connsiteX11140" fmla="*/ 6735513 w 9144548"/>
                <a:gd name="connsiteY11140" fmla="*/ 141795 h 914180"/>
                <a:gd name="connsiteX11141" fmla="*/ 6738586 w 9144548"/>
                <a:gd name="connsiteY11141" fmla="*/ 144263 h 914180"/>
                <a:gd name="connsiteX11142" fmla="*/ 6730631 w 9144548"/>
                <a:gd name="connsiteY11142" fmla="*/ 152930 h 914180"/>
                <a:gd name="connsiteX11143" fmla="*/ 6727779 w 9144548"/>
                <a:gd name="connsiteY11143" fmla="*/ 153973 h 914180"/>
                <a:gd name="connsiteX11144" fmla="*/ 6761624 w 9144548"/>
                <a:gd name="connsiteY11144" fmla="*/ 708043 h 914180"/>
                <a:gd name="connsiteX11145" fmla="*/ 6739518 w 9144548"/>
                <a:gd name="connsiteY11145" fmla="*/ 698334 h 914180"/>
                <a:gd name="connsiteX11146" fmla="*/ 6759814 w 9144548"/>
                <a:gd name="connsiteY11146" fmla="*/ 698169 h 914180"/>
                <a:gd name="connsiteX11147" fmla="*/ 6760087 w 9144548"/>
                <a:gd name="connsiteY11147" fmla="*/ 693726 h 914180"/>
                <a:gd name="connsiteX11148" fmla="*/ 6774349 w 9144548"/>
                <a:gd name="connsiteY11148" fmla="*/ 715119 h 914180"/>
                <a:gd name="connsiteX11149" fmla="*/ 6761624 w 9144548"/>
                <a:gd name="connsiteY11149" fmla="*/ 708043 h 914180"/>
                <a:gd name="connsiteX11150" fmla="*/ 6820755 w 9144548"/>
                <a:gd name="connsiteY11150" fmla="*/ 746166 h 914180"/>
                <a:gd name="connsiteX11151" fmla="*/ 6820755 w 9144548"/>
                <a:gd name="connsiteY11151" fmla="*/ 746276 h 914180"/>
                <a:gd name="connsiteX11152" fmla="*/ 6820755 w 9144548"/>
                <a:gd name="connsiteY11152" fmla="*/ 746276 h 914180"/>
                <a:gd name="connsiteX11153" fmla="*/ 6819713 w 9144548"/>
                <a:gd name="connsiteY11153" fmla="*/ 757685 h 914180"/>
                <a:gd name="connsiteX11154" fmla="*/ 6795358 w 9144548"/>
                <a:gd name="connsiteY11154" fmla="*/ 729381 h 914180"/>
                <a:gd name="connsiteX11155" fmla="*/ 6779012 w 9144548"/>
                <a:gd name="connsiteY11155" fmla="*/ 695262 h 914180"/>
                <a:gd name="connsiteX11156" fmla="*/ 6774185 w 9144548"/>
                <a:gd name="connsiteY11156" fmla="*/ 666903 h 914180"/>
                <a:gd name="connsiteX11157" fmla="*/ 6791683 w 9144548"/>
                <a:gd name="connsiteY11157" fmla="*/ 653574 h 914180"/>
                <a:gd name="connsiteX11158" fmla="*/ 6791848 w 9144548"/>
                <a:gd name="connsiteY11158" fmla="*/ 653464 h 914180"/>
                <a:gd name="connsiteX11159" fmla="*/ 6801063 w 9144548"/>
                <a:gd name="connsiteY11159" fmla="*/ 691532 h 914180"/>
                <a:gd name="connsiteX11160" fmla="*/ 6800569 w 9144548"/>
                <a:gd name="connsiteY11160" fmla="*/ 697950 h 914180"/>
                <a:gd name="connsiteX11161" fmla="*/ 6804135 w 9144548"/>
                <a:gd name="connsiteY11161" fmla="*/ 697950 h 914180"/>
                <a:gd name="connsiteX11162" fmla="*/ 6815325 w 9144548"/>
                <a:gd name="connsiteY11162" fmla="*/ 715393 h 914180"/>
                <a:gd name="connsiteX11163" fmla="*/ 6823168 w 9144548"/>
                <a:gd name="connsiteY11163" fmla="*/ 729765 h 914180"/>
                <a:gd name="connsiteX11164" fmla="*/ 6820810 w 9144548"/>
                <a:gd name="connsiteY11164" fmla="*/ 746276 h 914180"/>
                <a:gd name="connsiteX11165" fmla="*/ 6818068 w 9144548"/>
                <a:gd name="connsiteY11165" fmla="*/ 234935 h 914180"/>
                <a:gd name="connsiteX11166" fmla="*/ 6825198 w 9144548"/>
                <a:gd name="connsiteY11166" fmla="*/ 230108 h 914180"/>
                <a:gd name="connsiteX11167" fmla="*/ 6829312 w 9144548"/>
                <a:gd name="connsiteY11167" fmla="*/ 235649 h 914180"/>
                <a:gd name="connsiteX11168" fmla="*/ 6828928 w 9144548"/>
                <a:gd name="connsiteY11168" fmla="*/ 235813 h 914180"/>
                <a:gd name="connsiteX11169" fmla="*/ 6819603 w 9144548"/>
                <a:gd name="connsiteY11169" fmla="*/ 240256 h 914180"/>
                <a:gd name="connsiteX11170" fmla="*/ 6818068 w 9144548"/>
                <a:gd name="connsiteY11170" fmla="*/ 234881 h 914180"/>
                <a:gd name="connsiteX11171" fmla="*/ 6827722 w 9144548"/>
                <a:gd name="connsiteY11171" fmla="*/ 355777 h 914180"/>
                <a:gd name="connsiteX11172" fmla="*/ 6826241 w 9144548"/>
                <a:gd name="connsiteY11172" fmla="*/ 333890 h 914180"/>
                <a:gd name="connsiteX11173" fmla="*/ 6828928 w 9144548"/>
                <a:gd name="connsiteY11173" fmla="*/ 332793 h 914180"/>
                <a:gd name="connsiteX11174" fmla="*/ 6829751 w 9144548"/>
                <a:gd name="connsiteY11174" fmla="*/ 348701 h 914180"/>
                <a:gd name="connsiteX11175" fmla="*/ 6829751 w 9144548"/>
                <a:gd name="connsiteY11175" fmla="*/ 348701 h 914180"/>
                <a:gd name="connsiteX11176" fmla="*/ 6829751 w 9144548"/>
                <a:gd name="connsiteY11176" fmla="*/ 348701 h 914180"/>
                <a:gd name="connsiteX11177" fmla="*/ 6830958 w 9144548"/>
                <a:gd name="connsiteY11177" fmla="*/ 360110 h 914180"/>
                <a:gd name="connsiteX11178" fmla="*/ 6827667 w 9144548"/>
                <a:gd name="connsiteY11178" fmla="*/ 355722 h 914180"/>
                <a:gd name="connsiteX11179" fmla="*/ 6829860 w 9144548"/>
                <a:gd name="connsiteY11179" fmla="*/ 279366 h 914180"/>
                <a:gd name="connsiteX11180" fmla="*/ 6822785 w 9144548"/>
                <a:gd name="connsiteY11180" fmla="*/ 251501 h 914180"/>
                <a:gd name="connsiteX11181" fmla="*/ 6826954 w 9144548"/>
                <a:gd name="connsiteY11181" fmla="*/ 249801 h 914180"/>
                <a:gd name="connsiteX11182" fmla="*/ 6822675 w 9144548"/>
                <a:gd name="connsiteY11182" fmla="*/ 251227 h 914180"/>
                <a:gd name="connsiteX11183" fmla="*/ 6820152 w 9144548"/>
                <a:gd name="connsiteY11183" fmla="*/ 242341 h 914180"/>
                <a:gd name="connsiteX11184" fmla="*/ 6830355 w 9144548"/>
                <a:gd name="connsiteY11184" fmla="*/ 237130 h 914180"/>
                <a:gd name="connsiteX11185" fmla="*/ 6833865 w 9144548"/>
                <a:gd name="connsiteY11185" fmla="*/ 242066 h 914180"/>
                <a:gd name="connsiteX11186" fmla="*/ 6829860 w 9144548"/>
                <a:gd name="connsiteY11186" fmla="*/ 279421 h 914180"/>
                <a:gd name="connsiteX11187" fmla="*/ 6838143 w 9144548"/>
                <a:gd name="connsiteY11187" fmla="*/ 170812 h 914180"/>
                <a:gd name="connsiteX11188" fmla="*/ 6841599 w 9144548"/>
                <a:gd name="connsiteY11188" fmla="*/ 173719 h 914180"/>
                <a:gd name="connsiteX11189" fmla="*/ 6835510 w 9144548"/>
                <a:gd name="connsiteY11189" fmla="*/ 171690 h 914180"/>
                <a:gd name="connsiteX11190" fmla="*/ 6838143 w 9144548"/>
                <a:gd name="connsiteY11190" fmla="*/ 170812 h 914180"/>
                <a:gd name="connsiteX11191" fmla="*/ 6842093 w 9144548"/>
                <a:gd name="connsiteY11191" fmla="*/ 651105 h 914180"/>
                <a:gd name="connsiteX11192" fmla="*/ 6841764 w 9144548"/>
                <a:gd name="connsiteY11192" fmla="*/ 649570 h 914180"/>
                <a:gd name="connsiteX11193" fmla="*/ 6842696 w 9144548"/>
                <a:gd name="connsiteY11193" fmla="*/ 649131 h 914180"/>
                <a:gd name="connsiteX11194" fmla="*/ 6842093 w 9144548"/>
                <a:gd name="connsiteY11194" fmla="*/ 651051 h 914180"/>
                <a:gd name="connsiteX11195" fmla="*/ 6847029 w 9144548"/>
                <a:gd name="connsiteY11195" fmla="*/ 268396 h 914180"/>
                <a:gd name="connsiteX11196" fmla="*/ 6840776 w 9144548"/>
                <a:gd name="connsiteY11196" fmla="*/ 278928 h 914180"/>
                <a:gd name="connsiteX11197" fmla="*/ 6846097 w 9144548"/>
                <a:gd name="connsiteY11197" fmla="*/ 261265 h 914180"/>
                <a:gd name="connsiteX11198" fmla="*/ 6848785 w 9144548"/>
                <a:gd name="connsiteY11198" fmla="*/ 265927 h 914180"/>
                <a:gd name="connsiteX11199" fmla="*/ 6847029 w 9144548"/>
                <a:gd name="connsiteY11199" fmla="*/ 268396 h 914180"/>
                <a:gd name="connsiteX11200" fmla="*/ 6851966 w 9144548"/>
                <a:gd name="connsiteY11200" fmla="*/ 201256 h 914180"/>
                <a:gd name="connsiteX11201" fmla="*/ 6851583 w 9144548"/>
                <a:gd name="connsiteY11201" fmla="*/ 200817 h 914180"/>
                <a:gd name="connsiteX11202" fmla="*/ 6852241 w 9144548"/>
                <a:gd name="connsiteY11202" fmla="*/ 201036 h 914180"/>
                <a:gd name="connsiteX11203" fmla="*/ 6851966 w 9144548"/>
                <a:gd name="connsiteY11203" fmla="*/ 201311 h 914180"/>
                <a:gd name="connsiteX11204" fmla="*/ 6859152 w 9144548"/>
                <a:gd name="connsiteY11204" fmla="*/ 313595 h 914180"/>
                <a:gd name="connsiteX11205" fmla="*/ 6860304 w 9144548"/>
                <a:gd name="connsiteY11205" fmla="*/ 311510 h 914180"/>
                <a:gd name="connsiteX11206" fmla="*/ 6861785 w 9144548"/>
                <a:gd name="connsiteY11206" fmla="*/ 313266 h 914180"/>
                <a:gd name="connsiteX11207" fmla="*/ 6859207 w 9144548"/>
                <a:gd name="connsiteY11207" fmla="*/ 313595 h 914180"/>
                <a:gd name="connsiteX11208" fmla="*/ 6922014 w 9144548"/>
                <a:gd name="connsiteY11208" fmla="*/ 166150 h 914180"/>
                <a:gd name="connsiteX11209" fmla="*/ 6917187 w 9144548"/>
                <a:gd name="connsiteY11209" fmla="*/ 167576 h 914180"/>
                <a:gd name="connsiteX11210" fmla="*/ 6921904 w 9144548"/>
                <a:gd name="connsiteY11210" fmla="*/ 164285 h 914180"/>
                <a:gd name="connsiteX11211" fmla="*/ 6922014 w 9144548"/>
                <a:gd name="connsiteY11211" fmla="*/ 166150 h 914180"/>
                <a:gd name="connsiteX11212" fmla="*/ 6921026 w 9144548"/>
                <a:gd name="connsiteY11212" fmla="*/ 154137 h 914180"/>
                <a:gd name="connsiteX11213" fmla="*/ 6921191 w 9144548"/>
                <a:gd name="connsiteY11213" fmla="*/ 155783 h 914180"/>
                <a:gd name="connsiteX11214" fmla="*/ 6914883 w 9144548"/>
                <a:gd name="connsiteY11214" fmla="*/ 156386 h 914180"/>
                <a:gd name="connsiteX11215" fmla="*/ 6921026 w 9144548"/>
                <a:gd name="connsiteY11215" fmla="*/ 154082 h 914180"/>
                <a:gd name="connsiteX11216" fmla="*/ 6907094 w 9144548"/>
                <a:gd name="connsiteY11216" fmla="*/ 186281 h 914180"/>
                <a:gd name="connsiteX11217" fmla="*/ 6920642 w 9144548"/>
                <a:gd name="connsiteY11217" fmla="*/ 174597 h 914180"/>
                <a:gd name="connsiteX11218" fmla="*/ 6922452 w 9144548"/>
                <a:gd name="connsiteY11218" fmla="*/ 172677 h 914180"/>
                <a:gd name="connsiteX11219" fmla="*/ 6922782 w 9144548"/>
                <a:gd name="connsiteY11219" fmla="*/ 177724 h 914180"/>
                <a:gd name="connsiteX11220" fmla="*/ 6924153 w 9144548"/>
                <a:gd name="connsiteY11220" fmla="*/ 198239 h 914180"/>
                <a:gd name="connsiteX11221" fmla="*/ 6922452 w 9144548"/>
                <a:gd name="connsiteY11221" fmla="*/ 199336 h 914180"/>
                <a:gd name="connsiteX11222" fmla="*/ 6917570 w 9144548"/>
                <a:gd name="connsiteY11222" fmla="*/ 196977 h 914180"/>
                <a:gd name="connsiteX11223" fmla="*/ 6907039 w 9144548"/>
                <a:gd name="connsiteY11223" fmla="*/ 191437 h 914180"/>
                <a:gd name="connsiteX11224" fmla="*/ 6910275 w 9144548"/>
                <a:gd name="connsiteY11224" fmla="*/ 188694 h 914180"/>
                <a:gd name="connsiteX11225" fmla="*/ 6904187 w 9144548"/>
                <a:gd name="connsiteY11225" fmla="*/ 189956 h 914180"/>
                <a:gd name="connsiteX11226" fmla="*/ 6901882 w 9144548"/>
                <a:gd name="connsiteY11226" fmla="*/ 188749 h 914180"/>
                <a:gd name="connsiteX11227" fmla="*/ 6907094 w 9144548"/>
                <a:gd name="connsiteY11227" fmla="*/ 186336 h 914180"/>
                <a:gd name="connsiteX11228" fmla="*/ 6900621 w 9144548"/>
                <a:gd name="connsiteY11228" fmla="*/ 128630 h 914180"/>
                <a:gd name="connsiteX11229" fmla="*/ 6900621 w 9144548"/>
                <a:gd name="connsiteY11229" fmla="*/ 128630 h 914180"/>
                <a:gd name="connsiteX11230" fmla="*/ 6900621 w 9144548"/>
                <a:gd name="connsiteY11230" fmla="*/ 128576 h 914180"/>
                <a:gd name="connsiteX11231" fmla="*/ 6900731 w 9144548"/>
                <a:gd name="connsiteY11231" fmla="*/ 128576 h 914180"/>
                <a:gd name="connsiteX11232" fmla="*/ 6883836 w 9144548"/>
                <a:gd name="connsiteY11232" fmla="*/ 116508 h 914180"/>
                <a:gd name="connsiteX11233" fmla="*/ 6884330 w 9144548"/>
                <a:gd name="connsiteY11233" fmla="*/ 117495 h 914180"/>
                <a:gd name="connsiteX11234" fmla="*/ 6883672 w 9144548"/>
                <a:gd name="connsiteY11234" fmla="*/ 117111 h 914180"/>
                <a:gd name="connsiteX11235" fmla="*/ 6883836 w 9144548"/>
                <a:gd name="connsiteY11235" fmla="*/ 116453 h 914180"/>
                <a:gd name="connsiteX11236" fmla="*/ 6863650 w 9144548"/>
                <a:gd name="connsiteY11236" fmla="*/ 223362 h 914180"/>
                <a:gd name="connsiteX11237" fmla="*/ 6867161 w 9144548"/>
                <a:gd name="connsiteY11237" fmla="*/ 222100 h 914180"/>
                <a:gd name="connsiteX11238" fmla="*/ 6863540 w 9144548"/>
                <a:gd name="connsiteY11238" fmla="*/ 223197 h 914180"/>
                <a:gd name="connsiteX11239" fmla="*/ 6862334 w 9144548"/>
                <a:gd name="connsiteY11239" fmla="*/ 221880 h 914180"/>
                <a:gd name="connsiteX11240" fmla="*/ 6867599 w 9144548"/>
                <a:gd name="connsiteY11240" fmla="*/ 217328 h 914180"/>
                <a:gd name="connsiteX11241" fmla="*/ 6894204 w 9144548"/>
                <a:gd name="connsiteY11241" fmla="*/ 206796 h 914180"/>
                <a:gd name="connsiteX11242" fmla="*/ 6902925 w 9144548"/>
                <a:gd name="connsiteY11242" fmla="*/ 202846 h 914180"/>
                <a:gd name="connsiteX11243" fmla="*/ 6909397 w 9144548"/>
                <a:gd name="connsiteY11243" fmla="*/ 207838 h 914180"/>
                <a:gd name="connsiteX11244" fmla="*/ 6905996 w 9144548"/>
                <a:gd name="connsiteY11244" fmla="*/ 210087 h 914180"/>
                <a:gd name="connsiteX11245" fmla="*/ 6874182 w 9144548"/>
                <a:gd name="connsiteY11245" fmla="*/ 235484 h 914180"/>
                <a:gd name="connsiteX11246" fmla="*/ 6863705 w 9144548"/>
                <a:gd name="connsiteY11246" fmla="*/ 223362 h 914180"/>
                <a:gd name="connsiteX11247" fmla="*/ 6907368 w 9144548"/>
                <a:gd name="connsiteY11247" fmla="*/ 249088 h 914180"/>
                <a:gd name="connsiteX11248" fmla="*/ 6904790 w 9144548"/>
                <a:gd name="connsiteY11248" fmla="*/ 252489 h 914180"/>
                <a:gd name="connsiteX11249" fmla="*/ 6902870 w 9144548"/>
                <a:gd name="connsiteY11249" fmla="*/ 254738 h 914180"/>
                <a:gd name="connsiteX11250" fmla="*/ 6901609 w 9144548"/>
                <a:gd name="connsiteY11250" fmla="*/ 254628 h 914180"/>
                <a:gd name="connsiteX11251" fmla="*/ 6907368 w 9144548"/>
                <a:gd name="connsiteY11251" fmla="*/ 249088 h 914180"/>
                <a:gd name="connsiteX11252" fmla="*/ 6869684 w 9144548"/>
                <a:gd name="connsiteY11252" fmla="*/ 344258 h 914180"/>
                <a:gd name="connsiteX11253" fmla="*/ 6869355 w 9144548"/>
                <a:gd name="connsiteY11253" fmla="*/ 343764 h 914180"/>
                <a:gd name="connsiteX11254" fmla="*/ 6869958 w 9144548"/>
                <a:gd name="connsiteY11254" fmla="*/ 343983 h 914180"/>
                <a:gd name="connsiteX11255" fmla="*/ 6869629 w 9144548"/>
                <a:gd name="connsiteY11255" fmla="*/ 344258 h 914180"/>
                <a:gd name="connsiteX11256" fmla="*/ 6876431 w 9144548"/>
                <a:gd name="connsiteY11256" fmla="*/ 384081 h 914180"/>
                <a:gd name="connsiteX11257" fmla="*/ 6871000 w 9144548"/>
                <a:gd name="connsiteY11257" fmla="*/ 369929 h 914180"/>
                <a:gd name="connsiteX11258" fmla="*/ 6877089 w 9144548"/>
                <a:gd name="connsiteY11258" fmla="*/ 364279 h 914180"/>
                <a:gd name="connsiteX11259" fmla="*/ 6876485 w 9144548"/>
                <a:gd name="connsiteY11259" fmla="*/ 384081 h 914180"/>
                <a:gd name="connsiteX11260" fmla="*/ 6895245 w 9144548"/>
                <a:gd name="connsiteY11260" fmla="*/ 264446 h 914180"/>
                <a:gd name="connsiteX11261" fmla="*/ 6894094 w 9144548"/>
                <a:gd name="connsiteY11261" fmla="*/ 262636 h 914180"/>
                <a:gd name="connsiteX11262" fmla="*/ 6901224 w 9144548"/>
                <a:gd name="connsiteY11262" fmla="*/ 255067 h 914180"/>
                <a:gd name="connsiteX11263" fmla="*/ 6902431 w 9144548"/>
                <a:gd name="connsiteY11263" fmla="*/ 255286 h 914180"/>
                <a:gd name="connsiteX11264" fmla="*/ 6896507 w 9144548"/>
                <a:gd name="connsiteY11264" fmla="*/ 262636 h 914180"/>
                <a:gd name="connsiteX11265" fmla="*/ 6895245 w 9144548"/>
                <a:gd name="connsiteY11265" fmla="*/ 264446 h 914180"/>
                <a:gd name="connsiteX11266" fmla="*/ 6897933 w 9144548"/>
                <a:gd name="connsiteY11266" fmla="*/ 268560 h 914180"/>
                <a:gd name="connsiteX11267" fmla="*/ 6896617 w 9144548"/>
                <a:gd name="connsiteY11267" fmla="*/ 266531 h 914180"/>
                <a:gd name="connsiteX11268" fmla="*/ 6899414 w 9144548"/>
                <a:gd name="connsiteY11268" fmla="*/ 262911 h 914180"/>
                <a:gd name="connsiteX11269" fmla="*/ 6899524 w 9144548"/>
                <a:gd name="connsiteY11269" fmla="*/ 262801 h 914180"/>
                <a:gd name="connsiteX11270" fmla="*/ 6901114 w 9144548"/>
                <a:gd name="connsiteY11270" fmla="*/ 263459 h 914180"/>
                <a:gd name="connsiteX11271" fmla="*/ 6897988 w 9144548"/>
                <a:gd name="connsiteY11271" fmla="*/ 268506 h 914180"/>
                <a:gd name="connsiteX11272" fmla="*/ 6901169 w 9144548"/>
                <a:gd name="connsiteY11272" fmla="*/ 263404 h 914180"/>
                <a:gd name="connsiteX11273" fmla="*/ 6899524 w 9144548"/>
                <a:gd name="connsiteY11273" fmla="*/ 262856 h 914180"/>
                <a:gd name="connsiteX11274" fmla="*/ 6905613 w 9144548"/>
                <a:gd name="connsiteY11274" fmla="*/ 255889 h 914180"/>
                <a:gd name="connsiteX11275" fmla="*/ 6907752 w 9144548"/>
                <a:gd name="connsiteY11275" fmla="*/ 256273 h 914180"/>
                <a:gd name="connsiteX11276" fmla="*/ 6901169 w 9144548"/>
                <a:gd name="connsiteY11276" fmla="*/ 263404 h 914180"/>
                <a:gd name="connsiteX11277" fmla="*/ 6916858 w 9144548"/>
                <a:gd name="connsiteY11277" fmla="*/ 259071 h 914180"/>
                <a:gd name="connsiteX11278" fmla="*/ 6916474 w 9144548"/>
                <a:gd name="connsiteY11278" fmla="*/ 260497 h 914180"/>
                <a:gd name="connsiteX11279" fmla="*/ 6913128 w 9144548"/>
                <a:gd name="connsiteY11279" fmla="*/ 257480 h 914180"/>
                <a:gd name="connsiteX11280" fmla="*/ 6917187 w 9144548"/>
                <a:gd name="connsiteY11280" fmla="*/ 258413 h 914180"/>
                <a:gd name="connsiteX11281" fmla="*/ 6916912 w 9144548"/>
                <a:gd name="connsiteY11281" fmla="*/ 259071 h 914180"/>
                <a:gd name="connsiteX11282" fmla="*/ 6917735 w 9144548"/>
                <a:gd name="connsiteY11282" fmla="*/ 261375 h 914180"/>
                <a:gd name="connsiteX11283" fmla="*/ 6918010 w 9144548"/>
                <a:gd name="connsiteY11283" fmla="*/ 260716 h 914180"/>
                <a:gd name="connsiteX11284" fmla="*/ 6918338 w 9144548"/>
                <a:gd name="connsiteY11284" fmla="*/ 261759 h 914180"/>
                <a:gd name="connsiteX11285" fmla="*/ 6917790 w 9144548"/>
                <a:gd name="connsiteY11285" fmla="*/ 261375 h 914180"/>
                <a:gd name="connsiteX11286" fmla="*/ 6923550 w 9144548"/>
                <a:gd name="connsiteY11286" fmla="*/ 247826 h 914180"/>
                <a:gd name="connsiteX11287" fmla="*/ 6922178 w 9144548"/>
                <a:gd name="connsiteY11287" fmla="*/ 249636 h 914180"/>
                <a:gd name="connsiteX11288" fmla="*/ 6918010 w 9144548"/>
                <a:gd name="connsiteY11288" fmla="*/ 255615 h 914180"/>
                <a:gd name="connsiteX11289" fmla="*/ 6918010 w 9144548"/>
                <a:gd name="connsiteY11289" fmla="*/ 255944 h 914180"/>
                <a:gd name="connsiteX11290" fmla="*/ 6911921 w 9144548"/>
                <a:gd name="connsiteY11290" fmla="*/ 255396 h 914180"/>
                <a:gd name="connsiteX11291" fmla="*/ 6911811 w 9144548"/>
                <a:gd name="connsiteY11291" fmla="*/ 252214 h 914180"/>
                <a:gd name="connsiteX11292" fmla="*/ 6908849 w 9144548"/>
                <a:gd name="connsiteY11292" fmla="*/ 255121 h 914180"/>
                <a:gd name="connsiteX11293" fmla="*/ 6906436 w 9144548"/>
                <a:gd name="connsiteY11293" fmla="*/ 254902 h 914180"/>
                <a:gd name="connsiteX11294" fmla="*/ 6908246 w 9144548"/>
                <a:gd name="connsiteY11294" fmla="*/ 252818 h 914180"/>
                <a:gd name="connsiteX11295" fmla="*/ 6916035 w 9144548"/>
                <a:gd name="connsiteY11295" fmla="*/ 242615 h 914180"/>
                <a:gd name="connsiteX11296" fmla="*/ 6917900 w 9144548"/>
                <a:gd name="connsiteY11296" fmla="*/ 239872 h 914180"/>
                <a:gd name="connsiteX11297" fmla="*/ 6925744 w 9144548"/>
                <a:gd name="connsiteY11297" fmla="*/ 233509 h 914180"/>
                <a:gd name="connsiteX11298" fmla="*/ 6925908 w 9144548"/>
                <a:gd name="connsiteY11298" fmla="*/ 244919 h 914180"/>
                <a:gd name="connsiteX11299" fmla="*/ 6923495 w 9144548"/>
                <a:gd name="connsiteY11299" fmla="*/ 247716 h 914180"/>
                <a:gd name="connsiteX11300" fmla="*/ 6944339 w 9144548"/>
                <a:gd name="connsiteY11300" fmla="*/ 185897 h 914180"/>
                <a:gd name="connsiteX11301" fmla="*/ 6943461 w 9144548"/>
                <a:gd name="connsiteY11301" fmla="*/ 182606 h 914180"/>
                <a:gd name="connsiteX11302" fmla="*/ 6943845 w 9144548"/>
                <a:gd name="connsiteY11302" fmla="*/ 182715 h 914180"/>
                <a:gd name="connsiteX11303" fmla="*/ 6943790 w 9144548"/>
                <a:gd name="connsiteY11303" fmla="*/ 182715 h 914180"/>
                <a:gd name="connsiteX11304" fmla="*/ 6947356 w 9144548"/>
                <a:gd name="connsiteY11304" fmla="*/ 184196 h 914180"/>
                <a:gd name="connsiteX11305" fmla="*/ 6944394 w 9144548"/>
                <a:gd name="connsiteY11305" fmla="*/ 185897 h 914180"/>
                <a:gd name="connsiteX11306" fmla="*/ 6967981 w 9144548"/>
                <a:gd name="connsiteY11306" fmla="*/ 200598 h 914180"/>
                <a:gd name="connsiteX11307" fmla="*/ 6966664 w 9144548"/>
                <a:gd name="connsiteY11307" fmla="*/ 202188 h 914180"/>
                <a:gd name="connsiteX11308" fmla="*/ 6966116 w 9144548"/>
                <a:gd name="connsiteY11308" fmla="*/ 201969 h 914180"/>
                <a:gd name="connsiteX11309" fmla="*/ 6967981 w 9144548"/>
                <a:gd name="connsiteY11309" fmla="*/ 200598 h 914180"/>
                <a:gd name="connsiteX11310" fmla="*/ 6951195 w 9144548"/>
                <a:gd name="connsiteY11310" fmla="*/ 214585 h 914180"/>
                <a:gd name="connsiteX11311" fmla="*/ 6950921 w 9144548"/>
                <a:gd name="connsiteY11311" fmla="*/ 213433 h 914180"/>
                <a:gd name="connsiteX11312" fmla="*/ 6965183 w 9144548"/>
                <a:gd name="connsiteY11312" fmla="*/ 202682 h 914180"/>
                <a:gd name="connsiteX11313" fmla="*/ 6965951 w 9144548"/>
                <a:gd name="connsiteY11313" fmla="*/ 203066 h 914180"/>
                <a:gd name="connsiteX11314" fmla="*/ 6964305 w 9144548"/>
                <a:gd name="connsiteY11314" fmla="*/ 204986 h 914180"/>
                <a:gd name="connsiteX11315" fmla="*/ 6953116 w 9144548"/>
                <a:gd name="connsiteY11315" fmla="*/ 216944 h 914180"/>
                <a:gd name="connsiteX11316" fmla="*/ 6951195 w 9144548"/>
                <a:gd name="connsiteY11316" fmla="*/ 214585 h 914180"/>
                <a:gd name="connsiteX11317" fmla="*/ 6967542 w 9144548"/>
                <a:gd name="connsiteY11317" fmla="*/ 205370 h 914180"/>
                <a:gd name="connsiteX11318" fmla="*/ 6968419 w 9144548"/>
                <a:gd name="connsiteY11318" fmla="*/ 204273 h 914180"/>
                <a:gd name="connsiteX11319" fmla="*/ 6970120 w 9144548"/>
                <a:gd name="connsiteY11319" fmla="*/ 205150 h 914180"/>
                <a:gd name="connsiteX11320" fmla="*/ 6979774 w 9144548"/>
                <a:gd name="connsiteY11320" fmla="*/ 210910 h 914180"/>
                <a:gd name="connsiteX11321" fmla="*/ 6973576 w 9144548"/>
                <a:gd name="connsiteY11321" fmla="*/ 215188 h 914180"/>
                <a:gd name="connsiteX11322" fmla="*/ 6971436 w 9144548"/>
                <a:gd name="connsiteY11322" fmla="*/ 214421 h 914180"/>
                <a:gd name="connsiteX11323" fmla="*/ 6973411 w 9144548"/>
                <a:gd name="connsiteY11323" fmla="*/ 215298 h 914180"/>
                <a:gd name="connsiteX11324" fmla="*/ 6962660 w 9144548"/>
                <a:gd name="connsiteY11324" fmla="*/ 222703 h 914180"/>
                <a:gd name="connsiteX11325" fmla="*/ 6955694 w 9144548"/>
                <a:gd name="connsiteY11325" fmla="*/ 218534 h 914180"/>
                <a:gd name="connsiteX11326" fmla="*/ 6967597 w 9144548"/>
                <a:gd name="connsiteY11326" fmla="*/ 205425 h 914180"/>
                <a:gd name="connsiteX11327" fmla="*/ 6962057 w 9144548"/>
                <a:gd name="connsiteY11327" fmla="*/ 296206 h 914180"/>
                <a:gd name="connsiteX11328" fmla="*/ 6963208 w 9144548"/>
                <a:gd name="connsiteY11328" fmla="*/ 296974 h 914180"/>
                <a:gd name="connsiteX11329" fmla="*/ 6962221 w 9144548"/>
                <a:gd name="connsiteY11329" fmla="*/ 297632 h 914180"/>
                <a:gd name="connsiteX11330" fmla="*/ 6962057 w 9144548"/>
                <a:gd name="connsiteY11330" fmla="*/ 296206 h 914180"/>
                <a:gd name="connsiteX11331" fmla="*/ 6962770 w 9144548"/>
                <a:gd name="connsiteY11331" fmla="*/ 305367 h 914180"/>
                <a:gd name="connsiteX11332" fmla="*/ 6962385 w 9144548"/>
                <a:gd name="connsiteY11332" fmla="*/ 299498 h 914180"/>
                <a:gd name="connsiteX11333" fmla="*/ 6964141 w 9144548"/>
                <a:gd name="connsiteY11333" fmla="*/ 298510 h 914180"/>
                <a:gd name="connsiteX11334" fmla="*/ 6962715 w 9144548"/>
                <a:gd name="connsiteY11334" fmla="*/ 305367 h 914180"/>
                <a:gd name="connsiteX11335" fmla="*/ 6964635 w 9144548"/>
                <a:gd name="connsiteY11335" fmla="*/ 295822 h 914180"/>
                <a:gd name="connsiteX11336" fmla="*/ 6961837 w 9144548"/>
                <a:gd name="connsiteY11336" fmla="*/ 293848 h 914180"/>
                <a:gd name="connsiteX11337" fmla="*/ 6961672 w 9144548"/>
                <a:gd name="connsiteY11337" fmla="*/ 292147 h 914180"/>
                <a:gd name="connsiteX11338" fmla="*/ 6965786 w 9144548"/>
                <a:gd name="connsiteY11338" fmla="*/ 289185 h 914180"/>
                <a:gd name="connsiteX11339" fmla="*/ 6964635 w 9144548"/>
                <a:gd name="connsiteY11339" fmla="*/ 295767 h 914180"/>
                <a:gd name="connsiteX11340" fmla="*/ 6967322 w 9144548"/>
                <a:gd name="connsiteY11340" fmla="*/ 280464 h 914180"/>
                <a:gd name="connsiteX11341" fmla="*/ 6965951 w 9144548"/>
                <a:gd name="connsiteY11341" fmla="*/ 280738 h 914180"/>
                <a:gd name="connsiteX11342" fmla="*/ 6965786 w 9144548"/>
                <a:gd name="connsiteY11342" fmla="*/ 280573 h 914180"/>
                <a:gd name="connsiteX11343" fmla="*/ 6967377 w 9144548"/>
                <a:gd name="connsiteY11343" fmla="*/ 279860 h 914180"/>
                <a:gd name="connsiteX11344" fmla="*/ 6967267 w 9144548"/>
                <a:gd name="connsiteY11344" fmla="*/ 280464 h 914180"/>
                <a:gd name="connsiteX11345" fmla="*/ 6979171 w 9144548"/>
                <a:gd name="connsiteY11345" fmla="*/ 227969 h 914180"/>
                <a:gd name="connsiteX11346" fmla="*/ 6973795 w 9144548"/>
                <a:gd name="connsiteY11346" fmla="*/ 229615 h 914180"/>
                <a:gd name="connsiteX11347" fmla="*/ 6964744 w 9144548"/>
                <a:gd name="connsiteY11347" fmla="*/ 223910 h 914180"/>
                <a:gd name="connsiteX11348" fmla="*/ 6975934 w 9144548"/>
                <a:gd name="connsiteY11348" fmla="*/ 216395 h 914180"/>
                <a:gd name="connsiteX11349" fmla="*/ 6981419 w 9144548"/>
                <a:gd name="connsiteY11349" fmla="*/ 219412 h 914180"/>
                <a:gd name="connsiteX11350" fmla="*/ 6979171 w 9144548"/>
                <a:gd name="connsiteY11350" fmla="*/ 227969 h 914180"/>
                <a:gd name="connsiteX11351" fmla="*/ 6981694 w 9144548"/>
                <a:gd name="connsiteY11351" fmla="*/ 218589 h 914180"/>
                <a:gd name="connsiteX11352" fmla="*/ 6976318 w 9144548"/>
                <a:gd name="connsiteY11352" fmla="*/ 216231 h 914180"/>
                <a:gd name="connsiteX11353" fmla="*/ 6981968 w 9144548"/>
                <a:gd name="connsiteY11353" fmla="*/ 212446 h 914180"/>
                <a:gd name="connsiteX11354" fmla="*/ 6983120 w 9144548"/>
                <a:gd name="connsiteY11354" fmla="*/ 213269 h 914180"/>
                <a:gd name="connsiteX11355" fmla="*/ 6981694 w 9144548"/>
                <a:gd name="connsiteY11355" fmla="*/ 218644 h 914180"/>
                <a:gd name="connsiteX11356" fmla="*/ 6983614 w 9144548"/>
                <a:gd name="connsiteY11356" fmla="*/ 211403 h 914180"/>
                <a:gd name="connsiteX11357" fmla="*/ 6983504 w 9144548"/>
                <a:gd name="connsiteY11357" fmla="*/ 211349 h 914180"/>
                <a:gd name="connsiteX11358" fmla="*/ 6983668 w 9144548"/>
                <a:gd name="connsiteY11358" fmla="*/ 211239 h 914180"/>
                <a:gd name="connsiteX11359" fmla="*/ 6983614 w 9144548"/>
                <a:gd name="connsiteY11359" fmla="*/ 211403 h 914180"/>
                <a:gd name="connsiteX11360" fmla="*/ 6981200 w 9144548"/>
                <a:gd name="connsiteY11360" fmla="*/ 209813 h 914180"/>
                <a:gd name="connsiteX11361" fmla="*/ 6971820 w 9144548"/>
                <a:gd name="connsiteY11361" fmla="*/ 204547 h 914180"/>
                <a:gd name="connsiteX11362" fmla="*/ 6969132 w 9144548"/>
                <a:gd name="connsiteY11362" fmla="*/ 203340 h 914180"/>
                <a:gd name="connsiteX11363" fmla="*/ 6972643 w 9144548"/>
                <a:gd name="connsiteY11363" fmla="*/ 198623 h 914180"/>
                <a:gd name="connsiteX11364" fmla="*/ 6984107 w 9144548"/>
                <a:gd name="connsiteY11364" fmla="*/ 207728 h 914180"/>
                <a:gd name="connsiteX11365" fmla="*/ 6981200 w 9144548"/>
                <a:gd name="connsiteY11365" fmla="*/ 209868 h 914180"/>
                <a:gd name="connsiteX11366" fmla="*/ 6985150 w 9144548"/>
                <a:gd name="connsiteY11366" fmla="*/ 206083 h 914180"/>
                <a:gd name="connsiteX11367" fmla="*/ 6973576 w 9144548"/>
                <a:gd name="connsiteY11367" fmla="*/ 197306 h 914180"/>
                <a:gd name="connsiteX11368" fmla="*/ 6974399 w 9144548"/>
                <a:gd name="connsiteY11368" fmla="*/ 196100 h 914180"/>
                <a:gd name="connsiteX11369" fmla="*/ 6987344 w 9144548"/>
                <a:gd name="connsiteY11369" fmla="*/ 187488 h 914180"/>
                <a:gd name="connsiteX11370" fmla="*/ 6988879 w 9144548"/>
                <a:gd name="connsiteY11370" fmla="*/ 188640 h 914180"/>
                <a:gd name="connsiteX11371" fmla="*/ 6989977 w 9144548"/>
                <a:gd name="connsiteY11371" fmla="*/ 189517 h 914180"/>
                <a:gd name="connsiteX11372" fmla="*/ 6985150 w 9144548"/>
                <a:gd name="connsiteY11372" fmla="*/ 206083 h 914180"/>
                <a:gd name="connsiteX11373" fmla="*/ 6990525 w 9144548"/>
                <a:gd name="connsiteY11373" fmla="*/ 187543 h 914180"/>
                <a:gd name="connsiteX11374" fmla="*/ 6989099 w 9144548"/>
                <a:gd name="connsiteY11374" fmla="*/ 186391 h 914180"/>
                <a:gd name="connsiteX11375" fmla="*/ 6991293 w 9144548"/>
                <a:gd name="connsiteY11375" fmla="*/ 185019 h 914180"/>
                <a:gd name="connsiteX11376" fmla="*/ 6990525 w 9144548"/>
                <a:gd name="connsiteY11376" fmla="*/ 187488 h 914180"/>
                <a:gd name="connsiteX11377" fmla="*/ 7022779 w 9144548"/>
                <a:gd name="connsiteY11377" fmla="*/ 167850 h 914180"/>
                <a:gd name="connsiteX11378" fmla="*/ 7030294 w 9144548"/>
                <a:gd name="connsiteY11378" fmla="*/ 164340 h 914180"/>
                <a:gd name="connsiteX11379" fmla="*/ 7023053 w 9144548"/>
                <a:gd name="connsiteY11379" fmla="*/ 172019 h 914180"/>
                <a:gd name="connsiteX11380" fmla="*/ 7022614 w 9144548"/>
                <a:gd name="connsiteY11380" fmla="*/ 172458 h 914180"/>
                <a:gd name="connsiteX11381" fmla="*/ 7022779 w 9144548"/>
                <a:gd name="connsiteY11381" fmla="*/ 167795 h 914180"/>
                <a:gd name="connsiteX11382" fmla="*/ 7022121 w 9144548"/>
                <a:gd name="connsiteY11382" fmla="*/ 188640 h 914180"/>
                <a:gd name="connsiteX11383" fmla="*/ 7022504 w 9144548"/>
                <a:gd name="connsiteY11383" fmla="*/ 174981 h 914180"/>
                <a:gd name="connsiteX11384" fmla="*/ 7024863 w 9144548"/>
                <a:gd name="connsiteY11384" fmla="*/ 172239 h 914180"/>
                <a:gd name="connsiteX11385" fmla="*/ 7031390 w 9144548"/>
                <a:gd name="connsiteY11385" fmla="*/ 163791 h 914180"/>
                <a:gd name="connsiteX11386" fmla="*/ 7044500 w 9144548"/>
                <a:gd name="connsiteY11386" fmla="*/ 158306 h 914180"/>
                <a:gd name="connsiteX11387" fmla="*/ 7045213 w 9144548"/>
                <a:gd name="connsiteY11387" fmla="*/ 163791 h 914180"/>
                <a:gd name="connsiteX11388" fmla="*/ 7045543 w 9144548"/>
                <a:gd name="connsiteY11388" fmla="*/ 182057 h 914180"/>
                <a:gd name="connsiteX11389" fmla="*/ 7030623 w 9144548"/>
                <a:gd name="connsiteY11389" fmla="*/ 191492 h 914180"/>
                <a:gd name="connsiteX11390" fmla="*/ 7025686 w 9144548"/>
                <a:gd name="connsiteY11390" fmla="*/ 180850 h 914180"/>
                <a:gd name="connsiteX11391" fmla="*/ 7025686 w 9144548"/>
                <a:gd name="connsiteY11391" fmla="*/ 180850 h 914180"/>
                <a:gd name="connsiteX11392" fmla="*/ 7024863 w 9144548"/>
                <a:gd name="connsiteY11392" fmla="*/ 175420 h 914180"/>
                <a:gd name="connsiteX11393" fmla="*/ 7024753 w 9144548"/>
                <a:gd name="connsiteY11393" fmla="*/ 180905 h 914180"/>
                <a:gd name="connsiteX11394" fmla="*/ 7024753 w 9144548"/>
                <a:gd name="connsiteY11394" fmla="*/ 180905 h 914180"/>
                <a:gd name="connsiteX11395" fmla="*/ 7024753 w 9144548"/>
                <a:gd name="connsiteY11395" fmla="*/ 180905 h 914180"/>
                <a:gd name="connsiteX11396" fmla="*/ 7029032 w 9144548"/>
                <a:gd name="connsiteY11396" fmla="*/ 192534 h 914180"/>
                <a:gd name="connsiteX11397" fmla="*/ 7026783 w 9144548"/>
                <a:gd name="connsiteY11397" fmla="*/ 194015 h 914180"/>
                <a:gd name="connsiteX11398" fmla="*/ 7022285 w 9144548"/>
                <a:gd name="connsiteY11398" fmla="*/ 197251 h 914180"/>
                <a:gd name="connsiteX11399" fmla="*/ 7022066 w 9144548"/>
                <a:gd name="connsiteY11399" fmla="*/ 188640 h 914180"/>
                <a:gd name="connsiteX11400" fmla="*/ 7022450 w 9144548"/>
                <a:gd name="connsiteY11400" fmla="*/ 200323 h 914180"/>
                <a:gd name="connsiteX11401" fmla="*/ 7030294 w 9144548"/>
                <a:gd name="connsiteY11401" fmla="*/ 194893 h 914180"/>
                <a:gd name="connsiteX11402" fmla="*/ 7030403 w 9144548"/>
                <a:gd name="connsiteY11402" fmla="*/ 194838 h 914180"/>
                <a:gd name="connsiteX11403" fmla="*/ 7031555 w 9144548"/>
                <a:gd name="connsiteY11403" fmla="*/ 196867 h 914180"/>
                <a:gd name="connsiteX11404" fmla="*/ 7042745 w 9144548"/>
                <a:gd name="connsiteY11404" fmla="*/ 211897 h 914180"/>
                <a:gd name="connsiteX11405" fmla="*/ 7038741 w 9144548"/>
                <a:gd name="connsiteY11405" fmla="*/ 214530 h 914180"/>
                <a:gd name="connsiteX11406" fmla="*/ 7036985 w 9144548"/>
                <a:gd name="connsiteY11406" fmla="*/ 212720 h 914180"/>
                <a:gd name="connsiteX11407" fmla="*/ 7022450 w 9144548"/>
                <a:gd name="connsiteY11407" fmla="*/ 200707 h 914180"/>
                <a:gd name="connsiteX11408" fmla="*/ 7022450 w 9144548"/>
                <a:gd name="connsiteY11408" fmla="*/ 200378 h 914180"/>
                <a:gd name="connsiteX11409" fmla="*/ 7022504 w 9144548"/>
                <a:gd name="connsiteY11409" fmla="*/ 203121 h 914180"/>
                <a:gd name="connsiteX11410" fmla="*/ 7035066 w 9144548"/>
                <a:gd name="connsiteY11410" fmla="*/ 213049 h 914180"/>
                <a:gd name="connsiteX11411" fmla="*/ 7037535 w 9144548"/>
                <a:gd name="connsiteY11411" fmla="*/ 215298 h 914180"/>
                <a:gd name="connsiteX11412" fmla="*/ 7034243 w 9144548"/>
                <a:gd name="connsiteY11412" fmla="*/ 217492 h 914180"/>
                <a:gd name="connsiteX11413" fmla="*/ 7023108 w 9144548"/>
                <a:gd name="connsiteY11413" fmla="*/ 213378 h 914180"/>
                <a:gd name="connsiteX11414" fmla="*/ 7022504 w 9144548"/>
                <a:gd name="connsiteY11414" fmla="*/ 203066 h 914180"/>
                <a:gd name="connsiteX11415" fmla="*/ 7031445 w 9144548"/>
                <a:gd name="connsiteY11415" fmla="*/ 270974 h 914180"/>
                <a:gd name="connsiteX11416" fmla="*/ 7030513 w 9144548"/>
                <a:gd name="connsiteY11416" fmla="*/ 268451 h 914180"/>
                <a:gd name="connsiteX11417" fmla="*/ 7036657 w 9144548"/>
                <a:gd name="connsiteY11417" fmla="*/ 272619 h 914180"/>
                <a:gd name="connsiteX11418" fmla="*/ 7031445 w 9144548"/>
                <a:gd name="connsiteY11418" fmla="*/ 271029 h 914180"/>
                <a:gd name="connsiteX11419" fmla="*/ 7029745 w 9144548"/>
                <a:gd name="connsiteY11419" fmla="*/ 263843 h 914180"/>
                <a:gd name="connsiteX11420" fmla="*/ 7029307 w 9144548"/>
                <a:gd name="connsiteY11420" fmla="*/ 261155 h 914180"/>
                <a:gd name="connsiteX11421" fmla="*/ 7029471 w 9144548"/>
                <a:gd name="connsiteY11421" fmla="*/ 261265 h 914180"/>
                <a:gd name="connsiteX11422" fmla="*/ 7037918 w 9144548"/>
                <a:gd name="connsiteY11422" fmla="*/ 264721 h 914180"/>
                <a:gd name="connsiteX11423" fmla="*/ 7029745 w 9144548"/>
                <a:gd name="connsiteY11423" fmla="*/ 263843 h 914180"/>
                <a:gd name="connsiteX11424" fmla="*/ 7041429 w 9144548"/>
                <a:gd name="connsiteY11424" fmla="*/ 222155 h 914180"/>
                <a:gd name="connsiteX11425" fmla="*/ 7040716 w 9144548"/>
                <a:gd name="connsiteY11425" fmla="*/ 222484 h 914180"/>
                <a:gd name="connsiteX11426" fmla="*/ 7036821 w 9144548"/>
                <a:gd name="connsiteY11426" fmla="*/ 218809 h 914180"/>
                <a:gd name="connsiteX11427" fmla="*/ 7039344 w 9144548"/>
                <a:gd name="connsiteY11427" fmla="*/ 217054 h 914180"/>
                <a:gd name="connsiteX11428" fmla="*/ 7042635 w 9144548"/>
                <a:gd name="connsiteY11428" fmla="*/ 221003 h 914180"/>
                <a:gd name="connsiteX11429" fmla="*/ 7041374 w 9144548"/>
                <a:gd name="connsiteY11429" fmla="*/ 222155 h 914180"/>
                <a:gd name="connsiteX11430" fmla="*/ 7045872 w 9144548"/>
                <a:gd name="connsiteY11430" fmla="*/ 219138 h 914180"/>
                <a:gd name="connsiteX11431" fmla="*/ 7044994 w 9144548"/>
                <a:gd name="connsiteY11431" fmla="*/ 218425 h 914180"/>
                <a:gd name="connsiteX11432" fmla="*/ 7043458 w 9144548"/>
                <a:gd name="connsiteY11432" fmla="*/ 220180 h 914180"/>
                <a:gd name="connsiteX11433" fmla="*/ 7040496 w 9144548"/>
                <a:gd name="connsiteY11433" fmla="*/ 216285 h 914180"/>
                <a:gd name="connsiteX11434" fmla="*/ 7044281 w 9144548"/>
                <a:gd name="connsiteY11434" fmla="*/ 213707 h 914180"/>
                <a:gd name="connsiteX11435" fmla="*/ 7045872 w 9144548"/>
                <a:gd name="connsiteY11435" fmla="*/ 215682 h 914180"/>
                <a:gd name="connsiteX11436" fmla="*/ 7045872 w 9144548"/>
                <a:gd name="connsiteY11436" fmla="*/ 219083 h 914180"/>
                <a:gd name="connsiteX11437" fmla="*/ 7044665 w 9144548"/>
                <a:gd name="connsiteY11437" fmla="*/ 210636 h 914180"/>
                <a:gd name="connsiteX11438" fmla="*/ 7033914 w 9144548"/>
                <a:gd name="connsiteY11438" fmla="*/ 196538 h 914180"/>
                <a:gd name="connsiteX11439" fmla="*/ 7032049 w 9144548"/>
                <a:gd name="connsiteY11439" fmla="*/ 193686 h 914180"/>
                <a:gd name="connsiteX11440" fmla="*/ 7045708 w 9144548"/>
                <a:gd name="connsiteY11440" fmla="*/ 184745 h 914180"/>
                <a:gd name="connsiteX11441" fmla="*/ 7045981 w 9144548"/>
                <a:gd name="connsiteY11441" fmla="*/ 209813 h 914180"/>
                <a:gd name="connsiteX11442" fmla="*/ 7044720 w 9144548"/>
                <a:gd name="connsiteY11442" fmla="*/ 210581 h 914180"/>
                <a:gd name="connsiteX11443" fmla="*/ 7089315 w 9144548"/>
                <a:gd name="connsiteY11443" fmla="*/ 248320 h 914180"/>
                <a:gd name="connsiteX11444" fmla="*/ 7087231 w 9144548"/>
                <a:gd name="connsiteY11444" fmla="*/ 244261 h 914180"/>
                <a:gd name="connsiteX11445" fmla="*/ 7082129 w 9144548"/>
                <a:gd name="connsiteY11445" fmla="*/ 233235 h 914180"/>
                <a:gd name="connsiteX11446" fmla="*/ 7081526 w 9144548"/>
                <a:gd name="connsiteY11446" fmla="*/ 231151 h 914180"/>
                <a:gd name="connsiteX11447" fmla="*/ 7087834 w 9144548"/>
                <a:gd name="connsiteY11447" fmla="*/ 233948 h 914180"/>
                <a:gd name="connsiteX11448" fmla="*/ 7089315 w 9144548"/>
                <a:gd name="connsiteY11448" fmla="*/ 248320 h 914180"/>
                <a:gd name="connsiteX11449" fmla="*/ 7052345 w 9144548"/>
                <a:gd name="connsiteY11449" fmla="*/ 155399 h 914180"/>
                <a:gd name="connsiteX11450" fmla="*/ 7074944 w 9144548"/>
                <a:gd name="connsiteY11450" fmla="*/ 147993 h 914180"/>
                <a:gd name="connsiteX11451" fmla="*/ 7077851 w 9144548"/>
                <a:gd name="connsiteY11451" fmla="*/ 164833 h 914180"/>
                <a:gd name="connsiteX11452" fmla="*/ 7065728 w 9144548"/>
                <a:gd name="connsiteY11452" fmla="*/ 170812 h 914180"/>
                <a:gd name="connsiteX11453" fmla="*/ 7058982 w 9144548"/>
                <a:gd name="connsiteY11453" fmla="*/ 174433 h 914180"/>
                <a:gd name="connsiteX11454" fmla="*/ 7052345 w 9144548"/>
                <a:gd name="connsiteY11454" fmla="*/ 155344 h 914180"/>
                <a:gd name="connsiteX11455" fmla="*/ 7059585 w 9144548"/>
                <a:gd name="connsiteY11455" fmla="*/ 176407 h 914180"/>
                <a:gd name="connsiteX11456" fmla="*/ 7068142 w 9144548"/>
                <a:gd name="connsiteY11456" fmla="*/ 171580 h 914180"/>
                <a:gd name="connsiteX11457" fmla="*/ 7078070 w 9144548"/>
                <a:gd name="connsiteY11457" fmla="*/ 166314 h 914180"/>
                <a:gd name="connsiteX11458" fmla="*/ 7082129 w 9144548"/>
                <a:gd name="connsiteY11458" fmla="*/ 191657 h 914180"/>
                <a:gd name="connsiteX11459" fmla="*/ 7066332 w 9144548"/>
                <a:gd name="connsiteY11459" fmla="*/ 198403 h 914180"/>
                <a:gd name="connsiteX11460" fmla="*/ 7059585 w 9144548"/>
                <a:gd name="connsiteY11460" fmla="*/ 176352 h 914180"/>
                <a:gd name="connsiteX11461" fmla="*/ 7067539 w 9144548"/>
                <a:gd name="connsiteY11461" fmla="*/ 202298 h 914180"/>
                <a:gd name="connsiteX11462" fmla="*/ 7066826 w 9144548"/>
                <a:gd name="connsiteY11462" fmla="*/ 200049 h 914180"/>
                <a:gd name="connsiteX11463" fmla="*/ 7082294 w 9144548"/>
                <a:gd name="connsiteY11463" fmla="*/ 192808 h 914180"/>
                <a:gd name="connsiteX11464" fmla="*/ 7084160 w 9144548"/>
                <a:gd name="connsiteY11464" fmla="*/ 205534 h 914180"/>
                <a:gd name="connsiteX11465" fmla="*/ 7069514 w 9144548"/>
                <a:gd name="connsiteY11465" fmla="*/ 210252 h 914180"/>
                <a:gd name="connsiteX11466" fmla="*/ 7067484 w 9144548"/>
                <a:gd name="connsiteY11466" fmla="*/ 202353 h 914180"/>
                <a:gd name="connsiteX11467" fmla="*/ 7069787 w 9144548"/>
                <a:gd name="connsiteY11467" fmla="*/ 211129 h 914180"/>
                <a:gd name="connsiteX11468" fmla="*/ 7084214 w 9144548"/>
                <a:gd name="connsiteY11468" fmla="*/ 205699 h 914180"/>
                <a:gd name="connsiteX11469" fmla="*/ 7085476 w 9144548"/>
                <a:gd name="connsiteY11469" fmla="*/ 215024 h 914180"/>
                <a:gd name="connsiteX11470" fmla="*/ 7070501 w 9144548"/>
                <a:gd name="connsiteY11470" fmla="*/ 213872 h 914180"/>
                <a:gd name="connsiteX11471" fmla="*/ 7069787 w 9144548"/>
                <a:gd name="connsiteY11471" fmla="*/ 211129 h 914180"/>
                <a:gd name="connsiteX11472" fmla="*/ 7070665 w 9144548"/>
                <a:gd name="connsiteY11472" fmla="*/ 214475 h 914180"/>
                <a:gd name="connsiteX11473" fmla="*/ 7085805 w 9144548"/>
                <a:gd name="connsiteY11473" fmla="*/ 217492 h 914180"/>
                <a:gd name="connsiteX11474" fmla="*/ 7087725 w 9144548"/>
                <a:gd name="connsiteY11474" fmla="*/ 232906 h 914180"/>
                <a:gd name="connsiteX11475" fmla="*/ 7081252 w 9144548"/>
                <a:gd name="connsiteY11475" fmla="*/ 230328 h 914180"/>
                <a:gd name="connsiteX11476" fmla="*/ 7080484 w 9144548"/>
                <a:gd name="connsiteY11476" fmla="*/ 227640 h 914180"/>
                <a:gd name="connsiteX11477" fmla="*/ 7079551 w 9144548"/>
                <a:gd name="connsiteY11477" fmla="*/ 221990 h 914180"/>
                <a:gd name="connsiteX11478" fmla="*/ 7079113 w 9144548"/>
                <a:gd name="connsiteY11478" fmla="*/ 227640 h 914180"/>
                <a:gd name="connsiteX11479" fmla="*/ 7079387 w 9144548"/>
                <a:gd name="connsiteY11479" fmla="*/ 229505 h 914180"/>
                <a:gd name="connsiteX11480" fmla="*/ 7073847 w 9144548"/>
                <a:gd name="connsiteY11480" fmla="*/ 227530 h 914180"/>
                <a:gd name="connsiteX11481" fmla="*/ 7070665 w 9144548"/>
                <a:gd name="connsiteY11481" fmla="*/ 214421 h 914180"/>
                <a:gd name="connsiteX11482" fmla="*/ 7077742 w 9144548"/>
                <a:gd name="connsiteY11482" fmla="*/ 245303 h 914180"/>
                <a:gd name="connsiteX11483" fmla="*/ 7077577 w 9144548"/>
                <a:gd name="connsiteY11483" fmla="*/ 245412 h 914180"/>
                <a:gd name="connsiteX11484" fmla="*/ 7073901 w 9144548"/>
                <a:gd name="connsiteY11484" fmla="*/ 227969 h 914180"/>
                <a:gd name="connsiteX11485" fmla="*/ 7079497 w 9144548"/>
                <a:gd name="connsiteY11485" fmla="*/ 230273 h 914180"/>
                <a:gd name="connsiteX11486" fmla="*/ 7079991 w 9144548"/>
                <a:gd name="connsiteY11486" fmla="*/ 233400 h 914180"/>
                <a:gd name="connsiteX11487" fmla="*/ 7084488 w 9144548"/>
                <a:gd name="connsiteY11487" fmla="*/ 244590 h 914180"/>
                <a:gd name="connsiteX11488" fmla="*/ 7089919 w 9144548"/>
                <a:gd name="connsiteY11488" fmla="*/ 254738 h 914180"/>
                <a:gd name="connsiteX11489" fmla="*/ 7090138 w 9144548"/>
                <a:gd name="connsiteY11489" fmla="*/ 257919 h 914180"/>
                <a:gd name="connsiteX11490" fmla="*/ 7083940 w 9144548"/>
                <a:gd name="connsiteY11490" fmla="*/ 261594 h 914180"/>
                <a:gd name="connsiteX11491" fmla="*/ 7083940 w 9144548"/>
                <a:gd name="connsiteY11491" fmla="*/ 261594 h 914180"/>
                <a:gd name="connsiteX11492" fmla="*/ 7084927 w 9144548"/>
                <a:gd name="connsiteY11492" fmla="*/ 258797 h 914180"/>
                <a:gd name="connsiteX11493" fmla="*/ 7078125 w 9144548"/>
                <a:gd name="connsiteY11493" fmla="*/ 244261 h 914180"/>
                <a:gd name="connsiteX11494" fmla="*/ 7077687 w 9144548"/>
                <a:gd name="connsiteY11494" fmla="*/ 245412 h 914180"/>
                <a:gd name="connsiteX11495" fmla="*/ 7086957 w 9144548"/>
                <a:gd name="connsiteY11495" fmla="*/ 698608 h 914180"/>
                <a:gd name="connsiteX11496" fmla="*/ 7084269 w 9144548"/>
                <a:gd name="connsiteY11496" fmla="*/ 695756 h 914180"/>
                <a:gd name="connsiteX11497" fmla="*/ 7087670 w 9144548"/>
                <a:gd name="connsiteY11497" fmla="*/ 695756 h 914180"/>
                <a:gd name="connsiteX11498" fmla="*/ 7092881 w 9144548"/>
                <a:gd name="connsiteY11498" fmla="*/ 705794 h 914180"/>
                <a:gd name="connsiteX11499" fmla="*/ 7086957 w 9144548"/>
                <a:gd name="connsiteY11499" fmla="*/ 698608 h 914180"/>
                <a:gd name="connsiteX11500" fmla="*/ 7089590 w 9144548"/>
                <a:gd name="connsiteY11500" fmla="*/ 276075 h 914180"/>
                <a:gd name="connsiteX11501" fmla="*/ 7091290 w 9144548"/>
                <a:gd name="connsiteY11501" fmla="*/ 274594 h 914180"/>
                <a:gd name="connsiteX11502" fmla="*/ 7091290 w 9144548"/>
                <a:gd name="connsiteY11502" fmla="*/ 275472 h 914180"/>
                <a:gd name="connsiteX11503" fmla="*/ 7089535 w 9144548"/>
                <a:gd name="connsiteY11503" fmla="*/ 276075 h 914180"/>
                <a:gd name="connsiteX11504" fmla="*/ 7100561 w 9144548"/>
                <a:gd name="connsiteY11504" fmla="*/ 705739 h 914180"/>
                <a:gd name="connsiteX11505" fmla="*/ 7097489 w 9144548"/>
                <a:gd name="connsiteY11505" fmla="*/ 695701 h 914180"/>
                <a:gd name="connsiteX11506" fmla="*/ 7100834 w 9144548"/>
                <a:gd name="connsiteY11506" fmla="*/ 695701 h 914180"/>
                <a:gd name="connsiteX11507" fmla="*/ 7100561 w 9144548"/>
                <a:gd name="connsiteY11507" fmla="*/ 705739 h 914180"/>
                <a:gd name="connsiteX11508" fmla="*/ 7205165 w 9144548"/>
                <a:gd name="connsiteY11508" fmla="*/ 100381 h 914180"/>
                <a:gd name="connsiteX11509" fmla="*/ 7207798 w 9144548"/>
                <a:gd name="connsiteY11509" fmla="*/ 102356 h 914180"/>
                <a:gd name="connsiteX11510" fmla="*/ 7212625 w 9144548"/>
                <a:gd name="connsiteY11510" fmla="*/ 109542 h 914180"/>
                <a:gd name="connsiteX11511" fmla="*/ 7227874 w 9144548"/>
                <a:gd name="connsiteY11511" fmla="*/ 127423 h 914180"/>
                <a:gd name="connsiteX11512" fmla="*/ 7247676 w 9144548"/>
                <a:gd name="connsiteY11512" fmla="*/ 156660 h 914180"/>
                <a:gd name="connsiteX11513" fmla="*/ 7228478 w 9144548"/>
                <a:gd name="connsiteY11513" fmla="*/ 148871 h 914180"/>
                <a:gd name="connsiteX11514" fmla="*/ 7225022 w 9144548"/>
                <a:gd name="connsiteY11514" fmla="*/ 144977 h 914180"/>
                <a:gd name="connsiteX11515" fmla="*/ 7205768 w 9144548"/>
                <a:gd name="connsiteY11515" fmla="*/ 125284 h 914180"/>
                <a:gd name="connsiteX11516" fmla="*/ 7205494 w 9144548"/>
                <a:gd name="connsiteY11516" fmla="*/ 123584 h 914180"/>
                <a:gd name="connsiteX11517" fmla="*/ 7205110 w 9144548"/>
                <a:gd name="connsiteY11517" fmla="*/ 100326 h 914180"/>
                <a:gd name="connsiteX11518" fmla="*/ 7218440 w 9144548"/>
                <a:gd name="connsiteY11518" fmla="*/ 219522 h 914180"/>
                <a:gd name="connsiteX11519" fmla="*/ 7222828 w 9144548"/>
                <a:gd name="connsiteY11519" fmla="*/ 214311 h 914180"/>
                <a:gd name="connsiteX11520" fmla="*/ 7217617 w 9144548"/>
                <a:gd name="connsiteY11520" fmla="*/ 219357 h 914180"/>
                <a:gd name="connsiteX11521" fmla="*/ 7217617 w 9144548"/>
                <a:gd name="connsiteY11521" fmla="*/ 219357 h 914180"/>
                <a:gd name="connsiteX11522" fmla="*/ 7217617 w 9144548"/>
                <a:gd name="connsiteY11522" fmla="*/ 219357 h 914180"/>
                <a:gd name="connsiteX11523" fmla="*/ 7215203 w 9144548"/>
                <a:gd name="connsiteY11523" fmla="*/ 222594 h 914180"/>
                <a:gd name="connsiteX11524" fmla="*/ 7211857 w 9144548"/>
                <a:gd name="connsiteY11524" fmla="*/ 194838 h 914180"/>
                <a:gd name="connsiteX11525" fmla="*/ 7214600 w 9144548"/>
                <a:gd name="connsiteY11525" fmla="*/ 197306 h 914180"/>
                <a:gd name="connsiteX11526" fmla="*/ 7226393 w 9144548"/>
                <a:gd name="connsiteY11526" fmla="*/ 210691 h 914180"/>
                <a:gd name="connsiteX11527" fmla="*/ 7233195 w 9144548"/>
                <a:gd name="connsiteY11527" fmla="*/ 217383 h 914180"/>
                <a:gd name="connsiteX11528" fmla="*/ 7234347 w 9144548"/>
                <a:gd name="connsiteY11528" fmla="*/ 218370 h 914180"/>
                <a:gd name="connsiteX11529" fmla="*/ 7225515 w 9144548"/>
                <a:gd name="connsiteY11529" fmla="*/ 226598 h 914180"/>
                <a:gd name="connsiteX11530" fmla="*/ 7216904 w 9144548"/>
                <a:gd name="connsiteY11530" fmla="*/ 235100 h 914180"/>
                <a:gd name="connsiteX11531" fmla="*/ 7215532 w 9144548"/>
                <a:gd name="connsiteY11531" fmla="*/ 225446 h 914180"/>
                <a:gd name="connsiteX11532" fmla="*/ 7215423 w 9144548"/>
                <a:gd name="connsiteY11532" fmla="*/ 224623 h 914180"/>
                <a:gd name="connsiteX11533" fmla="*/ 7218440 w 9144548"/>
                <a:gd name="connsiteY11533" fmla="*/ 219357 h 914180"/>
                <a:gd name="connsiteX11534" fmla="*/ 7218440 w 9144548"/>
                <a:gd name="connsiteY11534" fmla="*/ 219357 h 914180"/>
                <a:gd name="connsiteX11535" fmla="*/ 7230123 w 9144548"/>
                <a:gd name="connsiteY11535" fmla="*/ 210197 h 914180"/>
                <a:gd name="connsiteX11536" fmla="*/ 7217397 w 9144548"/>
                <a:gd name="connsiteY11536" fmla="*/ 196867 h 914180"/>
                <a:gd name="connsiteX11537" fmla="*/ 7211638 w 9144548"/>
                <a:gd name="connsiteY11537" fmla="*/ 192589 h 914180"/>
                <a:gd name="connsiteX11538" fmla="*/ 7210870 w 9144548"/>
                <a:gd name="connsiteY11538" fmla="*/ 185403 h 914180"/>
                <a:gd name="connsiteX11539" fmla="*/ 7211034 w 9144548"/>
                <a:gd name="connsiteY11539" fmla="*/ 185568 h 914180"/>
                <a:gd name="connsiteX11540" fmla="*/ 7228423 w 9144548"/>
                <a:gd name="connsiteY11540" fmla="*/ 200927 h 914180"/>
                <a:gd name="connsiteX11541" fmla="*/ 7231385 w 9144548"/>
                <a:gd name="connsiteY11541" fmla="*/ 202956 h 914180"/>
                <a:gd name="connsiteX11542" fmla="*/ 7240161 w 9144548"/>
                <a:gd name="connsiteY11542" fmla="*/ 213049 h 914180"/>
                <a:gd name="connsiteX11543" fmla="*/ 7236431 w 9144548"/>
                <a:gd name="connsiteY11543" fmla="*/ 216505 h 914180"/>
                <a:gd name="connsiteX11544" fmla="*/ 7230178 w 9144548"/>
                <a:gd name="connsiteY11544" fmla="*/ 210142 h 914180"/>
                <a:gd name="connsiteX11545" fmla="*/ 7237857 w 9144548"/>
                <a:gd name="connsiteY11545" fmla="*/ 205425 h 914180"/>
                <a:gd name="connsiteX11546" fmla="*/ 7231001 w 9144548"/>
                <a:gd name="connsiteY11546" fmla="*/ 200323 h 914180"/>
                <a:gd name="connsiteX11547" fmla="*/ 7214600 w 9144548"/>
                <a:gd name="connsiteY11547" fmla="*/ 184910 h 914180"/>
                <a:gd name="connsiteX11548" fmla="*/ 7210322 w 9144548"/>
                <a:gd name="connsiteY11548" fmla="*/ 180796 h 914180"/>
                <a:gd name="connsiteX11549" fmla="*/ 7209663 w 9144548"/>
                <a:gd name="connsiteY11549" fmla="*/ 172677 h 914180"/>
                <a:gd name="connsiteX11550" fmla="*/ 7217452 w 9144548"/>
                <a:gd name="connsiteY11550" fmla="*/ 179040 h 914180"/>
                <a:gd name="connsiteX11551" fmla="*/ 7231110 w 9144548"/>
                <a:gd name="connsiteY11551" fmla="*/ 187762 h 914180"/>
                <a:gd name="connsiteX11552" fmla="*/ 7238296 w 9144548"/>
                <a:gd name="connsiteY11552" fmla="*/ 190724 h 914180"/>
                <a:gd name="connsiteX11553" fmla="*/ 7224638 w 9144548"/>
                <a:gd name="connsiteY11553" fmla="*/ 187543 h 914180"/>
                <a:gd name="connsiteX11554" fmla="*/ 7244550 w 9144548"/>
                <a:gd name="connsiteY11554" fmla="*/ 207125 h 914180"/>
                <a:gd name="connsiteX11555" fmla="*/ 7237748 w 9144548"/>
                <a:gd name="connsiteY11555" fmla="*/ 205425 h 914180"/>
                <a:gd name="connsiteX11556" fmla="*/ 7229849 w 9144548"/>
                <a:gd name="connsiteY11556" fmla="*/ 167850 h 914180"/>
                <a:gd name="connsiteX11557" fmla="*/ 7238242 w 9144548"/>
                <a:gd name="connsiteY11557" fmla="*/ 174213 h 914180"/>
                <a:gd name="connsiteX11558" fmla="*/ 7227710 w 9144548"/>
                <a:gd name="connsiteY11558" fmla="*/ 172787 h 914180"/>
                <a:gd name="connsiteX11559" fmla="*/ 7220743 w 9144548"/>
                <a:gd name="connsiteY11559" fmla="*/ 168509 h 914180"/>
                <a:gd name="connsiteX11560" fmla="*/ 7208346 w 9144548"/>
                <a:gd name="connsiteY11560" fmla="*/ 159677 h 914180"/>
                <a:gd name="connsiteX11561" fmla="*/ 7208018 w 9144548"/>
                <a:gd name="connsiteY11561" fmla="*/ 150242 h 914180"/>
                <a:gd name="connsiteX11562" fmla="*/ 7206427 w 9144548"/>
                <a:gd name="connsiteY11562" fmla="*/ 129618 h 914180"/>
                <a:gd name="connsiteX11563" fmla="*/ 7222279 w 9144548"/>
                <a:gd name="connsiteY11563" fmla="*/ 145470 h 914180"/>
                <a:gd name="connsiteX11564" fmla="*/ 7227874 w 9144548"/>
                <a:gd name="connsiteY11564" fmla="*/ 151285 h 914180"/>
                <a:gd name="connsiteX11565" fmla="*/ 7229849 w 9144548"/>
                <a:gd name="connsiteY11565" fmla="*/ 167850 h 914180"/>
                <a:gd name="connsiteX11566" fmla="*/ 7218220 w 9144548"/>
                <a:gd name="connsiteY11566" fmla="*/ 169167 h 914180"/>
                <a:gd name="connsiteX11567" fmla="*/ 7224254 w 9144548"/>
                <a:gd name="connsiteY11567" fmla="*/ 172568 h 914180"/>
                <a:gd name="connsiteX11568" fmla="*/ 7235664 w 9144548"/>
                <a:gd name="connsiteY11568" fmla="*/ 188420 h 914180"/>
                <a:gd name="connsiteX11569" fmla="*/ 7241697 w 9144548"/>
                <a:gd name="connsiteY11569" fmla="*/ 191163 h 914180"/>
                <a:gd name="connsiteX11570" fmla="*/ 7241039 w 9144548"/>
                <a:gd name="connsiteY11570" fmla="*/ 191053 h 914180"/>
                <a:gd name="connsiteX11571" fmla="*/ 7220195 w 9144548"/>
                <a:gd name="connsiteY11571" fmla="*/ 178437 h 914180"/>
                <a:gd name="connsiteX11572" fmla="*/ 7209608 w 9144548"/>
                <a:gd name="connsiteY11572" fmla="*/ 169167 h 914180"/>
                <a:gd name="connsiteX11573" fmla="*/ 7209444 w 9144548"/>
                <a:gd name="connsiteY11573" fmla="*/ 169002 h 914180"/>
                <a:gd name="connsiteX11574" fmla="*/ 7208511 w 9144548"/>
                <a:gd name="connsiteY11574" fmla="*/ 162749 h 914180"/>
                <a:gd name="connsiteX11575" fmla="*/ 7218220 w 9144548"/>
                <a:gd name="connsiteY11575" fmla="*/ 169167 h 914180"/>
                <a:gd name="connsiteX11576" fmla="*/ 7155578 w 9144548"/>
                <a:gd name="connsiteY11576" fmla="*/ 240421 h 914180"/>
                <a:gd name="connsiteX11577" fmla="*/ 7156181 w 9144548"/>
                <a:gd name="connsiteY11577" fmla="*/ 243657 h 914180"/>
                <a:gd name="connsiteX11578" fmla="*/ 7156017 w 9144548"/>
                <a:gd name="connsiteY11578" fmla="*/ 244315 h 914180"/>
                <a:gd name="connsiteX11579" fmla="*/ 7149709 w 9144548"/>
                <a:gd name="connsiteY11579" fmla="*/ 237843 h 914180"/>
                <a:gd name="connsiteX11580" fmla="*/ 7149709 w 9144548"/>
                <a:gd name="connsiteY11580" fmla="*/ 237843 h 914180"/>
                <a:gd name="connsiteX11581" fmla="*/ 7155523 w 9144548"/>
                <a:gd name="connsiteY11581" fmla="*/ 240421 h 914180"/>
                <a:gd name="connsiteX11582" fmla="*/ 7155633 w 9144548"/>
                <a:gd name="connsiteY11582" fmla="*/ 246126 h 914180"/>
                <a:gd name="connsiteX11583" fmla="*/ 7154151 w 9144548"/>
                <a:gd name="connsiteY11583" fmla="*/ 253202 h 914180"/>
                <a:gd name="connsiteX11584" fmla="*/ 7153329 w 9144548"/>
                <a:gd name="connsiteY11584" fmla="*/ 247223 h 914180"/>
                <a:gd name="connsiteX11585" fmla="*/ 7151025 w 9144548"/>
                <a:gd name="connsiteY11585" fmla="*/ 240421 h 914180"/>
                <a:gd name="connsiteX11586" fmla="*/ 7155249 w 9144548"/>
                <a:gd name="connsiteY11586" fmla="*/ 245687 h 914180"/>
                <a:gd name="connsiteX11587" fmla="*/ 7155633 w 9144548"/>
                <a:gd name="connsiteY11587" fmla="*/ 246126 h 914180"/>
                <a:gd name="connsiteX11588" fmla="*/ 7146363 w 9144548"/>
                <a:gd name="connsiteY11588" fmla="*/ 236417 h 914180"/>
                <a:gd name="connsiteX11589" fmla="*/ 7150477 w 9144548"/>
                <a:gd name="connsiteY11589" fmla="*/ 247387 h 914180"/>
                <a:gd name="connsiteX11590" fmla="*/ 7151738 w 9144548"/>
                <a:gd name="connsiteY11590" fmla="*/ 254573 h 914180"/>
                <a:gd name="connsiteX11591" fmla="*/ 7152671 w 9144548"/>
                <a:gd name="connsiteY11591" fmla="*/ 260716 h 914180"/>
                <a:gd name="connsiteX11592" fmla="*/ 7151628 w 9144548"/>
                <a:gd name="connsiteY11592" fmla="*/ 266257 h 914180"/>
                <a:gd name="connsiteX11593" fmla="*/ 7147186 w 9144548"/>
                <a:gd name="connsiteY11593" fmla="*/ 263404 h 914180"/>
                <a:gd name="connsiteX11594" fmla="*/ 7145705 w 9144548"/>
                <a:gd name="connsiteY11594" fmla="*/ 253311 h 914180"/>
                <a:gd name="connsiteX11595" fmla="*/ 7142742 w 9144548"/>
                <a:gd name="connsiteY11595" fmla="*/ 247442 h 914180"/>
                <a:gd name="connsiteX11596" fmla="*/ 7137257 w 9144548"/>
                <a:gd name="connsiteY11596" fmla="*/ 241902 h 914180"/>
                <a:gd name="connsiteX11597" fmla="*/ 7143565 w 9144548"/>
                <a:gd name="connsiteY11597" fmla="*/ 253421 h 914180"/>
                <a:gd name="connsiteX11598" fmla="*/ 7144333 w 9144548"/>
                <a:gd name="connsiteY11598" fmla="*/ 261594 h 914180"/>
                <a:gd name="connsiteX11599" fmla="*/ 7138738 w 9144548"/>
                <a:gd name="connsiteY11599" fmla="*/ 258193 h 914180"/>
                <a:gd name="connsiteX11600" fmla="*/ 7130510 w 9144548"/>
                <a:gd name="connsiteY11600" fmla="*/ 233290 h 914180"/>
                <a:gd name="connsiteX11601" fmla="*/ 7129194 w 9144548"/>
                <a:gd name="connsiteY11601" fmla="*/ 229725 h 914180"/>
                <a:gd name="connsiteX11602" fmla="*/ 7146363 w 9144548"/>
                <a:gd name="connsiteY11602" fmla="*/ 236362 h 914180"/>
                <a:gd name="connsiteX11603" fmla="*/ 7151135 w 9144548"/>
                <a:gd name="connsiteY11603" fmla="*/ 269054 h 914180"/>
                <a:gd name="connsiteX11604" fmla="*/ 7150915 w 9144548"/>
                <a:gd name="connsiteY11604" fmla="*/ 270261 h 914180"/>
                <a:gd name="connsiteX11605" fmla="*/ 7149654 w 9144548"/>
                <a:gd name="connsiteY11605" fmla="*/ 277227 h 914180"/>
                <a:gd name="connsiteX11606" fmla="*/ 7148886 w 9144548"/>
                <a:gd name="connsiteY11606" fmla="*/ 281506 h 914180"/>
                <a:gd name="connsiteX11607" fmla="*/ 7148612 w 9144548"/>
                <a:gd name="connsiteY11607" fmla="*/ 281341 h 914180"/>
                <a:gd name="connsiteX11608" fmla="*/ 7147569 w 9144548"/>
                <a:gd name="connsiteY11608" fmla="*/ 277227 h 914180"/>
                <a:gd name="connsiteX11609" fmla="*/ 7147131 w 9144548"/>
                <a:gd name="connsiteY11609" fmla="*/ 266421 h 914180"/>
                <a:gd name="connsiteX11610" fmla="*/ 7150092 w 9144548"/>
                <a:gd name="connsiteY11610" fmla="*/ 268341 h 914180"/>
                <a:gd name="connsiteX11611" fmla="*/ 7151080 w 9144548"/>
                <a:gd name="connsiteY11611" fmla="*/ 268999 h 914180"/>
                <a:gd name="connsiteX11612" fmla="*/ 7146033 w 9144548"/>
                <a:gd name="connsiteY11612" fmla="*/ 278982 h 914180"/>
                <a:gd name="connsiteX11613" fmla="*/ 7145265 w 9144548"/>
                <a:gd name="connsiteY11613" fmla="*/ 283096 h 914180"/>
                <a:gd name="connsiteX11614" fmla="*/ 7139725 w 9144548"/>
                <a:gd name="connsiteY11614" fmla="*/ 261649 h 914180"/>
                <a:gd name="connsiteX11615" fmla="*/ 7144388 w 9144548"/>
                <a:gd name="connsiteY11615" fmla="*/ 264666 h 914180"/>
                <a:gd name="connsiteX11616" fmla="*/ 7144388 w 9144548"/>
                <a:gd name="connsiteY11616" fmla="*/ 265379 h 914180"/>
                <a:gd name="connsiteX11617" fmla="*/ 7145485 w 9144548"/>
                <a:gd name="connsiteY11617" fmla="*/ 277337 h 914180"/>
                <a:gd name="connsiteX11618" fmla="*/ 7146033 w 9144548"/>
                <a:gd name="connsiteY11618" fmla="*/ 278982 h 914180"/>
                <a:gd name="connsiteX11619" fmla="*/ 7128536 w 9144548"/>
                <a:gd name="connsiteY11619" fmla="*/ 742216 h 914180"/>
                <a:gd name="connsiteX11620" fmla="*/ 7111750 w 9144548"/>
                <a:gd name="connsiteY11620" fmla="*/ 762347 h 914180"/>
                <a:gd name="connsiteX11621" fmla="*/ 7109008 w 9144548"/>
                <a:gd name="connsiteY11621" fmla="*/ 742600 h 914180"/>
                <a:gd name="connsiteX11622" fmla="*/ 7114383 w 9144548"/>
                <a:gd name="connsiteY11622" fmla="*/ 732453 h 914180"/>
                <a:gd name="connsiteX11623" fmla="*/ 7129577 w 9144548"/>
                <a:gd name="connsiteY11623" fmla="*/ 695482 h 914180"/>
                <a:gd name="connsiteX11624" fmla="*/ 7140438 w 9144548"/>
                <a:gd name="connsiteY11624" fmla="*/ 695482 h 914180"/>
                <a:gd name="connsiteX11625" fmla="*/ 7142797 w 9144548"/>
                <a:gd name="connsiteY11625" fmla="*/ 698005 h 914180"/>
                <a:gd name="connsiteX11626" fmla="*/ 7139671 w 9144548"/>
                <a:gd name="connsiteY11626" fmla="*/ 718026 h 914180"/>
                <a:gd name="connsiteX11627" fmla="*/ 7128536 w 9144548"/>
                <a:gd name="connsiteY11627" fmla="*/ 742271 h 914180"/>
                <a:gd name="connsiteX11628" fmla="*/ 7152013 w 9144548"/>
                <a:gd name="connsiteY11628" fmla="*/ 726803 h 914180"/>
                <a:gd name="connsiteX11629" fmla="*/ 7143127 w 9144548"/>
                <a:gd name="connsiteY11629" fmla="*/ 731959 h 914180"/>
                <a:gd name="connsiteX11630" fmla="*/ 7156346 w 9144548"/>
                <a:gd name="connsiteY11630" fmla="*/ 711005 h 914180"/>
                <a:gd name="connsiteX11631" fmla="*/ 7163642 w 9144548"/>
                <a:gd name="connsiteY11631" fmla="*/ 701186 h 914180"/>
                <a:gd name="connsiteX11632" fmla="*/ 7173241 w 9144548"/>
                <a:gd name="connsiteY11632" fmla="*/ 695152 h 914180"/>
                <a:gd name="connsiteX11633" fmla="*/ 7229904 w 9144548"/>
                <a:gd name="connsiteY11633" fmla="*/ 694714 h 914180"/>
                <a:gd name="connsiteX11634" fmla="*/ 7235169 w 9144548"/>
                <a:gd name="connsiteY11634" fmla="*/ 698115 h 914180"/>
                <a:gd name="connsiteX11635" fmla="*/ 7151958 w 9144548"/>
                <a:gd name="connsiteY11635" fmla="*/ 726748 h 914180"/>
                <a:gd name="connsiteX11636" fmla="*/ 7233360 w 9144548"/>
                <a:gd name="connsiteY11636" fmla="*/ 314198 h 914180"/>
                <a:gd name="connsiteX11637" fmla="*/ 7233360 w 9144548"/>
                <a:gd name="connsiteY11637" fmla="*/ 314143 h 914180"/>
                <a:gd name="connsiteX11638" fmla="*/ 7226064 w 9144548"/>
                <a:gd name="connsiteY11638" fmla="*/ 308603 h 914180"/>
                <a:gd name="connsiteX11639" fmla="*/ 7225296 w 9144548"/>
                <a:gd name="connsiteY11639" fmla="*/ 302844 h 914180"/>
                <a:gd name="connsiteX11640" fmla="*/ 7235554 w 9144548"/>
                <a:gd name="connsiteY11640" fmla="*/ 311730 h 914180"/>
                <a:gd name="connsiteX11641" fmla="*/ 7233360 w 9144548"/>
                <a:gd name="connsiteY11641" fmla="*/ 314253 h 914180"/>
                <a:gd name="connsiteX11642" fmla="*/ 7239119 w 9144548"/>
                <a:gd name="connsiteY11642" fmla="*/ 308548 h 914180"/>
                <a:gd name="connsiteX11643" fmla="*/ 7238132 w 9144548"/>
                <a:gd name="connsiteY11643" fmla="*/ 307890 h 914180"/>
                <a:gd name="connsiteX11644" fmla="*/ 7236541 w 9144548"/>
                <a:gd name="connsiteY11644" fmla="*/ 310413 h 914180"/>
                <a:gd name="connsiteX11645" fmla="*/ 7225241 w 9144548"/>
                <a:gd name="connsiteY11645" fmla="*/ 300156 h 914180"/>
                <a:gd name="connsiteX11646" fmla="*/ 7224967 w 9144548"/>
                <a:gd name="connsiteY11646" fmla="*/ 299991 h 914180"/>
                <a:gd name="connsiteX11647" fmla="*/ 7223705 w 9144548"/>
                <a:gd name="connsiteY11647" fmla="*/ 290447 h 914180"/>
                <a:gd name="connsiteX11648" fmla="*/ 7223596 w 9144548"/>
                <a:gd name="connsiteY11648" fmla="*/ 289295 h 914180"/>
                <a:gd name="connsiteX11649" fmla="*/ 7233634 w 9144548"/>
                <a:gd name="connsiteY11649" fmla="*/ 299168 h 914180"/>
                <a:gd name="connsiteX11650" fmla="*/ 7240051 w 9144548"/>
                <a:gd name="connsiteY11650" fmla="*/ 305312 h 914180"/>
                <a:gd name="connsiteX11651" fmla="*/ 7239174 w 9144548"/>
                <a:gd name="connsiteY11651" fmla="*/ 308548 h 914180"/>
                <a:gd name="connsiteX11652" fmla="*/ 7240820 w 9144548"/>
                <a:gd name="connsiteY11652" fmla="*/ 302130 h 914180"/>
                <a:gd name="connsiteX11653" fmla="*/ 7237144 w 9144548"/>
                <a:gd name="connsiteY11653" fmla="*/ 298510 h 914180"/>
                <a:gd name="connsiteX11654" fmla="*/ 7222718 w 9144548"/>
                <a:gd name="connsiteY11654" fmla="*/ 284303 h 914180"/>
                <a:gd name="connsiteX11655" fmla="*/ 7222389 w 9144548"/>
                <a:gd name="connsiteY11655" fmla="*/ 280189 h 914180"/>
                <a:gd name="connsiteX11656" fmla="*/ 7242465 w 9144548"/>
                <a:gd name="connsiteY11656" fmla="*/ 295438 h 914180"/>
                <a:gd name="connsiteX11657" fmla="*/ 7240820 w 9144548"/>
                <a:gd name="connsiteY11657" fmla="*/ 302185 h 914180"/>
                <a:gd name="connsiteX11658" fmla="*/ 7248938 w 9144548"/>
                <a:gd name="connsiteY11658" fmla="*/ 265598 h 914180"/>
                <a:gd name="connsiteX11659" fmla="*/ 7238022 w 9144548"/>
                <a:gd name="connsiteY11659" fmla="*/ 259235 h 914180"/>
                <a:gd name="connsiteX11660" fmla="*/ 7253600 w 9144548"/>
                <a:gd name="connsiteY11660" fmla="*/ 240201 h 914180"/>
                <a:gd name="connsiteX11661" fmla="*/ 7253655 w 9144548"/>
                <a:gd name="connsiteY11661" fmla="*/ 240311 h 914180"/>
                <a:gd name="connsiteX11662" fmla="*/ 7248883 w 9144548"/>
                <a:gd name="connsiteY11662" fmla="*/ 265598 h 914180"/>
                <a:gd name="connsiteX11663" fmla="*/ 7346192 w 9144548"/>
                <a:gd name="connsiteY11663" fmla="*/ 237184 h 914180"/>
                <a:gd name="connsiteX11664" fmla="*/ 7349703 w 9144548"/>
                <a:gd name="connsiteY11664" fmla="*/ 231809 h 914180"/>
                <a:gd name="connsiteX11665" fmla="*/ 7351952 w 9144548"/>
                <a:gd name="connsiteY11665" fmla="*/ 239049 h 914180"/>
                <a:gd name="connsiteX11666" fmla="*/ 7347125 w 9144548"/>
                <a:gd name="connsiteY11666" fmla="*/ 241353 h 914180"/>
                <a:gd name="connsiteX11667" fmla="*/ 7345205 w 9144548"/>
                <a:gd name="connsiteY11667" fmla="*/ 238227 h 914180"/>
                <a:gd name="connsiteX11668" fmla="*/ 7346192 w 9144548"/>
                <a:gd name="connsiteY11668" fmla="*/ 237184 h 914180"/>
                <a:gd name="connsiteX11669" fmla="*/ 7344382 w 9144548"/>
                <a:gd name="connsiteY11669" fmla="*/ 216231 h 914180"/>
                <a:gd name="connsiteX11670" fmla="*/ 7343066 w 9144548"/>
                <a:gd name="connsiteY11670" fmla="*/ 215463 h 914180"/>
                <a:gd name="connsiteX11671" fmla="*/ 7342681 w 9144548"/>
                <a:gd name="connsiteY11671" fmla="*/ 215792 h 914180"/>
                <a:gd name="connsiteX11672" fmla="*/ 7342517 w 9144548"/>
                <a:gd name="connsiteY11672" fmla="*/ 214969 h 914180"/>
                <a:gd name="connsiteX11673" fmla="*/ 7335057 w 9144548"/>
                <a:gd name="connsiteY11673" fmla="*/ 199171 h 914180"/>
                <a:gd name="connsiteX11674" fmla="*/ 7327761 w 9144548"/>
                <a:gd name="connsiteY11674" fmla="*/ 183483 h 914180"/>
                <a:gd name="connsiteX11675" fmla="*/ 7325403 w 9144548"/>
                <a:gd name="connsiteY11675" fmla="*/ 175530 h 914180"/>
                <a:gd name="connsiteX11676" fmla="*/ 7324525 w 9144548"/>
                <a:gd name="connsiteY11676" fmla="*/ 170867 h 914180"/>
                <a:gd name="connsiteX11677" fmla="*/ 7344382 w 9144548"/>
                <a:gd name="connsiteY11677" fmla="*/ 216231 h 914180"/>
                <a:gd name="connsiteX11678" fmla="*/ 7296769 w 9144548"/>
                <a:gd name="connsiteY11678" fmla="*/ 123035 h 914180"/>
                <a:gd name="connsiteX11679" fmla="*/ 7312622 w 9144548"/>
                <a:gd name="connsiteY11679" fmla="*/ 148268 h 914180"/>
                <a:gd name="connsiteX11680" fmla="*/ 7299458 w 9144548"/>
                <a:gd name="connsiteY11680" fmla="*/ 159951 h 914180"/>
                <a:gd name="connsiteX11681" fmla="*/ 7294466 w 9144548"/>
                <a:gd name="connsiteY11681" fmla="*/ 148816 h 914180"/>
                <a:gd name="connsiteX11682" fmla="*/ 7291230 w 9144548"/>
                <a:gd name="connsiteY11682" fmla="*/ 138339 h 914180"/>
                <a:gd name="connsiteX11683" fmla="*/ 7289749 w 9144548"/>
                <a:gd name="connsiteY11683" fmla="*/ 127753 h 914180"/>
                <a:gd name="connsiteX11684" fmla="*/ 7289309 w 9144548"/>
                <a:gd name="connsiteY11684" fmla="*/ 138394 h 914180"/>
                <a:gd name="connsiteX11685" fmla="*/ 7291449 w 9144548"/>
                <a:gd name="connsiteY11685" fmla="*/ 149036 h 914180"/>
                <a:gd name="connsiteX11686" fmla="*/ 7296824 w 9144548"/>
                <a:gd name="connsiteY11686" fmla="*/ 162365 h 914180"/>
                <a:gd name="connsiteX11687" fmla="*/ 7295014 w 9144548"/>
                <a:gd name="connsiteY11687" fmla="*/ 163956 h 914180"/>
                <a:gd name="connsiteX11688" fmla="*/ 7291010 w 9144548"/>
                <a:gd name="connsiteY11688" fmla="*/ 166644 h 914180"/>
                <a:gd name="connsiteX11689" fmla="*/ 7283824 w 9144548"/>
                <a:gd name="connsiteY11689" fmla="*/ 113271 h 914180"/>
                <a:gd name="connsiteX11690" fmla="*/ 7282343 w 9144548"/>
                <a:gd name="connsiteY11690" fmla="*/ 101643 h 914180"/>
                <a:gd name="connsiteX11691" fmla="*/ 7296769 w 9144548"/>
                <a:gd name="connsiteY11691" fmla="*/ 123090 h 914180"/>
                <a:gd name="connsiteX11692" fmla="*/ 7306588 w 9144548"/>
                <a:gd name="connsiteY11692" fmla="*/ 180247 h 914180"/>
                <a:gd name="connsiteX11693" fmla="*/ 7313555 w 9144548"/>
                <a:gd name="connsiteY11693" fmla="*/ 190450 h 914180"/>
                <a:gd name="connsiteX11694" fmla="*/ 7318601 w 9144548"/>
                <a:gd name="connsiteY11694" fmla="*/ 200762 h 914180"/>
                <a:gd name="connsiteX11695" fmla="*/ 7318656 w 9144548"/>
                <a:gd name="connsiteY11695" fmla="*/ 201201 h 914180"/>
                <a:gd name="connsiteX11696" fmla="*/ 7313664 w 9144548"/>
                <a:gd name="connsiteY11696" fmla="*/ 195057 h 914180"/>
                <a:gd name="connsiteX11697" fmla="*/ 7303132 w 9144548"/>
                <a:gd name="connsiteY11697" fmla="*/ 179534 h 914180"/>
                <a:gd name="connsiteX11698" fmla="*/ 7302584 w 9144548"/>
                <a:gd name="connsiteY11698" fmla="*/ 182441 h 914180"/>
                <a:gd name="connsiteX11699" fmla="*/ 7302145 w 9144548"/>
                <a:gd name="connsiteY11699" fmla="*/ 181947 h 914180"/>
                <a:gd name="connsiteX11700" fmla="*/ 7303242 w 9144548"/>
                <a:gd name="connsiteY11700" fmla="*/ 178821 h 914180"/>
                <a:gd name="connsiteX11701" fmla="*/ 7304669 w 9144548"/>
                <a:gd name="connsiteY11701" fmla="*/ 177120 h 914180"/>
                <a:gd name="connsiteX11702" fmla="*/ 7306588 w 9144548"/>
                <a:gd name="connsiteY11702" fmla="*/ 180247 h 914180"/>
                <a:gd name="connsiteX11703" fmla="*/ 7333850 w 9144548"/>
                <a:gd name="connsiteY11703" fmla="*/ 737444 h 914180"/>
                <a:gd name="connsiteX11704" fmla="*/ 7283440 w 9144548"/>
                <a:gd name="connsiteY11704" fmla="*/ 694275 h 914180"/>
                <a:gd name="connsiteX11705" fmla="*/ 7311415 w 9144548"/>
                <a:gd name="connsiteY11705" fmla="*/ 694055 h 914180"/>
                <a:gd name="connsiteX11706" fmla="*/ 7325184 w 9144548"/>
                <a:gd name="connsiteY11706" fmla="*/ 714351 h 914180"/>
                <a:gd name="connsiteX11707" fmla="*/ 7342243 w 9144548"/>
                <a:gd name="connsiteY11707" fmla="*/ 747592 h 914180"/>
                <a:gd name="connsiteX11708" fmla="*/ 7333795 w 9144548"/>
                <a:gd name="connsiteY11708" fmla="*/ 737444 h 914180"/>
                <a:gd name="connsiteX11709" fmla="*/ 7334893 w 9144548"/>
                <a:gd name="connsiteY11709" fmla="*/ 693946 h 914180"/>
                <a:gd name="connsiteX11710" fmla="*/ 7341859 w 9144548"/>
                <a:gd name="connsiteY11710" fmla="*/ 693946 h 914180"/>
                <a:gd name="connsiteX11711" fmla="*/ 7341365 w 9144548"/>
                <a:gd name="connsiteY11711" fmla="*/ 699212 h 914180"/>
                <a:gd name="connsiteX11712" fmla="*/ 7339116 w 9144548"/>
                <a:gd name="connsiteY11712" fmla="*/ 704368 h 914180"/>
                <a:gd name="connsiteX11713" fmla="*/ 7337964 w 9144548"/>
                <a:gd name="connsiteY11713" fmla="*/ 701515 h 914180"/>
                <a:gd name="connsiteX11714" fmla="*/ 7334838 w 9144548"/>
                <a:gd name="connsiteY11714" fmla="*/ 693891 h 914180"/>
                <a:gd name="connsiteX11715" fmla="*/ 7334289 w 9144548"/>
                <a:gd name="connsiteY11715" fmla="*/ 221661 h 914180"/>
                <a:gd name="connsiteX11716" fmla="*/ 7331985 w 9144548"/>
                <a:gd name="connsiteY11716" fmla="*/ 218480 h 914180"/>
                <a:gd name="connsiteX11717" fmla="*/ 7322166 w 9144548"/>
                <a:gd name="connsiteY11717" fmla="*/ 199007 h 914180"/>
                <a:gd name="connsiteX11718" fmla="*/ 7321563 w 9144548"/>
                <a:gd name="connsiteY11718" fmla="*/ 200652 h 914180"/>
                <a:gd name="connsiteX11719" fmla="*/ 7320521 w 9144548"/>
                <a:gd name="connsiteY11719" fmla="*/ 201585 h 914180"/>
                <a:gd name="connsiteX11720" fmla="*/ 7320521 w 9144548"/>
                <a:gd name="connsiteY11720" fmla="*/ 200652 h 914180"/>
                <a:gd name="connsiteX11721" fmla="*/ 7316517 w 9144548"/>
                <a:gd name="connsiteY11721" fmla="*/ 190121 h 914180"/>
                <a:gd name="connsiteX11722" fmla="*/ 7310099 w 9144548"/>
                <a:gd name="connsiteY11722" fmla="*/ 179863 h 914180"/>
                <a:gd name="connsiteX11723" fmla="*/ 7306973 w 9144548"/>
                <a:gd name="connsiteY11723" fmla="*/ 174323 h 914180"/>
                <a:gd name="connsiteX11724" fmla="*/ 7317285 w 9144548"/>
                <a:gd name="connsiteY11724" fmla="*/ 161103 h 914180"/>
                <a:gd name="connsiteX11725" fmla="*/ 7318930 w 9144548"/>
                <a:gd name="connsiteY11725" fmla="*/ 159787 h 914180"/>
                <a:gd name="connsiteX11726" fmla="*/ 7323867 w 9144548"/>
                <a:gd name="connsiteY11726" fmla="*/ 169496 h 914180"/>
                <a:gd name="connsiteX11727" fmla="*/ 7323483 w 9144548"/>
                <a:gd name="connsiteY11727" fmla="*/ 175584 h 914180"/>
                <a:gd name="connsiteX11728" fmla="*/ 7324745 w 9144548"/>
                <a:gd name="connsiteY11728" fmla="*/ 183648 h 914180"/>
                <a:gd name="connsiteX11729" fmla="*/ 7331162 w 9144548"/>
                <a:gd name="connsiteY11729" fmla="*/ 199555 h 914180"/>
                <a:gd name="connsiteX11730" fmla="*/ 7339500 w 9144548"/>
                <a:gd name="connsiteY11730" fmla="*/ 215188 h 914180"/>
                <a:gd name="connsiteX11731" fmla="*/ 7340323 w 9144548"/>
                <a:gd name="connsiteY11731" fmla="*/ 217657 h 914180"/>
                <a:gd name="connsiteX11732" fmla="*/ 7334289 w 9144548"/>
                <a:gd name="connsiteY11732" fmla="*/ 221661 h 914180"/>
                <a:gd name="connsiteX11733" fmla="*/ 7353213 w 9144548"/>
                <a:gd name="connsiteY11733" fmla="*/ 747592 h 914180"/>
                <a:gd name="connsiteX11734" fmla="*/ 7344492 w 9144548"/>
                <a:gd name="connsiteY11734" fmla="*/ 719782 h 914180"/>
                <a:gd name="connsiteX11735" fmla="*/ 7350306 w 9144548"/>
                <a:gd name="connsiteY11735" fmla="*/ 722250 h 914180"/>
                <a:gd name="connsiteX11736" fmla="*/ 7351842 w 9144548"/>
                <a:gd name="connsiteY11736" fmla="*/ 704807 h 914180"/>
                <a:gd name="connsiteX11737" fmla="*/ 7355572 w 9144548"/>
                <a:gd name="connsiteY11737" fmla="*/ 703380 h 914180"/>
                <a:gd name="connsiteX11738" fmla="*/ 7353213 w 9144548"/>
                <a:gd name="connsiteY11738" fmla="*/ 747537 h 914180"/>
                <a:gd name="connsiteX11739" fmla="*/ 7660445 w 9144548"/>
                <a:gd name="connsiteY11739" fmla="*/ 188310 h 914180"/>
                <a:gd name="connsiteX11740" fmla="*/ 7663023 w 9144548"/>
                <a:gd name="connsiteY11740" fmla="*/ 186007 h 914180"/>
                <a:gd name="connsiteX11741" fmla="*/ 7665053 w 9144548"/>
                <a:gd name="connsiteY11741" fmla="*/ 200323 h 914180"/>
                <a:gd name="connsiteX11742" fmla="*/ 7664230 w 9144548"/>
                <a:gd name="connsiteY11742" fmla="*/ 199226 h 914180"/>
                <a:gd name="connsiteX11743" fmla="*/ 7658032 w 9144548"/>
                <a:gd name="connsiteY11743" fmla="*/ 190889 h 914180"/>
                <a:gd name="connsiteX11744" fmla="*/ 7662913 w 9144548"/>
                <a:gd name="connsiteY11744" fmla="*/ 199336 h 914180"/>
                <a:gd name="connsiteX11745" fmla="*/ 7665492 w 9144548"/>
                <a:gd name="connsiteY11745" fmla="*/ 203176 h 914180"/>
                <a:gd name="connsiteX11746" fmla="*/ 7665985 w 9144548"/>
                <a:gd name="connsiteY11746" fmla="*/ 206631 h 914180"/>
                <a:gd name="connsiteX11747" fmla="*/ 7666424 w 9144548"/>
                <a:gd name="connsiteY11747" fmla="*/ 209923 h 914180"/>
                <a:gd name="connsiteX11748" fmla="*/ 7665162 w 9144548"/>
                <a:gd name="connsiteY11748" fmla="*/ 211074 h 914180"/>
                <a:gd name="connsiteX11749" fmla="*/ 7660555 w 9144548"/>
                <a:gd name="connsiteY11749" fmla="*/ 216121 h 914180"/>
                <a:gd name="connsiteX11750" fmla="*/ 7658745 w 9144548"/>
                <a:gd name="connsiteY11750" fmla="*/ 214640 h 914180"/>
                <a:gd name="connsiteX11751" fmla="*/ 7645470 w 9144548"/>
                <a:gd name="connsiteY11751" fmla="*/ 204931 h 914180"/>
                <a:gd name="connsiteX11752" fmla="*/ 7660500 w 9144548"/>
                <a:gd name="connsiteY11752" fmla="*/ 188365 h 914180"/>
                <a:gd name="connsiteX11753" fmla="*/ 7665492 w 9144548"/>
                <a:gd name="connsiteY11753" fmla="*/ 213433 h 914180"/>
                <a:gd name="connsiteX11754" fmla="*/ 7665272 w 9144548"/>
                <a:gd name="connsiteY11754" fmla="*/ 213817 h 914180"/>
                <a:gd name="connsiteX11755" fmla="*/ 7662310 w 9144548"/>
                <a:gd name="connsiteY11755" fmla="*/ 217657 h 914180"/>
                <a:gd name="connsiteX11756" fmla="*/ 7662091 w 9144548"/>
                <a:gd name="connsiteY11756" fmla="*/ 217437 h 914180"/>
                <a:gd name="connsiteX11757" fmla="*/ 7665547 w 9144548"/>
                <a:gd name="connsiteY11757" fmla="*/ 213433 h 914180"/>
                <a:gd name="connsiteX11758" fmla="*/ 7661103 w 9144548"/>
                <a:gd name="connsiteY11758" fmla="*/ 219138 h 914180"/>
                <a:gd name="connsiteX11759" fmla="*/ 7651284 w 9144548"/>
                <a:gd name="connsiteY11759" fmla="*/ 231644 h 914180"/>
                <a:gd name="connsiteX11760" fmla="*/ 7651284 w 9144548"/>
                <a:gd name="connsiteY11760" fmla="*/ 231644 h 914180"/>
                <a:gd name="connsiteX11761" fmla="*/ 7655070 w 9144548"/>
                <a:gd name="connsiteY11761" fmla="*/ 226762 h 914180"/>
                <a:gd name="connsiteX11762" fmla="*/ 7660884 w 9144548"/>
                <a:gd name="connsiteY11762" fmla="*/ 218973 h 914180"/>
                <a:gd name="connsiteX11763" fmla="*/ 7661158 w 9144548"/>
                <a:gd name="connsiteY11763" fmla="*/ 219193 h 914180"/>
                <a:gd name="connsiteX11764" fmla="*/ 7643879 w 9144548"/>
                <a:gd name="connsiteY11764" fmla="*/ 206741 h 914180"/>
                <a:gd name="connsiteX11765" fmla="*/ 7644319 w 9144548"/>
                <a:gd name="connsiteY11765" fmla="*/ 206193 h 914180"/>
                <a:gd name="connsiteX11766" fmla="*/ 7656166 w 9144548"/>
                <a:gd name="connsiteY11766" fmla="*/ 215134 h 914180"/>
                <a:gd name="connsiteX11767" fmla="*/ 7659184 w 9144548"/>
                <a:gd name="connsiteY11767" fmla="*/ 217602 h 914180"/>
                <a:gd name="connsiteX11768" fmla="*/ 7652382 w 9144548"/>
                <a:gd name="connsiteY11768" fmla="*/ 226378 h 914180"/>
                <a:gd name="connsiteX11769" fmla="*/ 7649529 w 9144548"/>
                <a:gd name="connsiteY11769" fmla="*/ 230218 h 914180"/>
                <a:gd name="connsiteX11770" fmla="*/ 7637078 w 9144548"/>
                <a:gd name="connsiteY11770" fmla="*/ 221113 h 914180"/>
                <a:gd name="connsiteX11771" fmla="*/ 7635323 w 9144548"/>
                <a:gd name="connsiteY11771" fmla="*/ 220070 h 914180"/>
                <a:gd name="connsiteX11772" fmla="*/ 7643934 w 9144548"/>
                <a:gd name="connsiteY11772" fmla="*/ 206796 h 914180"/>
                <a:gd name="connsiteX11773" fmla="*/ 7631044 w 9144548"/>
                <a:gd name="connsiteY11773" fmla="*/ 698718 h 914180"/>
                <a:gd name="connsiteX11774" fmla="*/ 7636968 w 9144548"/>
                <a:gd name="connsiteY11774" fmla="*/ 710676 h 914180"/>
                <a:gd name="connsiteX11775" fmla="*/ 7640314 w 9144548"/>
                <a:gd name="connsiteY11775" fmla="*/ 708646 h 914180"/>
                <a:gd name="connsiteX11776" fmla="*/ 7642070 w 9144548"/>
                <a:gd name="connsiteY11776" fmla="*/ 728393 h 914180"/>
                <a:gd name="connsiteX11777" fmla="*/ 7628027 w 9144548"/>
                <a:gd name="connsiteY11777" fmla="*/ 697950 h 914180"/>
                <a:gd name="connsiteX11778" fmla="*/ 7630989 w 9144548"/>
                <a:gd name="connsiteY11778" fmla="*/ 698718 h 914180"/>
                <a:gd name="connsiteX11779" fmla="*/ 7620787 w 9144548"/>
                <a:gd name="connsiteY11779" fmla="*/ 223745 h 914180"/>
                <a:gd name="connsiteX11780" fmla="*/ 7629343 w 9144548"/>
                <a:gd name="connsiteY11780" fmla="*/ 227585 h 914180"/>
                <a:gd name="connsiteX11781" fmla="*/ 7628905 w 9144548"/>
                <a:gd name="connsiteY11781" fmla="*/ 228573 h 914180"/>
                <a:gd name="connsiteX11782" fmla="*/ 7625339 w 9144548"/>
                <a:gd name="connsiteY11782" fmla="*/ 231151 h 914180"/>
                <a:gd name="connsiteX11783" fmla="*/ 7620787 w 9144548"/>
                <a:gd name="connsiteY11783" fmla="*/ 223800 h 914180"/>
                <a:gd name="connsiteX11784" fmla="*/ 7639711 w 9144548"/>
                <a:gd name="connsiteY11784" fmla="*/ 697676 h 914180"/>
                <a:gd name="connsiteX11785" fmla="*/ 7636694 w 9144548"/>
                <a:gd name="connsiteY11785" fmla="*/ 694220 h 914180"/>
                <a:gd name="connsiteX11786" fmla="*/ 7635433 w 9144548"/>
                <a:gd name="connsiteY11786" fmla="*/ 691697 h 914180"/>
                <a:gd name="connsiteX11787" fmla="*/ 7639765 w 9144548"/>
                <a:gd name="connsiteY11787" fmla="*/ 691697 h 914180"/>
                <a:gd name="connsiteX11788" fmla="*/ 7639656 w 9144548"/>
                <a:gd name="connsiteY11788" fmla="*/ 695646 h 914180"/>
                <a:gd name="connsiteX11789" fmla="*/ 7639656 w 9144548"/>
                <a:gd name="connsiteY11789" fmla="*/ 697676 h 914180"/>
                <a:gd name="connsiteX11790" fmla="*/ 7636200 w 9144548"/>
                <a:gd name="connsiteY11790" fmla="*/ 244974 h 914180"/>
                <a:gd name="connsiteX11791" fmla="*/ 7633622 w 9144548"/>
                <a:gd name="connsiteY11791" fmla="*/ 245577 h 914180"/>
                <a:gd name="connsiteX11792" fmla="*/ 7632415 w 9144548"/>
                <a:gd name="connsiteY11792" fmla="*/ 243438 h 914180"/>
                <a:gd name="connsiteX11793" fmla="*/ 7633293 w 9144548"/>
                <a:gd name="connsiteY11793" fmla="*/ 241682 h 914180"/>
                <a:gd name="connsiteX11794" fmla="*/ 7630001 w 9144548"/>
                <a:gd name="connsiteY11794" fmla="*/ 230054 h 914180"/>
                <a:gd name="connsiteX11795" fmla="*/ 7630934 w 9144548"/>
                <a:gd name="connsiteY11795" fmla="*/ 228353 h 914180"/>
                <a:gd name="connsiteX11796" fmla="*/ 7637462 w 9144548"/>
                <a:gd name="connsiteY11796" fmla="*/ 231590 h 914180"/>
                <a:gd name="connsiteX11797" fmla="*/ 7644867 w 9144548"/>
                <a:gd name="connsiteY11797" fmla="*/ 235978 h 914180"/>
                <a:gd name="connsiteX11798" fmla="*/ 7640095 w 9144548"/>
                <a:gd name="connsiteY11798" fmla="*/ 241353 h 914180"/>
                <a:gd name="connsiteX11799" fmla="*/ 7638779 w 9144548"/>
                <a:gd name="connsiteY11799" fmla="*/ 240860 h 914180"/>
                <a:gd name="connsiteX11800" fmla="*/ 7640040 w 9144548"/>
                <a:gd name="connsiteY11800" fmla="*/ 241463 h 914180"/>
                <a:gd name="connsiteX11801" fmla="*/ 7639820 w 9144548"/>
                <a:gd name="connsiteY11801" fmla="*/ 241682 h 914180"/>
                <a:gd name="connsiteX11802" fmla="*/ 7636200 w 9144548"/>
                <a:gd name="connsiteY11802" fmla="*/ 245028 h 914180"/>
                <a:gd name="connsiteX11803" fmla="*/ 7641521 w 9144548"/>
                <a:gd name="connsiteY11803" fmla="*/ 242121 h 914180"/>
                <a:gd name="connsiteX11804" fmla="*/ 7642892 w 9144548"/>
                <a:gd name="connsiteY11804" fmla="*/ 242725 h 914180"/>
                <a:gd name="connsiteX11805" fmla="*/ 7638888 w 9144548"/>
                <a:gd name="connsiteY11805" fmla="*/ 248045 h 914180"/>
                <a:gd name="connsiteX11806" fmla="*/ 7638504 w 9144548"/>
                <a:gd name="connsiteY11806" fmla="*/ 244645 h 914180"/>
                <a:gd name="connsiteX11807" fmla="*/ 7641576 w 9144548"/>
                <a:gd name="connsiteY11807" fmla="*/ 242066 h 914180"/>
                <a:gd name="connsiteX11808" fmla="*/ 7641740 w 9144548"/>
                <a:gd name="connsiteY11808" fmla="*/ 241957 h 914180"/>
                <a:gd name="connsiteX11809" fmla="*/ 7646622 w 9144548"/>
                <a:gd name="connsiteY11809" fmla="*/ 237020 h 914180"/>
                <a:gd name="connsiteX11810" fmla="*/ 7647006 w 9144548"/>
                <a:gd name="connsiteY11810" fmla="*/ 237239 h 914180"/>
                <a:gd name="connsiteX11811" fmla="*/ 7643111 w 9144548"/>
                <a:gd name="connsiteY11811" fmla="*/ 242450 h 914180"/>
                <a:gd name="connsiteX11812" fmla="*/ 7641740 w 9144548"/>
                <a:gd name="connsiteY11812" fmla="*/ 241957 h 914180"/>
                <a:gd name="connsiteX11813" fmla="*/ 7645964 w 9144548"/>
                <a:gd name="connsiteY11813" fmla="*/ 234771 h 914180"/>
                <a:gd name="connsiteX11814" fmla="*/ 7639162 w 9144548"/>
                <a:gd name="connsiteY11814" fmla="*/ 231041 h 914180"/>
                <a:gd name="connsiteX11815" fmla="*/ 7631373 w 9144548"/>
                <a:gd name="connsiteY11815" fmla="*/ 227476 h 914180"/>
                <a:gd name="connsiteX11816" fmla="*/ 7632306 w 9144548"/>
                <a:gd name="connsiteY11816" fmla="*/ 225775 h 914180"/>
                <a:gd name="connsiteX11817" fmla="*/ 7634610 w 9144548"/>
                <a:gd name="connsiteY11817" fmla="*/ 221332 h 914180"/>
                <a:gd name="connsiteX11818" fmla="*/ 7635048 w 9144548"/>
                <a:gd name="connsiteY11818" fmla="*/ 221606 h 914180"/>
                <a:gd name="connsiteX11819" fmla="*/ 7648378 w 9144548"/>
                <a:gd name="connsiteY11819" fmla="*/ 231699 h 914180"/>
                <a:gd name="connsiteX11820" fmla="*/ 7645964 w 9144548"/>
                <a:gd name="connsiteY11820" fmla="*/ 234771 h 914180"/>
                <a:gd name="connsiteX11821" fmla="*/ 7650023 w 9144548"/>
                <a:gd name="connsiteY11821" fmla="*/ 233070 h 914180"/>
                <a:gd name="connsiteX11822" fmla="*/ 7650133 w 9144548"/>
                <a:gd name="connsiteY11822" fmla="*/ 233125 h 914180"/>
                <a:gd name="connsiteX11823" fmla="*/ 7647993 w 9144548"/>
                <a:gd name="connsiteY11823" fmla="*/ 235978 h 914180"/>
                <a:gd name="connsiteX11824" fmla="*/ 7647720 w 9144548"/>
                <a:gd name="connsiteY11824" fmla="*/ 235813 h 914180"/>
                <a:gd name="connsiteX11825" fmla="*/ 7650023 w 9144548"/>
                <a:gd name="connsiteY11825" fmla="*/ 233070 h 914180"/>
                <a:gd name="connsiteX11826" fmla="*/ 7628850 w 9144548"/>
                <a:gd name="connsiteY11826" fmla="*/ 200433 h 914180"/>
                <a:gd name="connsiteX11827" fmla="*/ 7629783 w 9144548"/>
                <a:gd name="connsiteY11827" fmla="*/ 196648 h 914180"/>
                <a:gd name="connsiteX11828" fmla="*/ 7632580 w 9144548"/>
                <a:gd name="connsiteY11828" fmla="*/ 198349 h 914180"/>
                <a:gd name="connsiteX11829" fmla="*/ 7642453 w 9144548"/>
                <a:gd name="connsiteY11829" fmla="*/ 204931 h 914180"/>
                <a:gd name="connsiteX11830" fmla="*/ 7641247 w 9144548"/>
                <a:gd name="connsiteY11830" fmla="*/ 206412 h 914180"/>
                <a:gd name="connsiteX11831" fmla="*/ 7633402 w 9144548"/>
                <a:gd name="connsiteY11831" fmla="*/ 218918 h 914180"/>
                <a:gd name="connsiteX11832" fmla="*/ 7623145 w 9144548"/>
                <a:gd name="connsiteY11832" fmla="*/ 213598 h 914180"/>
                <a:gd name="connsiteX11833" fmla="*/ 7628850 w 9144548"/>
                <a:gd name="connsiteY11833" fmla="*/ 200433 h 914180"/>
                <a:gd name="connsiteX11834" fmla="*/ 7622761 w 9144548"/>
                <a:gd name="connsiteY11834" fmla="*/ 214366 h 914180"/>
                <a:gd name="connsiteX11835" fmla="*/ 7632744 w 9144548"/>
                <a:gd name="connsiteY11835" fmla="*/ 220125 h 914180"/>
                <a:gd name="connsiteX11836" fmla="*/ 7630221 w 9144548"/>
                <a:gd name="connsiteY11836" fmla="*/ 225611 h 914180"/>
                <a:gd name="connsiteX11837" fmla="*/ 7629728 w 9144548"/>
                <a:gd name="connsiteY11837" fmla="*/ 226708 h 914180"/>
                <a:gd name="connsiteX11838" fmla="*/ 7627369 w 9144548"/>
                <a:gd name="connsiteY11838" fmla="*/ 225611 h 914180"/>
                <a:gd name="connsiteX11839" fmla="*/ 7620348 w 9144548"/>
                <a:gd name="connsiteY11839" fmla="*/ 222978 h 914180"/>
                <a:gd name="connsiteX11840" fmla="*/ 7618812 w 9144548"/>
                <a:gd name="connsiteY11840" fmla="*/ 220564 h 914180"/>
                <a:gd name="connsiteX11841" fmla="*/ 7620951 w 9144548"/>
                <a:gd name="connsiteY11841" fmla="*/ 217657 h 914180"/>
                <a:gd name="connsiteX11842" fmla="*/ 7622761 w 9144548"/>
                <a:gd name="connsiteY11842" fmla="*/ 214311 h 914180"/>
                <a:gd name="connsiteX11843" fmla="*/ 7620732 w 9144548"/>
                <a:gd name="connsiteY11843" fmla="*/ 213378 h 914180"/>
                <a:gd name="connsiteX11844" fmla="*/ 7618264 w 9144548"/>
                <a:gd name="connsiteY11844" fmla="*/ 217383 h 914180"/>
                <a:gd name="connsiteX11845" fmla="*/ 7617496 w 9144548"/>
                <a:gd name="connsiteY11845" fmla="*/ 218480 h 914180"/>
                <a:gd name="connsiteX11846" fmla="*/ 7611297 w 9144548"/>
                <a:gd name="connsiteY11846" fmla="*/ 209264 h 914180"/>
                <a:gd name="connsiteX11847" fmla="*/ 7620677 w 9144548"/>
                <a:gd name="connsiteY11847" fmla="*/ 213323 h 914180"/>
                <a:gd name="connsiteX11848" fmla="*/ 7603508 w 9144548"/>
                <a:gd name="connsiteY11848" fmla="*/ 707823 h 914180"/>
                <a:gd name="connsiteX11849" fmla="*/ 7602301 w 9144548"/>
                <a:gd name="connsiteY11849" fmla="*/ 708482 h 914180"/>
                <a:gd name="connsiteX11850" fmla="*/ 7602191 w 9144548"/>
                <a:gd name="connsiteY11850" fmla="*/ 704368 h 914180"/>
                <a:gd name="connsiteX11851" fmla="*/ 7603508 w 9144548"/>
                <a:gd name="connsiteY11851" fmla="*/ 707823 h 914180"/>
                <a:gd name="connsiteX11852" fmla="*/ 7598022 w 9144548"/>
                <a:gd name="connsiteY11852" fmla="*/ 691971 h 914180"/>
                <a:gd name="connsiteX11853" fmla="*/ 7598681 w 9144548"/>
                <a:gd name="connsiteY11853" fmla="*/ 691971 h 914180"/>
                <a:gd name="connsiteX11854" fmla="*/ 7599394 w 9144548"/>
                <a:gd name="connsiteY11854" fmla="*/ 695482 h 914180"/>
                <a:gd name="connsiteX11855" fmla="*/ 7601095 w 9144548"/>
                <a:gd name="connsiteY11855" fmla="*/ 701132 h 914180"/>
                <a:gd name="connsiteX11856" fmla="*/ 7593415 w 9144548"/>
                <a:gd name="connsiteY11856" fmla="*/ 704697 h 914180"/>
                <a:gd name="connsiteX11857" fmla="*/ 7598077 w 9144548"/>
                <a:gd name="connsiteY11857" fmla="*/ 699541 h 914180"/>
                <a:gd name="connsiteX11858" fmla="*/ 7598022 w 9144548"/>
                <a:gd name="connsiteY11858" fmla="*/ 691916 h 914180"/>
                <a:gd name="connsiteX11859" fmla="*/ 7584254 w 9144548"/>
                <a:gd name="connsiteY11859" fmla="*/ 258193 h 914180"/>
                <a:gd name="connsiteX11860" fmla="*/ 7584419 w 9144548"/>
                <a:gd name="connsiteY11860" fmla="*/ 270261 h 914180"/>
                <a:gd name="connsiteX11861" fmla="*/ 7587217 w 9144548"/>
                <a:gd name="connsiteY11861" fmla="*/ 274155 h 914180"/>
                <a:gd name="connsiteX11862" fmla="*/ 7581512 w 9144548"/>
                <a:gd name="connsiteY11862" fmla="*/ 271029 h 914180"/>
                <a:gd name="connsiteX11863" fmla="*/ 7581238 w 9144548"/>
                <a:gd name="connsiteY11863" fmla="*/ 269438 h 914180"/>
                <a:gd name="connsiteX11864" fmla="*/ 7581841 w 9144548"/>
                <a:gd name="connsiteY11864" fmla="*/ 262033 h 914180"/>
                <a:gd name="connsiteX11865" fmla="*/ 7583596 w 9144548"/>
                <a:gd name="connsiteY11865" fmla="*/ 255451 h 914180"/>
                <a:gd name="connsiteX11866" fmla="*/ 7584364 w 9144548"/>
                <a:gd name="connsiteY11866" fmla="*/ 258193 h 914180"/>
                <a:gd name="connsiteX11867" fmla="*/ 7585845 w 9144548"/>
                <a:gd name="connsiteY11867" fmla="*/ 329996 h 914180"/>
                <a:gd name="connsiteX11868" fmla="*/ 7584858 w 9144548"/>
                <a:gd name="connsiteY11868" fmla="*/ 331477 h 914180"/>
                <a:gd name="connsiteX11869" fmla="*/ 7584694 w 9144548"/>
                <a:gd name="connsiteY11869" fmla="*/ 328899 h 914180"/>
                <a:gd name="connsiteX11870" fmla="*/ 7585845 w 9144548"/>
                <a:gd name="connsiteY11870" fmla="*/ 329996 h 914180"/>
                <a:gd name="connsiteX11871" fmla="*/ 7517444 w 9144548"/>
                <a:gd name="connsiteY11871" fmla="*/ 261430 h 914180"/>
                <a:gd name="connsiteX11872" fmla="*/ 7525507 w 9144548"/>
                <a:gd name="connsiteY11872" fmla="*/ 245687 h 914180"/>
                <a:gd name="connsiteX11873" fmla="*/ 7530773 w 9144548"/>
                <a:gd name="connsiteY11873" fmla="*/ 237952 h 914180"/>
                <a:gd name="connsiteX11874" fmla="*/ 7537081 w 9144548"/>
                <a:gd name="connsiteY11874" fmla="*/ 230328 h 914180"/>
                <a:gd name="connsiteX11875" fmla="*/ 7528908 w 9144548"/>
                <a:gd name="connsiteY11875" fmla="*/ 237733 h 914180"/>
                <a:gd name="connsiteX11876" fmla="*/ 7522984 w 9144548"/>
                <a:gd name="connsiteY11876" fmla="*/ 244809 h 914180"/>
                <a:gd name="connsiteX11877" fmla="*/ 7557321 w 9144548"/>
                <a:gd name="connsiteY11877" fmla="*/ 187981 h 914180"/>
                <a:gd name="connsiteX11878" fmla="*/ 7571034 w 9144548"/>
                <a:gd name="connsiteY11878" fmla="*/ 218370 h 914180"/>
                <a:gd name="connsiteX11879" fmla="*/ 7581896 w 9144548"/>
                <a:gd name="connsiteY11879" fmla="*/ 249746 h 914180"/>
                <a:gd name="connsiteX11880" fmla="*/ 7581238 w 9144548"/>
                <a:gd name="connsiteY11880" fmla="*/ 254518 h 914180"/>
                <a:gd name="connsiteX11881" fmla="*/ 7579702 w 9144548"/>
                <a:gd name="connsiteY11881" fmla="*/ 261978 h 914180"/>
                <a:gd name="connsiteX11882" fmla="*/ 7579866 w 9144548"/>
                <a:gd name="connsiteY11882" fmla="*/ 269493 h 914180"/>
                <a:gd name="connsiteX11883" fmla="*/ 7580085 w 9144548"/>
                <a:gd name="connsiteY11883" fmla="*/ 270151 h 914180"/>
                <a:gd name="connsiteX11884" fmla="*/ 7579098 w 9144548"/>
                <a:gd name="connsiteY11884" fmla="*/ 269548 h 914180"/>
                <a:gd name="connsiteX11885" fmla="*/ 7578221 w 9144548"/>
                <a:gd name="connsiteY11885" fmla="*/ 268451 h 914180"/>
                <a:gd name="connsiteX11886" fmla="*/ 7575588 w 9144548"/>
                <a:gd name="connsiteY11886" fmla="*/ 271961 h 914180"/>
                <a:gd name="connsiteX11887" fmla="*/ 7572352 w 9144548"/>
                <a:gd name="connsiteY11887" fmla="*/ 261649 h 914180"/>
                <a:gd name="connsiteX11888" fmla="*/ 7572077 w 9144548"/>
                <a:gd name="connsiteY11888" fmla="*/ 257974 h 914180"/>
                <a:gd name="connsiteX11889" fmla="*/ 7570706 w 9144548"/>
                <a:gd name="connsiteY11889" fmla="*/ 252324 h 914180"/>
                <a:gd name="connsiteX11890" fmla="*/ 7567963 w 9144548"/>
                <a:gd name="connsiteY11890" fmla="*/ 246784 h 914180"/>
                <a:gd name="connsiteX11891" fmla="*/ 7569334 w 9144548"/>
                <a:gd name="connsiteY11891" fmla="*/ 252379 h 914180"/>
                <a:gd name="connsiteX11892" fmla="*/ 7569444 w 9144548"/>
                <a:gd name="connsiteY11892" fmla="*/ 253256 h 914180"/>
                <a:gd name="connsiteX11893" fmla="*/ 7566207 w 9144548"/>
                <a:gd name="connsiteY11893" fmla="*/ 244425 h 914180"/>
                <a:gd name="connsiteX11894" fmla="*/ 7553701 w 9144548"/>
                <a:gd name="connsiteY11894" fmla="*/ 218644 h 914180"/>
                <a:gd name="connsiteX11895" fmla="*/ 7553647 w 9144548"/>
                <a:gd name="connsiteY11895" fmla="*/ 223087 h 914180"/>
                <a:gd name="connsiteX11896" fmla="*/ 7552275 w 9144548"/>
                <a:gd name="connsiteY11896" fmla="*/ 239982 h 914180"/>
                <a:gd name="connsiteX11897" fmla="*/ 7545967 w 9144548"/>
                <a:gd name="connsiteY11897" fmla="*/ 286059 h 914180"/>
                <a:gd name="connsiteX11898" fmla="*/ 7545528 w 9144548"/>
                <a:gd name="connsiteY11898" fmla="*/ 288308 h 914180"/>
                <a:gd name="connsiteX11899" fmla="*/ 7543279 w 9144548"/>
                <a:gd name="connsiteY11899" fmla="*/ 281999 h 914180"/>
                <a:gd name="connsiteX11900" fmla="*/ 7541524 w 9144548"/>
                <a:gd name="connsiteY11900" fmla="*/ 306519 h 914180"/>
                <a:gd name="connsiteX11901" fmla="*/ 7524958 w 9144548"/>
                <a:gd name="connsiteY11901" fmla="*/ 275856 h 914180"/>
                <a:gd name="connsiteX11902" fmla="*/ 7516840 w 9144548"/>
                <a:gd name="connsiteY11902" fmla="*/ 262856 h 914180"/>
                <a:gd name="connsiteX11903" fmla="*/ 7517444 w 9144548"/>
                <a:gd name="connsiteY11903" fmla="*/ 261539 h 914180"/>
                <a:gd name="connsiteX11904" fmla="*/ 7579427 w 9144548"/>
                <a:gd name="connsiteY11904" fmla="*/ 286004 h 914180"/>
                <a:gd name="connsiteX11905" fmla="*/ 7579043 w 9144548"/>
                <a:gd name="connsiteY11905" fmla="*/ 285839 h 914180"/>
                <a:gd name="connsiteX11906" fmla="*/ 7579043 w 9144548"/>
                <a:gd name="connsiteY11906" fmla="*/ 285565 h 914180"/>
                <a:gd name="connsiteX11907" fmla="*/ 7579482 w 9144548"/>
                <a:gd name="connsiteY11907" fmla="*/ 286004 h 914180"/>
                <a:gd name="connsiteX11908" fmla="*/ 7575039 w 9144548"/>
                <a:gd name="connsiteY11908" fmla="*/ 716161 h 914180"/>
                <a:gd name="connsiteX11909" fmla="*/ 7574381 w 9144548"/>
                <a:gd name="connsiteY11909" fmla="*/ 715942 h 914180"/>
                <a:gd name="connsiteX11910" fmla="*/ 7575039 w 9144548"/>
                <a:gd name="connsiteY11910" fmla="*/ 715942 h 914180"/>
                <a:gd name="connsiteX11911" fmla="*/ 7575039 w 9144548"/>
                <a:gd name="connsiteY11911" fmla="*/ 716161 h 914180"/>
                <a:gd name="connsiteX11912" fmla="*/ 7481076 w 9144548"/>
                <a:gd name="connsiteY11912" fmla="*/ 692849 h 914180"/>
                <a:gd name="connsiteX11913" fmla="*/ 7491717 w 9144548"/>
                <a:gd name="connsiteY11913" fmla="*/ 692849 h 914180"/>
                <a:gd name="connsiteX11914" fmla="*/ 7470324 w 9144548"/>
                <a:gd name="connsiteY11914" fmla="*/ 697731 h 914180"/>
                <a:gd name="connsiteX11915" fmla="*/ 7481021 w 9144548"/>
                <a:gd name="connsiteY11915" fmla="*/ 692849 h 914180"/>
                <a:gd name="connsiteX11916" fmla="*/ 7437742 w 9144548"/>
                <a:gd name="connsiteY11916" fmla="*/ 202737 h 914180"/>
                <a:gd name="connsiteX11917" fmla="*/ 7444214 w 9144548"/>
                <a:gd name="connsiteY11917" fmla="*/ 212556 h 914180"/>
                <a:gd name="connsiteX11918" fmla="*/ 7445037 w 9144548"/>
                <a:gd name="connsiteY11918" fmla="*/ 219357 h 914180"/>
                <a:gd name="connsiteX11919" fmla="*/ 7445037 w 9144548"/>
                <a:gd name="connsiteY11919" fmla="*/ 220509 h 914180"/>
                <a:gd name="connsiteX11920" fmla="*/ 7443721 w 9144548"/>
                <a:gd name="connsiteY11920" fmla="*/ 219961 h 914180"/>
                <a:gd name="connsiteX11921" fmla="*/ 7441308 w 9144548"/>
                <a:gd name="connsiteY11921" fmla="*/ 214914 h 914180"/>
                <a:gd name="connsiteX11922" fmla="*/ 7437797 w 9144548"/>
                <a:gd name="connsiteY11922" fmla="*/ 202792 h 914180"/>
                <a:gd name="connsiteX11923" fmla="*/ 7440868 w 9144548"/>
                <a:gd name="connsiteY11923" fmla="*/ 722524 h 914180"/>
                <a:gd name="connsiteX11924" fmla="*/ 7440265 w 9144548"/>
                <a:gd name="connsiteY11924" fmla="*/ 722853 h 914180"/>
                <a:gd name="connsiteX11925" fmla="*/ 7440155 w 9144548"/>
                <a:gd name="connsiteY11925" fmla="*/ 722634 h 914180"/>
                <a:gd name="connsiteX11926" fmla="*/ 7440813 w 9144548"/>
                <a:gd name="connsiteY11926" fmla="*/ 722524 h 914180"/>
                <a:gd name="connsiteX11927" fmla="*/ 7394408 w 9144548"/>
                <a:gd name="connsiteY11927" fmla="*/ 693507 h 914180"/>
                <a:gd name="connsiteX11928" fmla="*/ 7398412 w 9144548"/>
                <a:gd name="connsiteY11928" fmla="*/ 702338 h 914180"/>
                <a:gd name="connsiteX11929" fmla="*/ 7407902 w 9144548"/>
                <a:gd name="connsiteY11929" fmla="*/ 709030 h 914180"/>
                <a:gd name="connsiteX11930" fmla="*/ 7395121 w 9144548"/>
                <a:gd name="connsiteY11930" fmla="*/ 704916 h 914180"/>
                <a:gd name="connsiteX11931" fmla="*/ 7394243 w 9144548"/>
                <a:gd name="connsiteY11931" fmla="*/ 696743 h 914180"/>
                <a:gd name="connsiteX11932" fmla="*/ 7393640 w 9144548"/>
                <a:gd name="connsiteY11932" fmla="*/ 693452 h 914180"/>
                <a:gd name="connsiteX11933" fmla="*/ 7394353 w 9144548"/>
                <a:gd name="connsiteY11933" fmla="*/ 693452 h 914180"/>
                <a:gd name="connsiteX11934" fmla="*/ 7397644 w 9144548"/>
                <a:gd name="connsiteY11934" fmla="*/ 715229 h 914180"/>
                <a:gd name="connsiteX11935" fmla="*/ 7395615 w 9144548"/>
                <a:gd name="connsiteY11935" fmla="*/ 714516 h 914180"/>
                <a:gd name="connsiteX11936" fmla="*/ 7395451 w 9144548"/>
                <a:gd name="connsiteY11936" fmla="*/ 709579 h 914180"/>
                <a:gd name="connsiteX11937" fmla="*/ 7397644 w 9144548"/>
                <a:gd name="connsiteY11937" fmla="*/ 715284 h 914180"/>
                <a:gd name="connsiteX11938" fmla="*/ 7393037 w 9144548"/>
                <a:gd name="connsiteY11938" fmla="*/ 799318 h 914180"/>
                <a:gd name="connsiteX11939" fmla="*/ 7369066 w 9144548"/>
                <a:gd name="connsiteY11939" fmla="*/ 828006 h 914180"/>
                <a:gd name="connsiteX11940" fmla="*/ 7365226 w 9144548"/>
                <a:gd name="connsiteY11940" fmla="*/ 800032 h 914180"/>
                <a:gd name="connsiteX11941" fmla="*/ 7372850 w 9144548"/>
                <a:gd name="connsiteY11941" fmla="*/ 785550 h 914180"/>
                <a:gd name="connsiteX11942" fmla="*/ 7395451 w 9144548"/>
                <a:gd name="connsiteY11942" fmla="*/ 723292 h 914180"/>
                <a:gd name="connsiteX11943" fmla="*/ 7395560 w 9144548"/>
                <a:gd name="connsiteY11943" fmla="*/ 723402 h 914180"/>
                <a:gd name="connsiteX11944" fmla="*/ 7413223 w 9144548"/>
                <a:gd name="connsiteY11944" fmla="*/ 736512 h 914180"/>
                <a:gd name="connsiteX11945" fmla="*/ 7408834 w 9144548"/>
                <a:gd name="connsiteY11945" fmla="*/ 764980 h 914180"/>
                <a:gd name="connsiteX11946" fmla="*/ 7392982 w 9144548"/>
                <a:gd name="connsiteY11946" fmla="*/ 799373 h 914180"/>
                <a:gd name="connsiteX11947" fmla="*/ 7599832 w 9144548"/>
                <a:gd name="connsiteY11947" fmla="*/ 753132 h 914180"/>
                <a:gd name="connsiteX11948" fmla="*/ 7543937 w 9144548"/>
                <a:gd name="connsiteY11948" fmla="*/ 737554 h 914180"/>
                <a:gd name="connsiteX11949" fmla="*/ 7545967 w 9144548"/>
                <a:gd name="connsiteY11949" fmla="*/ 736621 h 914180"/>
                <a:gd name="connsiteX11950" fmla="*/ 7541688 w 9144548"/>
                <a:gd name="connsiteY11950" fmla="*/ 737060 h 914180"/>
                <a:gd name="connsiteX11951" fmla="*/ 7505705 w 9144548"/>
                <a:gd name="connsiteY11951" fmla="*/ 731520 h 914180"/>
                <a:gd name="connsiteX11952" fmla="*/ 7528304 w 9144548"/>
                <a:gd name="connsiteY11952" fmla="*/ 739638 h 914180"/>
                <a:gd name="connsiteX11953" fmla="*/ 7426497 w 9144548"/>
                <a:gd name="connsiteY11953" fmla="*/ 777487 h 914180"/>
                <a:gd name="connsiteX11954" fmla="*/ 7413881 w 9144548"/>
                <a:gd name="connsiteY11954" fmla="*/ 784782 h 914180"/>
                <a:gd name="connsiteX11955" fmla="*/ 7432640 w 9144548"/>
                <a:gd name="connsiteY11955" fmla="*/ 755052 h 914180"/>
                <a:gd name="connsiteX11956" fmla="*/ 7443008 w 9144548"/>
                <a:gd name="connsiteY11956" fmla="*/ 741119 h 914180"/>
                <a:gd name="connsiteX11957" fmla="*/ 7460177 w 9144548"/>
                <a:gd name="connsiteY11957" fmla="*/ 730917 h 914180"/>
                <a:gd name="connsiteX11958" fmla="*/ 7477017 w 9144548"/>
                <a:gd name="connsiteY11958" fmla="*/ 721098 h 914180"/>
                <a:gd name="connsiteX11959" fmla="*/ 7481350 w 9144548"/>
                <a:gd name="connsiteY11959" fmla="*/ 709743 h 914180"/>
                <a:gd name="connsiteX11960" fmla="*/ 7493582 w 9144548"/>
                <a:gd name="connsiteY11960" fmla="*/ 692739 h 914180"/>
                <a:gd name="connsiteX11961" fmla="*/ 7527152 w 9144548"/>
                <a:gd name="connsiteY11961" fmla="*/ 692465 h 914180"/>
                <a:gd name="connsiteX11962" fmla="*/ 7536532 w 9144548"/>
                <a:gd name="connsiteY11962" fmla="*/ 696963 h 914180"/>
                <a:gd name="connsiteX11963" fmla="*/ 7547064 w 9144548"/>
                <a:gd name="connsiteY11963" fmla="*/ 700364 h 914180"/>
                <a:gd name="connsiteX11964" fmla="*/ 7529346 w 9144548"/>
                <a:gd name="connsiteY11964" fmla="*/ 697676 h 914180"/>
                <a:gd name="connsiteX11965" fmla="*/ 7542841 w 9144548"/>
                <a:gd name="connsiteY11965" fmla="*/ 709250 h 914180"/>
                <a:gd name="connsiteX11966" fmla="*/ 7549039 w 9144548"/>
                <a:gd name="connsiteY11966" fmla="*/ 716874 h 914180"/>
                <a:gd name="connsiteX11967" fmla="*/ 7563411 w 9144548"/>
                <a:gd name="connsiteY11967" fmla="*/ 722744 h 914180"/>
                <a:gd name="connsiteX11968" fmla="*/ 7578111 w 9144548"/>
                <a:gd name="connsiteY11968" fmla="*/ 728832 h 914180"/>
                <a:gd name="connsiteX11969" fmla="*/ 7589191 w 9144548"/>
                <a:gd name="connsiteY11969" fmla="*/ 737883 h 914180"/>
                <a:gd name="connsiteX11970" fmla="*/ 7610584 w 9144548"/>
                <a:gd name="connsiteY11970" fmla="*/ 757466 h 914180"/>
                <a:gd name="connsiteX11971" fmla="*/ 7599778 w 9144548"/>
                <a:gd name="connsiteY11971" fmla="*/ 753077 h 914180"/>
                <a:gd name="connsiteX11972" fmla="*/ 7629124 w 9144548"/>
                <a:gd name="connsiteY11972" fmla="*/ 766461 h 914180"/>
                <a:gd name="connsiteX11973" fmla="*/ 7608445 w 9144548"/>
                <a:gd name="connsiteY11973" fmla="*/ 743478 h 914180"/>
                <a:gd name="connsiteX11974" fmla="*/ 7597419 w 9144548"/>
                <a:gd name="connsiteY11974" fmla="*/ 724060 h 914180"/>
                <a:gd name="connsiteX11975" fmla="*/ 7605976 w 9144548"/>
                <a:gd name="connsiteY11975" fmla="*/ 714022 h 914180"/>
                <a:gd name="connsiteX11976" fmla="*/ 7606086 w 9144548"/>
                <a:gd name="connsiteY11976" fmla="*/ 713912 h 914180"/>
                <a:gd name="connsiteX11977" fmla="*/ 7639162 w 9144548"/>
                <a:gd name="connsiteY11977" fmla="*/ 755765 h 914180"/>
                <a:gd name="connsiteX11978" fmla="*/ 7648487 w 9144548"/>
                <a:gd name="connsiteY11978" fmla="*/ 765364 h 914180"/>
                <a:gd name="connsiteX11979" fmla="*/ 7653698 w 9144548"/>
                <a:gd name="connsiteY11979" fmla="*/ 785002 h 914180"/>
                <a:gd name="connsiteX11980" fmla="*/ 7629124 w 9144548"/>
                <a:gd name="connsiteY11980" fmla="*/ 766516 h 914180"/>
                <a:gd name="connsiteX11981" fmla="*/ 7652656 w 9144548"/>
                <a:gd name="connsiteY11981" fmla="*/ 720275 h 914180"/>
                <a:gd name="connsiteX11982" fmla="*/ 7649694 w 9144548"/>
                <a:gd name="connsiteY11982" fmla="*/ 727790 h 914180"/>
                <a:gd name="connsiteX11983" fmla="*/ 7652162 w 9144548"/>
                <a:gd name="connsiteY11983" fmla="*/ 703819 h 914180"/>
                <a:gd name="connsiteX11984" fmla="*/ 7654685 w 9144548"/>
                <a:gd name="connsiteY11984" fmla="*/ 691532 h 914180"/>
                <a:gd name="connsiteX11985" fmla="*/ 7671799 w 9144548"/>
                <a:gd name="connsiteY11985" fmla="*/ 691422 h 914180"/>
                <a:gd name="connsiteX11986" fmla="*/ 7652656 w 9144548"/>
                <a:gd name="connsiteY11986" fmla="*/ 720275 h 914180"/>
                <a:gd name="connsiteX11987" fmla="*/ 7668618 w 9144548"/>
                <a:gd name="connsiteY11987" fmla="*/ 325992 h 914180"/>
                <a:gd name="connsiteX11988" fmla="*/ 7664889 w 9144548"/>
                <a:gd name="connsiteY11988" fmla="*/ 332519 h 914180"/>
                <a:gd name="connsiteX11989" fmla="*/ 7664614 w 9144548"/>
                <a:gd name="connsiteY11989" fmla="*/ 333068 h 914180"/>
                <a:gd name="connsiteX11990" fmla="*/ 7664066 w 9144548"/>
                <a:gd name="connsiteY11990" fmla="*/ 332684 h 914180"/>
                <a:gd name="connsiteX11991" fmla="*/ 7663078 w 9144548"/>
                <a:gd name="connsiteY11991" fmla="*/ 327308 h 914180"/>
                <a:gd name="connsiteX11992" fmla="*/ 7666479 w 9144548"/>
                <a:gd name="connsiteY11992" fmla="*/ 323194 h 914180"/>
                <a:gd name="connsiteX11993" fmla="*/ 7668673 w 9144548"/>
                <a:gd name="connsiteY11993" fmla="*/ 325992 h 914180"/>
                <a:gd name="connsiteX11994" fmla="*/ 7668508 w 9144548"/>
                <a:gd name="connsiteY11994" fmla="*/ 322865 h 914180"/>
                <a:gd name="connsiteX11995" fmla="*/ 7669880 w 9144548"/>
                <a:gd name="connsiteY11995" fmla="*/ 323797 h 914180"/>
                <a:gd name="connsiteX11996" fmla="*/ 7669661 w 9144548"/>
                <a:gd name="connsiteY11996" fmla="*/ 324181 h 914180"/>
                <a:gd name="connsiteX11997" fmla="*/ 7668508 w 9144548"/>
                <a:gd name="connsiteY11997" fmla="*/ 322865 h 914180"/>
                <a:gd name="connsiteX11998" fmla="*/ 7669057 w 9144548"/>
                <a:gd name="connsiteY11998" fmla="*/ 340089 h 914180"/>
                <a:gd name="connsiteX11999" fmla="*/ 7668728 w 9144548"/>
                <a:gd name="connsiteY11999" fmla="*/ 340747 h 914180"/>
                <a:gd name="connsiteX12000" fmla="*/ 7666863 w 9144548"/>
                <a:gd name="connsiteY12000" fmla="*/ 339047 h 914180"/>
                <a:gd name="connsiteX12001" fmla="*/ 7665272 w 9144548"/>
                <a:gd name="connsiteY12001" fmla="*/ 340692 h 914180"/>
                <a:gd name="connsiteX12002" fmla="*/ 7664779 w 9144548"/>
                <a:gd name="connsiteY12002" fmla="*/ 337511 h 914180"/>
                <a:gd name="connsiteX12003" fmla="*/ 7665766 w 9144548"/>
                <a:gd name="connsiteY12003" fmla="*/ 335810 h 914180"/>
                <a:gd name="connsiteX12004" fmla="*/ 7669222 w 9144548"/>
                <a:gd name="connsiteY12004" fmla="*/ 338004 h 914180"/>
                <a:gd name="connsiteX12005" fmla="*/ 7669057 w 9144548"/>
                <a:gd name="connsiteY12005" fmla="*/ 340089 h 914180"/>
                <a:gd name="connsiteX12006" fmla="*/ 7669386 w 9144548"/>
                <a:gd name="connsiteY12006" fmla="*/ 336194 h 914180"/>
                <a:gd name="connsiteX12007" fmla="*/ 7666589 w 9144548"/>
                <a:gd name="connsiteY12007" fmla="*/ 334329 h 914180"/>
                <a:gd name="connsiteX12008" fmla="*/ 7667521 w 9144548"/>
                <a:gd name="connsiteY12008" fmla="*/ 332739 h 914180"/>
                <a:gd name="connsiteX12009" fmla="*/ 7669880 w 9144548"/>
                <a:gd name="connsiteY12009" fmla="*/ 328570 h 914180"/>
                <a:gd name="connsiteX12010" fmla="*/ 7669386 w 9144548"/>
                <a:gd name="connsiteY12010" fmla="*/ 336139 h 914180"/>
                <a:gd name="connsiteX12011" fmla="*/ 7660007 w 9144548"/>
                <a:gd name="connsiteY12011" fmla="*/ 300046 h 914180"/>
                <a:gd name="connsiteX12012" fmla="*/ 7658361 w 9144548"/>
                <a:gd name="connsiteY12012" fmla="*/ 299333 h 914180"/>
                <a:gd name="connsiteX12013" fmla="*/ 7670867 w 9144548"/>
                <a:gd name="connsiteY12013" fmla="*/ 277447 h 914180"/>
                <a:gd name="connsiteX12014" fmla="*/ 7671196 w 9144548"/>
                <a:gd name="connsiteY12014" fmla="*/ 292312 h 914180"/>
                <a:gd name="connsiteX12015" fmla="*/ 7660007 w 9144548"/>
                <a:gd name="connsiteY12015" fmla="*/ 299991 h 914180"/>
                <a:gd name="connsiteX12016" fmla="*/ 7914195 w 9144548"/>
                <a:gd name="connsiteY12016" fmla="*/ 175201 h 914180"/>
                <a:gd name="connsiteX12017" fmla="*/ 7912714 w 9144548"/>
                <a:gd name="connsiteY12017" fmla="*/ 184471 h 914180"/>
                <a:gd name="connsiteX12018" fmla="*/ 7914524 w 9144548"/>
                <a:gd name="connsiteY12018" fmla="*/ 190175 h 914180"/>
                <a:gd name="connsiteX12019" fmla="*/ 7908217 w 9144548"/>
                <a:gd name="connsiteY12019" fmla="*/ 185294 h 914180"/>
                <a:gd name="connsiteX12020" fmla="*/ 7908655 w 9144548"/>
                <a:gd name="connsiteY12020" fmla="*/ 183045 h 914180"/>
                <a:gd name="connsiteX12021" fmla="*/ 7912659 w 9144548"/>
                <a:gd name="connsiteY12021" fmla="*/ 174158 h 914180"/>
                <a:gd name="connsiteX12022" fmla="*/ 7914195 w 9144548"/>
                <a:gd name="connsiteY12022" fmla="*/ 175201 h 914180"/>
                <a:gd name="connsiteX12023" fmla="*/ 7867735 w 9144548"/>
                <a:gd name="connsiteY12023" fmla="*/ 226872 h 914180"/>
                <a:gd name="connsiteX12024" fmla="*/ 7867680 w 9144548"/>
                <a:gd name="connsiteY12024" fmla="*/ 228408 h 914180"/>
                <a:gd name="connsiteX12025" fmla="*/ 7865596 w 9144548"/>
                <a:gd name="connsiteY12025" fmla="*/ 233674 h 914180"/>
                <a:gd name="connsiteX12026" fmla="*/ 7862908 w 9144548"/>
                <a:gd name="connsiteY12026" fmla="*/ 242341 h 914180"/>
                <a:gd name="connsiteX12027" fmla="*/ 7861591 w 9144548"/>
                <a:gd name="connsiteY12027" fmla="*/ 249417 h 914180"/>
                <a:gd name="connsiteX12028" fmla="*/ 7856655 w 9144548"/>
                <a:gd name="connsiteY12028" fmla="*/ 254573 h 914180"/>
                <a:gd name="connsiteX12029" fmla="*/ 7848591 w 9144548"/>
                <a:gd name="connsiteY12029" fmla="*/ 202956 h 914180"/>
                <a:gd name="connsiteX12030" fmla="*/ 7867790 w 9144548"/>
                <a:gd name="connsiteY12030" fmla="*/ 226872 h 914180"/>
                <a:gd name="connsiteX12031" fmla="*/ 7809536 w 9144548"/>
                <a:gd name="connsiteY12031" fmla="*/ 163627 h 914180"/>
                <a:gd name="connsiteX12032" fmla="*/ 7807122 w 9144548"/>
                <a:gd name="connsiteY12032" fmla="*/ 166863 h 914180"/>
                <a:gd name="connsiteX12033" fmla="*/ 7798236 w 9144548"/>
                <a:gd name="connsiteY12033" fmla="*/ 187268 h 914180"/>
                <a:gd name="connsiteX12034" fmla="*/ 7794506 w 9144548"/>
                <a:gd name="connsiteY12034" fmla="*/ 179589 h 914180"/>
                <a:gd name="connsiteX12035" fmla="*/ 7795055 w 9144548"/>
                <a:gd name="connsiteY12035" fmla="*/ 176352 h 914180"/>
                <a:gd name="connsiteX12036" fmla="*/ 7799443 w 9144548"/>
                <a:gd name="connsiteY12036" fmla="*/ 154576 h 914180"/>
                <a:gd name="connsiteX12037" fmla="*/ 7809536 w 9144548"/>
                <a:gd name="connsiteY12037" fmla="*/ 163627 h 914180"/>
                <a:gd name="connsiteX12038" fmla="*/ 7786772 w 9144548"/>
                <a:gd name="connsiteY12038" fmla="*/ 203340 h 914180"/>
                <a:gd name="connsiteX12039" fmla="*/ 7789075 w 9144548"/>
                <a:gd name="connsiteY12039" fmla="*/ 199171 h 914180"/>
                <a:gd name="connsiteX12040" fmla="*/ 7791928 w 9144548"/>
                <a:gd name="connsiteY12040" fmla="*/ 191547 h 914180"/>
                <a:gd name="connsiteX12041" fmla="*/ 7795548 w 9144548"/>
                <a:gd name="connsiteY12041" fmla="*/ 211568 h 914180"/>
                <a:gd name="connsiteX12042" fmla="*/ 7789021 w 9144548"/>
                <a:gd name="connsiteY12042" fmla="*/ 223197 h 914180"/>
                <a:gd name="connsiteX12043" fmla="*/ 7788527 w 9144548"/>
                <a:gd name="connsiteY12043" fmla="*/ 223416 h 914180"/>
                <a:gd name="connsiteX12044" fmla="*/ 7791379 w 9144548"/>
                <a:gd name="connsiteY12044" fmla="*/ 219851 h 914180"/>
                <a:gd name="connsiteX12045" fmla="*/ 7786772 w 9144548"/>
                <a:gd name="connsiteY12045" fmla="*/ 203395 h 914180"/>
                <a:gd name="connsiteX12046" fmla="*/ 7794890 w 9144548"/>
                <a:gd name="connsiteY12046" fmla="*/ 218425 h 914180"/>
                <a:gd name="connsiteX12047" fmla="*/ 7796371 w 9144548"/>
                <a:gd name="connsiteY12047" fmla="*/ 216066 h 914180"/>
                <a:gd name="connsiteX12048" fmla="*/ 7796590 w 9144548"/>
                <a:gd name="connsiteY12048" fmla="*/ 217328 h 914180"/>
                <a:gd name="connsiteX12049" fmla="*/ 7796920 w 9144548"/>
                <a:gd name="connsiteY12049" fmla="*/ 219631 h 914180"/>
                <a:gd name="connsiteX12050" fmla="*/ 7791051 w 9144548"/>
                <a:gd name="connsiteY12050" fmla="*/ 222374 h 914180"/>
                <a:gd name="connsiteX12051" fmla="*/ 7794890 w 9144548"/>
                <a:gd name="connsiteY12051" fmla="*/ 218425 h 914180"/>
                <a:gd name="connsiteX12052" fmla="*/ 7740695 w 9144548"/>
                <a:gd name="connsiteY12052" fmla="*/ 160061 h 914180"/>
                <a:gd name="connsiteX12053" fmla="*/ 7761704 w 9144548"/>
                <a:gd name="connsiteY12053" fmla="*/ 124023 h 914180"/>
                <a:gd name="connsiteX12054" fmla="*/ 7766202 w 9144548"/>
                <a:gd name="connsiteY12054" fmla="*/ 127423 h 914180"/>
                <a:gd name="connsiteX12055" fmla="*/ 7759510 w 9144548"/>
                <a:gd name="connsiteY12055" fmla="*/ 150188 h 914180"/>
                <a:gd name="connsiteX12056" fmla="*/ 7759784 w 9144548"/>
                <a:gd name="connsiteY12056" fmla="*/ 178163 h 914180"/>
                <a:gd name="connsiteX12057" fmla="*/ 7760387 w 9144548"/>
                <a:gd name="connsiteY12057" fmla="*/ 182331 h 914180"/>
                <a:gd name="connsiteX12058" fmla="*/ 7753805 w 9144548"/>
                <a:gd name="connsiteY12058" fmla="*/ 189737 h 914180"/>
                <a:gd name="connsiteX12059" fmla="*/ 7740585 w 9144548"/>
                <a:gd name="connsiteY12059" fmla="*/ 165053 h 914180"/>
                <a:gd name="connsiteX12060" fmla="*/ 7740530 w 9144548"/>
                <a:gd name="connsiteY12060" fmla="*/ 164943 h 914180"/>
                <a:gd name="connsiteX12061" fmla="*/ 7740366 w 9144548"/>
                <a:gd name="connsiteY12061" fmla="*/ 160719 h 914180"/>
                <a:gd name="connsiteX12062" fmla="*/ 7740695 w 9144548"/>
                <a:gd name="connsiteY12062" fmla="*/ 160061 h 914180"/>
                <a:gd name="connsiteX12063" fmla="*/ 7730328 w 9144548"/>
                <a:gd name="connsiteY12063" fmla="*/ 329941 h 914180"/>
                <a:gd name="connsiteX12064" fmla="*/ 7729834 w 9144548"/>
                <a:gd name="connsiteY12064" fmla="*/ 336304 h 914180"/>
                <a:gd name="connsiteX12065" fmla="*/ 7726324 w 9144548"/>
                <a:gd name="connsiteY12065" fmla="*/ 338663 h 914180"/>
                <a:gd name="connsiteX12066" fmla="*/ 7725775 w 9144548"/>
                <a:gd name="connsiteY12066" fmla="*/ 338553 h 914180"/>
                <a:gd name="connsiteX12067" fmla="*/ 7722045 w 9144548"/>
                <a:gd name="connsiteY12067" fmla="*/ 335755 h 914180"/>
                <a:gd name="connsiteX12068" fmla="*/ 7722484 w 9144548"/>
                <a:gd name="connsiteY12068" fmla="*/ 335317 h 914180"/>
                <a:gd name="connsiteX12069" fmla="*/ 7729121 w 9144548"/>
                <a:gd name="connsiteY12069" fmla="*/ 329392 h 914180"/>
                <a:gd name="connsiteX12070" fmla="*/ 7730163 w 9144548"/>
                <a:gd name="connsiteY12070" fmla="*/ 329722 h 914180"/>
                <a:gd name="connsiteX12071" fmla="*/ 7730273 w 9144548"/>
                <a:gd name="connsiteY12071" fmla="*/ 329941 h 914180"/>
                <a:gd name="connsiteX12072" fmla="*/ 7729779 w 9144548"/>
                <a:gd name="connsiteY12072" fmla="*/ 337565 h 914180"/>
                <a:gd name="connsiteX12073" fmla="*/ 7729615 w 9144548"/>
                <a:gd name="connsiteY12073" fmla="*/ 339540 h 914180"/>
                <a:gd name="connsiteX12074" fmla="*/ 7727860 w 9144548"/>
                <a:gd name="connsiteY12074" fmla="*/ 339047 h 914180"/>
                <a:gd name="connsiteX12075" fmla="*/ 7729834 w 9144548"/>
                <a:gd name="connsiteY12075" fmla="*/ 337565 h 914180"/>
                <a:gd name="connsiteX12076" fmla="*/ 7724294 w 9144548"/>
                <a:gd name="connsiteY12076" fmla="*/ 372891 h 914180"/>
                <a:gd name="connsiteX12077" fmla="*/ 7723691 w 9144548"/>
                <a:gd name="connsiteY12077" fmla="*/ 373604 h 914180"/>
                <a:gd name="connsiteX12078" fmla="*/ 7723526 w 9144548"/>
                <a:gd name="connsiteY12078" fmla="*/ 372946 h 914180"/>
                <a:gd name="connsiteX12079" fmla="*/ 7721990 w 9144548"/>
                <a:gd name="connsiteY12079" fmla="*/ 369764 h 914180"/>
                <a:gd name="connsiteX12080" fmla="*/ 7721552 w 9144548"/>
                <a:gd name="connsiteY12080" fmla="*/ 366254 h 914180"/>
                <a:gd name="connsiteX12081" fmla="*/ 7726104 w 9144548"/>
                <a:gd name="connsiteY12081" fmla="*/ 371465 h 914180"/>
                <a:gd name="connsiteX12082" fmla="*/ 7725994 w 9144548"/>
                <a:gd name="connsiteY12082" fmla="*/ 372562 h 914180"/>
                <a:gd name="connsiteX12083" fmla="*/ 7724459 w 9144548"/>
                <a:gd name="connsiteY12083" fmla="*/ 371684 h 914180"/>
                <a:gd name="connsiteX12084" fmla="*/ 7724239 w 9144548"/>
                <a:gd name="connsiteY12084" fmla="*/ 372836 h 914180"/>
                <a:gd name="connsiteX12085" fmla="*/ 7722813 w 9144548"/>
                <a:gd name="connsiteY12085" fmla="*/ 374591 h 914180"/>
                <a:gd name="connsiteX12086" fmla="*/ 7722539 w 9144548"/>
                <a:gd name="connsiteY12086" fmla="*/ 374866 h 914180"/>
                <a:gd name="connsiteX12087" fmla="*/ 7722429 w 9144548"/>
                <a:gd name="connsiteY12087" fmla="*/ 373604 h 914180"/>
                <a:gd name="connsiteX12088" fmla="*/ 7722813 w 9144548"/>
                <a:gd name="connsiteY12088" fmla="*/ 374537 h 914180"/>
                <a:gd name="connsiteX12089" fmla="*/ 7714860 w 9144548"/>
                <a:gd name="connsiteY12089" fmla="*/ 246893 h 914180"/>
                <a:gd name="connsiteX12090" fmla="*/ 7714640 w 9144548"/>
                <a:gd name="connsiteY12090" fmla="*/ 246345 h 914180"/>
                <a:gd name="connsiteX12091" fmla="*/ 7711184 w 9144548"/>
                <a:gd name="connsiteY12091" fmla="*/ 239653 h 914180"/>
                <a:gd name="connsiteX12092" fmla="*/ 7716615 w 9144548"/>
                <a:gd name="connsiteY12092" fmla="*/ 246290 h 914180"/>
                <a:gd name="connsiteX12093" fmla="*/ 7720015 w 9144548"/>
                <a:gd name="connsiteY12093" fmla="*/ 250569 h 914180"/>
                <a:gd name="connsiteX12094" fmla="*/ 7714915 w 9144548"/>
                <a:gd name="connsiteY12094" fmla="*/ 246893 h 914180"/>
                <a:gd name="connsiteX12095" fmla="*/ 7715243 w 9144548"/>
                <a:gd name="connsiteY12095" fmla="*/ 271413 h 914180"/>
                <a:gd name="connsiteX12096" fmla="*/ 7715133 w 9144548"/>
                <a:gd name="connsiteY12096" fmla="*/ 271687 h 914180"/>
                <a:gd name="connsiteX12097" fmla="*/ 7714915 w 9144548"/>
                <a:gd name="connsiteY12097" fmla="*/ 271523 h 914180"/>
                <a:gd name="connsiteX12098" fmla="*/ 7715243 w 9144548"/>
                <a:gd name="connsiteY12098" fmla="*/ 271413 h 914180"/>
                <a:gd name="connsiteX12099" fmla="*/ 7720948 w 9144548"/>
                <a:gd name="connsiteY12099" fmla="*/ 315679 h 914180"/>
                <a:gd name="connsiteX12100" fmla="*/ 7712062 w 9144548"/>
                <a:gd name="connsiteY12100" fmla="*/ 314472 h 914180"/>
                <a:gd name="connsiteX12101" fmla="*/ 7711568 w 9144548"/>
                <a:gd name="connsiteY12101" fmla="*/ 312333 h 914180"/>
                <a:gd name="connsiteX12102" fmla="*/ 7720948 w 9144548"/>
                <a:gd name="connsiteY12102" fmla="*/ 315679 h 914180"/>
                <a:gd name="connsiteX12103" fmla="*/ 7717383 w 9144548"/>
                <a:gd name="connsiteY12103" fmla="*/ 320726 h 914180"/>
                <a:gd name="connsiteX12104" fmla="*/ 7713324 w 9144548"/>
                <a:gd name="connsiteY12104" fmla="*/ 319958 h 914180"/>
                <a:gd name="connsiteX12105" fmla="*/ 7712610 w 9144548"/>
                <a:gd name="connsiteY12105" fmla="*/ 316941 h 914180"/>
                <a:gd name="connsiteX12106" fmla="*/ 7717328 w 9144548"/>
                <a:gd name="connsiteY12106" fmla="*/ 320726 h 914180"/>
                <a:gd name="connsiteX12107" fmla="*/ 7720345 w 9144548"/>
                <a:gd name="connsiteY12107" fmla="*/ 326376 h 914180"/>
                <a:gd name="connsiteX12108" fmla="*/ 7721277 w 9144548"/>
                <a:gd name="connsiteY12108" fmla="*/ 326760 h 914180"/>
                <a:gd name="connsiteX12109" fmla="*/ 7721277 w 9144548"/>
                <a:gd name="connsiteY12109" fmla="*/ 326760 h 914180"/>
                <a:gd name="connsiteX12110" fmla="*/ 7716450 w 9144548"/>
                <a:gd name="connsiteY12110" fmla="*/ 331696 h 914180"/>
                <a:gd name="connsiteX12111" fmla="*/ 7715737 w 9144548"/>
                <a:gd name="connsiteY12111" fmla="*/ 331203 h 914180"/>
                <a:gd name="connsiteX12112" fmla="*/ 7714201 w 9144548"/>
                <a:gd name="connsiteY12112" fmla="*/ 323688 h 914180"/>
                <a:gd name="connsiteX12113" fmla="*/ 7720400 w 9144548"/>
                <a:gd name="connsiteY12113" fmla="*/ 326376 h 914180"/>
                <a:gd name="connsiteX12114" fmla="*/ 7723416 w 9144548"/>
                <a:gd name="connsiteY12114" fmla="*/ 327527 h 914180"/>
                <a:gd name="connsiteX12115" fmla="*/ 7727092 w 9144548"/>
                <a:gd name="connsiteY12115" fmla="*/ 328734 h 914180"/>
                <a:gd name="connsiteX12116" fmla="*/ 7720455 w 9144548"/>
                <a:gd name="connsiteY12116" fmla="*/ 334439 h 914180"/>
                <a:gd name="connsiteX12117" fmla="*/ 7718151 w 9144548"/>
                <a:gd name="connsiteY12117" fmla="*/ 332793 h 914180"/>
                <a:gd name="connsiteX12118" fmla="*/ 7723471 w 9144548"/>
                <a:gd name="connsiteY12118" fmla="*/ 327527 h 914180"/>
                <a:gd name="connsiteX12119" fmla="*/ 7726324 w 9144548"/>
                <a:gd name="connsiteY12119" fmla="*/ 263514 h 914180"/>
                <a:gd name="connsiteX12120" fmla="*/ 7726598 w 9144548"/>
                <a:gd name="connsiteY12120" fmla="*/ 262911 h 914180"/>
                <a:gd name="connsiteX12121" fmla="*/ 7726653 w 9144548"/>
                <a:gd name="connsiteY12121" fmla="*/ 263295 h 914180"/>
                <a:gd name="connsiteX12122" fmla="*/ 7726269 w 9144548"/>
                <a:gd name="connsiteY12122" fmla="*/ 263514 h 914180"/>
                <a:gd name="connsiteX12123" fmla="*/ 7727695 w 9144548"/>
                <a:gd name="connsiteY12123" fmla="*/ 262691 h 914180"/>
                <a:gd name="connsiteX12124" fmla="*/ 7727695 w 9144548"/>
                <a:gd name="connsiteY12124" fmla="*/ 261649 h 914180"/>
                <a:gd name="connsiteX12125" fmla="*/ 7727256 w 9144548"/>
                <a:gd name="connsiteY12125" fmla="*/ 260168 h 914180"/>
                <a:gd name="connsiteX12126" fmla="*/ 7727311 w 9144548"/>
                <a:gd name="connsiteY12126" fmla="*/ 259400 h 914180"/>
                <a:gd name="connsiteX12127" fmla="*/ 7729395 w 9144548"/>
                <a:gd name="connsiteY12127" fmla="*/ 261539 h 914180"/>
                <a:gd name="connsiteX12128" fmla="*/ 7727750 w 9144548"/>
                <a:gd name="connsiteY12128" fmla="*/ 262691 h 914180"/>
                <a:gd name="connsiteX12129" fmla="*/ 7728463 w 9144548"/>
                <a:gd name="connsiteY12129" fmla="*/ 246510 h 914180"/>
                <a:gd name="connsiteX12130" fmla="*/ 7728463 w 9144548"/>
                <a:gd name="connsiteY12130" fmla="*/ 246784 h 914180"/>
                <a:gd name="connsiteX12131" fmla="*/ 7727256 w 9144548"/>
                <a:gd name="connsiteY12131" fmla="*/ 245248 h 914180"/>
                <a:gd name="connsiteX12132" fmla="*/ 7722045 w 9144548"/>
                <a:gd name="connsiteY12132" fmla="*/ 234935 h 914180"/>
                <a:gd name="connsiteX12133" fmla="*/ 7721935 w 9144548"/>
                <a:gd name="connsiteY12133" fmla="*/ 234551 h 914180"/>
                <a:gd name="connsiteX12134" fmla="*/ 7724075 w 9144548"/>
                <a:gd name="connsiteY12134" fmla="*/ 236142 h 914180"/>
                <a:gd name="connsiteX12135" fmla="*/ 7728463 w 9144548"/>
                <a:gd name="connsiteY12135" fmla="*/ 246510 h 914180"/>
                <a:gd name="connsiteX12136" fmla="*/ 7719742 w 9144548"/>
                <a:gd name="connsiteY12136" fmla="*/ 195112 h 914180"/>
                <a:gd name="connsiteX12137" fmla="*/ 7724897 w 9144548"/>
                <a:gd name="connsiteY12137" fmla="*/ 219138 h 914180"/>
                <a:gd name="connsiteX12138" fmla="*/ 7725994 w 9144548"/>
                <a:gd name="connsiteY12138" fmla="*/ 226543 h 914180"/>
                <a:gd name="connsiteX12139" fmla="*/ 7725172 w 9144548"/>
                <a:gd name="connsiteY12139" fmla="*/ 226214 h 914180"/>
                <a:gd name="connsiteX12140" fmla="*/ 7723142 w 9144548"/>
                <a:gd name="connsiteY12140" fmla="*/ 224843 h 914180"/>
                <a:gd name="connsiteX12141" fmla="*/ 7722648 w 9144548"/>
                <a:gd name="connsiteY12141" fmla="*/ 220509 h 914180"/>
                <a:gd name="connsiteX12142" fmla="*/ 7722265 w 9144548"/>
                <a:gd name="connsiteY12142" fmla="*/ 224129 h 914180"/>
                <a:gd name="connsiteX12143" fmla="*/ 7721222 w 9144548"/>
                <a:gd name="connsiteY12143" fmla="*/ 223252 h 914180"/>
                <a:gd name="connsiteX12144" fmla="*/ 7721716 w 9144548"/>
                <a:gd name="connsiteY12144" fmla="*/ 225940 h 914180"/>
                <a:gd name="connsiteX12145" fmla="*/ 7718699 w 9144548"/>
                <a:gd name="connsiteY12145" fmla="*/ 224404 h 914180"/>
                <a:gd name="connsiteX12146" fmla="*/ 7714365 w 9144548"/>
                <a:gd name="connsiteY12146" fmla="*/ 214036 h 914180"/>
                <a:gd name="connsiteX12147" fmla="*/ 7711623 w 9144548"/>
                <a:gd name="connsiteY12147" fmla="*/ 208442 h 914180"/>
                <a:gd name="connsiteX12148" fmla="*/ 7719742 w 9144548"/>
                <a:gd name="connsiteY12148" fmla="*/ 195167 h 914180"/>
                <a:gd name="connsiteX12149" fmla="*/ 7709429 w 9144548"/>
                <a:gd name="connsiteY12149" fmla="*/ 212062 h 914180"/>
                <a:gd name="connsiteX12150" fmla="*/ 7710471 w 9144548"/>
                <a:gd name="connsiteY12150" fmla="*/ 214311 h 914180"/>
                <a:gd name="connsiteX12151" fmla="*/ 7714037 w 9144548"/>
                <a:gd name="connsiteY12151" fmla="*/ 222045 h 914180"/>
                <a:gd name="connsiteX12152" fmla="*/ 7705809 w 9144548"/>
                <a:gd name="connsiteY12152" fmla="*/ 218041 h 914180"/>
                <a:gd name="connsiteX12153" fmla="*/ 7709429 w 9144548"/>
                <a:gd name="connsiteY12153" fmla="*/ 212062 h 914180"/>
                <a:gd name="connsiteX12154" fmla="*/ 7703450 w 9144548"/>
                <a:gd name="connsiteY12154" fmla="*/ 221880 h 914180"/>
                <a:gd name="connsiteX12155" fmla="*/ 7717602 w 9144548"/>
                <a:gd name="connsiteY12155" fmla="*/ 231535 h 914180"/>
                <a:gd name="connsiteX12156" fmla="*/ 7719029 w 9144548"/>
                <a:gd name="connsiteY12156" fmla="*/ 235210 h 914180"/>
                <a:gd name="connsiteX12157" fmla="*/ 7725391 w 9144548"/>
                <a:gd name="connsiteY12157" fmla="*/ 245577 h 914180"/>
                <a:gd name="connsiteX12158" fmla="*/ 7726214 w 9144548"/>
                <a:gd name="connsiteY12158" fmla="*/ 246400 h 914180"/>
                <a:gd name="connsiteX12159" fmla="*/ 7724349 w 9144548"/>
                <a:gd name="connsiteY12159" fmla="*/ 245687 h 914180"/>
                <a:gd name="connsiteX12160" fmla="*/ 7722265 w 9144548"/>
                <a:gd name="connsiteY12160" fmla="*/ 244315 h 914180"/>
                <a:gd name="connsiteX12161" fmla="*/ 7721497 w 9144548"/>
                <a:gd name="connsiteY12161" fmla="*/ 249362 h 914180"/>
                <a:gd name="connsiteX12162" fmla="*/ 7718919 w 9144548"/>
                <a:gd name="connsiteY12162" fmla="*/ 245961 h 914180"/>
                <a:gd name="connsiteX12163" fmla="*/ 7712939 w 9144548"/>
                <a:gd name="connsiteY12163" fmla="*/ 238336 h 914180"/>
                <a:gd name="connsiteX12164" fmla="*/ 7702078 w 9144548"/>
                <a:gd name="connsiteY12164" fmla="*/ 224184 h 914180"/>
                <a:gd name="connsiteX12165" fmla="*/ 7703450 w 9144548"/>
                <a:gd name="connsiteY12165" fmla="*/ 221880 h 914180"/>
                <a:gd name="connsiteX12166" fmla="*/ 7700049 w 9144548"/>
                <a:gd name="connsiteY12166" fmla="*/ 227640 h 914180"/>
                <a:gd name="connsiteX12167" fmla="*/ 7702463 w 9144548"/>
                <a:gd name="connsiteY12167" fmla="*/ 231041 h 914180"/>
                <a:gd name="connsiteX12168" fmla="*/ 7710526 w 9144548"/>
                <a:gd name="connsiteY12168" fmla="*/ 246180 h 914180"/>
                <a:gd name="connsiteX12169" fmla="*/ 7704383 w 9144548"/>
                <a:gd name="connsiteY12169" fmla="*/ 239159 h 914180"/>
                <a:gd name="connsiteX12170" fmla="*/ 7696977 w 9144548"/>
                <a:gd name="connsiteY12170" fmla="*/ 232851 h 914180"/>
                <a:gd name="connsiteX12171" fmla="*/ 7700104 w 9144548"/>
                <a:gd name="connsiteY12171" fmla="*/ 227640 h 914180"/>
                <a:gd name="connsiteX12172" fmla="*/ 7692315 w 9144548"/>
                <a:gd name="connsiteY12172" fmla="*/ 240585 h 914180"/>
                <a:gd name="connsiteX12173" fmla="*/ 7695990 w 9144548"/>
                <a:gd name="connsiteY12173" fmla="*/ 234387 h 914180"/>
                <a:gd name="connsiteX12174" fmla="*/ 7702353 w 9144548"/>
                <a:gd name="connsiteY12174" fmla="*/ 239543 h 914180"/>
                <a:gd name="connsiteX12175" fmla="*/ 7709978 w 9144548"/>
                <a:gd name="connsiteY12175" fmla="*/ 247497 h 914180"/>
                <a:gd name="connsiteX12176" fmla="*/ 7708113 w 9144548"/>
                <a:gd name="connsiteY12176" fmla="*/ 249197 h 914180"/>
                <a:gd name="connsiteX12177" fmla="*/ 7708113 w 9144548"/>
                <a:gd name="connsiteY12177" fmla="*/ 249197 h 914180"/>
                <a:gd name="connsiteX12178" fmla="*/ 7692315 w 9144548"/>
                <a:gd name="connsiteY12178" fmla="*/ 240585 h 914180"/>
                <a:gd name="connsiteX12179" fmla="*/ 7754244 w 9144548"/>
                <a:gd name="connsiteY12179" fmla="*/ 725102 h 914180"/>
                <a:gd name="connsiteX12180" fmla="*/ 7712939 w 9144548"/>
                <a:gd name="connsiteY12180" fmla="*/ 691148 h 914180"/>
                <a:gd name="connsiteX12181" fmla="*/ 7733729 w 9144548"/>
                <a:gd name="connsiteY12181" fmla="*/ 690984 h 914180"/>
                <a:gd name="connsiteX12182" fmla="*/ 7748155 w 9144548"/>
                <a:gd name="connsiteY12182" fmla="*/ 708921 h 914180"/>
                <a:gd name="connsiteX12183" fmla="*/ 7760168 w 9144548"/>
                <a:gd name="connsiteY12183" fmla="*/ 732288 h 914180"/>
                <a:gd name="connsiteX12184" fmla="*/ 7754244 w 9144548"/>
                <a:gd name="connsiteY12184" fmla="*/ 725157 h 914180"/>
                <a:gd name="connsiteX12185" fmla="*/ 7767902 w 9144548"/>
                <a:gd name="connsiteY12185" fmla="*/ 732233 h 914180"/>
                <a:gd name="connsiteX12186" fmla="*/ 7761759 w 9144548"/>
                <a:gd name="connsiteY12186" fmla="*/ 712705 h 914180"/>
                <a:gd name="connsiteX12187" fmla="*/ 7765818 w 9144548"/>
                <a:gd name="connsiteY12187" fmla="*/ 714461 h 914180"/>
                <a:gd name="connsiteX12188" fmla="*/ 7766037 w 9144548"/>
                <a:gd name="connsiteY12188" fmla="*/ 711279 h 914180"/>
                <a:gd name="connsiteX12189" fmla="*/ 7768670 w 9144548"/>
                <a:gd name="connsiteY12189" fmla="*/ 712596 h 914180"/>
                <a:gd name="connsiteX12190" fmla="*/ 7767847 w 9144548"/>
                <a:gd name="connsiteY12190" fmla="*/ 732288 h 914180"/>
                <a:gd name="connsiteX12191" fmla="*/ 7763185 w 9144548"/>
                <a:gd name="connsiteY12191" fmla="*/ 184416 h 914180"/>
                <a:gd name="connsiteX12192" fmla="*/ 7762801 w 9144548"/>
                <a:gd name="connsiteY12192" fmla="*/ 178108 h 914180"/>
                <a:gd name="connsiteX12193" fmla="*/ 7763459 w 9144548"/>
                <a:gd name="connsiteY12193" fmla="*/ 150297 h 914180"/>
                <a:gd name="connsiteX12194" fmla="*/ 7768780 w 9144548"/>
                <a:gd name="connsiteY12194" fmla="*/ 129398 h 914180"/>
                <a:gd name="connsiteX12195" fmla="*/ 7796865 w 9144548"/>
                <a:gd name="connsiteY12195" fmla="*/ 152382 h 914180"/>
                <a:gd name="connsiteX12196" fmla="*/ 7796371 w 9144548"/>
                <a:gd name="connsiteY12196" fmla="*/ 153369 h 914180"/>
                <a:gd name="connsiteX12197" fmla="*/ 7791544 w 9144548"/>
                <a:gd name="connsiteY12197" fmla="*/ 173610 h 914180"/>
                <a:gd name="connsiteX12198" fmla="*/ 7785784 w 9144548"/>
                <a:gd name="connsiteY12198" fmla="*/ 162036 h 914180"/>
                <a:gd name="connsiteX12199" fmla="*/ 7786114 w 9144548"/>
                <a:gd name="connsiteY12199" fmla="*/ 165492 h 914180"/>
                <a:gd name="connsiteX12200" fmla="*/ 7790063 w 9144548"/>
                <a:gd name="connsiteY12200" fmla="*/ 183483 h 914180"/>
                <a:gd name="connsiteX12201" fmla="*/ 7786114 w 9144548"/>
                <a:gd name="connsiteY12201" fmla="*/ 198952 h 914180"/>
                <a:gd name="connsiteX12202" fmla="*/ 7783810 w 9144548"/>
                <a:gd name="connsiteY12202" fmla="*/ 204053 h 914180"/>
                <a:gd name="connsiteX12203" fmla="*/ 7775527 w 9144548"/>
                <a:gd name="connsiteY12203" fmla="*/ 207180 h 914180"/>
                <a:gd name="connsiteX12204" fmla="*/ 7777118 w 9144548"/>
                <a:gd name="connsiteY12204" fmla="*/ 199884 h 914180"/>
                <a:gd name="connsiteX12205" fmla="*/ 7763185 w 9144548"/>
                <a:gd name="connsiteY12205" fmla="*/ 184361 h 914180"/>
                <a:gd name="connsiteX12206" fmla="*/ 7779037 w 9144548"/>
                <a:gd name="connsiteY12206" fmla="*/ 788842 h 914180"/>
                <a:gd name="connsiteX12207" fmla="*/ 7777666 w 9144548"/>
                <a:gd name="connsiteY12207" fmla="*/ 777158 h 914180"/>
                <a:gd name="connsiteX12208" fmla="*/ 7783536 w 9144548"/>
                <a:gd name="connsiteY12208" fmla="*/ 781381 h 914180"/>
                <a:gd name="connsiteX12209" fmla="*/ 7779037 w 9144548"/>
                <a:gd name="connsiteY12209" fmla="*/ 788842 h 914180"/>
                <a:gd name="connsiteX12210" fmla="*/ 7800979 w 9144548"/>
                <a:gd name="connsiteY12210" fmla="*/ 757411 h 914180"/>
                <a:gd name="connsiteX12211" fmla="*/ 7786717 w 9144548"/>
                <a:gd name="connsiteY12211" fmla="*/ 751432 h 914180"/>
                <a:gd name="connsiteX12212" fmla="*/ 7795823 w 9144548"/>
                <a:gd name="connsiteY12212" fmla="*/ 728284 h 914180"/>
                <a:gd name="connsiteX12213" fmla="*/ 7802789 w 9144548"/>
                <a:gd name="connsiteY12213" fmla="*/ 738925 h 914180"/>
                <a:gd name="connsiteX12214" fmla="*/ 7806629 w 9144548"/>
                <a:gd name="connsiteY12214" fmla="*/ 745179 h 914180"/>
                <a:gd name="connsiteX12215" fmla="*/ 7800979 w 9144548"/>
                <a:gd name="connsiteY12215" fmla="*/ 757356 h 914180"/>
                <a:gd name="connsiteX12216" fmla="*/ 7810468 w 9144548"/>
                <a:gd name="connsiteY12216" fmla="*/ 758398 h 914180"/>
                <a:gd name="connsiteX12217" fmla="*/ 7812882 w 9144548"/>
                <a:gd name="connsiteY12217" fmla="*/ 754778 h 914180"/>
                <a:gd name="connsiteX12218" fmla="*/ 7813924 w 9144548"/>
                <a:gd name="connsiteY12218" fmla="*/ 756368 h 914180"/>
                <a:gd name="connsiteX12219" fmla="*/ 7810468 w 9144548"/>
                <a:gd name="connsiteY12219" fmla="*/ 758398 h 914180"/>
                <a:gd name="connsiteX12220" fmla="*/ 7813266 w 9144548"/>
                <a:gd name="connsiteY12220" fmla="*/ 187488 h 914180"/>
                <a:gd name="connsiteX12221" fmla="*/ 7809152 w 9144548"/>
                <a:gd name="connsiteY12221" fmla="*/ 195880 h 914180"/>
                <a:gd name="connsiteX12222" fmla="*/ 7807342 w 9144548"/>
                <a:gd name="connsiteY12222" fmla="*/ 206796 h 914180"/>
                <a:gd name="connsiteX12223" fmla="*/ 7801088 w 9144548"/>
                <a:gd name="connsiteY12223" fmla="*/ 193302 h 914180"/>
                <a:gd name="connsiteX12224" fmla="*/ 7802185 w 9144548"/>
                <a:gd name="connsiteY12224" fmla="*/ 187488 h 914180"/>
                <a:gd name="connsiteX12225" fmla="*/ 7810084 w 9144548"/>
                <a:gd name="connsiteY12225" fmla="*/ 167137 h 914180"/>
                <a:gd name="connsiteX12226" fmla="*/ 7811346 w 9144548"/>
                <a:gd name="connsiteY12226" fmla="*/ 165217 h 914180"/>
                <a:gd name="connsiteX12227" fmla="*/ 7831422 w 9144548"/>
                <a:gd name="connsiteY12227" fmla="*/ 184471 h 914180"/>
                <a:gd name="connsiteX12228" fmla="*/ 7845904 w 9144548"/>
                <a:gd name="connsiteY12228" fmla="*/ 199939 h 914180"/>
                <a:gd name="connsiteX12229" fmla="*/ 7836195 w 9144548"/>
                <a:gd name="connsiteY12229" fmla="*/ 219961 h 914180"/>
                <a:gd name="connsiteX12230" fmla="*/ 7826979 w 9144548"/>
                <a:gd name="connsiteY12230" fmla="*/ 209100 h 914180"/>
                <a:gd name="connsiteX12231" fmla="*/ 7833781 w 9144548"/>
                <a:gd name="connsiteY12231" fmla="*/ 218480 h 914180"/>
                <a:gd name="connsiteX12232" fmla="*/ 7835700 w 9144548"/>
                <a:gd name="connsiteY12232" fmla="*/ 221716 h 914180"/>
                <a:gd name="connsiteX12233" fmla="*/ 7830928 w 9144548"/>
                <a:gd name="connsiteY12233" fmla="*/ 240750 h 914180"/>
                <a:gd name="connsiteX12234" fmla="*/ 7823907 w 9144548"/>
                <a:gd name="connsiteY12234" fmla="*/ 247661 h 914180"/>
                <a:gd name="connsiteX12235" fmla="*/ 7811401 w 9144548"/>
                <a:gd name="connsiteY12235" fmla="*/ 215956 h 914180"/>
                <a:gd name="connsiteX12236" fmla="*/ 7811401 w 9144548"/>
                <a:gd name="connsiteY12236" fmla="*/ 212940 h 914180"/>
                <a:gd name="connsiteX12237" fmla="*/ 7812334 w 9144548"/>
                <a:gd name="connsiteY12237" fmla="*/ 196045 h 914180"/>
                <a:gd name="connsiteX12238" fmla="*/ 7821000 w 9144548"/>
                <a:gd name="connsiteY12238" fmla="*/ 179534 h 914180"/>
                <a:gd name="connsiteX12239" fmla="*/ 7813375 w 9144548"/>
                <a:gd name="connsiteY12239" fmla="*/ 187488 h 914180"/>
                <a:gd name="connsiteX12240" fmla="*/ 7824511 w 9144548"/>
                <a:gd name="connsiteY12240" fmla="*/ 249636 h 914180"/>
                <a:gd name="connsiteX12241" fmla="*/ 7824346 w 9144548"/>
                <a:gd name="connsiteY12241" fmla="*/ 249252 h 914180"/>
                <a:gd name="connsiteX12242" fmla="*/ 7825114 w 9144548"/>
                <a:gd name="connsiteY12242" fmla="*/ 248265 h 914180"/>
                <a:gd name="connsiteX12243" fmla="*/ 7830490 w 9144548"/>
                <a:gd name="connsiteY12243" fmla="*/ 242066 h 914180"/>
                <a:gd name="connsiteX12244" fmla="*/ 7827747 w 9144548"/>
                <a:gd name="connsiteY12244" fmla="*/ 258906 h 914180"/>
                <a:gd name="connsiteX12245" fmla="*/ 7824511 w 9144548"/>
                <a:gd name="connsiteY12245" fmla="*/ 249636 h 914180"/>
                <a:gd name="connsiteX12246" fmla="*/ 7829557 w 9144548"/>
                <a:gd name="connsiteY12246" fmla="*/ 714625 h 914180"/>
                <a:gd name="connsiteX12247" fmla="*/ 7829008 w 9144548"/>
                <a:gd name="connsiteY12247" fmla="*/ 714900 h 914180"/>
                <a:gd name="connsiteX12248" fmla="*/ 7829008 w 9144548"/>
                <a:gd name="connsiteY12248" fmla="*/ 714680 h 914180"/>
                <a:gd name="connsiteX12249" fmla="*/ 7829612 w 9144548"/>
                <a:gd name="connsiteY12249" fmla="*/ 714570 h 914180"/>
                <a:gd name="connsiteX12250" fmla="*/ 7826705 w 9144548"/>
                <a:gd name="connsiteY12250" fmla="*/ 748524 h 914180"/>
                <a:gd name="connsiteX12251" fmla="*/ 7822536 w 9144548"/>
                <a:gd name="connsiteY12251" fmla="*/ 739529 h 914180"/>
                <a:gd name="connsiteX12252" fmla="*/ 7823743 w 9144548"/>
                <a:gd name="connsiteY12252" fmla="*/ 737444 h 914180"/>
                <a:gd name="connsiteX12253" fmla="*/ 7831038 w 9144548"/>
                <a:gd name="connsiteY12253" fmla="*/ 727626 h 914180"/>
                <a:gd name="connsiteX12254" fmla="*/ 7841405 w 9144548"/>
                <a:gd name="connsiteY12254" fmla="*/ 721263 h 914180"/>
                <a:gd name="connsiteX12255" fmla="*/ 7847220 w 9144548"/>
                <a:gd name="connsiteY12255" fmla="*/ 741229 h 914180"/>
                <a:gd name="connsiteX12256" fmla="*/ 7827253 w 9144548"/>
                <a:gd name="connsiteY12256" fmla="*/ 749512 h 914180"/>
                <a:gd name="connsiteX12257" fmla="*/ 7826759 w 9144548"/>
                <a:gd name="connsiteY12257" fmla="*/ 748524 h 914180"/>
                <a:gd name="connsiteX12258" fmla="*/ 7868503 w 9144548"/>
                <a:gd name="connsiteY12258" fmla="*/ 799483 h 914180"/>
                <a:gd name="connsiteX12259" fmla="*/ 7868503 w 9144548"/>
                <a:gd name="connsiteY12259" fmla="*/ 799593 h 914180"/>
                <a:gd name="connsiteX12260" fmla="*/ 7868503 w 9144548"/>
                <a:gd name="connsiteY12260" fmla="*/ 799593 h 914180"/>
                <a:gd name="connsiteX12261" fmla="*/ 7867460 w 9144548"/>
                <a:gd name="connsiteY12261" fmla="*/ 811002 h 914180"/>
                <a:gd name="connsiteX12262" fmla="*/ 7843106 w 9144548"/>
                <a:gd name="connsiteY12262" fmla="*/ 782698 h 914180"/>
                <a:gd name="connsiteX12263" fmla="*/ 7836304 w 9144548"/>
                <a:gd name="connsiteY12263" fmla="*/ 768217 h 914180"/>
                <a:gd name="connsiteX12264" fmla="*/ 7851443 w 9144548"/>
                <a:gd name="connsiteY12264" fmla="*/ 756972 h 914180"/>
                <a:gd name="connsiteX12265" fmla="*/ 7854022 w 9144548"/>
                <a:gd name="connsiteY12265" fmla="*/ 755107 h 914180"/>
                <a:gd name="connsiteX12266" fmla="*/ 7863073 w 9144548"/>
                <a:gd name="connsiteY12266" fmla="*/ 768601 h 914180"/>
                <a:gd name="connsiteX12267" fmla="*/ 7870916 w 9144548"/>
                <a:gd name="connsiteY12267" fmla="*/ 782972 h 914180"/>
                <a:gd name="connsiteX12268" fmla="*/ 7868558 w 9144548"/>
                <a:gd name="connsiteY12268" fmla="*/ 799483 h 914180"/>
                <a:gd name="connsiteX12269" fmla="*/ 7866089 w 9144548"/>
                <a:gd name="connsiteY12269" fmla="*/ 244864 h 914180"/>
                <a:gd name="connsiteX12270" fmla="*/ 7864334 w 9144548"/>
                <a:gd name="connsiteY12270" fmla="*/ 246619 h 914180"/>
                <a:gd name="connsiteX12271" fmla="*/ 7864992 w 9144548"/>
                <a:gd name="connsiteY12271" fmla="*/ 242450 h 914180"/>
                <a:gd name="connsiteX12272" fmla="*/ 7866912 w 9144548"/>
                <a:gd name="connsiteY12272" fmla="*/ 233784 h 914180"/>
                <a:gd name="connsiteX12273" fmla="*/ 7867680 w 9144548"/>
                <a:gd name="connsiteY12273" fmla="*/ 230437 h 914180"/>
                <a:gd name="connsiteX12274" fmla="*/ 7869929 w 9144548"/>
                <a:gd name="connsiteY12274" fmla="*/ 237239 h 914180"/>
                <a:gd name="connsiteX12275" fmla="*/ 7866034 w 9144548"/>
                <a:gd name="connsiteY12275" fmla="*/ 244864 h 914180"/>
                <a:gd name="connsiteX12276" fmla="*/ 7873879 w 9144548"/>
                <a:gd name="connsiteY12276" fmla="*/ 304379 h 914180"/>
                <a:gd name="connsiteX12277" fmla="*/ 7875085 w 9144548"/>
                <a:gd name="connsiteY12277" fmla="*/ 298181 h 914180"/>
                <a:gd name="connsiteX12278" fmla="*/ 7872342 w 9144548"/>
                <a:gd name="connsiteY12278" fmla="*/ 300320 h 914180"/>
                <a:gd name="connsiteX12279" fmla="*/ 7872123 w 9144548"/>
                <a:gd name="connsiteY12279" fmla="*/ 300430 h 914180"/>
                <a:gd name="connsiteX12280" fmla="*/ 7882490 w 9144548"/>
                <a:gd name="connsiteY12280" fmla="*/ 286004 h 914180"/>
                <a:gd name="connsiteX12281" fmla="*/ 7879747 w 9144548"/>
                <a:gd name="connsiteY12281" fmla="*/ 291654 h 914180"/>
                <a:gd name="connsiteX12282" fmla="*/ 7876786 w 9144548"/>
                <a:gd name="connsiteY12282" fmla="*/ 299059 h 914180"/>
                <a:gd name="connsiteX12283" fmla="*/ 7874811 w 9144548"/>
                <a:gd name="connsiteY12283" fmla="*/ 305641 h 914180"/>
                <a:gd name="connsiteX12284" fmla="*/ 7873824 w 9144548"/>
                <a:gd name="connsiteY12284" fmla="*/ 304434 h 914180"/>
                <a:gd name="connsiteX12285" fmla="*/ 7876786 w 9144548"/>
                <a:gd name="connsiteY12285" fmla="*/ 306574 h 914180"/>
                <a:gd name="connsiteX12286" fmla="*/ 7879419 w 9144548"/>
                <a:gd name="connsiteY12286" fmla="*/ 299168 h 914180"/>
                <a:gd name="connsiteX12287" fmla="*/ 7881942 w 9144548"/>
                <a:gd name="connsiteY12287" fmla="*/ 293299 h 914180"/>
                <a:gd name="connsiteX12288" fmla="*/ 7880351 w 9144548"/>
                <a:gd name="connsiteY12288" fmla="*/ 305751 h 914180"/>
                <a:gd name="connsiteX12289" fmla="*/ 7877938 w 9144548"/>
                <a:gd name="connsiteY12289" fmla="*/ 309207 h 914180"/>
                <a:gd name="connsiteX12290" fmla="*/ 7876456 w 9144548"/>
                <a:gd name="connsiteY12290" fmla="*/ 307342 h 914180"/>
                <a:gd name="connsiteX12291" fmla="*/ 7876840 w 9144548"/>
                <a:gd name="connsiteY12291" fmla="*/ 306574 h 914180"/>
                <a:gd name="connsiteX12292" fmla="*/ 7882490 w 9144548"/>
                <a:gd name="connsiteY12292" fmla="*/ 728942 h 914180"/>
                <a:gd name="connsiteX12293" fmla="*/ 7882106 w 9144548"/>
                <a:gd name="connsiteY12293" fmla="*/ 729052 h 914180"/>
                <a:gd name="connsiteX12294" fmla="*/ 7879419 w 9144548"/>
                <a:gd name="connsiteY12294" fmla="*/ 689887 h 914180"/>
                <a:gd name="connsiteX12295" fmla="*/ 7883148 w 9144548"/>
                <a:gd name="connsiteY12295" fmla="*/ 689887 h 914180"/>
                <a:gd name="connsiteX12296" fmla="*/ 7884684 w 9144548"/>
                <a:gd name="connsiteY12296" fmla="*/ 704971 h 914180"/>
                <a:gd name="connsiteX12297" fmla="*/ 7890444 w 9144548"/>
                <a:gd name="connsiteY12297" fmla="*/ 702393 h 914180"/>
                <a:gd name="connsiteX12298" fmla="*/ 7882545 w 9144548"/>
                <a:gd name="connsiteY12298" fmla="*/ 728887 h 914180"/>
                <a:gd name="connsiteX12299" fmla="*/ 7893077 w 9144548"/>
                <a:gd name="connsiteY12299" fmla="*/ 730204 h 914180"/>
                <a:gd name="connsiteX12300" fmla="*/ 7893516 w 9144548"/>
                <a:gd name="connsiteY12300" fmla="*/ 729326 h 914180"/>
                <a:gd name="connsiteX12301" fmla="*/ 7893845 w 9144548"/>
                <a:gd name="connsiteY12301" fmla="*/ 729161 h 914180"/>
                <a:gd name="connsiteX12302" fmla="*/ 7893077 w 9144548"/>
                <a:gd name="connsiteY12302" fmla="*/ 730204 h 914180"/>
                <a:gd name="connsiteX12303" fmla="*/ 7887372 w 9144548"/>
                <a:gd name="connsiteY12303" fmla="*/ 199446 h 914180"/>
                <a:gd name="connsiteX12304" fmla="*/ 7887921 w 9144548"/>
                <a:gd name="connsiteY12304" fmla="*/ 197745 h 914180"/>
                <a:gd name="connsiteX12305" fmla="*/ 7896039 w 9144548"/>
                <a:gd name="connsiteY12305" fmla="*/ 182002 h 914180"/>
                <a:gd name="connsiteX12306" fmla="*/ 7901963 w 9144548"/>
                <a:gd name="connsiteY12306" fmla="*/ 166808 h 914180"/>
                <a:gd name="connsiteX12307" fmla="*/ 7910410 w 9144548"/>
                <a:gd name="connsiteY12307" fmla="*/ 172568 h 914180"/>
                <a:gd name="connsiteX12308" fmla="*/ 7906681 w 9144548"/>
                <a:gd name="connsiteY12308" fmla="*/ 182935 h 914180"/>
                <a:gd name="connsiteX12309" fmla="*/ 7906681 w 9144548"/>
                <a:gd name="connsiteY12309" fmla="*/ 183867 h 914180"/>
                <a:gd name="connsiteX12310" fmla="*/ 7905638 w 9144548"/>
                <a:gd name="connsiteY12310" fmla="*/ 182935 h 914180"/>
                <a:gd name="connsiteX12311" fmla="*/ 7905035 w 9144548"/>
                <a:gd name="connsiteY12311" fmla="*/ 181289 h 914180"/>
                <a:gd name="connsiteX12312" fmla="*/ 7895655 w 9144548"/>
                <a:gd name="connsiteY12312" fmla="*/ 202133 h 914180"/>
                <a:gd name="connsiteX12313" fmla="*/ 7897136 w 9144548"/>
                <a:gd name="connsiteY12313" fmla="*/ 206138 h 914180"/>
                <a:gd name="connsiteX12314" fmla="*/ 7890280 w 9144548"/>
                <a:gd name="connsiteY12314" fmla="*/ 202298 h 914180"/>
                <a:gd name="connsiteX12315" fmla="*/ 7887427 w 9144548"/>
                <a:gd name="connsiteY12315" fmla="*/ 199391 h 914180"/>
                <a:gd name="connsiteX12316" fmla="*/ 7907667 w 9144548"/>
                <a:gd name="connsiteY12316" fmla="*/ 304270 h 914180"/>
                <a:gd name="connsiteX12317" fmla="*/ 7894722 w 9144548"/>
                <a:gd name="connsiteY12317" fmla="*/ 321658 h 914180"/>
                <a:gd name="connsiteX12318" fmla="*/ 7893900 w 9144548"/>
                <a:gd name="connsiteY12318" fmla="*/ 322975 h 914180"/>
                <a:gd name="connsiteX12319" fmla="*/ 7899989 w 9144548"/>
                <a:gd name="connsiteY12319" fmla="*/ 292915 h 914180"/>
                <a:gd name="connsiteX12320" fmla="*/ 7901853 w 9144548"/>
                <a:gd name="connsiteY12320" fmla="*/ 287594 h 914180"/>
                <a:gd name="connsiteX12321" fmla="*/ 7907613 w 9144548"/>
                <a:gd name="connsiteY12321" fmla="*/ 304270 h 914180"/>
                <a:gd name="connsiteX12322" fmla="*/ 7901305 w 9144548"/>
                <a:gd name="connsiteY12322" fmla="*/ 719891 h 914180"/>
                <a:gd name="connsiteX12323" fmla="*/ 7896643 w 9144548"/>
                <a:gd name="connsiteY12323" fmla="*/ 725431 h 914180"/>
                <a:gd name="connsiteX12324" fmla="*/ 7895271 w 9144548"/>
                <a:gd name="connsiteY12324" fmla="*/ 725706 h 914180"/>
                <a:gd name="connsiteX12325" fmla="*/ 7909588 w 9144548"/>
                <a:gd name="connsiteY12325" fmla="*/ 696743 h 914180"/>
                <a:gd name="connsiteX12326" fmla="*/ 7913099 w 9144548"/>
                <a:gd name="connsiteY12326" fmla="*/ 689667 h 914180"/>
                <a:gd name="connsiteX12327" fmla="*/ 7932791 w 9144548"/>
                <a:gd name="connsiteY12327" fmla="*/ 689503 h 914180"/>
                <a:gd name="connsiteX12328" fmla="*/ 7901305 w 9144548"/>
                <a:gd name="connsiteY12328" fmla="*/ 719891 h 914180"/>
                <a:gd name="connsiteX12329" fmla="*/ 7931419 w 9144548"/>
                <a:gd name="connsiteY12329" fmla="*/ 170428 h 914180"/>
                <a:gd name="connsiteX12330" fmla="*/ 7931584 w 9144548"/>
                <a:gd name="connsiteY12330" fmla="*/ 169770 h 914180"/>
                <a:gd name="connsiteX12331" fmla="*/ 7932077 w 9144548"/>
                <a:gd name="connsiteY12331" fmla="*/ 170758 h 914180"/>
                <a:gd name="connsiteX12332" fmla="*/ 7931419 w 9144548"/>
                <a:gd name="connsiteY12332" fmla="*/ 170374 h 914180"/>
                <a:gd name="connsiteX12333" fmla="*/ 7960272 w 9144548"/>
                <a:gd name="connsiteY12333" fmla="*/ 146512 h 914180"/>
                <a:gd name="connsiteX12334" fmla="*/ 7957694 w 9144548"/>
                <a:gd name="connsiteY12334" fmla="*/ 150023 h 914180"/>
                <a:gd name="connsiteX12335" fmla="*/ 7957694 w 9144548"/>
                <a:gd name="connsiteY12335" fmla="*/ 150078 h 914180"/>
                <a:gd name="connsiteX12336" fmla="*/ 7955006 w 9144548"/>
                <a:gd name="connsiteY12336" fmla="*/ 147719 h 914180"/>
                <a:gd name="connsiteX12337" fmla="*/ 7959778 w 9144548"/>
                <a:gd name="connsiteY12337" fmla="*/ 141850 h 914180"/>
                <a:gd name="connsiteX12338" fmla="*/ 7960272 w 9144548"/>
                <a:gd name="connsiteY12338" fmla="*/ 146512 h 914180"/>
                <a:gd name="connsiteX12339" fmla="*/ 7945571 w 9144548"/>
                <a:gd name="connsiteY12339" fmla="*/ 146128 h 914180"/>
                <a:gd name="connsiteX12340" fmla="*/ 7954238 w 9144548"/>
                <a:gd name="connsiteY12340" fmla="*/ 135213 h 914180"/>
                <a:gd name="connsiteX12341" fmla="*/ 7958461 w 9144548"/>
                <a:gd name="connsiteY12341" fmla="*/ 129727 h 914180"/>
                <a:gd name="connsiteX12342" fmla="*/ 7959449 w 9144548"/>
                <a:gd name="connsiteY12342" fmla="*/ 139217 h 914180"/>
                <a:gd name="connsiteX12343" fmla="*/ 7953689 w 9144548"/>
                <a:gd name="connsiteY12343" fmla="*/ 146512 h 914180"/>
                <a:gd name="connsiteX12344" fmla="*/ 7951550 w 9144548"/>
                <a:gd name="connsiteY12344" fmla="*/ 144099 h 914180"/>
                <a:gd name="connsiteX12345" fmla="*/ 7940854 w 9144548"/>
                <a:gd name="connsiteY12345" fmla="*/ 152272 h 914180"/>
                <a:gd name="connsiteX12346" fmla="*/ 7945571 w 9144548"/>
                <a:gd name="connsiteY12346" fmla="*/ 146128 h 914180"/>
                <a:gd name="connsiteX12347" fmla="*/ 7962740 w 9144548"/>
                <a:gd name="connsiteY12347" fmla="*/ 312607 h 914180"/>
                <a:gd name="connsiteX12348" fmla="*/ 7961095 w 9144548"/>
                <a:gd name="connsiteY12348" fmla="*/ 311017 h 914180"/>
                <a:gd name="connsiteX12349" fmla="*/ 7959449 w 9144548"/>
                <a:gd name="connsiteY12349" fmla="*/ 306354 h 914180"/>
                <a:gd name="connsiteX12350" fmla="*/ 7959504 w 9144548"/>
                <a:gd name="connsiteY12350" fmla="*/ 305531 h 914180"/>
                <a:gd name="connsiteX12351" fmla="*/ 7959229 w 9144548"/>
                <a:gd name="connsiteY12351" fmla="*/ 305806 h 914180"/>
                <a:gd name="connsiteX12352" fmla="*/ 7959229 w 9144548"/>
                <a:gd name="connsiteY12352" fmla="*/ 305751 h 914180"/>
                <a:gd name="connsiteX12353" fmla="*/ 7961862 w 9144548"/>
                <a:gd name="connsiteY12353" fmla="*/ 298620 h 914180"/>
                <a:gd name="connsiteX12354" fmla="*/ 7963783 w 9144548"/>
                <a:gd name="connsiteY12354" fmla="*/ 295987 h 914180"/>
                <a:gd name="connsiteX12355" fmla="*/ 7963947 w 9144548"/>
                <a:gd name="connsiteY12355" fmla="*/ 295713 h 914180"/>
                <a:gd name="connsiteX12356" fmla="*/ 7962740 w 9144548"/>
                <a:gd name="connsiteY12356" fmla="*/ 312607 h 914180"/>
                <a:gd name="connsiteX12357" fmla="*/ 7952373 w 9144548"/>
                <a:gd name="connsiteY12357" fmla="*/ 264282 h 914180"/>
                <a:gd name="connsiteX12358" fmla="*/ 7942993 w 9144548"/>
                <a:gd name="connsiteY12358" fmla="*/ 270809 h 914180"/>
                <a:gd name="connsiteX12359" fmla="*/ 7937673 w 9144548"/>
                <a:gd name="connsiteY12359" fmla="*/ 261759 h 914180"/>
                <a:gd name="connsiteX12360" fmla="*/ 7941951 w 9144548"/>
                <a:gd name="connsiteY12360" fmla="*/ 260058 h 914180"/>
                <a:gd name="connsiteX12361" fmla="*/ 7958461 w 9144548"/>
                <a:gd name="connsiteY12361" fmla="*/ 248100 h 914180"/>
                <a:gd name="connsiteX12362" fmla="*/ 7946065 w 9144548"/>
                <a:gd name="connsiteY12362" fmla="*/ 251995 h 914180"/>
                <a:gd name="connsiteX12363" fmla="*/ 7958023 w 9144548"/>
                <a:gd name="connsiteY12363" fmla="*/ 241957 h 914180"/>
                <a:gd name="connsiteX12364" fmla="*/ 7940909 w 9144548"/>
                <a:gd name="connsiteY12364" fmla="*/ 244864 h 914180"/>
                <a:gd name="connsiteX12365" fmla="*/ 7954897 w 9144548"/>
                <a:gd name="connsiteY12365" fmla="*/ 239543 h 914180"/>
                <a:gd name="connsiteX12366" fmla="*/ 7965044 w 9144548"/>
                <a:gd name="connsiteY12366" fmla="*/ 231699 h 914180"/>
                <a:gd name="connsiteX12367" fmla="*/ 7965154 w 9144548"/>
                <a:gd name="connsiteY12367" fmla="*/ 245303 h 914180"/>
                <a:gd name="connsiteX12368" fmla="*/ 7952373 w 9144548"/>
                <a:gd name="connsiteY12368" fmla="*/ 264282 h 914180"/>
                <a:gd name="connsiteX12369" fmla="*/ 7985724 w 9144548"/>
                <a:gd name="connsiteY12369" fmla="*/ 186665 h 914180"/>
                <a:gd name="connsiteX12370" fmla="*/ 8002180 w 9144548"/>
                <a:gd name="connsiteY12370" fmla="*/ 168454 h 914180"/>
                <a:gd name="connsiteX12371" fmla="*/ 7988576 w 9144548"/>
                <a:gd name="connsiteY12371" fmla="*/ 171800 h 914180"/>
                <a:gd name="connsiteX12372" fmla="*/ 7995707 w 9144548"/>
                <a:gd name="connsiteY12372" fmla="*/ 168728 h 914180"/>
                <a:gd name="connsiteX12373" fmla="*/ 8009255 w 9144548"/>
                <a:gd name="connsiteY12373" fmla="*/ 159842 h 914180"/>
                <a:gd name="connsiteX12374" fmla="*/ 8020281 w 9144548"/>
                <a:gd name="connsiteY12374" fmla="*/ 150462 h 914180"/>
                <a:gd name="connsiteX12375" fmla="*/ 8031416 w 9144548"/>
                <a:gd name="connsiteY12375" fmla="*/ 141192 h 914180"/>
                <a:gd name="connsiteX12376" fmla="*/ 8045733 w 9144548"/>
                <a:gd name="connsiteY12376" fmla="*/ 130879 h 914180"/>
                <a:gd name="connsiteX12377" fmla="*/ 8041454 w 9144548"/>
                <a:gd name="connsiteY12377" fmla="*/ 143002 h 914180"/>
                <a:gd name="connsiteX12378" fmla="*/ 8029880 w 9144548"/>
                <a:gd name="connsiteY12378" fmla="*/ 150078 h 914180"/>
                <a:gd name="connsiteX12379" fmla="*/ 8012163 w 9144548"/>
                <a:gd name="connsiteY12379" fmla="*/ 165601 h 914180"/>
                <a:gd name="connsiteX12380" fmla="*/ 7995981 w 9144548"/>
                <a:gd name="connsiteY12380" fmla="*/ 181289 h 914180"/>
                <a:gd name="connsiteX12381" fmla="*/ 7989235 w 9144548"/>
                <a:gd name="connsiteY12381" fmla="*/ 186500 h 914180"/>
                <a:gd name="connsiteX12382" fmla="*/ 7985833 w 9144548"/>
                <a:gd name="connsiteY12382" fmla="*/ 187543 h 914180"/>
                <a:gd name="connsiteX12383" fmla="*/ 7985614 w 9144548"/>
                <a:gd name="connsiteY12383" fmla="*/ 186665 h 914180"/>
                <a:gd name="connsiteX12384" fmla="*/ 8003660 w 9144548"/>
                <a:gd name="connsiteY12384" fmla="*/ 289021 h 914180"/>
                <a:gd name="connsiteX12385" fmla="*/ 8001357 w 9144548"/>
                <a:gd name="connsiteY12385" fmla="*/ 290118 h 914180"/>
                <a:gd name="connsiteX12386" fmla="*/ 8000918 w 9144548"/>
                <a:gd name="connsiteY12386" fmla="*/ 285565 h 914180"/>
                <a:gd name="connsiteX12387" fmla="*/ 8004703 w 9144548"/>
                <a:gd name="connsiteY12387" fmla="*/ 282603 h 914180"/>
                <a:gd name="connsiteX12388" fmla="*/ 8003660 w 9144548"/>
                <a:gd name="connsiteY12388" fmla="*/ 288966 h 914180"/>
                <a:gd name="connsiteX12389" fmla="*/ 8005251 w 9144548"/>
                <a:gd name="connsiteY12389" fmla="*/ 279696 h 914180"/>
                <a:gd name="connsiteX12390" fmla="*/ 8003441 w 9144548"/>
                <a:gd name="connsiteY12390" fmla="*/ 281012 h 914180"/>
                <a:gd name="connsiteX12391" fmla="*/ 8000699 w 9144548"/>
                <a:gd name="connsiteY12391" fmla="*/ 283261 h 914180"/>
                <a:gd name="connsiteX12392" fmla="*/ 8000479 w 9144548"/>
                <a:gd name="connsiteY12392" fmla="*/ 278763 h 914180"/>
                <a:gd name="connsiteX12393" fmla="*/ 8000205 w 9144548"/>
                <a:gd name="connsiteY12393" fmla="*/ 274923 h 914180"/>
                <a:gd name="connsiteX12394" fmla="*/ 8001850 w 9144548"/>
                <a:gd name="connsiteY12394" fmla="*/ 273278 h 914180"/>
                <a:gd name="connsiteX12395" fmla="*/ 8005636 w 9144548"/>
                <a:gd name="connsiteY12395" fmla="*/ 277611 h 914180"/>
                <a:gd name="connsiteX12396" fmla="*/ 8005251 w 9144548"/>
                <a:gd name="connsiteY12396" fmla="*/ 279696 h 914180"/>
                <a:gd name="connsiteX12397" fmla="*/ 8005800 w 9144548"/>
                <a:gd name="connsiteY12397" fmla="*/ 276514 h 914180"/>
                <a:gd name="connsiteX12398" fmla="*/ 8002070 w 9144548"/>
                <a:gd name="connsiteY12398" fmla="*/ 273058 h 914180"/>
                <a:gd name="connsiteX12399" fmla="*/ 8007720 w 9144548"/>
                <a:gd name="connsiteY12399" fmla="*/ 267079 h 914180"/>
                <a:gd name="connsiteX12400" fmla="*/ 8005800 w 9144548"/>
                <a:gd name="connsiteY12400" fmla="*/ 276459 h 914180"/>
                <a:gd name="connsiteX12401" fmla="*/ 8008762 w 9144548"/>
                <a:gd name="connsiteY12401" fmla="*/ 261813 h 914180"/>
                <a:gd name="connsiteX12402" fmla="*/ 7999931 w 9144548"/>
                <a:gd name="connsiteY12402" fmla="*/ 271084 h 914180"/>
                <a:gd name="connsiteX12403" fmla="*/ 7999382 w 9144548"/>
                <a:gd name="connsiteY12403" fmla="*/ 266037 h 914180"/>
                <a:gd name="connsiteX12404" fmla="*/ 8009530 w 9144548"/>
                <a:gd name="connsiteY12404" fmla="*/ 258303 h 914180"/>
                <a:gd name="connsiteX12405" fmla="*/ 8008762 w 9144548"/>
                <a:gd name="connsiteY12405" fmla="*/ 261759 h 914180"/>
                <a:gd name="connsiteX12406" fmla="*/ 8017155 w 9144548"/>
                <a:gd name="connsiteY12406" fmla="*/ 224678 h 914180"/>
                <a:gd name="connsiteX12407" fmla="*/ 7998724 w 9144548"/>
                <a:gd name="connsiteY12407" fmla="*/ 213104 h 914180"/>
                <a:gd name="connsiteX12408" fmla="*/ 8010463 w 9144548"/>
                <a:gd name="connsiteY12408" fmla="*/ 183922 h 914180"/>
                <a:gd name="connsiteX12409" fmla="*/ 8004264 w 9144548"/>
                <a:gd name="connsiteY12409" fmla="*/ 192095 h 914180"/>
                <a:gd name="connsiteX12410" fmla="*/ 7991593 w 9144548"/>
                <a:gd name="connsiteY12410" fmla="*/ 208716 h 914180"/>
                <a:gd name="connsiteX12411" fmla="*/ 7990331 w 9144548"/>
                <a:gd name="connsiteY12411" fmla="*/ 206851 h 914180"/>
                <a:gd name="connsiteX12412" fmla="*/ 7989399 w 9144548"/>
                <a:gd name="connsiteY12412" fmla="*/ 202572 h 914180"/>
                <a:gd name="connsiteX12413" fmla="*/ 7994226 w 9144548"/>
                <a:gd name="connsiteY12413" fmla="*/ 198458 h 914180"/>
                <a:gd name="connsiteX12414" fmla="*/ 8000918 w 9144548"/>
                <a:gd name="connsiteY12414" fmla="*/ 191711 h 914180"/>
                <a:gd name="connsiteX12415" fmla="*/ 8012492 w 9144548"/>
                <a:gd name="connsiteY12415" fmla="*/ 178108 h 914180"/>
                <a:gd name="connsiteX12416" fmla="*/ 8030374 w 9144548"/>
                <a:gd name="connsiteY12416" fmla="*/ 165876 h 914180"/>
                <a:gd name="connsiteX12417" fmla="*/ 8018416 w 9144548"/>
                <a:gd name="connsiteY12417" fmla="*/ 171251 h 914180"/>
                <a:gd name="connsiteX12418" fmla="*/ 8009695 w 9144548"/>
                <a:gd name="connsiteY12418" fmla="*/ 177614 h 914180"/>
                <a:gd name="connsiteX12419" fmla="*/ 7997133 w 9144548"/>
                <a:gd name="connsiteY12419" fmla="*/ 191163 h 914180"/>
                <a:gd name="connsiteX12420" fmla="*/ 7990770 w 9144548"/>
                <a:gd name="connsiteY12420" fmla="*/ 197800 h 914180"/>
                <a:gd name="connsiteX12421" fmla="*/ 7988740 w 9144548"/>
                <a:gd name="connsiteY12421" fmla="*/ 199720 h 914180"/>
                <a:gd name="connsiteX12422" fmla="*/ 7987424 w 9144548"/>
                <a:gd name="connsiteY12422" fmla="*/ 193906 h 914180"/>
                <a:gd name="connsiteX12423" fmla="*/ 7995817 w 9144548"/>
                <a:gd name="connsiteY12423" fmla="*/ 183977 h 914180"/>
                <a:gd name="connsiteX12424" fmla="*/ 7998779 w 9144548"/>
                <a:gd name="connsiteY12424" fmla="*/ 181893 h 914180"/>
                <a:gd name="connsiteX12425" fmla="*/ 8015893 w 9144548"/>
                <a:gd name="connsiteY12425" fmla="*/ 166260 h 914180"/>
                <a:gd name="connsiteX12426" fmla="*/ 8032623 w 9144548"/>
                <a:gd name="connsiteY12426" fmla="*/ 150736 h 914180"/>
                <a:gd name="connsiteX12427" fmla="*/ 8040851 w 9144548"/>
                <a:gd name="connsiteY12427" fmla="*/ 144922 h 914180"/>
                <a:gd name="connsiteX12428" fmla="*/ 8017100 w 9144548"/>
                <a:gd name="connsiteY12428" fmla="*/ 224678 h 914180"/>
                <a:gd name="connsiteX12429" fmla="*/ 8044910 w 9144548"/>
                <a:gd name="connsiteY12429" fmla="*/ 688680 h 914180"/>
                <a:gd name="connsiteX12430" fmla="*/ 8048860 w 9144548"/>
                <a:gd name="connsiteY12430" fmla="*/ 688680 h 914180"/>
                <a:gd name="connsiteX12431" fmla="*/ 8051218 w 9144548"/>
                <a:gd name="connsiteY12431" fmla="*/ 690490 h 914180"/>
                <a:gd name="connsiteX12432" fmla="*/ 8044910 w 9144548"/>
                <a:gd name="connsiteY12432" fmla="*/ 688680 h 914180"/>
                <a:gd name="connsiteX12433" fmla="*/ 8047049 w 9144548"/>
                <a:gd name="connsiteY12433" fmla="*/ 127478 h 914180"/>
                <a:gd name="connsiteX12434" fmla="*/ 8028015 w 9144548"/>
                <a:gd name="connsiteY12434" fmla="*/ 140424 h 914180"/>
                <a:gd name="connsiteX12435" fmla="*/ 8017100 w 9144548"/>
                <a:gd name="connsiteY12435" fmla="*/ 149859 h 914180"/>
                <a:gd name="connsiteX12436" fmla="*/ 8006623 w 9144548"/>
                <a:gd name="connsiteY12436" fmla="*/ 159293 h 914180"/>
                <a:gd name="connsiteX12437" fmla="*/ 7986053 w 9144548"/>
                <a:gd name="connsiteY12437" fmla="*/ 172184 h 914180"/>
                <a:gd name="connsiteX12438" fmla="*/ 7985394 w 9144548"/>
                <a:gd name="connsiteY12438" fmla="*/ 172293 h 914180"/>
                <a:gd name="connsiteX12439" fmla="*/ 7991428 w 9144548"/>
                <a:gd name="connsiteY12439" fmla="*/ 169441 h 914180"/>
                <a:gd name="connsiteX12440" fmla="*/ 8002564 w 9144548"/>
                <a:gd name="connsiteY12440" fmla="*/ 153424 h 914180"/>
                <a:gd name="connsiteX12441" fmla="*/ 8008597 w 9144548"/>
                <a:gd name="connsiteY12441" fmla="*/ 149913 h 914180"/>
                <a:gd name="connsiteX12442" fmla="*/ 8035530 w 9144548"/>
                <a:gd name="connsiteY12442" fmla="*/ 129618 h 914180"/>
                <a:gd name="connsiteX12443" fmla="*/ 8050998 w 9144548"/>
                <a:gd name="connsiteY12443" fmla="*/ 116782 h 914180"/>
                <a:gd name="connsiteX12444" fmla="*/ 8047104 w 9144548"/>
                <a:gd name="connsiteY12444" fmla="*/ 127423 h 914180"/>
                <a:gd name="connsiteX12445" fmla="*/ 8052589 w 9144548"/>
                <a:gd name="connsiteY12445" fmla="*/ 112558 h 914180"/>
                <a:gd name="connsiteX12446" fmla="*/ 8031965 w 9144548"/>
                <a:gd name="connsiteY12446" fmla="*/ 129014 h 914180"/>
                <a:gd name="connsiteX12447" fmla="*/ 8006074 w 9144548"/>
                <a:gd name="connsiteY12447" fmla="*/ 149365 h 914180"/>
                <a:gd name="connsiteX12448" fmla="*/ 7999163 w 9144548"/>
                <a:gd name="connsiteY12448" fmla="*/ 153698 h 914180"/>
                <a:gd name="connsiteX12449" fmla="*/ 7991593 w 9144548"/>
                <a:gd name="connsiteY12449" fmla="*/ 154850 h 914180"/>
                <a:gd name="connsiteX12450" fmla="*/ 8031800 w 9144548"/>
                <a:gd name="connsiteY12450" fmla="*/ 112174 h 914180"/>
                <a:gd name="connsiteX12451" fmla="*/ 8050395 w 9144548"/>
                <a:gd name="connsiteY12451" fmla="*/ 92537 h 914180"/>
                <a:gd name="connsiteX12452" fmla="*/ 8006513 w 9144548"/>
                <a:gd name="connsiteY12452" fmla="*/ 123694 h 914180"/>
                <a:gd name="connsiteX12453" fmla="*/ 8030813 w 9144548"/>
                <a:gd name="connsiteY12453" fmla="*/ 100546 h 914180"/>
                <a:gd name="connsiteX12454" fmla="*/ 8064054 w 9144548"/>
                <a:gd name="connsiteY12454" fmla="*/ 76081 h 914180"/>
                <a:gd name="connsiteX12455" fmla="*/ 8068607 w 9144548"/>
                <a:gd name="connsiteY12455" fmla="*/ 73229 h 914180"/>
                <a:gd name="connsiteX12456" fmla="*/ 8062518 w 9144548"/>
                <a:gd name="connsiteY12456" fmla="*/ 87436 h 914180"/>
                <a:gd name="connsiteX12457" fmla="*/ 8052589 w 9144548"/>
                <a:gd name="connsiteY12457" fmla="*/ 112503 h 914180"/>
                <a:gd name="connsiteX12458" fmla="*/ 8064108 w 9144548"/>
                <a:gd name="connsiteY12458" fmla="*/ 224239 h 914180"/>
                <a:gd name="connsiteX12459" fmla="*/ 8068058 w 9144548"/>
                <a:gd name="connsiteY12459" fmla="*/ 222264 h 914180"/>
                <a:gd name="connsiteX12460" fmla="*/ 8064493 w 9144548"/>
                <a:gd name="connsiteY12460" fmla="*/ 226982 h 914180"/>
                <a:gd name="connsiteX12461" fmla="*/ 8064108 w 9144548"/>
                <a:gd name="connsiteY12461" fmla="*/ 224239 h 914180"/>
                <a:gd name="connsiteX12462" fmla="*/ 8064767 w 9144548"/>
                <a:gd name="connsiteY12462" fmla="*/ 229066 h 914180"/>
                <a:gd name="connsiteX12463" fmla="*/ 8066467 w 9144548"/>
                <a:gd name="connsiteY12463" fmla="*/ 226104 h 914180"/>
                <a:gd name="connsiteX12464" fmla="*/ 8069375 w 9144548"/>
                <a:gd name="connsiteY12464" fmla="*/ 221606 h 914180"/>
                <a:gd name="connsiteX12465" fmla="*/ 8077986 w 9144548"/>
                <a:gd name="connsiteY12465" fmla="*/ 217602 h 914180"/>
                <a:gd name="connsiteX12466" fmla="*/ 8070746 w 9144548"/>
                <a:gd name="connsiteY12466" fmla="*/ 225281 h 914180"/>
                <a:gd name="connsiteX12467" fmla="*/ 8065041 w 9144548"/>
                <a:gd name="connsiteY12467" fmla="*/ 231206 h 914180"/>
                <a:gd name="connsiteX12468" fmla="*/ 8064712 w 9144548"/>
                <a:gd name="connsiteY12468" fmla="*/ 229066 h 914180"/>
                <a:gd name="connsiteX12469" fmla="*/ 8078535 w 9144548"/>
                <a:gd name="connsiteY12469" fmla="*/ 722414 h 914180"/>
                <a:gd name="connsiteX12470" fmla="*/ 8077986 w 9144548"/>
                <a:gd name="connsiteY12470" fmla="*/ 722140 h 914180"/>
                <a:gd name="connsiteX12471" fmla="*/ 8078590 w 9144548"/>
                <a:gd name="connsiteY12471" fmla="*/ 722250 h 914180"/>
                <a:gd name="connsiteX12472" fmla="*/ 8078590 w 9144548"/>
                <a:gd name="connsiteY12472" fmla="*/ 722469 h 914180"/>
                <a:gd name="connsiteX12473" fmla="*/ 8082923 w 9144548"/>
                <a:gd name="connsiteY12473" fmla="*/ 258742 h 914180"/>
                <a:gd name="connsiteX12474" fmla="*/ 8082210 w 9144548"/>
                <a:gd name="connsiteY12474" fmla="*/ 270645 h 914180"/>
                <a:gd name="connsiteX12475" fmla="*/ 8080784 w 9144548"/>
                <a:gd name="connsiteY12475" fmla="*/ 271577 h 914180"/>
                <a:gd name="connsiteX12476" fmla="*/ 8078590 w 9144548"/>
                <a:gd name="connsiteY12476" fmla="*/ 270041 h 914180"/>
                <a:gd name="connsiteX12477" fmla="*/ 8081387 w 9144548"/>
                <a:gd name="connsiteY12477" fmla="*/ 257425 h 914180"/>
                <a:gd name="connsiteX12478" fmla="*/ 8083582 w 9144548"/>
                <a:gd name="connsiteY12478" fmla="*/ 252269 h 914180"/>
                <a:gd name="connsiteX12479" fmla="*/ 8082868 w 9144548"/>
                <a:gd name="connsiteY12479" fmla="*/ 258742 h 914180"/>
                <a:gd name="connsiteX12480" fmla="*/ 8083856 w 9144548"/>
                <a:gd name="connsiteY12480" fmla="*/ 248978 h 914180"/>
                <a:gd name="connsiteX12481" fmla="*/ 8079083 w 9144548"/>
                <a:gd name="connsiteY12481" fmla="*/ 257316 h 914180"/>
                <a:gd name="connsiteX12482" fmla="*/ 8076286 w 9144548"/>
                <a:gd name="connsiteY12482" fmla="*/ 268122 h 914180"/>
                <a:gd name="connsiteX12483" fmla="*/ 8071733 w 9144548"/>
                <a:gd name="connsiteY12483" fmla="*/ 264337 h 914180"/>
                <a:gd name="connsiteX12484" fmla="*/ 8069539 w 9144548"/>
                <a:gd name="connsiteY12484" fmla="*/ 259510 h 914180"/>
                <a:gd name="connsiteX12485" fmla="*/ 8068717 w 9144548"/>
                <a:gd name="connsiteY12485" fmla="*/ 254683 h 914180"/>
                <a:gd name="connsiteX12486" fmla="*/ 8078041 w 9144548"/>
                <a:gd name="connsiteY12486" fmla="*/ 248155 h 914180"/>
                <a:gd name="connsiteX12487" fmla="*/ 8084020 w 9144548"/>
                <a:gd name="connsiteY12487" fmla="*/ 244151 h 914180"/>
                <a:gd name="connsiteX12488" fmla="*/ 8083856 w 9144548"/>
                <a:gd name="connsiteY12488" fmla="*/ 248978 h 914180"/>
                <a:gd name="connsiteX12489" fmla="*/ 8085008 w 9144548"/>
                <a:gd name="connsiteY12489" fmla="*/ 227530 h 914180"/>
                <a:gd name="connsiteX12490" fmla="*/ 8084075 w 9144548"/>
                <a:gd name="connsiteY12490" fmla="*/ 241134 h 914180"/>
                <a:gd name="connsiteX12491" fmla="*/ 8074640 w 9144548"/>
                <a:gd name="connsiteY12491" fmla="*/ 247332 h 914180"/>
                <a:gd name="connsiteX12492" fmla="*/ 8068277 w 9144548"/>
                <a:gd name="connsiteY12492" fmla="*/ 251885 h 914180"/>
                <a:gd name="connsiteX12493" fmla="*/ 8065480 w 9144548"/>
                <a:gd name="connsiteY12493" fmla="*/ 233893 h 914180"/>
                <a:gd name="connsiteX12494" fmla="*/ 8072666 w 9144548"/>
                <a:gd name="connsiteY12494" fmla="*/ 225556 h 914180"/>
                <a:gd name="connsiteX12495" fmla="*/ 8079193 w 9144548"/>
                <a:gd name="connsiteY12495" fmla="*/ 217108 h 914180"/>
                <a:gd name="connsiteX12496" fmla="*/ 8085063 w 9144548"/>
                <a:gd name="connsiteY12496" fmla="*/ 214585 h 914180"/>
                <a:gd name="connsiteX12497" fmla="*/ 8085063 w 9144548"/>
                <a:gd name="connsiteY12497" fmla="*/ 227585 h 914180"/>
                <a:gd name="connsiteX12498" fmla="*/ 8129987 w 9144548"/>
                <a:gd name="connsiteY12498" fmla="*/ 259345 h 914180"/>
                <a:gd name="connsiteX12499" fmla="*/ 8120882 w 9144548"/>
                <a:gd name="connsiteY12499" fmla="*/ 262307 h 914180"/>
                <a:gd name="connsiteX12500" fmla="*/ 8119126 w 9144548"/>
                <a:gd name="connsiteY12500" fmla="*/ 251062 h 914180"/>
                <a:gd name="connsiteX12501" fmla="*/ 8129055 w 9144548"/>
                <a:gd name="connsiteY12501" fmla="*/ 246510 h 914180"/>
                <a:gd name="connsiteX12502" fmla="*/ 8129987 w 9144548"/>
                <a:gd name="connsiteY12502" fmla="*/ 259400 h 914180"/>
                <a:gd name="connsiteX12503" fmla="*/ 8129000 w 9144548"/>
                <a:gd name="connsiteY12503" fmla="*/ 245358 h 914180"/>
                <a:gd name="connsiteX12504" fmla="*/ 8118852 w 9144548"/>
                <a:gd name="connsiteY12504" fmla="*/ 249526 h 914180"/>
                <a:gd name="connsiteX12505" fmla="*/ 8114244 w 9144548"/>
                <a:gd name="connsiteY12505" fmla="*/ 225775 h 914180"/>
                <a:gd name="connsiteX12506" fmla="*/ 8115890 w 9144548"/>
                <a:gd name="connsiteY12506" fmla="*/ 224843 h 914180"/>
                <a:gd name="connsiteX12507" fmla="*/ 8126257 w 9144548"/>
                <a:gd name="connsiteY12507" fmla="*/ 219357 h 914180"/>
                <a:gd name="connsiteX12508" fmla="*/ 8129000 w 9144548"/>
                <a:gd name="connsiteY12508" fmla="*/ 245303 h 914180"/>
                <a:gd name="connsiteX12509" fmla="*/ 8123843 w 9144548"/>
                <a:gd name="connsiteY12509" fmla="*/ 200927 h 914180"/>
                <a:gd name="connsiteX12510" fmla="*/ 8126093 w 9144548"/>
                <a:gd name="connsiteY12510" fmla="*/ 217876 h 914180"/>
                <a:gd name="connsiteX12511" fmla="*/ 8113861 w 9144548"/>
                <a:gd name="connsiteY12511" fmla="*/ 223855 h 914180"/>
                <a:gd name="connsiteX12512" fmla="*/ 8109472 w 9144548"/>
                <a:gd name="connsiteY12512" fmla="*/ 205315 h 914180"/>
                <a:gd name="connsiteX12513" fmla="*/ 8123843 w 9144548"/>
                <a:gd name="connsiteY12513" fmla="*/ 200872 h 914180"/>
                <a:gd name="connsiteX12514" fmla="*/ 8104755 w 9144548"/>
                <a:gd name="connsiteY12514" fmla="*/ 693617 h 914180"/>
                <a:gd name="connsiteX12515" fmla="*/ 8105138 w 9144548"/>
                <a:gd name="connsiteY12515" fmla="*/ 693836 h 914180"/>
                <a:gd name="connsiteX12516" fmla="*/ 8104316 w 9144548"/>
                <a:gd name="connsiteY12516" fmla="*/ 694275 h 914180"/>
                <a:gd name="connsiteX12517" fmla="*/ 8104755 w 9144548"/>
                <a:gd name="connsiteY12517" fmla="*/ 693617 h 914180"/>
                <a:gd name="connsiteX12518" fmla="*/ 8107607 w 9144548"/>
                <a:gd name="connsiteY12518" fmla="*/ 707494 h 914180"/>
                <a:gd name="connsiteX12519" fmla="*/ 8110515 w 9144548"/>
                <a:gd name="connsiteY12519" fmla="*/ 698499 h 914180"/>
                <a:gd name="connsiteX12520" fmla="*/ 8110788 w 9144548"/>
                <a:gd name="connsiteY12520" fmla="*/ 696688 h 914180"/>
                <a:gd name="connsiteX12521" fmla="*/ 8111776 w 9144548"/>
                <a:gd name="connsiteY12521" fmla="*/ 697182 h 914180"/>
                <a:gd name="connsiteX12522" fmla="*/ 8110460 w 9144548"/>
                <a:gd name="connsiteY12522" fmla="*/ 703545 h 914180"/>
                <a:gd name="connsiteX12523" fmla="*/ 8110020 w 9144548"/>
                <a:gd name="connsiteY12523" fmla="*/ 709250 h 914180"/>
                <a:gd name="connsiteX12524" fmla="*/ 8101079 w 9144548"/>
                <a:gd name="connsiteY12524" fmla="*/ 712267 h 914180"/>
                <a:gd name="connsiteX12525" fmla="*/ 8107662 w 9144548"/>
                <a:gd name="connsiteY12525" fmla="*/ 707494 h 914180"/>
                <a:gd name="connsiteX12526" fmla="*/ 8109801 w 9144548"/>
                <a:gd name="connsiteY12526" fmla="*/ 712486 h 914180"/>
                <a:gd name="connsiteX12527" fmla="*/ 8109801 w 9144548"/>
                <a:gd name="connsiteY12527" fmla="*/ 715997 h 914180"/>
                <a:gd name="connsiteX12528" fmla="*/ 8108320 w 9144548"/>
                <a:gd name="connsiteY12528" fmla="*/ 716545 h 914180"/>
                <a:gd name="connsiteX12529" fmla="*/ 8109801 w 9144548"/>
                <a:gd name="connsiteY12529" fmla="*/ 712431 h 914180"/>
                <a:gd name="connsiteX12530" fmla="*/ 8130316 w 9144548"/>
                <a:gd name="connsiteY12530" fmla="*/ 787525 h 914180"/>
                <a:gd name="connsiteX12531" fmla="*/ 8130316 w 9144548"/>
                <a:gd name="connsiteY12531" fmla="*/ 787525 h 914180"/>
                <a:gd name="connsiteX12532" fmla="*/ 8130316 w 9144548"/>
                <a:gd name="connsiteY12532" fmla="*/ 787525 h 914180"/>
                <a:gd name="connsiteX12533" fmla="*/ 8129548 w 9144548"/>
                <a:gd name="connsiteY12533" fmla="*/ 795643 h 914180"/>
                <a:gd name="connsiteX12534" fmla="*/ 8112489 w 9144548"/>
                <a:gd name="connsiteY12534" fmla="*/ 775732 h 914180"/>
                <a:gd name="connsiteX12535" fmla="*/ 8100970 w 9144548"/>
                <a:gd name="connsiteY12535" fmla="*/ 751651 h 914180"/>
                <a:gd name="connsiteX12536" fmla="*/ 8097569 w 9144548"/>
                <a:gd name="connsiteY12536" fmla="*/ 731685 h 914180"/>
                <a:gd name="connsiteX12537" fmla="*/ 8109856 w 9144548"/>
                <a:gd name="connsiteY12537" fmla="*/ 722305 h 914180"/>
                <a:gd name="connsiteX12538" fmla="*/ 8110020 w 9144548"/>
                <a:gd name="connsiteY12538" fmla="*/ 722195 h 914180"/>
                <a:gd name="connsiteX12539" fmla="*/ 8126476 w 9144548"/>
                <a:gd name="connsiteY12539" fmla="*/ 765748 h 914180"/>
                <a:gd name="connsiteX12540" fmla="*/ 8132017 w 9144548"/>
                <a:gd name="connsiteY12540" fmla="*/ 775841 h 914180"/>
                <a:gd name="connsiteX12541" fmla="*/ 8130316 w 9144548"/>
                <a:gd name="connsiteY12541" fmla="*/ 787470 h 914180"/>
                <a:gd name="connsiteX12542" fmla="*/ 8128780 w 9144548"/>
                <a:gd name="connsiteY12542" fmla="*/ 319848 h 914180"/>
                <a:gd name="connsiteX12543" fmla="*/ 8125763 w 9144548"/>
                <a:gd name="connsiteY12543" fmla="*/ 315734 h 914180"/>
                <a:gd name="connsiteX12544" fmla="*/ 8130262 w 9144548"/>
                <a:gd name="connsiteY12544" fmla="*/ 317270 h 914180"/>
                <a:gd name="connsiteX12545" fmla="*/ 8128780 w 9144548"/>
                <a:gd name="connsiteY12545" fmla="*/ 319848 h 914180"/>
                <a:gd name="connsiteX12546" fmla="*/ 8129164 w 9144548"/>
                <a:gd name="connsiteY12546" fmla="*/ 310413 h 914180"/>
                <a:gd name="connsiteX12547" fmla="*/ 8125215 w 9144548"/>
                <a:gd name="connsiteY12547" fmla="*/ 309810 h 914180"/>
                <a:gd name="connsiteX12548" fmla="*/ 8124941 w 9144548"/>
                <a:gd name="connsiteY12548" fmla="*/ 301253 h 914180"/>
                <a:gd name="connsiteX12549" fmla="*/ 8122856 w 9144548"/>
                <a:gd name="connsiteY12549" fmla="*/ 277008 h 914180"/>
                <a:gd name="connsiteX12550" fmla="*/ 8120936 w 9144548"/>
                <a:gd name="connsiteY12550" fmla="*/ 263075 h 914180"/>
                <a:gd name="connsiteX12551" fmla="*/ 8129932 w 9144548"/>
                <a:gd name="connsiteY12551" fmla="*/ 259674 h 914180"/>
                <a:gd name="connsiteX12552" fmla="*/ 8131468 w 9144548"/>
                <a:gd name="connsiteY12552" fmla="*/ 303776 h 914180"/>
                <a:gd name="connsiteX12553" fmla="*/ 8129110 w 9144548"/>
                <a:gd name="connsiteY12553" fmla="*/ 310413 h 914180"/>
                <a:gd name="connsiteX12554" fmla="*/ 8183963 w 9144548"/>
                <a:gd name="connsiteY12554" fmla="*/ 252214 h 914180"/>
                <a:gd name="connsiteX12555" fmla="*/ 8190051 w 9144548"/>
                <a:gd name="connsiteY12555" fmla="*/ 244535 h 914180"/>
                <a:gd name="connsiteX12556" fmla="*/ 8194824 w 9144548"/>
                <a:gd name="connsiteY12556" fmla="*/ 238336 h 914180"/>
                <a:gd name="connsiteX12557" fmla="*/ 8192739 w 9144548"/>
                <a:gd name="connsiteY12557" fmla="*/ 248484 h 914180"/>
                <a:gd name="connsiteX12558" fmla="*/ 8189722 w 9144548"/>
                <a:gd name="connsiteY12558" fmla="*/ 252543 h 914180"/>
                <a:gd name="connsiteX12559" fmla="*/ 8188186 w 9144548"/>
                <a:gd name="connsiteY12559" fmla="*/ 250788 h 914180"/>
                <a:gd name="connsiteX12560" fmla="*/ 8180671 w 9144548"/>
                <a:gd name="connsiteY12560" fmla="*/ 256548 h 914180"/>
                <a:gd name="connsiteX12561" fmla="*/ 8183963 w 9144548"/>
                <a:gd name="connsiteY12561" fmla="*/ 252269 h 914180"/>
                <a:gd name="connsiteX12562" fmla="*/ 8192191 w 9144548"/>
                <a:gd name="connsiteY12562" fmla="*/ 251337 h 914180"/>
                <a:gd name="connsiteX12563" fmla="*/ 8191642 w 9144548"/>
                <a:gd name="connsiteY12563" fmla="*/ 254299 h 914180"/>
                <a:gd name="connsiteX12564" fmla="*/ 8190600 w 9144548"/>
                <a:gd name="connsiteY12564" fmla="*/ 253366 h 914180"/>
                <a:gd name="connsiteX12565" fmla="*/ 8192245 w 9144548"/>
                <a:gd name="connsiteY12565" fmla="*/ 251391 h 914180"/>
                <a:gd name="connsiteX12566" fmla="*/ 8186047 w 9144548"/>
                <a:gd name="connsiteY12566" fmla="*/ 277392 h 914180"/>
                <a:gd name="connsiteX12567" fmla="*/ 8185828 w 9144548"/>
                <a:gd name="connsiteY12567" fmla="*/ 277556 h 914180"/>
                <a:gd name="connsiteX12568" fmla="*/ 8185718 w 9144548"/>
                <a:gd name="connsiteY12568" fmla="*/ 277282 h 914180"/>
                <a:gd name="connsiteX12569" fmla="*/ 8186047 w 9144548"/>
                <a:gd name="connsiteY12569" fmla="*/ 277392 h 914180"/>
                <a:gd name="connsiteX12570" fmla="*/ 8136185 w 9144548"/>
                <a:gd name="connsiteY12570" fmla="*/ 688022 h 914180"/>
                <a:gd name="connsiteX12571" fmla="*/ 8138050 w 9144548"/>
                <a:gd name="connsiteY12571" fmla="*/ 688022 h 914180"/>
                <a:gd name="connsiteX12572" fmla="*/ 8138873 w 9144548"/>
                <a:gd name="connsiteY12572" fmla="*/ 695866 h 914180"/>
                <a:gd name="connsiteX12573" fmla="*/ 8136570 w 9144548"/>
                <a:gd name="connsiteY12573" fmla="*/ 692849 h 914180"/>
                <a:gd name="connsiteX12574" fmla="*/ 8136240 w 9144548"/>
                <a:gd name="connsiteY12574" fmla="*/ 688022 h 914180"/>
                <a:gd name="connsiteX12575" fmla="*/ 8139916 w 9144548"/>
                <a:gd name="connsiteY12575" fmla="*/ 738870 h 914180"/>
                <a:gd name="connsiteX12576" fmla="*/ 8137776 w 9144548"/>
                <a:gd name="connsiteY12576" fmla="*/ 707823 h 914180"/>
                <a:gd name="connsiteX12577" fmla="*/ 8140409 w 9144548"/>
                <a:gd name="connsiteY12577" fmla="*/ 708756 h 914180"/>
                <a:gd name="connsiteX12578" fmla="*/ 8141671 w 9144548"/>
                <a:gd name="connsiteY12578" fmla="*/ 720988 h 914180"/>
                <a:gd name="connsiteX12579" fmla="*/ 8145730 w 9144548"/>
                <a:gd name="connsiteY12579" fmla="*/ 719178 h 914180"/>
                <a:gd name="connsiteX12580" fmla="*/ 8139916 w 9144548"/>
                <a:gd name="connsiteY12580" fmla="*/ 738816 h 914180"/>
                <a:gd name="connsiteX12581" fmla="*/ 8147376 w 9144548"/>
                <a:gd name="connsiteY12581" fmla="*/ 690655 h 914180"/>
                <a:gd name="connsiteX12582" fmla="*/ 8148034 w 9144548"/>
                <a:gd name="connsiteY12582" fmla="*/ 688022 h 914180"/>
                <a:gd name="connsiteX12583" fmla="*/ 8152422 w 9144548"/>
                <a:gd name="connsiteY12583" fmla="*/ 696195 h 914180"/>
                <a:gd name="connsiteX12584" fmla="*/ 8150173 w 9144548"/>
                <a:gd name="connsiteY12584" fmla="*/ 706397 h 914180"/>
                <a:gd name="connsiteX12585" fmla="*/ 8149405 w 9144548"/>
                <a:gd name="connsiteY12585" fmla="*/ 708427 h 914180"/>
                <a:gd name="connsiteX12586" fmla="*/ 8147759 w 9144548"/>
                <a:gd name="connsiteY12586" fmla="*/ 704807 h 914180"/>
                <a:gd name="connsiteX12587" fmla="*/ 8147431 w 9144548"/>
                <a:gd name="connsiteY12587" fmla="*/ 690709 h 914180"/>
                <a:gd name="connsiteX12588" fmla="*/ 8202667 w 9144548"/>
                <a:gd name="connsiteY12588" fmla="*/ 692026 h 914180"/>
                <a:gd name="connsiteX12589" fmla="*/ 8153409 w 9144548"/>
                <a:gd name="connsiteY12589" fmla="*/ 731575 h 914180"/>
                <a:gd name="connsiteX12590" fmla="*/ 8147595 w 9144548"/>
                <a:gd name="connsiteY12590" fmla="*/ 738816 h 914180"/>
                <a:gd name="connsiteX12591" fmla="*/ 8159224 w 9144548"/>
                <a:gd name="connsiteY12591" fmla="*/ 715284 h 914180"/>
                <a:gd name="connsiteX12592" fmla="*/ 8174802 w 9144548"/>
                <a:gd name="connsiteY12592" fmla="*/ 696195 h 914180"/>
                <a:gd name="connsiteX12593" fmla="*/ 8194879 w 9144548"/>
                <a:gd name="connsiteY12593" fmla="*/ 689393 h 914180"/>
                <a:gd name="connsiteX12594" fmla="*/ 8199870 w 9144548"/>
                <a:gd name="connsiteY12594" fmla="*/ 687528 h 914180"/>
                <a:gd name="connsiteX12595" fmla="*/ 8210840 w 9144548"/>
                <a:gd name="connsiteY12595" fmla="*/ 687528 h 914180"/>
                <a:gd name="connsiteX12596" fmla="*/ 8202667 w 9144548"/>
                <a:gd name="connsiteY12596" fmla="*/ 692026 h 914180"/>
                <a:gd name="connsiteX12597" fmla="*/ 8251322 w 9144548"/>
                <a:gd name="connsiteY12597" fmla="*/ 190121 h 914180"/>
                <a:gd name="connsiteX12598" fmla="*/ 8267174 w 9144548"/>
                <a:gd name="connsiteY12598" fmla="*/ 201530 h 914180"/>
                <a:gd name="connsiteX12599" fmla="*/ 8265474 w 9144548"/>
                <a:gd name="connsiteY12599" fmla="*/ 202517 h 914180"/>
                <a:gd name="connsiteX12600" fmla="*/ 8256972 w 9144548"/>
                <a:gd name="connsiteY12600" fmla="*/ 208058 h 914180"/>
                <a:gd name="connsiteX12601" fmla="*/ 8255546 w 9144548"/>
                <a:gd name="connsiteY12601" fmla="*/ 205809 h 914180"/>
                <a:gd name="connsiteX12602" fmla="*/ 8252638 w 9144548"/>
                <a:gd name="connsiteY12602" fmla="*/ 200652 h 914180"/>
                <a:gd name="connsiteX12603" fmla="*/ 8251322 w 9144548"/>
                <a:gd name="connsiteY12603" fmla="*/ 190121 h 914180"/>
                <a:gd name="connsiteX12604" fmla="*/ 8267284 w 9144548"/>
                <a:gd name="connsiteY12604" fmla="*/ 203011 h 914180"/>
                <a:gd name="connsiteX12605" fmla="*/ 8268272 w 9144548"/>
                <a:gd name="connsiteY12605" fmla="*/ 202353 h 914180"/>
                <a:gd name="connsiteX12606" fmla="*/ 8275787 w 9144548"/>
                <a:gd name="connsiteY12606" fmla="*/ 208606 h 914180"/>
                <a:gd name="connsiteX12607" fmla="*/ 8264651 w 9144548"/>
                <a:gd name="connsiteY12607" fmla="*/ 218973 h 914180"/>
                <a:gd name="connsiteX12608" fmla="*/ 8264377 w 9144548"/>
                <a:gd name="connsiteY12608" fmla="*/ 219193 h 914180"/>
                <a:gd name="connsiteX12609" fmla="*/ 8257850 w 9144548"/>
                <a:gd name="connsiteY12609" fmla="*/ 209484 h 914180"/>
                <a:gd name="connsiteX12610" fmla="*/ 8267284 w 9144548"/>
                <a:gd name="connsiteY12610" fmla="*/ 203011 h 914180"/>
                <a:gd name="connsiteX12611" fmla="*/ 8253516 w 9144548"/>
                <a:gd name="connsiteY12611" fmla="*/ 207783 h 914180"/>
                <a:gd name="connsiteX12612" fmla="*/ 8254613 w 9144548"/>
                <a:gd name="connsiteY12612" fmla="*/ 209703 h 914180"/>
                <a:gd name="connsiteX12613" fmla="*/ 8253846 w 9144548"/>
                <a:gd name="connsiteY12613" fmla="*/ 210252 h 914180"/>
                <a:gd name="connsiteX12614" fmla="*/ 8253571 w 9144548"/>
                <a:gd name="connsiteY12614" fmla="*/ 207783 h 914180"/>
                <a:gd name="connsiteX12615" fmla="*/ 8254723 w 9144548"/>
                <a:gd name="connsiteY12615" fmla="*/ 217876 h 914180"/>
                <a:gd name="connsiteX12616" fmla="*/ 8254065 w 9144548"/>
                <a:gd name="connsiteY12616" fmla="*/ 212226 h 914180"/>
                <a:gd name="connsiteX12617" fmla="*/ 8255436 w 9144548"/>
                <a:gd name="connsiteY12617" fmla="*/ 211184 h 914180"/>
                <a:gd name="connsiteX12618" fmla="*/ 8262128 w 9144548"/>
                <a:gd name="connsiteY12618" fmla="*/ 221387 h 914180"/>
                <a:gd name="connsiteX12619" fmla="*/ 8256039 w 9144548"/>
                <a:gd name="connsiteY12619" fmla="*/ 227530 h 914180"/>
                <a:gd name="connsiteX12620" fmla="*/ 8254668 w 9144548"/>
                <a:gd name="connsiteY12620" fmla="*/ 217876 h 914180"/>
                <a:gd name="connsiteX12621" fmla="*/ 8261744 w 9144548"/>
                <a:gd name="connsiteY12621" fmla="*/ 270371 h 914180"/>
                <a:gd name="connsiteX12622" fmla="*/ 8262567 w 9144548"/>
                <a:gd name="connsiteY12622" fmla="*/ 269328 h 914180"/>
                <a:gd name="connsiteX12623" fmla="*/ 8265693 w 9144548"/>
                <a:gd name="connsiteY12623" fmla="*/ 271413 h 914180"/>
                <a:gd name="connsiteX12624" fmla="*/ 8261689 w 9144548"/>
                <a:gd name="connsiteY12624" fmla="*/ 270755 h 914180"/>
                <a:gd name="connsiteX12625" fmla="*/ 8261689 w 9144548"/>
                <a:gd name="connsiteY12625" fmla="*/ 270371 h 914180"/>
                <a:gd name="connsiteX12626" fmla="*/ 8265310 w 9144548"/>
                <a:gd name="connsiteY12626" fmla="*/ 288417 h 914180"/>
                <a:gd name="connsiteX12627" fmla="*/ 8263445 w 9144548"/>
                <a:gd name="connsiteY12627" fmla="*/ 287485 h 914180"/>
                <a:gd name="connsiteX12628" fmla="*/ 8263445 w 9144548"/>
                <a:gd name="connsiteY12628" fmla="*/ 287320 h 914180"/>
                <a:gd name="connsiteX12629" fmla="*/ 8265968 w 9144548"/>
                <a:gd name="connsiteY12629" fmla="*/ 288527 h 914180"/>
                <a:gd name="connsiteX12630" fmla="*/ 8265310 w 9144548"/>
                <a:gd name="connsiteY12630" fmla="*/ 288417 h 914180"/>
                <a:gd name="connsiteX12631" fmla="*/ 8269807 w 9144548"/>
                <a:gd name="connsiteY12631" fmla="*/ 332080 h 914180"/>
                <a:gd name="connsiteX12632" fmla="*/ 8269533 w 9144548"/>
                <a:gd name="connsiteY12632" fmla="*/ 330270 h 914180"/>
                <a:gd name="connsiteX12633" fmla="*/ 8270027 w 9144548"/>
                <a:gd name="connsiteY12633" fmla="*/ 330709 h 914180"/>
                <a:gd name="connsiteX12634" fmla="*/ 8270356 w 9144548"/>
                <a:gd name="connsiteY12634" fmla="*/ 330983 h 914180"/>
                <a:gd name="connsiteX12635" fmla="*/ 8269807 w 9144548"/>
                <a:gd name="connsiteY12635" fmla="*/ 332080 h 914180"/>
                <a:gd name="connsiteX12636" fmla="*/ 8271837 w 9144548"/>
                <a:gd name="connsiteY12636" fmla="*/ 324785 h 914180"/>
                <a:gd name="connsiteX12637" fmla="*/ 8268601 w 9144548"/>
                <a:gd name="connsiteY12637" fmla="*/ 324072 h 914180"/>
                <a:gd name="connsiteX12638" fmla="*/ 8267668 w 9144548"/>
                <a:gd name="connsiteY12638" fmla="*/ 318038 h 914180"/>
                <a:gd name="connsiteX12639" fmla="*/ 8271015 w 9144548"/>
                <a:gd name="connsiteY12639" fmla="*/ 320890 h 914180"/>
                <a:gd name="connsiteX12640" fmla="*/ 8272605 w 9144548"/>
                <a:gd name="connsiteY12640" fmla="*/ 321878 h 914180"/>
                <a:gd name="connsiteX12641" fmla="*/ 8271782 w 9144548"/>
                <a:gd name="connsiteY12641" fmla="*/ 324840 h 914180"/>
                <a:gd name="connsiteX12642" fmla="*/ 8288019 w 9144548"/>
                <a:gd name="connsiteY12642" fmla="*/ 258303 h 914180"/>
                <a:gd name="connsiteX12643" fmla="*/ 8275842 w 9144548"/>
                <a:gd name="connsiteY12643" fmla="*/ 253147 h 914180"/>
                <a:gd name="connsiteX12644" fmla="*/ 8283247 w 9144548"/>
                <a:gd name="connsiteY12644" fmla="*/ 244151 h 914180"/>
                <a:gd name="connsiteX12645" fmla="*/ 8289664 w 9144548"/>
                <a:gd name="connsiteY12645" fmla="*/ 250459 h 914180"/>
                <a:gd name="connsiteX12646" fmla="*/ 8288019 w 9144548"/>
                <a:gd name="connsiteY12646" fmla="*/ 258303 h 914180"/>
                <a:gd name="connsiteX12647" fmla="*/ 8290322 w 9144548"/>
                <a:gd name="connsiteY12647" fmla="*/ 247387 h 914180"/>
                <a:gd name="connsiteX12648" fmla="*/ 8284947 w 9144548"/>
                <a:gd name="connsiteY12648" fmla="*/ 242012 h 914180"/>
                <a:gd name="connsiteX12649" fmla="*/ 8292791 w 9144548"/>
                <a:gd name="connsiteY12649" fmla="*/ 232412 h 914180"/>
                <a:gd name="connsiteX12650" fmla="*/ 8292791 w 9144548"/>
                <a:gd name="connsiteY12650" fmla="*/ 232412 h 914180"/>
                <a:gd name="connsiteX12651" fmla="*/ 8290267 w 9144548"/>
                <a:gd name="connsiteY12651" fmla="*/ 247332 h 914180"/>
                <a:gd name="connsiteX12652" fmla="*/ 8300526 w 9144548"/>
                <a:gd name="connsiteY12652" fmla="*/ 183758 h 914180"/>
                <a:gd name="connsiteX12653" fmla="*/ 8299099 w 9144548"/>
                <a:gd name="connsiteY12653" fmla="*/ 187323 h 914180"/>
                <a:gd name="connsiteX12654" fmla="*/ 8293723 w 9144548"/>
                <a:gd name="connsiteY12654" fmla="*/ 192205 h 914180"/>
                <a:gd name="connsiteX12655" fmla="*/ 8289939 w 9144548"/>
                <a:gd name="connsiteY12655" fmla="*/ 190011 h 914180"/>
                <a:gd name="connsiteX12656" fmla="*/ 8295753 w 9144548"/>
                <a:gd name="connsiteY12656" fmla="*/ 187104 h 914180"/>
                <a:gd name="connsiteX12657" fmla="*/ 8289555 w 9144548"/>
                <a:gd name="connsiteY12657" fmla="*/ 189792 h 914180"/>
                <a:gd name="connsiteX12658" fmla="*/ 8263938 w 9144548"/>
                <a:gd name="connsiteY12658" fmla="*/ 177450 h 914180"/>
                <a:gd name="connsiteX12659" fmla="*/ 8249457 w 9144548"/>
                <a:gd name="connsiteY12659" fmla="*/ 172129 h 914180"/>
                <a:gd name="connsiteX12660" fmla="*/ 8248634 w 9144548"/>
                <a:gd name="connsiteY12660" fmla="*/ 161323 h 914180"/>
                <a:gd name="connsiteX12661" fmla="*/ 8247153 w 9144548"/>
                <a:gd name="connsiteY12661" fmla="*/ 142453 h 914180"/>
                <a:gd name="connsiteX12662" fmla="*/ 8244740 w 9144548"/>
                <a:gd name="connsiteY12662" fmla="*/ 115850 h 914180"/>
                <a:gd name="connsiteX12663" fmla="*/ 8244410 w 9144548"/>
                <a:gd name="connsiteY12663" fmla="*/ 92647 h 914180"/>
                <a:gd name="connsiteX12664" fmla="*/ 8247537 w 9144548"/>
                <a:gd name="connsiteY12664" fmla="*/ 95115 h 914180"/>
                <a:gd name="connsiteX12665" fmla="*/ 8300580 w 9144548"/>
                <a:gd name="connsiteY12665" fmla="*/ 173281 h 914180"/>
                <a:gd name="connsiteX12666" fmla="*/ 8300580 w 9144548"/>
                <a:gd name="connsiteY12666" fmla="*/ 183703 h 914180"/>
                <a:gd name="connsiteX12667" fmla="*/ 8482966 w 9144548"/>
                <a:gd name="connsiteY12667" fmla="*/ 204218 h 914180"/>
                <a:gd name="connsiteX12668" fmla="*/ 8483405 w 9144548"/>
                <a:gd name="connsiteY12668" fmla="*/ 204821 h 914180"/>
                <a:gd name="connsiteX12669" fmla="*/ 8484118 w 9144548"/>
                <a:gd name="connsiteY12669" fmla="*/ 207344 h 914180"/>
                <a:gd name="connsiteX12670" fmla="*/ 8482747 w 9144548"/>
                <a:gd name="connsiteY12670" fmla="*/ 206851 h 914180"/>
                <a:gd name="connsiteX12671" fmla="*/ 8482966 w 9144548"/>
                <a:gd name="connsiteY12671" fmla="*/ 204218 h 914180"/>
                <a:gd name="connsiteX12672" fmla="*/ 8387413 w 9144548"/>
                <a:gd name="connsiteY12672" fmla="*/ 113052 h 914180"/>
                <a:gd name="connsiteX12673" fmla="*/ 8392184 w 9144548"/>
                <a:gd name="connsiteY12673" fmla="*/ 122651 h 914180"/>
                <a:gd name="connsiteX12674" fmla="*/ 8388619 w 9144548"/>
                <a:gd name="connsiteY12674" fmla="*/ 124845 h 914180"/>
                <a:gd name="connsiteX12675" fmla="*/ 8388619 w 9144548"/>
                <a:gd name="connsiteY12675" fmla="*/ 124791 h 914180"/>
                <a:gd name="connsiteX12676" fmla="*/ 8383737 w 9144548"/>
                <a:gd name="connsiteY12676" fmla="*/ 117989 h 914180"/>
                <a:gd name="connsiteX12677" fmla="*/ 8387358 w 9144548"/>
                <a:gd name="connsiteY12677" fmla="*/ 113052 h 914180"/>
                <a:gd name="connsiteX12678" fmla="*/ 8361631 w 9144548"/>
                <a:gd name="connsiteY12678" fmla="*/ 183758 h 914180"/>
                <a:gd name="connsiteX12679" fmla="*/ 8346821 w 9144548"/>
                <a:gd name="connsiteY12679" fmla="*/ 180521 h 914180"/>
                <a:gd name="connsiteX12680" fmla="*/ 8341336 w 9144548"/>
                <a:gd name="connsiteY12680" fmla="*/ 174268 h 914180"/>
                <a:gd name="connsiteX12681" fmla="*/ 8342433 w 9144548"/>
                <a:gd name="connsiteY12681" fmla="*/ 171141 h 914180"/>
                <a:gd name="connsiteX12682" fmla="*/ 8344243 w 9144548"/>
                <a:gd name="connsiteY12682" fmla="*/ 168947 h 914180"/>
                <a:gd name="connsiteX12683" fmla="*/ 8351758 w 9144548"/>
                <a:gd name="connsiteY12683" fmla="*/ 178053 h 914180"/>
                <a:gd name="connsiteX12684" fmla="*/ 8361686 w 9144548"/>
                <a:gd name="connsiteY12684" fmla="*/ 183703 h 914180"/>
                <a:gd name="connsiteX12685" fmla="*/ 8355598 w 9144548"/>
                <a:gd name="connsiteY12685" fmla="*/ 686376 h 914180"/>
                <a:gd name="connsiteX12686" fmla="*/ 8347315 w 9144548"/>
                <a:gd name="connsiteY12686" fmla="*/ 706013 h 914180"/>
                <a:gd name="connsiteX12687" fmla="*/ 8348851 w 9144548"/>
                <a:gd name="connsiteY12687" fmla="*/ 686431 h 914180"/>
                <a:gd name="connsiteX12688" fmla="*/ 8355598 w 9144548"/>
                <a:gd name="connsiteY12688" fmla="*/ 686431 h 914180"/>
                <a:gd name="connsiteX12689" fmla="*/ 8340239 w 9144548"/>
                <a:gd name="connsiteY12689" fmla="*/ 150901 h 914180"/>
                <a:gd name="connsiteX12690" fmla="*/ 8338155 w 9144548"/>
                <a:gd name="connsiteY12690" fmla="*/ 152711 h 914180"/>
                <a:gd name="connsiteX12691" fmla="*/ 8328774 w 9144548"/>
                <a:gd name="connsiteY12691" fmla="*/ 137626 h 914180"/>
                <a:gd name="connsiteX12692" fmla="*/ 8327568 w 9144548"/>
                <a:gd name="connsiteY12692" fmla="*/ 135597 h 914180"/>
                <a:gd name="connsiteX12693" fmla="*/ 8325428 w 9144548"/>
                <a:gd name="connsiteY12693" fmla="*/ 120841 h 914180"/>
                <a:gd name="connsiteX12694" fmla="*/ 8326416 w 9144548"/>
                <a:gd name="connsiteY12694" fmla="*/ 122158 h 914180"/>
                <a:gd name="connsiteX12695" fmla="*/ 8333876 w 9144548"/>
                <a:gd name="connsiteY12695" fmla="*/ 132031 h 914180"/>
                <a:gd name="connsiteX12696" fmla="*/ 8344024 w 9144548"/>
                <a:gd name="connsiteY12696" fmla="*/ 141521 h 914180"/>
                <a:gd name="connsiteX12697" fmla="*/ 8348247 w 9144548"/>
                <a:gd name="connsiteY12697" fmla="*/ 144044 h 914180"/>
                <a:gd name="connsiteX12698" fmla="*/ 8347863 w 9144548"/>
                <a:gd name="connsiteY12698" fmla="*/ 144428 h 914180"/>
                <a:gd name="connsiteX12699" fmla="*/ 8337770 w 9144548"/>
                <a:gd name="connsiteY12699" fmla="*/ 140917 h 914180"/>
                <a:gd name="connsiteX12700" fmla="*/ 8340348 w 9144548"/>
                <a:gd name="connsiteY12700" fmla="*/ 150901 h 914180"/>
                <a:gd name="connsiteX12701" fmla="*/ 8336180 w 9144548"/>
                <a:gd name="connsiteY12701" fmla="*/ 154411 h 914180"/>
                <a:gd name="connsiteX12702" fmla="*/ 8334205 w 9144548"/>
                <a:gd name="connsiteY12702" fmla="*/ 156167 h 914180"/>
                <a:gd name="connsiteX12703" fmla="*/ 8331737 w 9144548"/>
                <a:gd name="connsiteY12703" fmla="*/ 158251 h 914180"/>
                <a:gd name="connsiteX12704" fmla="*/ 8329707 w 9144548"/>
                <a:gd name="connsiteY12704" fmla="*/ 154302 h 914180"/>
                <a:gd name="connsiteX12705" fmla="*/ 8328610 w 9144548"/>
                <a:gd name="connsiteY12705" fmla="*/ 144209 h 914180"/>
                <a:gd name="connsiteX12706" fmla="*/ 8336015 w 9144548"/>
                <a:gd name="connsiteY12706" fmla="*/ 154356 h 914180"/>
                <a:gd name="connsiteX12707" fmla="*/ 8336125 w 9144548"/>
                <a:gd name="connsiteY12707" fmla="*/ 154466 h 914180"/>
                <a:gd name="connsiteX12708" fmla="*/ 8321808 w 9144548"/>
                <a:gd name="connsiteY12708" fmla="*/ 98955 h 914180"/>
                <a:gd name="connsiteX12709" fmla="*/ 8321589 w 9144548"/>
                <a:gd name="connsiteY12709" fmla="*/ 93853 h 914180"/>
                <a:gd name="connsiteX12710" fmla="*/ 8336015 w 9144548"/>
                <a:gd name="connsiteY12710" fmla="*/ 115301 h 914180"/>
                <a:gd name="connsiteX12711" fmla="*/ 8338264 w 9144548"/>
                <a:gd name="connsiteY12711" fmla="*/ 118812 h 914180"/>
                <a:gd name="connsiteX12712" fmla="*/ 8322905 w 9144548"/>
                <a:gd name="connsiteY12712" fmla="*/ 100271 h 914180"/>
                <a:gd name="connsiteX12713" fmla="*/ 8321863 w 9144548"/>
                <a:gd name="connsiteY12713" fmla="*/ 98900 h 914180"/>
                <a:gd name="connsiteX12714" fmla="*/ 8338319 w 9144548"/>
                <a:gd name="connsiteY12714" fmla="*/ 122267 h 914180"/>
                <a:gd name="connsiteX12715" fmla="*/ 8342652 w 9144548"/>
                <a:gd name="connsiteY12715" fmla="*/ 125778 h 914180"/>
                <a:gd name="connsiteX12716" fmla="*/ 8342927 w 9144548"/>
                <a:gd name="connsiteY12716" fmla="*/ 126217 h 914180"/>
                <a:gd name="connsiteX12717" fmla="*/ 8348138 w 9144548"/>
                <a:gd name="connsiteY12717" fmla="*/ 142453 h 914180"/>
                <a:gd name="connsiteX12718" fmla="*/ 8349125 w 9144548"/>
                <a:gd name="connsiteY12718" fmla="*/ 143166 h 914180"/>
                <a:gd name="connsiteX12719" fmla="*/ 8348906 w 9144548"/>
                <a:gd name="connsiteY12719" fmla="*/ 143386 h 914180"/>
                <a:gd name="connsiteX12720" fmla="*/ 8336783 w 9144548"/>
                <a:gd name="connsiteY12720" fmla="*/ 131647 h 914180"/>
                <a:gd name="connsiteX12721" fmla="*/ 8329927 w 9144548"/>
                <a:gd name="connsiteY12721" fmla="*/ 121774 h 914180"/>
                <a:gd name="connsiteX12722" fmla="*/ 8324441 w 9144548"/>
                <a:gd name="connsiteY12722" fmla="*/ 114204 h 914180"/>
                <a:gd name="connsiteX12723" fmla="*/ 8323125 w 9144548"/>
                <a:gd name="connsiteY12723" fmla="*/ 105811 h 914180"/>
                <a:gd name="connsiteX12724" fmla="*/ 8338374 w 9144548"/>
                <a:gd name="connsiteY12724" fmla="*/ 122267 h 914180"/>
                <a:gd name="connsiteX12725" fmla="*/ 8334150 w 9144548"/>
                <a:gd name="connsiteY12725" fmla="*/ 686541 h 914180"/>
                <a:gd name="connsiteX12726" fmla="*/ 8336509 w 9144548"/>
                <a:gd name="connsiteY12726" fmla="*/ 705355 h 914180"/>
                <a:gd name="connsiteX12727" fmla="*/ 8332120 w 9144548"/>
                <a:gd name="connsiteY12727" fmla="*/ 694714 h 914180"/>
                <a:gd name="connsiteX12728" fmla="*/ 8327842 w 9144548"/>
                <a:gd name="connsiteY12728" fmla="*/ 686541 h 914180"/>
                <a:gd name="connsiteX12729" fmla="*/ 8334150 w 9144548"/>
                <a:gd name="connsiteY12729" fmla="*/ 686541 h 914180"/>
                <a:gd name="connsiteX12730" fmla="*/ 8395421 w 9144548"/>
                <a:gd name="connsiteY12730" fmla="*/ 726803 h 914180"/>
                <a:gd name="connsiteX12731" fmla="*/ 8366623 w 9144548"/>
                <a:gd name="connsiteY12731" fmla="*/ 759769 h 914180"/>
                <a:gd name="connsiteX12732" fmla="*/ 8332011 w 9144548"/>
                <a:gd name="connsiteY12732" fmla="*/ 786593 h 914180"/>
                <a:gd name="connsiteX12733" fmla="*/ 8335192 w 9144548"/>
                <a:gd name="connsiteY12733" fmla="*/ 775238 h 914180"/>
                <a:gd name="connsiteX12734" fmla="*/ 8335192 w 9144548"/>
                <a:gd name="connsiteY12734" fmla="*/ 775238 h 914180"/>
                <a:gd name="connsiteX12735" fmla="*/ 8338977 w 9144548"/>
                <a:gd name="connsiteY12735" fmla="*/ 758672 h 914180"/>
                <a:gd name="connsiteX12736" fmla="*/ 8352032 w 9144548"/>
                <a:gd name="connsiteY12736" fmla="*/ 744849 h 914180"/>
                <a:gd name="connsiteX12737" fmla="*/ 8397670 w 9144548"/>
                <a:gd name="connsiteY12737" fmla="*/ 686047 h 914180"/>
                <a:gd name="connsiteX12738" fmla="*/ 8399315 w 9144548"/>
                <a:gd name="connsiteY12738" fmla="*/ 686047 h 914180"/>
                <a:gd name="connsiteX12739" fmla="*/ 8410725 w 9144548"/>
                <a:gd name="connsiteY12739" fmla="*/ 698937 h 914180"/>
                <a:gd name="connsiteX12740" fmla="*/ 8395421 w 9144548"/>
                <a:gd name="connsiteY12740" fmla="*/ 726803 h 914180"/>
                <a:gd name="connsiteX12741" fmla="*/ 8407104 w 9144548"/>
                <a:gd name="connsiteY12741" fmla="*/ 146403 h 914180"/>
                <a:gd name="connsiteX12742" fmla="*/ 8406336 w 9144548"/>
                <a:gd name="connsiteY12742" fmla="*/ 146732 h 914180"/>
                <a:gd name="connsiteX12743" fmla="*/ 8407214 w 9144548"/>
                <a:gd name="connsiteY12743" fmla="*/ 145799 h 914180"/>
                <a:gd name="connsiteX12744" fmla="*/ 8407104 w 9144548"/>
                <a:gd name="connsiteY12744" fmla="*/ 146403 h 914180"/>
                <a:gd name="connsiteX12745" fmla="*/ 8425041 w 9144548"/>
                <a:gd name="connsiteY12745" fmla="*/ 160006 h 914180"/>
                <a:gd name="connsiteX12746" fmla="*/ 8424603 w 9144548"/>
                <a:gd name="connsiteY12746" fmla="*/ 162255 h 914180"/>
                <a:gd name="connsiteX12747" fmla="*/ 8416539 w 9144548"/>
                <a:gd name="connsiteY12747" fmla="*/ 166808 h 914180"/>
                <a:gd name="connsiteX12748" fmla="*/ 8420434 w 9144548"/>
                <a:gd name="connsiteY12748" fmla="*/ 161213 h 914180"/>
                <a:gd name="connsiteX12749" fmla="*/ 8417965 w 9144548"/>
                <a:gd name="connsiteY12749" fmla="*/ 138010 h 914180"/>
                <a:gd name="connsiteX12750" fmla="*/ 8415936 w 9144548"/>
                <a:gd name="connsiteY12750" fmla="*/ 141356 h 914180"/>
                <a:gd name="connsiteX12751" fmla="*/ 8408860 w 9144548"/>
                <a:gd name="connsiteY12751" fmla="*/ 145635 h 914180"/>
                <a:gd name="connsiteX12752" fmla="*/ 8409299 w 9144548"/>
                <a:gd name="connsiteY12752" fmla="*/ 144209 h 914180"/>
                <a:gd name="connsiteX12753" fmla="*/ 8409682 w 9144548"/>
                <a:gd name="connsiteY12753" fmla="*/ 141685 h 914180"/>
                <a:gd name="connsiteX12754" fmla="*/ 8410122 w 9144548"/>
                <a:gd name="connsiteY12754" fmla="*/ 140808 h 914180"/>
                <a:gd name="connsiteX12755" fmla="*/ 8409408 w 9144548"/>
                <a:gd name="connsiteY12755" fmla="*/ 134609 h 914180"/>
                <a:gd name="connsiteX12756" fmla="*/ 8409134 w 9144548"/>
                <a:gd name="connsiteY12756" fmla="*/ 132744 h 914180"/>
                <a:gd name="connsiteX12757" fmla="*/ 8405678 w 9144548"/>
                <a:gd name="connsiteY12757" fmla="*/ 121335 h 914180"/>
                <a:gd name="connsiteX12758" fmla="*/ 8401454 w 9144548"/>
                <a:gd name="connsiteY12758" fmla="*/ 110035 h 914180"/>
                <a:gd name="connsiteX12759" fmla="*/ 8393391 w 9144548"/>
                <a:gd name="connsiteY12759" fmla="*/ 87490 h 914180"/>
                <a:gd name="connsiteX12760" fmla="*/ 8390703 w 9144548"/>
                <a:gd name="connsiteY12760" fmla="*/ 73338 h 914180"/>
                <a:gd name="connsiteX12761" fmla="*/ 8418130 w 9144548"/>
                <a:gd name="connsiteY12761" fmla="*/ 111352 h 914180"/>
                <a:gd name="connsiteX12762" fmla="*/ 8419336 w 9144548"/>
                <a:gd name="connsiteY12762" fmla="*/ 128356 h 914180"/>
                <a:gd name="connsiteX12763" fmla="*/ 8421202 w 9144548"/>
                <a:gd name="connsiteY12763" fmla="*/ 138998 h 914180"/>
                <a:gd name="connsiteX12764" fmla="*/ 8424164 w 9144548"/>
                <a:gd name="connsiteY12764" fmla="*/ 149529 h 914180"/>
                <a:gd name="connsiteX12765" fmla="*/ 8425151 w 9144548"/>
                <a:gd name="connsiteY12765" fmla="*/ 160061 h 914180"/>
                <a:gd name="connsiteX12766" fmla="*/ 8429265 w 9144548"/>
                <a:gd name="connsiteY12766" fmla="*/ 158525 h 914180"/>
                <a:gd name="connsiteX12767" fmla="*/ 8428059 w 9144548"/>
                <a:gd name="connsiteY12767" fmla="*/ 160116 h 914180"/>
                <a:gd name="connsiteX12768" fmla="*/ 8426687 w 9144548"/>
                <a:gd name="connsiteY12768" fmla="*/ 160994 h 914180"/>
                <a:gd name="connsiteX12769" fmla="*/ 8427016 w 9144548"/>
                <a:gd name="connsiteY12769" fmla="*/ 160061 h 914180"/>
                <a:gd name="connsiteX12770" fmla="*/ 8427126 w 9144548"/>
                <a:gd name="connsiteY12770" fmla="*/ 149365 h 914180"/>
                <a:gd name="connsiteX12771" fmla="*/ 8424767 w 9144548"/>
                <a:gd name="connsiteY12771" fmla="*/ 138778 h 914180"/>
                <a:gd name="connsiteX12772" fmla="*/ 8423231 w 9144548"/>
                <a:gd name="connsiteY12772" fmla="*/ 128192 h 914180"/>
                <a:gd name="connsiteX12773" fmla="*/ 8421805 w 9144548"/>
                <a:gd name="connsiteY12773" fmla="*/ 116453 h 914180"/>
                <a:gd name="connsiteX12774" fmla="*/ 8438480 w 9144548"/>
                <a:gd name="connsiteY12774" fmla="*/ 139491 h 914180"/>
                <a:gd name="connsiteX12775" fmla="*/ 8437767 w 9144548"/>
                <a:gd name="connsiteY12775" fmla="*/ 143441 h 914180"/>
                <a:gd name="connsiteX12776" fmla="*/ 8437987 w 9144548"/>
                <a:gd name="connsiteY12776" fmla="*/ 159567 h 914180"/>
                <a:gd name="connsiteX12777" fmla="*/ 8440236 w 9144548"/>
                <a:gd name="connsiteY12777" fmla="*/ 175584 h 914180"/>
                <a:gd name="connsiteX12778" fmla="*/ 8440126 w 9144548"/>
                <a:gd name="connsiteY12778" fmla="*/ 178108 h 914180"/>
                <a:gd name="connsiteX12779" fmla="*/ 8428004 w 9144548"/>
                <a:gd name="connsiteY12779" fmla="*/ 183483 h 914180"/>
                <a:gd name="connsiteX12780" fmla="*/ 8430965 w 9144548"/>
                <a:gd name="connsiteY12780" fmla="*/ 179589 h 914180"/>
                <a:gd name="connsiteX12781" fmla="*/ 8429375 w 9144548"/>
                <a:gd name="connsiteY12781" fmla="*/ 158470 h 914180"/>
                <a:gd name="connsiteX12782" fmla="*/ 8442539 w 9144548"/>
                <a:gd name="connsiteY12782" fmla="*/ 687144 h 914180"/>
                <a:gd name="connsiteX12783" fmla="*/ 8442539 w 9144548"/>
                <a:gd name="connsiteY12783" fmla="*/ 686924 h 914180"/>
                <a:gd name="connsiteX12784" fmla="*/ 8443252 w 9144548"/>
                <a:gd name="connsiteY12784" fmla="*/ 686870 h 914180"/>
                <a:gd name="connsiteX12785" fmla="*/ 8442539 w 9144548"/>
                <a:gd name="connsiteY12785" fmla="*/ 687144 h 914180"/>
                <a:gd name="connsiteX12786" fmla="*/ 8447311 w 9144548"/>
                <a:gd name="connsiteY12786" fmla="*/ 237898 h 914180"/>
                <a:gd name="connsiteX12787" fmla="*/ 8442375 w 9144548"/>
                <a:gd name="connsiteY12787" fmla="*/ 228353 h 914180"/>
                <a:gd name="connsiteX12788" fmla="*/ 8443307 w 9144548"/>
                <a:gd name="connsiteY12788" fmla="*/ 227146 h 914180"/>
                <a:gd name="connsiteX12789" fmla="*/ 8443307 w 9144548"/>
                <a:gd name="connsiteY12789" fmla="*/ 215682 h 914180"/>
                <a:gd name="connsiteX12790" fmla="*/ 8448738 w 9144548"/>
                <a:gd name="connsiteY12790" fmla="*/ 197416 h 914180"/>
                <a:gd name="connsiteX12791" fmla="*/ 8428442 w 9144548"/>
                <a:gd name="connsiteY12791" fmla="*/ 204437 h 914180"/>
                <a:gd name="connsiteX12792" fmla="*/ 8428332 w 9144548"/>
                <a:gd name="connsiteY12792" fmla="*/ 204328 h 914180"/>
                <a:gd name="connsiteX12793" fmla="*/ 8438261 w 9144548"/>
                <a:gd name="connsiteY12793" fmla="*/ 197910 h 914180"/>
                <a:gd name="connsiteX12794" fmla="*/ 8443527 w 9144548"/>
                <a:gd name="connsiteY12794" fmla="*/ 176243 h 914180"/>
                <a:gd name="connsiteX12795" fmla="*/ 8443033 w 9144548"/>
                <a:gd name="connsiteY12795" fmla="*/ 176517 h 914180"/>
                <a:gd name="connsiteX12796" fmla="*/ 8443197 w 9144548"/>
                <a:gd name="connsiteY12796" fmla="*/ 175694 h 914180"/>
                <a:gd name="connsiteX12797" fmla="*/ 8441881 w 9144548"/>
                <a:gd name="connsiteY12797" fmla="*/ 159567 h 914180"/>
                <a:gd name="connsiteX12798" fmla="*/ 8440729 w 9144548"/>
                <a:gd name="connsiteY12798" fmla="*/ 143550 h 914180"/>
                <a:gd name="connsiteX12799" fmla="*/ 8440784 w 9144548"/>
                <a:gd name="connsiteY12799" fmla="*/ 142892 h 914180"/>
                <a:gd name="connsiteX12800" fmla="*/ 8474080 w 9144548"/>
                <a:gd name="connsiteY12800" fmla="*/ 190834 h 914180"/>
                <a:gd name="connsiteX12801" fmla="*/ 8447257 w 9144548"/>
                <a:gd name="connsiteY12801" fmla="*/ 237952 h 914180"/>
                <a:gd name="connsiteX12802" fmla="*/ 8483021 w 9144548"/>
                <a:gd name="connsiteY12802" fmla="*/ 244096 h 914180"/>
                <a:gd name="connsiteX12803" fmla="*/ 8482912 w 9144548"/>
                <a:gd name="connsiteY12803" fmla="*/ 249636 h 914180"/>
                <a:gd name="connsiteX12804" fmla="*/ 8481101 w 9144548"/>
                <a:gd name="connsiteY12804" fmla="*/ 246071 h 914180"/>
                <a:gd name="connsiteX12805" fmla="*/ 8473476 w 9144548"/>
                <a:gd name="connsiteY12805" fmla="*/ 257261 h 914180"/>
                <a:gd name="connsiteX12806" fmla="*/ 8470295 w 9144548"/>
                <a:gd name="connsiteY12806" fmla="*/ 270096 h 914180"/>
                <a:gd name="connsiteX12807" fmla="*/ 8475616 w 9144548"/>
                <a:gd name="connsiteY12807" fmla="*/ 277501 h 914180"/>
                <a:gd name="connsiteX12808" fmla="*/ 8465578 w 9144548"/>
                <a:gd name="connsiteY12808" fmla="*/ 272236 h 914180"/>
                <a:gd name="connsiteX12809" fmla="*/ 8469472 w 9144548"/>
                <a:gd name="connsiteY12809" fmla="*/ 264227 h 914180"/>
                <a:gd name="connsiteX12810" fmla="*/ 8480553 w 9144548"/>
                <a:gd name="connsiteY12810" fmla="*/ 222429 h 914180"/>
                <a:gd name="connsiteX12811" fmla="*/ 8483570 w 9144548"/>
                <a:gd name="connsiteY12811" fmla="*/ 228847 h 914180"/>
                <a:gd name="connsiteX12812" fmla="*/ 8483899 w 9144548"/>
                <a:gd name="connsiteY12812" fmla="*/ 229670 h 914180"/>
                <a:gd name="connsiteX12813" fmla="*/ 8482966 w 9144548"/>
                <a:gd name="connsiteY12813" fmla="*/ 244096 h 914180"/>
                <a:gd name="connsiteX12814" fmla="*/ 8484173 w 9144548"/>
                <a:gd name="connsiteY12814" fmla="*/ 211623 h 914180"/>
                <a:gd name="connsiteX12815" fmla="*/ 8484063 w 9144548"/>
                <a:gd name="connsiteY12815" fmla="*/ 218315 h 914180"/>
                <a:gd name="connsiteX12816" fmla="*/ 8483185 w 9144548"/>
                <a:gd name="connsiteY12816" fmla="*/ 218041 h 914180"/>
                <a:gd name="connsiteX12817" fmla="*/ 8484063 w 9144548"/>
                <a:gd name="connsiteY12817" fmla="*/ 218425 h 914180"/>
                <a:gd name="connsiteX12818" fmla="*/ 8483953 w 9144548"/>
                <a:gd name="connsiteY12818" fmla="*/ 226214 h 914180"/>
                <a:gd name="connsiteX12819" fmla="*/ 8480772 w 9144548"/>
                <a:gd name="connsiteY12819" fmla="*/ 221113 h 914180"/>
                <a:gd name="connsiteX12820" fmla="*/ 8482637 w 9144548"/>
                <a:gd name="connsiteY12820" fmla="*/ 207344 h 914180"/>
                <a:gd name="connsiteX12821" fmla="*/ 8484173 w 9144548"/>
                <a:gd name="connsiteY12821" fmla="*/ 207948 h 914180"/>
                <a:gd name="connsiteX12822" fmla="*/ 8484173 w 9144548"/>
                <a:gd name="connsiteY12822" fmla="*/ 211623 h 914180"/>
                <a:gd name="connsiteX12823" fmla="*/ 8529152 w 9144548"/>
                <a:gd name="connsiteY12823" fmla="*/ 205973 h 914180"/>
                <a:gd name="connsiteX12824" fmla="*/ 8528714 w 9144548"/>
                <a:gd name="connsiteY12824" fmla="*/ 205754 h 914180"/>
                <a:gd name="connsiteX12825" fmla="*/ 8527288 w 9144548"/>
                <a:gd name="connsiteY12825" fmla="*/ 190450 h 914180"/>
                <a:gd name="connsiteX12826" fmla="*/ 8527671 w 9144548"/>
                <a:gd name="connsiteY12826" fmla="*/ 189078 h 914180"/>
                <a:gd name="connsiteX12827" fmla="*/ 8530524 w 9144548"/>
                <a:gd name="connsiteY12827" fmla="*/ 193960 h 914180"/>
                <a:gd name="connsiteX12828" fmla="*/ 8527561 w 9144548"/>
                <a:gd name="connsiteY12828" fmla="*/ 202243 h 914180"/>
                <a:gd name="connsiteX12829" fmla="*/ 8529097 w 9144548"/>
                <a:gd name="connsiteY12829" fmla="*/ 205918 h 914180"/>
                <a:gd name="connsiteX12830" fmla="*/ 8770561 w 9144548"/>
                <a:gd name="connsiteY12830" fmla="*/ 295548 h 914180"/>
                <a:gd name="connsiteX12831" fmla="*/ 8765953 w 9144548"/>
                <a:gd name="connsiteY12831" fmla="*/ 287649 h 914180"/>
                <a:gd name="connsiteX12832" fmla="*/ 8766502 w 9144548"/>
                <a:gd name="connsiteY12832" fmla="*/ 286936 h 914180"/>
                <a:gd name="connsiteX12833" fmla="*/ 8770451 w 9144548"/>
                <a:gd name="connsiteY12833" fmla="*/ 280135 h 914180"/>
                <a:gd name="connsiteX12834" fmla="*/ 8770561 w 9144548"/>
                <a:gd name="connsiteY12834" fmla="*/ 295548 h 914180"/>
                <a:gd name="connsiteX12835" fmla="*/ 8764582 w 9144548"/>
                <a:gd name="connsiteY12835" fmla="*/ 215847 h 914180"/>
                <a:gd name="connsiteX12836" fmla="*/ 8765020 w 9144548"/>
                <a:gd name="connsiteY12836" fmla="*/ 218315 h 914180"/>
                <a:gd name="connsiteX12837" fmla="*/ 8763375 w 9144548"/>
                <a:gd name="connsiteY12837" fmla="*/ 219302 h 914180"/>
                <a:gd name="connsiteX12838" fmla="*/ 8764582 w 9144548"/>
                <a:gd name="connsiteY12838" fmla="*/ 215847 h 914180"/>
                <a:gd name="connsiteX12839" fmla="*/ 8768092 w 9144548"/>
                <a:gd name="connsiteY12839" fmla="*/ 241847 h 914180"/>
                <a:gd name="connsiteX12840" fmla="*/ 8768366 w 9144548"/>
                <a:gd name="connsiteY12840" fmla="*/ 243438 h 914180"/>
                <a:gd name="connsiteX12841" fmla="*/ 8763539 w 9144548"/>
                <a:gd name="connsiteY12841" fmla="*/ 245193 h 914180"/>
                <a:gd name="connsiteX12842" fmla="*/ 8768092 w 9144548"/>
                <a:gd name="connsiteY12842" fmla="*/ 241847 h 914180"/>
                <a:gd name="connsiteX12843" fmla="*/ 8763978 w 9144548"/>
                <a:gd name="connsiteY12843" fmla="*/ 272784 h 914180"/>
                <a:gd name="connsiteX12844" fmla="*/ 8769902 w 9144548"/>
                <a:gd name="connsiteY12844" fmla="*/ 266092 h 914180"/>
                <a:gd name="connsiteX12845" fmla="*/ 8770177 w 9144548"/>
                <a:gd name="connsiteY12845" fmla="*/ 272455 h 914180"/>
                <a:gd name="connsiteX12846" fmla="*/ 8764746 w 9144548"/>
                <a:gd name="connsiteY12846" fmla="*/ 284578 h 914180"/>
                <a:gd name="connsiteX12847" fmla="*/ 8763978 w 9144548"/>
                <a:gd name="connsiteY12847" fmla="*/ 272784 h 914180"/>
                <a:gd name="connsiteX12848" fmla="*/ 8757122 w 9144548"/>
                <a:gd name="connsiteY12848" fmla="*/ 202901 h 914180"/>
                <a:gd name="connsiteX12849" fmla="*/ 8758822 w 9144548"/>
                <a:gd name="connsiteY12849" fmla="*/ 187543 h 914180"/>
                <a:gd name="connsiteX12850" fmla="*/ 8758822 w 9144548"/>
                <a:gd name="connsiteY12850" fmla="*/ 187433 h 914180"/>
                <a:gd name="connsiteX12851" fmla="*/ 8762662 w 9144548"/>
                <a:gd name="connsiteY12851" fmla="*/ 205095 h 914180"/>
                <a:gd name="connsiteX12852" fmla="*/ 8750759 w 9144548"/>
                <a:gd name="connsiteY12852" fmla="*/ 209484 h 914180"/>
                <a:gd name="connsiteX12853" fmla="*/ 8757067 w 9144548"/>
                <a:gd name="connsiteY12853" fmla="*/ 202901 h 914180"/>
                <a:gd name="connsiteX12854" fmla="*/ 8763375 w 9144548"/>
                <a:gd name="connsiteY12854" fmla="*/ 309426 h 914180"/>
                <a:gd name="connsiteX12855" fmla="*/ 8761784 w 9144548"/>
                <a:gd name="connsiteY12855" fmla="*/ 310797 h 914180"/>
                <a:gd name="connsiteX12856" fmla="*/ 8761236 w 9144548"/>
                <a:gd name="connsiteY12856" fmla="*/ 310962 h 914180"/>
                <a:gd name="connsiteX12857" fmla="*/ 8763265 w 9144548"/>
                <a:gd name="connsiteY12857" fmla="*/ 309261 h 914180"/>
                <a:gd name="connsiteX12858" fmla="*/ 8763429 w 9144548"/>
                <a:gd name="connsiteY12858" fmla="*/ 309426 h 914180"/>
                <a:gd name="connsiteX12859" fmla="*/ 8748564 w 9144548"/>
                <a:gd name="connsiteY12859" fmla="*/ 149310 h 914180"/>
                <a:gd name="connsiteX12860" fmla="*/ 8748784 w 9144548"/>
                <a:gd name="connsiteY12860" fmla="*/ 149968 h 914180"/>
                <a:gd name="connsiteX12861" fmla="*/ 8748510 w 9144548"/>
                <a:gd name="connsiteY12861" fmla="*/ 153643 h 914180"/>
                <a:gd name="connsiteX12862" fmla="*/ 8747796 w 9144548"/>
                <a:gd name="connsiteY12862" fmla="*/ 154466 h 914180"/>
                <a:gd name="connsiteX12863" fmla="*/ 8748510 w 9144548"/>
                <a:gd name="connsiteY12863" fmla="*/ 149310 h 914180"/>
                <a:gd name="connsiteX12864" fmla="*/ 8737484 w 9144548"/>
                <a:gd name="connsiteY12864" fmla="*/ 147445 h 914180"/>
                <a:gd name="connsiteX12865" fmla="*/ 8742201 w 9144548"/>
                <a:gd name="connsiteY12865" fmla="*/ 131867 h 914180"/>
                <a:gd name="connsiteX12866" fmla="*/ 8745712 w 9144548"/>
                <a:gd name="connsiteY12866" fmla="*/ 141576 h 914180"/>
                <a:gd name="connsiteX12867" fmla="*/ 8745328 w 9144548"/>
                <a:gd name="connsiteY12867" fmla="*/ 146074 h 914180"/>
                <a:gd name="connsiteX12868" fmla="*/ 8744450 w 9144548"/>
                <a:gd name="connsiteY12868" fmla="*/ 156386 h 914180"/>
                <a:gd name="connsiteX12869" fmla="*/ 8744176 w 9144548"/>
                <a:gd name="connsiteY12869" fmla="*/ 158635 h 914180"/>
                <a:gd name="connsiteX12870" fmla="*/ 8740501 w 9144548"/>
                <a:gd name="connsiteY12870" fmla="*/ 162804 h 914180"/>
                <a:gd name="connsiteX12871" fmla="*/ 8735126 w 9144548"/>
                <a:gd name="connsiteY12871" fmla="*/ 151669 h 914180"/>
                <a:gd name="connsiteX12872" fmla="*/ 8737429 w 9144548"/>
                <a:gd name="connsiteY12872" fmla="*/ 147500 h 914180"/>
                <a:gd name="connsiteX12873" fmla="*/ 8703530 w 9144548"/>
                <a:gd name="connsiteY12873" fmla="*/ 280464 h 914180"/>
                <a:gd name="connsiteX12874" fmla="*/ 8710058 w 9144548"/>
                <a:gd name="connsiteY12874" fmla="*/ 269712 h 914180"/>
                <a:gd name="connsiteX12875" fmla="*/ 8710112 w 9144548"/>
                <a:gd name="connsiteY12875" fmla="*/ 272126 h 914180"/>
                <a:gd name="connsiteX12876" fmla="*/ 8704682 w 9144548"/>
                <a:gd name="connsiteY12876" fmla="*/ 279476 h 914180"/>
                <a:gd name="connsiteX12877" fmla="*/ 8705889 w 9144548"/>
                <a:gd name="connsiteY12877" fmla="*/ 284578 h 914180"/>
                <a:gd name="connsiteX12878" fmla="*/ 8703475 w 9144548"/>
                <a:gd name="connsiteY12878" fmla="*/ 283755 h 914180"/>
                <a:gd name="connsiteX12879" fmla="*/ 8703475 w 9144548"/>
                <a:gd name="connsiteY12879" fmla="*/ 280518 h 914180"/>
                <a:gd name="connsiteX12880" fmla="*/ 8698703 w 9144548"/>
                <a:gd name="connsiteY12880" fmla="*/ 711718 h 914180"/>
                <a:gd name="connsiteX12881" fmla="*/ 8698155 w 9144548"/>
                <a:gd name="connsiteY12881" fmla="*/ 711992 h 914180"/>
                <a:gd name="connsiteX12882" fmla="*/ 8698155 w 9144548"/>
                <a:gd name="connsiteY12882" fmla="*/ 711828 h 914180"/>
                <a:gd name="connsiteX12883" fmla="*/ 8698758 w 9144548"/>
                <a:gd name="connsiteY12883" fmla="*/ 711718 h 914180"/>
                <a:gd name="connsiteX12884" fmla="*/ 8686032 w 9144548"/>
                <a:gd name="connsiteY12884" fmla="*/ 178601 h 914180"/>
                <a:gd name="connsiteX12885" fmla="*/ 8685100 w 9144548"/>
                <a:gd name="connsiteY12885" fmla="*/ 178382 h 914180"/>
                <a:gd name="connsiteX12886" fmla="*/ 8684661 w 9144548"/>
                <a:gd name="connsiteY12886" fmla="*/ 177779 h 914180"/>
                <a:gd name="connsiteX12887" fmla="*/ 8686087 w 9144548"/>
                <a:gd name="connsiteY12887" fmla="*/ 178601 h 914180"/>
                <a:gd name="connsiteX12888" fmla="*/ 8614888 w 9144548"/>
                <a:gd name="connsiteY12888" fmla="*/ 149639 h 914180"/>
                <a:gd name="connsiteX12889" fmla="*/ 8647909 w 9144548"/>
                <a:gd name="connsiteY12889" fmla="*/ 91275 h 914180"/>
                <a:gd name="connsiteX12890" fmla="*/ 8653395 w 9144548"/>
                <a:gd name="connsiteY12890" fmla="*/ 97583 h 914180"/>
                <a:gd name="connsiteX12891" fmla="*/ 8653395 w 9144548"/>
                <a:gd name="connsiteY12891" fmla="*/ 97583 h 914180"/>
                <a:gd name="connsiteX12892" fmla="*/ 8663981 w 9144548"/>
                <a:gd name="connsiteY12892" fmla="*/ 119909 h 914180"/>
                <a:gd name="connsiteX12893" fmla="*/ 8669412 w 9144548"/>
                <a:gd name="connsiteY12893" fmla="*/ 142618 h 914180"/>
                <a:gd name="connsiteX12894" fmla="*/ 8671935 w 9144548"/>
                <a:gd name="connsiteY12894" fmla="*/ 154027 h 914180"/>
                <a:gd name="connsiteX12895" fmla="*/ 8675226 w 9144548"/>
                <a:gd name="connsiteY12895" fmla="*/ 165437 h 914180"/>
                <a:gd name="connsiteX12896" fmla="*/ 8676049 w 9144548"/>
                <a:gd name="connsiteY12896" fmla="*/ 167357 h 914180"/>
                <a:gd name="connsiteX12897" fmla="*/ 8679011 w 9144548"/>
                <a:gd name="connsiteY12897" fmla="*/ 173390 h 914180"/>
                <a:gd name="connsiteX12898" fmla="*/ 8679888 w 9144548"/>
                <a:gd name="connsiteY12898" fmla="*/ 174158 h 914180"/>
                <a:gd name="connsiteX12899" fmla="*/ 8681754 w 9144548"/>
                <a:gd name="connsiteY12899" fmla="*/ 176572 h 914180"/>
                <a:gd name="connsiteX12900" fmla="*/ 8682960 w 9144548"/>
                <a:gd name="connsiteY12900" fmla="*/ 177888 h 914180"/>
                <a:gd name="connsiteX12901" fmla="*/ 8673580 w 9144548"/>
                <a:gd name="connsiteY12901" fmla="*/ 174542 h 914180"/>
                <a:gd name="connsiteX12902" fmla="*/ 8669686 w 9144548"/>
                <a:gd name="connsiteY12902" fmla="*/ 171525 h 914180"/>
                <a:gd name="connsiteX12903" fmla="*/ 8680821 w 9144548"/>
                <a:gd name="connsiteY12903" fmla="*/ 194235 h 914180"/>
                <a:gd name="connsiteX12904" fmla="*/ 8687842 w 9144548"/>
                <a:gd name="connsiteY12904" fmla="*/ 199226 h 914180"/>
                <a:gd name="connsiteX12905" fmla="*/ 8677420 w 9144548"/>
                <a:gd name="connsiteY12905" fmla="*/ 195716 h 914180"/>
                <a:gd name="connsiteX12906" fmla="*/ 8675719 w 9144548"/>
                <a:gd name="connsiteY12906" fmla="*/ 193576 h 914180"/>
                <a:gd name="connsiteX12907" fmla="*/ 8670509 w 9144548"/>
                <a:gd name="connsiteY12907" fmla="*/ 183264 h 914180"/>
                <a:gd name="connsiteX12908" fmla="*/ 8667218 w 9144548"/>
                <a:gd name="connsiteY12908" fmla="*/ 172732 h 914180"/>
                <a:gd name="connsiteX12909" fmla="*/ 8662829 w 9144548"/>
                <a:gd name="connsiteY12909" fmla="*/ 162255 h 914180"/>
                <a:gd name="connsiteX12910" fmla="*/ 8651310 w 9144548"/>
                <a:gd name="connsiteY12910" fmla="*/ 141521 h 914180"/>
                <a:gd name="connsiteX12911" fmla="*/ 8644399 w 9144548"/>
                <a:gd name="connsiteY12911" fmla="*/ 132854 h 914180"/>
                <a:gd name="connsiteX12912" fmla="*/ 8648238 w 9144548"/>
                <a:gd name="connsiteY12912" fmla="*/ 129837 h 914180"/>
                <a:gd name="connsiteX12913" fmla="*/ 8644124 w 9144548"/>
                <a:gd name="connsiteY12913" fmla="*/ 132580 h 914180"/>
                <a:gd name="connsiteX12914" fmla="*/ 8643192 w 9144548"/>
                <a:gd name="connsiteY12914" fmla="*/ 131483 h 914180"/>
                <a:gd name="connsiteX12915" fmla="*/ 8632660 w 9144548"/>
                <a:gd name="connsiteY12915" fmla="*/ 121829 h 914180"/>
                <a:gd name="connsiteX12916" fmla="*/ 8641327 w 9144548"/>
                <a:gd name="connsiteY12916" fmla="*/ 131757 h 914180"/>
                <a:gd name="connsiteX12917" fmla="*/ 8642698 w 9144548"/>
                <a:gd name="connsiteY12917" fmla="*/ 133567 h 914180"/>
                <a:gd name="connsiteX12918" fmla="*/ 8638255 w 9144548"/>
                <a:gd name="connsiteY12918" fmla="*/ 136529 h 914180"/>
                <a:gd name="connsiteX12919" fmla="*/ 8638255 w 9144548"/>
                <a:gd name="connsiteY12919" fmla="*/ 136529 h 914180"/>
                <a:gd name="connsiteX12920" fmla="*/ 8638255 w 9144548"/>
                <a:gd name="connsiteY12920" fmla="*/ 136529 h 914180"/>
                <a:gd name="connsiteX12921" fmla="*/ 8617411 w 9144548"/>
                <a:gd name="connsiteY12921" fmla="*/ 157977 h 914180"/>
                <a:gd name="connsiteX12922" fmla="*/ 8616972 w 9144548"/>
                <a:gd name="connsiteY12922" fmla="*/ 158635 h 914180"/>
                <a:gd name="connsiteX12923" fmla="*/ 8614284 w 9144548"/>
                <a:gd name="connsiteY12923" fmla="*/ 155508 h 914180"/>
                <a:gd name="connsiteX12924" fmla="*/ 8614997 w 9144548"/>
                <a:gd name="connsiteY12924" fmla="*/ 149639 h 914180"/>
                <a:gd name="connsiteX12925" fmla="*/ 8642534 w 9144548"/>
                <a:gd name="connsiteY12925" fmla="*/ 166973 h 914180"/>
                <a:gd name="connsiteX12926" fmla="*/ 8639023 w 9144548"/>
                <a:gd name="connsiteY12926" fmla="*/ 164065 h 914180"/>
                <a:gd name="connsiteX12927" fmla="*/ 8641985 w 9144548"/>
                <a:gd name="connsiteY12927" fmla="*/ 167357 h 914180"/>
                <a:gd name="connsiteX12928" fmla="*/ 8636884 w 9144548"/>
                <a:gd name="connsiteY12928" fmla="*/ 170812 h 914180"/>
                <a:gd name="connsiteX12929" fmla="*/ 8631069 w 9144548"/>
                <a:gd name="connsiteY12929" fmla="*/ 175365 h 914180"/>
                <a:gd name="connsiteX12930" fmla="*/ 8618892 w 9144548"/>
                <a:gd name="connsiteY12930" fmla="*/ 160829 h 914180"/>
                <a:gd name="connsiteX12931" fmla="*/ 8620593 w 9144548"/>
                <a:gd name="connsiteY12931" fmla="*/ 158251 h 914180"/>
                <a:gd name="connsiteX12932" fmla="*/ 8639297 w 9144548"/>
                <a:gd name="connsiteY12932" fmla="*/ 136639 h 914180"/>
                <a:gd name="connsiteX12933" fmla="*/ 8639297 w 9144548"/>
                <a:gd name="connsiteY12933" fmla="*/ 136639 h 914180"/>
                <a:gd name="connsiteX12934" fmla="*/ 8642972 w 9144548"/>
                <a:gd name="connsiteY12934" fmla="*/ 133841 h 914180"/>
                <a:gd name="connsiteX12935" fmla="*/ 8648348 w 9144548"/>
                <a:gd name="connsiteY12935" fmla="*/ 141795 h 914180"/>
                <a:gd name="connsiteX12936" fmla="*/ 8658880 w 9144548"/>
                <a:gd name="connsiteY12936" fmla="*/ 162475 h 914180"/>
                <a:gd name="connsiteX12937" fmla="*/ 8663597 w 9144548"/>
                <a:gd name="connsiteY12937" fmla="*/ 172842 h 914180"/>
                <a:gd name="connsiteX12938" fmla="*/ 8667492 w 9144548"/>
                <a:gd name="connsiteY12938" fmla="*/ 183319 h 914180"/>
                <a:gd name="connsiteX12939" fmla="*/ 8673855 w 9144548"/>
                <a:gd name="connsiteY12939" fmla="*/ 193686 h 914180"/>
                <a:gd name="connsiteX12940" fmla="*/ 8674732 w 9144548"/>
                <a:gd name="connsiteY12940" fmla="*/ 194564 h 914180"/>
                <a:gd name="connsiteX12941" fmla="*/ 8672867 w 9144548"/>
                <a:gd name="connsiteY12941" fmla="*/ 193851 h 914180"/>
                <a:gd name="connsiteX12942" fmla="*/ 8670783 w 9144548"/>
                <a:gd name="connsiteY12942" fmla="*/ 192479 h 914180"/>
                <a:gd name="connsiteX12943" fmla="*/ 8681644 w 9144548"/>
                <a:gd name="connsiteY12943" fmla="*/ 213104 h 914180"/>
                <a:gd name="connsiteX12944" fmla="*/ 8686800 w 9144548"/>
                <a:gd name="connsiteY12944" fmla="*/ 216505 h 914180"/>
                <a:gd name="connsiteX12945" fmla="*/ 8671880 w 9144548"/>
                <a:gd name="connsiteY12945" fmla="*/ 212610 h 914180"/>
                <a:gd name="connsiteX12946" fmla="*/ 8670289 w 9144548"/>
                <a:gd name="connsiteY12946" fmla="*/ 210197 h 914180"/>
                <a:gd name="connsiteX12947" fmla="*/ 8663049 w 9144548"/>
                <a:gd name="connsiteY12947" fmla="*/ 194454 h 914180"/>
                <a:gd name="connsiteX12948" fmla="*/ 8653833 w 9144548"/>
                <a:gd name="connsiteY12948" fmla="*/ 178821 h 914180"/>
                <a:gd name="connsiteX12949" fmla="*/ 8647306 w 9144548"/>
                <a:gd name="connsiteY12949" fmla="*/ 171196 h 914180"/>
                <a:gd name="connsiteX12950" fmla="*/ 8643247 w 9144548"/>
                <a:gd name="connsiteY12950" fmla="*/ 167357 h 914180"/>
                <a:gd name="connsiteX12951" fmla="*/ 8650926 w 9144548"/>
                <a:gd name="connsiteY12951" fmla="*/ 161597 h 914180"/>
                <a:gd name="connsiteX12952" fmla="*/ 8642589 w 9144548"/>
                <a:gd name="connsiteY12952" fmla="*/ 166808 h 914180"/>
                <a:gd name="connsiteX12953" fmla="*/ 8632440 w 9144548"/>
                <a:gd name="connsiteY12953" fmla="*/ 297413 h 914180"/>
                <a:gd name="connsiteX12954" fmla="*/ 8626078 w 9144548"/>
                <a:gd name="connsiteY12954" fmla="*/ 299662 h 914180"/>
                <a:gd name="connsiteX12955" fmla="*/ 8631508 w 9144548"/>
                <a:gd name="connsiteY12955" fmla="*/ 294561 h 914180"/>
                <a:gd name="connsiteX12956" fmla="*/ 8632002 w 9144548"/>
                <a:gd name="connsiteY12956" fmla="*/ 293903 h 914180"/>
                <a:gd name="connsiteX12957" fmla="*/ 8632440 w 9144548"/>
                <a:gd name="connsiteY12957" fmla="*/ 297358 h 914180"/>
                <a:gd name="connsiteX12958" fmla="*/ 8629972 w 9144548"/>
                <a:gd name="connsiteY12958" fmla="*/ 279696 h 914180"/>
                <a:gd name="connsiteX12959" fmla="*/ 8629369 w 9144548"/>
                <a:gd name="connsiteY12959" fmla="*/ 279312 h 914180"/>
                <a:gd name="connsiteX12960" fmla="*/ 8629094 w 9144548"/>
                <a:gd name="connsiteY12960" fmla="*/ 279531 h 914180"/>
                <a:gd name="connsiteX12961" fmla="*/ 8628985 w 9144548"/>
                <a:gd name="connsiteY12961" fmla="*/ 278928 h 914180"/>
                <a:gd name="connsiteX12962" fmla="*/ 8623719 w 9144548"/>
                <a:gd name="connsiteY12962" fmla="*/ 267847 h 914180"/>
                <a:gd name="connsiteX12963" fmla="*/ 8618563 w 9144548"/>
                <a:gd name="connsiteY12963" fmla="*/ 256822 h 914180"/>
                <a:gd name="connsiteX12964" fmla="*/ 8616917 w 9144548"/>
                <a:gd name="connsiteY12964" fmla="*/ 251227 h 914180"/>
                <a:gd name="connsiteX12965" fmla="*/ 8615984 w 9144548"/>
                <a:gd name="connsiteY12965" fmla="*/ 245577 h 914180"/>
                <a:gd name="connsiteX12966" fmla="*/ 8615546 w 9144548"/>
                <a:gd name="connsiteY12966" fmla="*/ 251227 h 914180"/>
                <a:gd name="connsiteX12967" fmla="*/ 8616424 w 9144548"/>
                <a:gd name="connsiteY12967" fmla="*/ 256877 h 914180"/>
                <a:gd name="connsiteX12968" fmla="*/ 8620921 w 9144548"/>
                <a:gd name="connsiteY12968" fmla="*/ 268067 h 914180"/>
                <a:gd name="connsiteX12969" fmla="*/ 8626791 w 9144548"/>
                <a:gd name="connsiteY12969" fmla="*/ 279037 h 914180"/>
                <a:gd name="connsiteX12970" fmla="*/ 8627394 w 9144548"/>
                <a:gd name="connsiteY12970" fmla="*/ 280793 h 914180"/>
                <a:gd name="connsiteX12971" fmla="*/ 8620428 w 9144548"/>
                <a:gd name="connsiteY12971" fmla="*/ 285071 h 914180"/>
                <a:gd name="connsiteX12972" fmla="*/ 8621470 w 9144548"/>
                <a:gd name="connsiteY12972" fmla="*/ 282274 h 914180"/>
                <a:gd name="connsiteX12973" fmla="*/ 8615984 w 9144548"/>
                <a:gd name="connsiteY12973" fmla="*/ 268670 h 914180"/>
                <a:gd name="connsiteX12974" fmla="*/ 8605343 w 9144548"/>
                <a:gd name="connsiteY12974" fmla="*/ 236691 h 914180"/>
                <a:gd name="connsiteX12975" fmla="*/ 8601833 w 9144548"/>
                <a:gd name="connsiteY12975" fmla="*/ 228243 h 914180"/>
                <a:gd name="connsiteX12976" fmla="*/ 8611597 w 9144548"/>
                <a:gd name="connsiteY12976" fmla="*/ 217931 h 914180"/>
                <a:gd name="connsiteX12977" fmla="*/ 8612584 w 9144548"/>
                <a:gd name="connsiteY12977" fmla="*/ 217054 h 914180"/>
                <a:gd name="connsiteX12978" fmla="*/ 8629972 w 9144548"/>
                <a:gd name="connsiteY12978" fmla="*/ 279696 h 914180"/>
                <a:gd name="connsiteX12979" fmla="*/ 8610170 w 9144548"/>
                <a:gd name="connsiteY12979" fmla="*/ 210691 h 914180"/>
                <a:gd name="connsiteX12980" fmla="*/ 8611816 w 9144548"/>
                <a:gd name="connsiteY12980" fmla="*/ 214969 h 914180"/>
                <a:gd name="connsiteX12981" fmla="*/ 8608799 w 9144548"/>
                <a:gd name="connsiteY12981" fmla="*/ 217383 h 914180"/>
                <a:gd name="connsiteX12982" fmla="*/ 8600516 w 9144548"/>
                <a:gd name="connsiteY12982" fmla="*/ 225227 h 914180"/>
                <a:gd name="connsiteX12983" fmla="*/ 8596622 w 9144548"/>
                <a:gd name="connsiteY12983" fmla="*/ 217273 h 914180"/>
                <a:gd name="connsiteX12984" fmla="*/ 8601339 w 9144548"/>
                <a:gd name="connsiteY12984" fmla="*/ 210965 h 914180"/>
                <a:gd name="connsiteX12985" fmla="*/ 8607318 w 9144548"/>
                <a:gd name="connsiteY12985" fmla="*/ 203779 h 914180"/>
                <a:gd name="connsiteX12986" fmla="*/ 8610225 w 9144548"/>
                <a:gd name="connsiteY12986" fmla="*/ 210691 h 914180"/>
                <a:gd name="connsiteX12987" fmla="*/ 8596457 w 9144548"/>
                <a:gd name="connsiteY12987" fmla="*/ 180302 h 914180"/>
                <a:gd name="connsiteX12988" fmla="*/ 8599638 w 9144548"/>
                <a:gd name="connsiteY12988" fmla="*/ 186281 h 914180"/>
                <a:gd name="connsiteX12989" fmla="*/ 8596677 w 9144548"/>
                <a:gd name="connsiteY12989" fmla="*/ 191437 h 914180"/>
                <a:gd name="connsiteX12990" fmla="*/ 8593001 w 9144548"/>
                <a:gd name="connsiteY12990" fmla="*/ 197690 h 914180"/>
                <a:gd name="connsiteX12991" fmla="*/ 8594153 w 9144548"/>
                <a:gd name="connsiteY12991" fmla="*/ 188475 h 914180"/>
                <a:gd name="connsiteX12992" fmla="*/ 8590917 w 9144548"/>
                <a:gd name="connsiteY12992" fmla="*/ 189572 h 914180"/>
                <a:gd name="connsiteX12993" fmla="*/ 8596512 w 9144548"/>
                <a:gd name="connsiteY12993" fmla="*/ 180302 h 914180"/>
                <a:gd name="connsiteX12994" fmla="*/ 8584773 w 9144548"/>
                <a:gd name="connsiteY12994" fmla="*/ 211294 h 914180"/>
                <a:gd name="connsiteX12995" fmla="*/ 8585925 w 9144548"/>
                <a:gd name="connsiteY12995" fmla="*/ 210581 h 914180"/>
                <a:gd name="connsiteX12996" fmla="*/ 8591082 w 9144548"/>
                <a:gd name="connsiteY12996" fmla="*/ 204712 h 914180"/>
                <a:gd name="connsiteX12997" fmla="*/ 8592618 w 9144548"/>
                <a:gd name="connsiteY12997" fmla="*/ 202846 h 914180"/>
                <a:gd name="connsiteX12998" fmla="*/ 8600133 w 9144548"/>
                <a:gd name="connsiteY12998" fmla="*/ 191711 h 914180"/>
                <a:gd name="connsiteX12999" fmla="*/ 8601339 w 9144548"/>
                <a:gd name="connsiteY12999" fmla="*/ 189737 h 914180"/>
                <a:gd name="connsiteX13000" fmla="*/ 8606001 w 9144548"/>
                <a:gd name="connsiteY13000" fmla="*/ 200543 h 914180"/>
                <a:gd name="connsiteX13001" fmla="*/ 8597883 w 9144548"/>
                <a:gd name="connsiteY13001" fmla="*/ 210581 h 914180"/>
                <a:gd name="connsiteX13002" fmla="*/ 8595086 w 9144548"/>
                <a:gd name="connsiteY13002" fmla="*/ 214585 h 914180"/>
                <a:gd name="connsiteX13003" fmla="*/ 8593934 w 9144548"/>
                <a:gd name="connsiteY13003" fmla="*/ 212665 h 914180"/>
                <a:gd name="connsiteX13004" fmla="*/ 8595909 w 9144548"/>
                <a:gd name="connsiteY13004" fmla="*/ 209209 h 914180"/>
                <a:gd name="connsiteX13005" fmla="*/ 8592946 w 9144548"/>
                <a:gd name="connsiteY13005" fmla="*/ 210965 h 914180"/>
                <a:gd name="connsiteX13006" fmla="*/ 8592946 w 9144548"/>
                <a:gd name="connsiteY13006" fmla="*/ 210965 h 914180"/>
                <a:gd name="connsiteX13007" fmla="*/ 8592946 w 9144548"/>
                <a:gd name="connsiteY13007" fmla="*/ 211074 h 914180"/>
                <a:gd name="connsiteX13008" fmla="*/ 8590972 w 9144548"/>
                <a:gd name="connsiteY13008" fmla="*/ 212062 h 914180"/>
                <a:gd name="connsiteX13009" fmla="*/ 8580330 w 9144548"/>
                <a:gd name="connsiteY13009" fmla="*/ 214914 h 914180"/>
                <a:gd name="connsiteX13010" fmla="*/ 8582195 w 9144548"/>
                <a:gd name="connsiteY13010" fmla="*/ 213652 h 914180"/>
                <a:gd name="connsiteX13011" fmla="*/ 8584938 w 9144548"/>
                <a:gd name="connsiteY13011" fmla="*/ 211349 h 914180"/>
                <a:gd name="connsiteX13012" fmla="*/ 8588394 w 9144548"/>
                <a:gd name="connsiteY13012" fmla="*/ 243493 h 914180"/>
                <a:gd name="connsiteX13013" fmla="*/ 8590423 w 9144548"/>
                <a:gd name="connsiteY13013" fmla="*/ 241244 h 914180"/>
                <a:gd name="connsiteX13014" fmla="*/ 8589929 w 9144548"/>
                <a:gd name="connsiteY13014" fmla="*/ 245467 h 914180"/>
                <a:gd name="connsiteX13015" fmla="*/ 8588394 w 9144548"/>
                <a:gd name="connsiteY13015" fmla="*/ 243438 h 914180"/>
                <a:gd name="connsiteX13016" fmla="*/ 8589107 w 9144548"/>
                <a:gd name="connsiteY13016" fmla="*/ 247661 h 914180"/>
                <a:gd name="connsiteX13017" fmla="*/ 8586309 w 9144548"/>
                <a:gd name="connsiteY13017" fmla="*/ 245632 h 914180"/>
                <a:gd name="connsiteX13018" fmla="*/ 8587023 w 9144548"/>
                <a:gd name="connsiteY13018" fmla="*/ 244974 h 914180"/>
                <a:gd name="connsiteX13019" fmla="*/ 8589162 w 9144548"/>
                <a:gd name="connsiteY13019" fmla="*/ 247661 h 914180"/>
                <a:gd name="connsiteX13020" fmla="*/ 8586583 w 9144548"/>
                <a:gd name="connsiteY13020" fmla="*/ 241134 h 914180"/>
                <a:gd name="connsiteX13021" fmla="*/ 8584060 w 9144548"/>
                <a:gd name="connsiteY13021" fmla="*/ 237898 h 914180"/>
                <a:gd name="connsiteX13022" fmla="*/ 8586968 w 9144548"/>
                <a:gd name="connsiteY13022" fmla="*/ 230054 h 914180"/>
                <a:gd name="connsiteX13023" fmla="*/ 8584390 w 9144548"/>
                <a:gd name="connsiteY13023" fmla="*/ 231315 h 914180"/>
                <a:gd name="connsiteX13024" fmla="*/ 8582250 w 9144548"/>
                <a:gd name="connsiteY13024" fmla="*/ 231919 h 914180"/>
                <a:gd name="connsiteX13025" fmla="*/ 8583457 w 9144548"/>
                <a:gd name="connsiteY13025" fmla="*/ 231096 h 914180"/>
                <a:gd name="connsiteX13026" fmla="*/ 8591465 w 9144548"/>
                <a:gd name="connsiteY13026" fmla="*/ 223471 h 914180"/>
                <a:gd name="connsiteX13027" fmla="*/ 8591465 w 9144548"/>
                <a:gd name="connsiteY13027" fmla="*/ 225062 h 914180"/>
                <a:gd name="connsiteX13028" fmla="*/ 8591685 w 9144548"/>
                <a:gd name="connsiteY13028" fmla="*/ 226543 h 914180"/>
                <a:gd name="connsiteX13029" fmla="*/ 8591410 w 9144548"/>
                <a:gd name="connsiteY13029" fmla="*/ 232193 h 914180"/>
                <a:gd name="connsiteX13030" fmla="*/ 8591027 w 9144548"/>
                <a:gd name="connsiteY13030" fmla="*/ 235813 h 914180"/>
                <a:gd name="connsiteX13031" fmla="*/ 8586583 w 9144548"/>
                <a:gd name="connsiteY13031" fmla="*/ 241134 h 914180"/>
                <a:gd name="connsiteX13032" fmla="*/ 8581482 w 9144548"/>
                <a:gd name="connsiteY13032" fmla="*/ 242012 h 914180"/>
                <a:gd name="connsiteX13033" fmla="*/ 8579946 w 9144548"/>
                <a:gd name="connsiteY13033" fmla="*/ 243767 h 914180"/>
                <a:gd name="connsiteX13034" fmla="*/ 8579123 w 9144548"/>
                <a:gd name="connsiteY13034" fmla="*/ 242670 h 914180"/>
                <a:gd name="connsiteX13035" fmla="*/ 8582524 w 9144548"/>
                <a:gd name="connsiteY13035" fmla="*/ 239488 h 914180"/>
                <a:gd name="connsiteX13036" fmla="*/ 8585157 w 9144548"/>
                <a:gd name="connsiteY13036" fmla="*/ 242725 h 914180"/>
                <a:gd name="connsiteX13037" fmla="*/ 8584005 w 9144548"/>
                <a:gd name="connsiteY13037" fmla="*/ 244041 h 914180"/>
                <a:gd name="connsiteX13038" fmla="*/ 8581427 w 9144548"/>
                <a:gd name="connsiteY13038" fmla="*/ 242012 h 914180"/>
                <a:gd name="connsiteX13039" fmla="*/ 8584225 w 9144548"/>
                <a:gd name="connsiteY13039" fmla="*/ 268560 h 914180"/>
                <a:gd name="connsiteX13040" fmla="*/ 8584170 w 9144548"/>
                <a:gd name="connsiteY13040" fmla="*/ 268725 h 914180"/>
                <a:gd name="connsiteX13041" fmla="*/ 8584060 w 9144548"/>
                <a:gd name="connsiteY13041" fmla="*/ 268615 h 914180"/>
                <a:gd name="connsiteX13042" fmla="*/ 8584225 w 9144548"/>
                <a:gd name="connsiteY13042" fmla="*/ 268560 h 914180"/>
                <a:gd name="connsiteX13043" fmla="*/ 8591630 w 9144548"/>
                <a:gd name="connsiteY13043" fmla="*/ 219467 h 914180"/>
                <a:gd name="connsiteX13044" fmla="*/ 8590697 w 9144548"/>
                <a:gd name="connsiteY13044" fmla="*/ 220838 h 914180"/>
                <a:gd name="connsiteX13045" fmla="*/ 8581756 w 9144548"/>
                <a:gd name="connsiteY13045" fmla="*/ 230767 h 914180"/>
                <a:gd name="connsiteX13046" fmla="*/ 8579727 w 9144548"/>
                <a:gd name="connsiteY13046" fmla="*/ 232412 h 914180"/>
                <a:gd name="connsiteX13047" fmla="*/ 8577917 w 9144548"/>
                <a:gd name="connsiteY13047" fmla="*/ 230163 h 914180"/>
                <a:gd name="connsiteX13048" fmla="*/ 8592892 w 9144548"/>
                <a:gd name="connsiteY13048" fmla="*/ 214421 h 914180"/>
                <a:gd name="connsiteX13049" fmla="*/ 8592892 w 9144548"/>
                <a:gd name="connsiteY13049" fmla="*/ 215353 h 914180"/>
                <a:gd name="connsiteX13050" fmla="*/ 8592343 w 9144548"/>
                <a:gd name="connsiteY13050" fmla="*/ 218534 h 914180"/>
                <a:gd name="connsiteX13051" fmla="*/ 8592014 w 9144548"/>
                <a:gd name="connsiteY13051" fmla="*/ 218973 h 914180"/>
                <a:gd name="connsiteX13052" fmla="*/ 8591905 w 9144548"/>
                <a:gd name="connsiteY13052" fmla="*/ 217602 h 914180"/>
                <a:gd name="connsiteX13053" fmla="*/ 8591685 w 9144548"/>
                <a:gd name="connsiteY13053" fmla="*/ 219467 h 914180"/>
                <a:gd name="connsiteX13054" fmla="*/ 8576381 w 9144548"/>
                <a:gd name="connsiteY13054" fmla="*/ 244809 h 914180"/>
                <a:gd name="connsiteX13055" fmla="*/ 8578136 w 9144548"/>
                <a:gd name="connsiteY13055" fmla="*/ 243493 h 914180"/>
                <a:gd name="connsiteX13056" fmla="*/ 8579123 w 9144548"/>
                <a:gd name="connsiteY13056" fmla="*/ 244645 h 914180"/>
                <a:gd name="connsiteX13057" fmla="*/ 8577259 w 9144548"/>
                <a:gd name="connsiteY13057" fmla="*/ 246345 h 914180"/>
                <a:gd name="connsiteX13058" fmla="*/ 8577259 w 9144548"/>
                <a:gd name="connsiteY13058" fmla="*/ 246345 h 914180"/>
                <a:gd name="connsiteX13059" fmla="*/ 8576381 w 9144548"/>
                <a:gd name="connsiteY13059" fmla="*/ 244864 h 914180"/>
                <a:gd name="connsiteX13060" fmla="*/ 8576984 w 9144548"/>
                <a:gd name="connsiteY13060" fmla="*/ 215408 h 914180"/>
                <a:gd name="connsiteX13061" fmla="*/ 8578465 w 9144548"/>
                <a:gd name="connsiteY13061" fmla="*/ 214750 h 914180"/>
                <a:gd name="connsiteX13062" fmla="*/ 8577807 w 9144548"/>
                <a:gd name="connsiteY13062" fmla="*/ 215243 h 914180"/>
                <a:gd name="connsiteX13063" fmla="*/ 8576984 w 9144548"/>
                <a:gd name="connsiteY13063" fmla="*/ 215408 h 914180"/>
                <a:gd name="connsiteX13064" fmla="*/ 8580276 w 9144548"/>
                <a:gd name="connsiteY13064" fmla="*/ 149968 h 914180"/>
                <a:gd name="connsiteX13065" fmla="*/ 8581921 w 9144548"/>
                <a:gd name="connsiteY13065" fmla="*/ 152930 h 914180"/>
                <a:gd name="connsiteX13066" fmla="*/ 8574351 w 9144548"/>
                <a:gd name="connsiteY13066" fmla="*/ 162530 h 914180"/>
                <a:gd name="connsiteX13067" fmla="*/ 8580221 w 9144548"/>
                <a:gd name="connsiteY13067" fmla="*/ 149968 h 914180"/>
                <a:gd name="connsiteX13068" fmla="*/ 8567604 w 9144548"/>
                <a:gd name="connsiteY13068" fmla="*/ 235758 h 914180"/>
                <a:gd name="connsiteX13069" fmla="*/ 8569414 w 9144548"/>
                <a:gd name="connsiteY13069" fmla="*/ 234935 h 914180"/>
                <a:gd name="connsiteX13070" fmla="*/ 8569799 w 9144548"/>
                <a:gd name="connsiteY13070" fmla="*/ 235265 h 914180"/>
                <a:gd name="connsiteX13071" fmla="*/ 8567604 w 9144548"/>
                <a:gd name="connsiteY13071" fmla="*/ 235758 h 914180"/>
                <a:gd name="connsiteX13072" fmla="*/ 8571005 w 9144548"/>
                <a:gd name="connsiteY13072" fmla="*/ 234058 h 914180"/>
                <a:gd name="connsiteX13073" fmla="*/ 8576052 w 9144548"/>
                <a:gd name="connsiteY13073" fmla="*/ 231315 h 914180"/>
                <a:gd name="connsiteX13074" fmla="*/ 8577533 w 9144548"/>
                <a:gd name="connsiteY13074" fmla="*/ 233235 h 914180"/>
                <a:gd name="connsiteX13075" fmla="*/ 8571718 w 9144548"/>
                <a:gd name="connsiteY13075" fmla="*/ 234716 h 914180"/>
                <a:gd name="connsiteX13076" fmla="*/ 8571005 w 9144548"/>
                <a:gd name="connsiteY13076" fmla="*/ 234058 h 914180"/>
                <a:gd name="connsiteX13077" fmla="*/ 8623390 w 9144548"/>
                <a:gd name="connsiteY13077" fmla="*/ 722195 h 914180"/>
                <a:gd name="connsiteX13078" fmla="*/ 8575942 w 9144548"/>
                <a:gd name="connsiteY13078" fmla="*/ 684730 h 914180"/>
                <a:gd name="connsiteX13079" fmla="*/ 8595031 w 9144548"/>
                <a:gd name="connsiteY13079" fmla="*/ 684566 h 914180"/>
                <a:gd name="connsiteX13080" fmla="*/ 8601504 w 9144548"/>
                <a:gd name="connsiteY13080" fmla="*/ 687144 h 914180"/>
                <a:gd name="connsiteX13081" fmla="*/ 8617356 w 9144548"/>
                <a:gd name="connsiteY13081" fmla="*/ 705958 h 914180"/>
                <a:gd name="connsiteX13082" fmla="*/ 8629369 w 9144548"/>
                <a:gd name="connsiteY13082" fmla="*/ 729381 h 914180"/>
                <a:gd name="connsiteX13083" fmla="*/ 8623390 w 9144548"/>
                <a:gd name="connsiteY13083" fmla="*/ 722195 h 914180"/>
                <a:gd name="connsiteX13084" fmla="*/ 8628711 w 9144548"/>
                <a:gd name="connsiteY13084" fmla="*/ 695317 h 914180"/>
                <a:gd name="connsiteX13085" fmla="*/ 8627120 w 9144548"/>
                <a:gd name="connsiteY13085" fmla="*/ 698937 h 914180"/>
                <a:gd name="connsiteX13086" fmla="*/ 8626352 w 9144548"/>
                <a:gd name="connsiteY13086" fmla="*/ 696963 h 914180"/>
                <a:gd name="connsiteX13087" fmla="*/ 8623939 w 9144548"/>
                <a:gd name="connsiteY13087" fmla="*/ 686815 h 914180"/>
                <a:gd name="connsiteX13088" fmla="*/ 8624597 w 9144548"/>
                <a:gd name="connsiteY13088" fmla="*/ 684401 h 914180"/>
                <a:gd name="connsiteX13089" fmla="*/ 8629314 w 9144548"/>
                <a:gd name="connsiteY13089" fmla="*/ 684401 h 914180"/>
                <a:gd name="connsiteX13090" fmla="*/ 8628711 w 9144548"/>
                <a:gd name="connsiteY13090" fmla="*/ 695372 h 914180"/>
                <a:gd name="connsiteX13091" fmla="*/ 8637048 w 9144548"/>
                <a:gd name="connsiteY13091" fmla="*/ 729326 h 914180"/>
                <a:gd name="connsiteX13092" fmla="*/ 8630905 w 9144548"/>
                <a:gd name="connsiteY13092" fmla="*/ 709798 h 914180"/>
                <a:gd name="connsiteX13093" fmla="*/ 8634964 w 9144548"/>
                <a:gd name="connsiteY13093" fmla="*/ 711554 h 914180"/>
                <a:gd name="connsiteX13094" fmla="*/ 8636006 w 9144548"/>
                <a:gd name="connsiteY13094" fmla="*/ 699321 h 914180"/>
                <a:gd name="connsiteX13095" fmla="*/ 8638639 w 9144548"/>
                <a:gd name="connsiteY13095" fmla="*/ 698334 h 914180"/>
                <a:gd name="connsiteX13096" fmla="*/ 8636994 w 9144548"/>
                <a:gd name="connsiteY13096" fmla="*/ 729381 h 914180"/>
                <a:gd name="connsiteX13097" fmla="*/ 8637432 w 9144548"/>
                <a:gd name="connsiteY13097" fmla="*/ 686266 h 914180"/>
                <a:gd name="connsiteX13098" fmla="*/ 8637597 w 9144548"/>
                <a:gd name="connsiteY13098" fmla="*/ 684237 h 914180"/>
                <a:gd name="connsiteX13099" fmla="*/ 8638913 w 9144548"/>
                <a:gd name="connsiteY13099" fmla="*/ 684237 h 914180"/>
                <a:gd name="connsiteX13100" fmla="*/ 8637432 w 9144548"/>
                <a:gd name="connsiteY13100" fmla="*/ 686266 h 914180"/>
                <a:gd name="connsiteX13101" fmla="*/ 8632221 w 9144548"/>
                <a:gd name="connsiteY13101" fmla="*/ 176846 h 914180"/>
                <a:gd name="connsiteX13102" fmla="*/ 8638639 w 9144548"/>
                <a:gd name="connsiteY13102" fmla="*/ 171251 h 914180"/>
                <a:gd name="connsiteX13103" fmla="*/ 8642589 w 9144548"/>
                <a:gd name="connsiteY13103" fmla="*/ 168070 h 914180"/>
                <a:gd name="connsiteX13104" fmla="*/ 8645495 w 9144548"/>
                <a:gd name="connsiteY13104" fmla="*/ 171635 h 914180"/>
                <a:gd name="connsiteX13105" fmla="*/ 8650872 w 9144548"/>
                <a:gd name="connsiteY13105" fmla="*/ 179315 h 914180"/>
                <a:gd name="connsiteX13106" fmla="*/ 8659154 w 9144548"/>
                <a:gd name="connsiteY13106" fmla="*/ 194893 h 914180"/>
                <a:gd name="connsiteX13107" fmla="*/ 8667327 w 9144548"/>
                <a:gd name="connsiteY13107" fmla="*/ 210636 h 914180"/>
                <a:gd name="connsiteX13108" fmla="*/ 8667931 w 9144548"/>
                <a:gd name="connsiteY13108" fmla="*/ 211403 h 914180"/>
                <a:gd name="connsiteX13109" fmla="*/ 8667273 w 9144548"/>
                <a:gd name="connsiteY13109" fmla="*/ 211184 h 914180"/>
                <a:gd name="connsiteX13110" fmla="*/ 8684770 w 9144548"/>
                <a:gd name="connsiteY13110" fmla="*/ 231480 h 914180"/>
                <a:gd name="connsiteX13111" fmla="*/ 8682466 w 9144548"/>
                <a:gd name="connsiteY13111" fmla="*/ 234497 h 914180"/>
                <a:gd name="connsiteX13112" fmla="*/ 8681754 w 9144548"/>
                <a:gd name="connsiteY13112" fmla="*/ 234332 h 914180"/>
                <a:gd name="connsiteX13113" fmla="*/ 8678627 w 9144548"/>
                <a:gd name="connsiteY13113" fmla="*/ 231644 h 914180"/>
                <a:gd name="connsiteX13114" fmla="*/ 8678627 w 9144548"/>
                <a:gd name="connsiteY13114" fmla="*/ 231644 h 914180"/>
                <a:gd name="connsiteX13115" fmla="*/ 8678627 w 9144548"/>
                <a:gd name="connsiteY13115" fmla="*/ 231644 h 914180"/>
                <a:gd name="connsiteX13116" fmla="*/ 8674293 w 9144548"/>
                <a:gd name="connsiteY13116" fmla="*/ 228463 h 914180"/>
                <a:gd name="connsiteX13117" fmla="*/ 8678133 w 9144548"/>
                <a:gd name="connsiteY13117" fmla="*/ 231809 h 914180"/>
                <a:gd name="connsiteX13118" fmla="*/ 8678133 w 9144548"/>
                <a:gd name="connsiteY13118" fmla="*/ 231809 h 914180"/>
                <a:gd name="connsiteX13119" fmla="*/ 8680273 w 9144548"/>
                <a:gd name="connsiteY13119" fmla="*/ 234003 h 914180"/>
                <a:gd name="connsiteX13120" fmla="*/ 8674787 w 9144548"/>
                <a:gd name="connsiteY13120" fmla="*/ 232303 h 914180"/>
                <a:gd name="connsiteX13121" fmla="*/ 8678627 w 9144548"/>
                <a:gd name="connsiteY13121" fmla="*/ 239817 h 914180"/>
                <a:gd name="connsiteX13122" fmla="*/ 8675939 w 9144548"/>
                <a:gd name="connsiteY13122" fmla="*/ 243383 h 914180"/>
                <a:gd name="connsiteX13123" fmla="*/ 8632386 w 9144548"/>
                <a:gd name="connsiteY13123" fmla="*/ 176846 h 914180"/>
                <a:gd name="connsiteX13124" fmla="*/ 8666450 w 9144548"/>
                <a:gd name="connsiteY13124" fmla="*/ 699321 h 914180"/>
                <a:gd name="connsiteX13125" fmla="*/ 8665901 w 9144548"/>
                <a:gd name="connsiteY13125" fmla="*/ 693617 h 914180"/>
                <a:gd name="connsiteX13126" fmla="*/ 8664530 w 9144548"/>
                <a:gd name="connsiteY13126" fmla="*/ 687254 h 914180"/>
                <a:gd name="connsiteX13127" fmla="*/ 8665517 w 9144548"/>
                <a:gd name="connsiteY13127" fmla="*/ 686760 h 914180"/>
                <a:gd name="connsiteX13128" fmla="*/ 8665791 w 9144548"/>
                <a:gd name="connsiteY13128" fmla="*/ 688570 h 914180"/>
                <a:gd name="connsiteX13129" fmla="*/ 8668808 w 9144548"/>
                <a:gd name="connsiteY13129" fmla="*/ 697511 h 914180"/>
                <a:gd name="connsiteX13130" fmla="*/ 8675446 w 9144548"/>
                <a:gd name="connsiteY13130" fmla="*/ 702174 h 914180"/>
                <a:gd name="connsiteX13131" fmla="*/ 8666450 w 9144548"/>
                <a:gd name="connsiteY13131" fmla="*/ 699266 h 914180"/>
                <a:gd name="connsiteX13132" fmla="*/ 8668260 w 9144548"/>
                <a:gd name="connsiteY13132" fmla="*/ 706617 h 914180"/>
                <a:gd name="connsiteX13133" fmla="*/ 8666778 w 9144548"/>
                <a:gd name="connsiteY13133" fmla="*/ 706068 h 914180"/>
                <a:gd name="connsiteX13134" fmla="*/ 8666723 w 9144548"/>
                <a:gd name="connsiteY13134" fmla="*/ 702558 h 914180"/>
                <a:gd name="connsiteX13135" fmla="*/ 8668260 w 9144548"/>
                <a:gd name="connsiteY13135" fmla="*/ 706617 h 914180"/>
                <a:gd name="connsiteX13136" fmla="*/ 8664968 w 9144548"/>
                <a:gd name="connsiteY13136" fmla="*/ 765803 h 914180"/>
                <a:gd name="connsiteX13137" fmla="*/ 8648183 w 9144548"/>
                <a:gd name="connsiteY13137" fmla="*/ 785989 h 914180"/>
                <a:gd name="connsiteX13138" fmla="*/ 8647306 w 9144548"/>
                <a:gd name="connsiteY13138" fmla="*/ 777871 h 914180"/>
                <a:gd name="connsiteX13139" fmla="*/ 8647306 w 9144548"/>
                <a:gd name="connsiteY13139" fmla="*/ 777871 h 914180"/>
                <a:gd name="connsiteX13140" fmla="*/ 8647306 w 9144548"/>
                <a:gd name="connsiteY13140" fmla="*/ 777816 h 914180"/>
                <a:gd name="connsiteX13141" fmla="*/ 8645495 w 9144548"/>
                <a:gd name="connsiteY13141" fmla="*/ 766242 h 914180"/>
                <a:gd name="connsiteX13142" fmla="*/ 8650872 w 9144548"/>
                <a:gd name="connsiteY13142" fmla="*/ 756039 h 914180"/>
                <a:gd name="connsiteX13143" fmla="*/ 8666723 w 9144548"/>
                <a:gd name="connsiteY13143" fmla="*/ 712212 h 914180"/>
                <a:gd name="connsiteX13144" fmla="*/ 8666888 w 9144548"/>
                <a:gd name="connsiteY13144" fmla="*/ 712321 h 914180"/>
                <a:gd name="connsiteX13145" fmla="*/ 8679340 w 9144548"/>
                <a:gd name="connsiteY13145" fmla="*/ 721537 h 914180"/>
                <a:gd name="connsiteX13146" fmla="*/ 8676214 w 9144548"/>
                <a:gd name="connsiteY13146" fmla="*/ 741558 h 914180"/>
                <a:gd name="connsiteX13147" fmla="*/ 8665023 w 9144548"/>
                <a:gd name="connsiteY13147" fmla="*/ 765803 h 914180"/>
                <a:gd name="connsiteX13148" fmla="*/ 8688501 w 9144548"/>
                <a:gd name="connsiteY13148" fmla="*/ 750389 h 914180"/>
                <a:gd name="connsiteX13149" fmla="*/ 8679614 w 9144548"/>
                <a:gd name="connsiteY13149" fmla="*/ 755546 h 914180"/>
                <a:gd name="connsiteX13150" fmla="*/ 8692834 w 9144548"/>
                <a:gd name="connsiteY13150" fmla="*/ 734647 h 914180"/>
                <a:gd name="connsiteX13151" fmla="*/ 8700129 w 9144548"/>
                <a:gd name="connsiteY13151" fmla="*/ 724828 h 914180"/>
                <a:gd name="connsiteX13152" fmla="*/ 8712197 w 9144548"/>
                <a:gd name="connsiteY13152" fmla="*/ 717697 h 914180"/>
                <a:gd name="connsiteX13153" fmla="*/ 8714062 w 9144548"/>
                <a:gd name="connsiteY13153" fmla="*/ 716874 h 914180"/>
                <a:gd name="connsiteX13154" fmla="*/ 8734577 w 9144548"/>
                <a:gd name="connsiteY13154" fmla="*/ 731630 h 914180"/>
                <a:gd name="connsiteX13155" fmla="*/ 8688501 w 9144548"/>
                <a:gd name="connsiteY13155" fmla="*/ 750444 h 914180"/>
                <a:gd name="connsiteX13156" fmla="*/ 8757780 w 9144548"/>
                <a:gd name="connsiteY13156" fmla="*/ 709579 h 914180"/>
                <a:gd name="connsiteX13157" fmla="*/ 8732054 w 9144548"/>
                <a:gd name="connsiteY13157" fmla="*/ 698444 h 914180"/>
                <a:gd name="connsiteX13158" fmla="*/ 8735729 w 9144548"/>
                <a:gd name="connsiteY13158" fmla="*/ 690216 h 914180"/>
                <a:gd name="connsiteX13159" fmla="*/ 8720699 w 9144548"/>
                <a:gd name="connsiteY13159" fmla="*/ 694055 h 914180"/>
                <a:gd name="connsiteX13160" fmla="*/ 8720260 w 9144548"/>
                <a:gd name="connsiteY13160" fmla="*/ 693891 h 914180"/>
                <a:gd name="connsiteX13161" fmla="*/ 8728379 w 9144548"/>
                <a:gd name="connsiteY13161" fmla="*/ 690106 h 914180"/>
                <a:gd name="connsiteX13162" fmla="*/ 8737155 w 9144548"/>
                <a:gd name="connsiteY13162" fmla="*/ 683524 h 914180"/>
                <a:gd name="connsiteX13163" fmla="*/ 8749168 w 9144548"/>
                <a:gd name="connsiteY13163" fmla="*/ 683414 h 914180"/>
                <a:gd name="connsiteX13164" fmla="*/ 8751252 w 9144548"/>
                <a:gd name="connsiteY13164" fmla="*/ 687199 h 914180"/>
                <a:gd name="connsiteX13165" fmla="*/ 8770506 w 9144548"/>
                <a:gd name="connsiteY13165" fmla="*/ 716655 h 914180"/>
                <a:gd name="connsiteX13166" fmla="*/ 8757780 w 9144548"/>
                <a:gd name="connsiteY13166" fmla="*/ 709579 h 914180"/>
                <a:gd name="connsiteX13167" fmla="*/ 8816911 w 9144548"/>
                <a:gd name="connsiteY13167" fmla="*/ 747811 h 914180"/>
                <a:gd name="connsiteX13168" fmla="*/ 8816911 w 9144548"/>
                <a:gd name="connsiteY13168" fmla="*/ 747811 h 914180"/>
                <a:gd name="connsiteX13169" fmla="*/ 8815869 w 9144548"/>
                <a:gd name="connsiteY13169" fmla="*/ 759221 h 914180"/>
                <a:gd name="connsiteX13170" fmla="*/ 8791514 w 9144548"/>
                <a:gd name="connsiteY13170" fmla="*/ 730917 h 914180"/>
                <a:gd name="connsiteX13171" fmla="*/ 8775168 w 9144548"/>
                <a:gd name="connsiteY13171" fmla="*/ 696798 h 914180"/>
                <a:gd name="connsiteX13172" fmla="*/ 8769464 w 9144548"/>
                <a:gd name="connsiteY13172" fmla="*/ 683304 h 914180"/>
                <a:gd name="connsiteX13173" fmla="*/ 8793380 w 9144548"/>
                <a:gd name="connsiteY13173" fmla="*/ 683140 h 914180"/>
                <a:gd name="connsiteX13174" fmla="*/ 8811481 w 9144548"/>
                <a:gd name="connsiteY13174" fmla="*/ 716874 h 914180"/>
                <a:gd name="connsiteX13175" fmla="*/ 8819325 w 9144548"/>
                <a:gd name="connsiteY13175" fmla="*/ 731191 h 914180"/>
                <a:gd name="connsiteX13176" fmla="*/ 8816966 w 9144548"/>
                <a:gd name="connsiteY13176" fmla="*/ 747811 h 914180"/>
                <a:gd name="connsiteX13177" fmla="*/ 8833642 w 9144548"/>
                <a:gd name="connsiteY13177" fmla="*/ 171745 h 914180"/>
                <a:gd name="connsiteX13178" fmla="*/ 8837756 w 9144548"/>
                <a:gd name="connsiteY13178" fmla="*/ 175255 h 914180"/>
                <a:gd name="connsiteX13179" fmla="*/ 8834958 w 9144548"/>
                <a:gd name="connsiteY13179" fmla="*/ 174378 h 914180"/>
                <a:gd name="connsiteX13180" fmla="*/ 8833642 w 9144548"/>
                <a:gd name="connsiteY13180" fmla="*/ 171745 h 914180"/>
                <a:gd name="connsiteX13181" fmla="*/ 8836933 w 9144548"/>
                <a:gd name="connsiteY13181" fmla="*/ 280464 h 914180"/>
                <a:gd name="connsiteX13182" fmla="*/ 8841870 w 9144548"/>
                <a:gd name="connsiteY13182" fmla="*/ 264172 h 914180"/>
                <a:gd name="connsiteX13183" fmla="*/ 8842199 w 9144548"/>
                <a:gd name="connsiteY13183" fmla="*/ 271577 h 914180"/>
                <a:gd name="connsiteX13184" fmla="*/ 8836988 w 9144548"/>
                <a:gd name="connsiteY13184" fmla="*/ 280409 h 914180"/>
                <a:gd name="connsiteX13185" fmla="*/ 8848123 w 9144548"/>
                <a:gd name="connsiteY13185" fmla="*/ 202792 h 914180"/>
                <a:gd name="connsiteX13186" fmla="*/ 8848123 w 9144548"/>
                <a:gd name="connsiteY13186" fmla="*/ 202792 h 914180"/>
                <a:gd name="connsiteX13187" fmla="*/ 8847958 w 9144548"/>
                <a:gd name="connsiteY13187" fmla="*/ 202408 h 914180"/>
                <a:gd name="connsiteX13188" fmla="*/ 8848397 w 9144548"/>
                <a:gd name="connsiteY13188" fmla="*/ 202517 h 914180"/>
                <a:gd name="connsiteX13189" fmla="*/ 8848123 w 9144548"/>
                <a:gd name="connsiteY13189" fmla="*/ 202792 h 914180"/>
                <a:gd name="connsiteX13190" fmla="*/ 8983226 w 9144548"/>
                <a:gd name="connsiteY13190" fmla="*/ 243493 h 914180"/>
                <a:gd name="connsiteX13191" fmla="*/ 8988218 w 9144548"/>
                <a:gd name="connsiteY13191" fmla="*/ 226982 h 914180"/>
                <a:gd name="connsiteX13192" fmla="*/ 8994855 w 9144548"/>
                <a:gd name="connsiteY13192" fmla="*/ 221277 h 914180"/>
                <a:gd name="connsiteX13193" fmla="*/ 9026395 w 9144548"/>
                <a:gd name="connsiteY13193" fmla="*/ 196484 h 914180"/>
                <a:gd name="connsiteX13194" fmla="*/ 9042083 w 9144548"/>
                <a:gd name="connsiteY13194" fmla="*/ 186226 h 914180"/>
                <a:gd name="connsiteX13195" fmla="*/ 9005222 w 9144548"/>
                <a:gd name="connsiteY13195" fmla="*/ 236417 h 914180"/>
                <a:gd name="connsiteX13196" fmla="*/ 8992222 w 9144548"/>
                <a:gd name="connsiteY13196" fmla="*/ 244370 h 914180"/>
                <a:gd name="connsiteX13197" fmla="*/ 8984487 w 9144548"/>
                <a:gd name="connsiteY13197" fmla="*/ 248484 h 914180"/>
                <a:gd name="connsiteX13198" fmla="*/ 8973682 w 9144548"/>
                <a:gd name="connsiteY13198" fmla="*/ 249746 h 914180"/>
                <a:gd name="connsiteX13199" fmla="*/ 8983171 w 9144548"/>
                <a:gd name="connsiteY13199" fmla="*/ 243547 h 914180"/>
                <a:gd name="connsiteX13200" fmla="*/ 8973736 w 9144548"/>
                <a:gd name="connsiteY13200" fmla="*/ 263953 h 914180"/>
                <a:gd name="connsiteX13201" fmla="*/ 8987998 w 9144548"/>
                <a:gd name="connsiteY13201" fmla="*/ 248375 h 914180"/>
                <a:gd name="connsiteX13202" fmla="*/ 8994635 w 9144548"/>
                <a:gd name="connsiteY13202" fmla="*/ 245083 h 914180"/>
                <a:gd name="connsiteX13203" fmla="*/ 9002150 w 9144548"/>
                <a:gd name="connsiteY13203" fmla="*/ 240860 h 914180"/>
                <a:gd name="connsiteX13204" fmla="*/ 8995183 w 9144548"/>
                <a:gd name="connsiteY13204" fmla="*/ 251172 h 914180"/>
                <a:gd name="connsiteX13205" fmla="*/ 8990905 w 9144548"/>
                <a:gd name="connsiteY13205" fmla="*/ 254354 h 914180"/>
                <a:gd name="connsiteX13206" fmla="*/ 8967867 w 9144548"/>
                <a:gd name="connsiteY13206" fmla="*/ 266586 h 914180"/>
                <a:gd name="connsiteX13207" fmla="*/ 8967209 w 9144548"/>
                <a:gd name="connsiteY13207" fmla="*/ 266641 h 914180"/>
                <a:gd name="connsiteX13208" fmla="*/ 8973736 w 9144548"/>
                <a:gd name="connsiteY13208" fmla="*/ 263953 h 914180"/>
                <a:gd name="connsiteX13209" fmla="*/ 8928483 w 9144548"/>
                <a:gd name="connsiteY13209" fmla="*/ 274868 h 914180"/>
                <a:gd name="connsiteX13210" fmla="*/ 8928483 w 9144548"/>
                <a:gd name="connsiteY13210" fmla="*/ 274868 h 914180"/>
                <a:gd name="connsiteX13211" fmla="*/ 8928483 w 9144548"/>
                <a:gd name="connsiteY13211" fmla="*/ 274814 h 914180"/>
                <a:gd name="connsiteX13212" fmla="*/ 8928538 w 9144548"/>
                <a:gd name="connsiteY13212" fmla="*/ 274814 h 914180"/>
                <a:gd name="connsiteX13213" fmla="*/ 8942415 w 9144548"/>
                <a:gd name="connsiteY13213" fmla="*/ 342941 h 914180"/>
                <a:gd name="connsiteX13214" fmla="*/ 8927605 w 9144548"/>
                <a:gd name="connsiteY13214" fmla="*/ 351005 h 914180"/>
                <a:gd name="connsiteX13215" fmla="*/ 8930731 w 9144548"/>
                <a:gd name="connsiteY13215" fmla="*/ 328679 h 914180"/>
                <a:gd name="connsiteX13216" fmla="*/ 8939453 w 9144548"/>
                <a:gd name="connsiteY13216" fmla="*/ 321439 h 914180"/>
                <a:gd name="connsiteX13217" fmla="*/ 8949217 w 9144548"/>
                <a:gd name="connsiteY13217" fmla="*/ 310523 h 914180"/>
                <a:gd name="connsiteX13218" fmla="*/ 8937369 w 9144548"/>
                <a:gd name="connsiteY13218" fmla="*/ 314363 h 914180"/>
                <a:gd name="connsiteX13219" fmla="*/ 8947517 w 9144548"/>
                <a:gd name="connsiteY13219" fmla="*/ 308274 h 914180"/>
                <a:gd name="connsiteX13220" fmla="*/ 8956951 w 9144548"/>
                <a:gd name="connsiteY13220" fmla="*/ 302021 h 914180"/>
                <a:gd name="connsiteX13221" fmla="*/ 8961943 w 9144548"/>
                <a:gd name="connsiteY13221" fmla="*/ 299278 h 914180"/>
                <a:gd name="connsiteX13222" fmla="*/ 8967483 w 9144548"/>
                <a:gd name="connsiteY13222" fmla="*/ 295548 h 914180"/>
                <a:gd name="connsiteX13223" fmla="*/ 8942415 w 9144548"/>
                <a:gd name="connsiteY13223" fmla="*/ 343051 h 914180"/>
                <a:gd name="connsiteX13224" fmla="*/ 8970994 w 9144548"/>
                <a:gd name="connsiteY13224" fmla="*/ 289405 h 914180"/>
                <a:gd name="connsiteX13225" fmla="*/ 8967702 w 9144548"/>
                <a:gd name="connsiteY13225" fmla="*/ 292147 h 914180"/>
                <a:gd name="connsiteX13226" fmla="*/ 8959365 w 9144548"/>
                <a:gd name="connsiteY13226" fmla="*/ 298510 h 914180"/>
                <a:gd name="connsiteX13227" fmla="*/ 8956183 w 9144548"/>
                <a:gd name="connsiteY13227" fmla="*/ 300540 h 914180"/>
                <a:gd name="connsiteX13228" fmla="*/ 8937314 w 9144548"/>
                <a:gd name="connsiteY13228" fmla="*/ 303118 h 914180"/>
                <a:gd name="connsiteX13229" fmla="*/ 8950204 w 9144548"/>
                <a:gd name="connsiteY13229" fmla="*/ 298400 h 914180"/>
                <a:gd name="connsiteX13230" fmla="*/ 8975491 w 9144548"/>
                <a:gd name="connsiteY13230" fmla="*/ 278489 h 914180"/>
                <a:gd name="connsiteX13231" fmla="*/ 8978837 w 9144548"/>
                <a:gd name="connsiteY13231" fmla="*/ 276514 h 914180"/>
                <a:gd name="connsiteX13232" fmla="*/ 8978947 w 9144548"/>
                <a:gd name="connsiteY13232" fmla="*/ 276459 h 914180"/>
                <a:gd name="connsiteX13233" fmla="*/ 8971049 w 9144548"/>
                <a:gd name="connsiteY13233" fmla="*/ 289405 h 914180"/>
                <a:gd name="connsiteX13234" fmla="*/ 8981964 w 9144548"/>
                <a:gd name="connsiteY13234" fmla="*/ 271523 h 914180"/>
                <a:gd name="connsiteX13235" fmla="*/ 8976205 w 9144548"/>
                <a:gd name="connsiteY13235" fmla="*/ 275911 h 914180"/>
                <a:gd name="connsiteX13236" fmla="*/ 8968470 w 9144548"/>
                <a:gd name="connsiteY13236" fmla="*/ 280902 h 914180"/>
                <a:gd name="connsiteX13237" fmla="*/ 8961394 w 9144548"/>
                <a:gd name="connsiteY13237" fmla="*/ 282493 h 914180"/>
                <a:gd name="connsiteX13238" fmla="*/ 8984762 w 9144548"/>
                <a:gd name="connsiteY13238" fmla="*/ 263349 h 914180"/>
                <a:gd name="connsiteX13239" fmla="*/ 8970555 w 9144548"/>
                <a:gd name="connsiteY13239" fmla="*/ 266257 h 914180"/>
                <a:gd name="connsiteX13240" fmla="*/ 8978289 w 9144548"/>
                <a:gd name="connsiteY13240" fmla="*/ 263459 h 914180"/>
                <a:gd name="connsiteX13241" fmla="*/ 8992002 w 9144548"/>
                <a:gd name="connsiteY13241" fmla="*/ 255999 h 914180"/>
                <a:gd name="connsiteX13242" fmla="*/ 8981909 w 9144548"/>
                <a:gd name="connsiteY13242" fmla="*/ 271632 h 91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  <a:cxn ang="0">
                  <a:pos x="connsiteX7328" y="connsiteY7328"/>
                </a:cxn>
                <a:cxn ang="0">
                  <a:pos x="connsiteX7329" y="connsiteY7329"/>
                </a:cxn>
                <a:cxn ang="0">
                  <a:pos x="connsiteX7330" y="connsiteY7330"/>
                </a:cxn>
                <a:cxn ang="0">
                  <a:pos x="connsiteX7331" y="connsiteY7331"/>
                </a:cxn>
                <a:cxn ang="0">
                  <a:pos x="connsiteX7332" y="connsiteY7332"/>
                </a:cxn>
                <a:cxn ang="0">
                  <a:pos x="connsiteX7333" y="connsiteY7333"/>
                </a:cxn>
                <a:cxn ang="0">
                  <a:pos x="connsiteX7334" y="connsiteY7334"/>
                </a:cxn>
                <a:cxn ang="0">
                  <a:pos x="connsiteX7335" y="connsiteY7335"/>
                </a:cxn>
                <a:cxn ang="0">
                  <a:pos x="connsiteX7336" y="connsiteY7336"/>
                </a:cxn>
                <a:cxn ang="0">
                  <a:pos x="connsiteX7337" y="connsiteY7337"/>
                </a:cxn>
                <a:cxn ang="0">
                  <a:pos x="connsiteX7338" y="connsiteY7338"/>
                </a:cxn>
                <a:cxn ang="0">
                  <a:pos x="connsiteX7339" y="connsiteY7339"/>
                </a:cxn>
                <a:cxn ang="0">
                  <a:pos x="connsiteX7340" y="connsiteY7340"/>
                </a:cxn>
                <a:cxn ang="0">
                  <a:pos x="connsiteX7341" y="connsiteY7341"/>
                </a:cxn>
                <a:cxn ang="0">
                  <a:pos x="connsiteX7342" y="connsiteY7342"/>
                </a:cxn>
                <a:cxn ang="0">
                  <a:pos x="connsiteX7343" y="connsiteY7343"/>
                </a:cxn>
                <a:cxn ang="0">
                  <a:pos x="connsiteX7344" y="connsiteY7344"/>
                </a:cxn>
                <a:cxn ang="0">
                  <a:pos x="connsiteX7345" y="connsiteY7345"/>
                </a:cxn>
                <a:cxn ang="0">
                  <a:pos x="connsiteX7346" y="connsiteY7346"/>
                </a:cxn>
                <a:cxn ang="0">
                  <a:pos x="connsiteX7347" y="connsiteY7347"/>
                </a:cxn>
                <a:cxn ang="0">
                  <a:pos x="connsiteX7348" y="connsiteY7348"/>
                </a:cxn>
                <a:cxn ang="0">
                  <a:pos x="connsiteX7349" y="connsiteY7349"/>
                </a:cxn>
                <a:cxn ang="0">
                  <a:pos x="connsiteX7350" y="connsiteY7350"/>
                </a:cxn>
                <a:cxn ang="0">
                  <a:pos x="connsiteX7351" y="connsiteY7351"/>
                </a:cxn>
                <a:cxn ang="0">
                  <a:pos x="connsiteX7352" y="connsiteY7352"/>
                </a:cxn>
                <a:cxn ang="0">
                  <a:pos x="connsiteX7353" y="connsiteY7353"/>
                </a:cxn>
                <a:cxn ang="0">
                  <a:pos x="connsiteX7354" y="connsiteY7354"/>
                </a:cxn>
                <a:cxn ang="0">
                  <a:pos x="connsiteX7355" y="connsiteY7355"/>
                </a:cxn>
                <a:cxn ang="0">
                  <a:pos x="connsiteX7356" y="connsiteY7356"/>
                </a:cxn>
                <a:cxn ang="0">
                  <a:pos x="connsiteX7357" y="connsiteY7357"/>
                </a:cxn>
                <a:cxn ang="0">
                  <a:pos x="connsiteX7358" y="connsiteY7358"/>
                </a:cxn>
                <a:cxn ang="0">
                  <a:pos x="connsiteX7359" y="connsiteY7359"/>
                </a:cxn>
                <a:cxn ang="0">
                  <a:pos x="connsiteX7360" y="connsiteY7360"/>
                </a:cxn>
                <a:cxn ang="0">
                  <a:pos x="connsiteX7361" y="connsiteY7361"/>
                </a:cxn>
                <a:cxn ang="0">
                  <a:pos x="connsiteX7362" y="connsiteY7362"/>
                </a:cxn>
                <a:cxn ang="0">
                  <a:pos x="connsiteX7363" y="connsiteY7363"/>
                </a:cxn>
                <a:cxn ang="0">
                  <a:pos x="connsiteX7364" y="connsiteY7364"/>
                </a:cxn>
                <a:cxn ang="0">
                  <a:pos x="connsiteX7365" y="connsiteY7365"/>
                </a:cxn>
                <a:cxn ang="0">
                  <a:pos x="connsiteX7366" y="connsiteY7366"/>
                </a:cxn>
                <a:cxn ang="0">
                  <a:pos x="connsiteX7367" y="connsiteY7367"/>
                </a:cxn>
                <a:cxn ang="0">
                  <a:pos x="connsiteX7368" y="connsiteY7368"/>
                </a:cxn>
                <a:cxn ang="0">
                  <a:pos x="connsiteX7369" y="connsiteY7369"/>
                </a:cxn>
                <a:cxn ang="0">
                  <a:pos x="connsiteX7370" y="connsiteY7370"/>
                </a:cxn>
                <a:cxn ang="0">
                  <a:pos x="connsiteX7371" y="connsiteY7371"/>
                </a:cxn>
                <a:cxn ang="0">
                  <a:pos x="connsiteX7372" y="connsiteY7372"/>
                </a:cxn>
                <a:cxn ang="0">
                  <a:pos x="connsiteX7373" y="connsiteY7373"/>
                </a:cxn>
                <a:cxn ang="0">
                  <a:pos x="connsiteX7374" y="connsiteY7374"/>
                </a:cxn>
                <a:cxn ang="0">
                  <a:pos x="connsiteX7375" y="connsiteY7375"/>
                </a:cxn>
                <a:cxn ang="0">
                  <a:pos x="connsiteX7376" y="connsiteY7376"/>
                </a:cxn>
                <a:cxn ang="0">
                  <a:pos x="connsiteX7377" y="connsiteY7377"/>
                </a:cxn>
                <a:cxn ang="0">
                  <a:pos x="connsiteX7378" y="connsiteY7378"/>
                </a:cxn>
                <a:cxn ang="0">
                  <a:pos x="connsiteX7379" y="connsiteY7379"/>
                </a:cxn>
                <a:cxn ang="0">
                  <a:pos x="connsiteX7380" y="connsiteY7380"/>
                </a:cxn>
                <a:cxn ang="0">
                  <a:pos x="connsiteX7381" y="connsiteY7381"/>
                </a:cxn>
                <a:cxn ang="0">
                  <a:pos x="connsiteX7382" y="connsiteY7382"/>
                </a:cxn>
                <a:cxn ang="0">
                  <a:pos x="connsiteX7383" y="connsiteY7383"/>
                </a:cxn>
                <a:cxn ang="0">
                  <a:pos x="connsiteX7384" y="connsiteY7384"/>
                </a:cxn>
                <a:cxn ang="0">
                  <a:pos x="connsiteX7385" y="connsiteY7385"/>
                </a:cxn>
                <a:cxn ang="0">
                  <a:pos x="connsiteX7386" y="connsiteY7386"/>
                </a:cxn>
                <a:cxn ang="0">
                  <a:pos x="connsiteX7387" y="connsiteY7387"/>
                </a:cxn>
                <a:cxn ang="0">
                  <a:pos x="connsiteX7388" y="connsiteY7388"/>
                </a:cxn>
                <a:cxn ang="0">
                  <a:pos x="connsiteX7389" y="connsiteY7389"/>
                </a:cxn>
                <a:cxn ang="0">
                  <a:pos x="connsiteX7390" y="connsiteY7390"/>
                </a:cxn>
                <a:cxn ang="0">
                  <a:pos x="connsiteX7391" y="connsiteY7391"/>
                </a:cxn>
                <a:cxn ang="0">
                  <a:pos x="connsiteX7392" y="connsiteY7392"/>
                </a:cxn>
                <a:cxn ang="0">
                  <a:pos x="connsiteX7393" y="connsiteY7393"/>
                </a:cxn>
                <a:cxn ang="0">
                  <a:pos x="connsiteX7394" y="connsiteY7394"/>
                </a:cxn>
                <a:cxn ang="0">
                  <a:pos x="connsiteX7395" y="connsiteY7395"/>
                </a:cxn>
                <a:cxn ang="0">
                  <a:pos x="connsiteX7396" y="connsiteY7396"/>
                </a:cxn>
                <a:cxn ang="0">
                  <a:pos x="connsiteX7397" y="connsiteY7397"/>
                </a:cxn>
                <a:cxn ang="0">
                  <a:pos x="connsiteX7398" y="connsiteY7398"/>
                </a:cxn>
                <a:cxn ang="0">
                  <a:pos x="connsiteX7399" y="connsiteY7399"/>
                </a:cxn>
                <a:cxn ang="0">
                  <a:pos x="connsiteX7400" y="connsiteY7400"/>
                </a:cxn>
                <a:cxn ang="0">
                  <a:pos x="connsiteX7401" y="connsiteY7401"/>
                </a:cxn>
                <a:cxn ang="0">
                  <a:pos x="connsiteX7402" y="connsiteY7402"/>
                </a:cxn>
                <a:cxn ang="0">
                  <a:pos x="connsiteX7403" y="connsiteY7403"/>
                </a:cxn>
                <a:cxn ang="0">
                  <a:pos x="connsiteX7404" y="connsiteY7404"/>
                </a:cxn>
                <a:cxn ang="0">
                  <a:pos x="connsiteX7405" y="connsiteY7405"/>
                </a:cxn>
                <a:cxn ang="0">
                  <a:pos x="connsiteX7406" y="connsiteY7406"/>
                </a:cxn>
                <a:cxn ang="0">
                  <a:pos x="connsiteX7407" y="connsiteY7407"/>
                </a:cxn>
                <a:cxn ang="0">
                  <a:pos x="connsiteX7408" y="connsiteY7408"/>
                </a:cxn>
                <a:cxn ang="0">
                  <a:pos x="connsiteX7409" y="connsiteY7409"/>
                </a:cxn>
                <a:cxn ang="0">
                  <a:pos x="connsiteX7410" y="connsiteY7410"/>
                </a:cxn>
                <a:cxn ang="0">
                  <a:pos x="connsiteX7411" y="connsiteY7411"/>
                </a:cxn>
                <a:cxn ang="0">
                  <a:pos x="connsiteX7412" y="connsiteY7412"/>
                </a:cxn>
                <a:cxn ang="0">
                  <a:pos x="connsiteX7413" y="connsiteY7413"/>
                </a:cxn>
                <a:cxn ang="0">
                  <a:pos x="connsiteX7414" y="connsiteY7414"/>
                </a:cxn>
                <a:cxn ang="0">
                  <a:pos x="connsiteX7415" y="connsiteY7415"/>
                </a:cxn>
                <a:cxn ang="0">
                  <a:pos x="connsiteX7416" y="connsiteY7416"/>
                </a:cxn>
                <a:cxn ang="0">
                  <a:pos x="connsiteX7417" y="connsiteY7417"/>
                </a:cxn>
                <a:cxn ang="0">
                  <a:pos x="connsiteX7418" y="connsiteY7418"/>
                </a:cxn>
                <a:cxn ang="0">
                  <a:pos x="connsiteX7419" y="connsiteY7419"/>
                </a:cxn>
                <a:cxn ang="0">
                  <a:pos x="connsiteX7420" y="connsiteY7420"/>
                </a:cxn>
                <a:cxn ang="0">
                  <a:pos x="connsiteX7421" y="connsiteY7421"/>
                </a:cxn>
                <a:cxn ang="0">
                  <a:pos x="connsiteX7422" y="connsiteY7422"/>
                </a:cxn>
                <a:cxn ang="0">
                  <a:pos x="connsiteX7423" y="connsiteY7423"/>
                </a:cxn>
                <a:cxn ang="0">
                  <a:pos x="connsiteX7424" y="connsiteY7424"/>
                </a:cxn>
                <a:cxn ang="0">
                  <a:pos x="connsiteX7425" y="connsiteY7425"/>
                </a:cxn>
                <a:cxn ang="0">
                  <a:pos x="connsiteX7426" y="connsiteY7426"/>
                </a:cxn>
                <a:cxn ang="0">
                  <a:pos x="connsiteX7427" y="connsiteY7427"/>
                </a:cxn>
                <a:cxn ang="0">
                  <a:pos x="connsiteX7428" y="connsiteY7428"/>
                </a:cxn>
                <a:cxn ang="0">
                  <a:pos x="connsiteX7429" y="connsiteY7429"/>
                </a:cxn>
                <a:cxn ang="0">
                  <a:pos x="connsiteX7430" y="connsiteY7430"/>
                </a:cxn>
                <a:cxn ang="0">
                  <a:pos x="connsiteX7431" y="connsiteY7431"/>
                </a:cxn>
                <a:cxn ang="0">
                  <a:pos x="connsiteX7432" y="connsiteY7432"/>
                </a:cxn>
                <a:cxn ang="0">
                  <a:pos x="connsiteX7433" y="connsiteY7433"/>
                </a:cxn>
                <a:cxn ang="0">
                  <a:pos x="connsiteX7434" y="connsiteY7434"/>
                </a:cxn>
                <a:cxn ang="0">
                  <a:pos x="connsiteX7435" y="connsiteY7435"/>
                </a:cxn>
                <a:cxn ang="0">
                  <a:pos x="connsiteX7436" y="connsiteY7436"/>
                </a:cxn>
                <a:cxn ang="0">
                  <a:pos x="connsiteX7437" y="connsiteY7437"/>
                </a:cxn>
                <a:cxn ang="0">
                  <a:pos x="connsiteX7438" y="connsiteY7438"/>
                </a:cxn>
                <a:cxn ang="0">
                  <a:pos x="connsiteX7439" y="connsiteY7439"/>
                </a:cxn>
                <a:cxn ang="0">
                  <a:pos x="connsiteX7440" y="connsiteY7440"/>
                </a:cxn>
                <a:cxn ang="0">
                  <a:pos x="connsiteX7441" y="connsiteY7441"/>
                </a:cxn>
                <a:cxn ang="0">
                  <a:pos x="connsiteX7442" y="connsiteY7442"/>
                </a:cxn>
                <a:cxn ang="0">
                  <a:pos x="connsiteX7443" y="connsiteY7443"/>
                </a:cxn>
                <a:cxn ang="0">
                  <a:pos x="connsiteX7444" y="connsiteY7444"/>
                </a:cxn>
                <a:cxn ang="0">
                  <a:pos x="connsiteX7445" y="connsiteY7445"/>
                </a:cxn>
                <a:cxn ang="0">
                  <a:pos x="connsiteX7446" y="connsiteY7446"/>
                </a:cxn>
                <a:cxn ang="0">
                  <a:pos x="connsiteX7447" y="connsiteY7447"/>
                </a:cxn>
                <a:cxn ang="0">
                  <a:pos x="connsiteX7448" y="connsiteY7448"/>
                </a:cxn>
                <a:cxn ang="0">
                  <a:pos x="connsiteX7449" y="connsiteY7449"/>
                </a:cxn>
                <a:cxn ang="0">
                  <a:pos x="connsiteX7450" y="connsiteY7450"/>
                </a:cxn>
                <a:cxn ang="0">
                  <a:pos x="connsiteX7451" y="connsiteY7451"/>
                </a:cxn>
                <a:cxn ang="0">
                  <a:pos x="connsiteX7452" y="connsiteY7452"/>
                </a:cxn>
                <a:cxn ang="0">
                  <a:pos x="connsiteX7453" y="connsiteY7453"/>
                </a:cxn>
                <a:cxn ang="0">
                  <a:pos x="connsiteX7454" y="connsiteY7454"/>
                </a:cxn>
                <a:cxn ang="0">
                  <a:pos x="connsiteX7455" y="connsiteY7455"/>
                </a:cxn>
                <a:cxn ang="0">
                  <a:pos x="connsiteX7456" y="connsiteY7456"/>
                </a:cxn>
                <a:cxn ang="0">
                  <a:pos x="connsiteX7457" y="connsiteY7457"/>
                </a:cxn>
                <a:cxn ang="0">
                  <a:pos x="connsiteX7458" y="connsiteY7458"/>
                </a:cxn>
                <a:cxn ang="0">
                  <a:pos x="connsiteX7459" y="connsiteY7459"/>
                </a:cxn>
                <a:cxn ang="0">
                  <a:pos x="connsiteX7460" y="connsiteY7460"/>
                </a:cxn>
                <a:cxn ang="0">
                  <a:pos x="connsiteX7461" y="connsiteY7461"/>
                </a:cxn>
                <a:cxn ang="0">
                  <a:pos x="connsiteX7462" y="connsiteY7462"/>
                </a:cxn>
                <a:cxn ang="0">
                  <a:pos x="connsiteX7463" y="connsiteY7463"/>
                </a:cxn>
                <a:cxn ang="0">
                  <a:pos x="connsiteX7464" y="connsiteY7464"/>
                </a:cxn>
                <a:cxn ang="0">
                  <a:pos x="connsiteX7465" y="connsiteY7465"/>
                </a:cxn>
                <a:cxn ang="0">
                  <a:pos x="connsiteX7466" y="connsiteY7466"/>
                </a:cxn>
                <a:cxn ang="0">
                  <a:pos x="connsiteX7467" y="connsiteY7467"/>
                </a:cxn>
                <a:cxn ang="0">
                  <a:pos x="connsiteX7468" y="connsiteY7468"/>
                </a:cxn>
                <a:cxn ang="0">
                  <a:pos x="connsiteX7469" y="connsiteY7469"/>
                </a:cxn>
                <a:cxn ang="0">
                  <a:pos x="connsiteX7470" y="connsiteY7470"/>
                </a:cxn>
                <a:cxn ang="0">
                  <a:pos x="connsiteX7471" y="connsiteY7471"/>
                </a:cxn>
                <a:cxn ang="0">
                  <a:pos x="connsiteX7472" y="connsiteY7472"/>
                </a:cxn>
                <a:cxn ang="0">
                  <a:pos x="connsiteX7473" y="connsiteY7473"/>
                </a:cxn>
                <a:cxn ang="0">
                  <a:pos x="connsiteX7474" y="connsiteY7474"/>
                </a:cxn>
                <a:cxn ang="0">
                  <a:pos x="connsiteX7475" y="connsiteY7475"/>
                </a:cxn>
                <a:cxn ang="0">
                  <a:pos x="connsiteX7476" y="connsiteY7476"/>
                </a:cxn>
                <a:cxn ang="0">
                  <a:pos x="connsiteX7477" y="connsiteY7477"/>
                </a:cxn>
                <a:cxn ang="0">
                  <a:pos x="connsiteX7478" y="connsiteY7478"/>
                </a:cxn>
                <a:cxn ang="0">
                  <a:pos x="connsiteX7479" y="connsiteY7479"/>
                </a:cxn>
                <a:cxn ang="0">
                  <a:pos x="connsiteX7480" y="connsiteY7480"/>
                </a:cxn>
                <a:cxn ang="0">
                  <a:pos x="connsiteX7481" y="connsiteY7481"/>
                </a:cxn>
                <a:cxn ang="0">
                  <a:pos x="connsiteX7482" y="connsiteY7482"/>
                </a:cxn>
                <a:cxn ang="0">
                  <a:pos x="connsiteX7483" y="connsiteY7483"/>
                </a:cxn>
                <a:cxn ang="0">
                  <a:pos x="connsiteX7484" y="connsiteY7484"/>
                </a:cxn>
                <a:cxn ang="0">
                  <a:pos x="connsiteX7485" y="connsiteY7485"/>
                </a:cxn>
                <a:cxn ang="0">
                  <a:pos x="connsiteX7486" y="connsiteY7486"/>
                </a:cxn>
                <a:cxn ang="0">
                  <a:pos x="connsiteX7487" y="connsiteY7487"/>
                </a:cxn>
                <a:cxn ang="0">
                  <a:pos x="connsiteX7488" y="connsiteY7488"/>
                </a:cxn>
                <a:cxn ang="0">
                  <a:pos x="connsiteX7489" y="connsiteY7489"/>
                </a:cxn>
                <a:cxn ang="0">
                  <a:pos x="connsiteX7490" y="connsiteY7490"/>
                </a:cxn>
                <a:cxn ang="0">
                  <a:pos x="connsiteX7491" y="connsiteY7491"/>
                </a:cxn>
                <a:cxn ang="0">
                  <a:pos x="connsiteX7492" y="connsiteY7492"/>
                </a:cxn>
                <a:cxn ang="0">
                  <a:pos x="connsiteX7493" y="connsiteY7493"/>
                </a:cxn>
                <a:cxn ang="0">
                  <a:pos x="connsiteX7494" y="connsiteY7494"/>
                </a:cxn>
                <a:cxn ang="0">
                  <a:pos x="connsiteX7495" y="connsiteY7495"/>
                </a:cxn>
                <a:cxn ang="0">
                  <a:pos x="connsiteX7496" y="connsiteY7496"/>
                </a:cxn>
                <a:cxn ang="0">
                  <a:pos x="connsiteX7497" y="connsiteY7497"/>
                </a:cxn>
                <a:cxn ang="0">
                  <a:pos x="connsiteX7498" y="connsiteY7498"/>
                </a:cxn>
                <a:cxn ang="0">
                  <a:pos x="connsiteX7499" y="connsiteY7499"/>
                </a:cxn>
                <a:cxn ang="0">
                  <a:pos x="connsiteX7500" y="connsiteY7500"/>
                </a:cxn>
                <a:cxn ang="0">
                  <a:pos x="connsiteX7501" y="connsiteY7501"/>
                </a:cxn>
                <a:cxn ang="0">
                  <a:pos x="connsiteX7502" y="connsiteY7502"/>
                </a:cxn>
                <a:cxn ang="0">
                  <a:pos x="connsiteX7503" y="connsiteY7503"/>
                </a:cxn>
                <a:cxn ang="0">
                  <a:pos x="connsiteX7504" y="connsiteY7504"/>
                </a:cxn>
                <a:cxn ang="0">
                  <a:pos x="connsiteX7505" y="connsiteY7505"/>
                </a:cxn>
                <a:cxn ang="0">
                  <a:pos x="connsiteX7506" y="connsiteY7506"/>
                </a:cxn>
                <a:cxn ang="0">
                  <a:pos x="connsiteX7507" y="connsiteY7507"/>
                </a:cxn>
                <a:cxn ang="0">
                  <a:pos x="connsiteX7508" y="connsiteY7508"/>
                </a:cxn>
                <a:cxn ang="0">
                  <a:pos x="connsiteX7509" y="connsiteY7509"/>
                </a:cxn>
                <a:cxn ang="0">
                  <a:pos x="connsiteX7510" y="connsiteY7510"/>
                </a:cxn>
                <a:cxn ang="0">
                  <a:pos x="connsiteX7511" y="connsiteY7511"/>
                </a:cxn>
                <a:cxn ang="0">
                  <a:pos x="connsiteX7512" y="connsiteY7512"/>
                </a:cxn>
                <a:cxn ang="0">
                  <a:pos x="connsiteX7513" y="connsiteY7513"/>
                </a:cxn>
                <a:cxn ang="0">
                  <a:pos x="connsiteX7514" y="connsiteY7514"/>
                </a:cxn>
                <a:cxn ang="0">
                  <a:pos x="connsiteX7515" y="connsiteY7515"/>
                </a:cxn>
                <a:cxn ang="0">
                  <a:pos x="connsiteX7516" y="connsiteY7516"/>
                </a:cxn>
                <a:cxn ang="0">
                  <a:pos x="connsiteX7517" y="connsiteY7517"/>
                </a:cxn>
                <a:cxn ang="0">
                  <a:pos x="connsiteX7518" y="connsiteY7518"/>
                </a:cxn>
                <a:cxn ang="0">
                  <a:pos x="connsiteX7519" y="connsiteY7519"/>
                </a:cxn>
                <a:cxn ang="0">
                  <a:pos x="connsiteX7520" y="connsiteY7520"/>
                </a:cxn>
                <a:cxn ang="0">
                  <a:pos x="connsiteX7521" y="connsiteY7521"/>
                </a:cxn>
                <a:cxn ang="0">
                  <a:pos x="connsiteX7522" y="connsiteY7522"/>
                </a:cxn>
                <a:cxn ang="0">
                  <a:pos x="connsiteX7523" y="connsiteY7523"/>
                </a:cxn>
                <a:cxn ang="0">
                  <a:pos x="connsiteX7524" y="connsiteY7524"/>
                </a:cxn>
                <a:cxn ang="0">
                  <a:pos x="connsiteX7525" y="connsiteY7525"/>
                </a:cxn>
                <a:cxn ang="0">
                  <a:pos x="connsiteX7526" y="connsiteY7526"/>
                </a:cxn>
                <a:cxn ang="0">
                  <a:pos x="connsiteX7527" y="connsiteY7527"/>
                </a:cxn>
                <a:cxn ang="0">
                  <a:pos x="connsiteX7528" y="connsiteY7528"/>
                </a:cxn>
                <a:cxn ang="0">
                  <a:pos x="connsiteX7529" y="connsiteY7529"/>
                </a:cxn>
                <a:cxn ang="0">
                  <a:pos x="connsiteX7530" y="connsiteY7530"/>
                </a:cxn>
                <a:cxn ang="0">
                  <a:pos x="connsiteX7531" y="connsiteY7531"/>
                </a:cxn>
                <a:cxn ang="0">
                  <a:pos x="connsiteX7532" y="connsiteY7532"/>
                </a:cxn>
                <a:cxn ang="0">
                  <a:pos x="connsiteX7533" y="connsiteY7533"/>
                </a:cxn>
                <a:cxn ang="0">
                  <a:pos x="connsiteX7534" y="connsiteY7534"/>
                </a:cxn>
                <a:cxn ang="0">
                  <a:pos x="connsiteX7535" y="connsiteY7535"/>
                </a:cxn>
                <a:cxn ang="0">
                  <a:pos x="connsiteX7536" y="connsiteY7536"/>
                </a:cxn>
                <a:cxn ang="0">
                  <a:pos x="connsiteX7537" y="connsiteY7537"/>
                </a:cxn>
                <a:cxn ang="0">
                  <a:pos x="connsiteX7538" y="connsiteY7538"/>
                </a:cxn>
                <a:cxn ang="0">
                  <a:pos x="connsiteX7539" y="connsiteY7539"/>
                </a:cxn>
                <a:cxn ang="0">
                  <a:pos x="connsiteX7540" y="connsiteY7540"/>
                </a:cxn>
                <a:cxn ang="0">
                  <a:pos x="connsiteX7541" y="connsiteY7541"/>
                </a:cxn>
                <a:cxn ang="0">
                  <a:pos x="connsiteX7542" y="connsiteY7542"/>
                </a:cxn>
                <a:cxn ang="0">
                  <a:pos x="connsiteX7543" y="connsiteY7543"/>
                </a:cxn>
                <a:cxn ang="0">
                  <a:pos x="connsiteX7544" y="connsiteY7544"/>
                </a:cxn>
                <a:cxn ang="0">
                  <a:pos x="connsiteX7545" y="connsiteY7545"/>
                </a:cxn>
                <a:cxn ang="0">
                  <a:pos x="connsiteX7546" y="connsiteY7546"/>
                </a:cxn>
                <a:cxn ang="0">
                  <a:pos x="connsiteX7547" y="connsiteY7547"/>
                </a:cxn>
                <a:cxn ang="0">
                  <a:pos x="connsiteX7548" y="connsiteY7548"/>
                </a:cxn>
                <a:cxn ang="0">
                  <a:pos x="connsiteX7549" y="connsiteY7549"/>
                </a:cxn>
                <a:cxn ang="0">
                  <a:pos x="connsiteX7550" y="connsiteY7550"/>
                </a:cxn>
                <a:cxn ang="0">
                  <a:pos x="connsiteX7551" y="connsiteY7551"/>
                </a:cxn>
                <a:cxn ang="0">
                  <a:pos x="connsiteX7552" y="connsiteY7552"/>
                </a:cxn>
                <a:cxn ang="0">
                  <a:pos x="connsiteX7553" y="connsiteY7553"/>
                </a:cxn>
                <a:cxn ang="0">
                  <a:pos x="connsiteX7554" y="connsiteY7554"/>
                </a:cxn>
                <a:cxn ang="0">
                  <a:pos x="connsiteX7555" y="connsiteY7555"/>
                </a:cxn>
                <a:cxn ang="0">
                  <a:pos x="connsiteX7556" y="connsiteY7556"/>
                </a:cxn>
                <a:cxn ang="0">
                  <a:pos x="connsiteX7557" y="connsiteY7557"/>
                </a:cxn>
                <a:cxn ang="0">
                  <a:pos x="connsiteX7558" y="connsiteY7558"/>
                </a:cxn>
                <a:cxn ang="0">
                  <a:pos x="connsiteX7559" y="connsiteY7559"/>
                </a:cxn>
                <a:cxn ang="0">
                  <a:pos x="connsiteX7560" y="connsiteY7560"/>
                </a:cxn>
                <a:cxn ang="0">
                  <a:pos x="connsiteX7561" y="connsiteY7561"/>
                </a:cxn>
                <a:cxn ang="0">
                  <a:pos x="connsiteX7562" y="connsiteY7562"/>
                </a:cxn>
                <a:cxn ang="0">
                  <a:pos x="connsiteX7563" y="connsiteY7563"/>
                </a:cxn>
                <a:cxn ang="0">
                  <a:pos x="connsiteX7564" y="connsiteY7564"/>
                </a:cxn>
                <a:cxn ang="0">
                  <a:pos x="connsiteX7565" y="connsiteY7565"/>
                </a:cxn>
                <a:cxn ang="0">
                  <a:pos x="connsiteX7566" y="connsiteY7566"/>
                </a:cxn>
                <a:cxn ang="0">
                  <a:pos x="connsiteX7567" y="connsiteY7567"/>
                </a:cxn>
                <a:cxn ang="0">
                  <a:pos x="connsiteX7568" y="connsiteY7568"/>
                </a:cxn>
                <a:cxn ang="0">
                  <a:pos x="connsiteX7569" y="connsiteY7569"/>
                </a:cxn>
                <a:cxn ang="0">
                  <a:pos x="connsiteX7570" y="connsiteY7570"/>
                </a:cxn>
                <a:cxn ang="0">
                  <a:pos x="connsiteX7571" y="connsiteY7571"/>
                </a:cxn>
                <a:cxn ang="0">
                  <a:pos x="connsiteX7572" y="connsiteY7572"/>
                </a:cxn>
                <a:cxn ang="0">
                  <a:pos x="connsiteX7573" y="connsiteY7573"/>
                </a:cxn>
                <a:cxn ang="0">
                  <a:pos x="connsiteX7574" y="connsiteY7574"/>
                </a:cxn>
                <a:cxn ang="0">
                  <a:pos x="connsiteX7575" y="connsiteY7575"/>
                </a:cxn>
                <a:cxn ang="0">
                  <a:pos x="connsiteX7576" y="connsiteY7576"/>
                </a:cxn>
                <a:cxn ang="0">
                  <a:pos x="connsiteX7577" y="connsiteY7577"/>
                </a:cxn>
                <a:cxn ang="0">
                  <a:pos x="connsiteX7578" y="connsiteY7578"/>
                </a:cxn>
                <a:cxn ang="0">
                  <a:pos x="connsiteX7579" y="connsiteY7579"/>
                </a:cxn>
                <a:cxn ang="0">
                  <a:pos x="connsiteX7580" y="connsiteY7580"/>
                </a:cxn>
                <a:cxn ang="0">
                  <a:pos x="connsiteX7581" y="connsiteY7581"/>
                </a:cxn>
                <a:cxn ang="0">
                  <a:pos x="connsiteX7582" y="connsiteY7582"/>
                </a:cxn>
                <a:cxn ang="0">
                  <a:pos x="connsiteX7583" y="connsiteY7583"/>
                </a:cxn>
                <a:cxn ang="0">
                  <a:pos x="connsiteX7584" y="connsiteY7584"/>
                </a:cxn>
                <a:cxn ang="0">
                  <a:pos x="connsiteX7585" y="connsiteY7585"/>
                </a:cxn>
                <a:cxn ang="0">
                  <a:pos x="connsiteX7586" y="connsiteY7586"/>
                </a:cxn>
                <a:cxn ang="0">
                  <a:pos x="connsiteX7587" y="connsiteY7587"/>
                </a:cxn>
                <a:cxn ang="0">
                  <a:pos x="connsiteX7588" y="connsiteY7588"/>
                </a:cxn>
                <a:cxn ang="0">
                  <a:pos x="connsiteX7589" y="connsiteY7589"/>
                </a:cxn>
                <a:cxn ang="0">
                  <a:pos x="connsiteX7590" y="connsiteY7590"/>
                </a:cxn>
                <a:cxn ang="0">
                  <a:pos x="connsiteX7591" y="connsiteY7591"/>
                </a:cxn>
                <a:cxn ang="0">
                  <a:pos x="connsiteX7592" y="connsiteY7592"/>
                </a:cxn>
                <a:cxn ang="0">
                  <a:pos x="connsiteX7593" y="connsiteY7593"/>
                </a:cxn>
                <a:cxn ang="0">
                  <a:pos x="connsiteX7594" y="connsiteY7594"/>
                </a:cxn>
                <a:cxn ang="0">
                  <a:pos x="connsiteX7595" y="connsiteY7595"/>
                </a:cxn>
                <a:cxn ang="0">
                  <a:pos x="connsiteX7596" y="connsiteY7596"/>
                </a:cxn>
                <a:cxn ang="0">
                  <a:pos x="connsiteX7597" y="connsiteY7597"/>
                </a:cxn>
                <a:cxn ang="0">
                  <a:pos x="connsiteX7598" y="connsiteY7598"/>
                </a:cxn>
                <a:cxn ang="0">
                  <a:pos x="connsiteX7599" y="connsiteY7599"/>
                </a:cxn>
                <a:cxn ang="0">
                  <a:pos x="connsiteX7600" y="connsiteY7600"/>
                </a:cxn>
                <a:cxn ang="0">
                  <a:pos x="connsiteX7601" y="connsiteY7601"/>
                </a:cxn>
                <a:cxn ang="0">
                  <a:pos x="connsiteX7602" y="connsiteY7602"/>
                </a:cxn>
                <a:cxn ang="0">
                  <a:pos x="connsiteX7603" y="connsiteY7603"/>
                </a:cxn>
                <a:cxn ang="0">
                  <a:pos x="connsiteX7604" y="connsiteY7604"/>
                </a:cxn>
                <a:cxn ang="0">
                  <a:pos x="connsiteX7605" y="connsiteY7605"/>
                </a:cxn>
                <a:cxn ang="0">
                  <a:pos x="connsiteX7606" y="connsiteY7606"/>
                </a:cxn>
                <a:cxn ang="0">
                  <a:pos x="connsiteX7607" y="connsiteY7607"/>
                </a:cxn>
                <a:cxn ang="0">
                  <a:pos x="connsiteX7608" y="connsiteY7608"/>
                </a:cxn>
                <a:cxn ang="0">
                  <a:pos x="connsiteX7609" y="connsiteY7609"/>
                </a:cxn>
                <a:cxn ang="0">
                  <a:pos x="connsiteX7610" y="connsiteY7610"/>
                </a:cxn>
                <a:cxn ang="0">
                  <a:pos x="connsiteX7611" y="connsiteY7611"/>
                </a:cxn>
                <a:cxn ang="0">
                  <a:pos x="connsiteX7612" y="connsiteY7612"/>
                </a:cxn>
                <a:cxn ang="0">
                  <a:pos x="connsiteX7613" y="connsiteY7613"/>
                </a:cxn>
                <a:cxn ang="0">
                  <a:pos x="connsiteX7614" y="connsiteY7614"/>
                </a:cxn>
                <a:cxn ang="0">
                  <a:pos x="connsiteX7615" y="connsiteY7615"/>
                </a:cxn>
                <a:cxn ang="0">
                  <a:pos x="connsiteX7616" y="connsiteY7616"/>
                </a:cxn>
                <a:cxn ang="0">
                  <a:pos x="connsiteX7617" y="connsiteY7617"/>
                </a:cxn>
                <a:cxn ang="0">
                  <a:pos x="connsiteX7618" y="connsiteY7618"/>
                </a:cxn>
                <a:cxn ang="0">
                  <a:pos x="connsiteX7619" y="connsiteY7619"/>
                </a:cxn>
                <a:cxn ang="0">
                  <a:pos x="connsiteX7620" y="connsiteY7620"/>
                </a:cxn>
                <a:cxn ang="0">
                  <a:pos x="connsiteX7621" y="connsiteY7621"/>
                </a:cxn>
                <a:cxn ang="0">
                  <a:pos x="connsiteX7622" y="connsiteY7622"/>
                </a:cxn>
                <a:cxn ang="0">
                  <a:pos x="connsiteX7623" y="connsiteY7623"/>
                </a:cxn>
                <a:cxn ang="0">
                  <a:pos x="connsiteX7624" y="connsiteY7624"/>
                </a:cxn>
                <a:cxn ang="0">
                  <a:pos x="connsiteX7625" y="connsiteY7625"/>
                </a:cxn>
                <a:cxn ang="0">
                  <a:pos x="connsiteX7626" y="connsiteY7626"/>
                </a:cxn>
                <a:cxn ang="0">
                  <a:pos x="connsiteX7627" y="connsiteY7627"/>
                </a:cxn>
                <a:cxn ang="0">
                  <a:pos x="connsiteX7628" y="connsiteY7628"/>
                </a:cxn>
                <a:cxn ang="0">
                  <a:pos x="connsiteX7629" y="connsiteY7629"/>
                </a:cxn>
                <a:cxn ang="0">
                  <a:pos x="connsiteX7630" y="connsiteY7630"/>
                </a:cxn>
                <a:cxn ang="0">
                  <a:pos x="connsiteX7631" y="connsiteY7631"/>
                </a:cxn>
                <a:cxn ang="0">
                  <a:pos x="connsiteX7632" y="connsiteY7632"/>
                </a:cxn>
                <a:cxn ang="0">
                  <a:pos x="connsiteX7633" y="connsiteY7633"/>
                </a:cxn>
                <a:cxn ang="0">
                  <a:pos x="connsiteX7634" y="connsiteY7634"/>
                </a:cxn>
                <a:cxn ang="0">
                  <a:pos x="connsiteX7635" y="connsiteY7635"/>
                </a:cxn>
                <a:cxn ang="0">
                  <a:pos x="connsiteX7636" y="connsiteY7636"/>
                </a:cxn>
                <a:cxn ang="0">
                  <a:pos x="connsiteX7637" y="connsiteY7637"/>
                </a:cxn>
                <a:cxn ang="0">
                  <a:pos x="connsiteX7638" y="connsiteY7638"/>
                </a:cxn>
                <a:cxn ang="0">
                  <a:pos x="connsiteX7639" y="connsiteY7639"/>
                </a:cxn>
                <a:cxn ang="0">
                  <a:pos x="connsiteX7640" y="connsiteY7640"/>
                </a:cxn>
                <a:cxn ang="0">
                  <a:pos x="connsiteX7641" y="connsiteY7641"/>
                </a:cxn>
                <a:cxn ang="0">
                  <a:pos x="connsiteX7642" y="connsiteY7642"/>
                </a:cxn>
                <a:cxn ang="0">
                  <a:pos x="connsiteX7643" y="connsiteY7643"/>
                </a:cxn>
                <a:cxn ang="0">
                  <a:pos x="connsiteX7644" y="connsiteY7644"/>
                </a:cxn>
                <a:cxn ang="0">
                  <a:pos x="connsiteX7645" y="connsiteY7645"/>
                </a:cxn>
                <a:cxn ang="0">
                  <a:pos x="connsiteX7646" y="connsiteY7646"/>
                </a:cxn>
                <a:cxn ang="0">
                  <a:pos x="connsiteX7647" y="connsiteY7647"/>
                </a:cxn>
                <a:cxn ang="0">
                  <a:pos x="connsiteX7648" y="connsiteY7648"/>
                </a:cxn>
                <a:cxn ang="0">
                  <a:pos x="connsiteX7649" y="connsiteY7649"/>
                </a:cxn>
                <a:cxn ang="0">
                  <a:pos x="connsiteX7650" y="connsiteY7650"/>
                </a:cxn>
                <a:cxn ang="0">
                  <a:pos x="connsiteX7651" y="connsiteY7651"/>
                </a:cxn>
                <a:cxn ang="0">
                  <a:pos x="connsiteX7652" y="connsiteY7652"/>
                </a:cxn>
                <a:cxn ang="0">
                  <a:pos x="connsiteX7653" y="connsiteY7653"/>
                </a:cxn>
                <a:cxn ang="0">
                  <a:pos x="connsiteX7654" y="connsiteY7654"/>
                </a:cxn>
                <a:cxn ang="0">
                  <a:pos x="connsiteX7655" y="connsiteY7655"/>
                </a:cxn>
                <a:cxn ang="0">
                  <a:pos x="connsiteX7656" y="connsiteY7656"/>
                </a:cxn>
                <a:cxn ang="0">
                  <a:pos x="connsiteX7657" y="connsiteY7657"/>
                </a:cxn>
                <a:cxn ang="0">
                  <a:pos x="connsiteX7658" y="connsiteY7658"/>
                </a:cxn>
                <a:cxn ang="0">
                  <a:pos x="connsiteX7659" y="connsiteY7659"/>
                </a:cxn>
                <a:cxn ang="0">
                  <a:pos x="connsiteX7660" y="connsiteY7660"/>
                </a:cxn>
                <a:cxn ang="0">
                  <a:pos x="connsiteX7661" y="connsiteY7661"/>
                </a:cxn>
                <a:cxn ang="0">
                  <a:pos x="connsiteX7662" y="connsiteY7662"/>
                </a:cxn>
                <a:cxn ang="0">
                  <a:pos x="connsiteX7663" y="connsiteY7663"/>
                </a:cxn>
                <a:cxn ang="0">
                  <a:pos x="connsiteX7664" y="connsiteY7664"/>
                </a:cxn>
                <a:cxn ang="0">
                  <a:pos x="connsiteX7665" y="connsiteY7665"/>
                </a:cxn>
                <a:cxn ang="0">
                  <a:pos x="connsiteX7666" y="connsiteY7666"/>
                </a:cxn>
                <a:cxn ang="0">
                  <a:pos x="connsiteX7667" y="connsiteY7667"/>
                </a:cxn>
                <a:cxn ang="0">
                  <a:pos x="connsiteX7668" y="connsiteY7668"/>
                </a:cxn>
                <a:cxn ang="0">
                  <a:pos x="connsiteX7669" y="connsiteY7669"/>
                </a:cxn>
                <a:cxn ang="0">
                  <a:pos x="connsiteX7670" y="connsiteY7670"/>
                </a:cxn>
                <a:cxn ang="0">
                  <a:pos x="connsiteX7671" y="connsiteY7671"/>
                </a:cxn>
                <a:cxn ang="0">
                  <a:pos x="connsiteX7672" y="connsiteY7672"/>
                </a:cxn>
                <a:cxn ang="0">
                  <a:pos x="connsiteX7673" y="connsiteY7673"/>
                </a:cxn>
                <a:cxn ang="0">
                  <a:pos x="connsiteX7674" y="connsiteY7674"/>
                </a:cxn>
                <a:cxn ang="0">
                  <a:pos x="connsiteX7675" y="connsiteY7675"/>
                </a:cxn>
                <a:cxn ang="0">
                  <a:pos x="connsiteX7676" y="connsiteY7676"/>
                </a:cxn>
                <a:cxn ang="0">
                  <a:pos x="connsiteX7677" y="connsiteY7677"/>
                </a:cxn>
                <a:cxn ang="0">
                  <a:pos x="connsiteX7678" y="connsiteY7678"/>
                </a:cxn>
                <a:cxn ang="0">
                  <a:pos x="connsiteX7679" y="connsiteY7679"/>
                </a:cxn>
                <a:cxn ang="0">
                  <a:pos x="connsiteX7680" y="connsiteY7680"/>
                </a:cxn>
                <a:cxn ang="0">
                  <a:pos x="connsiteX7681" y="connsiteY7681"/>
                </a:cxn>
                <a:cxn ang="0">
                  <a:pos x="connsiteX7682" y="connsiteY7682"/>
                </a:cxn>
                <a:cxn ang="0">
                  <a:pos x="connsiteX7683" y="connsiteY7683"/>
                </a:cxn>
                <a:cxn ang="0">
                  <a:pos x="connsiteX7684" y="connsiteY7684"/>
                </a:cxn>
                <a:cxn ang="0">
                  <a:pos x="connsiteX7685" y="connsiteY7685"/>
                </a:cxn>
                <a:cxn ang="0">
                  <a:pos x="connsiteX7686" y="connsiteY7686"/>
                </a:cxn>
                <a:cxn ang="0">
                  <a:pos x="connsiteX7687" y="connsiteY7687"/>
                </a:cxn>
                <a:cxn ang="0">
                  <a:pos x="connsiteX7688" y="connsiteY7688"/>
                </a:cxn>
                <a:cxn ang="0">
                  <a:pos x="connsiteX7689" y="connsiteY7689"/>
                </a:cxn>
                <a:cxn ang="0">
                  <a:pos x="connsiteX7690" y="connsiteY7690"/>
                </a:cxn>
                <a:cxn ang="0">
                  <a:pos x="connsiteX7691" y="connsiteY7691"/>
                </a:cxn>
                <a:cxn ang="0">
                  <a:pos x="connsiteX7692" y="connsiteY7692"/>
                </a:cxn>
                <a:cxn ang="0">
                  <a:pos x="connsiteX7693" y="connsiteY7693"/>
                </a:cxn>
                <a:cxn ang="0">
                  <a:pos x="connsiteX7694" y="connsiteY7694"/>
                </a:cxn>
                <a:cxn ang="0">
                  <a:pos x="connsiteX7695" y="connsiteY7695"/>
                </a:cxn>
                <a:cxn ang="0">
                  <a:pos x="connsiteX7696" y="connsiteY7696"/>
                </a:cxn>
                <a:cxn ang="0">
                  <a:pos x="connsiteX7697" y="connsiteY7697"/>
                </a:cxn>
                <a:cxn ang="0">
                  <a:pos x="connsiteX7698" y="connsiteY7698"/>
                </a:cxn>
                <a:cxn ang="0">
                  <a:pos x="connsiteX7699" y="connsiteY7699"/>
                </a:cxn>
                <a:cxn ang="0">
                  <a:pos x="connsiteX7700" y="connsiteY7700"/>
                </a:cxn>
                <a:cxn ang="0">
                  <a:pos x="connsiteX7701" y="connsiteY7701"/>
                </a:cxn>
                <a:cxn ang="0">
                  <a:pos x="connsiteX7702" y="connsiteY7702"/>
                </a:cxn>
                <a:cxn ang="0">
                  <a:pos x="connsiteX7703" y="connsiteY7703"/>
                </a:cxn>
                <a:cxn ang="0">
                  <a:pos x="connsiteX7704" y="connsiteY7704"/>
                </a:cxn>
                <a:cxn ang="0">
                  <a:pos x="connsiteX7705" y="connsiteY7705"/>
                </a:cxn>
                <a:cxn ang="0">
                  <a:pos x="connsiteX7706" y="connsiteY7706"/>
                </a:cxn>
                <a:cxn ang="0">
                  <a:pos x="connsiteX7707" y="connsiteY7707"/>
                </a:cxn>
                <a:cxn ang="0">
                  <a:pos x="connsiteX7708" y="connsiteY7708"/>
                </a:cxn>
                <a:cxn ang="0">
                  <a:pos x="connsiteX7709" y="connsiteY7709"/>
                </a:cxn>
                <a:cxn ang="0">
                  <a:pos x="connsiteX7710" y="connsiteY7710"/>
                </a:cxn>
                <a:cxn ang="0">
                  <a:pos x="connsiteX7711" y="connsiteY7711"/>
                </a:cxn>
                <a:cxn ang="0">
                  <a:pos x="connsiteX7712" y="connsiteY7712"/>
                </a:cxn>
                <a:cxn ang="0">
                  <a:pos x="connsiteX7713" y="connsiteY7713"/>
                </a:cxn>
                <a:cxn ang="0">
                  <a:pos x="connsiteX7714" y="connsiteY7714"/>
                </a:cxn>
                <a:cxn ang="0">
                  <a:pos x="connsiteX7715" y="connsiteY7715"/>
                </a:cxn>
                <a:cxn ang="0">
                  <a:pos x="connsiteX7716" y="connsiteY7716"/>
                </a:cxn>
                <a:cxn ang="0">
                  <a:pos x="connsiteX7717" y="connsiteY7717"/>
                </a:cxn>
                <a:cxn ang="0">
                  <a:pos x="connsiteX7718" y="connsiteY7718"/>
                </a:cxn>
                <a:cxn ang="0">
                  <a:pos x="connsiteX7719" y="connsiteY7719"/>
                </a:cxn>
                <a:cxn ang="0">
                  <a:pos x="connsiteX7720" y="connsiteY7720"/>
                </a:cxn>
                <a:cxn ang="0">
                  <a:pos x="connsiteX7721" y="connsiteY7721"/>
                </a:cxn>
                <a:cxn ang="0">
                  <a:pos x="connsiteX7722" y="connsiteY7722"/>
                </a:cxn>
                <a:cxn ang="0">
                  <a:pos x="connsiteX7723" y="connsiteY7723"/>
                </a:cxn>
                <a:cxn ang="0">
                  <a:pos x="connsiteX7724" y="connsiteY7724"/>
                </a:cxn>
                <a:cxn ang="0">
                  <a:pos x="connsiteX7725" y="connsiteY7725"/>
                </a:cxn>
                <a:cxn ang="0">
                  <a:pos x="connsiteX7726" y="connsiteY7726"/>
                </a:cxn>
                <a:cxn ang="0">
                  <a:pos x="connsiteX7727" y="connsiteY7727"/>
                </a:cxn>
                <a:cxn ang="0">
                  <a:pos x="connsiteX7728" y="connsiteY7728"/>
                </a:cxn>
                <a:cxn ang="0">
                  <a:pos x="connsiteX7729" y="connsiteY7729"/>
                </a:cxn>
                <a:cxn ang="0">
                  <a:pos x="connsiteX7730" y="connsiteY7730"/>
                </a:cxn>
                <a:cxn ang="0">
                  <a:pos x="connsiteX7731" y="connsiteY7731"/>
                </a:cxn>
                <a:cxn ang="0">
                  <a:pos x="connsiteX7732" y="connsiteY7732"/>
                </a:cxn>
                <a:cxn ang="0">
                  <a:pos x="connsiteX7733" y="connsiteY7733"/>
                </a:cxn>
                <a:cxn ang="0">
                  <a:pos x="connsiteX7734" y="connsiteY7734"/>
                </a:cxn>
                <a:cxn ang="0">
                  <a:pos x="connsiteX7735" y="connsiteY7735"/>
                </a:cxn>
                <a:cxn ang="0">
                  <a:pos x="connsiteX7736" y="connsiteY7736"/>
                </a:cxn>
                <a:cxn ang="0">
                  <a:pos x="connsiteX7737" y="connsiteY7737"/>
                </a:cxn>
                <a:cxn ang="0">
                  <a:pos x="connsiteX7738" y="connsiteY7738"/>
                </a:cxn>
                <a:cxn ang="0">
                  <a:pos x="connsiteX7739" y="connsiteY7739"/>
                </a:cxn>
                <a:cxn ang="0">
                  <a:pos x="connsiteX7740" y="connsiteY7740"/>
                </a:cxn>
                <a:cxn ang="0">
                  <a:pos x="connsiteX7741" y="connsiteY7741"/>
                </a:cxn>
                <a:cxn ang="0">
                  <a:pos x="connsiteX7742" y="connsiteY7742"/>
                </a:cxn>
                <a:cxn ang="0">
                  <a:pos x="connsiteX7743" y="connsiteY7743"/>
                </a:cxn>
                <a:cxn ang="0">
                  <a:pos x="connsiteX7744" y="connsiteY7744"/>
                </a:cxn>
                <a:cxn ang="0">
                  <a:pos x="connsiteX7745" y="connsiteY7745"/>
                </a:cxn>
                <a:cxn ang="0">
                  <a:pos x="connsiteX7746" y="connsiteY7746"/>
                </a:cxn>
                <a:cxn ang="0">
                  <a:pos x="connsiteX7747" y="connsiteY7747"/>
                </a:cxn>
                <a:cxn ang="0">
                  <a:pos x="connsiteX7748" y="connsiteY7748"/>
                </a:cxn>
                <a:cxn ang="0">
                  <a:pos x="connsiteX7749" y="connsiteY7749"/>
                </a:cxn>
                <a:cxn ang="0">
                  <a:pos x="connsiteX7750" y="connsiteY7750"/>
                </a:cxn>
                <a:cxn ang="0">
                  <a:pos x="connsiteX7751" y="connsiteY7751"/>
                </a:cxn>
                <a:cxn ang="0">
                  <a:pos x="connsiteX7752" y="connsiteY7752"/>
                </a:cxn>
                <a:cxn ang="0">
                  <a:pos x="connsiteX7753" y="connsiteY7753"/>
                </a:cxn>
                <a:cxn ang="0">
                  <a:pos x="connsiteX7754" y="connsiteY7754"/>
                </a:cxn>
                <a:cxn ang="0">
                  <a:pos x="connsiteX7755" y="connsiteY7755"/>
                </a:cxn>
                <a:cxn ang="0">
                  <a:pos x="connsiteX7756" y="connsiteY7756"/>
                </a:cxn>
                <a:cxn ang="0">
                  <a:pos x="connsiteX7757" y="connsiteY7757"/>
                </a:cxn>
                <a:cxn ang="0">
                  <a:pos x="connsiteX7758" y="connsiteY7758"/>
                </a:cxn>
                <a:cxn ang="0">
                  <a:pos x="connsiteX7759" y="connsiteY7759"/>
                </a:cxn>
                <a:cxn ang="0">
                  <a:pos x="connsiteX7760" y="connsiteY7760"/>
                </a:cxn>
                <a:cxn ang="0">
                  <a:pos x="connsiteX7761" y="connsiteY7761"/>
                </a:cxn>
                <a:cxn ang="0">
                  <a:pos x="connsiteX7762" y="connsiteY7762"/>
                </a:cxn>
                <a:cxn ang="0">
                  <a:pos x="connsiteX7763" y="connsiteY7763"/>
                </a:cxn>
                <a:cxn ang="0">
                  <a:pos x="connsiteX7764" y="connsiteY7764"/>
                </a:cxn>
                <a:cxn ang="0">
                  <a:pos x="connsiteX7765" y="connsiteY7765"/>
                </a:cxn>
                <a:cxn ang="0">
                  <a:pos x="connsiteX7766" y="connsiteY7766"/>
                </a:cxn>
                <a:cxn ang="0">
                  <a:pos x="connsiteX7767" y="connsiteY7767"/>
                </a:cxn>
                <a:cxn ang="0">
                  <a:pos x="connsiteX7768" y="connsiteY7768"/>
                </a:cxn>
                <a:cxn ang="0">
                  <a:pos x="connsiteX7769" y="connsiteY7769"/>
                </a:cxn>
                <a:cxn ang="0">
                  <a:pos x="connsiteX7770" y="connsiteY7770"/>
                </a:cxn>
                <a:cxn ang="0">
                  <a:pos x="connsiteX7771" y="connsiteY7771"/>
                </a:cxn>
                <a:cxn ang="0">
                  <a:pos x="connsiteX7772" y="connsiteY7772"/>
                </a:cxn>
                <a:cxn ang="0">
                  <a:pos x="connsiteX7773" y="connsiteY7773"/>
                </a:cxn>
                <a:cxn ang="0">
                  <a:pos x="connsiteX7774" y="connsiteY7774"/>
                </a:cxn>
                <a:cxn ang="0">
                  <a:pos x="connsiteX7775" y="connsiteY7775"/>
                </a:cxn>
                <a:cxn ang="0">
                  <a:pos x="connsiteX7776" y="connsiteY7776"/>
                </a:cxn>
                <a:cxn ang="0">
                  <a:pos x="connsiteX7777" y="connsiteY7777"/>
                </a:cxn>
                <a:cxn ang="0">
                  <a:pos x="connsiteX7778" y="connsiteY7778"/>
                </a:cxn>
                <a:cxn ang="0">
                  <a:pos x="connsiteX7779" y="connsiteY7779"/>
                </a:cxn>
                <a:cxn ang="0">
                  <a:pos x="connsiteX7780" y="connsiteY7780"/>
                </a:cxn>
                <a:cxn ang="0">
                  <a:pos x="connsiteX7781" y="connsiteY7781"/>
                </a:cxn>
                <a:cxn ang="0">
                  <a:pos x="connsiteX7782" y="connsiteY7782"/>
                </a:cxn>
                <a:cxn ang="0">
                  <a:pos x="connsiteX7783" y="connsiteY7783"/>
                </a:cxn>
                <a:cxn ang="0">
                  <a:pos x="connsiteX7784" y="connsiteY7784"/>
                </a:cxn>
                <a:cxn ang="0">
                  <a:pos x="connsiteX7785" y="connsiteY7785"/>
                </a:cxn>
                <a:cxn ang="0">
                  <a:pos x="connsiteX7786" y="connsiteY7786"/>
                </a:cxn>
                <a:cxn ang="0">
                  <a:pos x="connsiteX7787" y="connsiteY7787"/>
                </a:cxn>
                <a:cxn ang="0">
                  <a:pos x="connsiteX7788" y="connsiteY7788"/>
                </a:cxn>
                <a:cxn ang="0">
                  <a:pos x="connsiteX7789" y="connsiteY7789"/>
                </a:cxn>
                <a:cxn ang="0">
                  <a:pos x="connsiteX7790" y="connsiteY7790"/>
                </a:cxn>
                <a:cxn ang="0">
                  <a:pos x="connsiteX7791" y="connsiteY7791"/>
                </a:cxn>
                <a:cxn ang="0">
                  <a:pos x="connsiteX7792" y="connsiteY7792"/>
                </a:cxn>
                <a:cxn ang="0">
                  <a:pos x="connsiteX7793" y="connsiteY7793"/>
                </a:cxn>
                <a:cxn ang="0">
                  <a:pos x="connsiteX7794" y="connsiteY7794"/>
                </a:cxn>
                <a:cxn ang="0">
                  <a:pos x="connsiteX7795" y="connsiteY7795"/>
                </a:cxn>
                <a:cxn ang="0">
                  <a:pos x="connsiteX7796" y="connsiteY7796"/>
                </a:cxn>
                <a:cxn ang="0">
                  <a:pos x="connsiteX7797" y="connsiteY7797"/>
                </a:cxn>
                <a:cxn ang="0">
                  <a:pos x="connsiteX7798" y="connsiteY7798"/>
                </a:cxn>
                <a:cxn ang="0">
                  <a:pos x="connsiteX7799" y="connsiteY7799"/>
                </a:cxn>
                <a:cxn ang="0">
                  <a:pos x="connsiteX7800" y="connsiteY7800"/>
                </a:cxn>
                <a:cxn ang="0">
                  <a:pos x="connsiteX7801" y="connsiteY7801"/>
                </a:cxn>
                <a:cxn ang="0">
                  <a:pos x="connsiteX7802" y="connsiteY7802"/>
                </a:cxn>
                <a:cxn ang="0">
                  <a:pos x="connsiteX7803" y="connsiteY7803"/>
                </a:cxn>
                <a:cxn ang="0">
                  <a:pos x="connsiteX7804" y="connsiteY7804"/>
                </a:cxn>
                <a:cxn ang="0">
                  <a:pos x="connsiteX7805" y="connsiteY7805"/>
                </a:cxn>
                <a:cxn ang="0">
                  <a:pos x="connsiteX7806" y="connsiteY7806"/>
                </a:cxn>
                <a:cxn ang="0">
                  <a:pos x="connsiteX7807" y="connsiteY7807"/>
                </a:cxn>
                <a:cxn ang="0">
                  <a:pos x="connsiteX7808" y="connsiteY7808"/>
                </a:cxn>
                <a:cxn ang="0">
                  <a:pos x="connsiteX7809" y="connsiteY7809"/>
                </a:cxn>
                <a:cxn ang="0">
                  <a:pos x="connsiteX7810" y="connsiteY7810"/>
                </a:cxn>
                <a:cxn ang="0">
                  <a:pos x="connsiteX7811" y="connsiteY7811"/>
                </a:cxn>
                <a:cxn ang="0">
                  <a:pos x="connsiteX7812" y="connsiteY7812"/>
                </a:cxn>
                <a:cxn ang="0">
                  <a:pos x="connsiteX7813" y="connsiteY7813"/>
                </a:cxn>
                <a:cxn ang="0">
                  <a:pos x="connsiteX7814" y="connsiteY7814"/>
                </a:cxn>
                <a:cxn ang="0">
                  <a:pos x="connsiteX7815" y="connsiteY7815"/>
                </a:cxn>
                <a:cxn ang="0">
                  <a:pos x="connsiteX7816" y="connsiteY7816"/>
                </a:cxn>
                <a:cxn ang="0">
                  <a:pos x="connsiteX7817" y="connsiteY7817"/>
                </a:cxn>
                <a:cxn ang="0">
                  <a:pos x="connsiteX7818" y="connsiteY7818"/>
                </a:cxn>
                <a:cxn ang="0">
                  <a:pos x="connsiteX7819" y="connsiteY7819"/>
                </a:cxn>
                <a:cxn ang="0">
                  <a:pos x="connsiteX7820" y="connsiteY7820"/>
                </a:cxn>
                <a:cxn ang="0">
                  <a:pos x="connsiteX7821" y="connsiteY7821"/>
                </a:cxn>
                <a:cxn ang="0">
                  <a:pos x="connsiteX7822" y="connsiteY7822"/>
                </a:cxn>
                <a:cxn ang="0">
                  <a:pos x="connsiteX7823" y="connsiteY7823"/>
                </a:cxn>
                <a:cxn ang="0">
                  <a:pos x="connsiteX7824" y="connsiteY7824"/>
                </a:cxn>
                <a:cxn ang="0">
                  <a:pos x="connsiteX7825" y="connsiteY7825"/>
                </a:cxn>
                <a:cxn ang="0">
                  <a:pos x="connsiteX7826" y="connsiteY7826"/>
                </a:cxn>
                <a:cxn ang="0">
                  <a:pos x="connsiteX7827" y="connsiteY7827"/>
                </a:cxn>
                <a:cxn ang="0">
                  <a:pos x="connsiteX7828" y="connsiteY7828"/>
                </a:cxn>
                <a:cxn ang="0">
                  <a:pos x="connsiteX7829" y="connsiteY7829"/>
                </a:cxn>
                <a:cxn ang="0">
                  <a:pos x="connsiteX7830" y="connsiteY7830"/>
                </a:cxn>
                <a:cxn ang="0">
                  <a:pos x="connsiteX7831" y="connsiteY7831"/>
                </a:cxn>
                <a:cxn ang="0">
                  <a:pos x="connsiteX7832" y="connsiteY7832"/>
                </a:cxn>
                <a:cxn ang="0">
                  <a:pos x="connsiteX7833" y="connsiteY7833"/>
                </a:cxn>
                <a:cxn ang="0">
                  <a:pos x="connsiteX7834" y="connsiteY7834"/>
                </a:cxn>
                <a:cxn ang="0">
                  <a:pos x="connsiteX7835" y="connsiteY7835"/>
                </a:cxn>
                <a:cxn ang="0">
                  <a:pos x="connsiteX7836" y="connsiteY7836"/>
                </a:cxn>
                <a:cxn ang="0">
                  <a:pos x="connsiteX7837" y="connsiteY7837"/>
                </a:cxn>
                <a:cxn ang="0">
                  <a:pos x="connsiteX7838" y="connsiteY7838"/>
                </a:cxn>
                <a:cxn ang="0">
                  <a:pos x="connsiteX7839" y="connsiteY7839"/>
                </a:cxn>
                <a:cxn ang="0">
                  <a:pos x="connsiteX7840" y="connsiteY7840"/>
                </a:cxn>
                <a:cxn ang="0">
                  <a:pos x="connsiteX7841" y="connsiteY7841"/>
                </a:cxn>
                <a:cxn ang="0">
                  <a:pos x="connsiteX7842" y="connsiteY7842"/>
                </a:cxn>
                <a:cxn ang="0">
                  <a:pos x="connsiteX7843" y="connsiteY7843"/>
                </a:cxn>
                <a:cxn ang="0">
                  <a:pos x="connsiteX7844" y="connsiteY7844"/>
                </a:cxn>
                <a:cxn ang="0">
                  <a:pos x="connsiteX7845" y="connsiteY7845"/>
                </a:cxn>
                <a:cxn ang="0">
                  <a:pos x="connsiteX7846" y="connsiteY7846"/>
                </a:cxn>
                <a:cxn ang="0">
                  <a:pos x="connsiteX7847" y="connsiteY7847"/>
                </a:cxn>
                <a:cxn ang="0">
                  <a:pos x="connsiteX7848" y="connsiteY7848"/>
                </a:cxn>
                <a:cxn ang="0">
                  <a:pos x="connsiteX7849" y="connsiteY7849"/>
                </a:cxn>
                <a:cxn ang="0">
                  <a:pos x="connsiteX7850" y="connsiteY7850"/>
                </a:cxn>
                <a:cxn ang="0">
                  <a:pos x="connsiteX7851" y="connsiteY7851"/>
                </a:cxn>
                <a:cxn ang="0">
                  <a:pos x="connsiteX7852" y="connsiteY7852"/>
                </a:cxn>
                <a:cxn ang="0">
                  <a:pos x="connsiteX7853" y="connsiteY7853"/>
                </a:cxn>
                <a:cxn ang="0">
                  <a:pos x="connsiteX7854" y="connsiteY7854"/>
                </a:cxn>
                <a:cxn ang="0">
                  <a:pos x="connsiteX7855" y="connsiteY7855"/>
                </a:cxn>
                <a:cxn ang="0">
                  <a:pos x="connsiteX7856" y="connsiteY7856"/>
                </a:cxn>
                <a:cxn ang="0">
                  <a:pos x="connsiteX7857" y="connsiteY7857"/>
                </a:cxn>
                <a:cxn ang="0">
                  <a:pos x="connsiteX7858" y="connsiteY7858"/>
                </a:cxn>
                <a:cxn ang="0">
                  <a:pos x="connsiteX7859" y="connsiteY7859"/>
                </a:cxn>
                <a:cxn ang="0">
                  <a:pos x="connsiteX7860" y="connsiteY7860"/>
                </a:cxn>
                <a:cxn ang="0">
                  <a:pos x="connsiteX7861" y="connsiteY7861"/>
                </a:cxn>
                <a:cxn ang="0">
                  <a:pos x="connsiteX7862" y="connsiteY7862"/>
                </a:cxn>
                <a:cxn ang="0">
                  <a:pos x="connsiteX7863" y="connsiteY7863"/>
                </a:cxn>
                <a:cxn ang="0">
                  <a:pos x="connsiteX7864" y="connsiteY7864"/>
                </a:cxn>
                <a:cxn ang="0">
                  <a:pos x="connsiteX7865" y="connsiteY7865"/>
                </a:cxn>
                <a:cxn ang="0">
                  <a:pos x="connsiteX7866" y="connsiteY7866"/>
                </a:cxn>
                <a:cxn ang="0">
                  <a:pos x="connsiteX7867" y="connsiteY7867"/>
                </a:cxn>
                <a:cxn ang="0">
                  <a:pos x="connsiteX7868" y="connsiteY7868"/>
                </a:cxn>
                <a:cxn ang="0">
                  <a:pos x="connsiteX7869" y="connsiteY7869"/>
                </a:cxn>
                <a:cxn ang="0">
                  <a:pos x="connsiteX7870" y="connsiteY7870"/>
                </a:cxn>
                <a:cxn ang="0">
                  <a:pos x="connsiteX7871" y="connsiteY7871"/>
                </a:cxn>
                <a:cxn ang="0">
                  <a:pos x="connsiteX7872" y="connsiteY7872"/>
                </a:cxn>
                <a:cxn ang="0">
                  <a:pos x="connsiteX7873" y="connsiteY7873"/>
                </a:cxn>
                <a:cxn ang="0">
                  <a:pos x="connsiteX7874" y="connsiteY7874"/>
                </a:cxn>
                <a:cxn ang="0">
                  <a:pos x="connsiteX7875" y="connsiteY7875"/>
                </a:cxn>
                <a:cxn ang="0">
                  <a:pos x="connsiteX7876" y="connsiteY7876"/>
                </a:cxn>
                <a:cxn ang="0">
                  <a:pos x="connsiteX7877" y="connsiteY7877"/>
                </a:cxn>
                <a:cxn ang="0">
                  <a:pos x="connsiteX7878" y="connsiteY7878"/>
                </a:cxn>
                <a:cxn ang="0">
                  <a:pos x="connsiteX7879" y="connsiteY7879"/>
                </a:cxn>
                <a:cxn ang="0">
                  <a:pos x="connsiteX7880" y="connsiteY7880"/>
                </a:cxn>
                <a:cxn ang="0">
                  <a:pos x="connsiteX7881" y="connsiteY7881"/>
                </a:cxn>
                <a:cxn ang="0">
                  <a:pos x="connsiteX7882" y="connsiteY7882"/>
                </a:cxn>
                <a:cxn ang="0">
                  <a:pos x="connsiteX7883" y="connsiteY7883"/>
                </a:cxn>
                <a:cxn ang="0">
                  <a:pos x="connsiteX7884" y="connsiteY7884"/>
                </a:cxn>
                <a:cxn ang="0">
                  <a:pos x="connsiteX7885" y="connsiteY7885"/>
                </a:cxn>
                <a:cxn ang="0">
                  <a:pos x="connsiteX7886" y="connsiteY7886"/>
                </a:cxn>
                <a:cxn ang="0">
                  <a:pos x="connsiteX7887" y="connsiteY7887"/>
                </a:cxn>
                <a:cxn ang="0">
                  <a:pos x="connsiteX7888" y="connsiteY7888"/>
                </a:cxn>
                <a:cxn ang="0">
                  <a:pos x="connsiteX7889" y="connsiteY7889"/>
                </a:cxn>
                <a:cxn ang="0">
                  <a:pos x="connsiteX7890" y="connsiteY7890"/>
                </a:cxn>
                <a:cxn ang="0">
                  <a:pos x="connsiteX7891" y="connsiteY7891"/>
                </a:cxn>
                <a:cxn ang="0">
                  <a:pos x="connsiteX7892" y="connsiteY7892"/>
                </a:cxn>
                <a:cxn ang="0">
                  <a:pos x="connsiteX7893" y="connsiteY7893"/>
                </a:cxn>
                <a:cxn ang="0">
                  <a:pos x="connsiteX7894" y="connsiteY7894"/>
                </a:cxn>
                <a:cxn ang="0">
                  <a:pos x="connsiteX7895" y="connsiteY7895"/>
                </a:cxn>
                <a:cxn ang="0">
                  <a:pos x="connsiteX7896" y="connsiteY7896"/>
                </a:cxn>
                <a:cxn ang="0">
                  <a:pos x="connsiteX7897" y="connsiteY7897"/>
                </a:cxn>
                <a:cxn ang="0">
                  <a:pos x="connsiteX7898" y="connsiteY7898"/>
                </a:cxn>
                <a:cxn ang="0">
                  <a:pos x="connsiteX7899" y="connsiteY7899"/>
                </a:cxn>
                <a:cxn ang="0">
                  <a:pos x="connsiteX7900" y="connsiteY7900"/>
                </a:cxn>
                <a:cxn ang="0">
                  <a:pos x="connsiteX7901" y="connsiteY7901"/>
                </a:cxn>
                <a:cxn ang="0">
                  <a:pos x="connsiteX7902" y="connsiteY7902"/>
                </a:cxn>
                <a:cxn ang="0">
                  <a:pos x="connsiteX7903" y="connsiteY7903"/>
                </a:cxn>
                <a:cxn ang="0">
                  <a:pos x="connsiteX7904" y="connsiteY7904"/>
                </a:cxn>
                <a:cxn ang="0">
                  <a:pos x="connsiteX7905" y="connsiteY7905"/>
                </a:cxn>
                <a:cxn ang="0">
                  <a:pos x="connsiteX7906" y="connsiteY7906"/>
                </a:cxn>
                <a:cxn ang="0">
                  <a:pos x="connsiteX7907" y="connsiteY7907"/>
                </a:cxn>
                <a:cxn ang="0">
                  <a:pos x="connsiteX7908" y="connsiteY7908"/>
                </a:cxn>
                <a:cxn ang="0">
                  <a:pos x="connsiteX7909" y="connsiteY7909"/>
                </a:cxn>
                <a:cxn ang="0">
                  <a:pos x="connsiteX7910" y="connsiteY7910"/>
                </a:cxn>
                <a:cxn ang="0">
                  <a:pos x="connsiteX7911" y="connsiteY7911"/>
                </a:cxn>
                <a:cxn ang="0">
                  <a:pos x="connsiteX7912" y="connsiteY7912"/>
                </a:cxn>
                <a:cxn ang="0">
                  <a:pos x="connsiteX7913" y="connsiteY7913"/>
                </a:cxn>
                <a:cxn ang="0">
                  <a:pos x="connsiteX7914" y="connsiteY7914"/>
                </a:cxn>
                <a:cxn ang="0">
                  <a:pos x="connsiteX7915" y="connsiteY7915"/>
                </a:cxn>
                <a:cxn ang="0">
                  <a:pos x="connsiteX7916" y="connsiteY7916"/>
                </a:cxn>
                <a:cxn ang="0">
                  <a:pos x="connsiteX7917" y="connsiteY7917"/>
                </a:cxn>
                <a:cxn ang="0">
                  <a:pos x="connsiteX7918" y="connsiteY7918"/>
                </a:cxn>
                <a:cxn ang="0">
                  <a:pos x="connsiteX7919" y="connsiteY7919"/>
                </a:cxn>
                <a:cxn ang="0">
                  <a:pos x="connsiteX7920" y="connsiteY7920"/>
                </a:cxn>
                <a:cxn ang="0">
                  <a:pos x="connsiteX7921" y="connsiteY7921"/>
                </a:cxn>
                <a:cxn ang="0">
                  <a:pos x="connsiteX7922" y="connsiteY7922"/>
                </a:cxn>
                <a:cxn ang="0">
                  <a:pos x="connsiteX7923" y="connsiteY7923"/>
                </a:cxn>
                <a:cxn ang="0">
                  <a:pos x="connsiteX7924" y="connsiteY7924"/>
                </a:cxn>
                <a:cxn ang="0">
                  <a:pos x="connsiteX7925" y="connsiteY7925"/>
                </a:cxn>
                <a:cxn ang="0">
                  <a:pos x="connsiteX7926" y="connsiteY7926"/>
                </a:cxn>
                <a:cxn ang="0">
                  <a:pos x="connsiteX7927" y="connsiteY7927"/>
                </a:cxn>
                <a:cxn ang="0">
                  <a:pos x="connsiteX7928" y="connsiteY7928"/>
                </a:cxn>
                <a:cxn ang="0">
                  <a:pos x="connsiteX7929" y="connsiteY7929"/>
                </a:cxn>
                <a:cxn ang="0">
                  <a:pos x="connsiteX7930" y="connsiteY7930"/>
                </a:cxn>
                <a:cxn ang="0">
                  <a:pos x="connsiteX7931" y="connsiteY7931"/>
                </a:cxn>
                <a:cxn ang="0">
                  <a:pos x="connsiteX7932" y="connsiteY7932"/>
                </a:cxn>
                <a:cxn ang="0">
                  <a:pos x="connsiteX7933" y="connsiteY7933"/>
                </a:cxn>
                <a:cxn ang="0">
                  <a:pos x="connsiteX7934" y="connsiteY7934"/>
                </a:cxn>
                <a:cxn ang="0">
                  <a:pos x="connsiteX7935" y="connsiteY7935"/>
                </a:cxn>
                <a:cxn ang="0">
                  <a:pos x="connsiteX7936" y="connsiteY7936"/>
                </a:cxn>
                <a:cxn ang="0">
                  <a:pos x="connsiteX7937" y="connsiteY7937"/>
                </a:cxn>
                <a:cxn ang="0">
                  <a:pos x="connsiteX7938" y="connsiteY7938"/>
                </a:cxn>
                <a:cxn ang="0">
                  <a:pos x="connsiteX7939" y="connsiteY7939"/>
                </a:cxn>
                <a:cxn ang="0">
                  <a:pos x="connsiteX7940" y="connsiteY7940"/>
                </a:cxn>
                <a:cxn ang="0">
                  <a:pos x="connsiteX7941" y="connsiteY7941"/>
                </a:cxn>
                <a:cxn ang="0">
                  <a:pos x="connsiteX7942" y="connsiteY7942"/>
                </a:cxn>
                <a:cxn ang="0">
                  <a:pos x="connsiteX7943" y="connsiteY7943"/>
                </a:cxn>
                <a:cxn ang="0">
                  <a:pos x="connsiteX7944" y="connsiteY7944"/>
                </a:cxn>
                <a:cxn ang="0">
                  <a:pos x="connsiteX7945" y="connsiteY7945"/>
                </a:cxn>
                <a:cxn ang="0">
                  <a:pos x="connsiteX7946" y="connsiteY7946"/>
                </a:cxn>
                <a:cxn ang="0">
                  <a:pos x="connsiteX7947" y="connsiteY7947"/>
                </a:cxn>
                <a:cxn ang="0">
                  <a:pos x="connsiteX7948" y="connsiteY7948"/>
                </a:cxn>
                <a:cxn ang="0">
                  <a:pos x="connsiteX7949" y="connsiteY7949"/>
                </a:cxn>
                <a:cxn ang="0">
                  <a:pos x="connsiteX7950" y="connsiteY7950"/>
                </a:cxn>
                <a:cxn ang="0">
                  <a:pos x="connsiteX7951" y="connsiteY7951"/>
                </a:cxn>
                <a:cxn ang="0">
                  <a:pos x="connsiteX7952" y="connsiteY7952"/>
                </a:cxn>
                <a:cxn ang="0">
                  <a:pos x="connsiteX7953" y="connsiteY7953"/>
                </a:cxn>
                <a:cxn ang="0">
                  <a:pos x="connsiteX7954" y="connsiteY7954"/>
                </a:cxn>
                <a:cxn ang="0">
                  <a:pos x="connsiteX7955" y="connsiteY7955"/>
                </a:cxn>
                <a:cxn ang="0">
                  <a:pos x="connsiteX7956" y="connsiteY7956"/>
                </a:cxn>
                <a:cxn ang="0">
                  <a:pos x="connsiteX7957" y="connsiteY7957"/>
                </a:cxn>
                <a:cxn ang="0">
                  <a:pos x="connsiteX7958" y="connsiteY7958"/>
                </a:cxn>
                <a:cxn ang="0">
                  <a:pos x="connsiteX7959" y="connsiteY7959"/>
                </a:cxn>
                <a:cxn ang="0">
                  <a:pos x="connsiteX7960" y="connsiteY7960"/>
                </a:cxn>
                <a:cxn ang="0">
                  <a:pos x="connsiteX7961" y="connsiteY7961"/>
                </a:cxn>
                <a:cxn ang="0">
                  <a:pos x="connsiteX7962" y="connsiteY7962"/>
                </a:cxn>
                <a:cxn ang="0">
                  <a:pos x="connsiteX7963" y="connsiteY7963"/>
                </a:cxn>
                <a:cxn ang="0">
                  <a:pos x="connsiteX7964" y="connsiteY7964"/>
                </a:cxn>
                <a:cxn ang="0">
                  <a:pos x="connsiteX7965" y="connsiteY7965"/>
                </a:cxn>
                <a:cxn ang="0">
                  <a:pos x="connsiteX7966" y="connsiteY7966"/>
                </a:cxn>
                <a:cxn ang="0">
                  <a:pos x="connsiteX7967" y="connsiteY7967"/>
                </a:cxn>
                <a:cxn ang="0">
                  <a:pos x="connsiteX7968" y="connsiteY7968"/>
                </a:cxn>
                <a:cxn ang="0">
                  <a:pos x="connsiteX7969" y="connsiteY7969"/>
                </a:cxn>
                <a:cxn ang="0">
                  <a:pos x="connsiteX7970" y="connsiteY7970"/>
                </a:cxn>
                <a:cxn ang="0">
                  <a:pos x="connsiteX7971" y="connsiteY7971"/>
                </a:cxn>
                <a:cxn ang="0">
                  <a:pos x="connsiteX7972" y="connsiteY7972"/>
                </a:cxn>
                <a:cxn ang="0">
                  <a:pos x="connsiteX7973" y="connsiteY7973"/>
                </a:cxn>
                <a:cxn ang="0">
                  <a:pos x="connsiteX7974" y="connsiteY7974"/>
                </a:cxn>
                <a:cxn ang="0">
                  <a:pos x="connsiteX7975" y="connsiteY7975"/>
                </a:cxn>
                <a:cxn ang="0">
                  <a:pos x="connsiteX7976" y="connsiteY7976"/>
                </a:cxn>
                <a:cxn ang="0">
                  <a:pos x="connsiteX7977" y="connsiteY7977"/>
                </a:cxn>
                <a:cxn ang="0">
                  <a:pos x="connsiteX7978" y="connsiteY7978"/>
                </a:cxn>
                <a:cxn ang="0">
                  <a:pos x="connsiteX7979" y="connsiteY7979"/>
                </a:cxn>
                <a:cxn ang="0">
                  <a:pos x="connsiteX7980" y="connsiteY7980"/>
                </a:cxn>
                <a:cxn ang="0">
                  <a:pos x="connsiteX7981" y="connsiteY7981"/>
                </a:cxn>
                <a:cxn ang="0">
                  <a:pos x="connsiteX7982" y="connsiteY7982"/>
                </a:cxn>
                <a:cxn ang="0">
                  <a:pos x="connsiteX7983" y="connsiteY7983"/>
                </a:cxn>
                <a:cxn ang="0">
                  <a:pos x="connsiteX7984" y="connsiteY7984"/>
                </a:cxn>
                <a:cxn ang="0">
                  <a:pos x="connsiteX7985" y="connsiteY7985"/>
                </a:cxn>
                <a:cxn ang="0">
                  <a:pos x="connsiteX7986" y="connsiteY7986"/>
                </a:cxn>
                <a:cxn ang="0">
                  <a:pos x="connsiteX7987" y="connsiteY7987"/>
                </a:cxn>
                <a:cxn ang="0">
                  <a:pos x="connsiteX7988" y="connsiteY7988"/>
                </a:cxn>
                <a:cxn ang="0">
                  <a:pos x="connsiteX7989" y="connsiteY7989"/>
                </a:cxn>
                <a:cxn ang="0">
                  <a:pos x="connsiteX7990" y="connsiteY7990"/>
                </a:cxn>
                <a:cxn ang="0">
                  <a:pos x="connsiteX7991" y="connsiteY7991"/>
                </a:cxn>
                <a:cxn ang="0">
                  <a:pos x="connsiteX7992" y="connsiteY7992"/>
                </a:cxn>
                <a:cxn ang="0">
                  <a:pos x="connsiteX7993" y="connsiteY7993"/>
                </a:cxn>
                <a:cxn ang="0">
                  <a:pos x="connsiteX7994" y="connsiteY7994"/>
                </a:cxn>
                <a:cxn ang="0">
                  <a:pos x="connsiteX7995" y="connsiteY7995"/>
                </a:cxn>
                <a:cxn ang="0">
                  <a:pos x="connsiteX7996" y="connsiteY7996"/>
                </a:cxn>
                <a:cxn ang="0">
                  <a:pos x="connsiteX7997" y="connsiteY7997"/>
                </a:cxn>
                <a:cxn ang="0">
                  <a:pos x="connsiteX7998" y="connsiteY7998"/>
                </a:cxn>
                <a:cxn ang="0">
                  <a:pos x="connsiteX7999" y="connsiteY7999"/>
                </a:cxn>
                <a:cxn ang="0">
                  <a:pos x="connsiteX8000" y="connsiteY8000"/>
                </a:cxn>
                <a:cxn ang="0">
                  <a:pos x="connsiteX8001" y="connsiteY8001"/>
                </a:cxn>
                <a:cxn ang="0">
                  <a:pos x="connsiteX8002" y="connsiteY8002"/>
                </a:cxn>
                <a:cxn ang="0">
                  <a:pos x="connsiteX8003" y="connsiteY8003"/>
                </a:cxn>
                <a:cxn ang="0">
                  <a:pos x="connsiteX8004" y="connsiteY8004"/>
                </a:cxn>
                <a:cxn ang="0">
                  <a:pos x="connsiteX8005" y="connsiteY8005"/>
                </a:cxn>
                <a:cxn ang="0">
                  <a:pos x="connsiteX8006" y="connsiteY8006"/>
                </a:cxn>
                <a:cxn ang="0">
                  <a:pos x="connsiteX8007" y="connsiteY8007"/>
                </a:cxn>
                <a:cxn ang="0">
                  <a:pos x="connsiteX8008" y="connsiteY8008"/>
                </a:cxn>
                <a:cxn ang="0">
                  <a:pos x="connsiteX8009" y="connsiteY8009"/>
                </a:cxn>
                <a:cxn ang="0">
                  <a:pos x="connsiteX8010" y="connsiteY8010"/>
                </a:cxn>
                <a:cxn ang="0">
                  <a:pos x="connsiteX8011" y="connsiteY8011"/>
                </a:cxn>
                <a:cxn ang="0">
                  <a:pos x="connsiteX8012" y="connsiteY8012"/>
                </a:cxn>
                <a:cxn ang="0">
                  <a:pos x="connsiteX8013" y="connsiteY8013"/>
                </a:cxn>
                <a:cxn ang="0">
                  <a:pos x="connsiteX8014" y="connsiteY8014"/>
                </a:cxn>
                <a:cxn ang="0">
                  <a:pos x="connsiteX8015" y="connsiteY8015"/>
                </a:cxn>
                <a:cxn ang="0">
                  <a:pos x="connsiteX8016" y="connsiteY8016"/>
                </a:cxn>
                <a:cxn ang="0">
                  <a:pos x="connsiteX8017" y="connsiteY8017"/>
                </a:cxn>
                <a:cxn ang="0">
                  <a:pos x="connsiteX8018" y="connsiteY8018"/>
                </a:cxn>
                <a:cxn ang="0">
                  <a:pos x="connsiteX8019" y="connsiteY8019"/>
                </a:cxn>
                <a:cxn ang="0">
                  <a:pos x="connsiteX8020" y="connsiteY8020"/>
                </a:cxn>
                <a:cxn ang="0">
                  <a:pos x="connsiteX8021" y="connsiteY8021"/>
                </a:cxn>
                <a:cxn ang="0">
                  <a:pos x="connsiteX8022" y="connsiteY8022"/>
                </a:cxn>
                <a:cxn ang="0">
                  <a:pos x="connsiteX8023" y="connsiteY8023"/>
                </a:cxn>
                <a:cxn ang="0">
                  <a:pos x="connsiteX8024" y="connsiteY8024"/>
                </a:cxn>
                <a:cxn ang="0">
                  <a:pos x="connsiteX8025" y="connsiteY8025"/>
                </a:cxn>
                <a:cxn ang="0">
                  <a:pos x="connsiteX8026" y="connsiteY8026"/>
                </a:cxn>
                <a:cxn ang="0">
                  <a:pos x="connsiteX8027" y="connsiteY8027"/>
                </a:cxn>
                <a:cxn ang="0">
                  <a:pos x="connsiteX8028" y="connsiteY8028"/>
                </a:cxn>
                <a:cxn ang="0">
                  <a:pos x="connsiteX8029" y="connsiteY8029"/>
                </a:cxn>
                <a:cxn ang="0">
                  <a:pos x="connsiteX8030" y="connsiteY8030"/>
                </a:cxn>
                <a:cxn ang="0">
                  <a:pos x="connsiteX8031" y="connsiteY8031"/>
                </a:cxn>
                <a:cxn ang="0">
                  <a:pos x="connsiteX8032" y="connsiteY8032"/>
                </a:cxn>
                <a:cxn ang="0">
                  <a:pos x="connsiteX8033" y="connsiteY8033"/>
                </a:cxn>
                <a:cxn ang="0">
                  <a:pos x="connsiteX8034" y="connsiteY8034"/>
                </a:cxn>
                <a:cxn ang="0">
                  <a:pos x="connsiteX8035" y="connsiteY8035"/>
                </a:cxn>
                <a:cxn ang="0">
                  <a:pos x="connsiteX8036" y="connsiteY8036"/>
                </a:cxn>
                <a:cxn ang="0">
                  <a:pos x="connsiteX8037" y="connsiteY8037"/>
                </a:cxn>
                <a:cxn ang="0">
                  <a:pos x="connsiteX8038" y="connsiteY8038"/>
                </a:cxn>
                <a:cxn ang="0">
                  <a:pos x="connsiteX8039" y="connsiteY8039"/>
                </a:cxn>
                <a:cxn ang="0">
                  <a:pos x="connsiteX8040" y="connsiteY8040"/>
                </a:cxn>
                <a:cxn ang="0">
                  <a:pos x="connsiteX8041" y="connsiteY8041"/>
                </a:cxn>
                <a:cxn ang="0">
                  <a:pos x="connsiteX8042" y="connsiteY8042"/>
                </a:cxn>
                <a:cxn ang="0">
                  <a:pos x="connsiteX8043" y="connsiteY8043"/>
                </a:cxn>
                <a:cxn ang="0">
                  <a:pos x="connsiteX8044" y="connsiteY8044"/>
                </a:cxn>
                <a:cxn ang="0">
                  <a:pos x="connsiteX8045" y="connsiteY8045"/>
                </a:cxn>
                <a:cxn ang="0">
                  <a:pos x="connsiteX8046" y="connsiteY8046"/>
                </a:cxn>
                <a:cxn ang="0">
                  <a:pos x="connsiteX8047" y="connsiteY8047"/>
                </a:cxn>
                <a:cxn ang="0">
                  <a:pos x="connsiteX8048" y="connsiteY8048"/>
                </a:cxn>
                <a:cxn ang="0">
                  <a:pos x="connsiteX8049" y="connsiteY8049"/>
                </a:cxn>
                <a:cxn ang="0">
                  <a:pos x="connsiteX8050" y="connsiteY8050"/>
                </a:cxn>
                <a:cxn ang="0">
                  <a:pos x="connsiteX8051" y="connsiteY8051"/>
                </a:cxn>
                <a:cxn ang="0">
                  <a:pos x="connsiteX8052" y="connsiteY8052"/>
                </a:cxn>
                <a:cxn ang="0">
                  <a:pos x="connsiteX8053" y="connsiteY8053"/>
                </a:cxn>
                <a:cxn ang="0">
                  <a:pos x="connsiteX8054" y="connsiteY8054"/>
                </a:cxn>
                <a:cxn ang="0">
                  <a:pos x="connsiteX8055" y="connsiteY8055"/>
                </a:cxn>
                <a:cxn ang="0">
                  <a:pos x="connsiteX8056" y="connsiteY8056"/>
                </a:cxn>
                <a:cxn ang="0">
                  <a:pos x="connsiteX8057" y="connsiteY8057"/>
                </a:cxn>
                <a:cxn ang="0">
                  <a:pos x="connsiteX8058" y="connsiteY8058"/>
                </a:cxn>
                <a:cxn ang="0">
                  <a:pos x="connsiteX8059" y="connsiteY8059"/>
                </a:cxn>
                <a:cxn ang="0">
                  <a:pos x="connsiteX8060" y="connsiteY8060"/>
                </a:cxn>
                <a:cxn ang="0">
                  <a:pos x="connsiteX8061" y="connsiteY8061"/>
                </a:cxn>
                <a:cxn ang="0">
                  <a:pos x="connsiteX8062" y="connsiteY8062"/>
                </a:cxn>
                <a:cxn ang="0">
                  <a:pos x="connsiteX8063" y="connsiteY8063"/>
                </a:cxn>
                <a:cxn ang="0">
                  <a:pos x="connsiteX8064" y="connsiteY8064"/>
                </a:cxn>
                <a:cxn ang="0">
                  <a:pos x="connsiteX8065" y="connsiteY8065"/>
                </a:cxn>
                <a:cxn ang="0">
                  <a:pos x="connsiteX8066" y="connsiteY8066"/>
                </a:cxn>
                <a:cxn ang="0">
                  <a:pos x="connsiteX8067" y="connsiteY8067"/>
                </a:cxn>
                <a:cxn ang="0">
                  <a:pos x="connsiteX8068" y="connsiteY8068"/>
                </a:cxn>
                <a:cxn ang="0">
                  <a:pos x="connsiteX8069" y="connsiteY8069"/>
                </a:cxn>
                <a:cxn ang="0">
                  <a:pos x="connsiteX8070" y="connsiteY8070"/>
                </a:cxn>
                <a:cxn ang="0">
                  <a:pos x="connsiteX8071" y="connsiteY8071"/>
                </a:cxn>
                <a:cxn ang="0">
                  <a:pos x="connsiteX8072" y="connsiteY8072"/>
                </a:cxn>
                <a:cxn ang="0">
                  <a:pos x="connsiteX8073" y="connsiteY8073"/>
                </a:cxn>
                <a:cxn ang="0">
                  <a:pos x="connsiteX8074" y="connsiteY8074"/>
                </a:cxn>
                <a:cxn ang="0">
                  <a:pos x="connsiteX8075" y="connsiteY8075"/>
                </a:cxn>
                <a:cxn ang="0">
                  <a:pos x="connsiteX8076" y="connsiteY8076"/>
                </a:cxn>
                <a:cxn ang="0">
                  <a:pos x="connsiteX8077" y="connsiteY8077"/>
                </a:cxn>
                <a:cxn ang="0">
                  <a:pos x="connsiteX8078" y="connsiteY8078"/>
                </a:cxn>
                <a:cxn ang="0">
                  <a:pos x="connsiteX8079" y="connsiteY8079"/>
                </a:cxn>
                <a:cxn ang="0">
                  <a:pos x="connsiteX8080" y="connsiteY8080"/>
                </a:cxn>
                <a:cxn ang="0">
                  <a:pos x="connsiteX8081" y="connsiteY8081"/>
                </a:cxn>
                <a:cxn ang="0">
                  <a:pos x="connsiteX8082" y="connsiteY8082"/>
                </a:cxn>
                <a:cxn ang="0">
                  <a:pos x="connsiteX8083" y="connsiteY8083"/>
                </a:cxn>
                <a:cxn ang="0">
                  <a:pos x="connsiteX8084" y="connsiteY8084"/>
                </a:cxn>
                <a:cxn ang="0">
                  <a:pos x="connsiteX8085" y="connsiteY8085"/>
                </a:cxn>
                <a:cxn ang="0">
                  <a:pos x="connsiteX8086" y="connsiteY8086"/>
                </a:cxn>
                <a:cxn ang="0">
                  <a:pos x="connsiteX8087" y="connsiteY8087"/>
                </a:cxn>
                <a:cxn ang="0">
                  <a:pos x="connsiteX8088" y="connsiteY8088"/>
                </a:cxn>
                <a:cxn ang="0">
                  <a:pos x="connsiteX8089" y="connsiteY8089"/>
                </a:cxn>
                <a:cxn ang="0">
                  <a:pos x="connsiteX8090" y="connsiteY8090"/>
                </a:cxn>
                <a:cxn ang="0">
                  <a:pos x="connsiteX8091" y="connsiteY8091"/>
                </a:cxn>
                <a:cxn ang="0">
                  <a:pos x="connsiteX8092" y="connsiteY8092"/>
                </a:cxn>
                <a:cxn ang="0">
                  <a:pos x="connsiteX8093" y="connsiteY8093"/>
                </a:cxn>
                <a:cxn ang="0">
                  <a:pos x="connsiteX8094" y="connsiteY8094"/>
                </a:cxn>
                <a:cxn ang="0">
                  <a:pos x="connsiteX8095" y="connsiteY8095"/>
                </a:cxn>
                <a:cxn ang="0">
                  <a:pos x="connsiteX8096" y="connsiteY8096"/>
                </a:cxn>
                <a:cxn ang="0">
                  <a:pos x="connsiteX8097" y="connsiteY8097"/>
                </a:cxn>
                <a:cxn ang="0">
                  <a:pos x="connsiteX8098" y="connsiteY8098"/>
                </a:cxn>
                <a:cxn ang="0">
                  <a:pos x="connsiteX8099" y="connsiteY8099"/>
                </a:cxn>
                <a:cxn ang="0">
                  <a:pos x="connsiteX8100" y="connsiteY8100"/>
                </a:cxn>
                <a:cxn ang="0">
                  <a:pos x="connsiteX8101" y="connsiteY8101"/>
                </a:cxn>
                <a:cxn ang="0">
                  <a:pos x="connsiteX8102" y="connsiteY8102"/>
                </a:cxn>
                <a:cxn ang="0">
                  <a:pos x="connsiteX8103" y="connsiteY8103"/>
                </a:cxn>
                <a:cxn ang="0">
                  <a:pos x="connsiteX8104" y="connsiteY8104"/>
                </a:cxn>
                <a:cxn ang="0">
                  <a:pos x="connsiteX8105" y="connsiteY8105"/>
                </a:cxn>
                <a:cxn ang="0">
                  <a:pos x="connsiteX8106" y="connsiteY8106"/>
                </a:cxn>
                <a:cxn ang="0">
                  <a:pos x="connsiteX8107" y="connsiteY8107"/>
                </a:cxn>
                <a:cxn ang="0">
                  <a:pos x="connsiteX8108" y="connsiteY8108"/>
                </a:cxn>
                <a:cxn ang="0">
                  <a:pos x="connsiteX8109" y="connsiteY8109"/>
                </a:cxn>
                <a:cxn ang="0">
                  <a:pos x="connsiteX8110" y="connsiteY8110"/>
                </a:cxn>
                <a:cxn ang="0">
                  <a:pos x="connsiteX8111" y="connsiteY8111"/>
                </a:cxn>
                <a:cxn ang="0">
                  <a:pos x="connsiteX8112" y="connsiteY8112"/>
                </a:cxn>
                <a:cxn ang="0">
                  <a:pos x="connsiteX8113" y="connsiteY8113"/>
                </a:cxn>
                <a:cxn ang="0">
                  <a:pos x="connsiteX8114" y="connsiteY8114"/>
                </a:cxn>
                <a:cxn ang="0">
                  <a:pos x="connsiteX8115" y="connsiteY8115"/>
                </a:cxn>
                <a:cxn ang="0">
                  <a:pos x="connsiteX8116" y="connsiteY8116"/>
                </a:cxn>
                <a:cxn ang="0">
                  <a:pos x="connsiteX8117" y="connsiteY8117"/>
                </a:cxn>
                <a:cxn ang="0">
                  <a:pos x="connsiteX8118" y="connsiteY8118"/>
                </a:cxn>
                <a:cxn ang="0">
                  <a:pos x="connsiteX8119" y="connsiteY8119"/>
                </a:cxn>
                <a:cxn ang="0">
                  <a:pos x="connsiteX8120" y="connsiteY8120"/>
                </a:cxn>
                <a:cxn ang="0">
                  <a:pos x="connsiteX8121" y="connsiteY8121"/>
                </a:cxn>
                <a:cxn ang="0">
                  <a:pos x="connsiteX8122" y="connsiteY8122"/>
                </a:cxn>
                <a:cxn ang="0">
                  <a:pos x="connsiteX8123" y="connsiteY8123"/>
                </a:cxn>
                <a:cxn ang="0">
                  <a:pos x="connsiteX8124" y="connsiteY8124"/>
                </a:cxn>
                <a:cxn ang="0">
                  <a:pos x="connsiteX8125" y="connsiteY8125"/>
                </a:cxn>
                <a:cxn ang="0">
                  <a:pos x="connsiteX8126" y="connsiteY8126"/>
                </a:cxn>
                <a:cxn ang="0">
                  <a:pos x="connsiteX8127" y="connsiteY8127"/>
                </a:cxn>
                <a:cxn ang="0">
                  <a:pos x="connsiteX8128" y="connsiteY8128"/>
                </a:cxn>
                <a:cxn ang="0">
                  <a:pos x="connsiteX8129" y="connsiteY8129"/>
                </a:cxn>
                <a:cxn ang="0">
                  <a:pos x="connsiteX8130" y="connsiteY8130"/>
                </a:cxn>
                <a:cxn ang="0">
                  <a:pos x="connsiteX8131" y="connsiteY8131"/>
                </a:cxn>
                <a:cxn ang="0">
                  <a:pos x="connsiteX8132" y="connsiteY8132"/>
                </a:cxn>
                <a:cxn ang="0">
                  <a:pos x="connsiteX8133" y="connsiteY8133"/>
                </a:cxn>
                <a:cxn ang="0">
                  <a:pos x="connsiteX8134" y="connsiteY8134"/>
                </a:cxn>
                <a:cxn ang="0">
                  <a:pos x="connsiteX8135" y="connsiteY8135"/>
                </a:cxn>
                <a:cxn ang="0">
                  <a:pos x="connsiteX8136" y="connsiteY8136"/>
                </a:cxn>
                <a:cxn ang="0">
                  <a:pos x="connsiteX8137" y="connsiteY8137"/>
                </a:cxn>
                <a:cxn ang="0">
                  <a:pos x="connsiteX8138" y="connsiteY8138"/>
                </a:cxn>
                <a:cxn ang="0">
                  <a:pos x="connsiteX8139" y="connsiteY8139"/>
                </a:cxn>
                <a:cxn ang="0">
                  <a:pos x="connsiteX8140" y="connsiteY8140"/>
                </a:cxn>
                <a:cxn ang="0">
                  <a:pos x="connsiteX8141" y="connsiteY8141"/>
                </a:cxn>
                <a:cxn ang="0">
                  <a:pos x="connsiteX8142" y="connsiteY8142"/>
                </a:cxn>
                <a:cxn ang="0">
                  <a:pos x="connsiteX8143" y="connsiteY8143"/>
                </a:cxn>
                <a:cxn ang="0">
                  <a:pos x="connsiteX8144" y="connsiteY8144"/>
                </a:cxn>
                <a:cxn ang="0">
                  <a:pos x="connsiteX8145" y="connsiteY8145"/>
                </a:cxn>
                <a:cxn ang="0">
                  <a:pos x="connsiteX8146" y="connsiteY8146"/>
                </a:cxn>
                <a:cxn ang="0">
                  <a:pos x="connsiteX8147" y="connsiteY8147"/>
                </a:cxn>
                <a:cxn ang="0">
                  <a:pos x="connsiteX8148" y="connsiteY8148"/>
                </a:cxn>
                <a:cxn ang="0">
                  <a:pos x="connsiteX8149" y="connsiteY8149"/>
                </a:cxn>
                <a:cxn ang="0">
                  <a:pos x="connsiteX8150" y="connsiteY8150"/>
                </a:cxn>
                <a:cxn ang="0">
                  <a:pos x="connsiteX8151" y="connsiteY8151"/>
                </a:cxn>
                <a:cxn ang="0">
                  <a:pos x="connsiteX8152" y="connsiteY8152"/>
                </a:cxn>
                <a:cxn ang="0">
                  <a:pos x="connsiteX8153" y="connsiteY8153"/>
                </a:cxn>
                <a:cxn ang="0">
                  <a:pos x="connsiteX8154" y="connsiteY8154"/>
                </a:cxn>
                <a:cxn ang="0">
                  <a:pos x="connsiteX8155" y="connsiteY8155"/>
                </a:cxn>
                <a:cxn ang="0">
                  <a:pos x="connsiteX8156" y="connsiteY8156"/>
                </a:cxn>
                <a:cxn ang="0">
                  <a:pos x="connsiteX8157" y="connsiteY8157"/>
                </a:cxn>
                <a:cxn ang="0">
                  <a:pos x="connsiteX8158" y="connsiteY8158"/>
                </a:cxn>
                <a:cxn ang="0">
                  <a:pos x="connsiteX8159" y="connsiteY8159"/>
                </a:cxn>
                <a:cxn ang="0">
                  <a:pos x="connsiteX8160" y="connsiteY8160"/>
                </a:cxn>
                <a:cxn ang="0">
                  <a:pos x="connsiteX8161" y="connsiteY8161"/>
                </a:cxn>
                <a:cxn ang="0">
                  <a:pos x="connsiteX8162" y="connsiteY8162"/>
                </a:cxn>
                <a:cxn ang="0">
                  <a:pos x="connsiteX8163" y="connsiteY8163"/>
                </a:cxn>
                <a:cxn ang="0">
                  <a:pos x="connsiteX8164" y="connsiteY8164"/>
                </a:cxn>
                <a:cxn ang="0">
                  <a:pos x="connsiteX8165" y="connsiteY8165"/>
                </a:cxn>
                <a:cxn ang="0">
                  <a:pos x="connsiteX8166" y="connsiteY8166"/>
                </a:cxn>
                <a:cxn ang="0">
                  <a:pos x="connsiteX8167" y="connsiteY8167"/>
                </a:cxn>
                <a:cxn ang="0">
                  <a:pos x="connsiteX8168" y="connsiteY8168"/>
                </a:cxn>
                <a:cxn ang="0">
                  <a:pos x="connsiteX8169" y="connsiteY8169"/>
                </a:cxn>
                <a:cxn ang="0">
                  <a:pos x="connsiteX8170" y="connsiteY8170"/>
                </a:cxn>
                <a:cxn ang="0">
                  <a:pos x="connsiteX8171" y="connsiteY8171"/>
                </a:cxn>
                <a:cxn ang="0">
                  <a:pos x="connsiteX8172" y="connsiteY8172"/>
                </a:cxn>
                <a:cxn ang="0">
                  <a:pos x="connsiteX8173" y="connsiteY8173"/>
                </a:cxn>
                <a:cxn ang="0">
                  <a:pos x="connsiteX8174" y="connsiteY8174"/>
                </a:cxn>
                <a:cxn ang="0">
                  <a:pos x="connsiteX8175" y="connsiteY8175"/>
                </a:cxn>
                <a:cxn ang="0">
                  <a:pos x="connsiteX8176" y="connsiteY8176"/>
                </a:cxn>
                <a:cxn ang="0">
                  <a:pos x="connsiteX8177" y="connsiteY8177"/>
                </a:cxn>
                <a:cxn ang="0">
                  <a:pos x="connsiteX8178" y="connsiteY8178"/>
                </a:cxn>
                <a:cxn ang="0">
                  <a:pos x="connsiteX8179" y="connsiteY8179"/>
                </a:cxn>
                <a:cxn ang="0">
                  <a:pos x="connsiteX8180" y="connsiteY8180"/>
                </a:cxn>
                <a:cxn ang="0">
                  <a:pos x="connsiteX8181" y="connsiteY8181"/>
                </a:cxn>
                <a:cxn ang="0">
                  <a:pos x="connsiteX8182" y="connsiteY8182"/>
                </a:cxn>
                <a:cxn ang="0">
                  <a:pos x="connsiteX8183" y="connsiteY8183"/>
                </a:cxn>
                <a:cxn ang="0">
                  <a:pos x="connsiteX8184" y="connsiteY8184"/>
                </a:cxn>
                <a:cxn ang="0">
                  <a:pos x="connsiteX8185" y="connsiteY8185"/>
                </a:cxn>
                <a:cxn ang="0">
                  <a:pos x="connsiteX8186" y="connsiteY8186"/>
                </a:cxn>
                <a:cxn ang="0">
                  <a:pos x="connsiteX8187" y="connsiteY8187"/>
                </a:cxn>
                <a:cxn ang="0">
                  <a:pos x="connsiteX8188" y="connsiteY8188"/>
                </a:cxn>
                <a:cxn ang="0">
                  <a:pos x="connsiteX8189" y="connsiteY8189"/>
                </a:cxn>
                <a:cxn ang="0">
                  <a:pos x="connsiteX8190" y="connsiteY8190"/>
                </a:cxn>
                <a:cxn ang="0">
                  <a:pos x="connsiteX8191" y="connsiteY8191"/>
                </a:cxn>
                <a:cxn ang="0">
                  <a:pos x="connsiteX8192" y="connsiteY8192"/>
                </a:cxn>
                <a:cxn ang="0">
                  <a:pos x="connsiteX8193" y="connsiteY8193"/>
                </a:cxn>
                <a:cxn ang="0">
                  <a:pos x="connsiteX8194" y="connsiteY8194"/>
                </a:cxn>
                <a:cxn ang="0">
                  <a:pos x="connsiteX8195" y="connsiteY8195"/>
                </a:cxn>
                <a:cxn ang="0">
                  <a:pos x="connsiteX8196" y="connsiteY8196"/>
                </a:cxn>
                <a:cxn ang="0">
                  <a:pos x="connsiteX8197" y="connsiteY8197"/>
                </a:cxn>
                <a:cxn ang="0">
                  <a:pos x="connsiteX8198" y="connsiteY8198"/>
                </a:cxn>
                <a:cxn ang="0">
                  <a:pos x="connsiteX8199" y="connsiteY8199"/>
                </a:cxn>
                <a:cxn ang="0">
                  <a:pos x="connsiteX8200" y="connsiteY8200"/>
                </a:cxn>
                <a:cxn ang="0">
                  <a:pos x="connsiteX8201" y="connsiteY8201"/>
                </a:cxn>
                <a:cxn ang="0">
                  <a:pos x="connsiteX8202" y="connsiteY8202"/>
                </a:cxn>
                <a:cxn ang="0">
                  <a:pos x="connsiteX8203" y="connsiteY8203"/>
                </a:cxn>
                <a:cxn ang="0">
                  <a:pos x="connsiteX8204" y="connsiteY8204"/>
                </a:cxn>
                <a:cxn ang="0">
                  <a:pos x="connsiteX8205" y="connsiteY8205"/>
                </a:cxn>
                <a:cxn ang="0">
                  <a:pos x="connsiteX8206" y="connsiteY8206"/>
                </a:cxn>
                <a:cxn ang="0">
                  <a:pos x="connsiteX8207" y="connsiteY8207"/>
                </a:cxn>
                <a:cxn ang="0">
                  <a:pos x="connsiteX8208" y="connsiteY8208"/>
                </a:cxn>
                <a:cxn ang="0">
                  <a:pos x="connsiteX8209" y="connsiteY8209"/>
                </a:cxn>
                <a:cxn ang="0">
                  <a:pos x="connsiteX8210" y="connsiteY8210"/>
                </a:cxn>
                <a:cxn ang="0">
                  <a:pos x="connsiteX8211" y="connsiteY8211"/>
                </a:cxn>
                <a:cxn ang="0">
                  <a:pos x="connsiteX8212" y="connsiteY8212"/>
                </a:cxn>
                <a:cxn ang="0">
                  <a:pos x="connsiteX8213" y="connsiteY8213"/>
                </a:cxn>
                <a:cxn ang="0">
                  <a:pos x="connsiteX8214" y="connsiteY8214"/>
                </a:cxn>
                <a:cxn ang="0">
                  <a:pos x="connsiteX8215" y="connsiteY8215"/>
                </a:cxn>
                <a:cxn ang="0">
                  <a:pos x="connsiteX8216" y="connsiteY8216"/>
                </a:cxn>
                <a:cxn ang="0">
                  <a:pos x="connsiteX8217" y="connsiteY8217"/>
                </a:cxn>
                <a:cxn ang="0">
                  <a:pos x="connsiteX8218" y="connsiteY8218"/>
                </a:cxn>
                <a:cxn ang="0">
                  <a:pos x="connsiteX8219" y="connsiteY8219"/>
                </a:cxn>
                <a:cxn ang="0">
                  <a:pos x="connsiteX8220" y="connsiteY8220"/>
                </a:cxn>
                <a:cxn ang="0">
                  <a:pos x="connsiteX8221" y="connsiteY8221"/>
                </a:cxn>
                <a:cxn ang="0">
                  <a:pos x="connsiteX8222" y="connsiteY8222"/>
                </a:cxn>
                <a:cxn ang="0">
                  <a:pos x="connsiteX8223" y="connsiteY8223"/>
                </a:cxn>
                <a:cxn ang="0">
                  <a:pos x="connsiteX8224" y="connsiteY8224"/>
                </a:cxn>
                <a:cxn ang="0">
                  <a:pos x="connsiteX8225" y="connsiteY8225"/>
                </a:cxn>
                <a:cxn ang="0">
                  <a:pos x="connsiteX8226" y="connsiteY8226"/>
                </a:cxn>
                <a:cxn ang="0">
                  <a:pos x="connsiteX8227" y="connsiteY8227"/>
                </a:cxn>
                <a:cxn ang="0">
                  <a:pos x="connsiteX8228" y="connsiteY8228"/>
                </a:cxn>
                <a:cxn ang="0">
                  <a:pos x="connsiteX8229" y="connsiteY8229"/>
                </a:cxn>
                <a:cxn ang="0">
                  <a:pos x="connsiteX8230" y="connsiteY8230"/>
                </a:cxn>
                <a:cxn ang="0">
                  <a:pos x="connsiteX8231" y="connsiteY8231"/>
                </a:cxn>
                <a:cxn ang="0">
                  <a:pos x="connsiteX8232" y="connsiteY8232"/>
                </a:cxn>
                <a:cxn ang="0">
                  <a:pos x="connsiteX8233" y="connsiteY8233"/>
                </a:cxn>
                <a:cxn ang="0">
                  <a:pos x="connsiteX8234" y="connsiteY8234"/>
                </a:cxn>
                <a:cxn ang="0">
                  <a:pos x="connsiteX8235" y="connsiteY8235"/>
                </a:cxn>
                <a:cxn ang="0">
                  <a:pos x="connsiteX8236" y="connsiteY8236"/>
                </a:cxn>
                <a:cxn ang="0">
                  <a:pos x="connsiteX8237" y="connsiteY8237"/>
                </a:cxn>
                <a:cxn ang="0">
                  <a:pos x="connsiteX8238" y="connsiteY8238"/>
                </a:cxn>
                <a:cxn ang="0">
                  <a:pos x="connsiteX8239" y="connsiteY8239"/>
                </a:cxn>
                <a:cxn ang="0">
                  <a:pos x="connsiteX8240" y="connsiteY8240"/>
                </a:cxn>
                <a:cxn ang="0">
                  <a:pos x="connsiteX8241" y="connsiteY8241"/>
                </a:cxn>
                <a:cxn ang="0">
                  <a:pos x="connsiteX8242" y="connsiteY8242"/>
                </a:cxn>
                <a:cxn ang="0">
                  <a:pos x="connsiteX8243" y="connsiteY8243"/>
                </a:cxn>
                <a:cxn ang="0">
                  <a:pos x="connsiteX8244" y="connsiteY8244"/>
                </a:cxn>
                <a:cxn ang="0">
                  <a:pos x="connsiteX8245" y="connsiteY8245"/>
                </a:cxn>
                <a:cxn ang="0">
                  <a:pos x="connsiteX8246" y="connsiteY8246"/>
                </a:cxn>
                <a:cxn ang="0">
                  <a:pos x="connsiteX8247" y="connsiteY8247"/>
                </a:cxn>
                <a:cxn ang="0">
                  <a:pos x="connsiteX8248" y="connsiteY8248"/>
                </a:cxn>
                <a:cxn ang="0">
                  <a:pos x="connsiteX8249" y="connsiteY8249"/>
                </a:cxn>
                <a:cxn ang="0">
                  <a:pos x="connsiteX8250" y="connsiteY8250"/>
                </a:cxn>
                <a:cxn ang="0">
                  <a:pos x="connsiteX8251" y="connsiteY8251"/>
                </a:cxn>
                <a:cxn ang="0">
                  <a:pos x="connsiteX8252" y="connsiteY8252"/>
                </a:cxn>
                <a:cxn ang="0">
                  <a:pos x="connsiteX8253" y="connsiteY8253"/>
                </a:cxn>
                <a:cxn ang="0">
                  <a:pos x="connsiteX8254" y="connsiteY8254"/>
                </a:cxn>
                <a:cxn ang="0">
                  <a:pos x="connsiteX8255" y="connsiteY8255"/>
                </a:cxn>
                <a:cxn ang="0">
                  <a:pos x="connsiteX8256" y="connsiteY8256"/>
                </a:cxn>
                <a:cxn ang="0">
                  <a:pos x="connsiteX8257" y="connsiteY8257"/>
                </a:cxn>
                <a:cxn ang="0">
                  <a:pos x="connsiteX8258" y="connsiteY8258"/>
                </a:cxn>
                <a:cxn ang="0">
                  <a:pos x="connsiteX8259" y="connsiteY8259"/>
                </a:cxn>
                <a:cxn ang="0">
                  <a:pos x="connsiteX8260" y="connsiteY8260"/>
                </a:cxn>
                <a:cxn ang="0">
                  <a:pos x="connsiteX8261" y="connsiteY8261"/>
                </a:cxn>
                <a:cxn ang="0">
                  <a:pos x="connsiteX8262" y="connsiteY8262"/>
                </a:cxn>
                <a:cxn ang="0">
                  <a:pos x="connsiteX8263" y="connsiteY8263"/>
                </a:cxn>
                <a:cxn ang="0">
                  <a:pos x="connsiteX8264" y="connsiteY8264"/>
                </a:cxn>
                <a:cxn ang="0">
                  <a:pos x="connsiteX8265" y="connsiteY8265"/>
                </a:cxn>
                <a:cxn ang="0">
                  <a:pos x="connsiteX8266" y="connsiteY8266"/>
                </a:cxn>
                <a:cxn ang="0">
                  <a:pos x="connsiteX8267" y="connsiteY8267"/>
                </a:cxn>
                <a:cxn ang="0">
                  <a:pos x="connsiteX8268" y="connsiteY8268"/>
                </a:cxn>
                <a:cxn ang="0">
                  <a:pos x="connsiteX8269" y="connsiteY8269"/>
                </a:cxn>
                <a:cxn ang="0">
                  <a:pos x="connsiteX8270" y="connsiteY8270"/>
                </a:cxn>
                <a:cxn ang="0">
                  <a:pos x="connsiteX8271" y="connsiteY8271"/>
                </a:cxn>
                <a:cxn ang="0">
                  <a:pos x="connsiteX8272" y="connsiteY8272"/>
                </a:cxn>
                <a:cxn ang="0">
                  <a:pos x="connsiteX8273" y="connsiteY8273"/>
                </a:cxn>
                <a:cxn ang="0">
                  <a:pos x="connsiteX8274" y="connsiteY8274"/>
                </a:cxn>
                <a:cxn ang="0">
                  <a:pos x="connsiteX8275" y="connsiteY8275"/>
                </a:cxn>
                <a:cxn ang="0">
                  <a:pos x="connsiteX8276" y="connsiteY8276"/>
                </a:cxn>
                <a:cxn ang="0">
                  <a:pos x="connsiteX8277" y="connsiteY8277"/>
                </a:cxn>
                <a:cxn ang="0">
                  <a:pos x="connsiteX8278" y="connsiteY8278"/>
                </a:cxn>
                <a:cxn ang="0">
                  <a:pos x="connsiteX8279" y="connsiteY8279"/>
                </a:cxn>
                <a:cxn ang="0">
                  <a:pos x="connsiteX8280" y="connsiteY8280"/>
                </a:cxn>
                <a:cxn ang="0">
                  <a:pos x="connsiteX8281" y="connsiteY8281"/>
                </a:cxn>
                <a:cxn ang="0">
                  <a:pos x="connsiteX8282" y="connsiteY8282"/>
                </a:cxn>
                <a:cxn ang="0">
                  <a:pos x="connsiteX8283" y="connsiteY8283"/>
                </a:cxn>
                <a:cxn ang="0">
                  <a:pos x="connsiteX8284" y="connsiteY8284"/>
                </a:cxn>
                <a:cxn ang="0">
                  <a:pos x="connsiteX8285" y="connsiteY8285"/>
                </a:cxn>
                <a:cxn ang="0">
                  <a:pos x="connsiteX8286" y="connsiteY8286"/>
                </a:cxn>
                <a:cxn ang="0">
                  <a:pos x="connsiteX8287" y="connsiteY8287"/>
                </a:cxn>
                <a:cxn ang="0">
                  <a:pos x="connsiteX8288" y="connsiteY8288"/>
                </a:cxn>
                <a:cxn ang="0">
                  <a:pos x="connsiteX8289" y="connsiteY8289"/>
                </a:cxn>
                <a:cxn ang="0">
                  <a:pos x="connsiteX8290" y="connsiteY8290"/>
                </a:cxn>
                <a:cxn ang="0">
                  <a:pos x="connsiteX8291" y="connsiteY8291"/>
                </a:cxn>
                <a:cxn ang="0">
                  <a:pos x="connsiteX8292" y="connsiteY8292"/>
                </a:cxn>
                <a:cxn ang="0">
                  <a:pos x="connsiteX8293" y="connsiteY8293"/>
                </a:cxn>
                <a:cxn ang="0">
                  <a:pos x="connsiteX8294" y="connsiteY8294"/>
                </a:cxn>
                <a:cxn ang="0">
                  <a:pos x="connsiteX8295" y="connsiteY8295"/>
                </a:cxn>
                <a:cxn ang="0">
                  <a:pos x="connsiteX8296" y="connsiteY8296"/>
                </a:cxn>
                <a:cxn ang="0">
                  <a:pos x="connsiteX8297" y="connsiteY8297"/>
                </a:cxn>
                <a:cxn ang="0">
                  <a:pos x="connsiteX8298" y="connsiteY8298"/>
                </a:cxn>
                <a:cxn ang="0">
                  <a:pos x="connsiteX8299" y="connsiteY8299"/>
                </a:cxn>
                <a:cxn ang="0">
                  <a:pos x="connsiteX8300" y="connsiteY8300"/>
                </a:cxn>
                <a:cxn ang="0">
                  <a:pos x="connsiteX8301" y="connsiteY8301"/>
                </a:cxn>
                <a:cxn ang="0">
                  <a:pos x="connsiteX8302" y="connsiteY8302"/>
                </a:cxn>
                <a:cxn ang="0">
                  <a:pos x="connsiteX8303" y="connsiteY8303"/>
                </a:cxn>
                <a:cxn ang="0">
                  <a:pos x="connsiteX8304" y="connsiteY8304"/>
                </a:cxn>
                <a:cxn ang="0">
                  <a:pos x="connsiteX8305" y="connsiteY8305"/>
                </a:cxn>
                <a:cxn ang="0">
                  <a:pos x="connsiteX8306" y="connsiteY8306"/>
                </a:cxn>
                <a:cxn ang="0">
                  <a:pos x="connsiteX8307" y="connsiteY8307"/>
                </a:cxn>
                <a:cxn ang="0">
                  <a:pos x="connsiteX8308" y="connsiteY8308"/>
                </a:cxn>
                <a:cxn ang="0">
                  <a:pos x="connsiteX8309" y="connsiteY8309"/>
                </a:cxn>
                <a:cxn ang="0">
                  <a:pos x="connsiteX8310" y="connsiteY8310"/>
                </a:cxn>
                <a:cxn ang="0">
                  <a:pos x="connsiteX8311" y="connsiteY8311"/>
                </a:cxn>
                <a:cxn ang="0">
                  <a:pos x="connsiteX8312" y="connsiteY8312"/>
                </a:cxn>
                <a:cxn ang="0">
                  <a:pos x="connsiteX8313" y="connsiteY8313"/>
                </a:cxn>
                <a:cxn ang="0">
                  <a:pos x="connsiteX8314" y="connsiteY8314"/>
                </a:cxn>
                <a:cxn ang="0">
                  <a:pos x="connsiteX8315" y="connsiteY8315"/>
                </a:cxn>
                <a:cxn ang="0">
                  <a:pos x="connsiteX8316" y="connsiteY8316"/>
                </a:cxn>
                <a:cxn ang="0">
                  <a:pos x="connsiteX8317" y="connsiteY8317"/>
                </a:cxn>
                <a:cxn ang="0">
                  <a:pos x="connsiteX8318" y="connsiteY8318"/>
                </a:cxn>
                <a:cxn ang="0">
                  <a:pos x="connsiteX8319" y="connsiteY8319"/>
                </a:cxn>
                <a:cxn ang="0">
                  <a:pos x="connsiteX8320" y="connsiteY8320"/>
                </a:cxn>
                <a:cxn ang="0">
                  <a:pos x="connsiteX8321" y="connsiteY8321"/>
                </a:cxn>
                <a:cxn ang="0">
                  <a:pos x="connsiteX8322" y="connsiteY8322"/>
                </a:cxn>
                <a:cxn ang="0">
                  <a:pos x="connsiteX8323" y="connsiteY8323"/>
                </a:cxn>
                <a:cxn ang="0">
                  <a:pos x="connsiteX8324" y="connsiteY8324"/>
                </a:cxn>
                <a:cxn ang="0">
                  <a:pos x="connsiteX8325" y="connsiteY8325"/>
                </a:cxn>
                <a:cxn ang="0">
                  <a:pos x="connsiteX8326" y="connsiteY8326"/>
                </a:cxn>
                <a:cxn ang="0">
                  <a:pos x="connsiteX8327" y="connsiteY8327"/>
                </a:cxn>
                <a:cxn ang="0">
                  <a:pos x="connsiteX8328" y="connsiteY8328"/>
                </a:cxn>
                <a:cxn ang="0">
                  <a:pos x="connsiteX8329" y="connsiteY8329"/>
                </a:cxn>
                <a:cxn ang="0">
                  <a:pos x="connsiteX8330" y="connsiteY8330"/>
                </a:cxn>
                <a:cxn ang="0">
                  <a:pos x="connsiteX8331" y="connsiteY8331"/>
                </a:cxn>
                <a:cxn ang="0">
                  <a:pos x="connsiteX8332" y="connsiteY8332"/>
                </a:cxn>
                <a:cxn ang="0">
                  <a:pos x="connsiteX8333" y="connsiteY8333"/>
                </a:cxn>
                <a:cxn ang="0">
                  <a:pos x="connsiteX8334" y="connsiteY8334"/>
                </a:cxn>
                <a:cxn ang="0">
                  <a:pos x="connsiteX8335" y="connsiteY8335"/>
                </a:cxn>
                <a:cxn ang="0">
                  <a:pos x="connsiteX8336" y="connsiteY8336"/>
                </a:cxn>
                <a:cxn ang="0">
                  <a:pos x="connsiteX8337" y="connsiteY8337"/>
                </a:cxn>
                <a:cxn ang="0">
                  <a:pos x="connsiteX8338" y="connsiteY8338"/>
                </a:cxn>
                <a:cxn ang="0">
                  <a:pos x="connsiteX8339" y="connsiteY8339"/>
                </a:cxn>
                <a:cxn ang="0">
                  <a:pos x="connsiteX8340" y="connsiteY8340"/>
                </a:cxn>
                <a:cxn ang="0">
                  <a:pos x="connsiteX8341" y="connsiteY8341"/>
                </a:cxn>
                <a:cxn ang="0">
                  <a:pos x="connsiteX8342" y="connsiteY8342"/>
                </a:cxn>
                <a:cxn ang="0">
                  <a:pos x="connsiteX8343" y="connsiteY8343"/>
                </a:cxn>
                <a:cxn ang="0">
                  <a:pos x="connsiteX8344" y="connsiteY8344"/>
                </a:cxn>
                <a:cxn ang="0">
                  <a:pos x="connsiteX8345" y="connsiteY8345"/>
                </a:cxn>
                <a:cxn ang="0">
                  <a:pos x="connsiteX8346" y="connsiteY8346"/>
                </a:cxn>
                <a:cxn ang="0">
                  <a:pos x="connsiteX8347" y="connsiteY8347"/>
                </a:cxn>
                <a:cxn ang="0">
                  <a:pos x="connsiteX8348" y="connsiteY8348"/>
                </a:cxn>
                <a:cxn ang="0">
                  <a:pos x="connsiteX8349" y="connsiteY8349"/>
                </a:cxn>
                <a:cxn ang="0">
                  <a:pos x="connsiteX8350" y="connsiteY8350"/>
                </a:cxn>
                <a:cxn ang="0">
                  <a:pos x="connsiteX8351" y="connsiteY8351"/>
                </a:cxn>
                <a:cxn ang="0">
                  <a:pos x="connsiteX8352" y="connsiteY8352"/>
                </a:cxn>
                <a:cxn ang="0">
                  <a:pos x="connsiteX8353" y="connsiteY8353"/>
                </a:cxn>
                <a:cxn ang="0">
                  <a:pos x="connsiteX8354" y="connsiteY8354"/>
                </a:cxn>
                <a:cxn ang="0">
                  <a:pos x="connsiteX8355" y="connsiteY8355"/>
                </a:cxn>
                <a:cxn ang="0">
                  <a:pos x="connsiteX8356" y="connsiteY8356"/>
                </a:cxn>
                <a:cxn ang="0">
                  <a:pos x="connsiteX8357" y="connsiteY8357"/>
                </a:cxn>
                <a:cxn ang="0">
                  <a:pos x="connsiteX8358" y="connsiteY8358"/>
                </a:cxn>
                <a:cxn ang="0">
                  <a:pos x="connsiteX8359" y="connsiteY8359"/>
                </a:cxn>
                <a:cxn ang="0">
                  <a:pos x="connsiteX8360" y="connsiteY8360"/>
                </a:cxn>
                <a:cxn ang="0">
                  <a:pos x="connsiteX8361" y="connsiteY8361"/>
                </a:cxn>
                <a:cxn ang="0">
                  <a:pos x="connsiteX8362" y="connsiteY8362"/>
                </a:cxn>
                <a:cxn ang="0">
                  <a:pos x="connsiteX8363" y="connsiteY8363"/>
                </a:cxn>
                <a:cxn ang="0">
                  <a:pos x="connsiteX8364" y="connsiteY8364"/>
                </a:cxn>
                <a:cxn ang="0">
                  <a:pos x="connsiteX8365" y="connsiteY8365"/>
                </a:cxn>
                <a:cxn ang="0">
                  <a:pos x="connsiteX8366" y="connsiteY8366"/>
                </a:cxn>
                <a:cxn ang="0">
                  <a:pos x="connsiteX8367" y="connsiteY8367"/>
                </a:cxn>
                <a:cxn ang="0">
                  <a:pos x="connsiteX8368" y="connsiteY8368"/>
                </a:cxn>
                <a:cxn ang="0">
                  <a:pos x="connsiteX8369" y="connsiteY8369"/>
                </a:cxn>
                <a:cxn ang="0">
                  <a:pos x="connsiteX8370" y="connsiteY8370"/>
                </a:cxn>
                <a:cxn ang="0">
                  <a:pos x="connsiteX8371" y="connsiteY8371"/>
                </a:cxn>
                <a:cxn ang="0">
                  <a:pos x="connsiteX8372" y="connsiteY8372"/>
                </a:cxn>
                <a:cxn ang="0">
                  <a:pos x="connsiteX8373" y="connsiteY8373"/>
                </a:cxn>
                <a:cxn ang="0">
                  <a:pos x="connsiteX8374" y="connsiteY8374"/>
                </a:cxn>
                <a:cxn ang="0">
                  <a:pos x="connsiteX8375" y="connsiteY8375"/>
                </a:cxn>
                <a:cxn ang="0">
                  <a:pos x="connsiteX8376" y="connsiteY8376"/>
                </a:cxn>
                <a:cxn ang="0">
                  <a:pos x="connsiteX8377" y="connsiteY8377"/>
                </a:cxn>
                <a:cxn ang="0">
                  <a:pos x="connsiteX8378" y="connsiteY8378"/>
                </a:cxn>
                <a:cxn ang="0">
                  <a:pos x="connsiteX8379" y="connsiteY8379"/>
                </a:cxn>
                <a:cxn ang="0">
                  <a:pos x="connsiteX8380" y="connsiteY8380"/>
                </a:cxn>
                <a:cxn ang="0">
                  <a:pos x="connsiteX8381" y="connsiteY8381"/>
                </a:cxn>
                <a:cxn ang="0">
                  <a:pos x="connsiteX8382" y="connsiteY8382"/>
                </a:cxn>
                <a:cxn ang="0">
                  <a:pos x="connsiteX8383" y="connsiteY8383"/>
                </a:cxn>
                <a:cxn ang="0">
                  <a:pos x="connsiteX8384" y="connsiteY8384"/>
                </a:cxn>
                <a:cxn ang="0">
                  <a:pos x="connsiteX8385" y="connsiteY8385"/>
                </a:cxn>
                <a:cxn ang="0">
                  <a:pos x="connsiteX8386" y="connsiteY8386"/>
                </a:cxn>
                <a:cxn ang="0">
                  <a:pos x="connsiteX8387" y="connsiteY8387"/>
                </a:cxn>
                <a:cxn ang="0">
                  <a:pos x="connsiteX8388" y="connsiteY8388"/>
                </a:cxn>
                <a:cxn ang="0">
                  <a:pos x="connsiteX8389" y="connsiteY8389"/>
                </a:cxn>
                <a:cxn ang="0">
                  <a:pos x="connsiteX8390" y="connsiteY8390"/>
                </a:cxn>
                <a:cxn ang="0">
                  <a:pos x="connsiteX8391" y="connsiteY8391"/>
                </a:cxn>
                <a:cxn ang="0">
                  <a:pos x="connsiteX8392" y="connsiteY8392"/>
                </a:cxn>
                <a:cxn ang="0">
                  <a:pos x="connsiteX8393" y="connsiteY8393"/>
                </a:cxn>
                <a:cxn ang="0">
                  <a:pos x="connsiteX8394" y="connsiteY8394"/>
                </a:cxn>
                <a:cxn ang="0">
                  <a:pos x="connsiteX8395" y="connsiteY8395"/>
                </a:cxn>
                <a:cxn ang="0">
                  <a:pos x="connsiteX8396" y="connsiteY8396"/>
                </a:cxn>
                <a:cxn ang="0">
                  <a:pos x="connsiteX8397" y="connsiteY8397"/>
                </a:cxn>
                <a:cxn ang="0">
                  <a:pos x="connsiteX8398" y="connsiteY8398"/>
                </a:cxn>
                <a:cxn ang="0">
                  <a:pos x="connsiteX8399" y="connsiteY8399"/>
                </a:cxn>
                <a:cxn ang="0">
                  <a:pos x="connsiteX8400" y="connsiteY8400"/>
                </a:cxn>
                <a:cxn ang="0">
                  <a:pos x="connsiteX8401" y="connsiteY8401"/>
                </a:cxn>
                <a:cxn ang="0">
                  <a:pos x="connsiteX8402" y="connsiteY8402"/>
                </a:cxn>
                <a:cxn ang="0">
                  <a:pos x="connsiteX8403" y="connsiteY8403"/>
                </a:cxn>
                <a:cxn ang="0">
                  <a:pos x="connsiteX8404" y="connsiteY8404"/>
                </a:cxn>
                <a:cxn ang="0">
                  <a:pos x="connsiteX8405" y="connsiteY8405"/>
                </a:cxn>
                <a:cxn ang="0">
                  <a:pos x="connsiteX8406" y="connsiteY8406"/>
                </a:cxn>
                <a:cxn ang="0">
                  <a:pos x="connsiteX8407" y="connsiteY8407"/>
                </a:cxn>
                <a:cxn ang="0">
                  <a:pos x="connsiteX8408" y="connsiteY8408"/>
                </a:cxn>
                <a:cxn ang="0">
                  <a:pos x="connsiteX8409" y="connsiteY8409"/>
                </a:cxn>
                <a:cxn ang="0">
                  <a:pos x="connsiteX8410" y="connsiteY8410"/>
                </a:cxn>
                <a:cxn ang="0">
                  <a:pos x="connsiteX8411" y="connsiteY8411"/>
                </a:cxn>
                <a:cxn ang="0">
                  <a:pos x="connsiteX8412" y="connsiteY8412"/>
                </a:cxn>
                <a:cxn ang="0">
                  <a:pos x="connsiteX8413" y="connsiteY8413"/>
                </a:cxn>
                <a:cxn ang="0">
                  <a:pos x="connsiteX8414" y="connsiteY8414"/>
                </a:cxn>
                <a:cxn ang="0">
                  <a:pos x="connsiteX8415" y="connsiteY8415"/>
                </a:cxn>
                <a:cxn ang="0">
                  <a:pos x="connsiteX8416" y="connsiteY8416"/>
                </a:cxn>
                <a:cxn ang="0">
                  <a:pos x="connsiteX8417" y="connsiteY8417"/>
                </a:cxn>
                <a:cxn ang="0">
                  <a:pos x="connsiteX8418" y="connsiteY8418"/>
                </a:cxn>
                <a:cxn ang="0">
                  <a:pos x="connsiteX8419" y="connsiteY8419"/>
                </a:cxn>
                <a:cxn ang="0">
                  <a:pos x="connsiteX8420" y="connsiteY8420"/>
                </a:cxn>
                <a:cxn ang="0">
                  <a:pos x="connsiteX8421" y="connsiteY8421"/>
                </a:cxn>
                <a:cxn ang="0">
                  <a:pos x="connsiteX8422" y="connsiteY8422"/>
                </a:cxn>
                <a:cxn ang="0">
                  <a:pos x="connsiteX8423" y="connsiteY8423"/>
                </a:cxn>
                <a:cxn ang="0">
                  <a:pos x="connsiteX8424" y="connsiteY8424"/>
                </a:cxn>
                <a:cxn ang="0">
                  <a:pos x="connsiteX8425" y="connsiteY8425"/>
                </a:cxn>
                <a:cxn ang="0">
                  <a:pos x="connsiteX8426" y="connsiteY8426"/>
                </a:cxn>
                <a:cxn ang="0">
                  <a:pos x="connsiteX8427" y="connsiteY8427"/>
                </a:cxn>
                <a:cxn ang="0">
                  <a:pos x="connsiteX8428" y="connsiteY8428"/>
                </a:cxn>
                <a:cxn ang="0">
                  <a:pos x="connsiteX8429" y="connsiteY8429"/>
                </a:cxn>
                <a:cxn ang="0">
                  <a:pos x="connsiteX8430" y="connsiteY8430"/>
                </a:cxn>
                <a:cxn ang="0">
                  <a:pos x="connsiteX8431" y="connsiteY8431"/>
                </a:cxn>
                <a:cxn ang="0">
                  <a:pos x="connsiteX8432" y="connsiteY8432"/>
                </a:cxn>
                <a:cxn ang="0">
                  <a:pos x="connsiteX8433" y="connsiteY8433"/>
                </a:cxn>
                <a:cxn ang="0">
                  <a:pos x="connsiteX8434" y="connsiteY8434"/>
                </a:cxn>
                <a:cxn ang="0">
                  <a:pos x="connsiteX8435" y="connsiteY8435"/>
                </a:cxn>
                <a:cxn ang="0">
                  <a:pos x="connsiteX8436" y="connsiteY8436"/>
                </a:cxn>
                <a:cxn ang="0">
                  <a:pos x="connsiteX8437" y="connsiteY8437"/>
                </a:cxn>
                <a:cxn ang="0">
                  <a:pos x="connsiteX8438" y="connsiteY8438"/>
                </a:cxn>
                <a:cxn ang="0">
                  <a:pos x="connsiteX8439" y="connsiteY8439"/>
                </a:cxn>
                <a:cxn ang="0">
                  <a:pos x="connsiteX8440" y="connsiteY8440"/>
                </a:cxn>
                <a:cxn ang="0">
                  <a:pos x="connsiteX8441" y="connsiteY8441"/>
                </a:cxn>
                <a:cxn ang="0">
                  <a:pos x="connsiteX8442" y="connsiteY8442"/>
                </a:cxn>
                <a:cxn ang="0">
                  <a:pos x="connsiteX8443" y="connsiteY8443"/>
                </a:cxn>
                <a:cxn ang="0">
                  <a:pos x="connsiteX8444" y="connsiteY8444"/>
                </a:cxn>
                <a:cxn ang="0">
                  <a:pos x="connsiteX8445" y="connsiteY8445"/>
                </a:cxn>
                <a:cxn ang="0">
                  <a:pos x="connsiteX8446" y="connsiteY8446"/>
                </a:cxn>
                <a:cxn ang="0">
                  <a:pos x="connsiteX8447" y="connsiteY8447"/>
                </a:cxn>
                <a:cxn ang="0">
                  <a:pos x="connsiteX8448" y="connsiteY8448"/>
                </a:cxn>
                <a:cxn ang="0">
                  <a:pos x="connsiteX8449" y="connsiteY8449"/>
                </a:cxn>
                <a:cxn ang="0">
                  <a:pos x="connsiteX8450" y="connsiteY8450"/>
                </a:cxn>
                <a:cxn ang="0">
                  <a:pos x="connsiteX8451" y="connsiteY8451"/>
                </a:cxn>
                <a:cxn ang="0">
                  <a:pos x="connsiteX8452" y="connsiteY8452"/>
                </a:cxn>
                <a:cxn ang="0">
                  <a:pos x="connsiteX8453" y="connsiteY8453"/>
                </a:cxn>
                <a:cxn ang="0">
                  <a:pos x="connsiteX8454" y="connsiteY8454"/>
                </a:cxn>
                <a:cxn ang="0">
                  <a:pos x="connsiteX8455" y="connsiteY8455"/>
                </a:cxn>
                <a:cxn ang="0">
                  <a:pos x="connsiteX8456" y="connsiteY8456"/>
                </a:cxn>
                <a:cxn ang="0">
                  <a:pos x="connsiteX8457" y="connsiteY8457"/>
                </a:cxn>
                <a:cxn ang="0">
                  <a:pos x="connsiteX8458" y="connsiteY8458"/>
                </a:cxn>
                <a:cxn ang="0">
                  <a:pos x="connsiteX8459" y="connsiteY8459"/>
                </a:cxn>
                <a:cxn ang="0">
                  <a:pos x="connsiteX8460" y="connsiteY8460"/>
                </a:cxn>
                <a:cxn ang="0">
                  <a:pos x="connsiteX8461" y="connsiteY8461"/>
                </a:cxn>
                <a:cxn ang="0">
                  <a:pos x="connsiteX8462" y="connsiteY8462"/>
                </a:cxn>
                <a:cxn ang="0">
                  <a:pos x="connsiteX8463" y="connsiteY8463"/>
                </a:cxn>
                <a:cxn ang="0">
                  <a:pos x="connsiteX8464" y="connsiteY8464"/>
                </a:cxn>
                <a:cxn ang="0">
                  <a:pos x="connsiteX8465" y="connsiteY8465"/>
                </a:cxn>
                <a:cxn ang="0">
                  <a:pos x="connsiteX8466" y="connsiteY8466"/>
                </a:cxn>
                <a:cxn ang="0">
                  <a:pos x="connsiteX8467" y="connsiteY8467"/>
                </a:cxn>
                <a:cxn ang="0">
                  <a:pos x="connsiteX8468" y="connsiteY8468"/>
                </a:cxn>
                <a:cxn ang="0">
                  <a:pos x="connsiteX8469" y="connsiteY8469"/>
                </a:cxn>
                <a:cxn ang="0">
                  <a:pos x="connsiteX8470" y="connsiteY8470"/>
                </a:cxn>
                <a:cxn ang="0">
                  <a:pos x="connsiteX8471" y="connsiteY8471"/>
                </a:cxn>
                <a:cxn ang="0">
                  <a:pos x="connsiteX8472" y="connsiteY8472"/>
                </a:cxn>
                <a:cxn ang="0">
                  <a:pos x="connsiteX8473" y="connsiteY8473"/>
                </a:cxn>
                <a:cxn ang="0">
                  <a:pos x="connsiteX8474" y="connsiteY8474"/>
                </a:cxn>
                <a:cxn ang="0">
                  <a:pos x="connsiteX8475" y="connsiteY8475"/>
                </a:cxn>
                <a:cxn ang="0">
                  <a:pos x="connsiteX8476" y="connsiteY8476"/>
                </a:cxn>
                <a:cxn ang="0">
                  <a:pos x="connsiteX8477" y="connsiteY8477"/>
                </a:cxn>
                <a:cxn ang="0">
                  <a:pos x="connsiteX8478" y="connsiteY8478"/>
                </a:cxn>
                <a:cxn ang="0">
                  <a:pos x="connsiteX8479" y="connsiteY8479"/>
                </a:cxn>
                <a:cxn ang="0">
                  <a:pos x="connsiteX8480" y="connsiteY8480"/>
                </a:cxn>
                <a:cxn ang="0">
                  <a:pos x="connsiteX8481" y="connsiteY8481"/>
                </a:cxn>
                <a:cxn ang="0">
                  <a:pos x="connsiteX8482" y="connsiteY8482"/>
                </a:cxn>
                <a:cxn ang="0">
                  <a:pos x="connsiteX8483" y="connsiteY8483"/>
                </a:cxn>
                <a:cxn ang="0">
                  <a:pos x="connsiteX8484" y="connsiteY8484"/>
                </a:cxn>
                <a:cxn ang="0">
                  <a:pos x="connsiteX8485" y="connsiteY8485"/>
                </a:cxn>
                <a:cxn ang="0">
                  <a:pos x="connsiteX8486" y="connsiteY8486"/>
                </a:cxn>
                <a:cxn ang="0">
                  <a:pos x="connsiteX8487" y="connsiteY8487"/>
                </a:cxn>
                <a:cxn ang="0">
                  <a:pos x="connsiteX8488" y="connsiteY8488"/>
                </a:cxn>
                <a:cxn ang="0">
                  <a:pos x="connsiteX8489" y="connsiteY8489"/>
                </a:cxn>
                <a:cxn ang="0">
                  <a:pos x="connsiteX8490" y="connsiteY8490"/>
                </a:cxn>
                <a:cxn ang="0">
                  <a:pos x="connsiteX8491" y="connsiteY8491"/>
                </a:cxn>
                <a:cxn ang="0">
                  <a:pos x="connsiteX8492" y="connsiteY8492"/>
                </a:cxn>
                <a:cxn ang="0">
                  <a:pos x="connsiteX8493" y="connsiteY8493"/>
                </a:cxn>
                <a:cxn ang="0">
                  <a:pos x="connsiteX8494" y="connsiteY8494"/>
                </a:cxn>
                <a:cxn ang="0">
                  <a:pos x="connsiteX8495" y="connsiteY8495"/>
                </a:cxn>
                <a:cxn ang="0">
                  <a:pos x="connsiteX8496" y="connsiteY8496"/>
                </a:cxn>
                <a:cxn ang="0">
                  <a:pos x="connsiteX8497" y="connsiteY8497"/>
                </a:cxn>
                <a:cxn ang="0">
                  <a:pos x="connsiteX8498" y="connsiteY8498"/>
                </a:cxn>
                <a:cxn ang="0">
                  <a:pos x="connsiteX8499" y="connsiteY8499"/>
                </a:cxn>
                <a:cxn ang="0">
                  <a:pos x="connsiteX8500" y="connsiteY8500"/>
                </a:cxn>
                <a:cxn ang="0">
                  <a:pos x="connsiteX8501" y="connsiteY8501"/>
                </a:cxn>
                <a:cxn ang="0">
                  <a:pos x="connsiteX8502" y="connsiteY8502"/>
                </a:cxn>
                <a:cxn ang="0">
                  <a:pos x="connsiteX8503" y="connsiteY8503"/>
                </a:cxn>
                <a:cxn ang="0">
                  <a:pos x="connsiteX8504" y="connsiteY8504"/>
                </a:cxn>
                <a:cxn ang="0">
                  <a:pos x="connsiteX8505" y="connsiteY8505"/>
                </a:cxn>
                <a:cxn ang="0">
                  <a:pos x="connsiteX8506" y="connsiteY8506"/>
                </a:cxn>
                <a:cxn ang="0">
                  <a:pos x="connsiteX8507" y="connsiteY8507"/>
                </a:cxn>
                <a:cxn ang="0">
                  <a:pos x="connsiteX8508" y="connsiteY8508"/>
                </a:cxn>
                <a:cxn ang="0">
                  <a:pos x="connsiteX8509" y="connsiteY8509"/>
                </a:cxn>
                <a:cxn ang="0">
                  <a:pos x="connsiteX8510" y="connsiteY8510"/>
                </a:cxn>
                <a:cxn ang="0">
                  <a:pos x="connsiteX8511" y="connsiteY8511"/>
                </a:cxn>
                <a:cxn ang="0">
                  <a:pos x="connsiteX8512" y="connsiteY8512"/>
                </a:cxn>
                <a:cxn ang="0">
                  <a:pos x="connsiteX8513" y="connsiteY8513"/>
                </a:cxn>
                <a:cxn ang="0">
                  <a:pos x="connsiteX8514" y="connsiteY8514"/>
                </a:cxn>
                <a:cxn ang="0">
                  <a:pos x="connsiteX8515" y="connsiteY8515"/>
                </a:cxn>
                <a:cxn ang="0">
                  <a:pos x="connsiteX8516" y="connsiteY8516"/>
                </a:cxn>
                <a:cxn ang="0">
                  <a:pos x="connsiteX8517" y="connsiteY8517"/>
                </a:cxn>
                <a:cxn ang="0">
                  <a:pos x="connsiteX8518" y="connsiteY8518"/>
                </a:cxn>
                <a:cxn ang="0">
                  <a:pos x="connsiteX8519" y="connsiteY8519"/>
                </a:cxn>
                <a:cxn ang="0">
                  <a:pos x="connsiteX8520" y="connsiteY8520"/>
                </a:cxn>
                <a:cxn ang="0">
                  <a:pos x="connsiteX8521" y="connsiteY8521"/>
                </a:cxn>
                <a:cxn ang="0">
                  <a:pos x="connsiteX8522" y="connsiteY8522"/>
                </a:cxn>
                <a:cxn ang="0">
                  <a:pos x="connsiteX8523" y="connsiteY8523"/>
                </a:cxn>
                <a:cxn ang="0">
                  <a:pos x="connsiteX8524" y="connsiteY8524"/>
                </a:cxn>
                <a:cxn ang="0">
                  <a:pos x="connsiteX8525" y="connsiteY8525"/>
                </a:cxn>
                <a:cxn ang="0">
                  <a:pos x="connsiteX8526" y="connsiteY8526"/>
                </a:cxn>
                <a:cxn ang="0">
                  <a:pos x="connsiteX8527" y="connsiteY8527"/>
                </a:cxn>
                <a:cxn ang="0">
                  <a:pos x="connsiteX8528" y="connsiteY8528"/>
                </a:cxn>
                <a:cxn ang="0">
                  <a:pos x="connsiteX8529" y="connsiteY8529"/>
                </a:cxn>
                <a:cxn ang="0">
                  <a:pos x="connsiteX8530" y="connsiteY8530"/>
                </a:cxn>
                <a:cxn ang="0">
                  <a:pos x="connsiteX8531" y="connsiteY8531"/>
                </a:cxn>
                <a:cxn ang="0">
                  <a:pos x="connsiteX8532" y="connsiteY8532"/>
                </a:cxn>
                <a:cxn ang="0">
                  <a:pos x="connsiteX8533" y="connsiteY8533"/>
                </a:cxn>
                <a:cxn ang="0">
                  <a:pos x="connsiteX8534" y="connsiteY8534"/>
                </a:cxn>
                <a:cxn ang="0">
                  <a:pos x="connsiteX8535" y="connsiteY8535"/>
                </a:cxn>
                <a:cxn ang="0">
                  <a:pos x="connsiteX8536" y="connsiteY8536"/>
                </a:cxn>
                <a:cxn ang="0">
                  <a:pos x="connsiteX8537" y="connsiteY8537"/>
                </a:cxn>
                <a:cxn ang="0">
                  <a:pos x="connsiteX8538" y="connsiteY8538"/>
                </a:cxn>
                <a:cxn ang="0">
                  <a:pos x="connsiteX8539" y="connsiteY8539"/>
                </a:cxn>
                <a:cxn ang="0">
                  <a:pos x="connsiteX8540" y="connsiteY8540"/>
                </a:cxn>
                <a:cxn ang="0">
                  <a:pos x="connsiteX8541" y="connsiteY8541"/>
                </a:cxn>
                <a:cxn ang="0">
                  <a:pos x="connsiteX8542" y="connsiteY8542"/>
                </a:cxn>
                <a:cxn ang="0">
                  <a:pos x="connsiteX8543" y="connsiteY8543"/>
                </a:cxn>
                <a:cxn ang="0">
                  <a:pos x="connsiteX8544" y="connsiteY8544"/>
                </a:cxn>
                <a:cxn ang="0">
                  <a:pos x="connsiteX8545" y="connsiteY8545"/>
                </a:cxn>
                <a:cxn ang="0">
                  <a:pos x="connsiteX8546" y="connsiteY8546"/>
                </a:cxn>
                <a:cxn ang="0">
                  <a:pos x="connsiteX8547" y="connsiteY8547"/>
                </a:cxn>
                <a:cxn ang="0">
                  <a:pos x="connsiteX8548" y="connsiteY8548"/>
                </a:cxn>
                <a:cxn ang="0">
                  <a:pos x="connsiteX8549" y="connsiteY8549"/>
                </a:cxn>
                <a:cxn ang="0">
                  <a:pos x="connsiteX8550" y="connsiteY8550"/>
                </a:cxn>
                <a:cxn ang="0">
                  <a:pos x="connsiteX8551" y="connsiteY8551"/>
                </a:cxn>
                <a:cxn ang="0">
                  <a:pos x="connsiteX8552" y="connsiteY8552"/>
                </a:cxn>
                <a:cxn ang="0">
                  <a:pos x="connsiteX8553" y="connsiteY8553"/>
                </a:cxn>
                <a:cxn ang="0">
                  <a:pos x="connsiteX8554" y="connsiteY8554"/>
                </a:cxn>
                <a:cxn ang="0">
                  <a:pos x="connsiteX8555" y="connsiteY8555"/>
                </a:cxn>
                <a:cxn ang="0">
                  <a:pos x="connsiteX8556" y="connsiteY8556"/>
                </a:cxn>
                <a:cxn ang="0">
                  <a:pos x="connsiteX8557" y="connsiteY8557"/>
                </a:cxn>
                <a:cxn ang="0">
                  <a:pos x="connsiteX8558" y="connsiteY8558"/>
                </a:cxn>
                <a:cxn ang="0">
                  <a:pos x="connsiteX8559" y="connsiteY8559"/>
                </a:cxn>
                <a:cxn ang="0">
                  <a:pos x="connsiteX8560" y="connsiteY8560"/>
                </a:cxn>
                <a:cxn ang="0">
                  <a:pos x="connsiteX8561" y="connsiteY8561"/>
                </a:cxn>
                <a:cxn ang="0">
                  <a:pos x="connsiteX8562" y="connsiteY8562"/>
                </a:cxn>
                <a:cxn ang="0">
                  <a:pos x="connsiteX8563" y="connsiteY8563"/>
                </a:cxn>
                <a:cxn ang="0">
                  <a:pos x="connsiteX8564" y="connsiteY8564"/>
                </a:cxn>
                <a:cxn ang="0">
                  <a:pos x="connsiteX8565" y="connsiteY8565"/>
                </a:cxn>
                <a:cxn ang="0">
                  <a:pos x="connsiteX8566" y="connsiteY8566"/>
                </a:cxn>
                <a:cxn ang="0">
                  <a:pos x="connsiteX8567" y="connsiteY8567"/>
                </a:cxn>
                <a:cxn ang="0">
                  <a:pos x="connsiteX8568" y="connsiteY8568"/>
                </a:cxn>
                <a:cxn ang="0">
                  <a:pos x="connsiteX8569" y="connsiteY8569"/>
                </a:cxn>
                <a:cxn ang="0">
                  <a:pos x="connsiteX8570" y="connsiteY8570"/>
                </a:cxn>
                <a:cxn ang="0">
                  <a:pos x="connsiteX8571" y="connsiteY8571"/>
                </a:cxn>
                <a:cxn ang="0">
                  <a:pos x="connsiteX8572" y="connsiteY8572"/>
                </a:cxn>
                <a:cxn ang="0">
                  <a:pos x="connsiteX8573" y="connsiteY8573"/>
                </a:cxn>
                <a:cxn ang="0">
                  <a:pos x="connsiteX8574" y="connsiteY8574"/>
                </a:cxn>
                <a:cxn ang="0">
                  <a:pos x="connsiteX8575" y="connsiteY8575"/>
                </a:cxn>
                <a:cxn ang="0">
                  <a:pos x="connsiteX8576" y="connsiteY8576"/>
                </a:cxn>
                <a:cxn ang="0">
                  <a:pos x="connsiteX8577" y="connsiteY8577"/>
                </a:cxn>
                <a:cxn ang="0">
                  <a:pos x="connsiteX8578" y="connsiteY8578"/>
                </a:cxn>
                <a:cxn ang="0">
                  <a:pos x="connsiteX8579" y="connsiteY8579"/>
                </a:cxn>
                <a:cxn ang="0">
                  <a:pos x="connsiteX8580" y="connsiteY8580"/>
                </a:cxn>
                <a:cxn ang="0">
                  <a:pos x="connsiteX8581" y="connsiteY8581"/>
                </a:cxn>
                <a:cxn ang="0">
                  <a:pos x="connsiteX8582" y="connsiteY8582"/>
                </a:cxn>
                <a:cxn ang="0">
                  <a:pos x="connsiteX8583" y="connsiteY8583"/>
                </a:cxn>
                <a:cxn ang="0">
                  <a:pos x="connsiteX8584" y="connsiteY8584"/>
                </a:cxn>
                <a:cxn ang="0">
                  <a:pos x="connsiteX8585" y="connsiteY8585"/>
                </a:cxn>
                <a:cxn ang="0">
                  <a:pos x="connsiteX8586" y="connsiteY8586"/>
                </a:cxn>
                <a:cxn ang="0">
                  <a:pos x="connsiteX8587" y="connsiteY8587"/>
                </a:cxn>
                <a:cxn ang="0">
                  <a:pos x="connsiteX8588" y="connsiteY8588"/>
                </a:cxn>
                <a:cxn ang="0">
                  <a:pos x="connsiteX8589" y="connsiteY8589"/>
                </a:cxn>
                <a:cxn ang="0">
                  <a:pos x="connsiteX8590" y="connsiteY8590"/>
                </a:cxn>
                <a:cxn ang="0">
                  <a:pos x="connsiteX8591" y="connsiteY8591"/>
                </a:cxn>
                <a:cxn ang="0">
                  <a:pos x="connsiteX8592" y="connsiteY8592"/>
                </a:cxn>
                <a:cxn ang="0">
                  <a:pos x="connsiteX8593" y="connsiteY8593"/>
                </a:cxn>
                <a:cxn ang="0">
                  <a:pos x="connsiteX8594" y="connsiteY8594"/>
                </a:cxn>
                <a:cxn ang="0">
                  <a:pos x="connsiteX8595" y="connsiteY8595"/>
                </a:cxn>
                <a:cxn ang="0">
                  <a:pos x="connsiteX8596" y="connsiteY8596"/>
                </a:cxn>
                <a:cxn ang="0">
                  <a:pos x="connsiteX8597" y="connsiteY8597"/>
                </a:cxn>
                <a:cxn ang="0">
                  <a:pos x="connsiteX8598" y="connsiteY8598"/>
                </a:cxn>
                <a:cxn ang="0">
                  <a:pos x="connsiteX8599" y="connsiteY8599"/>
                </a:cxn>
                <a:cxn ang="0">
                  <a:pos x="connsiteX8600" y="connsiteY8600"/>
                </a:cxn>
                <a:cxn ang="0">
                  <a:pos x="connsiteX8601" y="connsiteY8601"/>
                </a:cxn>
                <a:cxn ang="0">
                  <a:pos x="connsiteX8602" y="connsiteY8602"/>
                </a:cxn>
                <a:cxn ang="0">
                  <a:pos x="connsiteX8603" y="connsiteY8603"/>
                </a:cxn>
                <a:cxn ang="0">
                  <a:pos x="connsiteX8604" y="connsiteY8604"/>
                </a:cxn>
                <a:cxn ang="0">
                  <a:pos x="connsiteX8605" y="connsiteY8605"/>
                </a:cxn>
                <a:cxn ang="0">
                  <a:pos x="connsiteX8606" y="connsiteY8606"/>
                </a:cxn>
                <a:cxn ang="0">
                  <a:pos x="connsiteX8607" y="connsiteY8607"/>
                </a:cxn>
                <a:cxn ang="0">
                  <a:pos x="connsiteX8608" y="connsiteY8608"/>
                </a:cxn>
                <a:cxn ang="0">
                  <a:pos x="connsiteX8609" y="connsiteY8609"/>
                </a:cxn>
                <a:cxn ang="0">
                  <a:pos x="connsiteX8610" y="connsiteY8610"/>
                </a:cxn>
                <a:cxn ang="0">
                  <a:pos x="connsiteX8611" y="connsiteY8611"/>
                </a:cxn>
                <a:cxn ang="0">
                  <a:pos x="connsiteX8612" y="connsiteY8612"/>
                </a:cxn>
                <a:cxn ang="0">
                  <a:pos x="connsiteX8613" y="connsiteY8613"/>
                </a:cxn>
                <a:cxn ang="0">
                  <a:pos x="connsiteX8614" y="connsiteY8614"/>
                </a:cxn>
                <a:cxn ang="0">
                  <a:pos x="connsiteX8615" y="connsiteY8615"/>
                </a:cxn>
                <a:cxn ang="0">
                  <a:pos x="connsiteX8616" y="connsiteY8616"/>
                </a:cxn>
                <a:cxn ang="0">
                  <a:pos x="connsiteX8617" y="connsiteY8617"/>
                </a:cxn>
                <a:cxn ang="0">
                  <a:pos x="connsiteX8618" y="connsiteY8618"/>
                </a:cxn>
                <a:cxn ang="0">
                  <a:pos x="connsiteX8619" y="connsiteY8619"/>
                </a:cxn>
                <a:cxn ang="0">
                  <a:pos x="connsiteX8620" y="connsiteY8620"/>
                </a:cxn>
                <a:cxn ang="0">
                  <a:pos x="connsiteX8621" y="connsiteY8621"/>
                </a:cxn>
                <a:cxn ang="0">
                  <a:pos x="connsiteX8622" y="connsiteY8622"/>
                </a:cxn>
                <a:cxn ang="0">
                  <a:pos x="connsiteX8623" y="connsiteY8623"/>
                </a:cxn>
                <a:cxn ang="0">
                  <a:pos x="connsiteX8624" y="connsiteY8624"/>
                </a:cxn>
                <a:cxn ang="0">
                  <a:pos x="connsiteX8625" y="connsiteY8625"/>
                </a:cxn>
                <a:cxn ang="0">
                  <a:pos x="connsiteX8626" y="connsiteY8626"/>
                </a:cxn>
                <a:cxn ang="0">
                  <a:pos x="connsiteX8627" y="connsiteY8627"/>
                </a:cxn>
                <a:cxn ang="0">
                  <a:pos x="connsiteX8628" y="connsiteY8628"/>
                </a:cxn>
                <a:cxn ang="0">
                  <a:pos x="connsiteX8629" y="connsiteY8629"/>
                </a:cxn>
                <a:cxn ang="0">
                  <a:pos x="connsiteX8630" y="connsiteY8630"/>
                </a:cxn>
                <a:cxn ang="0">
                  <a:pos x="connsiteX8631" y="connsiteY8631"/>
                </a:cxn>
                <a:cxn ang="0">
                  <a:pos x="connsiteX8632" y="connsiteY8632"/>
                </a:cxn>
                <a:cxn ang="0">
                  <a:pos x="connsiteX8633" y="connsiteY8633"/>
                </a:cxn>
                <a:cxn ang="0">
                  <a:pos x="connsiteX8634" y="connsiteY8634"/>
                </a:cxn>
                <a:cxn ang="0">
                  <a:pos x="connsiteX8635" y="connsiteY8635"/>
                </a:cxn>
                <a:cxn ang="0">
                  <a:pos x="connsiteX8636" y="connsiteY8636"/>
                </a:cxn>
                <a:cxn ang="0">
                  <a:pos x="connsiteX8637" y="connsiteY8637"/>
                </a:cxn>
                <a:cxn ang="0">
                  <a:pos x="connsiteX8638" y="connsiteY8638"/>
                </a:cxn>
                <a:cxn ang="0">
                  <a:pos x="connsiteX8639" y="connsiteY8639"/>
                </a:cxn>
                <a:cxn ang="0">
                  <a:pos x="connsiteX8640" y="connsiteY8640"/>
                </a:cxn>
                <a:cxn ang="0">
                  <a:pos x="connsiteX8641" y="connsiteY8641"/>
                </a:cxn>
                <a:cxn ang="0">
                  <a:pos x="connsiteX8642" y="connsiteY8642"/>
                </a:cxn>
                <a:cxn ang="0">
                  <a:pos x="connsiteX8643" y="connsiteY8643"/>
                </a:cxn>
                <a:cxn ang="0">
                  <a:pos x="connsiteX8644" y="connsiteY8644"/>
                </a:cxn>
                <a:cxn ang="0">
                  <a:pos x="connsiteX8645" y="connsiteY8645"/>
                </a:cxn>
                <a:cxn ang="0">
                  <a:pos x="connsiteX8646" y="connsiteY8646"/>
                </a:cxn>
                <a:cxn ang="0">
                  <a:pos x="connsiteX8647" y="connsiteY8647"/>
                </a:cxn>
                <a:cxn ang="0">
                  <a:pos x="connsiteX8648" y="connsiteY8648"/>
                </a:cxn>
                <a:cxn ang="0">
                  <a:pos x="connsiteX8649" y="connsiteY8649"/>
                </a:cxn>
                <a:cxn ang="0">
                  <a:pos x="connsiteX8650" y="connsiteY8650"/>
                </a:cxn>
                <a:cxn ang="0">
                  <a:pos x="connsiteX8651" y="connsiteY8651"/>
                </a:cxn>
                <a:cxn ang="0">
                  <a:pos x="connsiteX8652" y="connsiteY8652"/>
                </a:cxn>
                <a:cxn ang="0">
                  <a:pos x="connsiteX8653" y="connsiteY8653"/>
                </a:cxn>
                <a:cxn ang="0">
                  <a:pos x="connsiteX8654" y="connsiteY8654"/>
                </a:cxn>
                <a:cxn ang="0">
                  <a:pos x="connsiteX8655" y="connsiteY8655"/>
                </a:cxn>
                <a:cxn ang="0">
                  <a:pos x="connsiteX8656" y="connsiteY8656"/>
                </a:cxn>
                <a:cxn ang="0">
                  <a:pos x="connsiteX8657" y="connsiteY8657"/>
                </a:cxn>
                <a:cxn ang="0">
                  <a:pos x="connsiteX8658" y="connsiteY8658"/>
                </a:cxn>
                <a:cxn ang="0">
                  <a:pos x="connsiteX8659" y="connsiteY8659"/>
                </a:cxn>
                <a:cxn ang="0">
                  <a:pos x="connsiteX8660" y="connsiteY8660"/>
                </a:cxn>
                <a:cxn ang="0">
                  <a:pos x="connsiteX8661" y="connsiteY8661"/>
                </a:cxn>
                <a:cxn ang="0">
                  <a:pos x="connsiteX8662" y="connsiteY8662"/>
                </a:cxn>
                <a:cxn ang="0">
                  <a:pos x="connsiteX8663" y="connsiteY8663"/>
                </a:cxn>
                <a:cxn ang="0">
                  <a:pos x="connsiteX8664" y="connsiteY8664"/>
                </a:cxn>
                <a:cxn ang="0">
                  <a:pos x="connsiteX8665" y="connsiteY8665"/>
                </a:cxn>
                <a:cxn ang="0">
                  <a:pos x="connsiteX8666" y="connsiteY8666"/>
                </a:cxn>
                <a:cxn ang="0">
                  <a:pos x="connsiteX8667" y="connsiteY8667"/>
                </a:cxn>
                <a:cxn ang="0">
                  <a:pos x="connsiteX8668" y="connsiteY8668"/>
                </a:cxn>
                <a:cxn ang="0">
                  <a:pos x="connsiteX8669" y="connsiteY8669"/>
                </a:cxn>
                <a:cxn ang="0">
                  <a:pos x="connsiteX8670" y="connsiteY8670"/>
                </a:cxn>
                <a:cxn ang="0">
                  <a:pos x="connsiteX8671" y="connsiteY8671"/>
                </a:cxn>
                <a:cxn ang="0">
                  <a:pos x="connsiteX8672" y="connsiteY8672"/>
                </a:cxn>
                <a:cxn ang="0">
                  <a:pos x="connsiteX8673" y="connsiteY8673"/>
                </a:cxn>
                <a:cxn ang="0">
                  <a:pos x="connsiteX8674" y="connsiteY8674"/>
                </a:cxn>
                <a:cxn ang="0">
                  <a:pos x="connsiteX8675" y="connsiteY8675"/>
                </a:cxn>
                <a:cxn ang="0">
                  <a:pos x="connsiteX8676" y="connsiteY8676"/>
                </a:cxn>
                <a:cxn ang="0">
                  <a:pos x="connsiteX8677" y="connsiteY8677"/>
                </a:cxn>
                <a:cxn ang="0">
                  <a:pos x="connsiteX8678" y="connsiteY8678"/>
                </a:cxn>
                <a:cxn ang="0">
                  <a:pos x="connsiteX8679" y="connsiteY8679"/>
                </a:cxn>
                <a:cxn ang="0">
                  <a:pos x="connsiteX8680" y="connsiteY8680"/>
                </a:cxn>
                <a:cxn ang="0">
                  <a:pos x="connsiteX8681" y="connsiteY8681"/>
                </a:cxn>
                <a:cxn ang="0">
                  <a:pos x="connsiteX8682" y="connsiteY8682"/>
                </a:cxn>
                <a:cxn ang="0">
                  <a:pos x="connsiteX8683" y="connsiteY8683"/>
                </a:cxn>
                <a:cxn ang="0">
                  <a:pos x="connsiteX8684" y="connsiteY8684"/>
                </a:cxn>
                <a:cxn ang="0">
                  <a:pos x="connsiteX8685" y="connsiteY8685"/>
                </a:cxn>
                <a:cxn ang="0">
                  <a:pos x="connsiteX8686" y="connsiteY8686"/>
                </a:cxn>
                <a:cxn ang="0">
                  <a:pos x="connsiteX8687" y="connsiteY8687"/>
                </a:cxn>
                <a:cxn ang="0">
                  <a:pos x="connsiteX8688" y="connsiteY8688"/>
                </a:cxn>
                <a:cxn ang="0">
                  <a:pos x="connsiteX8689" y="connsiteY8689"/>
                </a:cxn>
                <a:cxn ang="0">
                  <a:pos x="connsiteX8690" y="connsiteY8690"/>
                </a:cxn>
                <a:cxn ang="0">
                  <a:pos x="connsiteX8691" y="connsiteY8691"/>
                </a:cxn>
                <a:cxn ang="0">
                  <a:pos x="connsiteX8692" y="connsiteY8692"/>
                </a:cxn>
                <a:cxn ang="0">
                  <a:pos x="connsiteX8693" y="connsiteY8693"/>
                </a:cxn>
                <a:cxn ang="0">
                  <a:pos x="connsiteX8694" y="connsiteY8694"/>
                </a:cxn>
                <a:cxn ang="0">
                  <a:pos x="connsiteX8695" y="connsiteY8695"/>
                </a:cxn>
                <a:cxn ang="0">
                  <a:pos x="connsiteX8696" y="connsiteY8696"/>
                </a:cxn>
                <a:cxn ang="0">
                  <a:pos x="connsiteX8697" y="connsiteY8697"/>
                </a:cxn>
                <a:cxn ang="0">
                  <a:pos x="connsiteX8698" y="connsiteY8698"/>
                </a:cxn>
                <a:cxn ang="0">
                  <a:pos x="connsiteX8699" y="connsiteY8699"/>
                </a:cxn>
                <a:cxn ang="0">
                  <a:pos x="connsiteX8700" y="connsiteY8700"/>
                </a:cxn>
                <a:cxn ang="0">
                  <a:pos x="connsiteX8701" y="connsiteY8701"/>
                </a:cxn>
                <a:cxn ang="0">
                  <a:pos x="connsiteX8702" y="connsiteY8702"/>
                </a:cxn>
                <a:cxn ang="0">
                  <a:pos x="connsiteX8703" y="connsiteY8703"/>
                </a:cxn>
                <a:cxn ang="0">
                  <a:pos x="connsiteX8704" y="connsiteY8704"/>
                </a:cxn>
                <a:cxn ang="0">
                  <a:pos x="connsiteX8705" y="connsiteY8705"/>
                </a:cxn>
                <a:cxn ang="0">
                  <a:pos x="connsiteX8706" y="connsiteY8706"/>
                </a:cxn>
                <a:cxn ang="0">
                  <a:pos x="connsiteX8707" y="connsiteY8707"/>
                </a:cxn>
                <a:cxn ang="0">
                  <a:pos x="connsiteX8708" y="connsiteY8708"/>
                </a:cxn>
                <a:cxn ang="0">
                  <a:pos x="connsiteX8709" y="connsiteY8709"/>
                </a:cxn>
                <a:cxn ang="0">
                  <a:pos x="connsiteX8710" y="connsiteY8710"/>
                </a:cxn>
                <a:cxn ang="0">
                  <a:pos x="connsiteX8711" y="connsiteY8711"/>
                </a:cxn>
                <a:cxn ang="0">
                  <a:pos x="connsiteX8712" y="connsiteY8712"/>
                </a:cxn>
                <a:cxn ang="0">
                  <a:pos x="connsiteX8713" y="connsiteY8713"/>
                </a:cxn>
                <a:cxn ang="0">
                  <a:pos x="connsiteX8714" y="connsiteY8714"/>
                </a:cxn>
                <a:cxn ang="0">
                  <a:pos x="connsiteX8715" y="connsiteY8715"/>
                </a:cxn>
                <a:cxn ang="0">
                  <a:pos x="connsiteX8716" y="connsiteY8716"/>
                </a:cxn>
                <a:cxn ang="0">
                  <a:pos x="connsiteX8717" y="connsiteY8717"/>
                </a:cxn>
                <a:cxn ang="0">
                  <a:pos x="connsiteX8718" y="connsiteY8718"/>
                </a:cxn>
                <a:cxn ang="0">
                  <a:pos x="connsiteX8719" y="connsiteY8719"/>
                </a:cxn>
                <a:cxn ang="0">
                  <a:pos x="connsiteX8720" y="connsiteY8720"/>
                </a:cxn>
                <a:cxn ang="0">
                  <a:pos x="connsiteX8721" y="connsiteY8721"/>
                </a:cxn>
                <a:cxn ang="0">
                  <a:pos x="connsiteX8722" y="connsiteY8722"/>
                </a:cxn>
                <a:cxn ang="0">
                  <a:pos x="connsiteX8723" y="connsiteY8723"/>
                </a:cxn>
                <a:cxn ang="0">
                  <a:pos x="connsiteX8724" y="connsiteY8724"/>
                </a:cxn>
                <a:cxn ang="0">
                  <a:pos x="connsiteX8725" y="connsiteY8725"/>
                </a:cxn>
                <a:cxn ang="0">
                  <a:pos x="connsiteX8726" y="connsiteY8726"/>
                </a:cxn>
                <a:cxn ang="0">
                  <a:pos x="connsiteX8727" y="connsiteY8727"/>
                </a:cxn>
                <a:cxn ang="0">
                  <a:pos x="connsiteX8728" y="connsiteY8728"/>
                </a:cxn>
                <a:cxn ang="0">
                  <a:pos x="connsiteX8729" y="connsiteY8729"/>
                </a:cxn>
                <a:cxn ang="0">
                  <a:pos x="connsiteX8730" y="connsiteY8730"/>
                </a:cxn>
                <a:cxn ang="0">
                  <a:pos x="connsiteX8731" y="connsiteY8731"/>
                </a:cxn>
                <a:cxn ang="0">
                  <a:pos x="connsiteX8732" y="connsiteY8732"/>
                </a:cxn>
                <a:cxn ang="0">
                  <a:pos x="connsiteX8733" y="connsiteY8733"/>
                </a:cxn>
                <a:cxn ang="0">
                  <a:pos x="connsiteX8734" y="connsiteY8734"/>
                </a:cxn>
                <a:cxn ang="0">
                  <a:pos x="connsiteX8735" y="connsiteY8735"/>
                </a:cxn>
                <a:cxn ang="0">
                  <a:pos x="connsiteX8736" y="connsiteY8736"/>
                </a:cxn>
                <a:cxn ang="0">
                  <a:pos x="connsiteX8737" y="connsiteY8737"/>
                </a:cxn>
                <a:cxn ang="0">
                  <a:pos x="connsiteX8738" y="connsiteY8738"/>
                </a:cxn>
                <a:cxn ang="0">
                  <a:pos x="connsiteX8739" y="connsiteY8739"/>
                </a:cxn>
                <a:cxn ang="0">
                  <a:pos x="connsiteX8740" y="connsiteY8740"/>
                </a:cxn>
                <a:cxn ang="0">
                  <a:pos x="connsiteX8741" y="connsiteY8741"/>
                </a:cxn>
                <a:cxn ang="0">
                  <a:pos x="connsiteX8742" y="connsiteY8742"/>
                </a:cxn>
                <a:cxn ang="0">
                  <a:pos x="connsiteX8743" y="connsiteY8743"/>
                </a:cxn>
                <a:cxn ang="0">
                  <a:pos x="connsiteX8744" y="connsiteY8744"/>
                </a:cxn>
                <a:cxn ang="0">
                  <a:pos x="connsiteX8745" y="connsiteY8745"/>
                </a:cxn>
                <a:cxn ang="0">
                  <a:pos x="connsiteX8746" y="connsiteY8746"/>
                </a:cxn>
                <a:cxn ang="0">
                  <a:pos x="connsiteX8747" y="connsiteY8747"/>
                </a:cxn>
                <a:cxn ang="0">
                  <a:pos x="connsiteX8748" y="connsiteY8748"/>
                </a:cxn>
                <a:cxn ang="0">
                  <a:pos x="connsiteX8749" y="connsiteY8749"/>
                </a:cxn>
                <a:cxn ang="0">
                  <a:pos x="connsiteX8750" y="connsiteY8750"/>
                </a:cxn>
                <a:cxn ang="0">
                  <a:pos x="connsiteX8751" y="connsiteY8751"/>
                </a:cxn>
                <a:cxn ang="0">
                  <a:pos x="connsiteX8752" y="connsiteY8752"/>
                </a:cxn>
                <a:cxn ang="0">
                  <a:pos x="connsiteX8753" y="connsiteY8753"/>
                </a:cxn>
                <a:cxn ang="0">
                  <a:pos x="connsiteX8754" y="connsiteY8754"/>
                </a:cxn>
                <a:cxn ang="0">
                  <a:pos x="connsiteX8755" y="connsiteY8755"/>
                </a:cxn>
                <a:cxn ang="0">
                  <a:pos x="connsiteX8756" y="connsiteY8756"/>
                </a:cxn>
                <a:cxn ang="0">
                  <a:pos x="connsiteX8757" y="connsiteY8757"/>
                </a:cxn>
                <a:cxn ang="0">
                  <a:pos x="connsiteX8758" y="connsiteY8758"/>
                </a:cxn>
                <a:cxn ang="0">
                  <a:pos x="connsiteX8759" y="connsiteY8759"/>
                </a:cxn>
                <a:cxn ang="0">
                  <a:pos x="connsiteX8760" y="connsiteY8760"/>
                </a:cxn>
                <a:cxn ang="0">
                  <a:pos x="connsiteX8761" y="connsiteY8761"/>
                </a:cxn>
                <a:cxn ang="0">
                  <a:pos x="connsiteX8762" y="connsiteY8762"/>
                </a:cxn>
                <a:cxn ang="0">
                  <a:pos x="connsiteX8763" y="connsiteY8763"/>
                </a:cxn>
                <a:cxn ang="0">
                  <a:pos x="connsiteX8764" y="connsiteY8764"/>
                </a:cxn>
                <a:cxn ang="0">
                  <a:pos x="connsiteX8765" y="connsiteY8765"/>
                </a:cxn>
                <a:cxn ang="0">
                  <a:pos x="connsiteX8766" y="connsiteY8766"/>
                </a:cxn>
                <a:cxn ang="0">
                  <a:pos x="connsiteX8767" y="connsiteY8767"/>
                </a:cxn>
                <a:cxn ang="0">
                  <a:pos x="connsiteX8768" y="connsiteY8768"/>
                </a:cxn>
                <a:cxn ang="0">
                  <a:pos x="connsiteX8769" y="connsiteY8769"/>
                </a:cxn>
                <a:cxn ang="0">
                  <a:pos x="connsiteX8770" y="connsiteY8770"/>
                </a:cxn>
                <a:cxn ang="0">
                  <a:pos x="connsiteX8771" y="connsiteY8771"/>
                </a:cxn>
                <a:cxn ang="0">
                  <a:pos x="connsiteX8772" y="connsiteY8772"/>
                </a:cxn>
                <a:cxn ang="0">
                  <a:pos x="connsiteX8773" y="connsiteY8773"/>
                </a:cxn>
                <a:cxn ang="0">
                  <a:pos x="connsiteX8774" y="connsiteY8774"/>
                </a:cxn>
                <a:cxn ang="0">
                  <a:pos x="connsiteX8775" y="connsiteY8775"/>
                </a:cxn>
                <a:cxn ang="0">
                  <a:pos x="connsiteX8776" y="connsiteY8776"/>
                </a:cxn>
                <a:cxn ang="0">
                  <a:pos x="connsiteX8777" y="connsiteY8777"/>
                </a:cxn>
                <a:cxn ang="0">
                  <a:pos x="connsiteX8778" y="connsiteY8778"/>
                </a:cxn>
                <a:cxn ang="0">
                  <a:pos x="connsiteX8779" y="connsiteY8779"/>
                </a:cxn>
                <a:cxn ang="0">
                  <a:pos x="connsiteX8780" y="connsiteY8780"/>
                </a:cxn>
                <a:cxn ang="0">
                  <a:pos x="connsiteX8781" y="connsiteY8781"/>
                </a:cxn>
                <a:cxn ang="0">
                  <a:pos x="connsiteX8782" y="connsiteY8782"/>
                </a:cxn>
                <a:cxn ang="0">
                  <a:pos x="connsiteX8783" y="connsiteY8783"/>
                </a:cxn>
                <a:cxn ang="0">
                  <a:pos x="connsiteX8784" y="connsiteY8784"/>
                </a:cxn>
                <a:cxn ang="0">
                  <a:pos x="connsiteX8785" y="connsiteY8785"/>
                </a:cxn>
                <a:cxn ang="0">
                  <a:pos x="connsiteX8786" y="connsiteY8786"/>
                </a:cxn>
                <a:cxn ang="0">
                  <a:pos x="connsiteX8787" y="connsiteY8787"/>
                </a:cxn>
                <a:cxn ang="0">
                  <a:pos x="connsiteX8788" y="connsiteY8788"/>
                </a:cxn>
                <a:cxn ang="0">
                  <a:pos x="connsiteX8789" y="connsiteY8789"/>
                </a:cxn>
                <a:cxn ang="0">
                  <a:pos x="connsiteX8790" y="connsiteY8790"/>
                </a:cxn>
                <a:cxn ang="0">
                  <a:pos x="connsiteX8791" y="connsiteY8791"/>
                </a:cxn>
                <a:cxn ang="0">
                  <a:pos x="connsiteX8792" y="connsiteY8792"/>
                </a:cxn>
                <a:cxn ang="0">
                  <a:pos x="connsiteX8793" y="connsiteY8793"/>
                </a:cxn>
                <a:cxn ang="0">
                  <a:pos x="connsiteX8794" y="connsiteY8794"/>
                </a:cxn>
                <a:cxn ang="0">
                  <a:pos x="connsiteX8795" y="connsiteY8795"/>
                </a:cxn>
                <a:cxn ang="0">
                  <a:pos x="connsiteX8796" y="connsiteY8796"/>
                </a:cxn>
                <a:cxn ang="0">
                  <a:pos x="connsiteX8797" y="connsiteY8797"/>
                </a:cxn>
                <a:cxn ang="0">
                  <a:pos x="connsiteX8798" y="connsiteY8798"/>
                </a:cxn>
                <a:cxn ang="0">
                  <a:pos x="connsiteX8799" y="connsiteY8799"/>
                </a:cxn>
                <a:cxn ang="0">
                  <a:pos x="connsiteX8800" y="connsiteY8800"/>
                </a:cxn>
                <a:cxn ang="0">
                  <a:pos x="connsiteX8801" y="connsiteY8801"/>
                </a:cxn>
                <a:cxn ang="0">
                  <a:pos x="connsiteX8802" y="connsiteY8802"/>
                </a:cxn>
                <a:cxn ang="0">
                  <a:pos x="connsiteX8803" y="connsiteY8803"/>
                </a:cxn>
                <a:cxn ang="0">
                  <a:pos x="connsiteX8804" y="connsiteY8804"/>
                </a:cxn>
                <a:cxn ang="0">
                  <a:pos x="connsiteX8805" y="connsiteY8805"/>
                </a:cxn>
                <a:cxn ang="0">
                  <a:pos x="connsiteX8806" y="connsiteY8806"/>
                </a:cxn>
                <a:cxn ang="0">
                  <a:pos x="connsiteX8807" y="connsiteY8807"/>
                </a:cxn>
                <a:cxn ang="0">
                  <a:pos x="connsiteX8808" y="connsiteY8808"/>
                </a:cxn>
                <a:cxn ang="0">
                  <a:pos x="connsiteX8809" y="connsiteY8809"/>
                </a:cxn>
                <a:cxn ang="0">
                  <a:pos x="connsiteX8810" y="connsiteY8810"/>
                </a:cxn>
                <a:cxn ang="0">
                  <a:pos x="connsiteX8811" y="connsiteY8811"/>
                </a:cxn>
                <a:cxn ang="0">
                  <a:pos x="connsiteX8812" y="connsiteY8812"/>
                </a:cxn>
                <a:cxn ang="0">
                  <a:pos x="connsiteX8813" y="connsiteY8813"/>
                </a:cxn>
                <a:cxn ang="0">
                  <a:pos x="connsiteX8814" y="connsiteY8814"/>
                </a:cxn>
                <a:cxn ang="0">
                  <a:pos x="connsiteX8815" y="connsiteY8815"/>
                </a:cxn>
                <a:cxn ang="0">
                  <a:pos x="connsiteX8816" y="connsiteY8816"/>
                </a:cxn>
                <a:cxn ang="0">
                  <a:pos x="connsiteX8817" y="connsiteY8817"/>
                </a:cxn>
                <a:cxn ang="0">
                  <a:pos x="connsiteX8818" y="connsiteY8818"/>
                </a:cxn>
                <a:cxn ang="0">
                  <a:pos x="connsiteX8819" y="connsiteY8819"/>
                </a:cxn>
                <a:cxn ang="0">
                  <a:pos x="connsiteX8820" y="connsiteY8820"/>
                </a:cxn>
                <a:cxn ang="0">
                  <a:pos x="connsiteX8821" y="connsiteY8821"/>
                </a:cxn>
                <a:cxn ang="0">
                  <a:pos x="connsiteX8822" y="connsiteY8822"/>
                </a:cxn>
                <a:cxn ang="0">
                  <a:pos x="connsiteX8823" y="connsiteY8823"/>
                </a:cxn>
                <a:cxn ang="0">
                  <a:pos x="connsiteX8824" y="connsiteY8824"/>
                </a:cxn>
                <a:cxn ang="0">
                  <a:pos x="connsiteX8825" y="connsiteY8825"/>
                </a:cxn>
                <a:cxn ang="0">
                  <a:pos x="connsiteX8826" y="connsiteY8826"/>
                </a:cxn>
                <a:cxn ang="0">
                  <a:pos x="connsiteX8827" y="connsiteY8827"/>
                </a:cxn>
                <a:cxn ang="0">
                  <a:pos x="connsiteX8828" y="connsiteY8828"/>
                </a:cxn>
                <a:cxn ang="0">
                  <a:pos x="connsiteX8829" y="connsiteY8829"/>
                </a:cxn>
                <a:cxn ang="0">
                  <a:pos x="connsiteX8830" y="connsiteY8830"/>
                </a:cxn>
                <a:cxn ang="0">
                  <a:pos x="connsiteX8831" y="connsiteY8831"/>
                </a:cxn>
                <a:cxn ang="0">
                  <a:pos x="connsiteX8832" y="connsiteY8832"/>
                </a:cxn>
                <a:cxn ang="0">
                  <a:pos x="connsiteX8833" y="connsiteY8833"/>
                </a:cxn>
                <a:cxn ang="0">
                  <a:pos x="connsiteX8834" y="connsiteY8834"/>
                </a:cxn>
                <a:cxn ang="0">
                  <a:pos x="connsiteX8835" y="connsiteY8835"/>
                </a:cxn>
                <a:cxn ang="0">
                  <a:pos x="connsiteX8836" y="connsiteY8836"/>
                </a:cxn>
                <a:cxn ang="0">
                  <a:pos x="connsiteX8837" y="connsiteY8837"/>
                </a:cxn>
                <a:cxn ang="0">
                  <a:pos x="connsiteX8838" y="connsiteY8838"/>
                </a:cxn>
                <a:cxn ang="0">
                  <a:pos x="connsiteX8839" y="connsiteY8839"/>
                </a:cxn>
                <a:cxn ang="0">
                  <a:pos x="connsiteX8840" y="connsiteY8840"/>
                </a:cxn>
                <a:cxn ang="0">
                  <a:pos x="connsiteX8841" y="connsiteY8841"/>
                </a:cxn>
                <a:cxn ang="0">
                  <a:pos x="connsiteX8842" y="connsiteY8842"/>
                </a:cxn>
                <a:cxn ang="0">
                  <a:pos x="connsiteX8843" y="connsiteY8843"/>
                </a:cxn>
                <a:cxn ang="0">
                  <a:pos x="connsiteX8844" y="connsiteY8844"/>
                </a:cxn>
                <a:cxn ang="0">
                  <a:pos x="connsiteX8845" y="connsiteY8845"/>
                </a:cxn>
                <a:cxn ang="0">
                  <a:pos x="connsiteX8846" y="connsiteY8846"/>
                </a:cxn>
                <a:cxn ang="0">
                  <a:pos x="connsiteX8847" y="connsiteY8847"/>
                </a:cxn>
                <a:cxn ang="0">
                  <a:pos x="connsiteX8848" y="connsiteY8848"/>
                </a:cxn>
                <a:cxn ang="0">
                  <a:pos x="connsiteX8849" y="connsiteY8849"/>
                </a:cxn>
                <a:cxn ang="0">
                  <a:pos x="connsiteX8850" y="connsiteY8850"/>
                </a:cxn>
                <a:cxn ang="0">
                  <a:pos x="connsiteX8851" y="connsiteY8851"/>
                </a:cxn>
                <a:cxn ang="0">
                  <a:pos x="connsiteX8852" y="connsiteY8852"/>
                </a:cxn>
                <a:cxn ang="0">
                  <a:pos x="connsiteX8853" y="connsiteY8853"/>
                </a:cxn>
                <a:cxn ang="0">
                  <a:pos x="connsiteX8854" y="connsiteY8854"/>
                </a:cxn>
                <a:cxn ang="0">
                  <a:pos x="connsiteX8855" y="connsiteY8855"/>
                </a:cxn>
                <a:cxn ang="0">
                  <a:pos x="connsiteX8856" y="connsiteY8856"/>
                </a:cxn>
                <a:cxn ang="0">
                  <a:pos x="connsiteX8857" y="connsiteY8857"/>
                </a:cxn>
                <a:cxn ang="0">
                  <a:pos x="connsiteX8858" y="connsiteY8858"/>
                </a:cxn>
                <a:cxn ang="0">
                  <a:pos x="connsiteX8859" y="connsiteY8859"/>
                </a:cxn>
                <a:cxn ang="0">
                  <a:pos x="connsiteX8860" y="connsiteY8860"/>
                </a:cxn>
                <a:cxn ang="0">
                  <a:pos x="connsiteX8861" y="connsiteY8861"/>
                </a:cxn>
                <a:cxn ang="0">
                  <a:pos x="connsiteX8862" y="connsiteY8862"/>
                </a:cxn>
                <a:cxn ang="0">
                  <a:pos x="connsiteX8863" y="connsiteY8863"/>
                </a:cxn>
                <a:cxn ang="0">
                  <a:pos x="connsiteX8864" y="connsiteY8864"/>
                </a:cxn>
                <a:cxn ang="0">
                  <a:pos x="connsiteX8865" y="connsiteY8865"/>
                </a:cxn>
                <a:cxn ang="0">
                  <a:pos x="connsiteX8866" y="connsiteY8866"/>
                </a:cxn>
                <a:cxn ang="0">
                  <a:pos x="connsiteX8867" y="connsiteY8867"/>
                </a:cxn>
                <a:cxn ang="0">
                  <a:pos x="connsiteX8868" y="connsiteY8868"/>
                </a:cxn>
                <a:cxn ang="0">
                  <a:pos x="connsiteX8869" y="connsiteY8869"/>
                </a:cxn>
                <a:cxn ang="0">
                  <a:pos x="connsiteX8870" y="connsiteY8870"/>
                </a:cxn>
                <a:cxn ang="0">
                  <a:pos x="connsiteX8871" y="connsiteY8871"/>
                </a:cxn>
                <a:cxn ang="0">
                  <a:pos x="connsiteX8872" y="connsiteY8872"/>
                </a:cxn>
                <a:cxn ang="0">
                  <a:pos x="connsiteX8873" y="connsiteY8873"/>
                </a:cxn>
                <a:cxn ang="0">
                  <a:pos x="connsiteX8874" y="connsiteY8874"/>
                </a:cxn>
                <a:cxn ang="0">
                  <a:pos x="connsiteX8875" y="connsiteY8875"/>
                </a:cxn>
                <a:cxn ang="0">
                  <a:pos x="connsiteX8876" y="connsiteY8876"/>
                </a:cxn>
                <a:cxn ang="0">
                  <a:pos x="connsiteX8877" y="connsiteY8877"/>
                </a:cxn>
                <a:cxn ang="0">
                  <a:pos x="connsiteX8878" y="connsiteY8878"/>
                </a:cxn>
                <a:cxn ang="0">
                  <a:pos x="connsiteX8879" y="connsiteY8879"/>
                </a:cxn>
                <a:cxn ang="0">
                  <a:pos x="connsiteX8880" y="connsiteY8880"/>
                </a:cxn>
                <a:cxn ang="0">
                  <a:pos x="connsiteX8881" y="connsiteY8881"/>
                </a:cxn>
                <a:cxn ang="0">
                  <a:pos x="connsiteX8882" y="connsiteY8882"/>
                </a:cxn>
                <a:cxn ang="0">
                  <a:pos x="connsiteX8883" y="connsiteY8883"/>
                </a:cxn>
                <a:cxn ang="0">
                  <a:pos x="connsiteX8884" y="connsiteY8884"/>
                </a:cxn>
                <a:cxn ang="0">
                  <a:pos x="connsiteX8885" y="connsiteY8885"/>
                </a:cxn>
                <a:cxn ang="0">
                  <a:pos x="connsiteX8886" y="connsiteY8886"/>
                </a:cxn>
                <a:cxn ang="0">
                  <a:pos x="connsiteX8887" y="connsiteY8887"/>
                </a:cxn>
                <a:cxn ang="0">
                  <a:pos x="connsiteX8888" y="connsiteY8888"/>
                </a:cxn>
                <a:cxn ang="0">
                  <a:pos x="connsiteX8889" y="connsiteY8889"/>
                </a:cxn>
                <a:cxn ang="0">
                  <a:pos x="connsiteX8890" y="connsiteY8890"/>
                </a:cxn>
                <a:cxn ang="0">
                  <a:pos x="connsiteX8891" y="connsiteY8891"/>
                </a:cxn>
                <a:cxn ang="0">
                  <a:pos x="connsiteX8892" y="connsiteY8892"/>
                </a:cxn>
                <a:cxn ang="0">
                  <a:pos x="connsiteX8893" y="connsiteY8893"/>
                </a:cxn>
                <a:cxn ang="0">
                  <a:pos x="connsiteX8894" y="connsiteY8894"/>
                </a:cxn>
                <a:cxn ang="0">
                  <a:pos x="connsiteX8895" y="connsiteY8895"/>
                </a:cxn>
                <a:cxn ang="0">
                  <a:pos x="connsiteX8896" y="connsiteY8896"/>
                </a:cxn>
                <a:cxn ang="0">
                  <a:pos x="connsiteX8897" y="connsiteY8897"/>
                </a:cxn>
                <a:cxn ang="0">
                  <a:pos x="connsiteX8898" y="connsiteY8898"/>
                </a:cxn>
                <a:cxn ang="0">
                  <a:pos x="connsiteX8899" y="connsiteY8899"/>
                </a:cxn>
                <a:cxn ang="0">
                  <a:pos x="connsiteX8900" y="connsiteY8900"/>
                </a:cxn>
                <a:cxn ang="0">
                  <a:pos x="connsiteX8901" y="connsiteY8901"/>
                </a:cxn>
                <a:cxn ang="0">
                  <a:pos x="connsiteX8902" y="connsiteY8902"/>
                </a:cxn>
                <a:cxn ang="0">
                  <a:pos x="connsiteX8903" y="connsiteY8903"/>
                </a:cxn>
                <a:cxn ang="0">
                  <a:pos x="connsiteX8904" y="connsiteY8904"/>
                </a:cxn>
                <a:cxn ang="0">
                  <a:pos x="connsiteX8905" y="connsiteY8905"/>
                </a:cxn>
                <a:cxn ang="0">
                  <a:pos x="connsiteX8906" y="connsiteY8906"/>
                </a:cxn>
                <a:cxn ang="0">
                  <a:pos x="connsiteX8907" y="connsiteY8907"/>
                </a:cxn>
                <a:cxn ang="0">
                  <a:pos x="connsiteX8908" y="connsiteY8908"/>
                </a:cxn>
                <a:cxn ang="0">
                  <a:pos x="connsiteX8909" y="connsiteY8909"/>
                </a:cxn>
                <a:cxn ang="0">
                  <a:pos x="connsiteX8910" y="connsiteY8910"/>
                </a:cxn>
                <a:cxn ang="0">
                  <a:pos x="connsiteX8911" y="connsiteY8911"/>
                </a:cxn>
                <a:cxn ang="0">
                  <a:pos x="connsiteX8912" y="connsiteY8912"/>
                </a:cxn>
                <a:cxn ang="0">
                  <a:pos x="connsiteX8913" y="connsiteY8913"/>
                </a:cxn>
                <a:cxn ang="0">
                  <a:pos x="connsiteX8914" y="connsiteY8914"/>
                </a:cxn>
                <a:cxn ang="0">
                  <a:pos x="connsiteX8915" y="connsiteY8915"/>
                </a:cxn>
                <a:cxn ang="0">
                  <a:pos x="connsiteX8916" y="connsiteY8916"/>
                </a:cxn>
                <a:cxn ang="0">
                  <a:pos x="connsiteX8917" y="connsiteY8917"/>
                </a:cxn>
                <a:cxn ang="0">
                  <a:pos x="connsiteX8918" y="connsiteY8918"/>
                </a:cxn>
                <a:cxn ang="0">
                  <a:pos x="connsiteX8919" y="connsiteY8919"/>
                </a:cxn>
                <a:cxn ang="0">
                  <a:pos x="connsiteX8920" y="connsiteY8920"/>
                </a:cxn>
                <a:cxn ang="0">
                  <a:pos x="connsiteX8921" y="connsiteY8921"/>
                </a:cxn>
                <a:cxn ang="0">
                  <a:pos x="connsiteX8922" y="connsiteY8922"/>
                </a:cxn>
                <a:cxn ang="0">
                  <a:pos x="connsiteX8923" y="connsiteY8923"/>
                </a:cxn>
                <a:cxn ang="0">
                  <a:pos x="connsiteX8924" y="connsiteY8924"/>
                </a:cxn>
                <a:cxn ang="0">
                  <a:pos x="connsiteX8925" y="connsiteY8925"/>
                </a:cxn>
                <a:cxn ang="0">
                  <a:pos x="connsiteX8926" y="connsiteY8926"/>
                </a:cxn>
                <a:cxn ang="0">
                  <a:pos x="connsiteX8927" y="connsiteY8927"/>
                </a:cxn>
                <a:cxn ang="0">
                  <a:pos x="connsiteX8928" y="connsiteY8928"/>
                </a:cxn>
                <a:cxn ang="0">
                  <a:pos x="connsiteX8929" y="connsiteY8929"/>
                </a:cxn>
                <a:cxn ang="0">
                  <a:pos x="connsiteX8930" y="connsiteY8930"/>
                </a:cxn>
                <a:cxn ang="0">
                  <a:pos x="connsiteX8931" y="connsiteY8931"/>
                </a:cxn>
                <a:cxn ang="0">
                  <a:pos x="connsiteX8932" y="connsiteY8932"/>
                </a:cxn>
                <a:cxn ang="0">
                  <a:pos x="connsiteX8933" y="connsiteY8933"/>
                </a:cxn>
                <a:cxn ang="0">
                  <a:pos x="connsiteX8934" y="connsiteY8934"/>
                </a:cxn>
                <a:cxn ang="0">
                  <a:pos x="connsiteX8935" y="connsiteY8935"/>
                </a:cxn>
                <a:cxn ang="0">
                  <a:pos x="connsiteX8936" y="connsiteY8936"/>
                </a:cxn>
                <a:cxn ang="0">
                  <a:pos x="connsiteX8937" y="connsiteY8937"/>
                </a:cxn>
                <a:cxn ang="0">
                  <a:pos x="connsiteX8938" y="connsiteY8938"/>
                </a:cxn>
                <a:cxn ang="0">
                  <a:pos x="connsiteX8939" y="connsiteY8939"/>
                </a:cxn>
                <a:cxn ang="0">
                  <a:pos x="connsiteX8940" y="connsiteY8940"/>
                </a:cxn>
                <a:cxn ang="0">
                  <a:pos x="connsiteX8941" y="connsiteY8941"/>
                </a:cxn>
                <a:cxn ang="0">
                  <a:pos x="connsiteX8942" y="connsiteY8942"/>
                </a:cxn>
                <a:cxn ang="0">
                  <a:pos x="connsiteX8943" y="connsiteY8943"/>
                </a:cxn>
                <a:cxn ang="0">
                  <a:pos x="connsiteX8944" y="connsiteY8944"/>
                </a:cxn>
                <a:cxn ang="0">
                  <a:pos x="connsiteX8945" y="connsiteY8945"/>
                </a:cxn>
                <a:cxn ang="0">
                  <a:pos x="connsiteX8946" y="connsiteY8946"/>
                </a:cxn>
                <a:cxn ang="0">
                  <a:pos x="connsiteX8947" y="connsiteY8947"/>
                </a:cxn>
                <a:cxn ang="0">
                  <a:pos x="connsiteX8948" y="connsiteY8948"/>
                </a:cxn>
                <a:cxn ang="0">
                  <a:pos x="connsiteX8949" y="connsiteY8949"/>
                </a:cxn>
                <a:cxn ang="0">
                  <a:pos x="connsiteX8950" y="connsiteY8950"/>
                </a:cxn>
                <a:cxn ang="0">
                  <a:pos x="connsiteX8951" y="connsiteY8951"/>
                </a:cxn>
                <a:cxn ang="0">
                  <a:pos x="connsiteX8952" y="connsiteY8952"/>
                </a:cxn>
                <a:cxn ang="0">
                  <a:pos x="connsiteX8953" y="connsiteY8953"/>
                </a:cxn>
                <a:cxn ang="0">
                  <a:pos x="connsiteX8954" y="connsiteY8954"/>
                </a:cxn>
                <a:cxn ang="0">
                  <a:pos x="connsiteX8955" y="connsiteY8955"/>
                </a:cxn>
                <a:cxn ang="0">
                  <a:pos x="connsiteX8956" y="connsiteY8956"/>
                </a:cxn>
                <a:cxn ang="0">
                  <a:pos x="connsiteX8957" y="connsiteY8957"/>
                </a:cxn>
                <a:cxn ang="0">
                  <a:pos x="connsiteX8958" y="connsiteY8958"/>
                </a:cxn>
                <a:cxn ang="0">
                  <a:pos x="connsiteX8959" y="connsiteY8959"/>
                </a:cxn>
                <a:cxn ang="0">
                  <a:pos x="connsiteX8960" y="connsiteY8960"/>
                </a:cxn>
                <a:cxn ang="0">
                  <a:pos x="connsiteX8961" y="connsiteY8961"/>
                </a:cxn>
                <a:cxn ang="0">
                  <a:pos x="connsiteX8962" y="connsiteY8962"/>
                </a:cxn>
                <a:cxn ang="0">
                  <a:pos x="connsiteX8963" y="connsiteY8963"/>
                </a:cxn>
                <a:cxn ang="0">
                  <a:pos x="connsiteX8964" y="connsiteY8964"/>
                </a:cxn>
                <a:cxn ang="0">
                  <a:pos x="connsiteX8965" y="connsiteY8965"/>
                </a:cxn>
                <a:cxn ang="0">
                  <a:pos x="connsiteX8966" y="connsiteY8966"/>
                </a:cxn>
                <a:cxn ang="0">
                  <a:pos x="connsiteX8967" y="connsiteY8967"/>
                </a:cxn>
                <a:cxn ang="0">
                  <a:pos x="connsiteX8968" y="connsiteY8968"/>
                </a:cxn>
                <a:cxn ang="0">
                  <a:pos x="connsiteX8969" y="connsiteY8969"/>
                </a:cxn>
                <a:cxn ang="0">
                  <a:pos x="connsiteX8970" y="connsiteY8970"/>
                </a:cxn>
                <a:cxn ang="0">
                  <a:pos x="connsiteX8971" y="connsiteY8971"/>
                </a:cxn>
                <a:cxn ang="0">
                  <a:pos x="connsiteX8972" y="connsiteY8972"/>
                </a:cxn>
                <a:cxn ang="0">
                  <a:pos x="connsiteX8973" y="connsiteY8973"/>
                </a:cxn>
                <a:cxn ang="0">
                  <a:pos x="connsiteX8974" y="connsiteY8974"/>
                </a:cxn>
                <a:cxn ang="0">
                  <a:pos x="connsiteX8975" y="connsiteY8975"/>
                </a:cxn>
                <a:cxn ang="0">
                  <a:pos x="connsiteX8976" y="connsiteY8976"/>
                </a:cxn>
                <a:cxn ang="0">
                  <a:pos x="connsiteX8977" y="connsiteY8977"/>
                </a:cxn>
                <a:cxn ang="0">
                  <a:pos x="connsiteX8978" y="connsiteY8978"/>
                </a:cxn>
                <a:cxn ang="0">
                  <a:pos x="connsiteX8979" y="connsiteY8979"/>
                </a:cxn>
                <a:cxn ang="0">
                  <a:pos x="connsiteX8980" y="connsiteY8980"/>
                </a:cxn>
                <a:cxn ang="0">
                  <a:pos x="connsiteX8981" y="connsiteY8981"/>
                </a:cxn>
                <a:cxn ang="0">
                  <a:pos x="connsiteX8982" y="connsiteY8982"/>
                </a:cxn>
                <a:cxn ang="0">
                  <a:pos x="connsiteX8983" y="connsiteY8983"/>
                </a:cxn>
                <a:cxn ang="0">
                  <a:pos x="connsiteX8984" y="connsiteY8984"/>
                </a:cxn>
                <a:cxn ang="0">
                  <a:pos x="connsiteX8985" y="connsiteY8985"/>
                </a:cxn>
                <a:cxn ang="0">
                  <a:pos x="connsiteX8986" y="connsiteY8986"/>
                </a:cxn>
                <a:cxn ang="0">
                  <a:pos x="connsiteX8987" y="connsiteY8987"/>
                </a:cxn>
                <a:cxn ang="0">
                  <a:pos x="connsiteX8988" y="connsiteY8988"/>
                </a:cxn>
                <a:cxn ang="0">
                  <a:pos x="connsiteX8989" y="connsiteY8989"/>
                </a:cxn>
                <a:cxn ang="0">
                  <a:pos x="connsiteX8990" y="connsiteY8990"/>
                </a:cxn>
                <a:cxn ang="0">
                  <a:pos x="connsiteX8991" y="connsiteY8991"/>
                </a:cxn>
                <a:cxn ang="0">
                  <a:pos x="connsiteX8992" y="connsiteY8992"/>
                </a:cxn>
                <a:cxn ang="0">
                  <a:pos x="connsiteX8993" y="connsiteY8993"/>
                </a:cxn>
                <a:cxn ang="0">
                  <a:pos x="connsiteX8994" y="connsiteY8994"/>
                </a:cxn>
                <a:cxn ang="0">
                  <a:pos x="connsiteX8995" y="connsiteY8995"/>
                </a:cxn>
                <a:cxn ang="0">
                  <a:pos x="connsiteX8996" y="connsiteY8996"/>
                </a:cxn>
                <a:cxn ang="0">
                  <a:pos x="connsiteX8997" y="connsiteY8997"/>
                </a:cxn>
                <a:cxn ang="0">
                  <a:pos x="connsiteX8998" y="connsiteY8998"/>
                </a:cxn>
                <a:cxn ang="0">
                  <a:pos x="connsiteX8999" y="connsiteY8999"/>
                </a:cxn>
                <a:cxn ang="0">
                  <a:pos x="connsiteX9000" y="connsiteY9000"/>
                </a:cxn>
                <a:cxn ang="0">
                  <a:pos x="connsiteX9001" y="connsiteY9001"/>
                </a:cxn>
                <a:cxn ang="0">
                  <a:pos x="connsiteX9002" y="connsiteY9002"/>
                </a:cxn>
                <a:cxn ang="0">
                  <a:pos x="connsiteX9003" y="connsiteY9003"/>
                </a:cxn>
                <a:cxn ang="0">
                  <a:pos x="connsiteX9004" y="connsiteY9004"/>
                </a:cxn>
                <a:cxn ang="0">
                  <a:pos x="connsiteX9005" y="connsiteY9005"/>
                </a:cxn>
                <a:cxn ang="0">
                  <a:pos x="connsiteX9006" y="connsiteY9006"/>
                </a:cxn>
                <a:cxn ang="0">
                  <a:pos x="connsiteX9007" y="connsiteY9007"/>
                </a:cxn>
                <a:cxn ang="0">
                  <a:pos x="connsiteX9008" y="connsiteY9008"/>
                </a:cxn>
                <a:cxn ang="0">
                  <a:pos x="connsiteX9009" y="connsiteY9009"/>
                </a:cxn>
                <a:cxn ang="0">
                  <a:pos x="connsiteX9010" y="connsiteY9010"/>
                </a:cxn>
                <a:cxn ang="0">
                  <a:pos x="connsiteX9011" y="connsiteY9011"/>
                </a:cxn>
                <a:cxn ang="0">
                  <a:pos x="connsiteX9012" y="connsiteY9012"/>
                </a:cxn>
                <a:cxn ang="0">
                  <a:pos x="connsiteX9013" y="connsiteY9013"/>
                </a:cxn>
                <a:cxn ang="0">
                  <a:pos x="connsiteX9014" y="connsiteY9014"/>
                </a:cxn>
                <a:cxn ang="0">
                  <a:pos x="connsiteX9015" y="connsiteY9015"/>
                </a:cxn>
                <a:cxn ang="0">
                  <a:pos x="connsiteX9016" y="connsiteY9016"/>
                </a:cxn>
                <a:cxn ang="0">
                  <a:pos x="connsiteX9017" y="connsiteY9017"/>
                </a:cxn>
                <a:cxn ang="0">
                  <a:pos x="connsiteX9018" y="connsiteY9018"/>
                </a:cxn>
                <a:cxn ang="0">
                  <a:pos x="connsiteX9019" y="connsiteY9019"/>
                </a:cxn>
                <a:cxn ang="0">
                  <a:pos x="connsiteX9020" y="connsiteY9020"/>
                </a:cxn>
                <a:cxn ang="0">
                  <a:pos x="connsiteX9021" y="connsiteY9021"/>
                </a:cxn>
                <a:cxn ang="0">
                  <a:pos x="connsiteX9022" y="connsiteY9022"/>
                </a:cxn>
                <a:cxn ang="0">
                  <a:pos x="connsiteX9023" y="connsiteY9023"/>
                </a:cxn>
                <a:cxn ang="0">
                  <a:pos x="connsiteX9024" y="connsiteY9024"/>
                </a:cxn>
                <a:cxn ang="0">
                  <a:pos x="connsiteX9025" y="connsiteY9025"/>
                </a:cxn>
                <a:cxn ang="0">
                  <a:pos x="connsiteX9026" y="connsiteY9026"/>
                </a:cxn>
                <a:cxn ang="0">
                  <a:pos x="connsiteX9027" y="connsiteY9027"/>
                </a:cxn>
                <a:cxn ang="0">
                  <a:pos x="connsiteX9028" y="connsiteY9028"/>
                </a:cxn>
                <a:cxn ang="0">
                  <a:pos x="connsiteX9029" y="connsiteY9029"/>
                </a:cxn>
                <a:cxn ang="0">
                  <a:pos x="connsiteX9030" y="connsiteY9030"/>
                </a:cxn>
                <a:cxn ang="0">
                  <a:pos x="connsiteX9031" y="connsiteY9031"/>
                </a:cxn>
                <a:cxn ang="0">
                  <a:pos x="connsiteX9032" y="connsiteY9032"/>
                </a:cxn>
                <a:cxn ang="0">
                  <a:pos x="connsiteX9033" y="connsiteY9033"/>
                </a:cxn>
                <a:cxn ang="0">
                  <a:pos x="connsiteX9034" y="connsiteY9034"/>
                </a:cxn>
                <a:cxn ang="0">
                  <a:pos x="connsiteX9035" y="connsiteY9035"/>
                </a:cxn>
                <a:cxn ang="0">
                  <a:pos x="connsiteX9036" y="connsiteY9036"/>
                </a:cxn>
                <a:cxn ang="0">
                  <a:pos x="connsiteX9037" y="connsiteY9037"/>
                </a:cxn>
                <a:cxn ang="0">
                  <a:pos x="connsiteX9038" y="connsiteY9038"/>
                </a:cxn>
                <a:cxn ang="0">
                  <a:pos x="connsiteX9039" y="connsiteY9039"/>
                </a:cxn>
                <a:cxn ang="0">
                  <a:pos x="connsiteX9040" y="connsiteY9040"/>
                </a:cxn>
                <a:cxn ang="0">
                  <a:pos x="connsiteX9041" y="connsiteY9041"/>
                </a:cxn>
                <a:cxn ang="0">
                  <a:pos x="connsiteX9042" y="connsiteY9042"/>
                </a:cxn>
                <a:cxn ang="0">
                  <a:pos x="connsiteX9043" y="connsiteY9043"/>
                </a:cxn>
                <a:cxn ang="0">
                  <a:pos x="connsiteX9044" y="connsiteY9044"/>
                </a:cxn>
                <a:cxn ang="0">
                  <a:pos x="connsiteX9045" y="connsiteY9045"/>
                </a:cxn>
                <a:cxn ang="0">
                  <a:pos x="connsiteX9046" y="connsiteY9046"/>
                </a:cxn>
                <a:cxn ang="0">
                  <a:pos x="connsiteX9047" y="connsiteY9047"/>
                </a:cxn>
                <a:cxn ang="0">
                  <a:pos x="connsiteX9048" y="connsiteY9048"/>
                </a:cxn>
                <a:cxn ang="0">
                  <a:pos x="connsiteX9049" y="connsiteY9049"/>
                </a:cxn>
                <a:cxn ang="0">
                  <a:pos x="connsiteX9050" y="connsiteY9050"/>
                </a:cxn>
                <a:cxn ang="0">
                  <a:pos x="connsiteX9051" y="connsiteY9051"/>
                </a:cxn>
                <a:cxn ang="0">
                  <a:pos x="connsiteX9052" y="connsiteY9052"/>
                </a:cxn>
                <a:cxn ang="0">
                  <a:pos x="connsiteX9053" y="connsiteY9053"/>
                </a:cxn>
                <a:cxn ang="0">
                  <a:pos x="connsiteX9054" y="connsiteY9054"/>
                </a:cxn>
                <a:cxn ang="0">
                  <a:pos x="connsiteX9055" y="connsiteY9055"/>
                </a:cxn>
                <a:cxn ang="0">
                  <a:pos x="connsiteX9056" y="connsiteY9056"/>
                </a:cxn>
                <a:cxn ang="0">
                  <a:pos x="connsiteX9057" y="connsiteY9057"/>
                </a:cxn>
                <a:cxn ang="0">
                  <a:pos x="connsiteX9058" y="connsiteY9058"/>
                </a:cxn>
                <a:cxn ang="0">
                  <a:pos x="connsiteX9059" y="connsiteY9059"/>
                </a:cxn>
                <a:cxn ang="0">
                  <a:pos x="connsiteX9060" y="connsiteY9060"/>
                </a:cxn>
                <a:cxn ang="0">
                  <a:pos x="connsiteX9061" y="connsiteY9061"/>
                </a:cxn>
                <a:cxn ang="0">
                  <a:pos x="connsiteX9062" y="connsiteY9062"/>
                </a:cxn>
                <a:cxn ang="0">
                  <a:pos x="connsiteX9063" y="connsiteY9063"/>
                </a:cxn>
                <a:cxn ang="0">
                  <a:pos x="connsiteX9064" y="connsiteY9064"/>
                </a:cxn>
                <a:cxn ang="0">
                  <a:pos x="connsiteX9065" y="connsiteY9065"/>
                </a:cxn>
                <a:cxn ang="0">
                  <a:pos x="connsiteX9066" y="connsiteY9066"/>
                </a:cxn>
                <a:cxn ang="0">
                  <a:pos x="connsiteX9067" y="connsiteY9067"/>
                </a:cxn>
                <a:cxn ang="0">
                  <a:pos x="connsiteX9068" y="connsiteY9068"/>
                </a:cxn>
                <a:cxn ang="0">
                  <a:pos x="connsiteX9069" y="connsiteY9069"/>
                </a:cxn>
                <a:cxn ang="0">
                  <a:pos x="connsiteX9070" y="connsiteY9070"/>
                </a:cxn>
                <a:cxn ang="0">
                  <a:pos x="connsiteX9071" y="connsiteY9071"/>
                </a:cxn>
                <a:cxn ang="0">
                  <a:pos x="connsiteX9072" y="connsiteY9072"/>
                </a:cxn>
                <a:cxn ang="0">
                  <a:pos x="connsiteX9073" y="connsiteY9073"/>
                </a:cxn>
                <a:cxn ang="0">
                  <a:pos x="connsiteX9074" y="connsiteY9074"/>
                </a:cxn>
                <a:cxn ang="0">
                  <a:pos x="connsiteX9075" y="connsiteY9075"/>
                </a:cxn>
                <a:cxn ang="0">
                  <a:pos x="connsiteX9076" y="connsiteY9076"/>
                </a:cxn>
                <a:cxn ang="0">
                  <a:pos x="connsiteX9077" y="connsiteY9077"/>
                </a:cxn>
                <a:cxn ang="0">
                  <a:pos x="connsiteX9078" y="connsiteY9078"/>
                </a:cxn>
                <a:cxn ang="0">
                  <a:pos x="connsiteX9079" y="connsiteY9079"/>
                </a:cxn>
                <a:cxn ang="0">
                  <a:pos x="connsiteX9080" y="connsiteY9080"/>
                </a:cxn>
                <a:cxn ang="0">
                  <a:pos x="connsiteX9081" y="connsiteY9081"/>
                </a:cxn>
                <a:cxn ang="0">
                  <a:pos x="connsiteX9082" y="connsiteY9082"/>
                </a:cxn>
                <a:cxn ang="0">
                  <a:pos x="connsiteX9083" y="connsiteY9083"/>
                </a:cxn>
                <a:cxn ang="0">
                  <a:pos x="connsiteX9084" y="connsiteY9084"/>
                </a:cxn>
                <a:cxn ang="0">
                  <a:pos x="connsiteX9085" y="connsiteY9085"/>
                </a:cxn>
                <a:cxn ang="0">
                  <a:pos x="connsiteX9086" y="connsiteY9086"/>
                </a:cxn>
                <a:cxn ang="0">
                  <a:pos x="connsiteX9087" y="connsiteY9087"/>
                </a:cxn>
                <a:cxn ang="0">
                  <a:pos x="connsiteX9088" y="connsiteY9088"/>
                </a:cxn>
                <a:cxn ang="0">
                  <a:pos x="connsiteX9089" y="connsiteY9089"/>
                </a:cxn>
                <a:cxn ang="0">
                  <a:pos x="connsiteX9090" y="connsiteY9090"/>
                </a:cxn>
                <a:cxn ang="0">
                  <a:pos x="connsiteX9091" y="connsiteY9091"/>
                </a:cxn>
                <a:cxn ang="0">
                  <a:pos x="connsiteX9092" y="connsiteY9092"/>
                </a:cxn>
                <a:cxn ang="0">
                  <a:pos x="connsiteX9093" y="connsiteY9093"/>
                </a:cxn>
                <a:cxn ang="0">
                  <a:pos x="connsiteX9094" y="connsiteY9094"/>
                </a:cxn>
                <a:cxn ang="0">
                  <a:pos x="connsiteX9095" y="connsiteY9095"/>
                </a:cxn>
                <a:cxn ang="0">
                  <a:pos x="connsiteX9096" y="connsiteY9096"/>
                </a:cxn>
                <a:cxn ang="0">
                  <a:pos x="connsiteX9097" y="connsiteY9097"/>
                </a:cxn>
                <a:cxn ang="0">
                  <a:pos x="connsiteX9098" y="connsiteY9098"/>
                </a:cxn>
                <a:cxn ang="0">
                  <a:pos x="connsiteX9099" y="connsiteY9099"/>
                </a:cxn>
                <a:cxn ang="0">
                  <a:pos x="connsiteX9100" y="connsiteY9100"/>
                </a:cxn>
                <a:cxn ang="0">
                  <a:pos x="connsiteX9101" y="connsiteY9101"/>
                </a:cxn>
                <a:cxn ang="0">
                  <a:pos x="connsiteX9102" y="connsiteY9102"/>
                </a:cxn>
                <a:cxn ang="0">
                  <a:pos x="connsiteX9103" y="connsiteY9103"/>
                </a:cxn>
                <a:cxn ang="0">
                  <a:pos x="connsiteX9104" y="connsiteY9104"/>
                </a:cxn>
                <a:cxn ang="0">
                  <a:pos x="connsiteX9105" y="connsiteY9105"/>
                </a:cxn>
                <a:cxn ang="0">
                  <a:pos x="connsiteX9106" y="connsiteY9106"/>
                </a:cxn>
                <a:cxn ang="0">
                  <a:pos x="connsiteX9107" y="connsiteY9107"/>
                </a:cxn>
                <a:cxn ang="0">
                  <a:pos x="connsiteX9108" y="connsiteY9108"/>
                </a:cxn>
                <a:cxn ang="0">
                  <a:pos x="connsiteX9109" y="connsiteY9109"/>
                </a:cxn>
                <a:cxn ang="0">
                  <a:pos x="connsiteX9110" y="connsiteY9110"/>
                </a:cxn>
                <a:cxn ang="0">
                  <a:pos x="connsiteX9111" y="connsiteY9111"/>
                </a:cxn>
                <a:cxn ang="0">
                  <a:pos x="connsiteX9112" y="connsiteY9112"/>
                </a:cxn>
                <a:cxn ang="0">
                  <a:pos x="connsiteX9113" y="connsiteY9113"/>
                </a:cxn>
                <a:cxn ang="0">
                  <a:pos x="connsiteX9114" y="connsiteY9114"/>
                </a:cxn>
                <a:cxn ang="0">
                  <a:pos x="connsiteX9115" y="connsiteY9115"/>
                </a:cxn>
                <a:cxn ang="0">
                  <a:pos x="connsiteX9116" y="connsiteY9116"/>
                </a:cxn>
                <a:cxn ang="0">
                  <a:pos x="connsiteX9117" y="connsiteY9117"/>
                </a:cxn>
                <a:cxn ang="0">
                  <a:pos x="connsiteX9118" y="connsiteY9118"/>
                </a:cxn>
                <a:cxn ang="0">
                  <a:pos x="connsiteX9119" y="connsiteY9119"/>
                </a:cxn>
                <a:cxn ang="0">
                  <a:pos x="connsiteX9120" y="connsiteY9120"/>
                </a:cxn>
                <a:cxn ang="0">
                  <a:pos x="connsiteX9121" y="connsiteY9121"/>
                </a:cxn>
                <a:cxn ang="0">
                  <a:pos x="connsiteX9122" y="connsiteY9122"/>
                </a:cxn>
                <a:cxn ang="0">
                  <a:pos x="connsiteX9123" y="connsiteY9123"/>
                </a:cxn>
                <a:cxn ang="0">
                  <a:pos x="connsiteX9124" y="connsiteY9124"/>
                </a:cxn>
                <a:cxn ang="0">
                  <a:pos x="connsiteX9125" y="connsiteY9125"/>
                </a:cxn>
                <a:cxn ang="0">
                  <a:pos x="connsiteX9126" y="connsiteY9126"/>
                </a:cxn>
                <a:cxn ang="0">
                  <a:pos x="connsiteX9127" y="connsiteY9127"/>
                </a:cxn>
                <a:cxn ang="0">
                  <a:pos x="connsiteX9128" y="connsiteY9128"/>
                </a:cxn>
                <a:cxn ang="0">
                  <a:pos x="connsiteX9129" y="connsiteY9129"/>
                </a:cxn>
                <a:cxn ang="0">
                  <a:pos x="connsiteX9130" y="connsiteY9130"/>
                </a:cxn>
                <a:cxn ang="0">
                  <a:pos x="connsiteX9131" y="connsiteY9131"/>
                </a:cxn>
                <a:cxn ang="0">
                  <a:pos x="connsiteX9132" y="connsiteY9132"/>
                </a:cxn>
                <a:cxn ang="0">
                  <a:pos x="connsiteX9133" y="connsiteY9133"/>
                </a:cxn>
                <a:cxn ang="0">
                  <a:pos x="connsiteX9134" y="connsiteY9134"/>
                </a:cxn>
                <a:cxn ang="0">
                  <a:pos x="connsiteX9135" y="connsiteY9135"/>
                </a:cxn>
                <a:cxn ang="0">
                  <a:pos x="connsiteX9136" y="connsiteY9136"/>
                </a:cxn>
                <a:cxn ang="0">
                  <a:pos x="connsiteX9137" y="connsiteY9137"/>
                </a:cxn>
                <a:cxn ang="0">
                  <a:pos x="connsiteX9138" y="connsiteY9138"/>
                </a:cxn>
                <a:cxn ang="0">
                  <a:pos x="connsiteX9139" y="connsiteY9139"/>
                </a:cxn>
                <a:cxn ang="0">
                  <a:pos x="connsiteX9140" y="connsiteY9140"/>
                </a:cxn>
                <a:cxn ang="0">
                  <a:pos x="connsiteX9141" y="connsiteY9141"/>
                </a:cxn>
                <a:cxn ang="0">
                  <a:pos x="connsiteX9142" y="connsiteY9142"/>
                </a:cxn>
                <a:cxn ang="0">
                  <a:pos x="connsiteX9143" y="connsiteY9143"/>
                </a:cxn>
                <a:cxn ang="0">
                  <a:pos x="connsiteX9144" y="connsiteY9144"/>
                </a:cxn>
                <a:cxn ang="0">
                  <a:pos x="connsiteX9145" y="connsiteY9145"/>
                </a:cxn>
                <a:cxn ang="0">
                  <a:pos x="connsiteX9146" y="connsiteY9146"/>
                </a:cxn>
                <a:cxn ang="0">
                  <a:pos x="connsiteX9147" y="connsiteY9147"/>
                </a:cxn>
                <a:cxn ang="0">
                  <a:pos x="connsiteX9148" y="connsiteY9148"/>
                </a:cxn>
                <a:cxn ang="0">
                  <a:pos x="connsiteX9149" y="connsiteY9149"/>
                </a:cxn>
                <a:cxn ang="0">
                  <a:pos x="connsiteX9150" y="connsiteY9150"/>
                </a:cxn>
                <a:cxn ang="0">
                  <a:pos x="connsiteX9151" y="connsiteY9151"/>
                </a:cxn>
                <a:cxn ang="0">
                  <a:pos x="connsiteX9152" y="connsiteY9152"/>
                </a:cxn>
                <a:cxn ang="0">
                  <a:pos x="connsiteX9153" y="connsiteY9153"/>
                </a:cxn>
                <a:cxn ang="0">
                  <a:pos x="connsiteX9154" y="connsiteY9154"/>
                </a:cxn>
                <a:cxn ang="0">
                  <a:pos x="connsiteX9155" y="connsiteY9155"/>
                </a:cxn>
                <a:cxn ang="0">
                  <a:pos x="connsiteX9156" y="connsiteY9156"/>
                </a:cxn>
                <a:cxn ang="0">
                  <a:pos x="connsiteX9157" y="connsiteY9157"/>
                </a:cxn>
                <a:cxn ang="0">
                  <a:pos x="connsiteX9158" y="connsiteY9158"/>
                </a:cxn>
                <a:cxn ang="0">
                  <a:pos x="connsiteX9159" y="connsiteY9159"/>
                </a:cxn>
                <a:cxn ang="0">
                  <a:pos x="connsiteX9160" y="connsiteY9160"/>
                </a:cxn>
                <a:cxn ang="0">
                  <a:pos x="connsiteX9161" y="connsiteY9161"/>
                </a:cxn>
                <a:cxn ang="0">
                  <a:pos x="connsiteX9162" y="connsiteY9162"/>
                </a:cxn>
                <a:cxn ang="0">
                  <a:pos x="connsiteX9163" y="connsiteY9163"/>
                </a:cxn>
                <a:cxn ang="0">
                  <a:pos x="connsiteX9164" y="connsiteY9164"/>
                </a:cxn>
                <a:cxn ang="0">
                  <a:pos x="connsiteX9165" y="connsiteY9165"/>
                </a:cxn>
                <a:cxn ang="0">
                  <a:pos x="connsiteX9166" y="connsiteY9166"/>
                </a:cxn>
                <a:cxn ang="0">
                  <a:pos x="connsiteX9167" y="connsiteY9167"/>
                </a:cxn>
                <a:cxn ang="0">
                  <a:pos x="connsiteX9168" y="connsiteY9168"/>
                </a:cxn>
                <a:cxn ang="0">
                  <a:pos x="connsiteX9169" y="connsiteY9169"/>
                </a:cxn>
                <a:cxn ang="0">
                  <a:pos x="connsiteX9170" y="connsiteY9170"/>
                </a:cxn>
                <a:cxn ang="0">
                  <a:pos x="connsiteX9171" y="connsiteY9171"/>
                </a:cxn>
                <a:cxn ang="0">
                  <a:pos x="connsiteX9172" y="connsiteY9172"/>
                </a:cxn>
                <a:cxn ang="0">
                  <a:pos x="connsiteX9173" y="connsiteY9173"/>
                </a:cxn>
                <a:cxn ang="0">
                  <a:pos x="connsiteX9174" y="connsiteY9174"/>
                </a:cxn>
                <a:cxn ang="0">
                  <a:pos x="connsiteX9175" y="connsiteY9175"/>
                </a:cxn>
                <a:cxn ang="0">
                  <a:pos x="connsiteX9176" y="connsiteY9176"/>
                </a:cxn>
                <a:cxn ang="0">
                  <a:pos x="connsiteX9177" y="connsiteY9177"/>
                </a:cxn>
                <a:cxn ang="0">
                  <a:pos x="connsiteX9178" y="connsiteY9178"/>
                </a:cxn>
                <a:cxn ang="0">
                  <a:pos x="connsiteX9179" y="connsiteY9179"/>
                </a:cxn>
                <a:cxn ang="0">
                  <a:pos x="connsiteX9180" y="connsiteY9180"/>
                </a:cxn>
                <a:cxn ang="0">
                  <a:pos x="connsiteX9181" y="connsiteY9181"/>
                </a:cxn>
                <a:cxn ang="0">
                  <a:pos x="connsiteX9182" y="connsiteY9182"/>
                </a:cxn>
                <a:cxn ang="0">
                  <a:pos x="connsiteX9183" y="connsiteY9183"/>
                </a:cxn>
                <a:cxn ang="0">
                  <a:pos x="connsiteX9184" y="connsiteY9184"/>
                </a:cxn>
                <a:cxn ang="0">
                  <a:pos x="connsiteX9185" y="connsiteY9185"/>
                </a:cxn>
                <a:cxn ang="0">
                  <a:pos x="connsiteX9186" y="connsiteY9186"/>
                </a:cxn>
                <a:cxn ang="0">
                  <a:pos x="connsiteX9187" y="connsiteY9187"/>
                </a:cxn>
                <a:cxn ang="0">
                  <a:pos x="connsiteX9188" y="connsiteY9188"/>
                </a:cxn>
                <a:cxn ang="0">
                  <a:pos x="connsiteX9189" y="connsiteY9189"/>
                </a:cxn>
                <a:cxn ang="0">
                  <a:pos x="connsiteX9190" y="connsiteY9190"/>
                </a:cxn>
                <a:cxn ang="0">
                  <a:pos x="connsiteX9191" y="connsiteY9191"/>
                </a:cxn>
                <a:cxn ang="0">
                  <a:pos x="connsiteX9192" y="connsiteY9192"/>
                </a:cxn>
                <a:cxn ang="0">
                  <a:pos x="connsiteX9193" y="connsiteY9193"/>
                </a:cxn>
                <a:cxn ang="0">
                  <a:pos x="connsiteX9194" y="connsiteY9194"/>
                </a:cxn>
                <a:cxn ang="0">
                  <a:pos x="connsiteX9195" y="connsiteY9195"/>
                </a:cxn>
                <a:cxn ang="0">
                  <a:pos x="connsiteX9196" y="connsiteY9196"/>
                </a:cxn>
                <a:cxn ang="0">
                  <a:pos x="connsiteX9197" y="connsiteY9197"/>
                </a:cxn>
                <a:cxn ang="0">
                  <a:pos x="connsiteX9198" y="connsiteY9198"/>
                </a:cxn>
                <a:cxn ang="0">
                  <a:pos x="connsiteX9199" y="connsiteY9199"/>
                </a:cxn>
                <a:cxn ang="0">
                  <a:pos x="connsiteX9200" y="connsiteY9200"/>
                </a:cxn>
                <a:cxn ang="0">
                  <a:pos x="connsiteX9201" y="connsiteY9201"/>
                </a:cxn>
                <a:cxn ang="0">
                  <a:pos x="connsiteX9202" y="connsiteY9202"/>
                </a:cxn>
                <a:cxn ang="0">
                  <a:pos x="connsiteX9203" y="connsiteY9203"/>
                </a:cxn>
                <a:cxn ang="0">
                  <a:pos x="connsiteX9204" y="connsiteY9204"/>
                </a:cxn>
                <a:cxn ang="0">
                  <a:pos x="connsiteX9205" y="connsiteY9205"/>
                </a:cxn>
                <a:cxn ang="0">
                  <a:pos x="connsiteX9206" y="connsiteY9206"/>
                </a:cxn>
                <a:cxn ang="0">
                  <a:pos x="connsiteX9207" y="connsiteY9207"/>
                </a:cxn>
                <a:cxn ang="0">
                  <a:pos x="connsiteX9208" y="connsiteY9208"/>
                </a:cxn>
                <a:cxn ang="0">
                  <a:pos x="connsiteX9209" y="connsiteY9209"/>
                </a:cxn>
                <a:cxn ang="0">
                  <a:pos x="connsiteX9210" y="connsiteY9210"/>
                </a:cxn>
                <a:cxn ang="0">
                  <a:pos x="connsiteX9211" y="connsiteY9211"/>
                </a:cxn>
                <a:cxn ang="0">
                  <a:pos x="connsiteX9212" y="connsiteY9212"/>
                </a:cxn>
                <a:cxn ang="0">
                  <a:pos x="connsiteX9213" y="connsiteY9213"/>
                </a:cxn>
                <a:cxn ang="0">
                  <a:pos x="connsiteX9214" y="connsiteY9214"/>
                </a:cxn>
                <a:cxn ang="0">
                  <a:pos x="connsiteX9215" y="connsiteY9215"/>
                </a:cxn>
                <a:cxn ang="0">
                  <a:pos x="connsiteX9216" y="connsiteY9216"/>
                </a:cxn>
                <a:cxn ang="0">
                  <a:pos x="connsiteX9217" y="connsiteY9217"/>
                </a:cxn>
                <a:cxn ang="0">
                  <a:pos x="connsiteX9218" y="connsiteY9218"/>
                </a:cxn>
                <a:cxn ang="0">
                  <a:pos x="connsiteX9219" y="connsiteY9219"/>
                </a:cxn>
                <a:cxn ang="0">
                  <a:pos x="connsiteX9220" y="connsiteY9220"/>
                </a:cxn>
                <a:cxn ang="0">
                  <a:pos x="connsiteX9221" y="connsiteY9221"/>
                </a:cxn>
                <a:cxn ang="0">
                  <a:pos x="connsiteX9222" y="connsiteY9222"/>
                </a:cxn>
                <a:cxn ang="0">
                  <a:pos x="connsiteX9223" y="connsiteY9223"/>
                </a:cxn>
                <a:cxn ang="0">
                  <a:pos x="connsiteX9224" y="connsiteY9224"/>
                </a:cxn>
                <a:cxn ang="0">
                  <a:pos x="connsiteX9225" y="connsiteY9225"/>
                </a:cxn>
                <a:cxn ang="0">
                  <a:pos x="connsiteX9226" y="connsiteY9226"/>
                </a:cxn>
                <a:cxn ang="0">
                  <a:pos x="connsiteX9227" y="connsiteY9227"/>
                </a:cxn>
                <a:cxn ang="0">
                  <a:pos x="connsiteX9228" y="connsiteY9228"/>
                </a:cxn>
                <a:cxn ang="0">
                  <a:pos x="connsiteX9229" y="connsiteY9229"/>
                </a:cxn>
                <a:cxn ang="0">
                  <a:pos x="connsiteX9230" y="connsiteY9230"/>
                </a:cxn>
                <a:cxn ang="0">
                  <a:pos x="connsiteX9231" y="connsiteY9231"/>
                </a:cxn>
                <a:cxn ang="0">
                  <a:pos x="connsiteX9232" y="connsiteY9232"/>
                </a:cxn>
                <a:cxn ang="0">
                  <a:pos x="connsiteX9233" y="connsiteY9233"/>
                </a:cxn>
                <a:cxn ang="0">
                  <a:pos x="connsiteX9234" y="connsiteY9234"/>
                </a:cxn>
                <a:cxn ang="0">
                  <a:pos x="connsiteX9235" y="connsiteY9235"/>
                </a:cxn>
                <a:cxn ang="0">
                  <a:pos x="connsiteX9236" y="connsiteY9236"/>
                </a:cxn>
                <a:cxn ang="0">
                  <a:pos x="connsiteX9237" y="connsiteY9237"/>
                </a:cxn>
                <a:cxn ang="0">
                  <a:pos x="connsiteX9238" y="connsiteY9238"/>
                </a:cxn>
                <a:cxn ang="0">
                  <a:pos x="connsiteX9239" y="connsiteY9239"/>
                </a:cxn>
                <a:cxn ang="0">
                  <a:pos x="connsiteX9240" y="connsiteY9240"/>
                </a:cxn>
                <a:cxn ang="0">
                  <a:pos x="connsiteX9241" y="connsiteY9241"/>
                </a:cxn>
                <a:cxn ang="0">
                  <a:pos x="connsiteX9242" y="connsiteY9242"/>
                </a:cxn>
                <a:cxn ang="0">
                  <a:pos x="connsiteX9243" y="connsiteY9243"/>
                </a:cxn>
                <a:cxn ang="0">
                  <a:pos x="connsiteX9244" y="connsiteY9244"/>
                </a:cxn>
                <a:cxn ang="0">
                  <a:pos x="connsiteX9245" y="connsiteY9245"/>
                </a:cxn>
                <a:cxn ang="0">
                  <a:pos x="connsiteX9246" y="connsiteY9246"/>
                </a:cxn>
                <a:cxn ang="0">
                  <a:pos x="connsiteX9247" y="connsiteY9247"/>
                </a:cxn>
                <a:cxn ang="0">
                  <a:pos x="connsiteX9248" y="connsiteY9248"/>
                </a:cxn>
                <a:cxn ang="0">
                  <a:pos x="connsiteX9249" y="connsiteY9249"/>
                </a:cxn>
                <a:cxn ang="0">
                  <a:pos x="connsiteX9250" y="connsiteY9250"/>
                </a:cxn>
                <a:cxn ang="0">
                  <a:pos x="connsiteX9251" y="connsiteY9251"/>
                </a:cxn>
                <a:cxn ang="0">
                  <a:pos x="connsiteX9252" y="connsiteY9252"/>
                </a:cxn>
                <a:cxn ang="0">
                  <a:pos x="connsiteX9253" y="connsiteY9253"/>
                </a:cxn>
                <a:cxn ang="0">
                  <a:pos x="connsiteX9254" y="connsiteY9254"/>
                </a:cxn>
                <a:cxn ang="0">
                  <a:pos x="connsiteX9255" y="connsiteY9255"/>
                </a:cxn>
                <a:cxn ang="0">
                  <a:pos x="connsiteX9256" y="connsiteY9256"/>
                </a:cxn>
                <a:cxn ang="0">
                  <a:pos x="connsiteX9257" y="connsiteY9257"/>
                </a:cxn>
                <a:cxn ang="0">
                  <a:pos x="connsiteX9258" y="connsiteY9258"/>
                </a:cxn>
                <a:cxn ang="0">
                  <a:pos x="connsiteX9259" y="connsiteY9259"/>
                </a:cxn>
                <a:cxn ang="0">
                  <a:pos x="connsiteX9260" y="connsiteY9260"/>
                </a:cxn>
                <a:cxn ang="0">
                  <a:pos x="connsiteX9261" y="connsiteY9261"/>
                </a:cxn>
                <a:cxn ang="0">
                  <a:pos x="connsiteX9262" y="connsiteY9262"/>
                </a:cxn>
                <a:cxn ang="0">
                  <a:pos x="connsiteX9263" y="connsiteY9263"/>
                </a:cxn>
                <a:cxn ang="0">
                  <a:pos x="connsiteX9264" y="connsiteY9264"/>
                </a:cxn>
                <a:cxn ang="0">
                  <a:pos x="connsiteX9265" y="connsiteY9265"/>
                </a:cxn>
                <a:cxn ang="0">
                  <a:pos x="connsiteX9266" y="connsiteY9266"/>
                </a:cxn>
                <a:cxn ang="0">
                  <a:pos x="connsiteX9267" y="connsiteY9267"/>
                </a:cxn>
                <a:cxn ang="0">
                  <a:pos x="connsiteX9268" y="connsiteY9268"/>
                </a:cxn>
                <a:cxn ang="0">
                  <a:pos x="connsiteX9269" y="connsiteY9269"/>
                </a:cxn>
                <a:cxn ang="0">
                  <a:pos x="connsiteX9270" y="connsiteY9270"/>
                </a:cxn>
                <a:cxn ang="0">
                  <a:pos x="connsiteX9271" y="connsiteY9271"/>
                </a:cxn>
                <a:cxn ang="0">
                  <a:pos x="connsiteX9272" y="connsiteY9272"/>
                </a:cxn>
                <a:cxn ang="0">
                  <a:pos x="connsiteX9273" y="connsiteY9273"/>
                </a:cxn>
                <a:cxn ang="0">
                  <a:pos x="connsiteX9274" y="connsiteY9274"/>
                </a:cxn>
                <a:cxn ang="0">
                  <a:pos x="connsiteX9275" y="connsiteY9275"/>
                </a:cxn>
                <a:cxn ang="0">
                  <a:pos x="connsiteX9276" y="connsiteY9276"/>
                </a:cxn>
                <a:cxn ang="0">
                  <a:pos x="connsiteX9277" y="connsiteY9277"/>
                </a:cxn>
                <a:cxn ang="0">
                  <a:pos x="connsiteX9278" y="connsiteY9278"/>
                </a:cxn>
                <a:cxn ang="0">
                  <a:pos x="connsiteX9279" y="connsiteY9279"/>
                </a:cxn>
                <a:cxn ang="0">
                  <a:pos x="connsiteX9280" y="connsiteY9280"/>
                </a:cxn>
                <a:cxn ang="0">
                  <a:pos x="connsiteX9281" y="connsiteY9281"/>
                </a:cxn>
                <a:cxn ang="0">
                  <a:pos x="connsiteX9282" y="connsiteY9282"/>
                </a:cxn>
                <a:cxn ang="0">
                  <a:pos x="connsiteX9283" y="connsiteY9283"/>
                </a:cxn>
                <a:cxn ang="0">
                  <a:pos x="connsiteX9284" y="connsiteY9284"/>
                </a:cxn>
                <a:cxn ang="0">
                  <a:pos x="connsiteX9285" y="connsiteY9285"/>
                </a:cxn>
                <a:cxn ang="0">
                  <a:pos x="connsiteX9286" y="connsiteY9286"/>
                </a:cxn>
                <a:cxn ang="0">
                  <a:pos x="connsiteX9287" y="connsiteY9287"/>
                </a:cxn>
                <a:cxn ang="0">
                  <a:pos x="connsiteX9288" y="connsiteY9288"/>
                </a:cxn>
                <a:cxn ang="0">
                  <a:pos x="connsiteX9289" y="connsiteY9289"/>
                </a:cxn>
                <a:cxn ang="0">
                  <a:pos x="connsiteX9290" y="connsiteY9290"/>
                </a:cxn>
                <a:cxn ang="0">
                  <a:pos x="connsiteX9291" y="connsiteY9291"/>
                </a:cxn>
                <a:cxn ang="0">
                  <a:pos x="connsiteX9292" y="connsiteY9292"/>
                </a:cxn>
                <a:cxn ang="0">
                  <a:pos x="connsiteX9293" y="connsiteY9293"/>
                </a:cxn>
                <a:cxn ang="0">
                  <a:pos x="connsiteX9294" y="connsiteY9294"/>
                </a:cxn>
                <a:cxn ang="0">
                  <a:pos x="connsiteX9295" y="connsiteY9295"/>
                </a:cxn>
                <a:cxn ang="0">
                  <a:pos x="connsiteX9296" y="connsiteY9296"/>
                </a:cxn>
                <a:cxn ang="0">
                  <a:pos x="connsiteX9297" y="connsiteY9297"/>
                </a:cxn>
                <a:cxn ang="0">
                  <a:pos x="connsiteX9298" y="connsiteY9298"/>
                </a:cxn>
                <a:cxn ang="0">
                  <a:pos x="connsiteX9299" y="connsiteY9299"/>
                </a:cxn>
                <a:cxn ang="0">
                  <a:pos x="connsiteX9300" y="connsiteY9300"/>
                </a:cxn>
                <a:cxn ang="0">
                  <a:pos x="connsiteX9301" y="connsiteY9301"/>
                </a:cxn>
                <a:cxn ang="0">
                  <a:pos x="connsiteX9302" y="connsiteY9302"/>
                </a:cxn>
                <a:cxn ang="0">
                  <a:pos x="connsiteX9303" y="connsiteY9303"/>
                </a:cxn>
                <a:cxn ang="0">
                  <a:pos x="connsiteX9304" y="connsiteY9304"/>
                </a:cxn>
                <a:cxn ang="0">
                  <a:pos x="connsiteX9305" y="connsiteY9305"/>
                </a:cxn>
                <a:cxn ang="0">
                  <a:pos x="connsiteX9306" y="connsiteY9306"/>
                </a:cxn>
                <a:cxn ang="0">
                  <a:pos x="connsiteX9307" y="connsiteY9307"/>
                </a:cxn>
                <a:cxn ang="0">
                  <a:pos x="connsiteX9308" y="connsiteY9308"/>
                </a:cxn>
                <a:cxn ang="0">
                  <a:pos x="connsiteX9309" y="connsiteY9309"/>
                </a:cxn>
                <a:cxn ang="0">
                  <a:pos x="connsiteX9310" y="connsiteY9310"/>
                </a:cxn>
                <a:cxn ang="0">
                  <a:pos x="connsiteX9311" y="connsiteY9311"/>
                </a:cxn>
                <a:cxn ang="0">
                  <a:pos x="connsiteX9312" y="connsiteY9312"/>
                </a:cxn>
                <a:cxn ang="0">
                  <a:pos x="connsiteX9313" y="connsiteY9313"/>
                </a:cxn>
                <a:cxn ang="0">
                  <a:pos x="connsiteX9314" y="connsiteY9314"/>
                </a:cxn>
                <a:cxn ang="0">
                  <a:pos x="connsiteX9315" y="connsiteY9315"/>
                </a:cxn>
                <a:cxn ang="0">
                  <a:pos x="connsiteX9316" y="connsiteY9316"/>
                </a:cxn>
                <a:cxn ang="0">
                  <a:pos x="connsiteX9317" y="connsiteY9317"/>
                </a:cxn>
                <a:cxn ang="0">
                  <a:pos x="connsiteX9318" y="connsiteY9318"/>
                </a:cxn>
                <a:cxn ang="0">
                  <a:pos x="connsiteX9319" y="connsiteY9319"/>
                </a:cxn>
                <a:cxn ang="0">
                  <a:pos x="connsiteX9320" y="connsiteY9320"/>
                </a:cxn>
                <a:cxn ang="0">
                  <a:pos x="connsiteX9321" y="connsiteY9321"/>
                </a:cxn>
                <a:cxn ang="0">
                  <a:pos x="connsiteX9322" y="connsiteY9322"/>
                </a:cxn>
                <a:cxn ang="0">
                  <a:pos x="connsiteX9323" y="connsiteY9323"/>
                </a:cxn>
                <a:cxn ang="0">
                  <a:pos x="connsiteX9324" y="connsiteY9324"/>
                </a:cxn>
                <a:cxn ang="0">
                  <a:pos x="connsiteX9325" y="connsiteY9325"/>
                </a:cxn>
                <a:cxn ang="0">
                  <a:pos x="connsiteX9326" y="connsiteY9326"/>
                </a:cxn>
                <a:cxn ang="0">
                  <a:pos x="connsiteX9327" y="connsiteY9327"/>
                </a:cxn>
                <a:cxn ang="0">
                  <a:pos x="connsiteX9328" y="connsiteY9328"/>
                </a:cxn>
                <a:cxn ang="0">
                  <a:pos x="connsiteX9329" y="connsiteY9329"/>
                </a:cxn>
                <a:cxn ang="0">
                  <a:pos x="connsiteX9330" y="connsiteY9330"/>
                </a:cxn>
                <a:cxn ang="0">
                  <a:pos x="connsiteX9331" y="connsiteY9331"/>
                </a:cxn>
                <a:cxn ang="0">
                  <a:pos x="connsiteX9332" y="connsiteY9332"/>
                </a:cxn>
                <a:cxn ang="0">
                  <a:pos x="connsiteX9333" y="connsiteY9333"/>
                </a:cxn>
                <a:cxn ang="0">
                  <a:pos x="connsiteX9334" y="connsiteY9334"/>
                </a:cxn>
                <a:cxn ang="0">
                  <a:pos x="connsiteX9335" y="connsiteY9335"/>
                </a:cxn>
                <a:cxn ang="0">
                  <a:pos x="connsiteX9336" y="connsiteY9336"/>
                </a:cxn>
                <a:cxn ang="0">
                  <a:pos x="connsiteX9337" y="connsiteY9337"/>
                </a:cxn>
                <a:cxn ang="0">
                  <a:pos x="connsiteX9338" y="connsiteY9338"/>
                </a:cxn>
                <a:cxn ang="0">
                  <a:pos x="connsiteX9339" y="connsiteY9339"/>
                </a:cxn>
                <a:cxn ang="0">
                  <a:pos x="connsiteX9340" y="connsiteY9340"/>
                </a:cxn>
                <a:cxn ang="0">
                  <a:pos x="connsiteX9341" y="connsiteY9341"/>
                </a:cxn>
                <a:cxn ang="0">
                  <a:pos x="connsiteX9342" y="connsiteY9342"/>
                </a:cxn>
                <a:cxn ang="0">
                  <a:pos x="connsiteX9343" y="connsiteY9343"/>
                </a:cxn>
                <a:cxn ang="0">
                  <a:pos x="connsiteX9344" y="connsiteY9344"/>
                </a:cxn>
                <a:cxn ang="0">
                  <a:pos x="connsiteX9345" y="connsiteY9345"/>
                </a:cxn>
                <a:cxn ang="0">
                  <a:pos x="connsiteX9346" y="connsiteY9346"/>
                </a:cxn>
                <a:cxn ang="0">
                  <a:pos x="connsiteX9347" y="connsiteY9347"/>
                </a:cxn>
                <a:cxn ang="0">
                  <a:pos x="connsiteX9348" y="connsiteY9348"/>
                </a:cxn>
                <a:cxn ang="0">
                  <a:pos x="connsiteX9349" y="connsiteY9349"/>
                </a:cxn>
                <a:cxn ang="0">
                  <a:pos x="connsiteX9350" y="connsiteY9350"/>
                </a:cxn>
                <a:cxn ang="0">
                  <a:pos x="connsiteX9351" y="connsiteY9351"/>
                </a:cxn>
                <a:cxn ang="0">
                  <a:pos x="connsiteX9352" y="connsiteY9352"/>
                </a:cxn>
                <a:cxn ang="0">
                  <a:pos x="connsiteX9353" y="connsiteY9353"/>
                </a:cxn>
                <a:cxn ang="0">
                  <a:pos x="connsiteX9354" y="connsiteY9354"/>
                </a:cxn>
                <a:cxn ang="0">
                  <a:pos x="connsiteX9355" y="connsiteY9355"/>
                </a:cxn>
                <a:cxn ang="0">
                  <a:pos x="connsiteX9356" y="connsiteY9356"/>
                </a:cxn>
                <a:cxn ang="0">
                  <a:pos x="connsiteX9357" y="connsiteY9357"/>
                </a:cxn>
                <a:cxn ang="0">
                  <a:pos x="connsiteX9358" y="connsiteY9358"/>
                </a:cxn>
                <a:cxn ang="0">
                  <a:pos x="connsiteX9359" y="connsiteY9359"/>
                </a:cxn>
                <a:cxn ang="0">
                  <a:pos x="connsiteX9360" y="connsiteY9360"/>
                </a:cxn>
                <a:cxn ang="0">
                  <a:pos x="connsiteX9361" y="connsiteY9361"/>
                </a:cxn>
                <a:cxn ang="0">
                  <a:pos x="connsiteX9362" y="connsiteY9362"/>
                </a:cxn>
                <a:cxn ang="0">
                  <a:pos x="connsiteX9363" y="connsiteY9363"/>
                </a:cxn>
                <a:cxn ang="0">
                  <a:pos x="connsiteX9364" y="connsiteY9364"/>
                </a:cxn>
                <a:cxn ang="0">
                  <a:pos x="connsiteX9365" y="connsiteY9365"/>
                </a:cxn>
                <a:cxn ang="0">
                  <a:pos x="connsiteX9366" y="connsiteY9366"/>
                </a:cxn>
                <a:cxn ang="0">
                  <a:pos x="connsiteX9367" y="connsiteY9367"/>
                </a:cxn>
                <a:cxn ang="0">
                  <a:pos x="connsiteX9368" y="connsiteY9368"/>
                </a:cxn>
                <a:cxn ang="0">
                  <a:pos x="connsiteX9369" y="connsiteY9369"/>
                </a:cxn>
                <a:cxn ang="0">
                  <a:pos x="connsiteX9370" y="connsiteY9370"/>
                </a:cxn>
                <a:cxn ang="0">
                  <a:pos x="connsiteX9371" y="connsiteY9371"/>
                </a:cxn>
                <a:cxn ang="0">
                  <a:pos x="connsiteX9372" y="connsiteY9372"/>
                </a:cxn>
                <a:cxn ang="0">
                  <a:pos x="connsiteX9373" y="connsiteY9373"/>
                </a:cxn>
                <a:cxn ang="0">
                  <a:pos x="connsiteX9374" y="connsiteY9374"/>
                </a:cxn>
                <a:cxn ang="0">
                  <a:pos x="connsiteX9375" y="connsiteY9375"/>
                </a:cxn>
                <a:cxn ang="0">
                  <a:pos x="connsiteX9376" y="connsiteY9376"/>
                </a:cxn>
                <a:cxn ang="0">
                  <a:pos x="connsiteX9377" y="connsiteY9377"/>
                </a:cxn>
                <a:cxn ang="0">
                  <a:pos x="connsiteX9378" y="connsiteY9378"/>
                </a:cxn>
                <a:cxn ang="0">
                  <a:pos x="connsiteX9379" y="connsiteY9379"/>
                </a:cxn>
                <a:cxn ang="0">
                  <a:pos x="connsiteX9380" y="connsiteY9380"/>
                </a:cxn>
                <a:cxn ang="0">
                  <a:pos x="connsiteX9381" y="connsiteY9381"/>
                </a:cxn>
                <a:cxn ang="0">
                  <a:pos x="connsiteX9382" y="connsiteY9382"/>
                </a:cxn>
                <a:cxn ang="0">
                  <a:pos x="connsiteX9383" y="connsiteY9383"/>
                </a:cxn>
                <a:cxn ang="0">
                  <a:pos x="connsiteX9384" y="connsiteY9384"/>
                </a:cxn>
                <a:cxn ang="0">
                  <a:pos x="connsiteX9385" y="connsiteY9385"/>
                </a:cxn>
                <a:cxn ang="0">
                  <a:pos x="connsiteX9386" y="connsiteY9386"/>
                </a:cxn>
                <a:cxn ang="0">
                  <a:pos x="connsiteX9387" y="connsiteY9387"/>
                </a:cxn>
                <a:cxn ang="0">
                  <a:pos x="connsiteX9388" y="connsiteY9388"/>
                </a:cxn>
                <a:cxn ang="0">
                  <a:pos x="connsiteX9389" y="connsiteY9389"/>
                </a:cxn>
                <a:cxn ang="0">
                  <a:pos x="connsiteX9390" y="connsiteY9390"/>
                </a:cxn>
                <a:cxn ang="0">
                  <a:pos x="connsiteX9391" y="connsiteY9391"/>
                </a:cxn>
                <a:cxn ang="0">
                  <a:pos x="connsiteX9392" y="connsiteY9392"/>
                </a:cxn>
                <a:cxn ang="0">
                  <a:pos x="connsiteX9393" y="connsiteY9393"/>
                </a:cxn>
                <a:cxn ang="0">
                  <a:pos x="connsiteX9394" y="connsiteY9394"/>
                </a:cxn>
                <a:cxn ang="0">
                  <a:pos x="connsiteX9395" y="connsiteY9395"/>
                </a:cxn>
                <a:cxn ang="0">
                  <a:pos x="connsiteX9396" y="connsiteY9396"/>
                </a:cxn>
                <a:cxn ang="0">
                  <a:pos x="connsiteX9397" y="connsiteY9397"/>
                </a:cxn>
                <a:cxn ang="0">
                  <a:pos x="connsiteX9398" y="connsiteY9398"/>
                </a:cxn>
                <a:cxn ang="0">
                  <a:pos x="connsiteX9399" y="connsiteY9399"/>
                </a:cxn>
                <a:cxn ang="0">
                  <a:pos x="connsiteX9400" y="connsiteY9400"/>
                </a:cxn>
                <a:cxn ang="0">
                  <a:pos x="connsiteX9401" y="connsiteY9401"/>
                </a:cxn>
                <a:cxn ang="0">
                  <a:pos x="connsiteX9402" y="connsiteY9402"/>
                </a:cxn>
                <a:cxn ang="0">
                  <a:pos x="connsiteX9403" y="connsiteY9403"/>
                </a:cxn>
                <a:cxn ang="0">
                  <a:pos x="connsiteX9404" y="connsiteY9404"/>
                </a:cxn>
                <a:cxn ang="0">
                  <a:pos x="connsiteX9405" y="connsiteY9405"/>
                </a:cxn>
                <a:cxn ang="0">
                  <a:pos x="connsiteX9406" y="connsiteY9406"/>
                </a:cxn>
                <a:cxn ang="0">
                  <a:pos x="connsiteX9407" y="connsiteY9407"/>
                </a:cxn>
                <a:cxn ang="0">
                  <a:pos x="connsiteX9408" y="connsiteY9408"/>
                </a:cxn>
                <a:cxn ang="0">
                  <a:pos x="connsiteX9409" y="connsiteY9409"/>
                </a:cxn>
                <a:cxn ang="0">
                  <a:pos x="connsiteX9410" y="connsiteY9410"/>
                </a:cxn>
                <a:cxn ang="0">
                  <a:pos x="connsiteX9411" y="connsiteY9411"/>
                </a:cxn>
                <a:cxn ang="0">
                  <a:pos x="connsiteX9412" y="connsiteY9412"/>
                </a:cxn>
                <a:cxn ang="0">
                  <a:pos x="connsiteX9413" y="connsiteY9413"/>
                </a:cxn>
                <a:cxn ang="0">
                  <a:pos x="connsiteX9414" y="connsiteY9414"/>
                </a:cxn>
                <a:cxn ang="0">
                  <a:pos x="connsiteX9415" y="connsiteY9415"/>
                </a:cxn>
                <a:cxn ang="0">
                  <a:pos x="connsiteX9416" y="connsiteY9416"/>
                </a:cxn>
                <a:cxn ang="0">
                  <a:pos x="connsiteX9417" y="connsiteY9417"/>
                </a:cxn>
                <a:cxn ang="0">
                  <a:pos x="connsiteX9418" y="connsiteY9418"/>
                </a:cxn>
                <a:cxn ang="0">
                  <a:pos x="connsiteX9419" y="connsiteY9419"/>
                </a:cxn>
                <a:cxn ang="0">
                  <a:pos x="connsiteX9420" y="connsiteY9420"/>
                </a:cxn>
                <a:cxn ang="0">
                  <a:pos x="connsiteX9421" y="connsiteY9421"/>
                </a:cxn>
                <a:cxn ang="0">
                  <a:pos x="connsiteX9422" y="connsiteY9422"/>
                </a:cxn>
                <a:cxn ang="0">
                  <a:pos x="connsiteX9423" y="connsiteY9423"/>
                </a:cxn>
                <a:cxn ang="0">
                  <a:pos x="connsiteX9424" y="connsiteY9424"/>
                </a:cxn>
                <a:cxn ang="0">
                  <a:pos x="connsiteX9425" y="connsiteY9425"/>
                </a:cxn>
                <a:cxn ang="0">
                  <a:pos x="connsiteX9426" y="connsiteY9426"/>
                </a:cxn>
                <a:cxn ang="0">
                  <a:pos x="connsiteX9427" y="connsiteY9427"/>
                </a:cxn>
                <a:cxn ang="0">
                  <a:pos x="connsiteX9428" y="connsiteY9428"/>
                </a:cxn>
                <a:cxn ang="0">
                  <a:pos x="connsiteX9429" y="connsiteY9429"/>
                </a:cxn>
                <a:cxn ang="0">
                  <a:pos x="connsiteX9430" y="connsiteY9430"/>
                </a:cxn>
                <a:cxn ang="0">
                  <a:pos x="connsiteX9431" y="connsiteY9431"/>
                </a:cxn>
                <a:cxn ang="0">
                  <a:pos x="connsiteX9432" y="connsiteY9432"/>
                </a:cxn>
                <a:cxn ang="0">
                  <a:pos x="connsiteX9433" y="connsiteY9433"/>
                </a:cxn>
                <a:cxn ang="0">
                  <a:pos x="connsiteX9434" y="connsiteY9434"/>
                </a:cxn>
                <a:cxn ang="0">
                  <a:pos x="connsiteX9435" y="connsiteY9435"/>
                </a:cxn>
                <a:cxn ang="0">
                  <a:pos x="connsiteX9436" y="connsiteY9436"/>
                </a:cxn>
                <a:cxn ang="0">
                  <a:pos x="connsiteX9437" y="connsiteY9437"/>
                </a:cxn>
                <a:cxn ang="0">
                  <a:pos x="connsiteX9438" y="connsiteY9438"/>
                </a:cxn>
                <a:cxn ang="0">
                  <a:pos x="connsiteX9439" y="connsiteY9439"/>
                </a:cxn>
                <a:cxn ang="0">
                  <a:pos x="connsiteX9440" y="connsiteY9440"/>
                </a:cxn>
                <a:cxn ang="0">
                  <a:pos x="connsiteX9441" y="connsiteY9441"/>
                </a:cxn>
                <a:cxn ang="0">
                  <a:pos x="connsiteX9442" y="connsiteY9442"/>
                </a:cxn>
                <a:cxn ang="0">
                  <a:pos x="connsiteX9443" y="connsiteY9443"/>
                </a:cxn>
                <a:cxn ang="0">
                  <a:pos x="connsiteX9444" y="connsiteY9444"/>
                </a:cxn>
                <a:cxn ang="0">
                  <a:pos x="connsiteX9445" y="connsiteY9445"/>
                </a:cxn>
                <a:cxn ang="0">
                  <a:pos x="connsiteX9446" y="connsiteY9446"/>
                </a:cxn>
                <a:cxn ang="0">
                  <a:pos x="connsiteX9447" y="connsiteY9447"/>
                </a:cxn>
                <a:cxn ang="0">
                  <a:pos x="connsiteX9448" y="connsiteY9448"/>
                </a:cxn>
                <a:cxn ang="0">
                  <a:pos x="connsiteX9449" y="connsiteY9449"/>
                </a:cxn>
                <a:cxn ang="0">
                  <a:pos x="connsiteX9450" y="connsiteY9450"/>
                </a:cxn>
                <a:cxn ang="0">
                  <a:pos x="connsiteX9451" y="connsiteY9451"/>
                </a:cxn>
                <a:cxn ang="0">
                  <a:pos x="connsiteX9452" y="connsiteY9452"/>
                </a:cxn>
                <a:cxn ang="0">
                  <a:pos x="connsiteX9453" y="connsiteY9453"/>
                </a:cxn>
                <a:cxn ang="0">
                  <a:pos x="connsiteX9454" y="connsiteY9454"/>
                </a:cxn>
                <a:cxn ang="0">
                  <a:pos x="connsiteX9455" y="connsiteY9455"/>
                </a:cxn>
                <a:cxn ang="0">
                  <a:pos x="connsiteX9456" y="connsiteY9456"/>
                </a:cxn>
                <a:cxn ang="0">
                  <a:pos x="connsiteX9457" y="connsiteY9457"/>
                </a:cxn>
                <a:cxn ang="0">
                  <a:pos x="connsiteX9458" y="connsiteY9458"/>
                </a:cxn>
                <a:cxn ang="0">
                  <a:pos x="connsiteX9459" y="connsiteY9459"/>
                </a:cxn>
                <a:cxn ang="0">
                  <a:pos x="connsiteX9460" y="connsiteY9460"/>
                </a:cxn>
                <a:cxn ang="0">
                  <a:pos x="connsiteX9461" y="connsiteY9461"/>
                </a:cxn>
                <a:cxn ang="0">
                  <a:pos x="connsiteX9462" y="connsiteY9462"/>
                </a:cxn>
                <a:cxn ang="0">
                  <a:pos x="connsiteX9463" y="connsiteY9463"/>
                </a:cxn>
                <a:cxn ang="0">
                  <a:pos x="connsiteX9464" y="connsiteY9464"/>
                </a:cxn>
                <a:cxn ang="0">
                  <a:pos x="connsiteX9465" y="connsiteY9465"/>
                </a:cxn>
                <a:cxn ang="0">
                  <a:pos x="connsiteX9466" y="connsiteY9466"/>
                </a:cxn>
                <a:cxn ang="0">
                  <a:pos x="connsiteX9467" y="connsiteY9467"/>
                </a:cxn>
                <a:cxn ang="0">
                  <a:pos x="connsiteX9468" y="connsiteY9468"/>
                </a:cxn>
                <a:cxn ang="0">
                  <a:pos x="connsiteX9469" y="connsiteY9469"/>
                </a:cxn>
                <a:cxn ang="0">
                  <a:pos x="connsiteX9470" y="connsiteY9470"/>
                </a:cxn>
                <a:cxn ang="0">
                  <a:pos x="connsiteX9471" y="connsiteY9471"/>
                </a:cxn>
                <a:cxn ang="0">
                  <a:pos x="connsiteX9472" y="connsiteY9472"/>
                </a:cxn>
                <a:cxn ang="0">
                  <a:pos x="connsiteX9473" y="connsiteY9473"/>
                </a:cxn>
                <a:cxn ang="0">
                  <a:pos x="connsiteX9474" y="connsiteY9474"/>
                </a:cxn>
                <a:cxn ang="0">
                  <a:pos x="connsiteX9475" y="connsiteY9475"/>
                </a:cxn>
                <a:cxn ang="0">
                  <a:pos x="connsiteX9476" y="connsiteY9476"/>
                </a:cxn>
                <a:cxn ang="0">
                  <a:pos x="connsiteX9477" y="connsiteY9477"/>
                </a:cxn>
                <a:cxn ang="0">
                  <a:pos x="connsiteX9478" y="connsiteY9478"/>
                </a:cxn>
                <a:cxn ang="0">
                  <a:pos x="connsiteX9479" y="connsiteY9479"/>
                </a:cxn>
                <a:cxn ang="0">
                  <a:pos x="connsiteX9480" y="connsiteY9480"/>
                </a:cxn>
                <a:cxn ang="0">
                  <a:pos x="connsiteX9481" y="connsiteY9481"/>
                </a:cxn>
                <a:cxn ang="0">
                  <a:pos x="connsiteX9482" y="connsiteY9482"/>
                </a:cxn>
                <a:cxn ang="0">
                  <a:pos x="connsiteX9483" y="connsiteY9483"/>
                </a:cxn>
                <a:cxn ang="0">
                  <a:pos x="connsiteX9484" y="connsiteY9484"/>
                </a:cxn>
                <a:cxn ang="0">
                  <a:pos x="connsiteX9485" y="connsiteY9485"/>
                </a:cxn>
                <a:cxn ang="0">
                  <a:pos x="connsiteX9486" y="connsiteY9486"/>
                </a:cxn>
                <a:cxn ang="0">
                  <a:pos x="connsiteX9487" y="connsiteY9487"/>
                </a:cxn>
                <a:cxn ang="0">
                  <a:pos x="connsiteX9488" y="connsiteY9488"/>
                </a:cxn>
                <a:cxn ang="0">
                  <a:pos x="connsiteX9489" y="connsiteY9489"/>
                </a:cxn>
                <a:cxn ang="0">
                  <a:pos x="connsiteX9490" y="connsiteY9490"/>
                </a:cxn>
                <a:cxn ang="0">
                  <a:pos x="connsiteX9491" y="connsiteY9491"/>
                </a:cxn>
                <a:cxn ang="0">
                  <a:pos x="connsiteX9492" y="connsiteY9492"/>
                </a:cxn>
                <a:cxn ang="0">
                  <a:pos x="connsiteX9493" y="connsiteY9493"/>
                </a:cxn>
                <a:cxn ang="0">
                  <a:pos x="connsiteX9494" y="connsiteY9494"/>
                </a:cxn>
                <a:cxn ang="0">
                  <a:pos x="connsiteX9495" y="connsiteY9495"/>
                </a:cxn>
                <a:cxn ang="0">
                  <a:pos x="connsiteX9496" y="connsiteY9496"/>
                </a:cxn>
                <a:cxn ang="0">
                  <a:pos x="connsiteX9497" y="connsiteY9497"/>
                </a:cxn>
                <a:cxn ang="0">
                  <a:pos x="connsiteX9498" y="connsiteY9498"/>
                </a:cxn>
                <a:cxn ang="0">
                  <a:pos x="connsiteX9499" y="connsiteY9499"/>
                </a:cxn>
                <a:cxn ang="0">
                  <a:pos x="connsiteX9500" y="connsiteY9500"/>
                </a:cxn>
                <a:cxn ang="0">
                  <a:pos x="connsiteX9501" y="connsiteY9501"/>
                </a:cxn>
                <a:cxn ang="0">
                  <a:pos x="connsiteX9502" y="connsiteY9502"/>
                </a:cxn>
                <a:cxn ang="0">
                  <a:pos x="connsiteX9503" y="connsiteY9503"/>
                </a:cxn>
                <a:cxn ang="0">
                  <a:pos x="connsiteX9504" y="connsiteY9504"/>
                </a:cxn>
                <a:cxn ang="0">
                  <a:pos x="connsiteX9505" y="connsiteY9505"/>
                </a:cxn>
                <a:cxn ang="0">
                  <a:pos x="connsiteX9506" y="connsiteY9506"/>
                </a:cxn>
                <a:cxn ang="0">
                  <a:pos x="connsiteX9507" y="connsiteY9507"/>
                </a:cxn>
                <a:cxn ang="0">
                  <a:pos x="connsiteX9508" y="connsiteY9508"/>
                </a:cxn>
                <a:cxn ang="0">
                  <a:pos x="connsiteX9509" y="connsiteY9509"/>
                </a:cxn>
                <a:cxn ang="0">
                  <a:pos x="connsiteX9510" y="connsiteY9510"/>
                </a:cxn>
                <a:cxn ang="0">
                  <a:pos x="connsiteX9511" y="connsiteY9511"/>
                </a:cxn>
                <a:cxn ang="0">
                  <a:pos x="connsiteX9512" y="connsiteY9512"/>
                </a:cxn>
                <a:cxn ang="0">
                  <a:pos x="connsiteX9513" y="connsiteY9513"/>
                </a:cxn>
                <a:cxn ang="0">
                  <a:pos x="connsiteX9514" y="connsiteY9514"/>
                </a:cxn>
                <a:cxn ang="0">
                  <a:pos x="connsiteX9515" y="connsiteY9515"/>
                </a:cxn>
                <a:cxn ang="0">
                  <a:pos x="connsiteX9516" y="connsiteY9516"/>
                </a:cxn>
                <a:cxn ang="0">
                  <a:pos x="connsiteX9517" y="connsiteY9517"/>
                </a:cxn>
                <a:cxn ang="0">
                  <a:pos x="connsiteX9518" y="connsiteY9518"/>
                </a:cxn>
                <a:cxn ang="0">
                  <a:pos x="connsiteX9519" y="connsiteY9519"/>
                </a:cxn>
                <a:cxn ang="0">
                  <a:pos x="connsiteX9520" y="connsiteY9520"/>
                </a:cxn>
                <a:cxn ang="0">
                  <a:pos x="connsiteX9521" y="connsiteY9521"/>
                </a:cxn>
                <a:cxn ang="0">
                  <a:pos x="connsiteX9522" y="connsiteY9522"/>
                </a:cxn>
                <a:cxn ang="0">
                  <a:pos x="connsiteX9523" y="connsiteY9523"/>
                </a:cxn>
                <a:cxn ang="0">
                  <a:pos x="connsiteX9524" y="connsiteY9524"/>
                </a:cxn>
                <a:cxn ang="0">
                  <a:pos x="connsiteX9525" y="connsiteY9525"/>
                </a:cxn>
                <a:cxn ang="0">
                  <a:pos x="connsiteX9526" y="connsiteY9526"/>
                </a:cxn>
                <a:cxn ang="0">
                  <a:pos x="connsiteX9527" y="connsiteY9527"/>
                </a:cxn>
                <a:cxn ang="0">
                  <a:pos x="connsiteX9528" y="connsiteY9528"/>
                </a:cxn>
                <a:cxn ang="0">
                  <a:pos x="connsiteX9529" y="connsiteY9529"/>
                </a:cxn>
                <a:cxn ang="0">
                  <a:pos x="connsiteX9530" y="connsiteY9530"/>
                </a:cxn>
                <a:cxn ang="0">
                  <a:pos x="connsiteX9531" y="connsiteY9531"/>
                </a:cxn>
                <a:cxn ang="0">
                  <a:pos x="connsiteX9532" y="connsiteY9532"/>
                </a:cxn>
                <a:cxn ang="0">
                  <a:pos x="connsiteX9533" y="connsiteY9533"/>
                </a:cxn>
                <a:cxn ang="0">
                  <a:pos x="connsiteX9534" y="connsiteY9534"/>
                </a:cxn>
                <a:cxn ang="0">
                  <a:pos x="connsiteX9535" y="connsiteY9535"/>
                </a:cxn>
                <a:cxn ang="0">
                  <a:pos x="connsiteX9536" y="connsiteY9536"/>
                </a:cxn>
                <a:cxn ang="0">
                  <a:pos x="connsiteX9537" y="connsiteY9537"/>
                </a:cxn>
                <a:cxn ang="0">
                  <a:pos x="connsiteX9538" y="connsiteY9538"/>
                </a:cxn>
                <a:cxn ang="0">
                  <a:pos x="connsiteX9539" y="connsiteY9539"/>
                </a:cxn>
                <a:cxn ang="0">
                  <a:pos x="connsiteX9540" y="connsiteY9540"/>
                </a:cxn>
                <a:cxn ang="0">
                  <a:pos x="connsiteX9541" y="connsiteY9541"/>
                </a:cxn>
                <a:cxn ang="0">
                  <a:pos x="connsiteX9542" y="connsiteY9542"/>
                </a:cxn>
                <a:cxn ang="0">
                  <a:pos x="connsiteX9543" y="connsiteY9543"/>
                </a:cxn>
                <a:cxn ang="0">
                  <a:pos x="connsiteX9544" y="connsiteY9544"/>
                </a:cxn>
                <a:cxn ang="0">
                  <a:pos x="connsiteX9545" y="connsiteY9545"/>
                </a:cxn>
                <a:cxn ang="0">
                  <a:pos x="connsiteX9546" y="connsiteY9546"/>
                </a:cxn>
                <a:cxn ang="0">
                  <a:pos x="connsiteX9547" y="connsiteY9547"/>
                </a:cxn>
                <a:cxn ang="0">
                  <a:pos x="connsiteX9548" y="connsiteY9548"/>
                </a:cxn>
                <a:cxn ang="0">
                  <a:pos x="connsiteX9549" y="connsiteY9549"/>
                </a:cxn>
                <a:cxn ang="0">
                  <a:pos x="connsiteX9550" y="connsiteY9550"/>
                </a:cxn>
                <a:cxn ang="0">
                  <a:pos x="connsiteX9551" y="connsiteY9551"/>
                </a:cxn>
                <a:cxn ang="0">
                  <a:pos x="connsiteX9552" y="connsiteY9552"/>
                </a:cxn>
                <a:cxn ang="0">
                  <a:pos x="connsiteX9553" y="connsiteY9553"/>
                </a:cxn>
                <a:cxn ang="0">
                  <a:pos x="connsiteX9554" y="connsiteY9554"/>
                </a:cxn>
                <a:cxn ang="0">
                  <a:pos x="connsiteX9555" y="connsiteY9555"/>
                </a:cxn>
                <a:cxn ang="0">
                  <a:pos x="connsiteX9556" y="connsiteY9556"/>
                </a:cxn>
                <a:cxn ang="0">
                  <a:pos x="connsiteX9557" y="connsiteY9557"/>
                </a:cxn>
                <a:cxn ang="0">
                  <a:pos x="connsiteX9558" y="connsiteY9558"/>
                </a:cxn>
                <a:cxn ang="0">
                  <a:pos x="connsiteX9559" y="connsiteY9559"/>
                </a:cxn>
                <a:cxn ang="0">
                  <a:pos x="connsiteX9560" y="connsiteY9560"/>
                </a:cxn>
                <a:cxn ang="0">
                  <a:pos x="connsiteX9561" y="connsiteY9561"/>
                </a:cxn>
                <a:cxn ang="0">
                  <a:pos x="connsiteX9562" y="connsiteY9562"/>
                </a:cxn>
                <a:cxn ang="0">
                  <a:pos x="connsiteX9563" y="connsiteY9563"/>
                </a:cxn>
                <a:cxn ang="0">
                  <a:pos x="connsiteX9564" y="connsiteY9564"/>
                </a:cxn>
                <a:cxn ang="0">
                  <a:pos x="connsiteX9565" y="connsiteY9565"/>
                </a:cxn>
                <a:cxn ang="0">
                  <a:pos x="connsiteX9566" y="connsiteY9566"/>
                </a:cxn>
                <a:cxn ang="0">
                  <a:pos x="connsiteX9567" y="connsiteY9567"/>
                </a:cxn>
                <a:cxn ang="0">
                  <a:pos x="connsiteX9568" y="connsiteY9568"/>
                </a:cxn>
                <a:cxn ang="0">
                  <a:pos x="connsiteX9569" y="connsiteY9569"/>
                </a:cxn>
                <a:cxn ang="0">
                  <a:pos x="connsiteX9570" y="connsiteY9570"/>
                </a:cxn>
                <a:cxn ang="0">
                  <a:pos x="connsiteX9571" y="connsiteY9571"/>
                </a:cxn>
                <a:cxn ang="0">
                  <a:pos x="connsiteX9572" y="connsiteY9572"/>
                </a:cxn>
                <a:cxn ang="0">
                  <a:pos x="connsiteX9573" y="connsiteY9573"/>
                </a:cxn>
                <a:cxn ang="0">
                  <a:pos x="connsiteX9574" y="connsiteY9574"/>
                </a:cxn>
                <a:cxn ang="0">
                  <a:pos x="connsiteX9575" y="connsiteY9575"/>
                </a:cxn>
                <a:cxn ang="0">
                  <a:pos x="connsiteX9576" y="connsiteY9576"/>
                </a:cxn>
                <a:cxn ang="0">
                  <a:pos x="connsiteX9577" y="connsiteY9577"/>
                </a:cxn>
                <a:cxn ang="0">
                  <a:pos x="connsiteX9578" y="connsiteY9578"/>
                </a:cxn>
                <a:cxn ang="0">
                  <a:pos x="connsiteX9579" y="connsiteY9579"/>
                </a:cxn>
                <a:cxn ang="0">
                  <a:pos x="connsiteX9580" y="connsiteY9580"/>
                </a:cxn>
                <a:cxn ang="0">
                  <a:pos x="connsiteX9581" y="connsiteY9581"/>
                </a:cxn>
                <a:cxn ang="0">
                  <a:pos x="connsiteX9582" y="connsiteY9582"/>
                </a:cxn>
                <a:cxn ang="0">
                  <a:pos x="connsiteX9583" y="connsiteY9583"/>
                </a:cxn>
                <a:cxn ang="0">
                  <a:pos x="connsiteX9584" y="connsiteY9584"/>
                </a:cxn>
                <a:cxn ang="0">
                  <a:pos x="connsiteX9585" y="connsiteY9585"/>
                </a:cxn>
                <a:cxn ang="0">
                  <a:pos x="connsiteX9586" y="connsiteY9586"/>
                </a:cxn>
                <a:cxn ang="0">
                  <a:pos x="connsiteX9587" y="connsiteY9587"/>
                </a:cxn>
                <a:cxn ang="0">
                  <a:pos x="connsiteX9588" y="connsiteY9588"/>
                </a:cxn>
                <a:cxn ang="0">
                  <a:pos x="connsiteX9589" y="connsiteY9589"/>
                </a:cxn>
                <a:cxn ang="0">
                  <a:pos x="connsiteX9590" y="connsiteY9590"/>
                </a:cxn>
                <a:cxn ang="0">
                  <a:pos x="connsiteX9591" y="connsiteY9591"/>
                </a:cxn>
                <a:cxn ang="0">
                  <a:pos x="connsiteX9592" y="connsiteY9592"/>
                </a:cxn>
                <a:cxn ang="0">
                  <a:pos x="connsiteX9593" y="connsiteY9593"/>
                </a:cxn>
                <a:cxn ang="0">
                  <a:pos x="connsiteX9594" y="connsiteY9594"/>
                </a:cxn>
                <a:cxn ang="0">
                  <a:pos x="connsiteX9595" y="connsiteY9595"/>
                </a:cxn>
                <a:cxn ang="0">
                  <a:pos x="connsiteX9596" y="connsiteY9596"/>
                </a:cxn>
                <a:cxn ang="0">
                  <a:pos x="connsiteX9597" y="connsiteY9597"/>
                </a:cxn>
                <a:cxn ang="0">
                  <a:pos x="connsiteX9598" y="connsiteY9598"/>
                </a:cxn>
                <a:cxn ang="0">
                  <a:pos x="connsiteX9599" y="connsiteY9599"/>
                </a:cxn>
                <a:cxn ang="0">
                  <a:pos x="connsiteX9600" y="connsiteY9600"/>
                </a:cxn>
                <a:cxn ang="0">
                  <a:pos x="connsiteX9601" y="connsiteY9601"/>
                </a:cxn>
                <a:cxn ang="0">
                  <a:pos x="connsiteX9602" y="connsiteY9602"/>
                </a:cxn>
                <a:cxn ang="0">
                  <a:pos x="connsiteX9603" y="connsiteY9603"/>
                </a:cxn>
                <a:cxn ang="0">
                  <a:pos x="connsiteX9604" y="connsiteY9604"/>
                </a:cxn>
                <a:cxn ang="0">
                  <a:pos x="connsiteX9605" y="connsiteY9605"/>
                </a:cxn>
                <a:cxn ang="0">
                  <a:pos x="connsiteX9606" y="connsiteY9606"/>
                </a:cxn>
                <a:cxn ang="0">
                  <a:pos x="connsiteX9607" y="connsiteY9607"/>
                </a:cxn>
                <a:cxn ang="0">
                  <a:pos x="connsiteX9608" y="connsiteY9608"/>
                </a:cxn>
                <a:cxn ang="0">
                  <a:pos x="connsiteX9609" y="connsiteY9609"/>
                </a:cxn>
                <a:cxn ang="0">
                  <a:pos x="connsiteX9610" y="connsiteY9610"/>
                </a:cxn>
                <a:cxn ang="0">
                  <a:pos x="connsiteX9611" y="connsiteY9611"/>
                </a:cxn>
                <a:cxn ang="0">
                  <a:pos x="connsiteX9612" y="connsiteY9612"/>
                </a:cxn>
                <a:cxn ang="0">
                  <a:pos x="connsiteX9613" y="connsiteY9613"/>
                </a:cxn>
                <a:cxn ang="0">
                  <a:pos x="connsiteX9614" y="connsiteY9614"/>
                </a:cxn>
                <a:cxn ang="0">
                  <a:pos x="connsiteX9615" y="connsiteY9615"/>
                </a:cxn>
                <a:cxn ang="0">
                  <a:pos x="connsiteX9616" y="connsiteY9616"/>
                </a:cxn>
                <a:cxn ang="0">
                  <a:pos x="connsiteX9617" y="connsiteY9617"/>
                </a:cxn>
                <a:cxn ang="0">
                  <a:pos x="connsiteX9618" y="connsiteY9618"/>
                </a:cxn>
                <a:cxn ang="0">
                  <a:pos x="connsiteX9619" y="connsiteY9619"/>
                </a:cxn>
                <a:cxn ang="0">
                  <a:pos x="connsiteX9620" y="connsiteY9620"/>
                </a:cxn>
                <a:cxn ang="0">
                  <a:pos x="connsiteX9621" y="connsiteY9621"/>
                </a:cxn>
                <a:cxn ang="0">
                  <a:pos x="connsiteX9622" y="connsiteY9622"/>
                </a:cxn>
                <a:cxn ang="0">
                  <a:pos x="connsiteX9623" y="connsiteY9623"/>
                </a:cxn>
                <a:cxn ang="0">
                  <a:pos x="connsiteX9624" y="connsiteY9624"/>
                </a:cxn>
                <a:cxn ang="0">
                  <a:pos x="connsiteX9625" y="connsiteY9625"/>
                </a:cxn>
                <a:cxn ang="0">
                  <a:pos x="connsiteX9626" y="connsiteY9626"/>
                </a:cxn>
                <a:cxn ang="0">
                  <a:pos x="connsiteX9627" y="connsiteY9627"/>
                </a:cxn>
                <a:cxn ang="0">
                  <a:pos x="connsiteX9628" y="connsiteY9628"/>
                </a:cxn>
                <a:cxn ang="0">
                  <a:pos x="connsiteX9629" y="connsiteY9629"/>
                </a:cxn>
                <a:cxn ang="0">
                  <a:pos x="connsiteX9630" y="connsiteY9630"/>
                </a:cxn>
                <a:cxn ang="0">
                  <a:pos x="connsiteX9631" y="connsiteY9631"/>
                </a:cxn>
                <a:cxn ang="0">
                  <a:pos x="connsiteX9632" y="connsiteY9632"/>
                </a:cxn>
                <a:cxn ang="0">
                  <a:pos x="connsiteX9633" y="connsiteY9633"/>
                </a:cxn>
                <a:cxn ang="0">
                  <a:pos x="connsiteX9634" y="connsiteY9634"/>
                </a:cxn>
                <a:cxn ang="0">
                  <a:pos x="connsiteX9635" y="connsiteY9635"/>
                </a:cxn>
                <a:cxn ang="0">
                  <a:pos x="connsiteX9636" y="connsiteY9636"/>
                </a:cxn>
                <a:cxn ang="0">
                  <a:pos x="connsiteX9637" y="connsiteY9637"/>
                </a:cxn>
                <a:cxn ang="0">
                  <a:pos x="connsiteX9638" y="connsiteY9638"/>
                </a:cxn>
                <a:cxn ang="0">
                  <a:pos x="connsiteX9639" y="connsiteY9639"/>
                </a:cxn>
                <a:cxn ang="0">
                  <a:pos x="connsiteX9640" y="connsiteY9640"/>
                </a:cxn>
                <a:cxn ang="0">
                  <a:pos x="connsiteX9641" y="connsiteY9641"/>
                </a:cxn>
                <a:cxn ang="0">
                  <a:pos x="connsiteX9642" y="connsiteY9642"/>
                </a:cxn>
                <a:cxn ang="0">
                  <a:pos x="connsiteX9643" y="connsiteY9643"/>
                </a:cxn>
                <a:cxn ang="0">
                  <a:pos x="connsiteX9644" y="connsiteY9644"/>
                </a:cxn>
                <a:cxn ang="0">
                  <a:pos x="connsiteX9645" y="connsiteY9645"/>
                </a:cxn>
                <a:cxn ang="0">
                  <a:pos x="connsiteX9646" y="connsiteY9646"/>
                </a:cxn>
                <a:cxn ang="0">
                  <a:pos x="connsiteX9647" y="connsiteY9647"/>
                </a:cxn>
                <a:cxn ang="0">
                  <a:pos x="connsiteX9648" y="connsiteY9648"/>
                </a:cxn>
                <a:cxn ang="0">
                  <a:pos x="connsiteX9649" y="connsiteY9649"/>
                </a:cxn>
                <a:cxn ang="0">
                  <a:pos x="connsiteX9650" y="connsiteY9650"/>
                </a:cxn>
                <a:cxn ang="0">
                  <a:pos x="connsiteX9651" y="connsiteY9651"/>
                </a:cxn>
                <a:cxn ang="0">
                  <a:pos x="connsiteX9652" y="connsiteY9652"/>
                </a:cxn>
                <a:cxn ang="0">
                  <a:pos x="connsiteX9653" y="connsiteY9653"/>
                </a:cxn>
                <a:cxn ang="0">
                  <a:pos x="connsiteX9654" y="connsiteY9654"/>
                </a:cxn>
                <a:cxn ang="0">
                  <a:pos x="connsiteX9655" y="connsiteY9655"/>
                </a:cxn>
                <a:cxn ang="0">
                  <a:pos x="connsiteX9656" y="connsiteY9656"/>
                </a:cxn>
                <a:cxn ang="0">
                  <a:pos x="connsiteX9657" y="connsiteY9657"/>
                </a:cxn>
                <a:cxn ang="0">
                  <a:pos x="connsiteX9658" y="connsiteY9658"/>
                </a:cxn>
                <a:cxn ang="0">
                  <a:pos x="connsiteX9659" y="connsiteY9659"/>
                </a:cxn>
                <a:cxn ang="0">
                  <a:pos x="connsiteX9660" y="connsiteY9660"/>
                </a:cxn>
                <a:cxn ang="0">
                  <a:pos x="connsiteX9661" y="connsiteY9661"/>
                </a:cxn>
                <a:cxn ang="0">
                  <a:pos x="connsiteX9662" y="connsiteY9662"/>
                </a:cxn>
                <a:cxn ang="0">
                  <a:pos x="connsiteX9663" y="connsiteY9663"/>
                </a:cxn>
                <a:cxn ang="0">
                  <a:pos x="connsiteX9664" y="connsiteY9664"/>
                </a:cxn>
                <a:cxn ang="0">
                  <a:pos x="connsiteX9665" y="connsiteY9665"/>
                </a:cxn>
                <a:cxn ang="0">
                  <a:pos x="connsiteX9666" y="connsiteY9666"/>
                </a:cxn>
                <a:cxn ang="0">
                  <a:pos x="connsiteX9667" y="connsiteY9667"/>
                </a:cxn>
                <a:cxn ang="0">
                  <a:pos x="connsiteX9668" y="connsiteY9668"/>
                </a:cxn>
                <a:cxn ang="0">
                  <a:pos x="connsiteX9669" y="connsiteY9669"/>
                </a:cxn>
                <a:cxn ang="0">
                  <a:pos x="connsiteX9670" y="connsiteY9670"/>
                </a:cxn>
                <a:cxn ang="0">
                  <a:pos x="connsiteX9671" y="connsiteY9671"/>
                </a:cxn>
                <a:cxn ang="0">
                  <a:pos x="connsiteX9672" y="connsiteY9672"/>
                </a:cxn>
                <a:cxn ang="0">
                  <a:pos x="connsiteX9673" y="connsiteY9673"/>
                </a:cxn>
                <a:cxn ang="0">
                  <a:pos x="connsiteX9674" y="connsiteY9674"/>
                </a:cxn>
                <a:cxn ang="0">
                  <a:pos x="connsiteX9675" y="connsiteY9675"/>
                </a:cxn>
                <a:cxn ang="0">
                  <a:pos x="connsiteX9676" y="connsiteY9676"/>
                </a:cxn>
                <a:cxn ang="0">
                  <a:pos x="connsiteX9677" y="connsiteY9677"/>
                </a:cxn>
                <a:cxn ang="0">
                  <a:pos x="connsiteX9678" y="connsiteY9678"/>
                </a:cxn>
                <a:cxn ang="0">
                  <a:pos x="connsiteX9679" y="connsiteY9679"/>
                </a:cxn>
                <a:cxn ang="0">
                  <a:pos x="connsiteX9680" y="connsiteY9680"/>
                </a:cxn>
                <a:cxn ang="0">
                  <a:pos x="connsiteX9681" y="connsiteY9681"/>
                </a:cxn>
                <a:cxn ang="0">
                  <a:pos x="connsiteX9682" y="connsiteY9682"/>
                </a:cxn>
                <a:cxn ang="0">
                  <a:pos x="connsiteX9683" y="connsiteY9683"/>
                </a:cxn>
                <a:cxn ang="0">
                  <a:pos x="connsiteX9684" y="connsiteY9684"/>
                </a:cxn>
                <a:cxn ang="0">
                  <a:pos x="connsiteX9685" y="connsiteY9685"/>
                </a:cxn>
                <a:cxn ang="0">
                  <a:pos x="connsiteX9686" y="connsiteY9686"/>
                </a:cxn>
                <a:cxn ang="0">
                  <a:pos x="connsiteX9687" y="connsiteY9687"/>
                </a:cxn>
                <a:cxn ang="0">
                  <a:pos x="connsiteX9688" y="connsiteY9688"/>
                </a:cxn>
                <a:cxn ang="0">
                  <a:pos x="connsiteX9689" y="connsiteY9689"/>
                </a:cxn>
                <a:cxn ang="0">
                  <a:pos x="connsiteX9690" y="connsiteY9690"/>
                </a:cxn>
                <a:cxn ang="0">
                  <a:pos x="connsiteX9691" y="connsiteY9691"/>
                </a:cxn>
                <a:cxn ang="0">
                  <a:pos x="connsiteX9692" y="connsiteY9692"/>
                </a:cxn>
                <a:cxn ang="0">
                  <a:pos x="connsiteX9693" y="connsiteY9693"/>
                </a:cxn>
                <a:cxn ang="0">
                  <a:pos x="connsiteX9694" y="connsiteY9694"/>
                </a:cxn>
                <a:cxn ang="0">
                  <a:pos x="connsiteX9695" y="connsiteY9695"/>
                </a:cxn>
                <a:cxn ang="0">
                  <a:pos x="connsiteX9696" y="connsiteY9696"/>
                </a:cxn>
                <a:cxn ang="0">
                  <a:pos x="connsiteX9697" y="connsiteY9697"/>
                </a:cxn>
                <a:cxn ang="0">
                  <a:pos x="connsiteX9698" y="connsiteY9698"/>
                </a:cxn>
                <a:cxn ang="0">
                  <a:pos x="connsiteX9699" y="connsiteY9699"/>
                </a:cxn>
                <a:cxn ang="0">
                  <a:pos x="connsiteX9700" y="connsiteY9700"/>
                </a:cxn>
                <a:cxn ang="0">
                  <a:pos x="connsiteX9701" y="connsiteY9701"/>
                </a:cxn>
                <a:cxn ang="0">
                  <a:pos x="connsiteX9702" y="connsiteY9702"/>
                </a:cxn>
                <a:cxn ang="0">
                  <a:pos x="connsiteX9703" y="connsiteY9703"/>
                </a:cxn>
                <a:cxn ang="0">
                  <a:pos x="connsiteX9704" y="connsiteY9704"/>
                </a:cxn>
                <a:cxn ang="0">
                  <a:pos x="connsiteX9705" y="connsiteY9705"/>
                </a:cxn>
                <a:cxn ang="0">
                  <a:pos x="connsiteX9706" y="connsiteY9706"/>
                </a:cxn>
                <a:cxn ang="0">
                  <a:pos x="connsiteX9707" y="connsiteY9707"/>
                </a:cxn>
                <a:cxn ang="0">
                  <a:pos x="connsiteX9708" y="connsiteY9708"/>
                </a:cxn>
                <a:cxn ang="0">
                  <a:pos x="connsiteX9709" y="connsiteY9709"/>
                </a:cxn>
                <a:cxn ang="0">
                  <a:pos x="connsiteX9710" y="connsiteY9710"/>
                </a:cxn>
                <a:cxn ang="0">
                  <a:pos x="connsiteX9711" y="connsiteY9711"/>
                </a:cxn>
                <a:cxn ang="0">
                  <a:pos x="connsiteX9712" y="connsiteY9712"/>
                </a:cxn>
                <a:cxn ang="0">
                  <a:pos x="connsiteX9713" y="connsiteY9713"/>
                </a:cxn>
                <a:cxn ang="0">
                  <a:pos x="connsiteX9714" y="connsiteY9714"/>
                </a:cxn>
                <a:cxn ang="0">
                  <a:pos x="connsiteX9715" y="connsiteY9715"/>
                </a:cxn>
                <a:cxn ang="0">
                  <a:pos x="connsiteX9716" y="connsiteY9716"/>
                </a:cxn>
                <a:cxn ang="0">
                  <a:pos x="connsiteX9717" y="connsiteY9717"/>
                </a:cxn>
                <a:cxn ang="0">
                  <a:pos x="connsiteX9718" y="connsiteY9718"/>
                </a:cxn>
                <a:cxn ang="0">
                  <a:pos x="connsiteX9719" y="connsiteY9719"/>
                </a:cxn>
                <a:cxn ang="0">
                  <a:pos x="connsiteX9720" y="connsiteY9720"/>
                </a:cxn>
                <a:cxn ang="0">
                  <a:pos x="connsiteX9721" y="connsiteY9721"/>
                </a:cxn>
                <a:cxn ang="0">
                  <a:pos x="connsiteX9722" y="connsiteY9722"/>
                </a:cxn>
                <a:cxn ang="0">
                  <a:pos x="connsiteX9723" y="connsiteY9723"/>
                </a:cxn>
                <a:cxn ang="0">
                  <a:pos x="connsiteX9724" y="connsiteY9724"/>
                </a:cxn>
                <a:cxn ang="0">
                  <a:pos x="connsiteX9725" y="connsiteY9725"/>
                </a:cxn>
                <a:cxn ang="0">
                  <a:pos x="connsiteX9726" y="connsiteY9726"/>
                </a:cxn>
                <a:cxn ang="0">
                  <a:pos x="connsiteX9727" y="connsiteY9727"/>
                </a:cxn>
                <a:cxn ang="0">
                  <a:pos x="connsiteX9728" y="connsiteY9728"/>
                </a:cxn>
                <a:cxn ang="0">
                  <a:pos x="connsiteX9729" y="connsiteY9729"/>
                </a:cxn>
                <a:cxn ang="0">
                  <a:pos x="connsiteX9730" y="connsiteY9730"/>
                </a:cxn>
                <a:cxn ang="0">
                  <a:pos x="connsiteX9731" y="connsiteY9731"/>
                </a:cxn>
                <a:cxn ang="0">
                  <a:pos x="connsiteX9732" y="connsiteY9732"/>
                </a:cxn>
                <a:cxn ang="0">
                  <a:pos x="connsiteX9733" y="connsiteY9733"/>
                </a:cxn>
                <a:cxn ang="0">
                  <a:pos x="connsiteX9734" y="connsiteY9734"/>
                </a:cxn>
                <a:cxn ang="0">
                  <a:pos x="connsiteX9735" y="connsiteY9735"/>
                </a:cxn>
                <a:cxn ang="0">
                  <a:pos x="connsiteX9736" y="connsiteY9736"/>
                </a:cxn>
                <a:cxn ang="0">
                  <a:pos x="connsiteX9737" y="connsiteY9737"/>
                </a:cxn>
                <a:cxn ang="0">
                  <a:pos x="connsiteX9738" y="connsiteY9738"/>
                </a:cxn>
                <a:cxn ang="0">
                  <a:pos x="connsiteX9739" y="connsiteY9739"/>
                </a:cxn>
                <a:cxn ang="0">
                  <a:pos x="connsiteX9740" y="connsiteY9740"/>
                </a:cxn>
                <a:cxn ang="0">
                  <a:pos x="connsiteX9741" y="connsiteY9741"/>
                </a:cxn>
                <a:cxn ang="0">
                  <a:pos x="connsiteX9742" y="connsiteY9742"/>
                </a:cxn>
                <a:cxn ang="0">
                  <a:pos x="connsiteX9743" y="connsiteY9743"/>
                </a:cxn>
                <a:cxn ang="0">
                  <a:pos x="connsiteX9744" y="connsiteY9744"/>
                </a:cxn>
                <a:cxn ang="0">
                  <a:pos x="connsiteX9745" y="connsiteY9745"/>
                </a:cxn>
                <a:cxn ang="0">
                  <a:pos x="connsiteX9746" y="connsiteY9746"/>
                </a:cxn>
                <a:cxn ang="0">
                  <a:pos x="connsiteX9747" y="connsiteY9747"/>
                </a:cxn>
                <a:cxn ang="0">
                  <a:pos x="connsiteX9748" y="connsiteY9748"/>
                </a:cxn>
                <a:cxn ang="0">
                  <a:pos x="connsiteX9749" y="connsiteY9749"/>
                </a:cxn>
                <a:cxn ang="0">
                  <a:pos x="connsiteX9750" y="connsiteY9750"/>
                </a:cxn>
                <a:cxn ang="0">
                  <a:pos x="connsiteX9751" y="connsiteY9751"/>
                </a:cxn>
                <a:cxn ang="0">
                  <a:pos x="connsiteX9752" y="connsiteY9752"/>
                </a:cxn>
                <a:cxn ang="0">
                  <a:pos x="connsiteX9753" y="connsiteY9753"/>
                </a:cxn>
                <a:cxn ang="0">
                  <a:pos x="connsiteX9754" y="connsiteY9754"/>
                </a:cxn>
                <a:cxn ang="0">
                  <a:pos x="connsiteX9755" y="connsiteY9755"/>
                </a:cxn>
                <a:cxn ang="0">
                  <a:pos x="connsiteX9756" y="connsiteY9756"/>
                </a:cxn>
                <a:cxn ang="0">
                  <a:pos x="connsiteX9757" y="connsiteY9757"/>
                </a:cxn>
                <a:cxn ang="0">
                  <a:pos x="connsiteX9758" y="connsiteY9758"/>
                </a:cxn>
                <a:cxn ang="0">
                  <a:pos x="connsiteX9759" y="connsiteY9759"/>
                </a:cxn>
                <a:cxn ang="0">
                  <a:pos x="connsiteX9760" y="connsiteY9760"/>
                </a:cxn>
                <a:cxn ang="0">
                  <a:pos x="connsiteX9761" y="connsiteY9761"/>
                </a:cxn>
                <a:cxn ang="0">
                  <a:pos x="connsiteX9762" y="connsiteY9762"/>
                </a:cxn>
                <a:cxn ang="0">
                  <a:pos x="connsiteX9763" y="connsiteY9763"/>
                </a:cxn>
                <a:cxn ang="0">
                  <a:pos x="connsiteX9764" y="connsiteY9764"/>
                </a:cxn>
                <a:cxn ang="0">
                  <a:pos x="connsiteX9765" y="connsiteY9765"/>
                </a:cxn>
                <a:cxn ang="0">
                  <a:pos x="connsiteX9766" y="connsiteY9766"/>
                </a:cxn>
                <a:cxn ang="0">
                  <a:pos x="connsiteX9767" y="connsiteY9767"/>
                </a:cxn>
                <a:cxn ang="0">
                  <a:pos x="connsiteX9768" y="connsiteY9768"/>
                </a:cxn>
                <a:cxn ang="0">
                  <a:pos x="connsiteX9769" y="connsiteY9769"/>
                </a:cxn>
                <a:cxn ang="0">
                  <a:pos x="connsiteX9770" y="connsiteY9770"/>
                </a:cxn>
                <a:cxn ang="0">
                  <a:pos x="connsiteX9771" y="connsiteY9771"/>
                </a:cxn>
                <a:cxn ang="0">
                  <a:pos x="connsiteX9772" y="connsiteY9772"/>
                </a:cxn>
                <a:cxn ang="0">
                  <a:pos x="connsiteX9773" y="connsiteY9773"/>
                </a:cxn>
                <a:cxn ang="0">
                  <a:pos x="connsiteX9774" y="connsiteY9774"/>
                </a:cxn>
                <a:cxn ang="0">
                  <a:pos x="connsiteX9775" y="connsiteY9775"/>
                </a:cxn>
                <a:cxn ang="0">
                  <a:pos x="connsiteX9776" y="connsiteY9776"/>
                </a:cxn>
                <a:cxn ang="0">
                  <a:pos x="connsiteX9777" y="connsiteY9777"/>
                </a:cxn>
                <a:cxn ang="0">
                  <a:pos x="connsiteX9778" y="connsiteY9778"/>
                </a:cxn>
                <a:cxn ang="0">
                  <a:pos x="connsiteX9779" y="connsiteY9779"/>
                </a:cxn>
                <a:cxn ang="0">
                  <a:pos x="connsiteX9780" y="connsiteY9780"/>
                </a:cxn>
                <a:cxn ang="0">
                  <a:pos x="connsiteX9781" y="connsiteY9781"/>
                </a:cxn>
                <a:cxn ang="0">
                  <a:pos x="connsiteX9782" y="connsiteY9782"/>
                </a:cxn>
                <a:cxn ang="0">
                  <a:pos x="connsiteX9783" y="connsiteY9783"/>
                </a:cxn>
                <a:cxn ang="0">
                  <a:pos x="connsiteX9784" y="connsiteY9784"/>
                </a:cxn>
                <a:cxn ang="0">
                  <a:pos x="connsiteX9785" y="connsiteY9785"/>
                </a:cxn>
                <a:cxn ang="0">
                  <a:pos x="connsiteX9786" y="connsiteY9786"/>
                </a:cxn>
                <a:cxn ang="0">
                  <a:pos x="connsiteX9787" y="connsiteY9787"/>
                </a:cxn>
                <a:cxn ang="0">
                  <a:pos x="connsiteX9788" y="connsiteY9788"/>
                </a:cxn>
                <a:cxn ang="0">
                  <a:pos x="connsiteX9789" y="connsiteY9789"/>
                </a:cxn>
                <a:cxn ang="0">
                  <a:pos x="connsiteX9790" y="connsiteY9790"/>
                </a:cxn>
                <a:cxn ang="0">
                  <a:pos x="connsiteX9791" y="connsiteY9791"/>
                </a:cxn>
                <a:cxn ang="0">
                  <a:pos x="connsiteX9792" y="connsiteY9792"/>
                </a:cxn>
                <a:cxn ang="0">
                  <a:pos x="connsiteX9793" y="connsiteY9793"/>
                </a:cxn>
                <a:cxn ang="0">
                  <a:pos x="connsiteX9794" y="connsiteY9794"/>
                </a:cxn>
                <a:cxn ang="0">
                  <a:pos x="connsiteX9795" y="connsiteY9795"/>
                </a:cxn>
                <a:cxn ang="0">
                  <a:pos x="connsiteX9796" y="connsiteY9796"/>
                </a:cxn>
                <a:cxn ang="0">
                  <a:pos x="connsiteX9797" y="connsiteY9797"/>
                </a:cxn>
                <a:cxn ang="0">
                  <a:pos x="connsiteX9798" y="connsiteY9798"/>
                </a:cxn>
                <a:cxn ang="0">
                  <a:pos x="connsiteX9799" y="connsiteY9799"/>
                </a:cxn>
                <a:cxn ang="0">
                  <a:pos x="connsiteX9800" y="connsiteY9800"/>
                </a:cxn>
                <a:cxn ang="0">
                  <a:pos x="connsiteX9801" y="connsiteY9801"/>
                </a:cxn>
                <a:cxn ang="0">
                  <a:pos x="connsiteX9802" y="connsiteY9802"/>
                </a:cxn>
                <a:cxn ang="0">
                  <a:pos x="connsiteX9803" y="connsiteY9803"/>
                </a:cxn>
                <a:cxn ang="0">
                  <a:pos x="connsiteX9804" y="connsiteY9804"/>
                </a:cxn>
                <a:cxn ang="0">
                  <a:pos x="connsiteX9805" y="connsiteY9805"/>
                </a:cxn>
                <a:cxn ang="0">
                  <a:pos x="connsiteX9806" y="connsiteY9806"/>
                </a:cxn>
                <a:cxn ang="0">
                  <a:pos x="connsiteX9807" y="connsiteY9807"/>
                </a:cxn>
                <a:cxn ang="0">
                  <a:pos x="connsiteX9808" y="connsiteY9808"/>
                </a:cxn>
                <a:cxn ang="0">
                  <a:pos x="connsiteX9809" y="connsiteY9809"/>
                </a:cxn>
                <a:cxn ang="0">
                  <a:pos x="connsiteX9810" y="connsiteY9810"/>
                </a:cxn>
                <a:cxn ang="0">
                  <a:pos x="connsiteX9811" y="connsiteY9811"/>
                </a:cxn>
                <a:cxn ang="0">
                  <a:pos x="connsiteX9812" y="connsiteY9812"/>
                </a:cxn>
                <a:cxn ang="0">
                  <a:pos x="connsiteX9813" y="connsiteY9813"/>
                </a:cxn>
                <a:cxn ang="0">
                  <a:pos x="connsiteX9814" y="connsiteY9814"/>
                </a:cxn>
                <a:cxn ang="0">
                  <a:pos x="connsiteX9815" y="connsiteY9815"/>
                </a:cxn>
                <a:cxn ang="0">
                  <a:pos x="connsiteX9816" y="connsiteY9816"/>
                </a:cxn>
                <a:cxn ang="0">
                  <a:pos x="connsiteX9817" y="connsiteY9817"/>
                </a:cxn>
                <a:cxn ang="0">
                  <a:pos x="connsiteX9818" y="connsiteY9818"/>
                </a:cxn>
                <a:cxn ang="0">
                  <a:pos x="connsiteX9819" y="connsiteY9819"/>
                </a:cxn>
                <a:cxn ang="0">
                  <a:pos x="connsiteX9820" y="connsiteY9820"/>
                </a:cxn>
                <a:cxn ang="0">
                  <a:pos x="connsiteX9821" y="connsiteY9821"/>
                </a:cxn>
                <a:cxn ang="0">
                  <a:pos x="connsiteX9822" y="connsiteY9822"/>
                </a:cxn>
                <a:cxn ang="0">
                  <a:pos x="connsiteX9823" y="connsiteY9823"/>
                </a:cxn>
                <a:cxn ang="0">
                  <a:pos x="connsiteX9824" y="connsiteY9824"/>
                </a:cxn>
                <a:cxn ang="0">
                  <a:pos x="connsiteX9825" y="connsiteY9825"/>
                </a:cxn>
                <a:cxn ang="0">
                  <a:pos x="connsiteX9826" y="connsiteY9826"/>
                </a:cxn>
                <a:cxn ang="0">
                  <a:pos x="connsiteX9827" y="connsiteY9827"/>
                </a:cxn>
                <a:cxn ang="0">
                  <a:pos x="connsiteX9828" y="connsiteY9828"/>
                </a:cxn>
                <a:cxn ang="0">
                  <a:pos x="connsiteX9829" y="connsiteY9829"/>
                </a:cxn>
                <a:cxn ang="0">
                  <a:pos x="connsiteX9830" y="connsiteY9830"/>
                </a:cxn>
                <a:cxn ang="0">
                  <a:pos x="connsiteX9831" y="connsiteY9831"/>
                </a:cxn>
                <a:cxn ang="0">
                  <a:pos x="connsiteX9832" y="connsiteY9832"/>
                </a:cxn>
                <a:cxn ang="0">
                  <a:pos x="connsiteX9833" y="connsiteY9833"/>
                </a:cxn>
                <a:cxn ang="0">
                  <a:pos x="connsiteX9834" y="connsiteY9834"/>
                </a:cxn>
                <a:cxn ang="0">
                  <a:pos x="connsiteX9835" y="connsiteY9835"/>
                </a:cxn>
                <a:cxn ang="0">
                  <a:pos x="connsiteX9836" y="connsiteY9836"/>
                </a:cxn>
                <a:cxn ang="0">
                  <a:pos x="connsiteX9837" y="connsiteY9837"/>
                </a:cxn>
                <a:cxn ang="0">
                  <a:pos x="connsiteX9838" y="connsiteY9838"/>
                </a:cxn>
                <a:cxn ang="0">
                  <a:pos x="connsiteX9839" y="connsiteY9839"/>
                </a:cxn>
                <a:cxn ang="0">
                  <a:pos x="connsiteX9840" y="connsiteY9840"/>
                </a:cxn>
                <a:cxn ang="0">
                  <a:pos x="connsiteX9841" y="connsiteY9841"/>
                </a:cxn>
                <a:cxn ang="0">
                  <a:pos x="connsiteX9842" y="connsiteY9842"/>
                </a:cxn>
                <a:cxn ang="0">
                  <a:pos x="connsiteX9843" y="connsiteY9843"/>
                </a:cxn>
                <a:cxn ang="0">
                  <a:pos x="connsiteX9844" y="connsiteY9844"/>
                </a:cxn>
                <a:cxn ang="0">
                  <a:pos x="connsiteX9845" y="connsiteY9845"/>
                </a:cxn>
                <a:cxn ang="0">
                  <a:pos x="connsiteX9846" y="connsiteY9846"/>
                </a:cxn>
                <a:cxn ang="0">
                  <a:pos x="connsiteX9847" y="connsiteY9847"/>
                </a:cxn>
                <a:cxn ang="0">
                  <a:pos x="connsiteX9848" y="connsiteY9848"/>
                </a:cxn>
                <a:cxn ang="0">
                  <a:pos x="connsiteX9849" y="connsiteY9849"/>
                </a:cxn>
                <a:cxn ang="0">
                  <a:pos x="connsiteX9850" y="connsiteY9850"/>
                </a:cxn>
                <a:cxn ang="0">
                  <a:pos x="connsiteX9851" y="connsiteY9851"/>
                </a:cxn>
                <a:cxn ang="0">
                  <a:pos x="connsiteX9852" y="connsiteY9852"/>
                </a:cxn>
                <a:cxn ang="0">
                  <a:pos x="connsiteX9853" y="connsiteY9853"/>
                </a:cxn>
                <a:cxn ang="0">
                  <a:pos x="connsiteX9854" y="connsiteY9854"/>
                </a:cxn>
                <a:cxn ang="0">
                  <a:pos x="connsiteX9855" y="connsiteY9855"/>
                </a:cxn>
                <a:cxn ang="0">
                  <a:pos x="connsiteX9856" y="connsiteY9856"/>
                </a:cxn>
                <a:cxn ang="0">
                  <a:pos x="connsiteX9857" y="connsiteY9857"/>
                </a:cxn>
                <a:cxn ang="0">
                  <a:pos x="connsiteX9858" y="connsiteY9858"/>
                </a:cxn>
                <a:cxn ang="0">
                  <a:pos x="connsiteX9859" y="connsiteY9859"/>
                </a:cxn>
                <a:cxn ang="0">
                  <a:pos x="connsiteX9860" y="connsiteY9860"/>
                </a:cxn>
                <a:cxn ang="0">
                  <a:pos x="connsiteX9861" y="connsiteY9861"/>
                </a:cxn>
                <a:cxn ang="0">
                  <a:pos x="connsiteX9862" y="connsiteY9862"/>
                </a:cxn>
                <a:cxn ang="0">
                  <a:pos x="connsiteX9863" y="connsiteY9863"/>
                </a:cxn>
                <a:cxn ang="0">
                  <a:pos x="connsiteX9864" y="connsiteY9864"/>
                </a:cxn>
                <a:cxn ang="0">
                  <a:pos x="connsiteX9865" y="connsiteY9865"/>
                </a:cxn>
                <a:cxn ang="0">
                  <a:pos x="connsiteX9866" y="connsiteY9866"/>
                </a:cxn>
                <a:cxn ang="0">
                  <a:pos x="connsiteX9867" y="connsiteY9867"/>
                </a:cxn>
                <a:cxn ang="0">
                  <a:pos x="connsiteX9868" y="connsiteY9868"/>
                </a:cxn>
                <a:cxn ang="0">
                  <a:pos x="connsiteX9869" y="connsiteY9869"/>
                </a:cxn>
                <a:cxn ang="0">
                  <a:pos x="connsiteX9870" y="connsiteY9870"/>
                </a:cxn>
                <a:cxn ang="0">
                  <a:pos x="connsiteX9871" y="connsiteY9871"/>
                </a:cxn>
                <a:cxn ang="0">
                  <a:pos x="connsiteX9872" y="connsiteY9872"/>
                </a:cxn>
                <a:cxn ang="0">
                  <a:pos x="connsiteX9873" y="connsiteY9873"/>
                </a:cxn>
                <a:cxn ang="0">
                  <a:pos x="connsiteX9874" y="connsiteY9874"/>
                </a:cxn>
                <a:cxn ang="0">
                  <a:pos x="connsiteX9875" y="connsiteY9875"/>
                </a:cxn>
                <a:cxn ang="0">
                  <a:pos x="connsiteX9876" y="connsiteY9876"/>
                </a:cxn>
                <a:cxn ang="0">
                  <a:pos x="connsiteX9877" y="connsiteY9877"/>
                </a:cxn>
                <a:cxn ang="0">
                  <a:pos x="connsiteX9878" y="connsiteY9878"/>
                </a:cxn>
                <a:cxn ang="0">
                  <a:pos x="connsiteX9879" y="connsiteY9879"/>
                </a:cxn>
                <a:cxn ang="0">
                  <a:pos x="connsiteX9880" y="connsiteY9880"/>
                </a:cxn>
                <a:cxn ang="0">
                  <a:pos x="connsiteX9881" y="connsiteY9881"/>
                </a:cxn>
                <a:cxn ang="0">
                  <a:pos x="connsiteX9882" y="connsiteY9882"/>
                </a:cxn>
                <a:cxn ang="0">
                  <a:pos x="connsiteX9883" y="connsiteY9883"/>
                </a:cxn>
                <a:cxn ang="0">
                  <a:pos x="connsiteX9884" y="connsiteY9884"/>
                </a:cxn>
                <a:cxn ang="0">
                  <a:pos x="connsiteX9885" y="connsiteY9885"/>
                </a:cxn>
                <a:cxn ang="0">
                  <a:pos x="connsiteX9886" y="connsiteY9886"/>
                </a:cxn>
                <a:cxn ang="0">
                  <a:pos x="connsiteX9887" y="connsiteY9887"/>
                </a:cxn>
                <a:cxn ang="0">
                  <a:pos x="connsiteX9888" y="connsiteY9888"/>
                </a:cxn>
                <a:cxn ang="0">
                  <a:pos x="connsiteX9889" y="connsiteY9889"/>
                </a:cxn>
                <a:cxn ang="0">
                  <a:pos x="connsiteX9890" y="connsiteY9890"/>
                </a:cxn>
                <a:cxn ang="0">
                  <a:pos x="connsiteX9891" y="connsiteY9891"/>
                </a:cxn>
                <a:cxn ang="0">
                  <a:pos x="connsiteX9892" y="connsiteY9892"/>
                </a:cxn>
                <a:cxn ang="0">
                  <a:pos x="connsiteX9893" y="connsiteY9893"/>
                </a:cxn>
                <a:cxn ang="0">
                  <a:pos x="connsiteX9894" y="connsiteY9894"/>
                </a:cxn>
                <a:cxn ang="0">
                  <a:pos x="connsiteX9895" y="connsiteY9895"/>
                </a:cxn>
                <a:cxn ang="0">
                  <a:pos x="connsiteX9896" y="connsiteY9896"/>
                </a:cxn>
                <a:cxn ang="0">
                  <a:pos x="connsiteX9897" y="connsiteY9897"/>
                </a:cxn>
                <a:cxn ang="0">
                  <a:pos x="connsiteX9898" y="connsiteY9898"/>
                </a:cxn>
                <a:cxn ang="0">
                  <a:pos x="connsiteX9899" y="connsiteY9899"/>
                </a:cxn>
                <a:cxn ang="0">
                  <a:pos x="connsiteX9900" y="connsiteY9900"/>
                </a:cxn>
                <a:cxn ang="0">
                  <a:pos x="connsiteX9901" y="connsiteY9901"/>
                </a:cxn>
                <a:cxn ang="0">
                  <a:pos x="connsiteX9902" y="connsiteY9902"/>
                </a:cxn>
                <a:cxn ang="0">
                  <a:pos x="connsiteX9903" y="connsiteY9903"/>
                </a:cxn>
                <a:cxn ang="0">
                  <a:pos x="connsiteX9904" y="connsiteY9904"/>
                </a:cxn>
                <a:cxn ang="0">
                  <a:pos x="connsiteX9905" y="connsiteY9905"/>
                </a:cxn>
                <a:cxn ang="0">
                  <a:pos x="connsiteX9906" y="connsiteY9906"/>
                </a:cxn>
                <a:cxn ang="0">
                  <a:pos x="connsiteX9907" y="connsiteY9907"/>
                </a:cxn>
                <a:cxn ang="0">
                  <a:pos x="connsiteX9908" y="connsiteY9908"/>
                </a:cxn>
                <a:cxn ang="0">
                  <a:pos x="connsiteX9909" y="connsiteY9909"/>
                </a:cxn>
                <a:cxn ang="0">
                  <a:pos x="connsiteX9910" y="connsiteY9910"/>
                </a:cxn>
                <a:cxn ang="0">
                  <a:pos x="connsiteX9911" y="connsiteY9911"/>
                </a:cxn>
                <a:cxn ang="0">
                  <a:pos x="connsiteX9912" y="connsiteY9912"/>
                </a:cxn>
                <a:cxn ang="0">
                  <a:pos x="connsiteX9913" y="connsiteY9913"/>
                </a:cxn>
                <a:cxn ang="0">
                  <a:pos x="connsiteX9914" y="connsiteY9914"/>
                </a:cxn>
                <a:cxn ang="0">
                  <a:pos x="connsiteX9915" y="connsiteY9915"/>
                </a:cxn>
                <a:cxn ang="0">
                  <a:pos x="connsiteX9916" y="connsiteY9916"/>
                </a:cxn>
                <a:cxn ang="0">
                  <a:pos x="connsiteX9917" y="connsiteY9917"/>
                </a:cxn>
                <a:cxn ang="0">
                  <a:pos x="connsiteX9918" y="connsiteY9918"/>
                </a:cxn>
                <a:cxn ang="0">
                  <a:pos x="connsiteX9919" y="connsiteY9919"/>
                </a:cxn>
                <a:cxn ang="0">
                  <a:pos x="connsiteX9920" y="connsiteY9920"/>
                </a:cxn>
                <a:cxn ang="0">
                  <a:pos x="connsiteX9921" y="connsiteY9921"/>
                </a:cxn>
                <a:cxn ang="0">
                  <a:pos x="connsiteX9922" y="connsiteY9922"/>
                </a:cxn>
                <a:cxn ang="0">
                  <a:pos x="connsiteX9923" y="connsiteY9923"/>
                </a:cxn>
                <a:cxn ang="0">
                  <a:pos x="connsiteX9924" y="connsiteY9924"/>
                </a:cxn>
                <a:cxn ang="0">
                  <a:pos x="connsiteX9925" y="connsiteY9925"/>
                </a:cxn>
                <a:cxn ang="0">
                  <a:pos x="connsiteX9926" y="connsiteY9926"/>
                </a:cxn>
                <a:cxn ang="0">
                  <a:pos x="connsiteX9927" y="connsiteY9927"/>
                </a:cxn>
                <a:cxn ang="0">
                  <a:pos x="connsiteX9928" y="connsiteY9928"/>
                </a:cxn>
                <a:cxn ang="0">
                  <a:pos x="connsiteX9929" y="connsiteY9929"/>
                </a:cxn>
                <a:cxn ang="0">
                  <a:pos x="connsiteX9930" y="connsiteY9930"/>
                </a:cxn>
                <a:cxn ang="0">
                  <a:pos x="connsiteX9931" y="connsiteY9931"/>
                </a:cxn>
                <a:cxn ang="0">
                  <a:pos x="connsiteX9932" y="connsiteY9932"/>
                </a:cxn>
                <a:cxn ang="0">
                  <a:pos x="connsiteX9933" y="connsiteY9933"/>
                </a:cxn>
                <a:cxn ang="0">
                  <a:pos x="connsiteX9934" y="connsiteY9934"/>
                </a:cxn>
                <a:cxn ang="0">
                  <a:pos x="connsiteX9935" y="connsiteY9935"/>
                </a:cxn>
                <a:cxn ang="0">
                  <a:pos x="connsiteX9936" y="connsiteY9936"/>
                </a:cxn>
                <a:cxn ang="0">
                  <a:pos x="connsiteX9937" y="connsiteY9937"/>
                </a:cxn>
                <a:cxn ang="0">
                  <a:pos x="connsiteX9938" y="connsiteY9938"/>
                </a:cxn>
                <a:cxn ang="0">
                  <a:pos x="connsiteX9939" y="connsiteY9939"/>
                </a:cxn>
                <a:cxn ang="0">
                  <a:pos x="connsiteX9940" y="connsiteY9940"/>
                </a:cxn>
                <a:cxn ang="0">
                  <a:pos x="connsiteX9941" y="connsiteY9941"/>
                </a:cxn>
                <a:cxn ang="0">
                  <a:pos x="connsiteX9942" y="connsiteY9942"/>
                </a:cxn>
                <a:cxn ang="0">
                  <a:pos x="connsiteX9943" y="connsiteY9943"/>
                </a:cxn>
                <a:cxn ang="0">
                  <a:pos x="connsiteX9944" y="connsiteY9944"/>
                </a:cxn>
                <a:cxn ang="0">
                  <a:pos x="connsiteX9945" y="connsiteY9945"/>
                </a:cxn>
                <a:cxn ang="0">
                  <a:pos x="connsiteX9946" y="connsiteY9946"/>
                </a:cxn>
                <a:cxn ang="0">
                  <a:pos x="connsiteX9947" y="connsiteY9947"/>
                </a:cxn>
                <a:cxn ang="0">
                  <a:pos x="connsiteX9948" y="connsiteY9948"/>
                </a:cxn>
                <a:cxn ang="0">
                  <a:pos x="connsiteX9949" y="connsiteY9949"/>
                </a:cxn>
                <a:cxn ang="0">
                  <a:pos x="connsiteX9950" y="connsiteY9950"/>
                </a:cxn>
                <a:cxn ang="0">
                  <a:pos x="connsiteX9951" y="connsiteY9951"/>
                </a:cxn>
                <a:cxn ang="0">
                  <a:pos x="connsiteX9952" y="connsiteY9952"/>
                </a:cxn>
                <a:cxn ang="0">
                  <a:pos x="connsiteX9953" y="connsiteY9953"/>
                </a:cxn>
                <a:cxn ang="0">
                  <a:pos x="connsiteX9954" y="connsiteY9954"/>
                </a:cxn>
                <a:cxn ang="0">
                  <a:pos x="connsiteX9955" y="connsiteY9955"/>
                </a:cxn>
                <a:cxn ang="0">
                  <a:pos x="connsiteX9956" y="connsiteY9956"/>
                </a:cxn>
                <a:cxn ang="0">
                  <a:pos x="connsiteX9957" y="connsiteY9957"/>
                </a:cxn>
                <a:cxn ang="0">
                  <a:pos x="connsiteX9958" y="connsiteY9958"/>
                </a:cxn>
                <a:cxn ang="0">
                  <a:pos x="connsiteX9959" y="connsiteY9959"/>
                </a:cxn>
                <a:cxn ang="0">
                  <a:pos x="connsiteX9960" y="connsiteY9960"/>
                </a:cxn>
                <a:cxn ang="0">
                  <a:pos x="connsiteX9961" y="connsiteY9961"/>
                </a:cxn>
                <a:cxn ang="0">
                  <a:pos x="connsiteX9962" y="connsiteY9962"/>
                </a:cxn>
                <a:cxn ang="0">
                  <a:pos x="connsiteX9963" y="connsiteY9963"/>
                </a:cxn>
                <a:cxn ang="0">
                  <a:pos x="connsiteX9964" y="connsiteY9964"/>
                </a:cxn>
                <a:cxn ang="0">
                  <a:pos x="connsiteX9965" y="connsiteY9965"/>
                </a:cxn>
                <a:cxn ang="0">
                  <a:pos x="connsiteX9966" y="connsiteY9966"/>
                </a:cxn>
                <a:cxn ang="0">
                  <a:pos x="connsiteX9967" y="connsiteY9967"/>
                </a:cxn>
                <a:cxn ang="0">
                  <a:pos x="connsiteX9968" y="connsiteY9968"/>
                </a:cxn>
                <a:cxn ang="0">
                  <a:pos x="connsiteX9969" y="connsiteY9969"/>
                </a:cxn>
                <a:cxn ang="0">
                  <a:pos x="connsiteX9970" y="connsiteY9970"/>
                </a:cxn>
                <a:cxn ang="0">
                  <a:pos x="connsiteX9971" y="connsiteY9971"/>
                </a:cxn>
                <a:cxn ang="0">
                  <a:pos x="connsiteX9972" y="connsiteY9972"/>
                </a:cxn>
                <a:cxn ang="0">
                  <a:pos x="connsiteX9973" y="connsiteY9973"/>
                </a:cxn>
                <a:cxn ang="0">
                  <a:pos x="connsiteX9974" y="connsiteY9974"/>
                </a:cxn>
                <a:cxn ang="0">
                  <a:pos x="connsiteX9975" y="connsiteY9975"/>
                </a:cxn>
                <a:cxn ang="0">
                  <a:pos x="connsiteX9976" y="connsiteY9976"/>
                </a:cxn>
                <a:cxn ang="0">
                  <a:pos x="connsiteX9977" y="connsiteY9977"/>
                </a:cxn>
                <a:cxn ang="0">
                  <a:pos x="connsiteX9978" y="connsiteY9978"/>
                </a:cxn>
                <a:cxn ang="0">
                  <a:pos x="connsiteX9979" y="connsiteY9979"/>
                </a:cxn>
                <a:cxn ang="0">
                  <a:pos x="connsiteX9980" y="connsiteY9980"/>
                </a:cxn>
                <a:cxn ang="0">
                  <a:pos x="connsiteX9981" y="connsiteY9981"/>
                </a:cxn>
                <a:cxn ang="0">
                  <a:pos x="connsiteX9982" y="connsiteY9982"/>
                </a:cxn>
                <a:cxn ang="0">
                  <a:pos x="connsiteX9983" y="connsiteY9983"/>
                </a:cxn>
                <a:cxn ang="0">
                  <a:pos x="connsiteX9984" y="connsiteY9984"/>
                </a:cxn>
                <a:cxn ang="0">
                  <a:pos x="connsiteX9985" y="connsiteY9985"/>
                </a:cxn>
                <a:cxn ang="0">
                  <a:pos x="connsiteX9986" y="connsiteY9986"/>
                </a:cxn>
                <a:cxn ang="0">
                  <a:pos x="connsiteX9987" y="connsiteY9987"/>
                </a:cxn>
                <a:cxn ang="0">
                  <a:pos x="connsiteX9988" y="connsiteY9988"/>
                </a:cxn>
                <a:cxn ang="0">
                  <a:pos x="connsiteX9989" y="connsiteY9989"/>
                </a:cxn>
                <a:cxn ang="0">
                  <a:pos x="connsiteX9990" y="connsiteY9990"/>
                </a:cxn>
                <a:cxn ang="0">
                  <a:pos x="connsiteX9991" y="connsiteY9991"/>
                </a:cxn>
                <a:cxn ang="0">
                  <a:pos x="connsiteX9992" y="connsiteY9992"/>
                </a:cxn>
                <a:cxn ang="0">
                  <a:pos x="connsiteX9993" y="connsiteY9993"/>
                </a:cxn>
                <a:cxn ang="0">
                  <a:pos x="connsiteX9994" y="connsiteY9994"/>
                </a:cxn>
                <a:cxn ang="0">
                  <a:pos x="connsiteX9995" y="connsiteY9995"/>
                </a:cxn>
                <a:cxn ang="0">
                  <a:pos x="connsiteX9996" y="connsiteY9996"/>
                </a:cxn>
                <a:cxn ang="0">
                  <a:pos x="connsiteX9997" y="connsiteY9997"/>
                </a:cxn>
                <a:cxn ang="0">
                  <a:pos x="connsiteX9998" y="connsiteY9998"/>
                </a:cxn>
                <a:cxn ang="0">
                  <a:pos x="connsiteX9999" y="connsiteY9999"/>
                </a:cxn>
                <a:cxn ang="0">
                  <a:pos x="connsiteX10000" y="connsiteY10000"/>
                </a:cxn>
                <a:cxn ang="0">
                  <a:pos x="connsiteX10001" y="connsiteY10001"/>
                </a:cxn>
                <a:cxn ang="0">
                  <a:pos x="connsiteX10002" y="connsiteY10002"/>
                </a:cxn>
                <a:cxn ang="0">
                  <a:pos x="connsiteX10003" y="connsiteY10003"/>
                </a:cxn>
                <a:cxn ang="0">
                  <a:pos x="connsiteX10004" y="connsiteY10004"/>
                </a:cxn>
                <a:cxn ang="0">
                  <a:pos x="connsiteX10005" y="connsiteY10005"/>
                </a:cxn>
                <a:cxn ang="0">
                  <a:pos x="connsiteX10006" y="connsiteY10006"/>
                </a:cxn>
                <a:cxn ang="0">
                  <a:pos x="connsiteX10007" y="connsiteY10007"/>
                </a:cxn>
                <a:cxn ang="0">
                  <a:pos x="connsiteX10008" y="connsiteY10008"/>
                </a:cxn>
                <a:cxn ang="0">
                  <a:pos x="connsiteX10009" y="connsiteY10009"/>
                </a:cxn>
                <a:cxn ang="0">
                  <a:pos x="connsiteX10010" y="connsiteY10010"/>
                </a:cxn>
                <a:cxn ang="0">
                  <a:pos x="connsiteX10011" y="connsiteY10011"/>
                </a:cxn>
                <a:cxn ang="0">
                  <a:pos x="connsiteX10012" y="connsiteY10012"/>
                </a:cxn>
                <a:cxn ang="0">
                  <a:pos x="connsiteX10013" y="connsiteY10013"/>
                </a:cxn>
                <a:cxn ang="0">
                  <a:pos x="connsiteX10014" y="connsiteY10014"/>
                </a:cxn>
                <a:cxn ang="0">
                  <a:pos x="connsiteX10015" y="connsiteY10015"/>
                </a:cxn>
                <a:cxn ang="0">
                  <a:pos x="connsiteX10016" y="connsiteY10016"/>
                </a:cxn>
                <a:cxn ang="0">
                  <a:pos x="connsiteX10017" y="connsiteY10017"/>
                </a:cxn>
                <a:cxn ang="0">
                  <a:pos x="connsiteX10018" y="connsiteY10018"/>
                </a:cxn>
                <a:cxn ang="0">
                  <a:pos x="connsiteX10019" y="connsiteY10019"/>
                </a:cxn>
                <a:cxn ang="0">
                  <a:pos x="connsiteX10020" y="connsiteY10020"/>
                </a:cxn>
                <a:cxn ang="0">
                  <a:pos x="connsiteX10021" y="connsiteY10021"/>
                </a:cxn>
                <a:cxn ang="0">
                  <a:pos x="connsiteX10022" y="connsiteY10022"/>
                </a:cxn>
                <a:cxn ang="0">
                  <a:pos x="connsiteX10023" y="connsiteY10023"/>
                </a:cxn>
                <a:cxn ang="0">
                  <a:pos x="connsiteX10024" y="connsiteY10024"/>
                </a:cxn>
                <a:cxn ang="0">
                  <a:pos x="connsiteX10025" y="connsiteY10025"/>
                </a:cxn>
                <a:cxn ang="0">
                  <a:pos x="connsiteX10026" y="connsiteY10026"/>
                </a:cxn>
                <a:cxn ang="0">
                  <a:pos x="connsiteX10027" y="connsiteY10027"/>
                </a:cxn>
                <a:cxn ang="0">
                  <a:pos x="connsiteX10028" y="connsiteY10028"/>
                </a:cxn>
                <a:cxn ang="0">
                  <a:pos x="connsiteX10029" y="connsiteY10029"/>
                </a:cxn>
                <a:cxn ang="0">
                  <a:pos x="connsiteX10030" y="connsiteY10030"/>
                </a:cxn>
                <a:cxn ang="0">
                  <a:pos x="connsiteX10031" y="connsiteY10031"/>
                </a:cxn>
                <a:cxn ang="0">
                  <a:pos x="connsiteX10032" y="connsiteY10032"/>
                </a:cxn>
                <a:cxn ang="0">
                  <a:pos x="connsiteX10033" y="connsiteY10033"/>
                </a:cxn>
                <a:cxn ang="0">
                  <a:pos x="connsiteX10034" y="connsiteY10034"/>
                </a:cxn>
                <a:cxn ang="0">
                  <a:pos x="connsiteX10035" y="connsiteY10035"/>
                </a:cxn>
                <a:cxn ang="0">
                  <a:pos x="connsiteX10036" y="connsiteY10036"/>
                </a:cxn>
                <a:cxn ang="0">
                  <a:pos x="connsiteX10037" y="connsiteY10037"/>
                </a:cxn>
                <a:cxn ang="0">
                  <a:pos x="connsiteX10038" y="connsiteY10038"/>
                </a:cxn>
                <a:cxn ang="0">
                  <a:pos x="connsiteX10039" y="connsiteY10039"/>
                </a:cxn>
                <a:cxn ang="0">
                  <a:pos x="connsiteX10040" y="connsiteY10040"/>
                </a:cxn>
                <a:cxn ang="0">
                  <a:pos x="connsiteX10041" y="connsiteY10041"/>
                </a:cxn>
                <a:cxn ang="0">
                  <a:pos x="connsiteX10042" y="connsiteY10042"/>
                </a:cxn>
                <a:cxn ang="0">
                  <a:pos x="connsiteX10043" y="connsiteY10043"/>
                </a:cxn>
                <a:cxn ang="0">
                  <a:pos x="connsiteX10044" y="connsiteY10044"/>
                </a:cxn>
                <a:cxn ang="0">
                  <a:pos x="connsiteX10045" y="connsiteY10045"/>
                </a:cxn>
                <a:cxn ang="0">
                  <a:pos x="connsiteX10046" y="connsiteY10046"/>
                </a:cxn>
                <a:cxn ang="0">
                  <a:pos x="connsiteX10047" y="connsiteY10047"/>
                </a:cxn>
                <a:cxn ang="0">
                  <a:pos x="connsiteX10048" y="connsiteY10048"/>
                </a:cxn>
                <a:cxn ang="0">
                  <a:pos x="connsiteX10049" y="connsiteY10049"/>
                </a:cxn>
                <a:cxn ang="0">
                  <a:pos x="connsiteX10050" y="connsiteY10050"/>
                </a:cxn>
                <a:cxn ang="0">
                  <a:pos x="connsiteX10051" y="connsiteY10051"/>
                </a:cxn>
                <a:cxn ang="0">
                  <a:pos x="connsiteX10052" y="connsiteY10052"/>
                </a:cxn>
                <a:cxn ang="0">
                  <a:pos x="connsiteX10053" y="connsiteY10053"/>
                </a:cxn>
                <a:cxn ang="0">
                  <a:pos x="connsiteX10054" y="connsiteY10054"/>
                </a:cxn>
                <a:cxn ang="0">
                  <a:pos x="connsiteX10055" y="connsiteY10055"/>
                </a:cxn>
                <a:cxn ang="0">
                  <a:pos x="connsiteX10056" y="connsiteY10056"/>
                </a:cxn>
                <a:cxn ang="0">
                  <a:pos x="connsiteX10057" y="connsiteY10057"/>
                </a:cxn>
                <a:cxn ang="0">
                  <a:pos x="connsiteX10058" y="connsiteY10058"/>
                </a:cxn>
                <a:cxn ang="0">
                  <a:pos x="connsiteX10059" y="connsiteY10059"/>
                </a:cxn>
                <a:cxn ang="0">
                  <a:pos x="connsiteX10060" y="connsiteY10060"/>
                </a:cxn>
                <a:cxn ang="0">
                  <a:pos x="connsiteX10061" y="connsiteY10061"/>
                </a:cxn>
                <a:cxn ang="0">
                  <a:pos x="connsiteX10062" y="connsiteY10062"/>
                </a:cxn>
                <a:cxn ang="0">
                  <a:pos x="connsiteX10063" y="connsiteY10063"/>
                </a:cxn>
                <a:cxn ang="0">
                  <a:pos x="connsiteX10064" y="connsiteY10064"/>
                </a:cxn>
                <a:cxn ang="0">
                  <a:pos x="connsiteX10065" y="connsiteY10065"/>
                </a:cxn>
                <a:cxn ang="0">
                  <a:pos x="connsiteX10066" y="connsiteY10066"/>
                </a:cxn>
                <a:cxn ang="0">
                  <a:pos x="connsiteX10067" y="connsiteY10067"/>
                </a:cxn>
                <a:cxn ang="0">
                  <a:pos x="connsiteX10068" y="connsiteY10068"/>
                </a:cxn>
                <a:cxn ang="0">
                  <a:pos x="connsiteX10069" y="connsiteY10069"/>
                </a:cxn>
                <a:cxn ang="0">
                  <a:pos x="connsiteX10070" y="connsiteY10070"/>
                </a:cxn>
                <a:cxn ang="0">
                  <a:pos x="connsiteX10071" y="connsiteY10071"/>
                </a:cxn>
                <a:cxn ang="0">
                  <a:pos x="connsiteX10072" y="connsiteY10072"/>
                </a:cxn>
                <a:cxn ang="0">
                  <a:pos x="connsiteX10073" y="connsiteY10073"/>
                </a:cxn>
                <a:cxn ang="0">
                  <a:pos x="connsiteX10074" y="connsiteY10074"/>
                </a:cxn>
                <a:cxn ang="0">
                  <a:pos x="connsiteX10075" y="connsiteY10075"/>
                </a:cxn>
                <a:cxn ang="0">
                  <a:pos x="connsiteX10076" y="connsiteY10076"/>
                </a:cxn>
                <a:cxn ang="0">
                  <a:pos x="connsiteX10077" y="connsiteY10077"/>
                </a:cxn>
                <a:cxn ang="0">
                  <a:pos x="connsiteX10078" y="connsiteY10078"/>
                </a:cxn>
                <a:cxn ang="0">
                  <a:pos x="connsiteX10079" y="connsiteY10079"/>
                </a:cxn>
                <a:cxn ang="0">
                  <a:pos x="connsiteX10080" y="connsiteY10080"/>
                </a:cxn>
                <a:cxn ang="0">
                  <a:pos x="connsiteX10081" y="connsiteY10081"/>
                </a:cxn>
                <a:cxn ang="0">
                  <a:pos x="connsiteX10082" y="connsiteY10082"/>
                </a:cxn>
                <a:cxn ang="0">
                  <a:pos x="connsiteX10083" y="connsiteY10083"/>
                </a:cxn>
                <a:cxn ang="0">
                  <a:pos x="connsiteX10084" y="connsiteY10084"/>
                </a:cxn>
                <a:cxn ang="0">
                  <a:pos x="connsiteX10085" y="connsiteY10085"/>
                </a:cxn>
                <a:cxn ang="0">
                  <a:pos x="connsiteX10086" y="connsiteY10086"/>
                </a:cxn>
                <a:cxn ang="0">
                  <a:pos x="connsiteX10087" y="connsiteY10087"/>
                </a:cxn>
                <a:cxn ang="0">
                  <a:pos x="connsiteX10088" y="connsiteY10088"/>
                </a:cxn>
                <a:cxn ang="0">
                  <a:pos x="connsiteX10089" y="connsiteY10089"/>
                </a:cxn>
                <a:cxn ang="0">
                  <a:pos x="connsiteX10090" y="connsiteY10090"/>
                </a:cxn>
                <a:cxn ang="0">
                  <a:pos x="connsiteX10091" y="connsiteY10091"/>
                </a:cxn>
                <a:cxn ang="0">
                  <a:pos x="connsiteX10092" y="connsiteY10092"/>
                </a:cxn>
                <a:cxn ang="0">
                  <a:pos x="connsiteX10093" y="connsiteY10093"/>
                </a:cxn>
                <a:cxn ang="0">
                  <a:pos x="connsiteX10094" y="connsiteY10094"/>
                </a:cxn>
                <a:cxn ang="0">
                  <a:pos x="connsiteX10095" y="connsiteY10095"/>
                </a:cxn>
                <a:cxn ang="0">
                  <a:pos x="connsiteX10096" y="connsiteY10096"/>
                </a:cxn>
                <a:cxn ang="0">
                  <a:pos x="connsiteX10097" y="connsiteY10097"/>
                </a:cxn>
                <a:cxn ang="0">
                  <a:pos x="connsiteX10098" y="connsiteY10098"/>
                </a:cxn>
                <a:cxn ang="0">
                  <a:pos x="connsiteX10099" y="connsiteY10099"/>
                </a:cxn>
                <a:cxn ang="0">
                  <a:pos x="connsiteX10100" y="connsiteY10100"/>
                </a:cxn>
                <a:cxn ang="0">
                  <a:pos x="connsiteX10101" y="connsiteY10101"/>
                </a:cxn>
                <a:cxn ang="0">
                  <a:pos x="connsiteX10102" y="connsiteY10102"/>
                </a:cxn>
                <a:cxn ang="0">
                  <a:pos x="connsiteX10103" y="connsiteY10103"/>
                </a:cxn>
                <a:cxn ang="0">
                  <a:pos x="connsiteX10104" y="connsiteY10104"/>
                </a:cxn>
                <a:cxn ang="0">
                  <a:pos x="connsiteX10105" y="connsiteY10105"/>
                </a:cxn>
                <a:cxn ang="0">
                  <a:pos x="connsiteX10106" y="connsiteY10106"/>
                </a:cxn>
                <a:cxn ang="0">
                  <a:pos x="connsiteX10107" y="connsiteY10107"/>
                </a:cxn>
                <a:cxn ang="0">
                  <a:pos x="connsiteX10108" y="connsiteY10108"/>
                </a:cxn>
                <a:cxn ang="0">
                  <a:pos x="connsiteX10109" y="connsiteY10109"/>
                </a:cxn>
                <a:cxn ang="0">
                  <a:pos x="connsiteX10110" y="connsiteY10110"/>
                </a:cxn>
                <a:cxn ang="0">
                  <a:pos x="connsiteX10111" y="connsiteY10111"/>
                </a:cxn>
                <a:cxn ang="0">
                  <a:pos x="connsiteX10112" y="connsiteY10112"/>
                </a:cxn>
                <a:cxn ang="0">
                  <a:pos x="connsiteX10113" y="connsiteY10113"/>
                </a:cxn>
                <a:cxn ang="0">
                  <a:pos x="connsiteX10114" y="connsiteY10114"/>
                </a:cxn>
                <a:cxn ang="0">
                  <a:pos x="connsiteX10115" y="connsiteY10115"/>
                </a:cxn>
                <a:cxn ang="0">
                  <a:pos x="connsiteX10116" y="connsiteY10116"/>
                </a:cxn>
                <a:cxn ang="0">
                  <a:pos x="connsiteX10117" y="connsiteY10117"/>
                </a:cxn>
                <a:cxn ang="0">
                  <a:pos x="connsiteX10118" y="connsiteY10118"/>
                </a:cxn>
                <a:cxn ang="0">
                  <a:pos x="connsiteX10119" y="connsiteY10119"/>
                </a:cxn>
                <a:cxn ang="0">
                  <a:pos x="connsiteX10120" y="connsiteY10120"/>
                </a:cxn>
                <a:cxn ang="0">
                  <a:pos x="connsiteX10121" y="connsiteY10121"/>
                </a:cxn>
                <a:cxn ang="0">
                  <a:pos x="connsiteX10122" y="connsiteY10122"/>
                </a:cxn>
                <a:cxn ang="0">
                  <a:pos x="connsiteX10123" y="connsiteY10123"/>
                </a:cxn>
                <a:cxn ang="0">
                  <a:pos x="connsiteX10124" y="connsiteY10124"/>
                </a:cxn>
                <a:cxn ang="0">
                  <a:pos x="connsiteX10125" y="connsiteY10125"/>
                </a:cxn>
                <a:cxn ang="0">
                  <a:pos x="connsiteX10126" y="connsiteY10126"/>
                </a:cxn>
                <a:cxn ang="0">
                  <a:pos x="connsiteX10127" y="connsiteY10127"/>
                </a:cxn>
                <a:cxn ang="0">
                  <a:pos x="connsiteX10128" y="connsiteY10128"/>
                </a:cxn>
                <a:cxn ang="0">
                  <a:pos x="connsiteX10129" y="connsiteY10129"/>
                </a:cxn>
                <a:cxn ang="0">
                  <a:pos x="connsiteX10130" y="connsiteY10130"/>
                </a:cxn>
                <a:cxn ang="0">
                  <a:pos x="connsiteX10131" y="connsiteY10131"/>
                </a:cxn>
                <a:cxn ang="0">
                  <a:pos x="connsiteX10132" y="connsiteY10132"/>
                </a:cxn>
                <a:cxn ang="0">
                  <a:pos x="connsiteX10133" y="connsiteY10133"/>
                </a:cxn>
                <a:cxn ang="0">
                  <a:pos x="connsiteX10134" y="connsiteY10134"/>
                </a:cxn>
                <a:cxn ang="0">
                  <a:pos x="connsiteX10135" y="connsiteY10135"/>
                </a:cxn>
                <a:cxn ang="0">
                  <a:pos x="connsiteX10136" y="connsiteY10136"/>
                </a:cxn>
                <a:cxn ang="0">
                  <a:pos x="connsiteX10137" y="connsiteY10137"/>
                </a:cxn>
                <a:cxn ang="0">
                  <a:pos x="connsiteX10138" y="connsiteY10138"/>
                </a:cxn>
                <a:cxn ang="0">
                  <a:pos x="connsiteX10139" y="connsiteY10139"/>
                </a:cxn>
                <a:cxn ang="0">
                  <a:pos x="connsiteX10140" y="connsiteY10140"/>
                </a:cxn>
                <a:cxn ang="0">
                  <a:pos x="connsiteX10141" y="connsiteY10141"/>
                </a:cxn>
                <a:cxn ang="0">
                  <a:pos x="connsiteX10142" y="connsiteY10142"/>
                </a:cxn>
                <a:cxn ang="0">
                  <a:pos x="connsiteX10143" y="connsiteY10143"/>
                </a:cxn>
                <a:cxn ang="0">
                  <a:pos x="connsiteX10144" y="connsiteY10144"/>
                </a:cxn>
                <a:cxn ang="0">
                  <a:pos x="connsiteX10145" y="connsiteY10145"/>
                </a:cxn>
                <a:cxn ang="0">
                  <a:pos x="connsiteX10146" y="connsiteY10146"/>
                </a:cxn>
                <a:cxn ang="0">
                  <a:pos x="connsiteX10147" y="connsiteY10147"/>
                </a:cxn>
                <a:cxn ang="0">
                  <a:pos x="connsiteX10148" y="connsiteY10148"/>
                </a:cxn>
                <a:cxn ang="0">
                  <a:pos x="connsiteX10149" y="connsiteY10149"/>
                </a:cxn>
                <a:cxn ang="0">
                  <a:pos x="connsiteX10150" y="connsiteY10150"/>
                </a:cxn>
                <a:cxn ang="0">
                  <a:pos x="connsiteX10151" y="connsiteY10151"/>
                </a:cxn>
                <a:cxn ang="0">
                  <a:pos x="connsiteX10152" y="connsiteY10152"/>
                </a:cxn>
                <a:cxn ang="0">
                  <a:pos x="connsiteX10153" y="connsiteY10153"/>
                </a:cxn>
                <a:cxn ang="0">
                  <a:pos x="connsiteX10154" y="connsiteY10154"/>
                </a:cxn>
                <a:cxn ang="0">
                  <a:pos x="connsiteX10155" y="connsiteY10155"/>
                </a:cxn>
                <a:cxn ang="0">
                  <a:pos x="connsiteX10156" y="connsiteY10156"/>
                </a:cxn>
                <a:cxn ang="0">
                  <a:pos x="connsiteX10157" y="connsiteY10157"/>
                </a:cxn>
                <a:cxn ang="0">
                  <a:pos x="connsiteX10158" y="connsiteY10158"/>
                </a:cxn>
                <a:cxn ang="0">
                  <a:pos x="connsiteX10159" y="connsiteY10159"/>
                </a:cxn>
                <a:cxn ang="0">
                  <a:pos x="connsiteX10160" y="connsiteY10160"/>
                </a:cxn>
                <a:cxn ang="0">
                  <a:pos x="connsiteX10161" y="connsiteY10161"/>
                </a:cxn>
                <a:cxn ang="0">
                  <a:pos x="connsiteX10162" y="connsiteY10162"/>
                </a:cxn>
                <a:cxn ang="0">
                  <a:pos x="connsiteX10163" y="connsiteY10163"/>
                </a:cxn>
                <a:cxn ang="0">
                  <a:pos x="connsiteX10164" y="connsiteY10164"/>
                </a:cxn>
                <a:cxn ang="0">
                  <a:pos x="connsiteX10165" y="connsiteY10165"/>
                </a:cxn>
                <a:cxn ang="0">
                  <a:pos x="connsiteX10166" y="connsiteY10166"/>
                </a:cxn>
                <a:cxn ang="0">
                  <a:pos x="connsiteX10167" y="connsiteY10167"/>
                </a:cxn>
                <a:cxn ang="0">
                  <a:pos x="connsiteX10168" y="connsiteY10168"/>
                </a:cxn>
                <a:cxn ang="0">
                  <a:pos x="connsiteX10169" y="connsiteY10169"/>
                </a:cxn>
                <a:cxn ang="0">
                  <a:pos x="connsiteX10170" y="connsiteY10170"/>
                </a:cxn>
                <a:cxn ang="0">
                  <a:pos x="connsiteX10171" y="connsiteY10171"/>
                </a:cxn>
                <a:cxn ang="0">
                  <a:pos x="connsiteX10172" y="connsiteY10172"/>
                </a:cxn>
                <a:cxn ang="0">
                  <a:pos x="connsiteX10173" y="connsiteY10173"/>
                </a:cxn>
                <a:cxn ang="0">
                  <a:pos x="connsiteX10174" y="connsiteY10174"/>
                </a:cxn>
                <a:cxn ang="0">
                  <a:pos x="connsiteX10175" y="connsiteY10175"/>
                </a:cxn>
                <a:cxn ang="0">
                  <a:pos x="connsiteX10176" y="connsiteY10176"/>
                </a:cxn>
                <a:cxn ang="0">
                  <a:pos x="connsiteX10177" y="connsiteY10177"/>
                </a:cxn>
                <a:cxn ang="0">
                  <a:pos x="connsiteX10178" y="connsiteY10178"/>
                </a:cxn>
                <a:cxn ang="0">
                  <a:pos x="connsiteX10179" y="connsiteY10179"/>
                </a:cxn>
                <a:cxn ang="0">
                  <a:pos x="connsiteX10180" y="connsiteY10180"/>
                </a:cxn>
                <a:cxn ang="0">
                  <a:pos x="connsiteX10181" y="connsiteY10181"/>
                </a:cxn>
                <a:cxn ang="0">
                  <a:pos x="connsiteX10182" y="connsiteY10182"/>
                </a:cxn>
                <a:cxn ang="0">
                  <a:pos x="connsiteX10183" y="connsiteY10183"/>
                </a:cxn>
                <a:cxn ang="0">
                  <a:pos x="connsiteX10184" y="connsiteY10184"/>
                </a:cxn>
                <a:cxn ang="0">
                  <a:pos x="connsiteX10185" y="connsiteY10185"/>
                </a:cxn>
                <a:cxn ang="0">
                  <a:pos x="connsiteX10186" y="connsiteY10186"/>
                </a:cxn>
                <a:cxn ang="0">
                  <a:pos x="connsiteX10187" y="connsiteY10187"/>
                </a:cxn>
                <a:cxn ang="0">
                  <a:pos x="connsiteX10188" y="connsiteY10188"/>
                </a:cxn>
                <a:cxn ang="0">
                  <a:pos x="connsiteX10189" y="connsiteY10189"/>
                </a:cxn>
                <a:cxn ang="0">
                  <a:pos x="connsiteX10190" y="connsiteY10190"/>
                </a:cxn>
                <a:cxn ang="0">
                  <a:pos x="connsiteX10191" y="connsiteY10191"/>
                </a:cxn>
                <a:cxn ang="0">
                  <a:pos x="connsiteX10192" y="connsiteY10192"/>
                </a:cxn>
                <a:cxn ang="0">
                  <a:pos x="connsiteX10193" y="connsiteY10193"/>
                </a:cxn>
                <a:cxn ang="0">
                  <a:pos x="connsiteX10194" y="connsiteY10194"/>
                </a:cxn>
                <a:cxn ang="0">
                  <a:pos x="connsiteX10195" y="connsiteY10195"/>
                </a:cxn>
                <a:cxn ang="0">
                  <a:pos x="connsiteX10196" y="connsiteY10196"/>
                </a:cxn>
                <a:cxn ang="0">
                  <a:pos x="connsiteX10197" y="connsiteY10197"/>
                </a:cxn>
                <a:cxn ang="0">
                  <a:pos x="connsiteX10198" y="connsiteY10198"/>
                </a:cxn>
                <a:cxn ang="0">
                  <a:pos x="connsiteX10199" y="connsiteY10199"/>
                </a:cxn>
                <a:cxn ang="0">
                  <a:pos x="connsiteX10200" y="connsiteY10200"/>
                </a:cxn>
                <a:cxn ang="0">
                  <a:pos x="connsiteX10201" y="connsiteY10201"/>
                </a:cxn>
                <a:cxn ang="0">
                  <a:pos x="connsiteX10202" y="connsiteY10202"/>
                </a:cxn>
                <a:cxn ang="0">
                  <a:pos x="connsiteX10203" y="connsiteY10203"/>
                </a:cxn>
                <a:cxn ang="0">
                  <a:pos x="connsiteX10204" y="connsiteY10204"/>
                </a:cxn>
                <a:cxn ang="0">
                  <a:pos x="connsiteX10205" y="connsiteY10205"/>
                </a:cxn>
                <a:cxn ang="0">
                  <a:pos x="connsiteX10206" y="connsiteY10206"/>
                </a:cxn>
                <a:cxn ang="0">
                  <a:pos x="connsiteX10207" y="connsiteY10207"/>
                </a:cxn>
                <a:cxn ang="0">
                  <a:pos x="connsiteX10208" y="connsiteY10208"/>
                </a:cxn>
                <a:cxn ang="0">
                  <a:pos x="connsiteX10209" y="connsiteY10209"/>
                </a:cxn>
                <a:cxn ang="0">
                  <a:pos x="connsiteX10210" y="connsiteY10210"/>
                </a:cxn>
                <a:cxn ang="0">
                  <a:pos x="connsiteX10211" y="connsiteY10211"/>
                </a:cxn>
                <a:cxn ang="0">
                  <a:pos x="connsiteX10212" y="connsiteY10212"/>
                </a:cxn>
                <a:cxn ang="0">
                  <a:pos x="connsiteX10213" y="connsiteY10213"/>
                </a:cxn>
                <a:cxn ang="0">
                  <a:pos x="connsiteX10214" y="connsiteY10214"/>
                </a:cxn>
                <a:cxn ang="0">
                  <a:pos x="connsiteX10215" y="connsiteY10215"/>
                </a:cxn>
                <a:cxn ang="0">
                  <a:pos x="connsiteX10216" y="connsiteY10216"/>
                </a:cxn>
                <a:cxn ang="0">
                  <a:pos x="connsiteX10217" y="connsiteY10217"/>
                </a:cxn>
                <a:cxn ang="0">
                  <a:pos x="connsiteX10218" y="connsiteY10218"/>
                </a:cxn>
                <a:cxn ang="0">
                  <a:pos x="connsiteX10219" y="connsiteY10219"/>
                </a:cxn>
                <a:cxn ang="0">
                  <a:pos x="connsiteX10220" y="connsiteY10220"/>
                </a:cxn>
                <a:cxn ang="0">
                  <a:pos x="connsiteX10221" y="connsiteY10221"/>
                </a:cxn>
                <a:cxn ang="0">
                  <a:pos x="connsiteX10222" y="connsiteY10222"/>
                </a:cxn>
                <a:cxn ang="0">
                  <a:pos x="connsiteX10223" y="connsiteY10223"/>
                </a:cxn>
                <a:cxn ang="0">
                  <a:pos x="connsiteX10224" y="connsiteY10224"/>
                </a:cxn>
                <a:cxn ang="0">
                  <a:pos x="connsiteX10225" y="connsiteY10225"/>
                </a:cxn>
                <a:cxn ang="0">
                  <a:pos x="connsiteX10226" y="connsiteY10226"/>
                </a:cxn>
                <a:cxn ang="0">
                  <a:pos x="connsiteX10227" y="connsiteY10227"/>
                </a:cxn>
                <a:cxn ang="0">
                  <a:pos x="connsiteX10228" y="connsiteY10228"/>
                </a:cxn>
                <a:cxn ang="0">
                  <a:pos x="connsiteX10229" y="connsiteY10229"/>
                </a:cxn>
                <a:cxn ang="0">
                  <a:pos x="connsiteX10230" y="connsiteY10230"/>
                </a:cxn>
                <a:cxn ang="0">
                  <a:pos x="connsiteX10231" y="connsiteY10231"/>
                </a:cxn>
                <a:cxn ang="0">
                  <a:pos x="connsiteX10232" y="connsiteY10232"/>
                </a:cxn>
                <a:cxn ang="0">
                  <a:pos x="connsiteX10233" y="connsiteY10233"/>
                </a:cxn>
                <a:cxn ang="0">
                  <a:pos x="connsiteX10234" y="connsiteY10234"/>
                </a:cxn>
                <a:cxn ang="0">
                  <a:pos x="connsiteX10235" y="connsiteY10235"/>
                </a:cxn>
                <a:cxn ang="0">
                  <a:pos x="connsiteX10236" y="connsiteY10236"/>
                </a:cxn>
                <a:cxn ang="0">
                  <a:pos x="connsiteX10237" y="connsiteY10237"/>
                </a:cxn>
                <a:cxn ang="0">
                  <a:pos x="connsiteX10238" y="connsiteY10238"/>
                </a:cxn>
                <a:cxn ang="0">
                  <a:pos x="connsiteX10239" y="connsiteY10239"/>
                </a:cxn>
                <a:cxn ang="0">
                  <a:pos x="connsiteX10240" y="connsiteY10240"/>
                </a:cxn>
                <a:cxn ang="0">
                  <a:pos x="connsiteX10241" y="connsiteY10241"/>
                </a:cxn>
                <a:cxn ang="0">
                  <a:pos x="connsiteX10242" y="connsiteY10242"/>
                </a:cxn>
                <a:cxn ang="0">
                  <a:pos x="connsiteX10243" y="connsiteY10243"/>
                </a:cxn>
                <a:cxn ang="0">
                  <a:pos x="connsiteX10244" y="connsiteY10244"/>
                </a:cxn>
                <a:cxn ang="0">
                  <a:pos x="connsiteX10245" y="connsiteY10245"/>
                </a:cxn>
                <a:cxn ang="0">
                  <a:pos x="connsiteX10246" y="connsiteY10246"/>
                </a:cxn>
                <a:cxn ang="0">
                  <a:pos x="connsiteX10247" y="connsiteY10247"/>
                </a:cxn>
                <a:cxn ang="0">
                  <a:pos x="connsiteX10248" y="connsiteY10248"/>
                </a:cxn>
                <a:cxn ang="0">
                  <a:pos x="connsiteX10249" y="connsiteY10249"/>
                </a:cxn>
                <a:cxn ang="0">
                  <a:pos x="connsiteX10250" y="connsiteY10250"/>
                </a:cxn>
                <a:cxn ang="0">
                  <a:pos x="connsiteX10251" y="connsiteY10251"/>
                </a:cxn>
                <a:cxn ang="0">
                  <a:pos x="connsiteX10252" y="connsiteY10252"/>
                </a:cxn>
                <a:cxn ang="0">
                  <a:pos x="connsiteX10253" y="connsiteY10253"/>
                </a:cxn>
                <a:cxn ang="0">
                  <a:pos x="connsiteX10254" y="connsiteY10254"/>
                </a:cxn>
                <a:cxn ang="0">
                  <a:pos x="connsiteX10255" y="connsiteY10255"/>
                </a:cxn>
                <a:cxn ang="0">
                  <a:pos x="connsiteX10256" y="connsiteY10256"/>
                </a:cxn>
                <a:cxn ang="0">
                  <a:pos x="connsiteX10257" y="connsiteY10257"/>
                </a:cxn>
                <a:cxn ang="0">
                  <a:pos x="connsiteX10258" y="connsiteY10258"/>
                </a:cxn>
                <a:cxn ang="0">
                  <a:pos x="connsiteX10259" y="connsiteY10259"/>
                </a:cxn>
                <a:cxn ang="0">
                  <a:pos x="connsiteX10260" y="connsiteY10260"/>
                </a:cxn>
                <a:cxn ang="0">
                  <a:pos x="connsiteX10261" y="connsiteY10261"/>
                </a:cxn>
                <a:cxn ang="0">
                  <a:pos x="connsiteX10262" y="connsiteY10262"/>
                </a:cxn>
                <a:cxn ang="0">
                  <a:pos x="connsiteX10263" y="connsiteY10263"/>
                </a:cxn>
                <a:cxn ang="0">
                  <a:pos x="connsiteX10264" y="connsiteY10264"/>
                </a:cxn>
                <a:cxn ang="0">
                  <a:pos x="connsiteX10265" y="connsiteY10265"/>
                </a:cxn>
                <a:cxn ang="0">
                  <a:pos x="connsiteX10266" y="connsiteY10266"/>
                </a:cxn>
                <a:cxn ang="0">
                  <a:pos x="connsiteX10267" y="connsiteY10267"/>
                </a:cxn>
                <a:cxn ang="0">
                  <a:pos x="connsiteX10268" y="connsiteY10268"/>
                </a:cxn>
                <a:cxn ang="0">
                  <a:pos x="connsiteX10269" y="connsiteY10269"/>
                </a:cxn>
                <a:cxn ang="0">
                  <a:pos x="connsiteX10270" y="connsiteY10270"/>
                </a:cxn>
                <a:cxn ang="0">
                  <a:pos x="connsiteX10271" y="connsiteY10271"/>
                </a:cxn>
                <a:cxn ang="0">
                  <a:pos x="connsiteX10272" y="connsiteY10272"/>
                </a:cxn>
                <a:cxn ang="0">
                  <a:pos x="connsiteX10273" y="connsiteY10273"/>
                </a:cxn>
                <a:cxn ang="0">
                  <a:pos x="connsiteX10274" y="connsiteY10274"/>
                </a:cxn>
                <a:cxn ang="0">
                  <a:pos x="connsiteX10275" y="connsiteY10275"/>
                </a:cxn>
                <a:cxn ang="0">
                  <a:pos x="connsiteX10276" y="connsiteY10276"/>
                </a:cxn>
                <a:cxn ang="0">
                  <a:pos x="connsiteX10277" y="connsiteY10277"/>
                </a:cxn>
                <a:cxn ang="0">
                  <a:pos x="connsiteX10278" y="connsiteY10278"/>
                </a:cxn>
                <a:cxn ang="0">
                  <a:pos x="connsiteX10279" y="connsiteY10279"/>
                </a:cxn>
                <a:cxn ang="0">
                  <a:pos x="connsiteX10280" y="connsiteY10280"/>
                </a:cxn>
                <a:cxn ang="0">
                  <a:pos x="connsiteX10281" y="connsiteY10281"/>
                </a:cxn>
                <a:cxn ang="0">
                  <a:pos x="connsiteX10282" y="connsiteY10282"/>
                </a:cxn>
                <a:cxn ang="0">
                  <a:pos x="connsiteX10283" y="connsiteY10283"/>
                </a:cxn>
                <a:cxn ang="0">
                  <a:pos x="connsiteX10284" y="connsiteY10284"/>
                </a:cxn>
                <a:cxn ang="0">
                  <a:pos x="connsiteX10285" y="connsiteY10285"/>
                </a:cxn>
                <a:cxn ang="0">
                  <a:pos x="connsiteX10286" y="connsiteY10286"/>
                </a:cxn>
                <a:cxn ang="0">
                  <a:pos x="connsiteX10287" y="connsiteY10287"/>
                </a:cxn>
                <a:cxn ang="0">
                  <a:pos x="connsiteX10288" y="connsiteY10288"/>
                </a:cxn>
                <a:cxn ang="0">
                  <a:pos x="connsiteX10289" y="connsiteY10289"/>
                </a:cxn>
                <a:cxn ang="0">
                  <a:pos x="connsiteX10290" y="connsiteY10290"/>
                </a:cxn>
                <a:cxn ang="0">
                  <a:pos x="connsiteX10291" y="connsiteY10291"/>
                </a:cxn>
                <a:cxn ang="0">
                  <a:pos x="connsiteX10292" y="connsiteY10292"/>
                </a:cxn>
                <a:cxn ang="0">
                  <a:pos x="connsiteX10293" y="connsiteY10293"/>
                </a:cxn>
                <a:cxn ang="0">
                  <a:pos x="connsiteX10294" y="connsiteY10294"/>
                </a:cxn>
                <a:cxn ang="0">
                  <a:pos x="connsiteX10295" y="connsiteY10295"/>
                </a:cxn>
                <a:cxn ang="0">
                  <a:pos x="connsiteX10296" y="connsiteY10296"/>
                </a:cxn>
                <a:cxn ang="0">
                  <a:pos x="connsiteX10297" y="connsiteY10297"/>
                </a:cxn>
                <a:cxn ang="0">
                  <a:pos x="connsiteX10298" y="connsiteY10298"/>
                </a:cxn>
                <a:cxn ang="0">
                  <a:pos x="connsiteX10299" y="connsiteY10299"/>
                </a:cxn>
                <a:cxn ang="0">
                  <a:pos x="connsiteX10300" y="connsiteY10300"/>
                </a:cxn>
                <a:cxn ang="0">
                  <a:pos x="connsiteX10301" y="connsiteY10301"/>
                </a:cxn>
                <a:cxn ang="0">
                  <a:pos x="connsiteX10302" y="connsiteY10302"/>
                </a:cxn>
                <a:cxn ang="0">
                  <a:pos x="connsiteX10303" y="connsiteY10303"/>
                </a:cxn>
                <a:cxn ang="0">
                  <a:pos x="connsiteX10304" y="connsiteY10304"/>
                </a:cxn>
                <a:cxn ang="0">
                  <a:pos x="connsiteX10305" y="connsiteY10305"/>
                </a:cxn>
                <a:cxn ang="0">
                  <a:pos x="connsiteX10306" y="connsiteY10306"/>
                </a:cxn>
                <a:cxn ang="0">
                  <a:pos x="connsiteX10307" y="connsiteY10307"/>
                </a:cxn>
                <a:cxn ang="0">
                  <a:pos x="connsiteX10308" y="connsiteY10308"/>
                </a:cxn>
                <a:cxn ang="0">
                  <a:pos x="connsiteX10309" y="connsiteY10309"/>
                </a:cxn>
                <a:cxn ang="0">
                  <a:pos x="connsiteX10310" y="connsiteY10310"/>
                </a:cxn>
                <a:cxn ang="0">
                  <a:pos x="connsiteX10311" y="connsiteY10311"/>
                </a:cxn>
                <a:cxn ang="0">
                  <a:pos x="connsiteX10312" y="connsiteY10312"/>
                </a:cxn>
                <a:cxn ang="0">
                  <a:pos x="connsiteX10313" y="connsiteY10313"/>
                </a:cxn>
                <a:cxn ang="0">
                  <a:pos x="connsiteX10314" y="connsiteY10314"/>
                </a:cxn>
                <a:cxn ang="0">
                  <a:pos x="connsiteX10315" y="connsiteY10315"/>
                </a:cxn>
                <a:cxn ang="0">
                  <a:pos x="connsiteX10316" y="connsiteY10316"/>
                </a:cxn>
                <a:cxn ang="0">
                  <a:pos x="connsiteX10317" y="connsiteY10317"/>
                </a:cxn>
                <a:cxn ang="0">
                  <a:pos x="connsiteX10318" y="connsiteY10318"/>
                </a:cxn>
                <a:cxn ang="0">
                  <a:pos x="connsiteX10319" y="connsiteY10319"/>
                </a:cxn>
                <a:cxn ang="0">
                  <a:pos x="connsiteX10320" y="connsiteY10320"/>
                </a:cxn>
                <a:cxn ang="0">
                  <a:pos x="connsiteX10321" y="connsiteY10321"/>
                </a:cxn>
                <a:cxn ang="0">
                  <a:pos x="connsiteX10322" y="connsiteY10322"/>
                </a:cxn>
                <a:cxn ang="0">
                  <a:pos x="connsiteX10323" y="connsiteY10323"/>
                </a:cxn>
                <a:cxn ang="0">
                  <a:pos x="connsiteX10324" y="connsiteY10324"/>
                </a:cxn>
                <a:cxn ang="0">
                  <a:pos x="connsiteX10325" y="connsiteY10325"/>
                </a:cxn>
                <a:cxn ang="0">
                  <a:pos x="connsiteX10326" y="connsiteY10326"/>
                </a:cxn>
                <a:cxn ang="0">
                  <a:pos x="connsiteX10327" y="connsiteY10327"/>
                </a:cxn>
                <a:cxn ang="0">
                  <a:pos x="connsiteX10328" y="connsiteY10328"/>
                </a:cxn>
                <a:cxn ang="0">
                  <a:pos x="connsiteX10329" y="connsiteY10329"/>
                </a:cxn>
                <a:cxn ang="0">
                  <a:pos x="connsiteX10330" y="connsiteY10330"/>
                </a:cxn>
                <a:cxn ang="0">
                  <a:pos x="connsiteX10331" y="connsiteY10331"/>
                </a:cxn>
                <a:cxn ang="0">
                  <a:pos x="connsiteX10332" y="connsiteY10332"/>
                </a:cxn>
                <a:cxn ang="0">
                  <a:pos x="connsiteX10333" y="connsiteY10333"/>
                </a:cxn>
                <a:cxn ang="0">
                  <a:pos x="connsiteX10334" y="connsiteY10334"/>
                </a:cxn>
                <a:cxn ang="0">
                  <a:pos x="connsiteX10335" y="connsiteY10335"/>
                </a:cxn>
                <a:cxn ang="0">
                  <a:pos x="connsiteX10336" y="connsiteY10336"/>
                </a:cxn>
                <a:cxn ang="0">
                  <a:pos x="connsiteX10337" y="connsiteY10337"/>
                </a:cxn>
                <a:cxn ang="0">
                  <a:pos x="connsiteX10338" y="connsiteY10338"/>
                </a:cxn>
                <a:cxn ang="0">
                  <a:pos x="connsiteX10339" y="connsiteY10339"/>
                </a:cxn>
                <a:cxn ang="0">
                  <a:pos x="connsiteX10340" y="connsiteY10340"/>
                </a:cxn>
                <a:cxn ang="0">
                  <a:pos x="connsiteX10341" y="connsiteY10341"/>
                </a:cxn>
                <a:cxn ang="0">
                  <a:pos x="connsiteX10342" y="connsiteY10342"/>
                </a:cxn>
                <a:cxn ang="0">
                  <a:pos x="connsiteX10343" y="connsiteY10343"/>
                </a:cxn>
                <a:cxn ang="0">
                  <a:pos x="connsiteX10344" y="connsiteY10344"/>
                </a:cxn>
                <a:cxn ang="0">
                  <a:pos x="connsiteX10345" y="connsiteY10345"/>
                </a:cxn>
                <a:cxn ang="0">
                  <a:pos x="connsiteX10346" y="connsiteY10346"/>
                </a:cxn>
                <a:cxn ang="0">
                  <a:pos x="connsiteX10347" y="connsiteY10347"/>
                </a:cxn>
                <a:cxn ang="0">
                  <a:pos x="connsiteX10348" y="connsiteY10348"/>
                </a:cxn>
                <a:cxn ang="0">
                  <a:pos x="connsiteX10349" y="connsiteY10349"/>
                </a:cxn>
                <a:cxn ang="0">
                  <a:pos x="connsiteX10350" y="connsiteY10350"/>
                </a:cxn>
                <a:cxn ang="0">
                  <a:pos x="connsiteX10351" y="connsiteY10351"/>
                </a:cxn>
                <a:cxn ang="0">
                  <a:pos x="connsiteX10352" y="connsiteY10352"/>
                </a:cxn>
                <a:cxn ang="0">
                  <a:pos x="connsiteX10353" y="connsiteY10353"/>
                </a:cxn>
                <a:cxn ang="0">
                  <a:pos x="connsiteX10354" y="connsiteY10354"/>
                </a:cxn>
                <a:cxn ang="0">
                  <a:pos x="connsiteX10355" y="connsiteY10355"/>
                </a:cxn>
                <a:cxn ang="0">
                  <a:pos x="connsiteX10356" y="connsiteY10356"/>
                </a:cxn>
                <a:cxn ang="0">
                  <a:pos x="connsiteX10357" y="connsiteY10357"/>
                </a:cxn>
                <a:cxn ang="0">
                  <a:pos x="connsiteX10358" y="connsiteY10358"/>
                </a:cxn>
                <a:cxn ang="0">
                  <a:pos x="connsiteX10359" y="connsiteY10359"/>
                </a:cxn>
                <a:cxn ang="0">
                  <a:pos x="connsiteX10360" y="connsiteY10360"/>
                </a:cxn>
                <a:cxn ang="0">
                  <a:pos x="connsiteX10361" y="connsiteY10361"/>
                </a:cxn>
                <a:cxn ang="0">
                  <a:pos x="connsiteX10362" y="connsiteY10362"/>
                </a:cxn>
                <a:cxn ang="0">
                  <a:pos x="connsiteX10363" y="connsiteY10363"/>
                </a:cxn>
                <a:cxn ang="0">
                  <a:pos x="connsiteX10364" y="connsiteY10364"/>
                </a:cxn>
                <a:cxn ang="0">
                  <a:pos x="connsiteX10365" y="connsiteY10365"/>
                </a:cxn>
                <a:cxn ang="0">
                  <a:pos x="connsiteX10366" y="connsiteY10366"/>
                </a:cxn>
                <a:cxn ang="0">
                  <a:pos x="connsiteX10367" y="connsiteY10367"/>
                </a:cxn>
                <a:cxn ang="0">
                  <a:pos x="connsiteX10368" y="connsiteY10368"/>
                </a:cxn>
                <a:cxn ang="0">
                  <a:pos x="connsiteX10369" y="connsiteY10369"/>
                </a:cxn>
                <a:cxn ang="0">
                  <a:pos x="connsiteX10370" y="connsiteY10370"/>
                </a:cxn>
                <a:cxn ang="0">
                  <a:pos x="connsiteX10371" y="connsiteY10371"/>
                </a:cxn>
                <a:cxn ang="0">
                  <a:pos x="connsiteX10372" y="connsiteY10372"/>
                </a:cxn>
                <a:cxn ang="0">
                  <a:pos x="connsiteX10373" y="connsiteY10373"/>
                </a:cxn>
                <a:cxn ang="0">
                  <a:pos x="connsiteX10374" y="connsiteY10374"/>
                </a:cxn>
                <a:cxn ang="0">
                  <a:pos x="connsiteX10375" y="connsiteY10375"/>
                </a:cxn>
                <a:cxn ang="0">
                  <a:pos x="connsiteX10376" y="connsiteY10376"/>
                </a:cxn>
                <a:cxn ang="0">
                  <a:pos x="connsiteX10377" y="connsiteY10377"/>
                </a:cxn>
                <a:cxn ang="0">
                  <a:pos x="connsiteX10378" y="connsiteY10378"/>
                </a:cxn>
                <a:cxn ang="0">
                  <a:pos x="connsiteX10379" y="connsiteY10379"/>
                </a:cxn>
                <a:cxn ang="0">
                  <a:pos x="connsiteX10380" y="connsiteY10380"/>
                </a:cxn>
                <a:cxn ang="0">
                  <a:pos x="connsiteX10381" y="connsiteY10381"/>
                </a:cxn>
                <a:cxn ang="0">
                  <a:pos x="connsiteX10382" y="connsiteY10382"/>
                </a:cxn>
                <a:cxn ang="0">
                  <a:pos x="connsiteX10383" y="connsiteY10383"/>
                </a:cxn>
                <a:cxn ang="0">
                  <a:pos x="connsiteX10384" y="connsiteY10384"/>
                </a:cxn>
                <a:cxn ang="0">
                  <a:pos x="connsiteX10385" y="connsiteY10385"/>
                </a:cxn>
                <a:cxn ang="0">
                  <a:pos x="connsiteX10386" y="connsiteY10386"/>
                </a:cxn>
                <a:cxn ang="0">
                  <a:pos x="connsiteX10387" y="connsiteY10387"/>
                </a:cxn>
                <a:cxn ang="0">
                  <a:pos x="connsiteX10388" y="connsiteY10388"/>
                </a:cxn>
                <a:cxn ang="0">
                  <a:pos x="connsiteX10389" y="connsiteY10389"/>
                </a:cxn>
                <a:cxn ang="0">
                  <a:pos x="connsiteX10390" y="connsiteY10390"/>
                </a:cxn>
                <a:cxn ang="0">
                  <a:pos x="connsiteX10391" y="connsiteY10391"/>
                </a:cxn>
                <a:cxn ang="0">
                  <a:pos x="connsiteX10392" y="connsiteY10392"/>
                </a:cxn>
                <a:cxn ang="0">
                  <a:pos x="connsiteX10393" y="connsiteY10393"/>
                </a:cxn>
                <a:cxn ang="0">
                  <a:pos x="connsiteX10394" y="connsiteY10394"/>
                </a:cxn>
                <a:cxn ang="0">
                  <a:pos x="connsiteX10395" y="connsiteY10395"/>
                </a:cxn>
                <a:cxn ang="0">
                  <a:pos x="connsiteX10396" y="connsiteY10396"/>
                </a:cxn>
                <a:cxn ang="0">
                  <a:pos x="connsiteX10397" y="connsiteY10397"/>
                </a:cxn>
                <a:cxn ang="0">
                  <a:pos x="connsiteX10398" y="connsiteY10398"/>
                </a:cxn>
                <a:cxn ang="0">
                  <a:pos x="connsiteX10399" y="connsiteY10399"/>
                </a:cxn>
                <a:cxn ang="0">
                  <a:pos x="connsiteX10400" y="connsiteY10400"/>
                </a:cxn>
                <a:cxn ang="0">
                  <a:pos x="connsiteX10401" y="connsiteY10401"/>
                </a:cxn>
                <a:cxn ang="0">
                  <a:pos x="connsiteX10402" y="connsiteY10402"/>
                </a:cxn>
                <a:cxn ang="0">
                  <a:pos x="connsiteX10403" y="connsiteY10403"/>
                </a:cxn>
                <a:cxn ang="0">
                  <a:pos x="connsiteX10404" y="connsiteY10404"/>
                </a:cxn>
                <a:cxn ang="0">
                  <a:pos x="connsiteX10405" y="connsiteY10405"/>
                </a:cxn>
                <a:cxn ang="0">
                  <a:pos x="connsiteX10406" y="connsiteY10406"/>
                </a:cxn>
                <a:cxn ang="0">
                  <a:pos x="connsiteX10407" y="connsiteY10407"/>
                </a:cxn>
                <a:cxn ang="0">
                  <a:pos x="connsiteX10408" y="connsiteY10408"/>
                </a:cxn>
                <a:cxn ang="0">
                  <a:pos x="connsiteX10409" y="connsiteY10409"/>
                </a:cxn>
                <a:cxn ang="0">
                  <a:pos x="connsiteX10410" y="connsiteY10410"/>
                </a:cxn>
                <a:cxn ang="0">
                  <a:pos x="connsiteX10411" y="connsiteY10411"/>
                </a:cxn>
                <a:cxn ang="0">
                  <a:pos x="connsiteX10412" y="connsiteY10412"/>
                </a:cxn>
                <a:cxn ang="0">
                  <a:pos x="connsiteX10413" y="connsiteY10413"/>
                </a:cxn>
                <a:cxn ang="0">
                  <a:pos x="connsiteX10414" y="connsiteY10414"/>
                </a:cxn>
                <a:cxn ang="0">
                  <a:pos x="connsiteX10415" y="connsiteY10415"/>
                </a:cxn>
                <a:cxn ang="0">
                  <a:pos x="connsiteX10416" y="connsiteY10416"/>
                </a:cxn>
                <a:cxn ang="0">
                  <a:pos x="connsiteX10417" y="connsiteY10417"/>
                </a:cxn>
                <a:cxn ang="0">
                  <a:pos x="connsiteX10418" y="connsiteY10418"/>
                </a:cxn>
                <a:cxn ang="0">
                  <a:pos x="connsiteX10419" y="connsiteY10419"/>
                </a:cxn>
                <a:cxn ang="0">
                  <a:pos x="connsiteX10420" y="connsiteY10420"/>
                </a:cxn>
                <a:cxn ang="0">
                  <a:pos x="connsiteX10421" y="connsiteY10421"/>
                </a:cxn>
                <a:cxn ang="0">
                  <a:pos x="connsiteX10422" y="connsiteY10422"/>
                </a:cxn>
                <a:cxn ang="0">
                  <a:pos x="connsiteX10423" y="connsiteY10423"/>
                </a:cxn>
                <a:cxn ang="0">
                  <a:pos x="connsiteX10424" y="connsiteY10424"/>
                </a:cxn>
                <a:cxn ang="0">
                  <a:pos x="connsiteX10425" y="connsiteY10425"/>
                </a:cxn>
                <a:cxn ang="0">
                  <a:pos x="connsiteX10426" y="connsiteY10426"/>
                </a:cxn>
                <a:cxn ang="0">
                  <a:pos x="connsiteX10427" y="connsiteY10427"/>
                </a:cxn>
                <a:cxn ang="0">
                  <a:pos x="connsiteX10428" y="connsiteY10428"/>
                </a:cxn>
                <a:cxn ang="0">
                  <a:pos x="connsiteX10429" y="connsiteY10429"/>
                </a:cxn>
                <a:cxn ang="0">
                  <a:pos x="connsiteX10430" y="connsiteY10430"/>
                </a:cxn>
                <a:cxn ang="0">
                  <a:pos x="connsiteX10431" y="connsiteY10431"/>
                </a:cxn>
                <a:cxn ang="0">
                  <a:pos x="connsiteX10432" y="connsiteY10432"/>
                </a:cxn>
                <a:cxn ang="0">
                  <a:pos x="connsiteX10433" y="connsiteY10433"/>
                </a:cxn>
                <a:cxn ang="0">
                  <a:pos x="connsiteX10434" y="connsiteY10434"/>
                </a:cxn>
                <a:cxn ang="0">
                  <a:pos x="connsiteX10435" y="connsiteY10435"/>
                </a:cxn>
                <a:cxn ang="0">
                  <a:pos x="connsiteX10436" y="connsiteY10436"/>
                </a:cxn>
                <a:cxn ang="0">
                  <a:pos x="connsiteX10437" y="connsiteY10437"/>
                </a:cxn>
                <a:cxn ang="0">
                  <a:pos x="connsiteX10438" y="connsiteY10438"/>
                </a:cxn>
                <a:cxn ang="0">
                  <a:pos x="connsiteX10439" y="connsiteY10439"/>
                </a:cxn>
                <a:cxn ang="0">
                  <a:pos x="connsiteX10440" y="connsiteY10440"/>
                </a:cxn>
                <a:cxn ang="0">
                  <a:pos x="connsiteX10441" y="connsiteY10441"/>
                </a:cxn>
                <a:cxn ang="0">
                  <a:pos x="connsiteX10442" y="connsiteY10442"/>
                </a:cxn>
                <a:cxn ang="0">
                  <a:pos x="connsiteX10443" y="connsiteY10443"/>
                </a:cxn>
                <a:cxn ang="0">
                  <a:pos x="connsiteX10444" y="connsiteY10444"/>
                </a:cxn>
                <a:cxn ang="0">
                  <a:pos x="connsiteX10445" y="connsiteY10445"/>
                </a:cxn>
                <a:cxn ang="0">
                  <a:pos x="connsiteX10446" y="connsiteY10446"/>
                </a:cxn>
                <a:cxn ang="0">
                  <a:pos x="connsiteX10447" y="connsiteY10447"/>
                </a:cxn>
                <a:cxn ang="0">
                  <a:pos x="connsiteX10448" y="connsiteY10448"/>
                </a:cxn>
                <a:cxn ang="0">
                  <a:pos x="connsiteX10449" y="connsiteY10449"/>
                </a:cxn>
                <a:cxn ang="0">
                  <a:pos x="connsiteX10450" y="connsiteY10450"/>
                </a:cxn>
                <a:cxn ang="0">
                  <a:pos x="connsiteX10451" y="connsiteY10451"/>
                </a:cxn>
                <a:cxn ang="0">
                  <a:pos x="connsiteX10452" y="connsiteY10452"/>
                </a:cxn>
                <a:cxn ang="0">
                  <a:pos x="connsiteX10453" y="connsiteY10453"/>
                </a:cxn>
                <a:cxn ang="0">
                  <a:pos x="connsiteX10454" y="connsiteY10454"/>
                </a:cxn>
                <a:cxn ang="0">
                  <a:pos x="connsiteX10455" y="connsiteY10455"/>
                </a:cxn>
                <a:cxn ang="0">
                  <a:pos x="connsiteX10456" y="connsiteY10456"/>
                </a:cxn>
                <a:cxn ang="0">
                  <a:pos x="connsiteX10457" y="connsiteY10457"/>
                </a:cxn>
                <a:cxn ang="0">
                  <a:pos x="connsiteX10458" y="connsiteY10458"/>
                </a:cxn>
                <a:cxn ang="0">
                  <a:pos x="connsiteX10459" y="connsiteY10459"/>
                </a:cxn>
                <a:cxn ang="0">
                  <a:pos x="connsiteX10460" y="connsiteY10460"/>
                </a:cxn>
                <a:cxn ang="0">
                  <a:pos x="connsiteX10461" y="connsiteY10461"/>
                </a:cxn>
                <a:cxn ang="0">
                  <a:pos x="connsiteX10462" y="connsiteY10462"/>
                </a:cxn>
                <a:cxn ang="0">
                  <a:pos x="connsiteX10463" y="connsiteY10463"/>
                </a:cxn>
                <a:cxn ang="0">
                  <a:pos x="connsiteX10464" y="connsiteY10464"/>
                </a:cxn>
                <a:cxn ang="0">
                  <a:pos x="connsiteX10465" y="connsiteY10465"/>
                </a:cxn>
                <a:cxn ang="0">
                  <a:pos x="connsiteX10466" y="connsiteY10466"/>
                </a:cxn>
                <a:cxn ang="0">
                  <a:pos x="connsiteX10467" y="connsiteY10467"/>
                </a:cxn>
                <a:cxn ang="0">
                  <a:pos x="connsiteX10468" y="connsiteY10468"/>
                </a:cxn>
                <a:cxn ang="0">
                  <a:pos x="connsiteX10469" y="connsiteY10469"/>
                </a:cxn>
                <a:cxn ang="0">
                  <a:pos x="connsiteX10470" y="connsiteY10470"/>
                </a:cxn>
                <a:cxn ang="0">
                  <a:pos x="connsiteX10471" y="connsiteY10471"/>
                </a:cxn>
                <a:cxn ang="0">
                  <a:pos x="connsiteX10472" y="connsiteY10472"/>
                </a:cxn>
                <a:cxn ang="0">
                  <a:pos x="connsiteX10473" y="connsiteY10473"/>
                </a:cxn>
                <a:cxn ang="0">
                  <a:pos x="connsiteX10474" y="connsiteY10474"/>
                </a:cxn>
                <a:cxn ang="0">
                  <a:pos x="connsiteX10475" y="connsiteY10475"/>
                </a:cxn>
                <a:cxn ang="0">
                  <a:pos x="connsiteX10476" y="connsiteY10476"/>
                </a:cxn>
                <a:cxn ang="0">
                  <a:pos x="connsiteX10477" y="connsiteY10477"/>
                </a:cxn>
                <a:cxn ang="0">
                  <a:pos x="connsiteX10478" y="connsiteY10478"/>
                </a:cxn>
                <a:cxn ang="0">
                  <a:pos x="connsiteX10479" y="connsiteY10479"/>
                </a:cxn>
                <a:cxn ang="0">
                  <a:pos x="connsiteX10480" y="connsiteY10480"/>
                </a:cxn>
                <a:cxn ang="0">
                  <a:pos x="connsiteX10481" y="connsiteY10481"/>
                </a:cxn>
                <a:cxn ang="0">
                  <a:pos x="connsiteX10482" y="connsiteY10482"/>
                </a:cxn>
                <a:cxn ang="0">
                  <a:pos x="connsiteX10483" y="connsiteY10483"/>
                </a:cxn>
                <a:cxn ang="0">
                  <a:pos x="connsiteX10484" y="connsiteY10484"/>
                </a:cxn>
                <a:cxn ang="0">
                  <a:pos x="connsiteX10485" y="connsiteY10485"/>
                </a:cxn>
                <a:cxn ang="0">
                  <a:pos x="connsiteX10486" y="connsiteY10486"/>
                </a:cxn>
                <a:cxn ang="0">
                  <a:pos x="connsiteX10487" y="connsiteY10487"/>
                </a:cxn>
                <a:cxn ang="0">
                  <a:pos x="connsiteX10488" y="connsiteY10488"/>
                </a:cxn>
                <a:cxn ang="0">
                  <a:pos x="connsiteX10489" y="connsiteY10489"/>
                </a:cxn>
                <a:cxn ang="0">
                  <a:pos x="connsiteX10490" y="connsiteY10490"/>
                </a:cxn>
                <a:cxn ang="0">
                  <a:pos x="connsiteX10491" y="connsiteY10491"/>
                </a:cxn>
                <a:cxn ang="0">
                  <a:pos x="connsiteX10492" y="connsiteY10492"/>
                </a:cxn>
                <a:cxn ang="0">
                  <a:pos x="connsiteX10493" y="connsiteY10493"/>
                </a:cxn>
                <a:cxn ang="0">
                  <a:pos x="connsiteX10494" y="connsiteY10494"/>
                </a:cxn>
                <a:cxn ang="0">
                  <a:pos x="connsiteX10495" y="connsiteY10495"/>
                </a:cxn>
                <a:cxn ang="0">
                  <a:pos x="connsiteX10496" y="connsiteY10496"/>
                </a:cxn>
                <a:cxn ang="0">
                  <a:pos x="connsiteX10497" y="connsiteY10497"/>
                </a:cxn>
                <a:cxn ang="0">
                  <a:pos x="connsiteX10498" y="connsiteY10498"/>
                </a:cxn>
                <a:cxn ang="0">
                  <a:pos x="connsiteX10499" y="connsiteY10499"/>
                </a:cxn>
                <a:cxn ang="0">
                  <a:pos x="connsiteX10500" y="connsiteY10500"/>
                </a:cxn>
                <a:cxn ang="0">
                  <a:pos x="connsiteX10501" y="connsiteY10501"/>
                </a:cxn>
                <a:cxn ang="0">
                  <a:pos x="connsiteX10502" y="connsiteY10502"/>
                </a:cxn>
                <a:cxn ang="0">
                  <a:pos x="connsiteX10503" y="connsiteY10503"/>
                </a:cxn>
                <a:cxn ang="0">
                  <a:pos x="connsiteX10504" y="connsiteY10504"/>
                </a:cxn>
                <a:cxn ang="0">
                  <a:pos x="connsiteX10505" y="connsiteY10505"/>
                </a:cxn>
                <a:cxn ang="0">
                  <a:pos x="connsiteX10506" y="connsiteY10506"/>
                </a:cxn>
                <a:cxn ang="0">
                  <a:pos x="connsiteX10507" y="connsiteY10507"/>
                </a:cxn>
                <a:cxn ang="0">
                  <a:pos x="connsiteX10508" y="connsiteY10508"/>
                </a:cxn>
                <a:cxn ang="0">
                  <a:pos x="connsiteX10509" y="connsiteY10509"/>
                </a:cxn>
                <a:cxn ang="0">
                  <a:pos x="connsiteX10510" y="connsiteY10510"/>
                </a:cxn>
                <a:cxn ang="0">
                  <a:pos x="connsiteX10511" y="connsiteY10511"/>
                </a:cxn>
                <a:cxn ang="0">
                  <a:pos x="connsiteX10512" y="connsiteY10512"/>
                </a:cxn>
                <a:cxn ang="0">
                  <a:pos x="connsiteX10513" y="connsiteY10513"/>
                </a:cxn>
                <a:cxn ang="0">
                  <a:pos x="connsiteX10514" y="connsiteY10514"/>
                </a:cxn>
                <a:cxn ang="0">
                  <a:pos x="connsiteX10515" y="connsiteY10515"/>
                </a:cxn>
                <a:cxn ang="0">
                  <a:pos x="connsiteX10516" y="connsiteY10516"/>
                </a:cxn>
                <a:cxn ang="0">
                  <a:pos x="connsiteX10517" y="connsiteY10517"/>
                </a:cxn>
                <a:cxn ang="0">
                  <a:pos x="connsiteX10518" y="connsiteY10518"/>
                </a:cxn>
                <a:cxn ang="0">
                  <a:pos x="connsiteX10519" y="connsiteY10519"/>
                </a:cxn>
                <a:cxn ang="0">
                  <a:pos x="connsiteX10520" y="connsiteY10520"/>
                </a:cxn>
                <a:cxn ang="0">
                  <a:pos x="connsiteX10521" y="connsiteY10521"/>
                </a:cxn>
                <a:cxn ang="0">
                  <a:pos x="connsiteX10522" y="connsiteY10522"/>
                </a:cxn>
                <a:cxn ang="0">
                  <a:pos x="connsiteX10523" y="connsiteY10523"/>
                </a:cxn>
                <a:cxn ang="0">
                  <a:pos x="connsiteX10524" y="connsiteY10524"/>
                </a:cxn>
                <a:cxn ang="0">
                  <a:pos x="connsiteX10525" y="connsiteY10525"/>
                </a:cxn>
                <a:cxn ang="0">
                  <a:pos x="connsiteX10526" y="connsiteY10526"/>
                </a:cxn>
                <a:cxn ang="0">
                  <a:pos x="connsiteX10527" y="connsiteY10527"/>
                </a:cxn>
                <a:cxn ang="0">
                  <a:pos x="connsiteX10528" y="connsiteY10528"/>
                </a:cxn>
                <a:cxn ang="0">
                  <a:pos x="connsiteX10529" y="connsiteY10529"/>
                </a:cxn>
                <a:cxn ang="0">
                  <a:pos x="connsiteX10530" y="connsiteY10530"/>
                </a:cxn>
                <a:cxn ang="0">
                  <a:pos x="connsiteX10531" y="connsiteY10531"/>
                </a:cxn>
                <a:cxn ang="0">
                  <a:pos x="connsiteX10532" y="connsiteY10532"/>
                </a:cxn>
                <a:cxn ang="0">
                  <a:pos x="connsiteX10533" y="connsiteY10533"/>
                </a:cxn>
                <a:cxn ang="0">
                  <a:pos x="connsiteX10534" y="connsiteY10534"/>
                </a:cxn>
                <a:cxn ang="0">
                  <a:pos x="connsiteX10535" y="connsiteY10535"/>
                </a:cxn>
                <a:cxn ang="0">
                  <a:pos x="connsiteX10536" y="connsiteY10536"/>
                </a:cxn>
                <a:cxn ang="0">
                  <a:pos x="connsiteX10537" y="connsiteY10537"/>
                </a:cxn>
                <a:cxn ang="0">
                  <a:pos x="connsiteX10538" y="connsiteY10538"/>
                </a:cxn>
                <a:cxn ang="0">
                  <a:pos x="connsiteX10539" y="connsiteY10539"/>
                </a:cxn>
                <a:cxn ang="0">
                  <a:pos x="connsiteX10540" y="connsiteY10540"/>
                </a:cxn>
                <a:cxn ang="0">
                  <a:pos x="connsiteX10541" y="connsiteY10541"/>
                </a:cxn>
                <a:cxn ang="0">
                  <a:pos x="connsiteX10542" y="connsiteY10542"/>
                </a:cxn>
                <a:cxn ang="0">
                  <a:pos x="connsiteX10543" y="connsiteY10543"/>
                </a:cxn>
                <a:cxn ang="0">
                  <a:pos x="connsiteX10544" y="connsiteY10544"/>
                </a:cxn>
                <a:cxn ang="0">
                  <a:pos x="connsiteX10545" y="connsiteY10545"/>
                </a:cxn>
                <a:cxn ang="0">
                  <a:pos x="connsiteX10546" y="connsiteY10546"/>
                </a:cxn>
                <a:cxn ang="0">
                  <a:pos x="connsiteX10547" y="connsiteY10547"/>
                </a:cxn>
                <a:cxn ang="0">
                  <a:pos x="connsiteX10548" y="connsiteY10548"/>
                </a:cxn>
                <a:cxn ang="0">
                  <a:pos x="connsiteX10549" y="connsiteY10549"/>
                </a:cxn>
                <a:cxn ang="0">
                  <a:pos x="connsiteX10550" y="connsiteY10550"/>
                </a:cxn>
                <a:cxn ang="0">
                  <a:pos x="connsiteX10551" y="connsiteY10551"/>
                </a:cxn>
                <a:cxn ang="0">
                  <a:pos x="connsiteX10552" y="connsiteY10552"/>
                </a:cxn>
                <a:cxn ang="0">
                  <a:pos x="connsiteX10553" y="connsiteY10553"/>
                </a:cxn>
                <a:cxn ang="0">
                  <a:pos x="connsiteX10554" y="connsiteY10554"/>
                </a:cxn>
                <a:cxn ang="0">
                  <a:pos x="connsiteX10555" y="connsiteY10555"/>
                </a:cxn>
                <a:cxn ang="0">
                  <a:pos x="connsiteX10556" y="connsiteY10556"/>
                </a:cxn>
                <a:cxn ang="0">
                  <a:pos x="connsiteX10557" y="connsiteY10557"/>
                </a:cxn>
                <a:cxn ang="0">
                  <a:pos x="connsiteX10558" y="connsiteY10558"/>
                </a:cxn>
                <a:cxn ang="0">
                  <a:pos x="connsiteX10559" y="connsiteY10559"/>
                </a:cxn>
                <a:cxn ang="0">
                  <a:pos x="connsiteX10560" y="connsiteY10560"/>
                </a:cxn>
                <a:cxn ang="0">
                  <a:pos x="connsiteX10561" y="connsiteY10561"/>
                </a:cxn>
                <a:cxn ang="0">
                  <a:pos x="connsiteX10562" y="connsiteY10562"/>
                </a:cxn>
                <a:cxn ang="0">
                  <a:pos x="connsiteX10563" y="connsiteY10563"/>
                </a:cxn>
                <a:cxn ang="0">
                  <a:pos x="connsiteX10564" y="connsiteY10564"/>
                </a:cxn>
                <a:cxn ang="0">
                  <a:pos x="connsiteX10565" y="connsiteY10565"/>
                </a:cxn>
                <a:cxn ang="0">
                  <a:pos x="connsiteX10566" y="connsiteY10566"/>
                </a:cxn>
                <a:cxn ang="0">
                  <a:pos x="connsiteX10567" y="connsiteY10567"/>
                </a:cxn>
                <a:cxn ang="0">
                  <a:pos x="connsiteX10568" y="connsiteY10568"/>
                </a:cxn>
                <a:cxn ang="0">
                  <a:pos x="connsiteX10569" y="connsiteY10569"/>
                </a:cxn>
                <a:cxn ang="0">
                  <a:pos x="connsiteX10570" y="connsiteY10570"/>
                </a:cxn>
                <a:cxn ang="0">
                  <a:pos x="connsiteX10571" y="connsiteY10571"/>
                </a:cxn>
                <a:cxn ang="0">
                  <a:pos x="connsiteX10572" y="connsiteY10572"/>
                </a:cxn>
                <a:cxn ang="0">
                  <a:pos x="connsiteX10573" y="connsiteY10573"/>
                </a:cxn>
                <a:cxn ang="0">
                  <a:pos x="connsiteX10574" y="connsiteY10574"/>
                </a:cxn>
                <a:cxn ang="0">
                  <a:pos x="connsiteX10575" y="connsiteY10575"/>
                </a:cxn>
                <a:cxn ang="0">
                  <a:pos x="connsiteX10576" y="connsiteY10576"/>
                </a:cxn>
                <a:cxn ang="0">
                  <a:pos x="connsiteX10577" y="connsiteY10577"/>
                </a:cxn>
                <a:cxn ang="0">
                  <a:pos x="connsiteX10578" y="connsiteY10578"/>
                </a:cxn>
                <a:cxn ang="0">
                  <a:pos x="connsiteX10579" y="connsiteY10579"/>
                </a:cxn>
                <a:cxn ang="0">
                  <a:pos x="connsiteX10580" y="connsiteY10580"/>
                </a:cxn>
                <a:cxn ang="0">
                  <a:pos x="connsiteX10581" y="connsiteY10581"/>
                </a:cxn>
                <a:cxn ang="0">
                  <a:pos x="connsiteX10582" y="connsiteY10582"/>
                </a:cxn>
                <a:cxn ang="0">
                  <a:pos x="connsiteX10583" y="connsiteY10583"/>
                </a:cxn>
                <a:cxn ang="0">
                  <a:pos x="connsiteX10584" y="connsiteY10584"/>
                </a:cxn>
                <a:cxn ang="0">
                  <a:pos x="connsiteX10585" y="connsiteY10585"/>
                </a:cxn>
                <a:cxn ang="0">
                  <a:pos x="connsiteX10586" y="connsiteY10586"/>
                </a:cxn>
                <a:cxn ang="0">
                  <a:pos x="connsiteX10587" y="connsiteY10587"/>
                </a:cxn>
                <a:cxn ang="0">
                  <a:pos x="connsiteX10588" y="connsiteY10588"/>
                </a:cxn>
                <a:cxn ang="0">
                  <a:pos x="connsiteX10589" y="connsiteY10589"/>
                </a:cxn>
                <a:cxn ang="0">
                  <a:pos x="connsiteX10590" y="connsiteY10590"/>
                </a:cxn>
                <a:cxn ang="0">
                  <a:pos x="connsiteX10591" y="connsiteY10591"/>
                </a:cxn>
                <a:cxn ang="0">
                  <a:pos x="connsiteX10592" y="connsiteY10592"/>
                </a:cxn>
                <a:cxn ang="0">
                  <a:pos x="connsiteX10593" y="connsiteY10593"/>
                </a:cxn>
                <a:cxn ang="0">
                  <a:pos x="connsiteX10594" y="connsiteY10594"/>
                </a:cxn>
                <a:cxn ang="0">
                  <a:pos x="connsiteX10595" y="connsiteY10595"/>
                </a:cxn>
                <a:cxn ang="0">
                  <a:pos x="connsiteX10596" y="connsiteY10596"/>
                </a:cxn>
                <a:cxn ang="0">
                  <a:pos x="connsiteX10597" y="connsiteY10597"/>
                </a:cxn>
                <a:cxn ang="0">
                  <a:pos x="connsiteX10598" y="connsiteY10598"/>
                </a:cxn>
                <a:cxn ang="0">
                  <a:pos x="connsiteX10599" y="connsiteY10599"/>
                </a:cxn>
                <a:cxn ang="0">
                  <a:pos x="connsiteX10600" y="connsiteY10600"/>
                </a:cxn>
                <a:cxn ang="0">
                  <a:pos x="connsiteX10601" y="connsiteY10601"/>
                </a:cxn>
                <a:cxn ang="0">
                  <a:pos x="connsiteX10602" y="connsiteY10602"/>
                </a:cxn>
                <a:cxn ang="0">
                  <a:pos x="connsiteX10603" y="connsiteY10603"/>
                </a:cxn>
                <a:cxn ang="0">
                  <a:pos x="connsiteX10604" y="connsiteY10604"/>
                </a:cxn>
                <a:cxn ang="0">
                  <a:pos x="connsiteX10605" y="connsiteY10605"/>
                </a:cxn>
                <a:cxn ang="0">
                  <a:pos x="connsiteX10606" y="connsiteY10606"/>
                </a:cxn>
                <a:cxn ang="0">
                  <a:pos x="connsiteX10607" y="connsiteY10607"/>
                </a:cxn>
                <a:cxn ang="0">
                  <a:pos x="connsiteX10608" y="connsiteY10608"/>
                </a:cxn>
                <a:cxn ang="0">
                  <a:pos x="connsiteX10609" y="connsiteY10609"/>
                </a:cxn>
                <a:cxn ang="0">
                  <a:pos x="connsiteX10610" y="connsiteY10610"/>
                </a:cxn>
                <a:cxn ang="0">
                  <a:pos x="connsiteX10611" y="connsiteY10611"/>
                </a:cxn>
                <a:cxn ang="0">
                  <a:pos x="connsiteX10612" y="connsiteY10612"/>
                </a:cxn>
                <a:cxn ang="0">
                  <a:pos x="connsiteX10613" y="connsiteY10613"/>
                </a:cxn>
                <a:cxn ang="0">
                  <a:pos x="connsiteX10614" y="connsiteY10614"/>
                </a:cxn>
                <a:cxn ang="0">
                  <a:pos x="connsiteX10615" y="connsiteY10615"/>
                </a:cxn>
                <a:cxn ang="0">
                  <a:pos x="connsiteX10616" y="connsiteY10616"/>
                </a:cxn>
                <a:cxn ang="0">
                  <a:pos x="connsiteX10617" y="connsiteY10617"/>
                </a:cxn>
                <a:cxn ang="0">
                  <a:pos x="connsiteX10618" y="connsiteY10618"/>
                </a:cxn>
                <a:cxn ang="0">
                  <a:pos x="connsiteX10619" y="connsiteY10619"/>
                </a:cxn>
                <a:cxn ang="0">
                  <a:pos x="connsiteX10620" y="connsiteY10620"/>
                </a:cxn>
                <a:cxn ang="0">
                  <a:pos x="connsiteX10621" y="connsiteY10621"/>
                </a:cxn>
                <a:cxn ang="0">
                  <a:pos x="connsiteX10622" y="connsiteY10622"/>
                </a:cxn>
                <a:cxn ang="0">
                  <a:pos x="connsiteX10623" y="connsiteY10623"/>
                </a:cxn>
                <a:cxn ang="0">
                  <a:pos x="connsiteX10624" y="connsiteY10624"/>
                </a:cxn>
                <a:cxn ang="0">
                  <a:pos x="connsiteX10625" y="connsiteY10625"/>
                </a:cxn>
                <a:cxn ang="0">
                  <a:pos x="connsiteX10626" y="connsiteY10626"/>
                </a:cxn>
                <a:cxn ang="0">
                  <a:pos x="connsiteX10627" y="connsiteY10627"/>
                </a:cxn>
                <a:cxn ang="0">
                  <a:pos x="connsiteX10628" y="connsiteY10628"/>
                </a:cxn>
                <a:cxn ang="0">
                  <a:pos x="connsiteX10629" y="connsiteY10629"/>
                </a:cxn>
                <a:cxn ang="0">
                  <a:pos x="connsiteX10630" y="connsiteY10630"/>
                </a:cxn>
                <a:cxn ang="0">
                  <a:pos x="connsiteX10631" y="connsiteY10631"/>
                </a:cxn>
                <a:cxn ang="0">
                  <a:pos x="connsiteX10632" y="connsiteY10632"/>
                </a:cxn>
                <a:cxn ang="0">
                  <a:pos x="connsiteX10633" y="connsiteY10633"/>
                </a:cxn>
                <a:cxn ang="0">
                  <a:pos x="connsiteX10634" y="connsiteY10634"/>
                </a:cxn>
                <a:cxn ang="0">
                  <a:pos x="connsiteX10635" y="connsiteY10635"/>
                </a:cxn>
                <a:cxn ang="0">
                  <a:pos x="connsiteX10636" y="connsiteY10636"/>
                </a:cxn>
                <a:cxn ang="0">
                  <a:pos x="connsiteX10637" y="connsiteY10637"/>
                </a:cxn>
                <a:cxn ang="0">
                  <a:pos x="connsiteX10638" y="connsiteY10638"/>
                </a:cxn>
                <a:cxn ang="0">
                  <a:pos x="connsiteX10639" y="connsiteY10639"/>
                </a:cxn>
                <a:cxn ang="0">
                  <a:pos x="connsiteX10640" y="connsiteY10640"/>
                </a:cxn>
                <a:cxn ang="0">
                  <a:pos x="connsiteX10641" y="connsiteY10641"/>
                </a:cxn>
                <a:cxn ang="0">
                  <a:pos x="connsiteX10642" y="connsiteY10642"/>
                </a:cxn>
                <a:cxn ang="0">
                  <a:pos x="connsiteX10643" y="connsiteY10643"/>
                </a:cxn>
                <a:cxn ang="0">
                  <a:pos x="connsiteX10644" y="connsiteY10644"/>
                </a:cxn>
                <a:cxn ang="0">
                  <a:pos x="connsiteX10645" y="connsiteY10645"/>
                </a:cxn>
                <a:cxn ang="0">
                  <a:pos x="connsiteX10646" y="connsiteY10646"/>
                </a:cxn>
                <a:cxn ang="0">
                  <a:pos x="connsiteX10647" y="connsiteY10647"/>
                </a:cxn>
                <a:cxn ang="0">
                  <a:pos x="connsiteX10648" y="connsiteY10648"/>
                </a:cxn>
                <a:cxn ang="0">
                  <a:pos x="connsiteX10649" y="connsiteY10649"/>
                </a:cxn>
                <a:cxn ang="0">
                  <a:pos x="connsiteX10650" y="connsiteY10650"/>
                </a:cxn>
                <a:cxn ang="0">
                  <a:pos x="connsiteX10651" y="connsiteY10651"/>
                </a:cxn>
                <a:cxn ang="0">
                  <a:pos x="connsiteX10652" y="connsiteY10652"/>
                </a:cxn>
                <a:cxn ang="0">
                  <a:pos x="connsiteX10653" y="connsiteY10653"/>
                </a:cxn>
                <a:cxn ang="0">
                  <a:pos x="connsiteX10654" y="connsiteY10654"/>
                </a:cxn>
                <a:cxn ang="0">
                  <a:pos x="connsiteX10655" y="connsiteY10655"/>
                </a:cxn>
                <a:cxn ang="0">
                  <a:pos x="connsiteX10656" y="connsiteY10656"/>
                </a:cxn>
                <a:cxn ang="0">
                  <a:pos x="connsiteX10657" y="connsiteY10657"/>
                </a:cxn>
                <a:cxn ang="0">
                  <a:pos x="connsiteX10658" y="connsiteY10658"/>
                </a:cxn>
                <a:cxn ang="0">
                  <a:pos x="connsiteX10659" y="connsiteY10659"/>
                </a:cxn>
                <a:cxn ang="0">
                  <a:pos x="connsiteX10660" y="connsiteY10660"/>
                </a:cxn>
                <a:cxn ang="0">
                  <a:pos x="connsiteX10661" y="connsiteY10661"/>
                </a:cxn>
                <a:cxn ang="0">
                  <a:pos x="connsiteX10662" y="connsiteY10662"/>
                </a:cxn>
                <a:cxn ang="0">
                  <a:pos x="connsiteX10663" y="connsiteY10663"/>
                </a:cxn>
                <a:cxn ang="0">
                  <a:pos x="connsiteX10664" y="connsiteY10664"/>
                </a:cxn>
                <a:cxn ang="0">
                  <a:pos x="connsiteX10665" y="connsiteY10665"/>
                </a:cxn>
                <a:cxn ang="0">
                  <a:pos x="connsiteX10666" y="connsiteY10666"/>
                </a:cxn>
                <a:cxn ang="0">
                  <a:pos x="connsiteX10667" y="connsiteY10667"/>
                </a:cxn>
                <a:cxn ang="0">
                  <a:pos x="connsiteX10668" y="connsiteY10668"/>
                </a:cxn>
                <a:cxn ang="0">
                  <a:pos x="connsiteX10669" y="connsiteY10669"/>
                </a:cxn>
                <a:cxn ang="0">
                  <a:pos x="connsiteX10670" y="connsiteY10670"/>
                </a:cxn>
                <a:cxn ang="0">
                  <a:pos x="connsiteX10671" y="connsiteY10671"/>
                </a:cxn>
                <a:cxn ang="0">
                  <a:pos x="connsiteX10672" y="connsiteY10672"/>
                </a:cxn>
                <a:cxn ang="0">
                  <a:pos x="connsiteX10673" y="connsiteY10673"/>
                </a:cxn>
                <a:cxn ang="0">
                  <a:pos x="connsiteX10674" y="connsiteY10674"/>
                </a:cxn>
                <a:cxn ang="0">
                  <a:pos x="connsiteX10675" y="connsiteY10675"/>
                </a:cxn>
                <a:cxn ang="0">
                  <a:pos x="connsiteX10676" y="connsiteY10676"/>
                </a:cxn>
                <a:cxn ang="0">
                  <a:pos x="connsiteX10677" y="connsiteY10677"/>
                </a:cxn>
                <a:cxn ang="0">
                  <a:pos x="connsiteX10678" y="connsiteY10678"/>
                </a:cxn>
                <a:cxn ang="0">
                  <a:pos x="connsiteX10679" y="connsiteY10679"/>
                </a:cxn>
                <a:cxn ang="0">
                  <a:pos x="connsiteX10680" y="connsiteY10680"/>
                </a:cxn>
                <a:cxn ang="0">
                  <a:pos x="connsiteX10681" y="connsiteY10681"/>
                </a:cxn>
                <a:cxn ang="0">
                  <a:pos x="connsiteX10682" y="connsiteY10682"/>
                </a:cxn>
                <a:cxn ang="0">
                  <a:pos x="connsiteX10683" y="connsiteY10683"/>
                </a:cxn>
                <a:cxn ang="0">
                  <a:pos x="connsiteX10684" y="connsiteY10684"/>
                </a:cxn>
                <a:cxn ang="0">
                  <a:pos x="connsiteX10685" y="connsiteY10685"/>
                </a:cxn>
                <a:cxn ang="0">
                  <a:pos x="connsiteX10686" y="connsiteY10686"/>
                </a:cxn>
                <a:cxn ang="0">
                  <a:pos x="connsiteX10687" y="connsiteY10687"/>
                </a:cxn>
                <a:cxn ang="0">
                  <a:pos x="connsiteX10688" y="connsiteY10688"/>
                </a:cxn>
                <a:cxn ang="0">
                  <a:pos x="connsiteX10689" y="connsiteY10689"/>
                </a:cxn>
                <a:cxn ang="0">
                  <a:pos x="connsiteX10690" y="connsiteY10690"/>
                </a:cxn>
                <a:cxn ang="0">
                  <a:pos x="connsiteX10691" y="connsiteY10691"/>
                </a:cxn>
                <a:cxn ang="0">
                  <a:pos x="connsiteX10692" y="connsiteY10692"/>
                </a:cxn>
                <a:cxn ang="0">
                  <a:pos x="connsiteX10693" y="connsiteY10693"/>
                </a:cxn>
                <a:cxn ang="0">
                  <a:pos x="connsiteX10694" y="connsiteY10694"/>
                </a:cxn>
                <a:cxn ang="0">
                  <a:pos x="connsiteX10695" y="connsiteY10695"/>
                </a:cxn>
                <a:cxn ang="0">
                  <a:pos x="connsiteX10696" y="connsiteY10696"/>
                </a:cxn>
                <a:cxn ang="0">
                  <a:pos x="connsiteX10697" y="connsiteY10697"/>
                </a:cxn>
                <a:cxn ang="0">
                  <a:pos x="connsiteX10698" y="connsiteY10698"/>
                </a:cxn>
                <a:cxn ang="0">
                  <a:pos x="connsiteX10699" y="connsiteY10699"/>
                </a:cxn>
                <a:cxn ang="0">
                  <a:pos x="connsiteX10700" y="connsiteY10700"/>
                </a:cxn>
                <a:cxn ang="0">
                  <a:pos x="connsiteX10701" y="connsiteY10701"/>
                </a:cxn>
                <a:cxn ang="0">
                  <a:pos x="connsiteX10702" y="connsiteY10702"/>
                </a:cxn>
                <a:cxn ang="0">
                  <a:pos x="connsiteX10703" y="connsiteY10703"/>
                </a:cxn>
                <a:cxn ang="0">
                  <a:pos x="connsiteX10704" y="connsiteY10704"/>
                </a:cxn>
                <a:cxn ang="0">
                  <a:pos x="connsiteX10705" y="connsiteY10705"/>
                </a:cxn>
                <a:cxn ang="0">
                  <a:pos x="connsiteX10706" y="connsiteY10706"/>
                </a:cxn>
                <a:cxn ang="0">
                  <a:pos x="connsiteX10707" y="connsiteY10707"/>
                </a:cxn>
                <a:cxn ang="0">
                  <a:pos x="connsiteX10708" y="connsiteY10708"/>
                </a:cxn>
                <a:cxn ang="0">
                  <a:pos x="connsiteX10709" y="connsiteY10709"/>
                </a:cxn>
                <a:cxn ang="0">
                  <a:pos x="connsiteX10710" y="connsiteY10710"/>
                </a:cxn>
                <a:cxn ang="0">
                  <a:pos x="connsiteX10711" y="connsiteY10711"/>
                </a:cxn>
                <a:cxn ang="0">
                  <a:pos x="connsiteX10712" y="connsiteY10712"/>
                </a:cxn>
                <a:cxn ang="0">
                  <a:pos x="connsiteX10713" y="connsiteY10713"/>
                </a:cxn>
                <a:cxn ang="0">
                  <a:pos x="connsiteX10714" y="connsiteY10714"/>
                </a:cxn>
                <a:cxn ang="0">
                  <a:pos x="connsiteX10715" y="connsiteY10715"/>
                </a:cxn>
                <a:cxn ang="0">
                  <a:pos x="connsiteX10716" y="connsiteY10716"/>
                </a:cxn>
                <a:cxn ang="0">
                  <a:pos x="connsiteX10717" y="connsiteY10717"/>
                </a:cxn>
                <a:cxn ang="0">
                  <a:pos x="connsiteX10718" y="connsiteY10718"/>
                </a:cxn>
                <a:cxn ang="0">
                  <a:pos x="connsiteX10719" y="connsiteY10719"/>
                </a:cxn>
                <a:cxn ang="0">
                  <a:pos x="connsiteX10720" y="connsiteY10720"/>
                </a:cxn>
                <a:cxn ang="0">
                  <a:pos x="connsiteX10721" y="connsiteY10721"/>
                </a:cxn>
                <a:cxn ang="0">
                  <a:pos x="connsiteX10722" y="connsiteY10722"/>
                </a:cxn>
                <a:cxn ang="0">
                  <a:pos x="connsiteX10723" y="connsiteY10723"/>
                </a:cxn>
                <a:cxn ang="0">
                  <a:pos x="connsiteX10724" y="connsiteY10724"/>
                </a:cxn>
                <a:cxn ang="0">
                  <a:pos x="connsiteX10725" y="connsiteY10725"/>
                </a:cxn>
                <a:cxn ang="0">
                  <a:pos x="connsiteX10726" y="connsiteY10726"/>
                </a:cxn>
                <a:cxn ang="0">
                  <a:pos x="connsiteX10727" y="connsiteY10727"/>
                </a:cxn>
                <a:cxn ang="0">
                  <a:pos x="connsiteX10728" y="connsiteY10728"/>
                </a:cxn>
                <a:cxn ang="0">
                  <a:pos x="connsiteX10729" y="connsiteY10729"/>
                </a:cxn>
                <a:cxn ang="0">
                  <a:pos x="connsiteX10730" y="connsiteY10730"/>
                </a:cxn>
                <a:cxn ang="0">
                  <a:pos x="connsiteX10731" y="connsiteY10731"/>
                </a:cxn>
                <a:cxn ang="0">
                  <a:pos x="connsiteX10732" y="connsiteY10732"/>
                </a:cxn>
                <a:cxn ang="0">
                  <a:pos x="connsiteX10733" y="connsiteY10733"/>
                </a:cxn>
                <a:cxn ang="0">
                  <a:pos x="connsiteX10734" y="connsiteY10734"/>
                </a:cxn>
                <a:cxn ang="0">
                  <a:pos x="connsiteX10735" y="connsiteY10735"/>
                </a:cxn>
                <a:cxn ang="0">
                  <a:pos x="connsiteX10736" y="connsiteY10736"/>
                </a:cxn>
                <a:cxn ang="0">
                  <a:pos x="connsiteX10737" y="connsiteY10737"/>
                </a:cxn>
                <a:cxn ang="0">
                  <a:pos x="connsiteX10738" y="connsiteY10738"/>
                </a:cxn>
                <a:cxn ang="0">
                  <a:pos x="connsiteX10739" y="connsiteY10739"/>
                </a:cxn>
                <a:cxn ang="0">
                  <a:pos x="connsiteX10740" y="connsiteY10740"/>
                </a:cxn>
                <a:cxn ang="0">
                  <a:pos x="connsiteX10741" y="connsiteY10741"/>
                </a:cxn>
                <a:cxn ang="0">
                  <a:pos x="connsiteX10742" y="connsiteY10742"/>
                </a:cxn>
                <a:cxn ang="0">
                  <a:pos x="connsiteX10743" y="connsiteY10743"/>
                </a:cxn>
                <a:cxn ang="0">
                  <a:pos x="connsiteX10744" y="connsiteY10744"/>
                </a:cxn>
                <a:cxn ang="0">
                  <a:pos x="connsiteX10745" y="connsiteY10745"/>
                </a:cxn>
                <a:cxn ang="0">
                  <a:pos x="connsiteX10746" y="connsiteY10746"/>
                </a:cxn>
                <a:cxn ang="0">
                  <a:pos x="connsiteX10747" y="connsiteY10747"/>
                </a:cxn>
                <a:cxn ang="0">
                  <a:pos x="connsiteX10748" y="connsiteY10748"/>
                </a:cxn>
                <a:cxn ang="0">
                  <a:pos x="connsiteX10749" y="connsiteY10749"/>
                </a:cxn>
                <a:cxn ang="0">
                  <a:pos x="connsiteX10750" y="connsiteY10750"/>
                </a:cxn>
                <a:cxn ang="0">
                  <a:pos x="connsiteX10751" y="connsiteY10751"/>
                </a:cxn>
                <a:cxn ang="0">
                  <a:pos x="connsiteX10752" y="connsiteY10752"/>
                </a:cxn>
                <a:cxn ang="0">
                  <a:pos x="connsiteX10753" y="connsiteY10753"/>
                </a:cxn>
                <a:cxn ang="0">
                  <a:pos x="connsiteX10754" y="connsiteY10754"/>
                </a:cxn>
                <a:cxn ang="0">
                  <a:pos x="connsiteX10755" y="connsiteY10755"/>
                </a:cxn>
                <a:cxn ang="0">
                  <a:pos x="connsiteX10756" y="connsiteY10756"/>
                </a:cxn>
                <a:cxn ang="0">
                  <a:pos x="connsiteX10757" y="connsiteY10757"/>
                </a:cxn>
                <a:cxn ang="0">
                  <a:pos x="connsiteX10758" y="connsiteY10758"/>
                </a:cxn>
                <a:cxn ang="0">
                  <a:pos x="connsiteX10759" y="connsiteY10759"/>
                </a:cxn>
                <a:cxn ang="0">
                  <a:pos x="connsiteX10760" y="connsiteY10760"/>
                </a:cxn>
                <a:cxn ang="0">
                  <a:pos x="connsiteX10761" y="connsiteY10761"/>
                </a:cxn>
                <a:cxn ang="0">
                  <a:pos x="connsiteX10762" y="connsiteY10762"/>
                </a:cxn>
                <a:cxn ang="0">
                  <a:pos x="connsiteX10763" y="connsiteY10763"/>
                </a:cxn>
                <a:cxn ang="0">
                  <a:pos x="connsiteX10764" y="connsiteY10764"/>
                </a:cxn>
                <a:cxn ang="0">
                  <a:pos x="connsiteX10765" y="connsiteY10765"/>
                </a:cxn>
                <a:cxn ang="0">
                  <a:pos x="connsiteX10766" y="connsiteY10766"/>
                </a:cxn>
                <a:cxn ang="0">
                  <a:pos x="connsiteX10767" y="connsiteY10767"/>
                </a:cxn>
                <a:cxn ang="0">
                  <a:pos x="connsiteX10768" y="connsiteY10768"/>
                </a:cxn>
                <a:cxn ang="0">
                  <a:pos x="connsiteX10769" y="connsiteY10769"/>
                </a:cxn>
                <a:cxn ang="0">
                  <a:pos x="connsiteX10770" y="connsiteY10770"/>
                </a:cxn>
                <a:cxn ang="0">
                  <a:pos x="connsiteX10771" y="connsiteY10771"/>
                </a:cxn>
                <a:cxn ang="0">
                  <a:pos x="connsiteX10772" y="connsiteY10772"/>
                </a:cxn>
                <a:cxn ang="0">
                  <a:pos x="connsiteX10773" y="connsiteY10773"/>
                </a:cxn>
                <a:cxn ang="0">
                  <a:pos x="connsiteX10774" y="connsiteY10774"/>
                </a:cxn>
                <a:cxn ang="0">
                  <a:pos x="connsiteX10775" y="connsiteY10775"/>
                </a:cxn>
                <a:cxn ang="0">
                  <a:pos x="connsiteX10776" y="connsiteY10776"/>
                </a:cxn>
                <a:cxn ang="0">
                  <a:pos x="connsiteX10777" y="connsiteY10777"/>
                </a:cxn>
                <a:cxn ang="0">
                  <a:pos x="connsiteX10778" y="connsiteY10778"/>
                </a:cxn>
                <a:cxn ang="0">
                  <a:pos x="connsiteX10779" y="connsiteY10779"/>
                </a:cxn>
                <a:cxn ang="0">
                  <a:pos x="connsiteX10780" y="connsiteY10780"/>
                </a:cxn>
                <a:cxn ang="0">
                  <a:pos x="connsiteX10781" y="connsiteY10781"/>
                </a:cxn>
                <a:cxn ang="0">
                  <a:pos x="connsiteX10782" y="connsiteY10782"/>
                </a:cxn>
                <a:cxn ang="0">
                  <a:pos x="connsiteX10783" y="connsiteY10783"/>
                </a:cxn>
                <a:cxn ang="0">
                  <a:pos x="connsiteX10784" y="connsiteY10784"/>
                </a:cxn>
                <a:cxn ang="0">
                  <a:pos x="connsiteX10785" y="connsiteY10785"/>
                </a:cxn>
                <a:cxn ang="0">
                  <a:pos x="connsiteX10786" y="connsiteY10786"/>
                </a:cxn>
                <a:cxn ang="0">
                  <a:pos x="connsiteX10787" y="connsiteY10787"/>
                </a:cxn>
                <a:cxn ang="0">
                  <a:pos x="connsiteX10788" y="connsiteY10788"/>
                </a:cxn>
                <a:cxn ang="0">
                  <a:pos x="connsiteX10789" y="connsiteY10789"/>
                </a:cxn>
                <a:cxn ang="0">
                  <a:pos x="connsiteX10790" y="connsiteY10790"/>
                </a:cxn>
                <a:cxn ang="0">
                  <a:pos x="connsiteX10791" y="connsiteY10791"/>
                </a:cxn>
                <a:cxn ang="0">
                  <a:pos x="connsiteX10792" y="connsiteY10792"/>
                </a:cxn>
                <a:cxn ang="0">
                  <a:pos x="connsiteX10793" y="connsiteY10793"/>
                </a:cxn>
                <a:cxn ang="0">
                  <a:pos x="connsiteX10794" y="connsiteY10794"/>
                </a:cxn>
                <a:cxn ang="0">
                  <a:pos x="connsiteX10795" y="connsiteY10795"/>
                </a:cxn>
                <a:cxn ang="0">
                  <a:pos x="connsiteX10796" y="connsiteY10796"/>
                </a:cxn>
                <a:cxn ang="0">
                  <a:pos x="connsiteX10797" y="connsiteY10797"/>
                </a:cxn>
                <a:cxn ang="0">
                  <a:pos x="connsiteX10798" y="connsiteY10798"/>
                </a:cxn>
                <a:cxn ang="0">
                  <a:pos x="connsiteX10799" y="connsiteY10799"/>
                </a:cxn>
                <a:cxn ang="0">
                  <a:pos x="connsiteX10800" y="connsiteY10800"/>
                </a:cxn>
                <a:cxn ang="0">
                  <a:pos x="connsiteX10801" y="connsiteY10801"/>
                </a:cxn>
                <a:cxn ang="0">
                  <a:pos x="connsiteX10802" y="connsiteY10802"/>
                </a:cxn>
                <a:cxn ang="0">
                  <a:pos x="connsiteX10803" y="connsiteY10803"/>
                </a:cxn>
                <a:cxn ang="0">
                  <a:pos x="connsiteX10804" y="connsiteY10804"/>
                </a:cxn>
                <a:cxn ang="0">
                  <a:pos x="connsiteX10805" y="connsiteY10805"/>
                </a:cxn>
                <a:cxn ang="0">
                  <a:pos x="connsiteX10806" y="connsiteY10806"/>
                </a:cxn>
                <a:cxn ang="0">
                  <a:pos x="connsiteX10807" y="connsiteY10807"/>
                </a:cxn>
                <a:cxn ang="0">
                  <a:pos x="connsiteX10808" y="connsiteY10808"/>
                </a:cxn>
                <a:cxn ang="0">
                  <a:pos x="connsiteX10809" y="connsiteY10809"/>
                </a:cxn>
                <a:cxn ang="0">
                  <a:pos x="connsiteX10810" y="connsiteY10810"/>
                </a:cxn>
                <a:cxn ang="0">
                  <a:pos x="connsiteX10811" y="connsiteY10811"/>
                </a:cxn>
                <a:cxn ang="0">
                  <a:pos x="connsiteX10812" y="connsiteY10812"/>
                </a:cxn>
                <a:cxn ang="0">
                  <a:pos x="connsiteX10813" y="connsiteY10813"/>
                </a:cxn>
                <a:cxn ang="0">
                  <a:pos x="connsiteX10814" y="connsiteY10814"/>
                </a:cxn>
                <a:cxn ang="0">
                  <a:pos x="connsiteX10815" y="connsiteY10815"/>
                </a:cxn>
                <a:cxn ang="0">
                  <a:pos x="connsiteX10816" y="connsiteY10816"/>
                </a:cxn>
                <a:cxn ang="0">
                  <a:pos x="connsiteX10817" y="connsiteY10817"/>
                </a:cxn>
                <a:cxn ang="0">
                  <a:pos x="connsiteX10818" y="connsiteY10818"/>
                </a:cxn>
                <a:cxn ang="0">
                  <a:pos x="connsiteX10819" y="connsiteY10819"/>
                </a:cxn>
                <a:cxn ang="0">
                  <a:pos x="connsiteX10820" y="connsiteY10820"/>
                </a:cxn>
                <a:cxn ang="0">
                  <a:pos x="connsiteX10821" y="connsiteY10821"/>
                </a:cxn>
                <a:cxn ang="0">
                  <a:pos x="connsiteX10822" y="connsiteY10822"/>
                </a:cxn>
                <a:cxn ang="0">
                  <a:pos x="connsiteX10823" y="connsiteY10823"/>
                </a:cxn>
                <a:cxn ang="0">
                  <a:pos x="connsiteX10824" y="connsiteY10824"/>
                </a:cxn>
                <a:cxn ang="0">
                  <a:pos x="connsiteX10825" y="connsiteY10825"/>
                </a:cxn>
                <a:cxn ang="0">
                  <a:pos x="connsiteX10826" y="connsiteY10826"/>
                </a:cxn>
                <a:cxn ang="0">
                  <a:pos x="connsiteX10827" y="connsiteY10827"/>
                </a:cxn>
                <a:cxn ang="0">
                  <a:pos x="connsiteX10828" y="connsiteY10828"/>
                </a:cxn>
                <a:cxn ang="0">
                  <a:pos x="connsiteX10829" y="connsiteY10829"/>
                </a:cxn>
                <a:cxn ang="0">
                  <a:pos x="connsiteX10830" y="connsiteY10830"/>
                </a:cxn>
                <a:cxn ang="0">
                  <a:pos x="connsiteX10831" y="connsiteY10831"/>
                </a:cxn>
                <a:cxn ang="0">
                  <a:pos x="connsiteX10832" y="connsiteY10832"/>
                </a:cxn>
                <a:cxn ang="0">
                  <a:pos x="connsiteX10833" y="connsiteY10833"/>
                </a:cxn>
                <a:cxn ang="0">
                  <a:pos x="connsiteX10834" y="connsiteY10834"/>
                </a:cxn>
                <a:cxn ang="0">
                  <a:pos x="connsiteX10835" y="connsiteY10835"/>
                </a:cxn>
                <a:cxn ang="0">
                  <a:pos x="connsiteX10836" y="connsiteY10836"/>
                </a:cxn>
                <a:cxn ang="0">
                  <a:pos x="connsiteX10837" y="connsiteY10837"/>
                </a:cxn>
                <a:cxn ang="0">
                  <a:pos x="connsiteX10838" y="connsiteY10838"/>
                </a:cxn>
                <a:cxn ang="0">
                  <a:pos x="connsiteX10839" y="connsiteY10839"/>
                </a:cxn>
                <a:cxn ang="0">
                  <a:pos x="connsiteX10840" y="connsiteY10840"/>
                </a:cxn>
                <a:cxn ang="0">
                  <a:pos x="connsiteX10841" y="connsiteY10841"/>
                </a:cxn>
                <a:cxn ang="0">
                  <a:pos x="connsiteX10842" y="connsiteY10842"/>
                </a:cxn>
                <a:cxn ang="0">
                  <a:pos x="connsiteX10843" y="connsiteY10843"/>
                </a:cxn>
                <a:cxn ang="0">
                  <a:pos x="connsiteX10844" y="connsiteY10844"/>
                </a:cxn>
                <a:cxn ang="0">
                  <a:pos x="connsiteX10845" y="connsiteY10845"/>
                </a:cxn>
                <a:cxn ang="0">
                  <a:pos x="connsiteX10846" y="connsiteY10846"/>
                </a:cxn>
                <a:cxn ang="0">
                  <a:pos x="connsiteX10847" y="connsiteY10847"/>
                </a:cxn>
                <a:cxn ang="0">
                  <a:pos x="connsiteX10848" y="connsiteY10848"/>
                </a:cxn>
                <a:cxn ang="0">
                  <a:pos x="connsiteX10849" y="connsiteY10849"/>
                </a:cxn>
                <a:cxn ang="0">
                  <a:pos x="connsiteX10850" y="connsiteY10850"/>
                </a:cxn>
                <a:cxn ang="0">
                  <a:pos x="connsiteX10851" y="connsiteY10851"/>
                </a:cxn>
                <a:cxn ang="0">
                  <a:pos x="connsiteX10852" y="connsiteY10852"/>
                </a:cxn>
                <a:cxn ang="0">
                  <a:pos x="connsiteX10853" y="connsiteY10853"/>
                </a:cxn>
                <a:cxn ang="0">
                  <a:pos x="connsiteX10854" y="connsiteY10854"/>
                </a:cxn>
                <a:cxn ang="0">
                  <a:pos x="connsiteX10855" y="connsiteY10855"/>
                </a:cxn>
                <a:cxn ang="0">
                  <a:pos x="connsiteX10856" y="connsiteY10856"/>
                </a:cxn>
                <a:cxn ang="0">
                  <a:pos x="connsiteX10857" y="connsiteY10857"/>
                </a:cxn>
                <a:cxn ang="0">
                  <a:pos x="connsiteX10858" y="connsiteY10858"/>
                </a:cxn>
                <a:cxn ang="0">
                  <a:pos x="connsiteX10859" y="connsiteY10859"/>
                </a:cxn>
                <a:cxn ang="0">
                  <a:pos x="connsiteX10860" y="connsiteY10860"/>
                </a:cxn>
                <a:cxn ang="0">
                  <a:pos x="connsiteX10861" y="connsiteY10861"/>
                </a:cxn>
                <a:cxn ang="0">
                  <a:pos x="connsiteX10862" y="connsiteY10862"/>
                </a:cxn>
                <a:cxn ang="0">
                  <a:pos x="connsiteX10863" y="connsiteY10863"/>
                </a:cxn>
                <a:cxn ang="0">
                  <a:pos x="connsiteX10864" y="connsiteY10864"/>
                </a:cxn>
                <a:cxn ang="0">
                  <a:pos x="connsiteX10865" y="connsiteY10865"/>
                </a:cxn>
                <a:cxn ang="0">
                  <a:pos x="connsiteX10866" y="connsiteY10866"/>
                </a:cxn>
                <a:cxn ang="0">
                  <a:pos x="connsiteX10867" y="connsiteY10867"/>
                </a:cxn>
                <a:cxn ang="0">
                  <a:pos x="connsiteX10868" y="connsiteY10868"/>
                </a:cxn>
                <a:cxn ang="0">
                  <a:pos x="connsiteX10869" y="connsiteY10869"/>
                </a:cxn>
                <a:cxn ang="0">
                  <a:pos x="connsiteX10870" y="connsiteY10870"/>
                </a:cxn>
                <a:cxn ang="0">
                  <a:pos x="connsiteX10871" y="connsiteY10871"/>
                </a:cxn>
                <a:cxn ang="0">
                  <a:pos x="connsiteX10872" y="connsiteY10872"/>
                </a:cxn>
                <a:cxn ang="0">
                  <a:pos x="connsiteX10873" y="connsiteY10873"/>
                </a:cxn>
                <a:cxn ang="0">
                  <a:pos x="connsiteX10874" y="connsiteY10874"/>
                </a:cxn>
                <a:cxn ang="0">
                  <a:pos x="connsiteX10875" y="connsiteY10875"/>
                </a:cxn>
                <a:cxn ang="0">
                  <a:pos x="connsiteX10876" y="connsiteY10876"/>
                </a:cxn>
                <a:cxn ang="0">
                  <a:pos x="connsiteX10877" y="connsiteY10877"/>
                </a:cxn>
                <a:cxn ang="0">
                  <a:pos x="connsiteX10878" y="connsiteY10878"/>
                </a:cxn>
                <a:cxn ang="0">
                  <a:pos x="connsiteX10879" y="connsiteY10879"/>
                </a:cxn>
                <a:cxn ang="0">
                  <a:pos x="connsiteX10880" y="connsiteY10880"/>
                </a:cxn>
                <a:cxn ang="0">
                  <a:pos x="connsiteX10881" y="connsiteY10881"/>
                </a:cxn>
                <a:cxn ang="0">
                  <a:pos x="connsiteX10882" y="connsiteY10882"/>
                </a:cxn>
                <a:cxn ang="0">
                  <a:pos x="connsiteX10883" y="connsiteY10883"/>
                </a:cxn>
                <a:cxn ang="0">
                  <a:pos x="connsiteX10884" y="connsiteY10884"/>
                </a:cxn>
                <a:cxn ang="0">
                  <a:pos x="connsiteX10885" y="connsiteY10885"/>
                </a:cxn>
                <a:cxn ang="0">
                  <a:pos x="connsiteX10886" y="connsiteY10886"/>
                </a:cxn>
                <a:cxn ang="0">
                  <a:pos x="connsiteX10887" y="connsiteY10887"/>
                </a:cxn>
                <a:cxn ang="0">
                  <a:pos x="connsiteX10888" y="connsiteY10888"/>
                </a:cxn>
                <a:cxn ang="0">
                  <a:pos x="connsiteX10889" y="connsiteY10889"/>
                </a:cxn>
                <a:cxn ang="0">
                  <a:pos x="connsiteX10890" y="connsiteY10890"/>
                </a:cxn>
                <a:cxn ang="0">
                  <a:pos x="connsiteX10891" y="connsiteY10891"/>
                </a:cxn>
                <a:cxn ang="0">
                  <a:pos x="connsiteX10892" y="connsiteY10892"/>
                </a:cxn>
                <a:cxn ang="0">
                  <a:pos x="connsiteX10893" y="connsiteY10893"/>
                </a:cxn>
                <a:cxn ang="0">
                  <a:pos x="connsiteX10894" y="connsiteY10894"/>
                </a:cxn>
                <a:cxn ang="0">
                  <a:pos x="connsiteX10895" y="connsiteY10895"/>
                </a:cxn>
                <a:cxn ang="0">
                  <a:pos x="connsiteX10896" y="connsiteY10896"/>
                </a:cxn>
                <a:cxn ang="0">
                  <a:pos x="connsiteX10897" y="connsiteY10897"/>
                </a:cxn>
                <a:cxn ang="0">
                  <a:pos x="connsiteX10898" y="connsiteY10898"/>
                </a:cxn>
                <a:cxn ang="0">
                  <a:pos x="connsiteX10899" y="connsiteY10899"/>
                </a:cxn>
                <a:cxn ang="0">
                  <a:pos x="connsiteX10900" y="connsiteY10900"/>
                </a:cxn>
                <a:cxn ang="0">
                  <a:pos x="connsiteX10901" y="connsiteY10901"/>
                </a:cxn>
                <a:cxn ang="0">
                  <a:pos x="connsiteX10902" y="connsiteY10902"/>
                </a:cxn>
                <a:cxn ang="0">
                  <a:pos x="connsiteX10903" y="connsiteY10903"/>
                </a:cxn>
                <a:cxn ang="0">
                  <a:pos x="connsiteX10904" y="connsiteY10904"/>
                </a:cxn>
                <a:cxn ang="0">
                  <a:pos x="connsiteX10905" y="connsiteY10905"/>
                </a:cxn>
                <a:cxn ang="0">
                  <a:pos x="connsiteX10906" y="connsiteY10906"/>
                </a:cxn>
                <a:cxn ang="0">
                  <a:pos x="connsiteX10907" y="connsiteY10907"/>
                </a:cxn>
                <a:cxn ang="0">
                  <a:pos x="connsiteX10908" y="connsiteY10908"/>
                </a:cxn>
                <a:cxn ang="0">
                  <a:pos x="connsiteX10909" y="connsiteY10909"/>
                </a:cxn>
                <a:cxn ang="0">
                  <a:pos x="connsiteX10910" y="connsiteY10910"/>
                </a:cxn>
                <a:cxn ang="0">
                  <a:pos x="connsiteX10911" y="connsiteY10911"/>
                </a:cxn>
                <a:cxn ang="0">
                  <a:pos x="connsiteX10912" y="connsiteY10912"/>
                </a:cxn>
                <a:cxn ang="0">
                  <a:pos x="connsiteX10913" y="connsiteY10913"/>
                </a:cxn>
                <a:cxn ang="0">
                  <a:pos x="connsiteX10914" y="connsiteY10914"/>
                </a:cxn>
                <a:cxn ang="0">
                  <a:pos x="connsiteX10915" y="connsiteY10915"/>
                </a:cxn>
                <a:cxn ang="0">
                  <a:pos x="connsiteX10916" y="connsiteY10916"/>
                </a:cxn>
                <a:cxn ang="0">
                  <a:pos x="connsiteX10917" y="connsiteY10917"/>
                </a:cxn>
                <a:cxn ang="0">
                  <a:pos x="connsiteX10918" y="connsiteY10918"/>
                </a:cxn>
                <a:cxn ang="0">
                  <a:pos x="connsiteX10919" y="connsiteY10919"/>
                </a:cxn>
                <a:cxn ang="0">
                  <a:pos x="connsiteX10920" y="connsiteY10920"/>
                </a:cxn>
                <a:cxn ang="0">
                  <a:pos x="connsiteX10921" y="connsiteY10921"/>
                </a:cxn>
                <a:cxn ang="0">
                  <a:pos x="connsiteX10922" y="connsiteY10922"/>
                </a:cxn>
                <a:cxn ang="0">
                  <a:pos x="connsiteX10923" y="connsiteY10923"/>
                </a:cxn>
                <a:cxn ang="0">
                  <a:pos x="connsiteX10924" y="connsiteY10924"/>
                </a:cxn>
                <a:cxn ang="0">
                  <a:pos x="connsiteX10925" y="connsiteY10925"/>
                </a:cxn>
                <a:cxn ang="0">
                  <a:pos x="connsiteX10926" y="connsiteY10926"/>
                </a:cxn>
                <a:cxn ang="0">
                  <a:pos x="connsiteX10927" y="connsiteY10927"/>
                </a:cxn>
                <a:cxn ang="0">
                  <a:pos x="connsiteX10928" y="connsiteY10928"/>
                </a:cxn>
                <a:cxn ang="0">
                  <a:pos x="connsiteX10929" y="connsiteY10929"/>
                </a:cxn>
                <a:cxn ang="0">
                  <a:pos x="connsiteX10930" y="connsiteY10930"/>
                </a:cxn>
                <a:cxn ang="0">
                  <a:pos x="connsiteX10931" y="connsiteY10931"/>
                </a:cxn>
                <a:cxn ang="0">
                  <a:pos x="connsiteX10932" y="connsiteY10932"/>
                </a:cxn>
                <a:cxn ang="0">
                  <a:pos x="connsiteX10933" y="connsiteY10933"/>
                </a:cxn>
                <a:cxn ang="0">
                  <a:pos x="connsiteX10934" y="connsiteY10934"/>
                </a:cxn>
                <a:cxn ang="0">
                  <a:pos x="connsiteX10935" y="connsiteY10935"/>
                </a:cxn>
                <a:cxn ang="0">
                  <a:pos x="connsiteX10936" y="connsiteY10936"/>
                </a:cxn>
                <a:cxn ang="0">
                  <a:pos x="connsiteX10937" y="connsiteY10937"/>
                </a:cxn>
                <a:cxn ang="0">
                  <a:pos x="connsiteX10938" y="connsiteY10938"/>
                </a:cxn>
                <a:cxn ang="0">
                  <a:pos x="connsiteX10939" y="connsiteY10939"/>
                </a:cxn>
                <a:cxn ang="0">
                  <a:pos x="connsiteX10940" y="connsiteY10940"/>
                </a:cxn>
                <a:cxn ang="0">
                  <a:pos x="connsiteX10941" y="connsiteY10941"/>
                </a:cxn>
                <a:cxn ang="0">
                  <a:pos x="connsiteX10942" y="connsiteY10942"/>
                </a:cxn>
                <a:cxn ang="0">
                  <a:pos x="connsiteX10943" y="connsiteY10943"/>
                </a:cxn>
                <a:cxn ang="0">
                  <a:pos x="connsiteX10944" y="connsiteY10944"/>
                </a:cxn>
                <a:cxn ang="0">
                  <a:pos x="connsiteX10945" y="connsiteY10945"/>
                </a:cxn>
                <a:cxn ang="0">
                  <a:pos x="connsiteX10946" y="connsiteY10946"/>
                </a:cxn>
                <a:cxn ang="0">
                  <a:pos x="connsiteX10947" y="connsiteY10947"/>
                </a:cxn>
                <a:cxn ang="0">
                  <a:pos x="connsiteX10948" y="connsiteY10948"/>
                </a:cxn>
                <a:cxn ang="0">
                  <a:pos x="connsiteX10949" y="connsiteY10949"/>
                </a:cxn>
                <a:cxn ang="0">
                  <a:pos x="connsiteX10950" y="connsiteY10950"/>
                </a:cxn>
                <a:cxn ang="0">
                  <a:pos x="connsiteX10951" y="connsiteY10951"/>
                </a:cxn>
                <a:cxn ang="0">
                  <a:pos x="connsiteX10952" y="connsiteY10952"/>
                </a:cxn>
                <a:cxn ang="0">
                  <a:pos x="connsiteX10953" y="connsiteY10953"/>
                </a:cxn>
                <a:cxn ang="0">
                  <a:pos x="connsiteX10954" y="connsiteY10954"/>
                </a:cxn>
                <a:cxn ang="0">
                  <a:pos x="connsiteX10955" y="connsiteY10955"/>
                </a:cxn>
                <a:cxn ang="0">
                  <a:pos x="connsiteX10956" y="connsiteY10956"/>
                </a:cxn>
                <a:cxn ang="0">
                  <a:pos x="connsiteX10957" y="connsiteY10957"/>
                </a:cxn>
                <a:cxn ang="0">
                  <a:pos x="connsiteX10958" y="connsiteY10958"/>
                </a:cxn>
                <a:cxn ang="0">
                  <a:pos x="connsiteX10959" y="connsiteY10959"/>
                </a:cxn>
                <a:cxn ang="0">
                  <a:pos x="connsiteX10960" y="connsiteY10960"/>
                </a:cxn>
                <a:cxn ang="0">
                  <a:pos x="connsiteX10961" y="connsiteY10961"/>
                </a:cxn>
                <a:cxn ang="0">
                  <a:pos x="connsiteX10962" y="connsiteY10962"/>
                </a:cxn>
                <a:cxn ang="0">
                  <a:pos x="connsiteX10963" y="connsiteY10963"/>
                </a:cxn>
                <a:cxn ang="0">
                  <a:pos x="connsiteX10964" y="connsiteY10964"/>
                </a:cxn>
                <a:cxn ang="0">
                  <a:pos x="connsiteX10965" y="connsiteY10965"/>
                </a:cxn>
                <a:cxn ang="0">
                  <a:pos x="connsiteX10966" y="connsiteY10966"/>
                </a:cxn>
                <a:cxn ang="0">
                  <a:pos x="connsiteX10967" y="connsiteY10967"/>
                </a:cxn>
                <a:cxn ang="0">
                  <a:pos x="connsiteX10968" y="connsiteY10968"/>
                </a:cxn>
                <a:cxn ang="0">
                  <a:pos x="connsiteX10969" y="connsiteY10969"/>
                </a:cxn>
                <a:cxn ang="0">
                  <a:pos x="connsiteX10970" y="connsiteY10970"/>
                </a:cxn>
                <a:cxn ang="0">
                  <a:pos x="connsiteX10971" y="connsiteY10971"/>
                </a:cxn>
                <a:cxn ang="0">
                  <a:pos x="connsiteX10972" y="connsiteY10972"/>
                </a:cxn>
                <a:cxn ang="0">
                  <a:pos x="connsiteX10973" y="connsiteY10973"/>
                </a:cxn>
                <a:cxn ang="0">
                  <a:pos x="connsiteX10974" y="connsiteY10974"/>
                </a:cxn>
                <a:cxn ang="0">
                  <a:pos x="connsiteX10975" y="connsiteY10975"/>
                </a:cxn>
                <a:cxn ang="0">
                  <a:pos x="connsiteX10976" y="connsiteY10976"/>
                </a:cxn>
                <a:cxn ang="0">
                  <a:pos x="connsiteX10977" y="connsiteY10977"/>
                </a:cxn>
                <a:cxn ang="0">
                  <a:pos x="connsiteX10978" y="connsiteY10978"/>
                </a:cxn>
                <a:cxn ang="0">
                  <a:pos x="connsiteX10979" y="connsiteY10979"/>
                </a:cxn>
                <a:cxn ang="0">
                  <a:pos x="connsiteX10980" y="connsiteY10980"/>
                </a:cxn>
                <a:cxn ang="0">
                  <a:pos x="connsiteX10981" y="connsiteY10981"/>
                </a:cxn>
                <a:cxn ang="0">
                  <a:pos x="connsiteX10982" y="connsiteY10982"/>
                </a:cxn>
                <a:cxn ang="0">
                  <a:pos x="connsiteX10983" y="connsiteY10983"/>
                </a:cxn>
                <a:cxn ang="0">
                  <a:pos x="connsiteX10984" y="connsiteY10984"/>
                </a:cxn>
                <a:cxn ang="0">
                  <a:pos x="connsiteX10985" y="connsiteY10985"/>
                </a:cxn>
                <a:cxn ang="0">
                  <a:pos x="connsiteX10986" y="connsiteY10986"/>
                </a:cxn>
                <a:cxn ang="0">
                  <a:pos x="connsiteX10987" y="connsiteY10987"/>
                </a:cxn>
                <a:cxn ang="0">
                  <a:pos x="connsiteX10988" y="connsiteY10988"/>
                </a:cxn>
                <a:cxn ang="0">
                  <a:pos x="connsiteX10989" y="connsiteY10989"/>
                </a:cxn>
                <a:cxn ang="0">
                  <a:pos x="connsiteX10990" y="connsiteY10990"/>
                </a:cxn>
                <a:cxn ang="0">
                  <a:pos x="connsiteX10991" y="connsiteY10991"/>
                </a:cxn>
                <a:cxn ang="0">
                  <a:pos x="connsiteX10992" y="connsiteY10992"/>
                </a:cxn>
                <a:cxn ang="0">
                  <a:pos x="connsiteX10993" y="connsiteY10993"/>
                </a:cxn>
                <a:cxn ang="0">
                  <a:pos x="connsiteX10994" y="connsiteY10994"/>
                </a:cxn>
                <a:cxn ang="0">
                  <a:pos x="connsiteX10995" y="connsiteY10995"/>
                </a:cxn>
                <a:cxn ang="0">
                  <a:pos x="connsiteX10996" y="connsiteY10996"/>
                </a:cxn>
                <a:cxn ang="0">
                  <a:pos x="connsiteX10997" y="connsiteY10997"/>
                </a:cxn>
                <a:cxn ang="0">
                  <a:pos x="connsiteX10998" y="connsiteY10998"/>
                </a:cxn>
                <a:cxn ang="0">
                  <a:pos x="connsiteX10999" y="connsiteY10999"/>
                </a:cxn>
                <a:cxn ang="0">
                  <a:pos x="connsiteX11000" y="connsiteY11000"/>
                </a:cxn>
                <a:cxn ang="0">
                  <a:pos x="connsiteX11001" y="connsiteY11001"/>
                </a:cxn>
                <a:cxn ang="0">
                  <a:pos x="connsiteX11002" y="connsiteY11002"/>
                </a:cxn>
                <a:cxn ang="0">
                  <a:pos x="connsiteX11003" y="connsiteY11003"/>
                </a:cxn>
                <a:cxn ang="0">
                  <a:pos x="connsiteX11004" y="connsiteY11004"/>
                </a:cxn>
                <a:cxn ang="0">
                  <a:pos x="connsiteX11005" y="connsiteY11005"/>
                </a:cxn>
                <a:cxn ang="0">
                  <a:pos x="connsiteX11006" y="connsiteY11006"/>
                </a:cxn>
                <a:cxn ang="0">
                  <a:pos x="connsiteX11007" y="connsiteY11007"/>
                </a:cxn>
                <a:cxn ang="0">
                  <a:pos x="connsiteX11008" y="connsiteY11008"/>
                </a:cxn>
                <a:cxn ang="0">
                  <a:pos x="connsiteX11009" y="connsiteY11009"/>
                </a:cxn>
                <a:cxn ang="0">
                  <a:pos x="connsiteX11010" y="connsiteY11010"/>
                </a:cxn>
                <a:cxn ang="0">
                  <a:pos x="connsiteX11011" y="connsiteY11011"/>
                </a:cxn>
                <a:cxn ang="0">
                  <a:pos x="connsiteX11012" y="connsiteY11012"/>
                </a:cxn>
                <a:cxn ang="0">
                  <a:pos x="connsiteX11013" y="connsiteY11013"/>
                </a:cxn>
                <a:cxn ang="0">
                  <a:pos x="connsiteX11014" y="connsiteY11014"/>
                </a:cxn>
                <a:cxn ang="0">
                  <a:pos x="connsiteX11015" y="connsiteY11015"/>
                </a:cxn>
                <a:cxn ang="0">
                  <a:pos x="connsiteX11016" y="connsiteY11016"/>
                </a:cxn>
                <a:cxn ang="0">
                  <a:pos x="connsiteX11017" y="connsiteY11017"/>
                </a:cxn>
                <a:cxn ang="0">
                  <a:pos x="connsiteX11018" y="connsiteY11018"/>
                </a:cxn>
                <a:cxn ang="0">
                  <a:pos x="connsiteX11019" y="connsiteY11019"/>
                </a:cxn>
                <a:cxn ang="0">
                  <a:pos x="connsiteX11020" y="connsiteY11020"/>
                </a:cxn>
                <a:cxn ang="0">
                  <a:pos x="connsiteX11021" y="connsiteY11021"/>
                </a:cxn>
                <a:cxn ang="0">
                  <a:pos x="connsiteX11022" y="connsiteY11022"/>
                </a:cxn>
                <a:cxn ang="0">
                  <a:pos x="connsiteX11023" y="connsiteY11023"/>
                </a:cxn>
                <a:cxn ang="0">
                  <a:pos x="connsiteX11024" y="connsiteY11024"/>
                </a:cxn>
                <a:cxn ang="0">
                  <a:pos x="connsiteX11025" y="connsiteY11025"/>
                </a:cxn>
                <a:cxn ang="0">
                  <a:pos x="connsiteX11026" y="connsiteY11026"/>
                </a:cxn>
                <a:cxn ang="0">
                  <a:pos x="connsiteX11027" y="connsiteY11027"/>
                </a:cxn>
                <a:cxn ang="0">
                  <a:pos x="connsiteX11028" y="connsiteY11028"/>
                </a:cxn>
                <a:cxn ang="0">
                  <a:pos x="connsiteX11029" y="connsiteY11029"/>
                </a:cxn>
                <a:cxn ang="0">
                  <a:pos x="connsiteX11030" y="connsiteY11030"/>
                </a:cxn>
                <a:cxn ang="0">
                  <a:pos x="connsiteX11031" y="connsiteY11031"/>
                </a:cxn>
                <a:cxn ang="0">
                  <a:pos x="connsiteX11032" y="connsiteY11032"/>
                </a:cxn>
                <a:cxn ang="0">
                  <a:pos x="connsiteX11033" y="connsiteY11033"/>
                </a:cxn>
                <a:cxn ang="0">
                  <a:pos x="connsiteX11034" y="connsiteY11034"/>
                </a:cxn>
                <a:cxn ang="0">
                  <a:pos x="connsiteX11035" y="connsiteY11035"/>
                </a:cxn>
                <a:cxn ang="0">
                  <a:pos x="connsiteX11036" y="connsiteY11036"/>
                </a:cxn>
                <a:cxn ang="0">
                  <a:pos x="connsiteX11037" y="connsiteY11037"/>
                </a:cxn>
                <a:cxn ang="0">
                  <a:pos x="connsiteX11038" y="connsiteY11038"/>
                </a:cxn>
                <a:cxn ang="0">
                  <a:pos x="connsiteX11039" y="connsiteY11039"/>
                </a:cxn>
                <a:cxn ang="0">
                  <a:pos x="connsiteX11040" y="connsiteY11040"/>
                </a:cxn>
                <a:cxn ang="0">
                  <a:pos x="connsiteX11041" y="connsiteY11041"/>
                </a:cxn>
                <a:cxn ang="0">
                  <a:pos x="connsiteX11042" y="connsiteY11042"/>
                </a:cxn>
                <a:cxn ang="0">
                  <a:pos x="connsiteX11043" y="connsiteY11043"/>
                </a:cxn>
                <a:cxn ang="0">
                  <a:pos x="connsiteX11044" y="connsiteY11044"/>
                </a:cxn>
                <a:cxn ang="0">
                  <a:pos x="connsiteX11045" y="connsiteY11045"/>
                </a:cxn>
                <a:cxn ang="0">
                  <a:pos x="connsiteX11046" y="connsiteY11046"/>
                </a:cxn>
                <a:cxn ang="0">
                  <a:pos x="connsiteX11047" y="connsiteY11047"/>
                </a:cxn>
                <a:cxn ang="0">
                  <a:pos x="connsiteX11048" y="connsiteY11048"/>
                </a:cxn>
                <a:cxn ang="0">
                  <a:pos x="connsiteX11049" y="connsiteY11049"/>
                </a:cxn>
                <a:cxn ang="0">
                  <a:pos x="connsiteX11050" y="connsiteY11050"/>
                </a:cxn>
                <a:cxn ang="0">
                  <a:pos x="connsiteX11051" y="connsiteY11051"/>
                </a:cxn>
                <a:cxn ang="0">
                  <a:pos x="connsiteX11052" y="connsiteY11052"/>
                </a:cxn>
                <a:cxn ang="0">
                  <a:pos x="connsiteX11053" y="connsiteY11053"/>
                </a:cxn>
                <a:cxn ang="0">
                  <a:pos x="connsiteX11054" y="connsiteY11054"/>
                </a:cxn>
                <a:cxn ang="0">
                  <a:pos x="connsiteX11055" y="connsiteY11055"/>
                </a:cxn>
                <a:cxn ang="0">
                  <a:pos x="connsiteX11056" y="connsiteY11056"/>
                </a:cxn>
                <a:cxn ang="0">
                  <a:pos x="connsiteX11057" y="connsiteY11057"/>
                </a:cxn>
                <a:cxn ang="0">
                  <a:pos x="connsiteX11058" y="connsiteY11058"/>
                </a:cxn>
                <a:cxn ang="0">
                  <a:pos x="connsiteX11059" y="connsiteY11059"/>
                </a:cxn>
                <a:cxn ang="0">
                  <a:pos x="connsiteX11060" y="connsiteY11060"/>
                </a:cxn>
                <a:cxn ang="0">
                  <a:pos x="connsiteX11061" y="connsiteY11061"/>
                </a:cxn>
                <a:cxn ang="0">
                  <a:pos x="connsiteX11062" y="connsiteY11062"/>
                </a:cxn>
                <a:cxn ang="0">
                  <a:pos x="connsiteX11063" y="connsiteY11063"/>
                </a:cxn>
                <a:cxn ang="0">
                  <a:pos x="connsiteX11064" y="connsiteY11064"/>
                </a:cxn>
                <a:cxn ang="0">
                  <a:pos x="connsiteX11065" y="connsiteY11065"/>
                </a:cxn>
                <a:cxn ang="0">
                  <a:pos x="connsiteX11066" y="connsiteY11066"/>
                </a:cxn>
                <a:cxn ang="0">
                  <a:pos x="connsiteX11067" y="connsiteY11067"/>
                </a:cxn>
                <a:cxn ang="0">
                  <a:pos x="connsiteX11068" y="connsiteY11068"/>
                </a:cxn>
                <a:cxn ang="0">
                  <a:pos x="connsiteX11069" y="connsiteY11069"/>
                </a:cxn>
                <a:cxn ang="0">
                  <a:pos x="connsiteX11070" y="connsiteY11070"/>
                </a:cxn>
                <a:cxn ang="0">
                  <a:pos x="connsiteX11071" y="connsiteY11071"/>
                </a:cxn>
                <a:cxn ang="0">
                  <a:pos x="connsiteX11072" y="connsiteY11072"/>
                </a:cxn>
                <a:cxn ang="0">
                  <a:pos x="connsiteX11073" y="connsiteY11073"/>
                </a:cxn>
                <a:cxn ang="0">
                  <a:pos x="connsiteX11074" y="connsiteY11074"/>
                </a:cxn>
                <a:cxn ang="0">
                  <a:pos x="connsiteX11075" y="connsiteY11075"/>
                </a:cxn>
                <a:cxn ang="0">
                  <a:pos x="connsiteX11076" y="connsiteY11076"/>
                </a:cxn>
                <a:cxn ang="0">
                  <a:pos x="connsiteX11077" y="connsiteY11077"/>
                </a:cxn>
                <a:cxn ang="0">
                  <a:pos x="connsiteX11078" y="connsiteY11078"/>
                </a:cxn>
                <a:cxn ang="0">
                  <a:pos x="connsiteX11079" y="connsiteY11079"/>
                </a:cxn>
                <a:cxn ang="0">
                  <a:pos x="connsiteX11080" y="connsiteY11080"/>
                </a:cxn>
                <a:cxn ang="0">
                  <a:pos x="connsiteX11081" y="connsiteY11081"/>
                </a:cxn>
                <a:cxn ang="0">
                  <a:pos x="connsiteX11082" y="connsiteY11082"/>
                </a:cxn>
                <a:cxn ang="0">
                  <a:pos x="connsiteX11083" y="connsiteY11083"/>
                </a:cxn>
                <a:cxn ang="0">
                  <a:pos x="connsiteX11084" y="connsiteY11084"/>
                </a:cxn>
                <a:cxn ang="0">
                  <a:pos x="connsiteX11085" y="connsiteY11085"/>
                </a:cxn>
                <a:cxn ang="0">
                  <a:pos x="connsiteX11086" y="connsiteY11086"/>
                </a:cxn>
                <a:cxn ang="0">
                  <a:pos x="connsiteX11087" y="connsiteY11087"/>
                </a:cxn>
                <a:cxn ang="0">
                  <a:pos x="connsiteX11088" y="connsiteY11088"/>
                </a:cxn>
                <a:cxn ang="0">
                  <a:pos x="connsiteX11089" y="connsiteY11089"/>
                </a:cxn>
                <a:cxn ang="0">
                  <a:pos x="connsiteX11090" y="connsiteY11090"/>
                </a:cxn>
                <a:cxn ang="0">
                  <a:pos x="connsiteX11091" y="connsiteY11091"/>
                </a:cxn>
                <a:cxn ang="0">
                  <a:pos x="connsiteX11092" y="connsiteY11092"/>
                </a:cxn>
                <a:cxn ang="0">
                  <a:pos x="connsiteX11093" y="connsiteY11093"/>
                </a:cxn>
                <a:cxn ang="0">
                  <a:pos x="connsiteX11094" y="connsiteY11094"/>
                </a:cxn>
                <a:cxn ang="0">
                  <a:pos x="connsiteX11095" y="connsiteY11095"/>
                </a:cxn>
                <a:cxn ang="0">
                  <a:pos x="connsiteX11096" y="connsiteY11096"/>
                </a:cxn>
                <a:cxn ang="0">
                  <a:pos x="connsiteX11097" y="connsiteY11097"/>
                </a:cxn>
                <a:cxn ang="0">
                  <a:pos x="connsiteX11098" y="connsiteY11098"/>
                </a:cxn>
                <a:cxn ang="0">
                  <a:pos x="connsiteX11099" y="connsiteY11099"/>
                </a:cxn>
                <a:cxn ang="0">
                  <a:pos x="connsiteX11100" y="connsiteY11100"/>
                </a:cxn>
                <a:cxn ang="0">
                  <a:pos x="connsiteX11101" y="connsiteY11101"/>
                </a:cxn>
                <a:cxn ang="0">
                  <a:pos x="connsiteX11102" y="connsiteY11102"/>
                </a:cxn>
                <a:cxn ang="0">
                  <a:pos x="connsiteX11103" y="connsiteY11103"/>
                </a:cxn>
                <a:cxn ang="0">
                  <a:pos x="connsiteX11104" y="connsiteY11104"/>
                </a:cxn>
                <a:cxn ang="0">
                  <a:pos x="connsiteX11105" y="connsiteY11105"/>
                </a:cxn>
                <a:cxn ang="0">
                  <a:pos x="connsiteX11106" y="connsiteY11106"/>
                </a:cxn>
                <a:cxn ang="0">
                  <a:pos x="connsiteX11107" y="connsiteY11107"/>
                </a:cxn>
                <a:cxn ang="0">
                  <a:pos x="connsiteX11108" y="connsiteY11108"/>
                </a:cxn>
                <a:cxn ang="0">
                  <a:pos x="connsiteX11109" y="connsiteY11109"/>
                </a:cxn>
                <a:cxn ang="0">
                  <a:pos x="connsiteX11110" y="connsiteY11110"/>
                </a:cxn>
                <a:cxn ang="0">
                  <a:pos x="connsiteX11111" y="connsiteY11111"/>
                </a:cxn>
                <a:cxn ang="0">
                  <a:pos x="connsiteX11112" y="connsiteY11112"/>
                </a:cxn>
                <a:cxn ang="0">
                  <a:pos x="connsiteX11113" y="connsiteY11113"/>
                </a:cxn>
                <a:cxn ang="0">
                  <a:pos x="connsiteX11114" y="connsiteY11114"/>
                </a:cxn>
                <a:cxn ang="0">
                  <a:pos x="connsiteX11115" y="connsiteY11115"/>
                </a:cxn>
                <a:cxn ang="0">
                  <a:pos x="connsiteX11116" y="connsiteY11116"/>
                </a:cxn>
                <a:cxn ang="0">
                  <a:pos x="connsiteX11117" y="connsiteY11117"/>
                </a:cxn>
                <a:cxn ang="0">
                  <a:pos x="connsiteX11118" y="connsiteY11118"/>
                </a:cxn>
                <a:cxn ang="0">
                  <a:pos x="connsiteX11119" y="connsiteY11119"/>
                </a:cxn>
                <a:cxn ang="0">
                  <a:pos x="connsiteX11120" y="connsiteY11120"/>
                </a:cxn>
                <a:cxn ang="0">
                  <a:pos x="connsiteX11121" y="connsiteY11121"/>
                </a:cxn>
                <a:cxn ang="0">
                  <a:pos x="connsiteX11122" y="connsiteY11122"/>
                </a:cxn>
                <a:cxn ang="0">
                  <a:pos x="connsiteX11123" y="connsiteY11123"/>
                </a:cxn>
                <a:cxn ang="0">
                  <a:pos x="connsiteX11124" y="connsiteY11124"/>
                </a:cxn>
                <a:cxn ang="0">
                  <a:pos x="connsiteX11125" y="connsiteY11125"/>
                </a:cxn>
                <a:cxn ang="0">
                  <a:pos x="connsiteX11126" y="connsiteY11126"/>
                </a:cxn>
                <a:cxn ang="0">
                  <a:pos x="connsiteX11127" y="connsiteY11127"/>
                </a:cxn>
                <a:cxn ang="0">
                  <a:pos x="connsiteX11128" y="connsiteY11128"/>
                </a:cxn>
                <a:cxn ang="0">
                  <a:pos x="connsiteX11129" y="connsiteY11129"/>
                </a:cxn>
                <a:cxn ang="0">
                  <a:pos x="connsiteX11130" y="connsiteY11130"/>
                </a:cxn>
                <a:cxn ang="0">
                  <a:pos x="connsiteX11131" y="connsiteY11131"/>
                </a:cxn>
                <a:cxn ang="0">
                  <a:pos x="connsiteX11132" y="connsiteY11132"/>
                </a:cxn>
                <a:cxn ang="0">
                  <a:pos x="connsiteX11133" y="connsiteY11133"/>
                </a:cxn>
                <a:cxn ang="0">
                  <a:pos x="connsiteX11134" y="connsiteY11134"/>
                </a:cxn>
                <a:cxn ang="0">
                  <a:pos x="connsiteX11135" y="connsiteY11135"/>
                </a:cxn>
                <a:cxn ang="0">
                  <a:pos x="connsiteX11136" y="connsiteY11136"/>
                </a:cxn>
                <a:cxn ang="0">
                  <a:pos x="connsiteX11137" y="connsiteY11137"/>
                </a:cxn>
                <a:cxn ang="0">
                  <a:pos x="connsiteX11138" y="connsiteY11138"/>
                </a:cxn>
                <a:cxn ang="0">
                  <a:pos x="connsiteX11139" y="connsiteY11139"/>
                </a:cxn>
                <a:cxn ang="0">
                  <a:pos x="connsiteX11140" y="connsiteY11140"/>
                </a:cxn>
                <a:cxn ang="0">
                  <a:pos x="connsiteX11141" y="connsiteY11141"/>
                </a:cxn>
                <a:cxn ang="0">
                  <a:pos x="connsiteX11142" y="connsiteY11142"/>
                </a:cxn>
                <a:cxn ang="0">
                  <a:pos x="connsiteX11143" y="connsiteY11143"/>
                </a:cxn>
                <a:cxn ang="0">
                  <a:pos x="connsiteX11144" y="connsiteY11144"/>
                </a:cxn>
                <a:cxn ang="0">
                  <a:pos x="connsiteX11145" y="connsiteY11145"/>
                </a:cxn>
                <a:cxn ang="0">
                  <a:pos x="connsiteX11146" y="connsiteY11146"/>
                </a:cxn>
                <a:cxn ang="0">
                  <a:pos x="connsiteX11147" y="connsiteY11147"/>
                </a:cxn>
                <a:cxn ang="0">
                  <a:pos x="connsiteX11148" y="connsiteY11148"/>
                </a:cxn>
                <a:cxn ang="0">
                  <a:pos x="connsiteX11149" y="connsiteY11149"/>
                </a:cxn>
                <a:cxn ang="0">
                  <a:pos x="connsiteX11150" y="connsiteY11150"/>
                </a:cxn>
                <a:cxn ang="0">
                  <a:pos x="connsiteX11151" y="connsiteY11151"/>
                </a:cxn>
                <a:cxn ang="0">
                  <a:pos x="connsiteX11152" y="connsiteY11152"/>
                </a:cxn>
                <a:cxn ang="0">
                  <a:pos x="connsiteX11153" y="connsiteY11153"/>
                </a:cxn>
                <a:cxn ang="0">
                  <a:pos x="connsiteX11154" y="connsiteY11154"/>
                </a:cxn>
                <a:cxn ang="0">
                  <a:pos x="connsiteX11155" y="connsiteY11155"/>
                </a:cxn>
                <a:cxn ang="0">
                  <a:pos x="connsiteX11156" y="connsiteY11156"/>
                </a:cxn>
                <a:cxn ang="0">
                  <a:pos x="connsiteX11157" y="connsiteY11157"/>
                </a:cxn>
                <a:cxn ang="0">
                  <a:pos x="connsiteX11158" y="connsiteY11158"/>
                </a:cxn>
                <a:cxn ang="0">
                  <a:pos x="connsiteX11159" y="connsiteY11159"/>
                </a:cxn>
                <a:cxn ang="0">
                  <a:pos x="connsiteX11160" y="connsiteY11160"/>
                </a:cxn>
                <a:cxn ang="0">
                  <a:pos x="connsiteX11161" y="connsiteY11161"/>
                </a:cxn>
                <a:cxn ang="0">
                  <a:pos x="connsiteX11162" y="connsiteY11162"/>
                </a:cxn>
                <a:cxn ang="0">
                  <a:pos x="connsiteX11163" y="connsiteY11163"/>
                </a:cxn>
                <a:cxn ang="0">
                  <a:pos x="connsiteX11164" y="connsiteY11164"/>
                </a:cxn>
                <a:cxn ang="0">
                  <a:pos x="connsiteX11165" y="connsiteY11165"/>
                </a:cxn>
                <a:cxn ang="0">
                  <a:pos x="connsiteX11166" y="connsiteY11166"/>
                </a:cxn>
                <a:cxn ang="0">
                  <a:pos x="connsiteX11167" y="connsiteY11167"/>
                </a:cxn>
                <a:cxn ang="0">
                  <a:pos x="connsiteX11168" y="connsiteY11168"/>
                </a:cxn>
                <a:cxn ang="0">
                  <a:pos x="connsiteX11169" y="connsiteY11169"/>
                </a:cxn>
                <a:cxn ang="0">
                  <a:pos x="connsiteX11170" y="connsiteY11170"/>
                </a:cxn>
                <a:cxn ang="0">
                  <a:pos x="connsiteX11171" y="connsiteY11171"/>
                </a:cxn>
                <a:cxn ang="0">
                  <a:pos x="connsiteX11172" y="connsiteY11172"/>
                </a:cxn>
                <a:cxn ang="0">
                  <a:pos x="connsiteX11173" y="connsiteY11173"/>
                </a:cxn>
                <a:cxn ang="0">
                  <a:pos x="connsiteX11174" y="connsiteY11174"/>
                </a:cxn>
                <a:cxn ang="0">
                  <a:pos x="connsiteX11175" y="connsiteY11175"/>
                </a:cxn>
                <a:cxn ang="0">
                  <a:pos x="connsiteX11176" y="connsiteY11176"/>
                </a:cxn>
                <a:cxn ang="0">
                  <a:pos x="connsiteX11177" y="connsiteY11177"/>
                </a:cxn>
                <a:cxn ang="0">
                  <a:pos x="connsiteX11178" y="connsiteY11178"/>
                </a:cxn>
                <a:cxn ang="0">
                  <a:pos x="connsiteX11179" y="connsiteY11179"/>
                </a:cxn>
                <a:cxn ang="0">
                  <a:pos x="connsiteX11180" y="connsiteY11180"/>
                </a:cxn>
                <a:cxn ang="0">
                  <a:pos x="connsiteX11181" y="connsiteY11181"/>
                </a:cxn>
                <a:cxn ang="0">
                  <a:pos x="connsiteX11182" y="connsiteY11182"/>
                </a:cxn>
                <a:cxn ang="0">
                  <a:pos x="connsiteX11183" y="connsiteY11183"/>
                </a:cxn>
                <a:cxn ang="0">
                  <a:pos x="connsiteX11184" y="connsiteY11184"/>
                </a:cxn>
                <a:cxn ang="0">
                  <a:pos x="connsiteX11185" y="connsiteY11185"/>
                </a:cxn>
                <a:cxn ang="0">
                  <a:pos x="connsiteX11186" y="connsiteY11186"/>
                </a:cxn>
                <a:cxn ang="0">
                  <a:pos x="connsiteX11187" y="connsiteY11187"/>
                </a:cxn>
                <a:cxn ang="0">
                  <a:pos x="connsiteX11188" y="connsiteY11188"/>
                </a:cxn>
                <a:cxn ang="0">
                  <a:pos x="connsiteX11189" y="connsiteY11189"/>
                </a:cxn>
                <a:cxn ang="0">
                  <a:pos x="connsiteX11190" y="connsiteY11190"/>
                </a:cxn>
                <a:cxn ang="0">
                  <a:pos x="connsiteX11191" y="connsiteY11191"/>
                </a:cxn>
                <a:cxn ang="0">
                  <a:pos x="connsiteX11192" y="connsiteY11192"/>
                </a:cxn>
                <a:cxn ang="0">
                  <a:pos x="connsiteX11193" y="connsiteY11193"/>
                </a:cxn>
                <a:cxn ang="0">
                  <a:pos x="connsiteX11194" y="connsiteY11194"/>
                </a:cxn>
                <a:cxn ang="0">
                  <a:pos x="connsiteX11195" y="connsiteY11195"/>
                </a:cxn>
                <a:cxn ang="0">
                  <a:pos x="connsiteX11196" y="connsiteY11196"/>
                </a:cxn>
                <a:cxn ang="0">
                  <a:pos x="connsiteX11197" y="connsiteY11197"/>
                </a:cxn>
                <a:cxn ang="0">
                  <a:pos x="connsiteX11198" y="connsiteY11198"/>
                </a:cxn>
                <a:cxn ang="0">
                  <a:pos x="connsiteX11199" y="connsiteY11199"/>
                </a:cxn>
                <a:cxn ang="0">
                  <a:pos x="connsiteX11200" y="connsiteY11200"/>
                </a:cxn>
                <a:cxn ang="0">
                  <a:pos x="connsiteX11201" y="connsiteY11201"/>
                </a:cxn>
                <a:cxn ang="0">
                  <a:pos x="connsiteX11202" y="connsiteY11202"/>
                </a:cxn>
                <a:cxn ang="0">
                  <a:pos x="connsiteX11203" y="connsiteY11203"/>
                </a:cxn>
                <a:cxn ang="0">
                  <a:pos x="connsiteX11204" y="connsiteY11204"/>
                </a:cxn>
                <a:cxn ang="0">
                  <a:pos x="connsiteX11205" y="connsiteY11205"/>
                </a:cxn>
                <a:cxn ang="0">
                  <a:pos x="connsiteX11206" y="connsiteY11206"/>
                </a:cxn>
                <a:cxn ang="0">
                  <a:pos x="connsiteX11207" y="connsiteY11207"/>
                </a:cxn>
                <a:cxn ang="0">
                  <a:pos x="connsiteX11208" y="connsiteY11208"/>
                </a:cxn>
                <a:cxn ang="0">
                  <a:pos x="connsiteX11209" y="connsiteY11209"/>
                </a:cxn>
                <a:cxn ang="0">
                  <a:pos x="connsiteX11210" y="connsiteY11210"/>
                </a:cxn>
                <a:cxn ang="0">
                  <a:pos x="connsiteX11211" y="connsiteY11211"/>
                </a:cxn>
                <a:cxn ang="0">
                  <a:pos x="connsiteX11212" y="connsiteY11212"/>
                </a:cxn>
                <a:cxn ang="0">
                  <a:pos x="connsiteX11213" y="connsiteY11213"/>
                </a:cxn>
                <a:cxn ang="0">
                  <a:pos x="connsiteX11214" y="connsiteY11214"/>
                </a:cxn>
                <a:cxn ang="0">
                  <a:pos x="connsiteX11215" y="connsiteY11215"/>
                </a:cxn>
                <a:cxn ang="0">
                  <a:pos x="connsiteX11216" y="connsiteY11216"/>
                </a:cxn>
                <a:cxn ang="0">
                  <a:pos x="connsiteX11217" y="connsiteY11217"/>
                </a:cxn>
                <a:cxn ang="0">
                  <a:pos x="connsiteX11218" y="connsiteY11218"/>
                </a:cxn>
                <a:cxn ang="0">
                  <a:pos x="connsiteX11219" y="connsiteY11219"/>
                </a:cxn>
                <a:cxn ang="0">
                  <a:pos x="connsiteX11220" y="connsiteY11220"/>
                </a:cxn>
                <a:cxn ang="0">
                  <a:pos x="connsiteX11221" y="connsiteY11221"/>
                </a:cxn>
                <a:cxn ang="0">
                  <a:pos x="connsiteX11222" y="connsiteY11222"/>
                </a:cxn>
                <a:cxn ang="0">
                  <a:pos x="connsiteX11223" y="connsiteY11223"/>
                </a:cxn>
                <a:cxn ang="0">
                  <a:pos x="connsiteX11224" y="connsiteY11224"/>
                </a:cxn>
                <a:cxn ang="0">
                  <a:pos x="connsiteX11225" y="connsiteY11225"/>
                </a:cxn>
                <a:cxn ang="0">
                  <a:pos x="connsiteX11226" y="connsiteY11226"/>
                </a:cxn>
                <a:cxn ang="0">
                  <a:pos x="connsiteX11227" y="connsiteY11227"/>
                </a:cxn>
                <a:cxn ang="0">
                  <a:pos x="connsiteX11228" y="connsiteY11228"/>
                </a:cxn>
                <a:cxn ang="0">
                  <a:pos x="connsiteX11229" y="connsiteY11229"/>
                </a:cxn>
                <a:cxn ang="0">
                  <a:pos x="connsiteX11230" y="connsiteY11230"/>
                </a:cxn>
                <a:cxn ang="0">
                  <a:pos x="connsiteX11231" y="connsiteY11231"/>
                </a:cxn>
                <a:cxn ang="0">
                  <a:pos x="connsiteX11232" y="connsiteY11232"/>
                </a:cxn>
                <a:cxn ang="0">
                  <a:pos x="connsiteX11233" y="connsiteY11233"/>
                </a:cxn>
                <a:cxn ang="0">
                  <a:pos x="connsiteX11234" y="connsiteY11234"/>
                </a:cxn>
                <a:cxn ang="0">
                  <a:pos x="connsiteX11235" y="connsiteY11235"/>
                </a:cxn>
                <a:cxn ang="0">
                  <a:pos x="connsiteX11236" y="connsiteY11236"/>
                </a:cxn>
                <a:cxn ang="0">
                  <a:pos x="connsiteX11237" y="connsiteY11237"/>
                </a:cxn>
                <a:cxn ang="0">
                  <a:pos x="connsiteX11238" y="connsiteY11238"/>
                </a:cxn>
                <a:cxn ang="0">
                  <a:pos x="connsiteX11239" y="connsiteY11239"/>
                </a:cxn>
                <a:cxn ang="0">
                  <a:pos x="connsiteX11240" y="connsiteY11240"/>
                </a:cxn>
                <a:cxn ang="0">
                  <a:pos x="connsiteX11241" y="connsiteY11241"/>
                </a:cxn>
                <a:cxn ang="0">
                  <a:pos x="connsiteX11242" y="connsiteY11242"/>
                </a:cxn>
                <a:cxn ang="0">
                  <a:pos x="connsiteX11243" y="connsiteY11243"/>
                </a:cxn>
                <a:cxn ang="0">
                  <a:pos x="connsiteX11244" y="connsiteY11244"/>
                </a:cxn>
                <a:cxn ang="0">
                  <a:pos x="connsiteX11245" y="connsiteY11245"/>
                </a:cxn>
                <a:cxn ang="0">
                  <a:pos x="connsiteX11246" y="connsiteY11246"/>
                </a:cxn>
                <a:cxn ang="0">
                  <a:pos x="connsiteX11247" y="connsiteY11247"/>
                </a:cxn>
                <a:cxn ang="0">
                  <a:pos x="connsiteX11248" y="connsiteY11248"/>
                </a:cxn>
                <a:cxn ang="0">
                  <a:pos x="connsiteX11249" y="connsiteY11249"/>
                </a:cxn>
                <a:cxn ang="0">
                  <a:pos x="connsiteX11250" y="connsiteY11250"/>
                </a:cxn>
                <a:cxn ang="0">
                  <a:pos x="connsiteX11251" y="connsiteY11251"/>
                </a:cxn>
                <a:cxn ang="0">
                  <a:pos x="connsiteX11252" y="connsiteY11252"/>
                </a:cxn>
                <a:cxn ang="0">
                  <a:pos x="connsiteX11253" y="connsiteY11253"/>
                </a:cxn>
                <a:cxn ang="0">
                  <a:pos x="connsiteX11254" y="connsiteY11254"/>
                </a:cxn>
                <a:cxn ang="0">
                  <a:pos x="connsiteX11255" y="connsiteY11255"/>
                </a:cxn>
                <a:cxn ang="0">
                  <a:pos x="connsiteX11256" y="connsiteY11256"/>
                </a:cxn>
                <a:cxn ang="0">
                  <a:pos x="connsiteX11257" y="connsiteY11257"/>
                </a:cxn>
                <a:cxn ang="0">
                  <a:pos x="connsiteX11258" y="connsiteY11258"/>
                </a:cxn>
                <a:cxn ang="0">
                  <a:pos x="connsiteX11259" y="connsiteY11259"/>
                </a:cxn>
                <a:cxn ang="0">
                  <a:pos x="connsiteX11260" y="connsiteY11260"/>
                </a:cxn>
                <a:cxn ang="0">
                  <a:pos x="connsiteX11261" y="connsiteY11261"/>
                </a:cxn>
                <a:cxn ang="0">
                  <a:pos x="connsiteX11262" y="connsiteY11262"/>
                </a:cxn>
                <a:cxn ang="0">
                  <a:pos x="connsiteX11263" y="connsiteY11263"/>
                </a:cxn>
                <a:cxn ang="0">
                  <a:pos x="connsiteX11264" y="connsiteY11264"/>
                </a:cxn>
                <a:cxn ang="0">
                  <a:pos x="connsiteX11265" y="connsiteY11265"/>
                </a:cxn>
                <a:cxn ang="0">
                  <a:pos x="connsiteX11266" y="connsiteY11266"/>
                </a:cxn>
                <a:cxn ang="0">
                  <a:pos x="connsiteX11267" y="connsiteY11267"/>
                </a:cxn>
                <a:cxn ang="0">
                  <a:pos x="connsiteX11268" y="connsiteY11268"/>
                </a:cxn>
                <a:cxn ang="0">
                  <a:pos x="connsiteX11269" y="connsiteY11269"/>
                </a:cxn>
                <a:cxn ang="0">
                  <a:pos x="connsiteX11270" y="connsiteY11270"/>
                </a:cxn>
                <a:cxn ang="0">
                  <a:pos x="connsiteX11271" y="connsiteY11271"/>
                </a:cxn>
                <a:cxn ang="0">
                  <a:pos x="connsiteX11272" y="connsiteY11272"/>
                </a:cxn>
                <a:cxn ang="0">
                  <a:pos x="connsiteX11273" y="connsiteY11273"/>
                </a:cxn>
                <a:cxn ang="0">
                  <a:pos x="connsiteX11274" y="connsiteY11274"/>
                </a:cxn>
                <a:cxn ang="0">
                  <a:pos x="connsiteX11275" y="connsiteY11275"/>
                </a:cxn>
                <a:cxn ang="0">
                  <a:pos x="connsiteX11276" y="connsiteY11276"/>
                </a:cxn>
                <a:cxn ang="0">
                  <a:pos x="connsiteX11277" y="connsiteY11277"/>
                </a:cxn>
                <a:cxn ang="0">
                  <a:pos x="connsiteX11278" y="connsiteY11278"/>
                </a:cxn>
                <a:cxn ang="0">
                  <a:pos x="connsiteX11279" y="connsiteY11279"/>
                </a:cxn>
                <a:cxn ang="0">
                  <a:pos x="connsiteX11280" y="connsiteY11280"/>
                </a:cxn>
                <a:cxn ang="0">
                  <a:pos x="connsiteX11281" y="connsiteY11281"/>
                </a:cxn>
                <a:cxn ang="0">
                  <a:pos x="connsiteX11282" y="connsiteY11282"/>
                </a:cxn>
                <a:cxn ang="0">
                  <a:pos x="connsiteX11283" y="connsiteY11283"/>
                </a:cxn>
                <a:cxn ang="0">
                  <a:pos x="connsiteX11284" y="connsiteY11284"/>
                </a:cxn>
                <a:cxn ang="0">
                  <a:pos x="connsiteX11285" y="connsiteY11285"/>
                </a:cxn>
                <a:cxn ang="0">
                  <a:pos x="connsiteX11286" y="connsiteY11286"/>
                </a:cxn>
                <a:cxn ang="0">
                  <a:pos x="connsiteX11287" y="connsiteY11287"/>
                </a:cxn>
                <a:cxn ang="0">
                  <a:pos x="connsiteX11288" y="connsiteY11288"/>
                </a:cxn>
                <a:cxn ang="0">
                  <a:pos x="connsiteX11289" y="connsiteY11289"/>
                </a:cxn>
                <a:cxn ang="0">
                  <a:pos x="connsiteX11290" y="connsiteY11290"/>
                </a:cxn>
                <a:cxn ang="0">
                  <a:pos x="connsiteX11291" y="connsiteY11291"/>
                </a:cxn>
                <a:cxn ang="0">
                  <a:pos x="connsiteX11292" y="connsiteY11292"/>
                </a:cxn>
                <a:cxn ang="0">
                  <a:pos x="connsiteX11293" y="connsiteY11293"/>
                </a:cxn>
                <a:cxn ang="0">
                  <a:pos x="connsiteX11294" y="connsiteY11294"/>
                </a:cxn>
                <a:cxn ang="0">
                  <a:pos x="connsiteX11295" y="connsiteY11295"/>
                </a:cxn>
                <a:cxn ang="0">
                  <a:pos x="connsiteX11296" y="connsiteY11296"/>
                </a:cxn>
                <a:cxn ang="0">
                  <a:pos x="connsiteX11297" y="connsiteY11297"/>
                </a:cxn>
                <a:cxn ang="0">
                  <a:pos x="connsiteX11298" y="connsiteY11298"/>
                </a:cxn>
                <a:cxn ang="0">
                  <a:pos x="connsiteX11299" y="connsiteY11299"/>
                </a:cxn>
                <a:cxn ang="0">
                  <a:pos x="connsiteX11300" y="connsiteY11300"/>
                </a:cxn>
                <a:cxn ang="0">
                  <a:pos x="connsiteX11301" y="connsiteY11301"/>
                </a:cxn>
                <a:cxn ang="0">
                  <a:pos x="connsiteX11302" y="connsiteY11302"/>
                </a:cxn>
                <a:cxn ang="0">
                  <a:pos x="connsiteX11303" y="connsiteY11303"/>
                </a:cxn>
                <a:cxn ang="0">
                  <a:pos x="connsiteX11304" y="connsiteY11304"/>
                </a:cxn>
                <a:cxn ang="0">
                  <a:pos x="connsiteX11305" y="connsiteY11305"/>
                </a:cxn>
                <a:cxn ang="0">
                  <a:pos x="connsiteX11306" y="connsiteY11306"/>
                </a:cxn>
                <a:cxn ang="0">
                  <a:pos x="connsiteX11307" y="connsiteY11307"/>
                </a:cxn>
                <a:cxn ang="0">
                  <a:pos x="connsiteX11308" y="connsiteY11308"/>
                </a:cxn>
                <a:cxn ang="0">
                  <a:pos x="connsiteX11309" y="connsiteY11309"/>
                </a:cxn>
                <a:cxn ang="0">
                  <a:pos x="connsiteX11310" y="connsiteY11310"/>
                </a:cxn>
                <a:cxn ang="0">
                  <a:pos x="connsiteX11311" y="connsiteY11311"/>
                </a:cxn>
                <a:cxn ang="0">
                  <a:pos x="connsiteX11312" y="connsiteY11312"/>
                </a:cxn>
                <a:cxn ang="0">
                  <a:pos x="connsiteX11313" y="connsiteY11313"/>
                </a:cxn>
                <a:cxn ang="0">
                  <a:pos x="connsiteX11314" y="connsiteY11314"/>
                </a:cxn>
                <a:cxn ang="0">
                  <a:pos x="connsiteX11315" y="connsiteY11315"/>
                </a:cxn>
                <a:cxn ang="0">
                  <a:pos x="connsiteX11316" y="connsiteY11316"/>
                </a:cxn>
                <a:cxn ang="0">
                  <a:pos x="connsiteX11317" y="connsiteY11317"/>
                </a:cxn>
                <a:cxn ang="0">
                  <a:pos x="connsiteX11318" y="connsiteY11318"/>
                </a:cxn>
                <a:cxn ang="0">
                  <a:pos x="connsiteX11319" y="connsiteY11319"/>
                </a:cxn>
                <a:cxn ang="0">
                  <a:pos x="connsiteX11320" y="connsiteY11320"/>
                </a:cxn>
                <a:cxn ang="0">
                  <a:pos x="connsiteX11321" y="connsiteY11321"/>
                </a:cxn>
                <a:cxn ang="0">
                  <a:pos x="connsiteX11322" y="connsiteY11322"/>
                </a:cxn>
                <a:cxn ang="0">
                  <a:pos x="connsiteX11323" y="connsiteY11323"/>
                </a:cxn>
                <a:cxn ang="0">
                  <a:pos x="connsiteX11324" y="connsiteY11324"/>
                </a:cxn>
                <a:cxn ang="0">
                  <a:pos x="connsiteX11325" y="connsiteY11325"/>
                </a:cxn>
                <a:cxn ang="0">
                  <a:pos x="connsiteX11326" y="connsiteY11326"/>
                </a:cxn>
                <a:cxn ang="0">
                  <a:pos x="connsiteX11327" y="connsiteY11327"/>
                </a:cxn>
                <a:cxn ang="0">
                  <a:pos x="connsiteX11328" y="connsiteY11328"/>
                </a:cxn>
                <a:cxn ang="0">
                  <a:pos x="connsiteX11329" y="connsiteY11329"/>
                </a:cxn>
                <a:cxn ang="0">
                  <a:pos x="connsiteX11330" y="connsiteY11330"/>
                </a:cxn>
                <a:cxn ang="0">
                  <a:pos x="connsiteX11331" y="connsiteY11331"/>
                </a:cxn>
                <a:cxn ang="0">
                  <a:pos x="connsiteX11332" y="connsiteY11332"/>
                </a:cxn>
                <a:cxn ang="0">
                  <a:pos x="connsiteX11333" y="connsiteY11333"/>
                </a:cxn>
                <a:cxn ang="0">
                  <a:pos x="connsiteX11334" y="connsiteY11334"/>
                </a:cxn>
                <a:cxn ang="0">
                  <a:pos x="connsiteX11335" y="connsiteY11335"/>
                </a:cxn>
                <a:cxn ang="0">
                  <a:pos x="connsiteX11336" y="connsiteY11336"/>
                </a:cxn>
                <a:cxn ang="0">
                  <a:pos x="connsiteX11337" y="connsiteY11337"/>
                </a:cxn>
                <a:cxn ang="0">
                  <a:pos x="connsiteX11338" y="connsiteY11338"/>
                </a:cxn>
                <a:cxn ang="0">
                  <a:pos x="connsiteX11339" y="connsiteY11339"/>
                </a:cxn>
                <a:cxn ang="0">
                  <a:pos x="connsiteX11340" y="connsiteY11340"/>
                </a:cxn>
                <a:cxn ang="0">
                  <a:pos x="connsiteX11341" y="connsiteY11341"/>
                </a:cxn>
                <a:cxn ang="0">
                  <a:pos x="connsiteX11342" y="connsiteY11342"/>
                </a:cxn>
                <a:cxn ang="0">
                  <a:pos x="connsiteX11343" y="connsiteY11343"/>
                </a:cxn>
                <a:cxn ang="0">
                  <a:pos x="connsiteX11344" y="connsiteY11344"/>
                </a:cxn>
                <a:cxn ang="0">
                  <a:pos x="connsiteX11345" y="connsiteY11345"/>
                </a:cxn>
                <a:cxn ang="0">
                  <a:pos x="connsiteX11346" y="connsiteY11346"/>
                </a:cxn>
                <a:cxn ang="0">
                  <a:pos x="connsiteX11347" y="connsiteY11347"/>
                </a:cxn>
                <a:cxn ang="0">
                  <a:pos x="connsiteX11348" y="connsiteY11348"/>
                </a:cxn>
                <a:cxn ang="0">
                  <a:pos x="connsiteX11349" y="connsiteY11349"/>
                </a:cxn>
                <a:cxn ang="0">
                  <a:pos x="connsiteX11350" y="connsiteY11350"/>
                </a:cxn>
                <a:cxn ang="0">
                  <a:pos x="connsiteX11351" y="connsiteY11351"/>
                </a:cxn>
                <a:cxn ang="0">
                  <a:pos x="connsiteX11352" y="connsiteY11352"/>
                </a:cxn>
                <a:cxn ang="0">
                  <a:pos x="connsiteX11353" y="connsiteY11353"/>
                </a:cxn>
                <a:cxn ang="0">
                  <a:pos x="connsiteX11354" y="connsiteY11354"/>
                </a:cxn>
                <a:cxn ang="0">
                  <a:pos x="connsiteX11355" y="connsiteY11355"/>
                </a:cxn>
                <a:cxn ang="0">
                  <a:pos x="connsiteX11356" y="connsiteY11356"/>
                </a:cxn>
                <a:cxn ang="0">
                  <a:pos x="connsiteX11357" y="connsiteY11357"/>
                </a:cxn>
                <a:cxn ang="0">
                  <a:pos x="connsiteX11358" y="connsiteY11358"/>
                </a:cxn>
                <a:cxn ang="0">
                  <a:pos x="connsiteX11359" y="connsiteY11359"/>
                </a:cxn>
                <a:cxn ang="0">
                  <a:pos x="connsiteX11360" y="connsiteY11360"/>
                </a:cxn>
                <a:cxn ang="0">
                  <a:pos x="connsiteX11361" y="connsiteY11361"/>
                </a:cxn>
                <a:cxn ang="0">
                  <a:pos x="connsiteX11362" y="connsiteY11362"/>
                </a:cxn>
                <a:cxn ang="0">
                  <a:pos x="connsiteX11363" y="connsiteY11363"/>
                </a:cxn>
                <a:cxn ang="0">
                  <a:pos x="connsiteX11364" y="connsiteY11364"/>
                </a:cxn>
                <a:cxn ang="0">
                  <a:pos x="connsiteX11365" y="connsiteY11365"/>
                </a:cxn>
                <a:cxn ang="0">
                  <a:pos x="connsiteX11366" y="connsiteY11366"/>
                </a:cxn>
                <a:cxn ang="0">
                  <a:pos x="connsiteX11367" y="connsiteY11367"/>
                </a:cxn>
                <a:cxn ang="0">
                  <a:pos x="connsiteX11368" y="connsiteY11368"/>
                </a:cxn>
                <a:cxn ang="0">
                  <a:pos x="connsiteX11369" y="connsiteY11369"/>
                </a:cxn>
                <a:cxn ang="0">
                  <a:pos x="connsiteX11370" y="connsiteY11370"/>
                </a:cxn>
                <a:cxn ang="0">
                  <a:pos x="connsiteX11371" y="connsiteY11371"/>
                </a:cxn>
                <a:cxn ang="0">
                  <a:pos x="connsiteX11372" y="connsiteY11372"/>
                </a:cxn>
                <a:cxn ang="0">
                  <a:pos x="connsiteX11373" y="connsiteY11373"/>
                </a:cxn>
                <a:cxn ang="0">
                  <a:pos x="connsiteX11374" y="connsiteY11374"/>
                </a:cxn>
                <a:cxn ang="0">
                  <a:pos x="connsiteX11375" y="connsiteY11375"/>
                </a:cxn>
                <a:cxn ang="0">
                  <a:pos x="connsiteX11376" y="connsiteY11376"/>
                </a:cxn>
                <a:cxn ang="0">
                  <a:pos x="connsiteX11377" y="connsiteY11377"/>
                </a:cxn>
                <a:cxn ang="0">
                  <a:pos x="connsiteX11378" y="connsiteY11378"/>
                </a:cxn>
                <a:cxn ang="0">
                  <a:pos x="connsiteX11379" y="connsiteY11379"/>
                </a:cxn>
                <a:cxn ang="0">
                  <a:pos x="connsiteX11380" y="connsiteY11380"/>
                </a:cxn>
                <a:cxn ang="0">
                  <a:pos x="connsiteX11381" y="connsiteY11381"/>
                </a:cxn>
                <a:cxn ang="0">
                  <a:pos x="connsiteX11382" y="connsiteY11382"/>
                </a:cxn>
                <a:cxn ang="0">
                  <a:pos x="connsiteX11383" y="connsiteY11383"/>
                </a:cxn>
                <a:cxn ang="0">
                  <a:pos x="connsiteX11384" y="connsiteY11384"/>
                </a:cxn>
                <a:cxn ang="0">
                  <a:pos x="connsiteX11385" y="connsiteY11385"/>
                </a:cxn>
                <a:cxn ang="0">
                  <a:pos x="connsiteX11386" y="connsiteY11386"/>
                </a:cxn>
                <a:cxn ang="0">
                  <a:pos x="connsiteX11387" y="connsiteY11387"/>
                </a:cxn>
                <a:cxn ang="0">
                  <a:pos x="connsiteX11388" y="connsiteY11388"/>
                </a:cxn>
                <a:cxn ang="0">
                  <a:pos x="connsiteX11389" y="connsiteY11389"/>
                </a:cxn>
                <a:cxn ang="0">
                  <a:pos x="connsiteX11390" y="connsiteY11390"/>
                </a:cxn>
                <a:cxn ang="0">
                  <a:pos x="connsiteX11391" y="connsiteY11391"/>
                </a:cxn>
                <a:cxn ang="0">
                  <a:pos x="connsiteX11392" y="connsiteY11392"/>
                </a:cxn>
                <a:cxn ang="0">
                  <a:pos x="connsiteX11393" y="connsiteY11393"/>
                </a:cxn>
                <a:cxn ang="0">
                  <a:pos x="connsiteX11394" y="connsiteY11394"/>
                </a:cxn>
                <a:cxn ang="0">
                  <a:pos x="connsiteX11395" y="connsiteY11395"/>
                </a:cxn>
                <a:cxn ang="0">
                  <a:pos x="connsiteX11396" y="connsiteY11396"/>
                </a:cxn>
                <a:cxn ang="0">
                  <a:pos x="connsiteX11397" y="connsiteY11397"/>
                </a:cxn>
                <a:cxn ang="0">
                  <a:pos x="connsiteX11398" y="connsiteY11398"/>
                </a:cxn>
                <a:cxn ang="0">
                  <a:pos x="connsiteX11399" y="connsiteY11399"/>
                </a:cxn>
                <a:cxn ang="0">
                  <a:pos x="connsiteX11400" y="connsiteY11400"/>
                </a:cxn>
                <a:cxn ang="0">
                  <a:pos x="connsiteX11401" y="connsiteY11401"/>
                </a:cxn>
                <a:cxn ang="0">
                  <a:pos x="connsiteX11402" y="connsiteY11402"/>
                </a:cxn>
                <a:cxn ang="0">
                  <a:pos x="connsiteX11403" y="connsiteY11403"/>
                </a:cxn>
                <a:cxn ang="0">
                  <a:pos x="connsiteX11404" y="connsiteY11404"/>
                </a:cxn>
                <a:cxn ang="0">
                  <a:pos x="connsiteX11405" y="connsiteY11405"/>
                </a:cxn>
                <a:cxn ang="0">
                  <a:pos x="connsiteX11406" y="connsiteY11406"/>
                </a:cxn>
                <a:cxn ang="0">
                  <a:pos x="connsiteX11407" y="connsiteY11407"/>
                </a:cxn>
                <a:cxn ang="0">
                  <a:pos x="connsiteX11408" y="connsiteY11408"/>
                </a:cxn>
                <a:cxn ang="0">
                  <a:pos x="connsiteX11409" y="connsiteY11409"/>
                </a:cxn>
                <a:cxn ang="0">
                  <a:pos x="connsiteX11410" y="connsiteY11410"/>
                </a:cxn>
                <a:cxn ang="0">
                  <a:pos x="connsiteX11411" y="connsiteY11411"/>
                </a:cxn>
                <a:cxn ang="0">
                  <a:pos x="connsiteX11412" y="connsiteY11412"/>
                </a:cxn>
                <a:cxn ang="0">
                  <a:pos x="connsiteX11413" y="connsiteY11413"/>
                </a:cxn>
                <a:cxn ang="0">
                  <a:pos x="connsiteX11414" y="connsiteY11414"/>
                </a:cxn>
                <a:cxn ang="0">
                  <a:pos x="connsiteX11415" y="connsiteY11415"/>
                </a:cxn>
                <a:cxn ang="0">
                  <a:pos x="connsiteX11416" y="connsiteY11416"/>
                </a:cxn>
                <a:cxn ang="0">
                  <a:pos x="connsiteX11417" y="connsiteY11417"/>
                </a:cxn>
                <a:cxn ang="0">
                  <a:pos x="connsiteX11418" y="connsiteY11418"/>
                </a:cxn>
                <a:cxn ang="0">
                  <a:pos x="connsiteX11419" y="connsiteY11419"/>
                </a:cxn>
                <a:cxn ang="0">
                  <a:pos x="connsiteX11420" y="connsiteY11420"/>
                </a:cxn>
                <a:cxn ang="0">
                  <a:pos x="connsiteX11421" y="connsiteY11421"/>
                </a:cxn>
                <a:cxn ang="0">
                  <a:pos x="connsiteX11422" y="connsiteY11422"/>
                </a:cxn>
                <a:cxn ang="0">
                  <a:pos x="connsiteX11423" y="connsiteY11423"/>
                </a:cxn>
                <a:cxn ang="0">
                  <a:pos x="connsiteX11424" y="connsiteY11424"/>
                </a:cxn>
                <a:cxn ang="0">
                  <a:pos x="connsiteX11425" y="connsiteY11425"/>
                </a:cxn>
                <a:cxn ang="0">
                  <a:pos x="connsiteX11426" y="connsiteY11426"/>
                </a:cxn>
                <a:cxn ang="0">
                  <a:pos x="connsiteX11427" y="connsiteY11427"/>
                </a:cxn>
                <a:cxn ang="0">
                  <a:pos x="connsiteX11428" y="connsiteY11428"/>
                </a:cxn>
                <a:cxn ang="0">
                  <a:pos x="connsiteX11429" y="connsiteY11429"/>
                </a:cxn>
                <a:cxn ang="0">
                  <a:pos x="connsiteX11430" y="connsiteY11430"/>
                </a:cxn>
                <a:cxn ang="0">
                  <a:pos x="connsiteX11431" y="connsiteY11431"/>
                </a:cxn>
                <a:cxn ang="0">
                  <a:pos x="connsiteX11432" y="connsiteY11432"/>
                </a:cxn>
                <a:cxn ang="0">
                  <a:pos x="connsiteX11433" y="connsiteY11433"/>
                </a:cxn>
                <a:cxn ang="0">
                  <a:pos x="connsiteX11434" y="connsiteY11434"/>
                </a:cxn>
                <a:cxn ang="0">
                  <a:pos x="connsiteX11435" y="connsiteY11435"/>
                </a:cxn>
                <a:cxn ang="0">
                  <a:pos x="connsiteX11436" y="connsiteY11436"/>
                </a:cxn>
                <a:cxn ang="0">
                  <a:pos x="connsiteX11437" y="connsiteY11437"/>
                </a:cxn>
                <a:cxn ang="0">
                  <a:pos x="connsiteX11438" y="connsiteY11438"/>
                </a:cxn>
                <a:cxn ang="0">
                  <a:pos x="connsiteX11439" y="connsiteY11439"/>
                </a:cxn>
                <a:cxn ang="0">
                  <a:pos x="connsiteX11440" y="connsiteY11440"/>
                </a:cxn>
                <a:cxn ang="0">
                  <a:pos x="connsiteX11441" y="connsiteY11441"/>
                </a:cxn>
                <a:cxn ang="0">
                  <a:pos x="connsiteX11442" y="connsiteY11442"/>
                </a:cxn>
                <a:cxn ang="0">
                  <a:pos x="connsiteX11443" y="connsiteY11443"/>
                </a:cxn>
                <a:cxn ang="0">
                  <a:pos x="connsiteX11444" y="connsiteY11444"/>
                </a:cxn>
                <a:cxn ang="0">
                  <a:pos x="connsiteX11445" y="connsiteY11445"/>
                </a:cxn>
                <a:cxn ang="0">
                  <a:pos x="connsiteX11446" y="connsiteY11446"/>
                </a:cxn>
                <a:cxn ang="0">
                  <a:pos x="connsiteX11447" y="connsiteY11447"/>
                </a:cxn>
                <a:cxn ang="0">
                  <a:pos x="connsiteX11448" y="connsiteY11448"/>
                </a:cxn>
                <a:cxn ang="0">
                  <a:pos x="connsiteX11449" y="connsiteY11449"/>
                </a:cxn>
                <a:cxn ang="0">
                  <a:pos x="connsiteX11450" y="connsiteY11450"/>
                </a:cxn>
                <a:cxn ang="0">
                  <a:pos x="connsiteX11451" y="connsiteY11451"/>
                </a:cxn>
                <a:cxn ang="0">
                  <a:pos x="connsiteX11452" y="connsiteY11452"/>
                </a:cxn>
                <a:cxn ang="0">
                  <a:pos x="connsiteX11453" y="connsiteY11453"/>
                </a:cxn>
                <a:cxn ang="0">
                  <a:pos x="connsiteX11454" y="connsiteY11454"/>
                </a:cxn>
                <a:cxn ang="0">
                  <a:pos x="connsiteX11455" y="connsiteY11455"/>
                </a:cxn>
                <a:cxn ang="0">
                  <a:pos x="connsiteX11456" y="connsiteY11456"/>
                </a:cxn>
                <a:cxn ang="0">
                  <a:pos x="connsiteX11457" y="connsiteY11457"/>
                </a:cxn>
                <a:cxn ang="0">
                  <a:pos x="connsiteX11458" y="connsiteY11458"/>
                </a:cxn>
                <a:cxn ang="0">
                  <a:pos x="connsiteX11459" y="connsiteY11459"/>
                </a:cxn>
                <a:cxn ang="0">
                  <a:pos x="connsiteX11460" y="connsiteY11460"/>
                </a:cxn>
                <a:cxn ang="0">
                  <a:pos x="connsiteX11461" y="connsiteY11461"/>
                </a:cxn>
                <a:cxn ang="0">
                  <a:pos x="connsiteX11462" y="connsiteY11462"/>
                </a:cxn>
                <a:cxn ang="0">
                  <a:pos x="connsiteX11463" y="connsiteY11463"/>
                </a:cxn>
                <a:cxn ang="0">
                  <a:pos x="connsiteX11464" y="connsiteY11464"/>
                </a:cxn>
                <a:cxn ang="0">
                  <a:pos x="connsiteX11465" y="connsiteY11465"/>
                </a:cxn>
                <a:cxn ang="0">
                  <a:pos x="connsiteX11466" y="connsiteY11466"/>
                </a:cxn>
                <a:cxn ang="0">
                  <a:pos x="connsiteX11467" y="connsiteY11467"/>
                </a:cxn>
                <a:cxn ang="0">
                  <a:pos x="connsiteX11468" y="connsiteY11468"/>
                </a:cxn>
                <a:cxn ang="0">
                  <a:pos x="connsiteX11469" y="connsiteY11469"/>
                </a:cxn>
                <a:cxn ang="0">
                  <a:pos x="connsiteX11470" y="connsiteY11470"/>
                </a:cxn>
                <a:cxn ang="0">
                  <a:pos x="connsiteX11471" y="connsiteY11471"/>
                </a:cxn>
                <a:cxn ang="0">
                  <a:pos x="connsiteX11472" y="connsiteY11472"/>
                </a:cxn>
                <a:cxn ang="0">
                  <a:pos x="connsiteX11473" y="connsiteY11473"/>
                </a:cxn>
                <a:cxn ang="0">
                  <a:pos x="connsiteX11474" y="connsiteY11474"/>
                </a:cxn>
                <a:cxn ang="0">
                  <a:pos x="connsiteX11475" y="connsiteY11475"/>
                </a:cxn>
                <a:cxn ang="0">
                  <a:pos x="connsiteX11476" y="connsiteY11476"/>
                </a:cxn>
                <a:cxn ang="0">
                  <a:pos x="connsiteX11477" y="connsiteY11477"/>
                </a:cxn>
                <a:cxn ang="0">
                  <a:pos x="connsiteX11478" y="connsiteY11478"/>
                </a:cxn>
                <a:cxn ang="0">
                  <a:pos x="connsiteX11479" y="connsiteY11479"/>
                </a:cxn>
                <a:cxn ang="0">
                  <a:pos x="connsiteX11480" y="connsiteY11480"/>
                </a:cxn>
                <a:cxn ang="0">
                  <a:pos x="connsiteX11481" y="connsiteY11481"/>
                </a:cxn>
                <a:cxn ang="0">
                  <a:pos x="connsiteX11482" y="connsiteY11482"/>
                </a:cxn>
                <a:cxn ang="0">
                  <a:pos x="connsiteX11483" y="connsiteY11483"/>
                </a:cxn>
                <a:cxn ang="0">
                  <a:pos x="connsiteX11484" y="connsiteY11484"/>
                </a:cxn>
                <a:cxn ang="0">
                  <a:pos x="connsiteX11485" y="connsiteY11485"/>
                </a:cxn>
                <a:cxn ang="0">
                  <a:pos x="connsiteX11486" y="connsiteY11486"/>
                </a:cxn>
                <a:cxn ang="0">
                  <a:pos x="connsiteX11487" y="connsiteY11487"/>
                </a:cxn>
                <a:cxn ang="0">
                  <a:pos x="connsiteX11488" y="connsiteY11488"/>
                </a:cxn>
                <a:cxn ang="0">
                  <a:pos x="connsiteX11489" y="connsiteY11489"/>
                </a:cxn>
                <a:cxn ang="0">
                  <a:pos x="connsiteX11490" y="connsiteY11490"/>
                </a:cxn>
                <a:cxn ang="0">
                  <a:pos x="connsiteX11491" y="connsiteY11491"/>
                </a:cxn>
                <a:cxn ang="0">
                  <a:pos x="connsiteX11492" y="connsiteY11492"/>
                </a:cxn>
                <a:cxn ang="0">
                  <a:pos x="connsiteX11493" y="connsiteY11493"/>
                </a:cxn>
                <a:cxn ang="0">
                  <a:pos x="connsiteX11494" y="connsiteY11494"/>
                </a:cxn>
                <a:cxn ang="0">
                  <a:pos x="connsiteX11495" y="connsiteY11495"/>
                </a:cxn>
                <a:cxn ang="0">
                  <a:pos x="connsiteX11496" y="connsiteY11496"/>
                </a:cxn>
                <a:cxn ang="0">
                  <a:pos x="connsiteX11497" y="connsiteY11497"/>
                </a:cxn>
                <a:cxn ang="0">
                  <a:pos x="connsiteX11498" y="connsiteY11498"/>
                </a:cxn>
                <a:cxn ang="0">
                  <a:pos x="connsiteX11499" y="connsiteY11499"/>
                </a:cxn>
                <a:cxn ang="0">
                  <a:pos x="connsiteX11500" y="connsiteY11500"/>
                </a:cxn>
                <a:cxn ang="0">
                  <a:pos x="connsiteX11501" y="connsiteY11501"/>
                </a:cxn>
                <a:cxn ang="0">
                  <a:pos x="connsiteX11502" y="connsiteY11502"/>
                </a:cxn>
                <a:cxn ang="0">
                  <a:pos x="connsiteX11503" y="connsiteY11503"/>
                </a:cxn>
                <a:cxn ang="0">
                  <a:pos x="connsiteX11504" y="connsiteY11504"/>
                </a:cxn>
                <a:cxn ang="0">
                  <a:pos x="connsiteX11505" y="connsiteY11505"/>
                </a:cxn>
                <a:cxn ang="0">
                  <a:pos x="connsiteX11506" y="connsiteY11506"/>
                </a:cxn>
                <a:cxn ang="0">
                  <a:pos x="connsiteX11507" y="connsiteY11507"/>
                </a:cxn>
                <a:cxn ang="0">
                  <a:pos x="connsiteX11508" y="connsiteY11508"/>
                </a:cxn>
                <a:cxn ang="0">
                  <a:pos x="connsiteX11509" y="connsiteY11509"/>
                </a:cxn>
                <a:cxn ang="0">
                  <a:pos x="connsiteX11510" y="connsiteY11510"/>
                </a:cxn>
                <a:cxn ang="0">
                  <a:pos x="connsiteX11511" y="connsiteY11511"/>
                </a:cxn>
                <a:cxn ang="0">
                  <a:pos x="connsiteX11512" y="connsiteY11512"/>
                </a:cxn>
                <a:cxn ang="0">
                  <a:pos x="connsiteX11513" y="connsiteY11513"/>
                </a:cxn>
                <a:cxn ang="0">
                  <a:pos x="connsiteX11514" y="connsiteY11514"/>
                </a:cxn>
                <a:cxn ang="0">
                  <a:pos x="connsiteX11515" y="connsiteY11515"/>
                </a:cxn>
                <a:cxn ang="0">
                  <a:pos x="connsiteX11516" y="connsiteY11516"/>
                </a:cxn>
                <a:cxn ang="0">
                  <a:pos x="connsiteX11517" y="connsiteY11517"/>
                </a:cxn>
                <a:cxn ang="0">
                  <a:pos x="connsiteX11518" y="connsiteY11518"/>
                </a:cxn>
                <a:cxn ang="0">
                  <a:pos x="connsiteX11519" y="connsiteY11519"/>
                </a:cxn>
                <a:cxn ang="0">
                  <a:pos x="connsiteX11520" y="connsiteY11520"/>
                </a:cxn>
                <a:cxn ang="0">
                  <a:pos x="connsiteX11521" y="connsiteY11521"/>
                </a:cxn>
                <a:cxn ang="0">
                  <a:pos x="connsiteX11522" y="connsiteY11522"/>
                </a:cxn>
                <a:cxn ang="0">
                  <a:pos x="connsiteX11523" y="connsiteY11523"/>
                </a:cxn>
                <a:cxn ang="0">
                  <a:pos x="connsiteX11524" y="connsiteY11524"/>
                </a:cxn>
                <a:cxn ang="0">
                  <a:pos x="connsiteX11525" y="connsiteY11525"/>
                </a:cxn>
                <a:cxn ang="0">
                  <a:pos x="connsiteX11526" y="connsiteY11526"/>
                </a:cxn>
                <a:cxn ang="0">
                  <a:pos x="connsiteX11527" y="connsiteY11527"/>
                </a:cxn>
                <a:cxn ang="0">
                  <a:pos x="connsiteX11528" y="connsiteY11528"/>
                </a:cxn>
                <a:cxn ang="0">
                  <a:pos x="connsiteX11529" y="connsiteY11529"/>
                </a:cxn>
                <a:cxn ang="0">
                  <a:pos x="connsiteX11530" y="connsiteY11530"/>
                </a:cxn>
                <a:cxn ang="0">
                  <a:pos x="connsiteX11531" y="connsiteY11531"/>
                </a:cxn>
                <a:cxn ang="0">
                  <a:pos x="connsiteX11532" y="connsiteY11532"/>
                </a:cxn>
                <a:cxn ang="0">
                  <a:pos x="connsiteX11533" y="connsiteY11533"/>
                </a:cxn>
                <a:cxn ang="0">
                  <a:pos x="connsiteX11534" y="connsiteY11534"/>
                </a:cxn>
                <a:cxn ang="0">
                  <a:pos x="connsiteX11535" y="connsiteY11535"/>
                </a:cxn>
                <a:cxn ang="0">
                  <a:pos x="connsiteX11536" y="connsiteY11536"/>
                </a:cxn>
                <a:cxn ang="0">
                  <a:pos x="connsiteX11537" y="connsiteY11537"/>
                </a:cxn>
                <a:cxn ang="0">
                  <a:pos x="connsiteX11538" y="connsiteY11538"/>
                </a:cxn>
                <a:cxn ang="0">
                  <a:pos x="connsiteX11539" y="connsiteY11539"/>
                </a:cxn>
                <a:cxn ang="0">
                  <a:pos x="connsiteX11540" y="connsiteY11540"/>
                </a:cxn>
                <a:cxn ang="0">
                  <a:pos x="connsiteX11541" y="connsiteY11541"/>
                </a:cxn>
                <a:cxn ang="0">
                  <a:pos x="connsiteX11542" y="connsiteY11542"/>
                </a:cxn>
                <a:cxn ang="0">
                  <a:pos x="connsiteX11543" y="connsiteY11543"/>
                </a:cxn>
                <a:cxn ang="0">
                  <a:pos x="connsiteX11544" y="connsiteY11544"/>
                </a:cxn>
                <a:cxn ang="0">
                  <a:pos x="connsiteX11545" y="connsiteY11545"/>
                </a:cxn>
                <a:cxn ang="0">
                  <a:pos x="connsiteX11546" y="connsiteY11546"/>
                </a:cxn>
                <a:cxn ang="0">
                  <a:pos x="connsiteX11547" y="connsiteY11547"/>
                </a:cxn>
                <a:cxn ang="0">
                  <a:pos x="connsiteX11548" y="connsiteY11548"/>
                </a:cxn>
                <a:cxn ang="0">
                  <a:pos x="connsiteX11549" y="connsiteY11549"/>
                </a:cxn>
                <a:cxn ang="0">
                  <a:pos x="connsiteX11550" y="connsiteY11550"/>
                </a:cxn>
                <a:cxn ang="0">
                  <a:pos x="connsiteX11551" y="connsiteY11551"/>
                </a:cxn>
                <a:cxn ang="0">
                  <a:pos x="connsiteX11552" y="connsiteY11552"/>
                </a:cxn>
                <a:cxn ang="0">
                  <a:pos x="connsiteX11553" y="connsiteY11553"/>
                </a:cxn>
                <a:cxn ang="0">
                  <a:pos x="connsiteX11554" y="connsiteY11554"/>
                </a:cxn>
                <a:cxn ang="0">
                  <a:pos x="connsiteX11555" y="connsiteY11555"/>
                </a:cxn>
                <a:cxn ang="0">
                  <a:pos x="connsiteX11556" y="connsiteY11556"/>
                </a:cxn>
                <a:cxn ang="0">
                  <a:pos x="connsiteX11557" y="connsiteY11557"/>
                </a:cxn>
                <a:cxn ang="0">
                  <a:pos x="connsiteX11558" y="connsiteY11558"/>
                </a:cxn>
                <a:cxn ang="0">
                  <a:pos x="connsiteX11559" y="connsiteY11559"/>
                </a:cxn>
                <a:cxn ang="0">
                  <a:pos x="connsiteX11560" y="connsiteY11560"/>
                </a:cxn>
                <a:cxn ang="0">
                  <a:pos x="connsiteX11561" y="connsiteY11561"/>
                </a:cxn>
                <a:cxn ang="0">
                  <a:pos x="connsiteX11562" y="connsiteY11562"/>
                </a:cxn>
                <a:cxn ang="0">
                  <a:pos x="connsiteX11563" y="connsiteY11563"/>
                </a:cxn>
                <a:cxn ang="0">
                  <a:pos x="connsiteX11564" y="connsiteY11564"/>
                </a:cxn>
                <a:cxn ang="0">
                  <a:pos x="connsiteX11565" y="connsiteY11565"/>
                </a:cxn>
                <a:cxn ang="0">
                  <a:pos x="connsiteX11566" y="connsiteY11566"/>
                </a:cxn>
                <a:cxn ang="0">
                  <a:pos x="connsiteX11567" y="connsiteY11567"/>
                </a:cxn>
                <a:cxn ang="0">
                  <a:pos x="connsiteX11568" y="connsiteY11568"/>
                </a:cxn>
                <a:cxn ang="0">
                  <a:pos x="connsiteX11569" y="connsiteY11569"/>
                </a:cxn>
                <a:cxn ang="0">
                  <a:pos x="connsiteX11570" y="connsiteY11570"/>
                </a:cxn>
                <a:cxn ang="0">
                  <a:pos x="connsiteX11571" y="connsiteY11571"/>
                </a:cxn>
                <a:cxn ang="0">
                  <a:pos x="connsiteX11572" y="connsiteY11572"/>
                </a:cxn>
                <a:cxn ang="0">
                  <a:pos x="connsiteX11573" y="connsiteY11573"/>
                </a:cxn>
                <a:cxn ang="0">
                  <a:pos x="connsiteX11574" y="connsiteY11574"/>
                </a:cxn>
                <a:cxn ang="0">
                  <a:pos x="connsiteX11575" y="connsiteY11575"/>
                </a:cxn>
                <a:cxn ang="0">
                  <a:pos x="connsiteX11576" y="connsiteY11576"/>
                </a:cxn>
                <a:cxn ang="0">
                  <a:pos x="connsiteX11577" y="connsiteY11577"/>
                </a:cxn>
                <a:cxn ang="0">
                  <a:pos x="connsiteX11578" y="connsiteY11578"/>
                </a:cxn>
                <a:cxn ang="0">
                  <a:pos x="connsiteX11579" y="connsiteY11579"/>
                </a:cxn>
                <a:cxn ang="0">
                  <a:pos x="connsiteX11580" y="connsiteY11580"/>
                </a:cxn>
                <a:cxn ang="0">
                  <a:pos x="connsiteX11581" y="connsiteY11581"/>
                </a:cxn>
                <a:cxn ang="0">
                  <a:pos x="connsiteX11582" y="connsiteY11582"/>
                </a:cxn>
                <a:cxn ang="0">
                  <a:pos x="connsiteX11583" y="connsiteY11583"/>
                </a:cxn>
                <a:cxn ang="0">
                  <a:pos x="connsiteX11584" y="connsiteY11584"/>
                </a:cxn>
                <a:cxn ang="0">
                  <a:pos x="connsiteX11585" y="connsiteY11585"/>
                </a:cxn>
                <a:cxn ang="0">
                  <a:pos x="connsiteX11586" y="connsiteY11586"/>
                </a:cxn>
                <a:cxn ang="0">
                  <a:pos x="connsiteX11587" y="connsiteY11587"/>
                </a:cxn>
                <a:cxn ang="0">
                  <a:pos x="connsiteX11588" y="connsiteY11588"/>
                </a:cxn>
                <a:cxn ang="0">
                  <a:pos x="connsiteX11589" y="connsiteY11589"/>
                </a:cxn>
                <a:cxn ang="0">
                  <a:pos x="connsiteX11590" y="connsiteY11590"/>
                </a:cxn>
                <a:cxn ang="0">
                  <a:pos x="connsiteX11591" y="connsiteY11591"/>
                </a:cxn>
                <a:cxn ang="0">
                  <a:pos x="connsiteX11592" y="connsiteY11592"/>
                </a:cxn>
                <a:cxn ang="0">
                  <a:pos x="connsiteX11593" y="connsiteY11593"/>
                </a:cxn>
                <a:cxn ang="0">
                  <a:pos x="connsiteX11594" y="connsiteY11594"/>
                </a:cxn>
                <a:cxn ang="0">
                  <a:pos x="connsiteX11595" y="connsiteY11595"/>
                </a:cxn>
                <a:cxn ang="0">
                  <a:pos x="connsiteX11596" y="connsiteY11596"/>
                </a:cxn>
                <a:cxn ang="0">
                  <a:pos x="connsiteX11597" y="connsiteY11597"/>
                </a:cxn>
                <a:cxn ang="0">
                  <a:pos x="connsiteX11598" y="connsiteY11598"/>
                </a:cxn>
                <a:cxn ang="0">
                  <a:pos x="connsiteX11599" y="connsiteY11599"/>
                </a:cxn>
                <a:cxn ang="0">
                  <a:pos x="connsiteX11600" y="connsiteY11600"/>
                </a:cxn>
                <a:cxn ang="0">
                  <a:pos x="connsiteX11601" y="connsiteY11601"/>
                </a:cxn>
                <a:cxn ang="0">
                  <a:pos x="connsiteX11602" y="connsiteY11602"/>
                </a:cxn>
                <a:cxn ang="0">
                  <a:pos x="connsiteX11603" y="connsiteY11603"/>
                </a:cxn>
                <a:cxn ang="0">
                  <a:pos x="connsiteX11604" y="connsiteY11604"/>
                </a:cxn>
                <a:cxn ang="0">
                  <a:pos x="connsiteX11605" y="connsiteY11605"/>
                </a:cxn>
                <a:cxn ang="0">
                  <a:pos x="connsiteX11606" y="connsiteY11606"/>
                </a:cxn>
                <a:cxn ang="0">
                  <a:pos x="connsiteX11607" y="connsiteY11607"/>
                </a:cxn>
                <a:cxn ang="0">
                  <a:pos x="connsiteX11608" y="connsiteY11608"/>
                </a:cxn>
                <a:cxn ang="0">
                  <a:pos x="connsiteX11609" y="connsiteY11609"/>
                </a:cxn>
                <a:cxn ang="0">
                  <a:pos x="connsiteX11610" y="connsiteY11610"/>
                </a:cxn>
                <a:cxn ang="0">
                  <a:pos x="connsiteX11611" y="connsiteY11611"/>
                </a:cxn>
                <a:cxn ang="0">
                  <a:pos x="connsiteX11612" y="connsiteY11612"/>
                </a:cxn>
                <a:cxn ang="0">
                  <a:pos x="connsiteX11613" y="connsiteY11613"/>
                </a:cxn>
                <a:cxn ang="0">
                  <a:pos x="connsiteX11614" y="connsiteY11614"/>
                </a:cxn>
                <a:cxn ang="0">
                  <a:pos x="connsiteX11615" y="connsiteY11615"/>
                </a:cxn>
                <a:cxn ang="0">
                  <a:pos x="connsiteX11616" y="connsiteY11616"/>
                </a:cxn>
                <a:cxn ang="0">
                  <a:pos x="connsiteX11617" y="connsiteY11617"/>
                </a:cxn>
                <a:cxn ang="0">
                  <a:pos x="connsiteX11618" y="connsiteY11618"/>
                </a:cxn>
                <a:cxn ang="0">
                  <a:pos x="connsiteX11619" y="connsiteY11619"/>
                </a:cxn>
                <a:cxn ang="0">
                  <a:pos x="connsiteX11620" y="connsiteY11620"/>
                </a:cxn>
                <a:cxn ang="0">
                  <a:pos x="connsiteX11621" y="connsiteY11621"/>
                </a:cxn>
                <a:cxn ang="0">
                  <a:pos x="connsiteX11622" y="connsiteY11622"/>
                </a:cxn>
                <a:cxn ang="0">
                  <a:pos x="connsiteX11623" y="connsiteY11623"/>
                </a:cxn>
                <a:cxn ang="0">
                  <a:pos x="connsiteX11624" y="connsiteY11624"/>
                </a:cxn>
                <a:cxn ang="0">
                  <a:pos x="connsiteX11625" y="connsiteY11625"/>
                </a:cxn>
                <a:cxn ang="0">
                  <a:pos x="connsiteX11626" y="connsiteY11626"/>
                </a:cxn>
                <a:cxn ang="0">
                  <a:pos x="connsiteX11627" y="connsiteY11627"/>
                </a:cxn>
                <a:cxn ang="0">
                  <a:pos x="connsiteX11628" y="connsiteY11628"/>
                </a:cxn>
                <a:cxn ang="0">
                  <a:pos x="connsiteX11629" y="connsiteY11629"/>
                </a:cxn>
                <a:cxn ang="0">
                  <a:pos x="connsiteX11630" y="connsiteY11630"/>
                </a:cxn>
                <a:cxn ang="0">
                  <a:pos x="connsiteX11631" y="connsiteY11631"/>
                </a:cxn>
                <a:cxn ang="0">
                  <a:pos x="connsiteX11632" y="connsiteY11632"/>
                </a:cxn>
                <a:cxn ang="0">
                  <a:pos x="connsiteX11633" y="connsiteY11633"/>
                </a:cxn>
                <a:cxn ang="0">
                  <a:pos x="connsiteX11634" y="connsiteY11634"/>
                </a:cxn>
                <a:cxn ang="0">
                  <a:pos x="connsiteX11635" y="connsiteY11635"/>
                </a:cxn>
                <a:cxn ang="0">
                  <a:pos x="connsiteX11636" y="connsiteY11636"/>
                </a:cxn>
                <a:cxn ang="0">
                  <a:pos x="connsiteX11637" y="connsiteY11637"/>
                </a:cxn>
                <a:cxn ang="0">
                  <a:pos x="connsiteX11638" y="connsiteY11638"/>
                </a:cxn>
                <a:cxn ang="0">
                  <a:pos x="connsiteX11639" y="connsiteY11639"/>
                </a:cxn>
                <a:cxn ang="0">
                  <a:pos x="connsiteX11640" y="connsiteY11640"/>
                </a:cxn>
                <a:cxn ang="0">
                  <a:pos x="connsiteX11641" y="connsiteY11641"/>
                </a:cxn>
                <a:cxn ang="0">
                  <a:pos x="connsiteX11642" y="connsiteY11642"/>
                </a:cxn>
                <a:cxn ang="0">
                  <a:pos x="connsiteX11643" y="connsiteY11643"/>
                </a:cxn>
                <a:cxn ang="0">
                  <a:pos x="connsiteX11644" y="connsiteY11644"/>
                </a:cxn>
                <a:cxn ang="0">
                  <a:pos x="connsiteX11645" y="connsiteY11645"/>
                </a:cxn>
                <a:cxn ang="0">
                  <a:pos x="connsiteX11646" y="connsiteY11646"/>
                </a:cxn>
                <a:cxn ang="0">
                  <a:pos x="connsiteX11647" y="connsiteY11647"/>
                </a:cxn>
                <a:cxn ang="0">
                  <a:pos x="connsiteX11648" y="connsiteY11648"/>
                </a:cxn>
                <a:cxn ang="0">
                  <a:pos x="connsiteX11649" y="connsiteY11649"/>
                </a:cxn>
                <a:cxn ang="0">
                  <a:pos x="connsiteX11650" y="connsiteY11650"/>
                </a:cxn>
                <a:cxn ang="0">
                  <a:pos x="connsiteX11651" y="connsiteY11651"/>
                </a:cxn>
                <a:cxn ang="0">
                  <a:pos x="connsiteX11652" y="connsiteY11652"/>
                </a:cxn>
                <a:cxn ang="0">
                  <a:pos x="connsiteX11653" y="connsiteY11653"/>
                </a:cxn>
                <a:cxn ang="0">
                  <a:pos x="connsiteX11654" y="connsiteY11654"/>
                </a:cxn>
                <a:cxn ang="0">
                  <a:pos x="connsiteX11655" y="connsiteY11655"/>
                </a:cxn>
                <a:cxn ang="0">
                  <a:pos x="connsiteX11656" y="connsiteY11656"/>
                </a:cxn>
                <a:cxn ang="0">
                  <a:pos x="connsiteX11657" y="connsiteY11657"/>
                </a:cxn>
                <a:cxn ang="0">
                  <a:pos x="connsiteX11658" y="connsiteY11658"/>
                </a:cxn>
                <a:cxn ang="0">
                  <a:pos x="connsiteX11659" y="connsiteY11659"/>
                </a:cxn>
                <a:cxn ang="0">
                  <a:pos x="connsiteX11660" y="connsiteY11660"/>
                </a:cxn>
                <a:cxn ang="0">
                  <a:pos x="connsiteX11661" y="connsiteY11661"/>
                </a:cxn>
                <a:cxn ang="0">
                  <a:pos x="connsiteX11662" y="connsiteY11662"/>
                </a:cxn>
                <a:cxn ang="0">
                  <a:pos x="connsiteX11663" y="connsiteY11663"/>
                </a:cxn>
                <a:cxn ang="0">
                  <a:pos x="connsiteX11664" y="connsiteY11664"/>
                </a:cxn>
                <a:cxn ang="0">
                  <a:pos x="connsiteX11665" y="connsiteY11665"/>
                </a:cxn>
                <a:cxn ang="0">
                  <a:pos x="connsiteX11666" y="connsiteY11666"/>
                </a:cxn>
                <a:cxn ang="0">
                  <a:pos x="connsiteX11667" y="connsiteY11667"/>
                </a:cxn>
                <a:cxn ang="0">
                  <a:pos x="connsiteX11668" y="connsiteY11668"/>
                </a:cxn>
                <a:cxn ang="0">
                  <a:pos x="connsiteX11669" y="connsiteY11669"/>
                </a:cxn>
                <a:cxn ang="0">
                  <a:pos x="connsiteX11670" y="connsiteY11670"/>
                </a:cxn>
                <a:cxn ang="0">
                  <a:pos x="connsiteX11671" y="connsiteY11671"/>
                </a:cxn>
                <a:cxn ang="0">
                  <a:pos x="connsiteX11672" y="connsiteY11672"/>
                </a:cxn>
                <a:cxn ang="0">
                  <a:pos x="connsiteX11673" y="connsiteY11673"/>
                </a:cxn>
                <a:cxn ang="0">
                  <a:pos x="connsiteX11674" y="connsiteY11674"/>
                </a:cxn>
                <a:cxn ang="0">
                  <a:pos x="connsiteX11675" y="connsiteY11675"/>
                </a:cxn>
                <a:cxn ang="0">
                  <a:pos x="connsiteX11676" y="connsiteY11676"/>
                </a:cxn>
                <a:cxn ang="0">
                  <a:pos x="connsiteX11677" y="connsiteY11677"/>
                </a:cxn>
                <a:cxn ang="0">
                  <a:pos x="connsiteX11678" y="connsiteY11678"/>
                </a:cxn>
                <a:cxn ang="0">
                  <a:pos x="connsiteX11679" y="connsiteY11679"/>
                </a:cxn>
                <a:cxn ang="0">
                  <a:pos x="connsiteX11680" y="connsiteY11680"/>
                </a:cxn>
                <a:cxn ang="0">
                  <a:pos x="connsiteX11681" y="connsiteY11681"/>
                </a:cxn>
                <a:cxn ang="0">
                  <a:pos x="connsiteX11682" y="connsiteY11682"/>
                </a:cxn>
                <a:cxn ang="0">
                  <a:pos x="connsiteX11683" y="connsiteY11683"/>
                </a:cxn>
                <a:cxn ang="0">
                  <a:pos x="connsiteX11684" y="connsiteY11684"/>
                </a:cxn>
                <a:cxn ang="0">
                  <a:pos x="connsiteX11685" y="connsiteY11685"/>
                </a:cxn>
                <a:cxn ang="0">
                  <a:pos x="connsiteX11686" y="connsiteY11686"/>
                </a:cxn>
                <a:cxn ang="0">
                  <a:pos x="connsiteX11687" y="connsiteY11687"/>
                </a:cxn>
                <a:cxn ang="0">
                  <a:pos x="connsiteX11688" y="connsiteY11688"/>
                </a:cxn>
                <a:cxn ang="0">
                  <a:pos x="connsiteX11689" y="connsiteY11689"/>
                </a:cxn>
                <a:cxn ang="0">
                  <a:pos x="connsiteX11690" y="connsiteY11690"/>
                </a:cxn>
                <a:cxn ang="0">
                  <a:pos x="connsiteX11691" y="connsiteY11691"/>
                </a:cxn>
                <a:cxn ang="0">
                  <a:pos x="connsiteX11692" y="connsiteY11692"/>
                </a:cxn>
                <a:cxn ang="0">
                  <a:pos x="connsiteX11693" y="connsiteY11693"/>
                </a:cxn>
                <a:cxn ang="0">
                  <a:pos x="connsiteX11694" y="connsiteY11694"/>
                </a:cxn>
                <a:cxn ang="0">
                  <a:pos x="connsiteX11695" y="connsiteY11695"/>
                </a:cxn>
                <a:cxn ang="0">
                  <a:pos x="connsiteX11696" y="connsiteY11696"/>
                </a:cxn>
                <a:cxn ang="0">
                  <a:pos x="connsiteX11697" y="connsiteY11697"/>
                </a:cxn>
                <a:cxn ang="0">
                  <a:pos x="connsiteX11698" y="connsiteY11698"/>
                </a:cxn>
                <a:cxn ang="0">
                  <a:pos x="connsiteX11699" y="connsiteY11699"/>
                </a:cxn>
                <a:cxn ang="0">
                  <a:pos x="connsiteX11700" y="connsiteY11700"/>
                </a:cxn>
                <a:cxn ang="0">
                  <a:pos x="connsiteX11701" y="connsiteY11701"/>
                </a:cxn>
                <a:cxn ang="0">
                  <a:pos x="connsiteX11702" y="connsiteY11702"/>
                </a:cxn>
                <a:cxn ang="0">
                  <a:pos x="connsiteX11703" y="connsiteY11703"/>
                </a:cxn>
                <a:cxn ang="0">
                  <a:pos x="connsiteX11704" y="connsiteY11704"/>
                </a:cxn>
                <a:cxn ang="0">
                  <a:pos x="connsiteX11705" y="connsiteY11705"/>
                </a:cxn>
                <a:cxn ang="0">
                  <a:pos x="connsiteX11706" y="connsiteY11706"/>
                </a:cxn>
                <a:cxn ang="0">
                  <a:pos x="connsiteX11707" y="connsiteY11707"/>
                </a:cxn>
                <a:cxn ang="0">
                  <a:pos x="connsiteX11708" y="connsiteY11708"/>
                </a:cxn>
                <a:cxn ang="0">
                  <a:pos x="connsiteX11709" y="connsiteY11709"/>
                </a:cxn>
                <a:cxn ang="0">
                  <a:pos x="connsiteX11710" y="connsiteY11710"/>
                </a:cxn>
                <a:cxn ang="0">
                  <a:pos x="connsiteX11711" y="connsiteY11711"/>
                </a:cxn>
                <a:cxn ang="0">
                  <a:pos x="connsiteX11712" y="connsiteY11712"/>
                </a:cxn>
                <a:cxn ang="0">
                  <a:pos x="connsiteX11713" y="connsiteY11713"/>
                </a:cxn>
                <a:cxn ang="0">
                  <a:pos x="connsiteX11714" y="connsiteY11714"/>
                </a:cxn>
                <a:cxn ang="0">
                  <a:pos x="connsiteX11715" y="connsiteY11715"/>
                </a:cxn>
                <a:cxn ang="0">
                  <a:pos x="connsiteX11716" y="connsiteY11716"/>
                </a:cxn>
                <a:cxn ang="0">
                  <a:pos x="connsiteX11717" y="connsiteY11717"/>
                </a:cxn>
                <a:cxn ang="0">
                  <a:pos x="connsiteX11718" y="connsiteY11718"/>
                </a:cxn>
                <a:cxn ang="0">
                  <a:pos x="connsiteX11719" y="connsiteY11719"/>
                </a:cxn>
                <a:cxn ang="0">
                  <a:pos x="connsiteX11720" y="connsiteY11720"/>
                </a:cxn>
                <a:cxn ang="0">
                  <a:pos x="connsiteX11721" y="connsiteY11721"/>
                </a:cxn>
                <a:cxn ang="0">
                  <a:pos x="connsiteX11722" y="connsiteY11722"/>
                </a:cxn>
                <a:cxn ang="0">
                  <a:pos x="connsiteX11723" y="connsiteY11723"/>
                </a:cxn>
                <a:cxn ang="0">
                  <a:pos x="connsiteX11724" y="connsiteY11724"/>
                </a:cxn>
                <a:cxn ang="0">
                  <a:pos x="connsiteX11725" y="connsiteY11725"/>
                </a:cxn>
                <a:cxn ang="0">
                  <a:pos x="connsiteX11726" y="connsiteY11726"/>
                </a:cxn>
                <a:cxn ang="0">
                  <a:pos x="connsiteX11727" y="connsiteY11727"/>
                </a:cxn>
                <a:cxn ang="0">
                  <a:pos x="connsiteX11728" y="connsiteY11728"/>
                </a:cxn>
                <a:cxn ang="0">
                  <a:pos x="connsiteX11729" y="connsiteY11729"/>
                </a:cxn>
                <a:cxn ang="0">
                  <a:pos x="connsiteX11730" y="connsiteY11730"/>
                </a:cxn>
                <a:cxn ang="0">
                  <a:pos x="connsiteX11731" y="connsiteY11731"/>
                </a:cxn>
                <a:cxn ang="0">
                  <a:pos x="connsiteX11732" y="connsiteY11732"/>
                </a:cxn>
                <a:cxn ang="0">
                  <a:pos x="connsiteX11733" y="connsiteY11733"/>
                </a:cxn>
                <a:cxn ang="0">
                  <a:pos x="connsiteX11734" y="connsiteY11734"/>
                </a:cxn>
                <a:cxn ang="0">
                  <a:pos x="connsiteX11735" y="connsiteY11735"/>
                </a:cxn>
                <a:cxn ang="0">
                  <a:pos x="connsiteX11736" y="connsiteY11736"/>
                </a:cxn>
                <a:cxn ang="0">
                  <a:pos x="connsiteX11737" y="connsiteY11737"/>
                </a:cxn>
                <a:cxn ang="0">
                  <a:pos x="connsiteX11738" y="connsiteY11738"/>
                </a:cxn>
                <a:cxn ang="0">
                  <a:pos x="connsiteX11739" y="connsiteY11739"/>
                </a:cxn>
                <a:cxn ang="0">
                  <a:pos x="connsiteX11740" y="connsiteY11740"/>
                </a:cxn>
                <a:cxn ang="0">
                  <a:pos x="connsiteX11741" y="connsiteY11741"/>
                </a:cxn>
                <a:cxn ang="0">
                  <a:pos x="connsiteX11742" y="connsiteY11742"/>
                </a:cxn>
                <a:cxn ang="0">
                  <a:pos x="connsiteX11743" y="connsiteY11743"/>
                </a:cxn>
                <a:cxn ang="0">
                  <a:pos x="connsiteX11744" y="connsiteY11744"/>
                </a:cxn>
                <a:cxn ang="0">
                  <a:pos x="connsiteX11745" y="connsiteY11745"/>
                </a:cxn>
                <a:cxn ang="0">
                  <a:pos x="connsiteX11746" y="connsiteY11746"/>
                </a:cxn>
                <a:cxn ang="0">
                  <a:pos x="connsiteX11747" y="connsiteY11747"/>
                </a:cxn>
                <a:cxn ang="0">
                  <a:pos x="connsiteX11748" y="connsiteY11748"/>
                </a:cxn>
                <a:cxn ang="0">
                  <a:pos x="connsiteX11749" y="connsiteY11749"/>
                </a:cxn>
                <a:cxn ang="0">
                  <a:pos x="connsiteX11750" y="connsiteY11750"/>
                </a:cxn>
                <a:cxn ang="0">
                  <a:pos x="connsiteX11751" y="connsiteY11751"/>
                </a:cxn>
                <a:cxn ang="0">
                  <a:pos x="connsiteX11752" y="connsiteY11752"/>
                </a:cxn>
                <a:cxn ang="0">
                  <a:pos x="connsiteX11753" y="connsiteY11753"/>
                </a:cxn>
                <a:cxn ang="0">
                  <a:pos x="connsiteX11754" y="connsiteY11754"/>
                </a:cxn>
                <a:cxn ang="0">
                  <a:pos x="connsiteX11755" y="connsiteY11755"/>
                </a:cxn>
                <a:cxn ang="0">
                  <a:pos x="connsiteX11756" y="connsiteY11756"/>
                </a:cxn>
                <a:cxn ang="0">
                  <a:pos x="connsiteX11757" y="connsiteY11757"/>
                </a:cxn>
                <a:cxn ang="0">
                  <a:pos x="connsiteX11758" y="connsiteY11758"/>
                </a:cxn>
                <a:cxn ang="0">
                  <a:pos x="connsiteX11759" y="connsiteY11759"/>
                </a:cxn>
                <a:cxn ang="0">
                  <a:pos x="connsiteX11760" y="connsiteY11760"/>
                </a:cxn>
                <a:cxn ang="0">
                  <a:pos x="connsiteX11761" y="connsiteY11761"/>
                </a:cxn>
                <a:cxn ang="0">
                  <a:pos x="connsiteX11762" y="connsiteY11762"/>
                </a:cxn>
                <a:cxn ang="0">
                  <a:pos x="connsiteX11763" y="connsiteY11763"/>
                </a:cxn>
                <a:cxn ang="0">
                  <a:pos x="connsiteX11764" y="connsiteY11764"/>
                </a:cxn>
                <a:cxn ang="0">
                  <a:pos x="connsiteX11765" y="connsiteY11765"/>
                </a:cxn>
                <a:cxn ang="0">
                  <a:pos x="connsiteX11766" y="connsiteY11766"/>
                </a:cxn>
                <a:cxn ang="0">
                  <a:pos x="connsiteX11767" y="connsiteY11767"/>
                </a:cxn>
                <a:cxn ang="0">
                  <a:pos x="connsiteX11768" y="connsiteY11768"/>
                </a:cxn>
                <a:cxn ang="0">
                  <a:pos x="connsiteX11769" y="connsiteY11769"/>
                </a:cxn>
                <a:cxn ang="0">
                  <a:pos x="connsiteX11770" y="connsiteY11770"/>
                </a:cxn>
                <a:cxn ang="0">
                  <a:pos x="connsiteX11771" y="connsiteY11771"/>
                </a:cxn>
                <a:cxn ang="0">
                  <a:pos x="connsiteX11772" y="connsiteY11772"/>
                </a:cxn>
                <a:cxn ang="0">
                  <a:pos x="connsiteX11773" y="connsiteY11773"/>
                </a:cxn>
                <a:cxn ang="0">
                  <a:pos x="connsiteX11774" y="connsiteY11774"/>
                </a:cxn>
                <a:cxn ang="0">
                  <a:pos x="connsiteX11775" y="connsiteY11775"/>
                </a:cxn>
                <a:cxn ang="0">
                  <a:pos x="connsiteX11776" y="connsiteY11776"/>
                </a:cxn>
                <a:cxn ang="0">
                  <a:pos x="connsiteX11777" y="connsiteY11777"/>
                </a:cxn>
                <a:cxn ang="0">
                  <a:pos x="connsiteX11778" y="connsiteY11778"/>
                </a:cxn>
                <a:cxn ang="0">
                  <a:pos x="connsiteX11779" y="connsiteY11779"/>
                </a:cxn>
                <a:cxn ang="0">
                  <a:pos x="connsiteX11780" y="connsiteY11780"/>
                </a:cxn>
                <a:cxn ang="0">
                  <a:pos x="connsiteX11781" y="connsiteY11781"/>
                </a:cxn>
                <a:cxn ang="0">
                  <a:pos x="connsiteX11782" y="connsiteY11782"/>
                </a:cxn>
                <a:cxn ang="0">
                  <a:pos x="connsiteX11783" y="connsiteY11783"/>
                </a:cxn>
                <a:cxn ang="0">
                  <a:pos x="connsiteX11784" y="connsiteY11784"/>
                </a:cxn>
                <a:cxn ang="0">
                  <a:pos x="connsiteX11785" y="connsiteY11785"/>
                </a:cxn>
                <a:cxn ang="0">
                  <a:pos x="connsiteX11786" y="connsiteY11786"/>
                </a:cxn>
                <a:cxn ang="0">
                  <a:pos x="connsiteX11787" y="connsiteY11787"/>
                </a:cxn>
                <a:cxn ang="0">
                  <a:pos x="connsiteX11788" y="connsiteY11788"/>
                </a:cxn>
                <a:cxn ang="0">
                  <a:pos x="connsiteX11789" y="connsiteY11789"/>
                </a:cxn>
                <a:cxn ang="0">
                  <a:pos x="connsiteX11790" y="connsiteY11790"/>
                </a:cxn>
                <a:cxn ang="0">
                  <a:pos x="connsiteX11791" y="connsiteY11791"/>
                </a:cxn>
                <a:cxn ang="0">
                  <a:pos x="connsiteX11792" y="connsiteY11792"/>
                </a:cxn>
                <a:cxn ang="0">
                  <a:pos x="connsiteX11793" y="connsiteY11793"/>
                </a:cxn>
                <a:cxn ang="0">
                  <a:pos x="connsiteX11794" y="connsiteY11794"/>
                </a:cxn>
                <a:cxn ang="0">
                  <a:pos x="connsiteX11795" y="connsiteY11795"/>
                </a:cxn>
                <a:cxn ang="0">
                  <a:pos x="connsiteX11796" y="connsiteY11796"/>
                </a:cxn>
                <a:cxn ang="0">
                  <a:pos x="connsiteX11797" y="connsiteY11797"/>
                </a:cxn>
                <a:cxn ang="0">
                  <a:pos x="connsiteX11798" y="connsiteY11798"/>
                </a:cxn>
                <a:cxn ang="0">
                  <a:pos x="connsiteX11799" y="connsiteY11799"/>
                </a:cxn>
                <a:cxn ang="0">
                  <a:pos x="connsiteX11800" y="connsiteY11800"/>
                </a:cxn>
                <a:cxn ang="0">
                  <a:pos x="connsiteX11801" y="connsiteY11801"/>
                </a:cxn>
                <a:cxn ang="0">
                  <a:pos x="connsiteX11802" y="connsiteY11802"/>
                </a:cxn>
                <a:cxn ang="0">
                  <a:pos x="connsiteX11803" y="connsiteY11803"/>
                </a:cxn>
                <a:cxn ang="0">
                  <a:pos x="connsiteX11804" y="connsiteY11804"/>
                </a:cxn>
                <a:cxn ang="0">
                  <a:pos x="connsiteX11805" y="connsiteY11805"/>
                </a:cxn>
                <a:cxn ang="0">
                  <a:pos x="connsiteX11806" y="connsiteY11806"/>
                </a:cxn>
                <a:cxn ang="0">
                  <a:pos x="connsiteX11807" y="connsiteY11807"/>
                </a:cxn>
                <a:cxn ang="0">
                  <a:pos x="connsiteX11808" y="connsiteY11808"/>
                </a:cxn>
                <a:cxn ang="0">
                  <a:pos x="connsiteX11809" y="connsiteY11809"/>
                </a:cxn>
                <a:cxn ang="0">
                  <a:pos x="connsiteX11810" y="connsiteY11810"/>
                </a:cxn>
                <a:cxn ang="0">
                  <a:pos x="connsiteX11811" y="connsiteY11811"/>
                </a:cxn>
                <a:cxn ang="0">
                  <a:pos x="connsiteX11812" y="connsiteY11812"/>
                </a:cxn>
                <a:cxn ang="0">
                  <a:pos x="connsiteX11813" y="connsiteY11813"/>
                </a:cxn>
                <a:cxn ang="0">
                  <a:pos x="connsiteX11814" y="connsiteY11814"/>
                </a:cxn>
                <a:cxn ang="0">
                  <a:pos x="connsiteX11815" y="connsiteY11815"/>
                </a:cxn>
                <a:cxn ang="0">
                  <a:pos x="connsiteX11816" y="connsiteY11816"/>
                </a:cxn>
                <a:cxn ang="0">
                  <a:pos x="connsiteX11817" y="connsiteY11817"/>
                </a:cxn>
                <a:cxn ang="0">
                  <a:pos x="connsiteX11818" y="connsiteY11818"/>
                </a:cxn>
                <a:cxn ang="0">
                  <a:pos x="connsiteX11819" y="connsiteY11819"/>
                </a:cxn>
                <a:cxn ang="0">
                  <a:pos x="connsiteX11820" y="connsiteY11820"/>
                </a:cxn>
                <a:cxn ang="0">
                  <a:pos x="connsiteX11821" y="connsiteY11821"/>
                </a:cxn>
                <a:cxn ang="0">
                  <a:pos x="connsiteX11822" y="connsiteY11822"/>
                </a:cxn>
                <a:cxn ang="0">
                  <a:pos x="connsiteX11823" y="connsiteY11823"/>
                </a:cxn>
                <a:cxn ang="0">
                  <a:pos x="connsiteX11824" y="connsiteY11824"/>
                </a:cxn>
                <a:cxn ang="0">
                  <a:pos x="connsiteX11825" y="connsiteY11825"/>
                </a:cxn>
                <a:cxn ang="0">
                  <a:pos x="connsiteX11826" y="connsiteY11826"/>
                </a:cxn>
                <a:cxn ang="0">
                  <a:pos x="connsiteX11827" y="connsiteY11827"/>
                </a:cxn>
                <a:cxn ang="0">
                  <a:pos x="connsiteX11828" y="connsiteY11828"/>
                </a:cxn>
                <a:cxn ang="0">
                  <a:pos x="connsiteX11829" y="connsiteY11829"/>
                </a:cxn>
                <a:cxn ang="0">
                  <a:pos x="connsiteX11830" y="connsiteY11830"/>
                </a:cxn>
                <a:cxn ang="0">
                  <a:pos x="connsiteX11831" y="connsiteY11831"/>
                </a:cxn>
                <a:cxn ang="0">
                  <a:pos x="connsiteX11832" y="connsiteY11832"/>
                </a:cxn>
                <a:cxn ang="0">
                  <a:pos x="connsiteX11833" y="connsiteY11833"/>
                </a:cxn>
                <a:cxn ang="0">
                  <a:pos x="connsiteX11834" y="connsiteY11834"/>
                </a:cxn>
                <a:cxn ang="0">
                  <a:pos x="connsiteX11835" y="connsiteY11835"/>
                </a:cxn>
                <a:cxn ang="0">
                  <a:pos x="connsiteX11836" y="connsiteY11836"/>
                </a:cxn>
                <a:cxn ang="0">
                  <a:pos x="connsiteX11837" y="connsiteY11837"/>
                </a:cxn>
                <a:cxn ang="0">
                  <a:pos x="connsiteX11838" y="connsiteY11838"/>
                </a:cxn>
                <a:cxn ang="0">
                  <a:pos x="connsiteX11839" y="connsiteY11839"/>
                </a:cxn>
                <a:cxn ang="0">
                  <a:pos x="connsiteX11840" y="connsiteY11840"/>
                </a:cxn>
                <a:cxn ang="0">
                  <a:pos x="connsiteX11841" y="connsiteY11841"/>
                </a:cxn>
                <a:cxn ang="0">
                  <a:pos x="connsiteX11842" y="connsiteY11842"/>
                </a:cxn>
                <a:cxn ang="0">
                  <a:pos x="connsiteX11843" y="connsiteY11843"/>
                </a:cxn>
                <a:cxn ang="0">
                  <a:pos x="connsiteX11844" y="connsiteY11844"/>
                </a:cxn>
                <a:cxn ang="0">
                  <a:pos x="connsiteX11845" y="connsiteY11845"/>
                </a:cxn>
                <a:cxn ang="0">
                  <a:pos x="connsiteX11846" y="connsiteY11846"/>
                </a:cxn>
                <a:cxn ang="0">
                  <a:pos x="connsiteX11847" y="connsiteY11847"/>
                </a:cxn>
                <a:cxn ang="0">
                  <a:pos x="connsiteX11848" y="connsiteY11848"/>
                </a:cxn>
                <a:cxn ang="0">
                  <a:pos x="connsiteX11849" y="connsiteY11849"/>
                </a:cxn>
                <a:cxn ang="0">
                  <a:pos x="connsiteX11850" y="connsiteY11850"/>
                </a:cxn>
                <a:cxn ang="0">
                  <a:pos x="connsiteX11851" y="connsiteY11851"/>
                </a:cxn>
                <a:cxn ang="0">
                  <a:pos x="connsiteX11852" y="connsiteY11852"/>
                </a:cxn>
                <a:cxn ang="0">
                  <a:pos x="connsiteX11853" y="connsiteY11853"/>
                </a:cxn>
                <a:cxn ang="0">
                  <a:pos x="connsiteX11854" y="connsiteY11854"/>
                </a:cxn>
                <a:cxn ang="0">
                  <a:pos x="connsiteX11855" y="connsiteY11855"/>
                </a:cxn>
                <a:cxn ang="0">
                  <a:pos x="connsiteX11856" y="connsiteY11856"/>
                </a:cxn>
                <a:cxn ang="0">
                  <a:pos x="connsiteX11857" y="connsiteY11857"/>
                </a:cxn>
                <a:cxn ang="0">
                  <a:pos x="connsiteX11858" y="connsiteY11858"/>
                </a:cxn>
                <a:cxn ang="0">
                  <a:pos x="connsiteX11859" y="connsiteY11859"/>
                </a:cxn>
                <a:cxn ang="0">
                  <a:pos x="connsiteX11860" y="connsiteY11860"/>
                </a:cxn>
                <a:cxn ang="0">
                  <a:pos x="connsiteX11861" y="connsiteY11861"/>
                </a:cxn>
                <a:cxn ang="0">
                  <a:pos x="connsiteX11862" y="connsiteY11862"/>
                </a:cxn>
                <a:cxn ang="0">
                  <a:pos x="connsiteX11863" y="connsiteY11863"/>
                </a:cxn>
                <a:cxn ang="0">
                  <a:pos x="connsiteX11864" y="connsiteY11864"/>
                </a:cxn>
                <a:cxn ang="0">
                  <a:pos x="connsiteX11865" y="connsiteY11865"/>
                </a:cxn>
                <a:cxn ang="0">
                  <a:pos x="connsiteX11866" y="connsiteY11866"/>
                </a:cxn>
                <a:cxn ang="0">
                  <a:pos x="connsiteX11867" y="connsiteY11867"/>
                </a:cxn>
                <a:cxn ang="0">
                  <a:pos x="connsiteX11868" y="connsiteY11868"/>
                </a:cxn>
                <a:cxn ang="0">
                  <a:pos x="connsiteX11869" y="connsiteY11869"/>
                </a:cxn>
                <a:cxn ang="0">
                  <a:pos x="connsiteX11870" y="connsiteY11870"/>
                </a:cxn>
                <a:cxn ang="0">
                  <a:pos x="connsiteX11871" y="connsiteY11871"/>
                </a:cxn>
                <a:cxn ang="0">
                  <a:pos x="connsiteX11872" y="connsiteY11872"/>
                </a:cxn>
                <a:cxn ang="0">
                  <a:pos x="connsiteX11873" y="connsiteY11873"/>
                </a:cxn>
                <a:cxn ang="0">
                  <a:pos x="connsiteX11874" y="connsiteY11874"/>
                </a:cxn>
                <a:cxn ang="0">
                  <a:pos x="connsiteX11875" y="connsiteY11875"/>
                </a:cxn>
                <a:cxn ang="0">
                  <a:pos x="connsiteX11876" y="connsiteY11876"/>
                </a:cxn>
                <a:cxn ang="0">
                  <a:pos x="connsiteX11877" y="connsiteY11877"/>
                </a:cxn>
                <a:cxn ang="0">
                  <a:pos x="connsiteX11878" y="connsiteY11878"/>
                </a:cxn>
                <a:cxn ang="0">
                  <a:pos x="connsiteX11879" y="connsiteY11879"/>
                </a:cxn>
                <a:cxn ang="0">
                  <a:pos x="connsiteX11880" y="connsiteY11880"/>
                </a:cxn>
                <a:cxn ang="0">
                  <a:pos x="connsiteX11881" y="connsiteY11881"/>
                </a:cxn>
                <a:cxn ang="0">
                  <a:pos x="connsiteX11882" y="connsiteY11882"/>
                </a:cxn>
                <a:cxn ang="0">
                  <a:pos x="connsiteX11883" y="connsiteY11883"/>
                </a:cxn>
                <a:cxn ang="0">
                  <a:pos x="connsiteX11884" y="connsiteY11884"/>
                </a:cxn>
                <a:cxn ang="0">
                  <a:pos x="connsiteX11885" y="connsiteY11885"/>
                </a:cxn>
                <a:cxn ang="0">
                  <a:pos x="connsiteX11886" y="connsiteY11886"/>
                </a:cxn>
                <a:cxn ang="0">
                  <a:pos x="connsiteX11887" y="connsiteY11887"/>
                </a:cxn>
                <a:cxn ang="0">
                  <a:pos x="connsiteX11888" y="connsiteY11888"/>
                </a:cxn>
                <a:cxn ang="0">
                  <a:pos x="connsiteX11889" y="connsiteY11889"/>
                </a:cxn>
                <a:cxn ang="0">
                  <a:pos x="connsiteX11890" y="connsiteY11890"/>
                </a:cxn>
                <a:cxn ang="0">
                  <a:pos x="connsiteX11891" y="connsiteY11891"/>
                </a:cxn>
                <a:cxn ang="0">
                  <a:pos x="connsiteX11892" y="connsiteY11892"/>
                </a:cxn>
                <a:cxn ang="0">
                  <a:pos x="connsiteX11893" y="connsiteY11893"/>
                </a:cxn>
                <a:cxn ang="0">
                  <a:pos x="connsiteX11894" y="connsiteY11894"/>
                </a:cxn>
                <a:cxn ang="0">
                  <a:pos x="connsiteX11895" y="connsiteY11895"/>
                </a:cxn>
                <a:cxn ang="0">
                  <a:pos x="connsiteX11896" y="connsiteY11896"/>
                </a:cxn>
                <a:cxn ang="0">
                  <a:pos x="connsiteX11897" y="connsiteY11897"/>
                </a:cxn>
                <a:cxn ang="0">
                  <a:pos x="connsiteX11898" y="connsiteY11898"/>
                </a:cxn>
                <a:cxn ang="0">
                  <a:pos x="connsiteX11899" y="connsiteY11899"/>
                </a:cxn>
                <a:cxn ang="0">
                  <a:pos x="connsiteX11900" y="connsiteY11900"/>
                </a:cxn>
                <a:cxn ang="0">
                  <a:pos x="connsiteX11901" y="connsiteY11901"/>
                </a:cxn>
                <a:cxn ang="0">
                  <a:pos x="connsiteX11902" y="connsiteY11902"/>
                </a:cxn>
                <a:cxn ang="0">
                  <a:pos x="connsiteX11903" y="connsiteY11903"/>
                </a:cxn>
                <a:cxn ang="0">
                  <a:pos x="connsiteX11904" y="connsiteY11904"/>
                </a:cxn>
                <a:cxn ang="0">
                  <a:pos x="connsiteX11905" y="connsiteY11905"/>
                </a:cxn>
                <a:cxn ang="0">
                  <a:pos x="connsiteX11906" y="connsiteY11906"/>
                </a:cxn>
                <a:cxn ang="0">
                  <a:pos x="connsiteX11907" y="connsiteY11907"/>
                </a:cxn>
                <a:cxn ang="0">
                  <a:pos x="connsiteX11908" y="connsiteY11908"/>
                </a:cxn>
                <a:cxn ang="0">
                  <a:pos x="connsiteX11909" y="connsiteY11909"/>
                </a:cxn>
                <a:cxn ang="0">
                  <a:pos x="connsiteX11910" y="connsiteY11910"/>
                </a:cxn>
                <a:cxn ang="0">
                  <a:pos x="connsiteX11911" y="connsiteY11911"/>
                </a:cxn>
                <a:cxn ang="0">
                  <a:pos x="connsiteX11912" y="connsiteY11912"/>
                </a:cxn>
                <a:cxn ang="0">
                  <a:pos x="connsiteX11913" y="connsiteY11913"/>
                </a:cxn>
                <a:cxn ang="0">
                  <a:pos x="connsiteX11914" y="connsiteY11914"/>
                </a:cxn>
                <a:cxn ang="0">
                  <a:pos x="connsiteX11915" y="connsiteY11915"/>
                </a:cxn>
                <a:cxn ang="0">
                  <a:pos x="connsiteX11916" y="connsiteY11916"/>
                </a:cxn>
                <a:cxn ang="0">
                  <a:pos x="connsiteX11917" y="connsiteY11917"/>
                </a:cxn>
                <a:cxn ang="0">
                  <a:pos x="connsiteX11918" y="connsiteY11918"/>
                </a:cxn>
                <a:cxn ang="0">
                  <a:pos x="connsiteX11919" y="connsiteY11919"/>
                </a:cxn>
                <a:cxn ang="0">
                  <a:pos x="connsiteX11920" y="connsiteY11920"/>
                </a:cxn>
                <a:cxn ang="0">
                  <a:pos x="connsiteX11921" y="connsiteY11921"/>
                </a:cxn>
                <a:cxn ang="0">
                  <a:pos x="connsiteX11922" y="connsiteY11922"/>
                </a:cxn>
                <a:cxn ang="0">
                  <a:pos x="connsiteX11923" y="connsiteY11923"/>
                </a:cxn>
                <a:cxn ang="0">
                  <a:pos x="connsiteX11924" y="connsiteY11924"/>
                </a:cxn>
                <a:cxn ang="0">
                  <a:pos x="connsiteX11925" y="connsiteY11925"/>
                </a:cxn>
                <a:cxn ang="0">
                  <a:pos x="connsiteX11926" y="connsiteY11926"/>
                </a:cxn>
                <a:cxn ang="0">
                  <a:pos x="connsiteX11927" y="connsiteY11927"/>
                </a:cxn>
                <a:cxn ang="0">
                  <a:pos x="connsiteX11928" y="connsiteY11928"/>
                </a:cxn>
                <a:cxn ang="0">
                  <a:pos x="connsiteX11929" y="connsiteY11929"/>
                </a:cxn>
                <a:cxn ang="0">
                  <a:pos x="connsiteX11930" y="connsiteY11930"/>
                </a:cxn>
                <a:cxn ang="0">
                  <a:pos x="connsiteX11931" y="connsiteY11931"/>
                </a:cxn>
                <a:cxn ang="0">
                  <a:pos x="connsiteX11932" y="connsiteY11932"/>
                </a:cxn>
                <a:cxn ang="0">
                  <a:pos x="connsiteX11933" y="connsiteY11933"/>
                </a:cxn>
                <a:cxn ang="0">
                  <a:pos x="connsiteX11934" y="connsiteY11934"/>
                </a:cxn>
                <a:cxn ang="0">
                  <a:pos x="connsiteX11935" y="connsiteY11935"/>
                </a:cxn>
                <a:cxn ang="0">
                  <a:pos x="connsiteX11936" y="connsiteY11936"/>
                </a:cxn>
                <a:cxn ang="0">
                  <a:pos x="connsiteX11937" y="connsiteY11937"/>
                </a:cxn>
                <a:cxn ang="0">
                  <a:pos x="connsiteX11938" y="connsiteY11938"/>
                </a:cxn>
                <a:cxn ang="0">
                  <a:pos x="connsiteX11939" y="connsiteY11939"/>
                </a:cxn>
                <a:cxn ang="0">
                  <a:pos x="connsiteX11940" y="connsiteY11940"/>
                </a:cxn>
                <a:cxn ang="0">
                  <a:pos x="connsiteX11941" y="connsiteY11941"/>
                </a:cxn>
                <a:cxn ang="0">
                  <a:pos x="connsiteX11942" y="connsiteY11942"/>
                </a:cxn>
                <a:cxn ang="0">
                  <a:pos x="connsiteX11943" y="connsiteY11943"/>
                </a:cxn>
                <a:cxn ang="0">
                  <a:pos x="connsiteX11944" y="connsiteY11944"/>
                </a:cxn>
                <a:cxn ang="0">
                  <a:pos x="connsiteX11945" y="connsiteY11945"/>
                </a:cxn>
                <a:cxn ang="0">
                  <a:pos x="connsiteX11946" y="connsiteY11946"/>
                </a:cxn>
                <a:cxn ang="0">
                  <a:pos x="connsiteX11947" y="connsiteY11947"/>
                </a:cxn>
                <a:cxn ang="0">
                  <a:pos x="connsiteX11948" y="connsiteY11948"/>
                </a:cxn>
                <a:cxn ang="0">
                  <a:pos x="connsiteX11949" y="connsiteY11949"/>
                </a:cxn>
                <a:cxn ang="0">
                  <a:pos x="connsiteX11950" y="connsiteY11950"/>
                </a:cxn>
                <a:cxn ang="0">
                  <a:pos x="connsiteX11951" y="connsiteY11951"/>
                </a:cxn>
                <a:cxn ang="0">
                  <a:pos x="connsiteX11952" y="connsiteY11952"/>
                </a:cxn>
                <a:cxn ang="0">
                  <a:pos x="connsiteX11953" y="connsiteY11953"/>
                </a:cxn>
                <a:cxn ang="0">
                  <a:pos x="connsiteX11954" y="connsiteY11954"/>
                </a:cxn>
                <a:cxn ang="0">
                  <a:pos x="connsiteX11955" y="connsiteY11955"/>
                </a:cxn>
                <a:cxn ang="0">
                  <a:pos x="connsiteX11956" y="connsiteY11956"/>
                </a:cxn>
                <a:cxn ang="0">
                  <a:pos x="connsiteX11957" y="connsiteY11957"/>
                </a:cxn>
                <a:cxn ang="0">
                  <a:pos x="connsiteX11958" y="connsiteY11958"/>
                </a:cxn>
                <a:cxn ang="0">
                  <a:pos x="connsiteX11959" y="connsiteY11959"/>
                </a:cxn>
                <a:cxn ang="0">
                  <a:pos x="connsiteX11960" y="connsiteY11960"/>
                </a:cxn>
                <a:cxn ang="0">
                  <a:pos x="connsiteX11961" y="connsiteY11961"/>
                </a:cxn>
                <a:cxn ang="0">
                  <a:pos x="connsiteX11962" y="connsiteY11962"/>
                </a:cxn>
                <a:cxn ang="0">
                  <a:pos x="connsiteX11963" y="connsiteY11963"/>
                </a:cxn>
                <a:cxn ang="0">
                  <a:pos x="connsiteX11964" y="connsiteY11964"/>
                </a:cxn>
                <a:cxn ang="0">
                  <a:pos x="connsiteX11965" y="connsiteY11965"/>
                </a:cxn>
                <a:cxn ang="0">
                  <a:pos x="connsiteX11966" y="connsiteY11966"/>
                </a:cxn>
                <a:cxn ang="0">
                  <a:pos x="connsiteX11967" y="connsiteY11967"/>
                </a:cxn>
                <a:cxn ang="0">
                  <a:pos x="connsiteX11968" y="connsiteY11968"/>
                </a:cxn>
                <a:cxn ang="0">
                  <a:pos x="connsiteX11969" y="connsiteY11969"/>
                </a:cxn>
                <a:cxn ang="0">
                  <a:pos x="connsiteX11970" y="connsiteY11970"/>
                </a:cxn>
                <a:cxn ang="0">
                  <a:pos x="connsiteX11971" y="connsiteY11971"/>
                </a:cxn>
                <a:cxn ang="0">
                  <a:pos x="connsiteX11972" y="connsiteY11972"/>
                </a:cxn>
                <a:cxn ang="0">
                  <a:pos x="connsiteX11973" y="connsiteY11973"/>
                </a:cxn>
                <a:cxn ang="0">
                  <a:pos x="connsiteX11974" y="connsiteY11974"/>
                </a:cxn>
                <a:cxn ang="0">
                  <a:pos x="connsiteX11975" y="connsiteY11975"/>
                </a:cxn>
                <a:cxn ang="0">
                  <a:pos x="connsiteX11976" y="connsiteY11976"/>
                </a:cxn>
                <a:cxn ang="0">
                  <a:pos x="connsiteX11977" y="connsiteY11977"/>
                </a:cxn>
                <a:cxn ang="0">
                  <a:pos x="connsiteX11978" y="connsiteY11978"/>
                </a:cxn>
                <a:cxn ang="0">
                  <a:pos x="connsiteX11979" y="connsiteY11979"/>
                </a:cxn>
                <a:cxn ang="0">
                  <a:pos x="connsiteX11980" y="connsiteY11980"/>
                </a:cxn>
                <a:cxn ang="0">
                  <a:pos x="connsiteX11981" y="connsiteY11981"/>
                </a:cxn>
                <a:cxn ang="0">
                  <a:pos x="connsiteX11982" y="connsiteY11982"/>
                </a:cxn>
                <a:cxn ang="0">
                  <a:pos x="connsiteX11983" y="connsiteY11983"/>
                </a:cxn>
                <a:cxn ang="0">
                  <a:pos x="connsiteX11984" y="connsiteY11984"/>
                </a:cxn>
                <a:cxn ang="0">
                  <a:pos x="connsiteX11985" y="connsiteY11985"/>
                </a:cxn>
                <a:cxn ang="0">
                  <a:pos x="connsiteX11986" y="connsiteY11986"/>
                </a:cxn>
                <a:cxn ang="0">
                  <a:pos x="connsiteX11987" y="connsiteY11987"/>
                </a:cxn>
                <a:cxn ang="0">
                  <a:pos x="connsiteX11988" y="connsiteY11988"/>
                </a:cxn>
                <a:cxn ang="0">
                  <a:pos x="connsiteX11989" y="connsiteY11989"/>
                </a:cxn>
                <a:cxn ang="0">
                  <a:pos x="connsiteX11990" y="connsiteY11990"/>
                </a:cxn>
                <a:cxn ang="0">
                  <a:pos x="connsiteX11991" y="connsiteY11991"/>
                </a:cxn>
                <a:cxn ang="0">
                  <a:pos x="connsiteX11992" y="connsiteY11992"/>
                </a:cxn>
                <a:cxn ang="0">
                  <a:pos x="connsiteX11993" y="connsiteY11993"/>
                </a:cxn>
                <a:cxn ang="0">
                  <a:pos x="connsiteX11994" y="connsiteY11994"/>
                </a:cxn>
                <a:cxn ang="0">
                  <a:pos x="connsiteX11995" y="connsiteY11995"/>
                </a:cxn>
                <a:cxn ang="0">
                  <a:pos x="connsiteX11996" y="connsiteY11996"/>
                </a:cxn>
                <a:cxn ang="0">
                  <a:pos x="connsiteX11997" y="connsiteY11997"/>
                </a:cxn>
                <a:cxn ang="0">
                  <a:pos x="connsiteX11998" y="connsiteY11998"/>
                </a:cxn>
                <a:cxn ang="0">
                  <a:pos x="connsiteX11999" y="connsiteY11999"/>
                </a:cxn>
                <a:cxn ang="0">
                  <a:pos x="connsiteX12000" y="connsiteY12000"/>
                </a:cxn>
                <a:cxn ang="0">
                  <a:pos x="connsiteX12001" y="connsiteY12001"/>
                </a:cxn>
                <a:cxn ang="0">
                  <a:pos x="connsiteX12002" y="connsiteY12002"/>
                </a:cxn>
                <a:cxn ang="0">
                  <a:pos x="connsiteX12003" y="connsiteY12003"/>
                </a:cxn>
                <a:cxn ang="0">
                  <a:pos x="connsiteX12004" y="connsiteY12004"/>
                </a:cxn>
                <a:cxn ang="0">
                  <a:pos x="connsiteX12005" y="connsiteY12005"/>
                </a:cxn>
                <a:cxn ang="0">
                  <a:pos x="connsiteX12006" y="connsiteY12006"/>
                </a:cxn>
                <a:cxn ang="0">
                  <a:pos x="connsiteX12007" y="connsiteY12007"/>
                </a:cxn>
                <a:cxn ang="0">
                  <a:pos x="connsiteX12008" y="connsiteY12008"/>
                </a:cxn>
                <a:cxn ang="0">
                  <a:pos x="connsiteX12009" y="connsiteY12009"/>
                </a:cxn>
                <a:cxn ang="0">
                  <a:pos x="connsiteX12010" y="connsiteY12010"/>
                </a:cxn>
                <a:cxn ang="0">
                  <a:pos x="connsiteX12011" y="connsiteY12011"/>
                </a:cxn>
                <a:cxn ang="0">
                  <a:pos x="connsiteX12012" y="connsiteY12012"/>
                </a:cxn>
                <a:cxn ang="0">
                  <a:pos x="connsiteX12013" y="connsiteY12013"/>
                </a:cxn>
                <a:cxn ang="0">
                  <a:pos x="connsiteX12014" y="connsiteY12014"/>
                </a:cxn>
                <a:cxn ang="0">
                  <a:pos x="connsiteX12015" y="connsiteY12015"/>
                </a:cxn>
                <a:cxn ang="0">
                  <a:pos x="connsiteX12016" y="connsiteY12016"/>
                </a:cxn>
                <a:cxn ang="0">
                  <a:pos x="connsiteX12017" y="connsiteY12017"/>
                </a:cxn>
                <a:cxn ang="0">
                  <a:pos x="connsiteX12018" y="connsiteY12018"/>
                </a:cxn>
                <a:cxn ang="0">
                  <a:pos x="connsiteX12019" y="connsiteY12019"/>
                </a:cxn>
                <a:cxn ang="0">
                  <a:pos x="connsiteX12020" y="connsiteY12020"/>
                </a:cxn>
                <a:cxn ang="0">
                  <a:pos x="connsiteX12021" y="connsiteY12021"/>
                </a:cxn>
                <a:cxn ang="0">
                  <a:pos x="connsiteX12022" y="connsiteY12022"/>
                </a:cxn>
                <a:cxn ang="0">
                  <a:pos x="connsiteX12023" y="connsiteY12023"/>
                </a:cxn>
                <a:cxn ang="0">
                  <a:pos x="connsiteX12024" y="connsiteY12024"/>
                </a:cxn>
                <a:cxn ang="0">
                  <a:pos x="connsiteX12025" y="connsiteY12025"/>
                </a:cxn>
                <a:cxn ang="0">
                  <a:pos x="connsiteX12026" y="connsiteY12026"/>
                </a:cxn>
                <a:cxn ang="0">
                  <a:pos x="connsiteX12027" y="connsiteY12027"/>
                </a:cxn>
                <a:cxn ang="0">
                  <a:pos x="connsiteX12028" y="connsiteY12028"/>
                </a:cxn>
                <a:cxn ang="0">
                  <a:pos x="connsiteX12029" y="connsiteY12029"/>
                </a:cxn>
                <a:cxn ang="0">
                  <a:pos x="connsiteX12030" y="connsiteY12030"/>
                </a:cxn>
                <a:cxn ang="0">
                  <a:pos x="connsiteX12031" y="connsiteY12031"/>
                </a:cxn>
                <a:cxn ang="0">
                  <a:pos x="connsiteX12032" y="connsiteY12032"/>
                </a:cxn>
                <a:cxn ang="0">
                  <a:pos x="connsiteX12033" y="connsiteY12033"/>
                </a:cxn>
                <a:cxn ang="0">
                  <a:pos x="connsiteX12034" y="connsiteY12034"/>
                </a:cxn>
                <a:cxn ang="0">
                  <a:pos x="connsiteX12035" y="connsiteY12035"/>
                </a:cxn>
                <a:cxn ang="0">
                  <a:pos x="connsiteX12036" y="connsiteY12036"/>
                </a:cxn>
                <a:cxn ang="0">
                  <a:pos x="connsiteX12037" y="connsiteY12037"/>
                </a:cxn>
                <a:cxn ang="0">
                  <a:pos x="connsiteX12038" y="connsiteY12038"/>
                </a:cxn>
                <a:cxn ang="0">
                  <a:pos x="connsiteX12039" y="connsiteY12039"/>
                </a:cxn>
                <a:cxn ang="0">
                  <a:pos x="connsiteX12040" y="connsiteY12040"/>
                </a:cxn>
                <a:cxn ang="0">
                  <a:pos x="connsiteX12041" y="connsiteY12041"/>
                </a:cxn>
                <a:cxn ang="0">
                  <a:pos x="connsiteX12042" y="connsiteY12042"/>
                </a:cxn>
                <a:cxn ang="0">
                  <a:pos x="connsiteX12043" y="connsiteY12043"/>
                </a:cxn>
                <a:cxn ang="0">
                  <a:pos x="connsiteX12044" y="connsiteY12044"/>
                </a:cxn>
                <a:cxn ang="0">
                  <a:pos x="connsiteX12045" y="connsiteY12045"/>
                </a:cxn>
                <a:cxn ang="0">
                  <a:pos x="connsiteX12046" y="connsiteY12046"/>
                </a:cxn>
                <a:cxn ang="0">
                  <a:pos x="connsiteX12047" y="connsiteY12047"/>
                </a:cxn>
                <a:cxn ang="0">
                  <a:pos x="connsiteX12048" y="connsiteY12048"/>
                </a:cxn>
                <a:cxn ang="0">
                  <a:pos x="connsiteX12049" y="connsiteY12049"/>
                </a:cxn>
                <a:cxn ang="0">
                  <a:pos x="connsiteX12050" y="connsiteY12050"/>
                </a:cxn>
                <a:cxn ang="0">
                  <a:pos x="connsiteX12051" y="connsiteY12051"/>
                </a:cxn>
                <a:cxn ang="0">
                  <a:pos x="connsiteX12052" y="connsiteY12052"/>
                </a:cxn>
                <a:cxn ang="0">
                  <a:pos x="connsiteX12053" y="connsiteY12053"/>
                </a:cxn>
                <a:cxn ang="0">
                  <a:pos x="connsiteX12054" y="connsiteY12054"/>
                </a:cxn>
                <a:cxn ang="0">
                  <a:pos x="connsiteX12055" y="connsiteY12055"/>
                </a:cxn>
                <a:cxn ang="0">
                  <a:pos x="connsiteX12056" y="connsiteY12056"/>
                </a:cxn>
                <a:cxn ang="0">
                  <a:pos x="connsiteX12057" y="connsiteY12057"/>
                </a:cxn>
                <a:cxn ang="0">
                  <a:pos x="connsiteX12058" y="connsiteY12058"/>
                </a:cxn>
                <a:cxn ang="0">
                  <a:pos x="connsiteX12059" y="connsiteY12059"/>
                </a:cxn>
                <a:cxn ang="0">
                  <a:pos x="connsiteX12060" y="connsiteY12060"/>
                </a:cxn>
                <a:cxn ang="0">
                  <a:pos x="connsiteX12061" y="connsiteY12061"/>
                </a:cxn>
                <a:cxn ang="0">
                  <a:pos x="connsiteX12062" y="connsiteY12062"/>
                </a:cxn>
                <a:cxn ang="0">
                  <a:pos x="connsiteX12063" y="connsiteY12063"/>
                </a:cxn>
                <a:cxn ang="0">
                  <a:pos x="connsiteX12064" y="connsiteY12064"/>
                </a:cxn>
                <a:cxn ang="0">
                  <a:pos x="connsiteX12065" y="connsiteY12065"/>
                </a:cxn>
                <a:cxn ang="0">
                  <a:pos x="connsiteX12066" y="connsiteY12066"/>
                </a:cxn>
                <a:cxn ang="0">
                  <a:pos x="connsiteX12067" y="connsiteY12067"/>
                </a:cxn>
                <a:cxn ang="0">
                  <a:pos x="connsiteX12068" y="connsiteY12068"/>
                </a:cxn>
                <a:cxn ang="0">
                  <a:pos x="connsiteX12069" y="connsiteY12069"/>
                </a:cxn>
                <a:cxn ang="0">
                  <a:pos x="connsiteX12070" y="connsiteY12070"/>
                </a:cxn>
                <a:cxn ang="0">
                  <a:pos x="connsiteX12071" y="connsiteY12071"/>
                </a:cxn>
                <a:cxn ang="0">
                  <a:pos x="connsiteX12072" y="connsiteY12072"/>
                </a:cxn>
                <a:cxn ang="0">
                  <a:pos x="connsiteX12073" y="connsiteY12073"/>
                </a:cxn>
                <a:cxn ang="0">
                  <a:pos x="connsiteX12074" y="connsiteY12074"/>
                </a:cxn>
                <a:cxn ang="0">
                  <a:pos x="connsiteX12075" y="connsiteY12075"/>
                </a:cxn>
                <a:cxn ang="0">
                  <a:pos x="connsiteX12076" y="connsiteY12076"/>
                </a:cxn>
                <a:cxn ang="0">
                  <a:pos x="connsiteX12077" y="connsiteY12077"/>
                </a:cxn>
                <a:cxn ang="0">
                  <a:pos x="connsiteX12078" y="connsiteY12078"/>
                </a:cxn>
                <a:cxn ang="0">
                  <a:pos x="connsiteX12079" y="connsiteY12079"/>
                </a:cxn>
                <a:cxn ang="0">
                  <a:pos x="connsiteX12080" y="connsiteY12080"/>
                </a:cxn>
                <a:cxn ang="0">
                  <a:pos x="connsiteX12081" y="connsiteY12081"/>
                </a:cxn>
                <a:cxn ang="0">
                  <a:pos x="connsiteX12082" y="connsiteY12082"/>
                </a:cxn>
                <a:cxn ang="0">
                  <a:pos x="connsiteX12083" y="connsiteY12083"/>
                </a:cxn>
                <a:cxn ang="0">
                  <a:pos x="connsiteX12084" y="connsiteY12084"/>
                </a:cxn>
                <a:cxn ang="0">
                  <a:pos x="connsiteX12085" y="connsiteY12085"/>
                </a:cxn>
                <a:cxn ang="0">
                  <a:pos x="connsiteX12086" y="connsiteY12086"/>
                </a:cxn>
                <a:cxn ang="0">
                  <a:pos x="connsiteX12087" y="connsiteY12087"/>
                </a:cxn>
                <a:cxn ang="0">
                  <a:pos x="connsiteX12088" y="connsiteY12088"/>
                </a:cxn>
                <a:cxn ang="0">
                  <a:pos x="connsiteX12089" y="connsiteY12089"/>
                </a:cxn>
                <a:cxn ang="0">
                  <a:pos x="connsiteX12090" y="connsiteY12090"/>
                </a:cxn>
                <a:cxn ang="0">
                  <a:pos x="connsiteX12091" y="connsiteY12091"/>
                </a:cxn>
                <a:cxn ang="0">
                  <a:pos x="connsiteX12092" y="connsiteY12092"/>
                </a:cxn>
                <a:cxn ang="0">
                  <a:pos x="connsiteX12093" y="connsiteY12093"/>
                </a:cxn>
                <a:cxn ang="0">
                  <a:pos x="connsiteX12094" y="connsiteY12094"/>
                </a:cxn>
                <a:cxn ang="0">
                  <a:pos x="connsiteX12095" y="connsiteY12095"/>
                </a:cxn>
                <a:cxn ang="0">
                  <a:pos x="connsiteX12096" y="connsiteY12096"/>
                </a:cxn>
                <a:cxn ang="0">
                  <a:pos x="connsiteX12097" y="connsiteY12097"/>
                </a:cxn>
                <a:cxn ang="0">
                  <a:pos x="connsiteX12098" y="connsiteY12098"/>
                </a:cxn>
                <a:cxn ang="0">
                  <a:pos x="connsiteX12099" y="connsiteY12099"/>
                </a:cxn>
                <a:cxn ang="0">
                  <a:pos x="connsiteX12100" y="connsiteY12100"/>
                </a:cxn>
                <a:cxn ang="0">
                  <a:pos x="connsiteX12101" y="connsiteY12101"/>
                </a:cxn>
                <a:cxn ang="0">
                  <a:pos x="connsiteX12102" y="connsiteY12102"/>
                </a:cxn>
                <a:cxn ang="0">
                  <a:pos x="connsiteX12103" y="connsiteY12103"/>
                </a:cxn>
                <a:cxn ang="0">
                  <a:pos x="connsiteX12104" y="connsiteY12104"/>
                </a:cxn>
                <a:cxn ang="0">
                  <a:pos x="connsiteX12105" y="connsiteY12105"/>
                </a:cxn>
                <a:cxn ang="0">
                  <a:pos x="connsiteX12106" y="connsiteY12106"/>
                </a:cxn>
                <a:cxn ang="0">
                  <a:pos x="connsiteX12107" y="connsiteY12107"/>
                </a:cxn>
                <a:cxn ang="0">
                  <a:pos x="connsiteX12108" y="connsiteY12108"/>
                </a:cxn>
                <a:cxn ang="0">
                  <a:pos x="connsiteX12109" y="connsiteY12109"/>
                </a:cxn>
                <a:cxn ang="0">
                  <a:pos x="connsiteX12110" y="connsiteY12110"/>
                </a:cxn>
                <a:cxn ang="0">
                  <a:pos x="connsiteX12111" y="connsiteY12111"/>
                </a:cxn>
                <a:cxn ang="0">
                  <a:pos x="connsiteX12112" y="connsiteY12112"/>
                </a:cxn>
                <a:cxn ang="0">
                  <a:pos x="connsiteX12113" y="connsiteY12113"/>
                </a:cxn>
                <a:cxn ang="0">
                  <a:pos x="connsiteX12114" y="connsiteY12114"/>
                </a:cxn>
                <a:cxn ang="0">
                  <a:pos x="connsiteX12115" y="connsiteY12115"/>
                </a:cxn>
                <a:cxn ang="0">
                  <a:pos x="connsiteX12116" y="connsiteY12116"/>
                </a:cxn>
                <a:cxn ang="0">
                  <a:pos x="connsiteX12117" y="connsiteY12117"/>
                </a:cxn>
                <a:cxn ang="0">
                  <a:pos x="connsiteX12118" y="connsiteY12118"/>
                </a:cxn>
                <a:cxn ang="0">
                  <a:pos x="connsiteX12119" y="connsiteY12119"/>
                </a:cxn>
                <a:cxn ang="0">
                  <a:pos x="connsiteX12120" y="connsiteY12120"/>
                </a:cxn>
                <a:cxn ang="0">
                  <a:pos x="connsiteX12121" y="connsiteY12121"/>
                </a:cxn>
                <a:cxn ang="0">
                  <a:pos x="connsiteX12122" y="connsiteY12122"/>
                </a:cxn>
                <a:cxn ang="0">
                  <a:pos x="connsiteX12123" y="connsiteY12123"/>
                </a:cxn>
                <a:cxn ang="0">
                  <a:pos x="connsiteX12124" y="connsiteY12124"/>
                </a:cxn>
                <a:cxn ang="0">
                  <a:pos x="connsiteX12125" y="connsiteY12125"/>
                </a:cxn>
                <a:cxn ang="0">
                  <a:pos x="connsiteX12126" y="connsiteY12126"/>
                </a:cxn>
                <a:cxn ang="0">
                  <a:pos x="connsiteX12127" y="connsiteY12127"/>
                </a:cxn>
                <a:cxn ang="0">
                  <a:pos x="connsiteX12128" y="connsiteY12128"/>
                </a:cxn>
                <a:cxn ang="0">
                  <a:pos x="connsiteX12129" y="connsiteY12129"/>
                </a:cxn>
                <a:cxn ang="0">
                  <a:pos x="connsiteX12130" y="connsiteY12130"/>
                </a:cxn>
                <a:cxn ang="0">
                  <a:pos x="connsiteX12131" y="connsiteY12131"/>
                </a:cxn>
                <a:cxn ang="0">
                  <a:pos x="connsiteX12132" y="connsiteY12132"/>
                </a:cxn>
                <a:cxn ang="0">
                  <a:pos x="connsiteX12133" y="connsiteY12133"/>
                </a:cxn>
                <a:cxn ang="0">
                  <a:pos x="connsiteX12134" y="connsiteY12134"/>
                </a:cxn>
                <a:cxn ang="0">
                  <a:pos x="connsiteX12135" y="connsiteY12135"/>
                </a:cxn>
                <a:cxn ang="0">
                  <a:pos x="connsiteX12136" y="connsiteY12136"/>
                </a:cxn>
                <a:cxn ang="0">
                  <a:pos x="connsiteX12137" y="connsiteY12137"/>
                </a:cxn>
                <a:cxn ang="0">
                  <a:pos x="connsiteX12138" y="connsiteY12138"/>
                </a:cxn>
                <a:cxn ang="0">
                  <a:pos x="connsiteX12139" y="connsiteY12139"/>
                </a:cxn>
                <a:cxn ang="0">
                  <a:pos x="connsiteX12140" y="connsiteY12140"/>
                </a:cxn>
                <a:cxn ang="0">
                  <a:pos x="connsiteX12141" y="connsiteY12141"/>
                </a:cxn>
                <a:cxn ang="0">
                  <a:pos x="connsiteX12142" y="connsiteY12142"/>
                </a:cxn>
                <a:cxn ang="0">
                  <a:pos x="connsiteX12143" y="connsiteY12143"/>
                </a:cxn>
                <a:cxn ang="0">
                  <a:pos x="connsiteX12144" y="connsiteY12144"/>
                </a:cxn>
                <a:cxn ang="0">
                  <a:pos x="connsiteX12145" y="connsiteY12145"/>
                </a:cxn>
                <a:cxn ang="0">
                  <a:pos x="connsiteX12146" y="connsiteY12146"/>
                </a:cxn>
                <a:cxn ang="0">
                  <a:pos x="connsiteX12147" y="connsiteY12147"/>
                </a:cxn>
                <a:cxn ang="0">
                  <a:pos x="connsiteX12148" y="connsiteY12148"/>
                </a:cxn>
                <a:cxn ang="0">
                  <a:pos x="connsiteX12149" y="connsiteY12149"/>
                </a:cxn>
                <a:cxn ang="0">
                  <a:pos x="connsiteX12150" y="connsiteY12150"/>
                </a:cxn>
                <a:cxn ang="0">
                  <a:pos x="connsiteX12151" y="connsiteY12151"/>
                </a:cxn>
                <a:cxn ang="0">
                  <a:pos x="connsiteX12152" y="connsiteY12152"/>
                </a:cxn>
                <a:cxn ang="0">
                  <a:pos x="connsiteX12153" y="connsiteY12153"/>
                </a:cxn>
                <a:cxn ang="0">
                  <a:pos x="connsiteX12154" y="connsiteY12154"/>
                </a:cxn>
                <a:cxn ang="0">
                  <a:pos x="connsiteX12155" y="connsiteY12155"/>
                </a:cxn>
                <a:cxn ang="0">
                  <a:pos x="connsiteX12156" y="connsiteY12156"/>
                </a:cxn>
                <a:cxn ang="0">
                  <a:pos x="connsiteX12157" y="connsiteY12157"/>
                </a:cxn>
                <a:cxn ang="0">
                  <a:pos x="connsiteX12158" y="connsiteY12158"/>
                </a:cxn>
                <a:cxn ang="0">
                  <a:pos x="connsiteX12159" y="connsiteY12159"/>
                </a:cxn>
                <a:cxn ang="0">
                  <a:pos x="connsiteX12160" y="connsiteY12160"/>
                </a:cxn>
                <a:cxn ang="0">
                  <a:pos x="connsiteX12161" y="connsiteY12161"/>
                </a:cxn>
                <a:cxn ang="0">
                  <a:pos x="connsiteX12162" y="connsiteY12162"/>
                </a:cxn>
                <a:cxn ang="0">
                  <a:pos x="connsiteX12163" y="connsiteY12163"/>
                </a:cxn>
                <a:cxn ang="0">
                  <a:pos x="connsiteX12164" y="connsiteY12164"/>
                </a:cxn>
                <a:cxn ang="0">
                  <a:pos x="connsiteX12165" y="connsiteY12165"/>
                </a:cxn>
                <a:cxn ang="0">
                  <a:pos x="connsiteX12166" y="connsiteY12166"/>
                </a:cxn>
                <a:cxn ang="0">
                  <a:pos x="connsiteX12167" y="connsiteY12167"/>
                </a:cxn>
                <a:cxn ang="0">
                  <a:pos x="connsiteX12168" y="connsiteY12168"/>
                </a:cxn>
                <a:cxn ang="0">
                  <a:pos x="connsiteX12169" y="connsiteY12169"/>
                </a:cxn>
                <a:cxn ang="0">
                  <a:pos x="connsiteX12170" y="connsiteY12170"/>
                </a:cxn>
                <a:cxn ang="0">
                  <a:pos x="connsiteX12171" y="connsiteY12171"/>
                </a:cxn>
                <a:cxn ang="0">
                  <a:pos x="connsiteX12172" y="connsiteY12172"/>
                </a:cxn>
                <a:cxn ang="0">
                  <a:pos x="connsiteX12173" y="connsiteY12173"/>
                </a:cxn>
                <a:cxn ang="0">
                  <a:pos x="connsiteX12174" y="connsiteY12174"/>
                </a:cxn>
                <a:cxn ang="0">
                  <a:pos x="connsiteX12175" y="connsiteY12175"/>
                </a:cxn>
                <a:cxn ang="0">
                  <a:pos x="connsiteX12176" y="connsiteY12176"/>
                </a:cxn>
                <a:cxn ang="0">
                  <a:pos x="connsiteX12177" y="connsiteY12177"/>
                </a:cxn>
                <a:cxn ang="0">
                  <a:pos x="connsiteX12178" y="connsiteY12178"/>
                </a:cxn>
                <a:cxn ang="0">
                  <a:pos x="connsiteX12179" y="connsiteY12179"/>
                </a:cxn>
                <a:cxn ang="0">
                  <a:pos x="connsiteX12180" y="connsiteY12180"/>
                </a:cxn>
                <a:cxn ang="0">
                  <a:pos x="connsiteX12181" y="connsiteY12181"/>
                </a:cxn>
                <a:cxn ang="0">
                  <a:pos x="connsiteX12182" y="connsiteY12182"/>
                </a:cxn>
                <a:cxn ang="0">
                  <a:pos x="connsiteX12183" y="connsiteY12183"/>
                </a:cxn>
                <a:cxn ang="0">
                  <a:pos x="connsiteX12184" y="connsiteY12184"/>
                </a:cxn>
                <a:cxn ang="0">
                  <a:pos x="connsiteX12185" y="connsiteY12185"/>
                </a:cxn>
                <a:cxn ang="0">
                  <a:pos x="connsiteX12186" y="connsiteY12186"/>
                </a:cxn>
                <a:cxn ang="0">
                  <a:pos x="connsiteX12187" y="connsiteY12187"/>
                </a:cxn>
                <a:cxn ang="0">
                  <a:pos x="connsiteX12188" y="connsiteY12188"/>
                </a:cxn>
                <a:cxn ang="0">
                  <a:pos x="connsiteX12189" y="connsiteY12189"/>
                </a:cxn>
                <a:cxn ang="0">
                  <a:pos x="connsiteX12190" y="connsiteY12190"/>
                </a:cxn>
                <a:cxn ang="0">
                  <a:pos x="connsiteX12191" y="connsiteY12191"/>
                </a:cxn>
                <a:cxn ang="0">
                  <a:pos x="connsiteX12192" y="connsiteY12192"/>
                </a:cxn>
                <a:cxn ang="0">
                  <a:pos x="connsiteX12193" y="connsiteY12193"/>
                </a:cxn>
                <a:cxn ang="0">
                  <a:pos x="connsiteX12194" y="connsiteY12194"/>
                </a:cxn>
                <a:cxn ang="0">
                  <a:pos x="connsiteX12195" y="connsiteY12195"/>
                </a:cxn>
                <a:cxn ang="0">
                  <a:pos x="connsiteX12196" y="connsiteY12196"/>
                </a:cxn>
                <a:cxn ang="0">
                  <a:pos x="connsiteX12197" y="connsiteY12197"/>
                </a:cxn>
                <a:cxn ang="0">
                  <a:pos x="connsiteX12198" y="connsiteY12198"/>
                </a:cxn>
                <a:cxn ang="0">
                  <a:pos x="connsiteX12199" y="connsiteY12199"/>
                </a:cxn>
                <a:cxn ang="0">
                  <a:pos x="connsiteX12200" y="connsiteY12200"/>
                </a:cxn>
                <a:cxn ang="0">
                  <a:pos x="connsiteX12201" y="connsiteY12201"/>
                </a:cxn>
                <a:cxn ang="0">
                  <a:pos x="connsiteX12202" y="connsiteY12202"/>
                </a:cxn>
                <a:cxn ang="0">
                  <a:pos x="connsiteX12203" y="connsiteY12203"/>
                </a:cxn>
                <a:cxn ang="0">
                  <a:pos x="connsiteX12204" y="connsiteY12204"/>
                </a:cxn>
                <a:cxn ang="0">
                  <a:pos x="connsiteX12205" y="connsiteY12205"/>
                </a:cxn>
                <a:cxn ang="0">
                  <a:pos x="connsiteX12206" y="connsiteY12206"/>
                </a:cxn>
                <a:cxn ang="0">
                  <a:pos x="connsiteX12207" y="connsiteY12207"/>
                </a:cxn>
                <a:cxn ang="0">
                  <a:pos x="connsiteX12208" y="connsiteY12208"/>
                </a:cxn>
                <a:cxn ang="0">
                  <a:pos x="connsiteX12209" y="connsiteY12209"/>
                </a:cxn>
                <a:cxn ang="0">
                  <a:pos x="connsiteX12210" y="connsiteY12210"/>
                </a:cxn>
                <a:cxn ang="0">
                  <a:pos x="connsiteX12211" y="connsiteY12211"/>
                </a:cxn>
                <a:cxn ang="0">
                  <a:pos x="connsiteX12212" y="connsiteY12212"/>
                </a:cxn>
                <a:cxn ang="0">
                  <a:pos x="connsiteX12213" y="connsiteY12213"/>
                </a:cxn>
                <a:cxn ang="0">
                  <a:pos x="connsiteX12214" y="connsiteY12214"/>
                </a:cxn>
                <a:cxn ang="0">
                  <a:pos x="connsiteX12215" y="connsiteY12215"/>
                </a:cxn>
                <a:cxn ang="0">
                  <a:pos x="connsiteX12216" y="connsiteY12216"/>
                </a:cxn>
                <a:cxn ang="0">
                  <a:pos x="connsiteX12217" y="connsiteY12217"/>
                </a:cxn>
                <a:cxn ang="0">
                  <a:pos x="connsiteX12218" y="connsiteY12218"/>
                </a:cxn>
                <a:cxn ang="0">
                  <a:pos x="connsiteX12219" y="connsiteY12219"/>
                </a:cxn>
                <a:cxn ang="0">
                  <a:pos x="connsiteX12220" y="connsiteY12220"/>
                </a:cxn>
                <a:cxn ang="0">
                  <a:pos x="connsiteX12221" y="connsiteY12221"/>
                </a:cxn>
                <a:cxn ang="0">
                  <a:pos x="connsiteX12222" y="connsiteY12222"/>
                </a:cxn>
                <a:cxn ang="0">
                  <a:pos x="connsiteX12223" y="connsiteY12223"/>
                </a:cxn>
                <a:cxn ang="0">
                  <a:pos x="connsiteX12224" y="connsiteY12224"/>
                </a:cxn>
                <a:cxn ang="0">
                  <a:pos x="connsiteX12225" y="connsiteY12225"/>
                </a:cxn>
                <a:cxn ang="0">
                  <a:pos x="connsiteX12226" y="connsiteY12226"/>
                </a:cxn>
                <a:cxn ang="0">
                  <a:pos x="connsiteX12227" y="connsiteY12227"/>
                </a:cxn>
                <a:cxn ang="0">
                  <a:pos x="connsiteX12228" y="connsiteY12228"/>
                </a:cxn>
                <a:cxn ang="0">
                  <a:pos x="connsiteX12229" y="connsiteY12229"/>
                </a:cxn>
                <a:cxn ang="0">
                  <a:pos x="connsiteX12230" y="connsiteY12230"/>
                </a:cxn>
                <a:cxn ang="0">
                  <a:pos x="connsiteX12231" y="connsiteY12231"/>
                </a:cxn>
                <a:cxn ang="0">
                  <a:pos x="connsiteX12232" y="connsiteY12232"/>
                </a:cxn>
                <a:cxn ang="0">
                  <a:pos x="connsiteX12233" y="connsiteY12233"/>
                </a:cxn>
                <a:cxn ang="0">
                  <a:pos x="connsiteX12234" y="connsiteY12234"/>
                </a:cxn>
                <a:cxn ang="0">
                  <a:pos x="connsiteX12235" y="connsiteY12235"/>
                </a:cxn>
                <a:cxn ang="0">
                  <a:pos x="connsiteX12236" y="connsiteY12236"/>
                </a:cxn>
                <a:cxn ang="0">
                  <a:pos x="connsiteX12237" y="connsiteY12237"/>
                </a:cxn>
                <a:cxn ang="0">
                  <a:pos x="connsiteX12238" y="connsiteY12238"/>
                </a:cxn>
                <a:cxn ang="0">
                  <a:pos x="connsiteX12239" y="connsiteY12239"/>
                </a:cxn>
                <a:cxn ang="0">
                  <a:pos x="connsiteX12240" y="connsiteY12240"/>
                </a:cxn>
                <a:cxn ang="0">
                  <a:pos x="connsiteX12241" y="connsiteY12241"/>
                </a:cxn>
                <a:cxn ang="0">
                  <a:pos x="connsiteX12242" y="connsiteY12242"/>
                </a:cxn>
                <a:cxn ang="0">
                  <a:pos x="connsiteX12243" y="connsiteY12243"/>
                </a:cxn>
                <a:cxn ang="0">
                  <a:pos x="connsiteX12244" y="connsiteY12244"/>
                </a:cxn>
                <a:cxn ang="0">
                  <a:pos x="connsiteX12245" y="connsiteY12245"/>
                </a:cxn>
                <a:cxn ang="0">
                  <a:pos x="connsiteX12246" y="connsiteY12246"/>
                </a:cxn>
                <a:cxn ang="0">
                  <a:pos x="connsiteX12247" y="connsiteY12247"/>
                </a:cxn>
                <a:cxn ang="0">
                  <a:pos x="connsiteX12248" y="connsiteY12248"/>
                </a:cxn>
                <a:cxn ang="0">
                  <a:pos x="connsiteX12249" y="connsiteY12249"/>
                </a:cxn>
                <a:cxn ang="0">
                  <a:pos x="connsiteX12250" y="connsiteY12250"/>
                </a:cxn>
                <a:cxn ang="0">
                  <a:pos x="connsiteX12251" y="connsiteY12251"/>
                </a:cxn>
                <a:cxn ang="0">
                  <a:pos x="connsiteX12252" y="connsiteY12252"/>
                </a:cxn>
                <a:cxn ang="0">
                  <a:pos x="connsiteX12253" y="connsiteY12253"/>
                </a:cxn>
                <a:cxn ang="0">
                  <a:pos x="connsiteX12254" y="connsiteY12254"/>
                </a:cxn>
                <a:cxn ang="0">
                  <a:pos x="connsiteX12255" y="connsiteY12255"/>
                </a:cxn>
                <a:cxn ang="0">
                  <a:pos x="connsiteX12256" y="connsiteY12256"/>
                </a:cxn>
                <a:cxn ang="0">
                  <a:pos x="connsiteX12257" y="connsiteY12257"/>
                </a:cxn>
                <a:cxn ang="0">
                  <a:pos x="connsiteX12258" y="connsiteY12258"/>
                </a:cxn>
                <a:cxn ang="0">
                  <a:pos x="connsiteX12259" y="connsiteY12259"/>
                </a:cxn>
                <a:cxn ang="0">
                  <a:pos x="connsiteX12260" y="connsiteY12260"/>
                </a:cxn>
                <a:cxn ang="0">
                  <a:pos x="connsiteX12261" y="connsiteY12261"/>
                </a:cxn>
                <a:cxn ang="0">
                  <a:pos x="connsiteX12262" y="connsiteY12262"/>
                </a:cxn>
                <a:cxn ang="0">
                  <a:pos x="connsiteX12263" y="connsiteY12263"/>
                </a:cxn>
                <a:cxn ang="0">
                  <a:pos x="connsiteX12264" y="connsiteY12264"/>
                </a:cxn>
                <a:cxn ang="0">
                  <a:pos x="connsiteX12265" y="connsiteY12265"/>
                </a:cxn>
                <a:cxn ang="0">
                  <a:pos x="connsiteX12266" y="connsiteY12266"/>
                </a:cxn>
                <a:cxn ang="0">
                  <a:pos x="connsiteX12267" y="connsiteY12267"/>
                </a:cxn>
                <a:cxn ang="0">
                  <a:pos x="connsiteX12268" y="connsiteY12268"/>
                </a:cxn>
                <a:cxn ang="0">
                  <a:pos x="connsiteX12269" y="connsiteY12269"/>
                </a:cxn>
                <a:cxn ang="0">
                  <a:pos x="connsiteX12270" y="connsiteY12270"/>
                </a:cxn>
                <a:cxn ang="0">
                  <a:pos x="connsiteX12271" y="connsiteY12271"/>
                </a:cxn>
                <a:cxn ang="0">
                  <a:pos x="connsiteX12272" y="connsiteY12272"/>
                </a:cxn>
                <a:cxn ang="0">
                  <a:pos x="connsiteX12273" y="connsiteY12273"/>
                </a:cxn>
                <a:cxn ang="0">
                  <a:pos x="connsiteX12274" y="connsiteY12274"/>
                </a:cxn>
                <a:cxn ang="0">
                  <a:pos x="connsiteX12275" y="connsiteY12275"/>
                </a:cxn>
                <a:cxn ang="0">
                  <a:pos x="connsiteX12276" y="connsiteY12276"/>
                </a:cxn>
                <a:cxn ang="0">
                  <a:pos x="connsiteX12277" y="connsiteY12277"/>
                </a:cxn>
                <a:cxn ang="0">
                  <a:pos x="connsiteX12278" y="connsiteY12278"/>
                </a:cxn>
                <a:cxn ang="0">
                  <a:pos x="connsiteX12279" y="connsiteY12279"/>
                </a:cxn>
                <a:cxn ang="0">
                  <a:pos x="connsiteX12280" y="connsiteY12280"/>
                </a:cxn>
                <a:cxn ang="0">
                  <a:pos x="connsiteX12281" y="connsiteY12281"/>
                </a:cxn>
                <a:cxn ang="0">
                  <a:pos x="connsiteX12282" y="connsiteY12282"/>
                </a:cxn>
                <a:cxn ang="0">
                  <a:pos x="connsiteX12283" y="connsiteY12283"/>
                </a:cxn>
                <a:cxn ang="0">
                  <a:pos x="connsiteX12284" y="connsiteY12284"/>
                </a:cxn>
                <a:cxn ang="0">
                  <a:pos x="connsiteX12285" y="connsiteY12285"/>
                </a:cxn>
                <a:cxn ang="0">
                  <a:pos x="connsiteX12286" y="connsiteY12286"/>
                </a:cxn>
                <a:cxn ang="0">
                  <a:pos x="connsiteX12287" y="connsiteY12287"/>
                </a:cxn>
                <a:cxn ang="0">
                  <a:pos x="connsiteX12288" y="connsiteY12288"/>
                </a:cxn>
                <a:cxn ang="0">
                  <a:pos x="connsiteX12289" y="connsiteY12289"/>
                </a:cxn>
                <a:cxn ang="0">
                  <a:pos x="connsiteX12290" y="connsiteY12290"/>
                </a:cxn>
                <a:cxn ang="0">
                  <a:pos x="connsiteX12291" y="connsiteY12291"/>
                </a:cxn>
                <a:cxn ang="0">
                  <a:pos x="connsiteX12292" y="connsiteY12292"/>
                </a:cxn>
                <a:cxn ang="0">
                  <a:pos x="connsiteX12293" y="connsiteY12293"/>
                </a:cxn>
                <a:cxn ang="0">
                  <a:pos x="connsiteX12294" y="connsiteY12294"/>
                </a:cxn>
                <a:cxn ang="0">
                  <a:pos x="connsiteX12295" y="connsiteY12295"/>
                </a:cxn>
                <a:cxn ang="0">
                  <a:pos x="connsiteX12296" y="connsiteY12296"/>
                </a:cxn>
                <a:cxn ang="0">
                  <a:pos x="connsiteX12297" y="connsiteY12297"/>
                </a:cxn>
                <a:cxn ang="0">
                  <a:pos x="connsiteX12298" y="connsiteY12298"/>
                </a:cxn>
                <a:cxn ang="0">
                  <a:pos x="connsiteX12299" y="connsiteY12299"/>
                </a:cxn>
                <a:cxn ang="0">
                  <a:pos x="connsiteX12300" y="connsiteY12300"/>
                </a:cxn>
                <a:cxn ang="0">
                  <a:pos x="connsiteX12301" y="connsiteY12301"/>
                </a:cxn>
                <a:cxn ang="0">
                  <a:pos x="connsiteX12302" y="connsiteY12302"/>
                </a:cxn>
                <a:cxn ang="0">
                  <a:pos x="connsiteX12303" y="connsiteY12303"/>
                </a:cxn>
                <a:cxn ang="0">
                  <a:pos x="connsiteX12304" y="connsiteY12304"/>
                </a:cxn>
                <a:cxn ang="0">
                  <a:pos x="connsiteX12305" y="connsiteY12305"/>
                </a:cxn>
                <a:cxn ang="0">
                  <a:pos x="connsiteX12306" y="connsiteY12306"/>
                </a:cxn>
                <a:cxn ang="0">
                  <a:pos x="connsiteX12307" y="connsiteY12307"/>
                </a:cxn>
                <a:cxn ang="0">
                  <a:pos x="connsiteX12308" y="connsiteY12308"/>
                </a:cxn>
                <a:cxn ang="0">
                  <a:pos x="connsiteX12309" y="connsiteY12309"/>
                </a:cxn>
                <a:cxn ang="0">
                  <a:pos x="connsiteX12310" y="connsiteY12310"/>
                </a:cxn>
                <a:cxn ang="0">
                  <a:pos x="connsiteX12311" y="connsiteY12311"/>
                </a:cxn>
                <a:cxn ang="0">
                  <a:pos x="connsiteX12312" y="connsiteY12312"/>
                </a:cxn>
                <a:cxn ang="0">
                  <a:pos x="connsiteX12313" y="connsiteY12313"/>
                </a:cxn>
                <a:cxn ang="0">
                  <a:pos x="connsiteX12314" y="connsiteY12314"/>
                </a:cxn>
                <a:cxn ang="0">
                  <a:pos x="connsiteX12315" y="connsiteY12315"/>
                </a:cxn>
                <a:cxn ang="0">
                  <a:pos x="connsiteX12316" y="connsiteY12316"/>
                </a:cxn>
                <a:cxn ang="0">
                  <a:pos x="connsiteX12317" y="connsiteY12317"/>
                </a:cxn>
                <a:cxn ang="0">
                  <a:pos x="connsiteX12318" y="connsiteY12318"/>
                </a:cxn>
                <a:cxn ang="0">
                  <a:pos x="connsiteX12319" y="connsiteY12319"/>
                </a:cxn>
                <a:cxn ang="0">
                  <a:pos x="connsiteX12320" y="connsiteY12320"/>
                </a:cxn>
                <a:cxn ang="0">
                  <a:pos x="connsiteX12321" y="connsiteY12321"/>
                </a:cxn>
                <a:cxn ang="0">
                  <a:pos x="connsiteX12322" y="connsiteY12322"/>
                </a:cxn>
                <a:cxn ang="0">
                  <a:pos x="connsiteX12323" y="connsiteY12323"/>
                </a:cxn>
                <a:cxn ang="0">
                  <a:pos x="connsiteX12324" y="connsiteY12324"/>
                </a:cxn>
                <a:cxn ang="0">
                  <a:pos x="connsiteX12325" y="connsiteY12325"/>
                </a:cxn>
                <a:cxn ang="0">
                  <a:pos x="connsiteX12326" y="connsiteY12326"/>
                </a:cxn>
                <a:cxn ang="0">
                  <a:pos x="connsiteX12327" y="connsiteY12327"/>
                </a:cxn>
                <a:cxn ang="0">
                  <a:pos x="connsiteX12328" y="connsiteY12328"/>
                </a:cxn>
                <a:cxn ang="0">
                  <a:pos x="connsiteX12329" y="connsiteY12329"/>
                </a:cxn>
                <a:cxn ang="0">
                  <a:pos x="connsiteX12330" y="connsiteY12330"/>
                </a:cxn>
                <a:cxn ang="0">
                  <a:pos x="connsiteX12331" y="connsiteY12331"/>
                </a:cxn>
                <a:cxn ang="0">
                  <a:pos x="connsiteX12332" y="connsiteY12332"/>
                </a:cxn>
                <a:cxn ang="0">
                  <a:pos x="connsiteX12333" y="connsiteY12333"/>
                </a:cxn>
                <a:cxn ang="0">
                  <a:pos x="connsiteX12334" y="connsiteY12334"/>
                </a:cxn>
                <a:cxn ang="0">
                  <a:pos x="connsiteX12335" y="connsiteY12335"/>
                </a:cxn>
                <a:cxn ang="0">
                  <a:pos x="connsiteX12336" y="connsiteY12336"/>
                </a:cxn>
                <a:cxn ang="0">
                  <a:pos x="connsiteX12337" y="connsiteY12337"/>
                </a:cxn>
                <a:cxn ang="0">
                  <a:pos x="connsiteX12338" y="connsiteY12338"/>
                </a:cxn>
                <a:cxn ang="0">
                  <a:pos x="connsiteX12339" y="connsiteY12339"/>
                </a:cxn>
                <a:cxn ang="0">
                  <a:pos x="connsiteX12340" y="connsiteY12340"/>
                </a:cxn>
                <a:cxn ang="0">
                  <a:pos x="connsiteX12341" y="connsiteY12341"/>
                </a:cxn>
                <a:cxn ang="0">
                  <a:pos x="connsiteX12342" y="connsiteY12342"/>
                </a:cxn>
                <a:cxn ang="0">
                  <a:pos x="connsiteX12343" y="connsiteY12343"/>
                </a:cxn>
                <a:cxn ang="0">
                  <a:pos x="connsiteX12344" y="connsiteY12344"/>
                </a:cxn>
                <a:cxn ang="0">
                  <a:pos x="connsiteX12345" y="connsiteY12345"/>
                </a:cxn>
                <a:cxn ang="0">
                  <a:pos x="connsiteX12346" y="connsiteY12346"/>
                </a:cxn>
                <a:cxn ang="0">
                  <a:pos x="connsiteX12347" y="connsiteY12347"/>
                </a:cxn>
                <a:cxn ang="0">
                  <a:pos x="connsiteX12348" y="connsiteY12348"/>
                </a:cxn>
                <a:cxn ang="0">
                  <a:pos x="connsiteX12349" y="connsiteY12349"/>
                </a:cxn>
                <a:cxn ang="0">
                  <a:pos x="connsiteX12350" y="connsiteY12350"/>
                </a:cxn>
                <a:cxn ang="0">
                  <a:pos x="connsiteX12351" y="connsiteY12351"/>
                </a:cxn>
                <a:cxn ang="0">
                  <a:pos x="connsiteX12352" y="connsiteY12352"/>
                </a:cxn>
                <a:cxn ang="0">
                  <a:pos x="connsiteX12353" y="connsiteY12353"/>
                </a:cxn>
                <a:cxn ang="0">
                  <a:pos x="connsiteX12354" y="connsiteY12354"/>
                </a:cxn>
                <a:cxn ang="0">
                  <a:pos x="connsiteX12355" y="connsiteY12355"/>
                </a:cxn>
                <a:cxn ang="0">
                  <a:pos x="connsiteX12356" y="connsiteY12356"/>
                </a:cxn>
                <a:cxn ang="0">
                  <a:pos x="connsiteX12357" y="connsiteY12357"/>
                </a:cxn>
                <a:cxn ang="0">
                  <a:pos x="connsiteX12358" y="connsiteY12358"/>
                </a:cxn>
                <a:cxn ang="0">
                  <a:pos x="connsiteX12359" y="connsiteY12359"/>
                </a:cxn>
                <a:cxn ang="0">
                  <a:pos x="connsiteX12360" y="connsiteY12360"/>
                </a:cxn>
                <a:cxn ang="0">
                  <a:pos x="connsiteX12361" y="connsiteY12361"/>
                </a:cxn>
                <a:cxn ang="0">
                  <a:pos x="connsiteX12362" y="connsiteY12362"/>
                </a:cxn>
                <a:cxn ang="0">
                  <a:pos x="connsiteX12363" y="connsiteY12363"/>
                </a:cxn>
                <a:cxn ang="0">
                  <a:pos x="connsiteX12364" y="connsiteY12364"/>
                </a:cxn>
                <a:cxn ang="0">
                  <a:pos x="connsiteX12365" y="connsiteY12365"/>
                </a:cxn>
                <a:cxn ang="0">
                  <a:pos x="connsiteX12366" y="connsiteY12366"/>
                </a:cxn>
                <a:cxn ang="0">
                  <a:pos x="connsiteX12367" y="connsiteY12367"/>
                </a:cxn>
                <a:cxn ang="0">
                  <a:pos x="connsiteX12368" y="connsiteY12368"/>
                </a:cxn>
                <a:cxn ang="0">
                  <a:pos x="connsiteX12369" y="connsiteY12369"/>
                </a:cxn>
                <a:cxn ang="0">
                  <a:pos x="connsiteX12370" y="connsiteY12370"/>
                </a:cxn>
                <a:cxn ang="0">
                  <a:pos x="connsiteX12371" y="connsiteY12371"/>
                </a:cxn>
                <a:cxn ang="0">
                  <a:pos x="connsiteX12372" y="connsiteY12372"/>
                </a:cxn>
                <a:cxn ang="0">
                  <a:pos x="connsiteX12373" y="connsiteY12373"/>
                </a:cxn>
                <a:cxn ang="0">
                  <a:pos x="connsiteX12374" y="connsiteY12374"/>
                </a:cxn>
                <a:cxn ang="0">
                  <a:pos x="connsiteX12375" y="connsiteY12375"/>
                </a:cxn>
                <a:cxn ang="0">
                  <a:pos x="connsiteX12376" y="connsiteY12376"/>
                </a:cxn>
                <a:cxn ang="0">
                  <a:pos x="connsiteX12377" y="connsiteY12377"/>
                </a:cxn>
                <a:cxn ang="0">
                  <a:pos x="connsiteX12378" y="connsiteY12378"/>
                </a:cxn>
                <a:cxn ang="0">
                  <a:pos x="connsiteX12379" y="connsiteY12379"/>
                </a:cxn>
                <a:cxn ang="0">
                  <a:pos x="connsiteX12380" y="connsiteY12380"/>
                </a:cxn>
                <a:cxn ang="0">
                  <a:pos x="connsiteX12381" y="connsiteY12381"/>
                </a:cxn>
                <a:cxn ang="0">
                  <a:pos x="connsiteX12382" y="connsiteY12382"/>
                </a:cxn>
                <a:cxn ang="0">
                  <a:pos x="connsiteX12383" y="connsiteY12383"/>
                </a:cxn>
                <a:cxn ang="0">
                  <a:pos x="connsiteX12384" y="connsiteY12384"/>
                </a:cxn>
                <a:cxn ang="0">
                  <a:pos x="connsiteX12385" y="connsiteY12385"/>
                </a:cxn>
                <a:cxn ang="0">
                  <a:pos x="connsiteX12386" y="connsiteY12386"/>
                </a:cxn>
                <a:cxn ang="0">
                  <a:pos x="connsiteX12387" y="connsiteY12387"/>
                </a:cxn>
                <a:cxn ang="0">
                  <a:pos x="connsiteX12388" y="connsiteY12388"/>
                </a:cxn>
                <a:cxn ang="0">
                  <a:pos x="connsiteX12389" y="connsiteY12389"/>
                </a:cxn>
                <a:cxn ang="0">
                  <a:pos x="connsiteX12390" y="connsiteY12390"/>
                </a:cxn>
                <a:cxn ang="0">
                  <a:pos x="connsiteX12391" y="connsiteY12391"/>
                </a:cxn>
                <a:cxn ang="0">
                  <a:pos x="connsiteX12392" y="connsiteY12392"/>
                </a:cxn>
                <a:cxn ang="0">
                  <a:pos x="connsiteX12393" y="connsiteY12393"/>
                </a:cxn>
                <a:cxn ang="0">
                  <a:pos x="connsiteX12394" y="connsiteY12394"/>
                </a:cxn>
                <a:cxn ang="0">
                  <a:pos x="connsiteX12395" y="connsiteY12395"/>
                </a:cxn>
                <a:cxn ang="0">
                  <a:pos x="connsiteX12396" y="connsiteY12396"/>
                </a:cxn>
                <a:cxn ang="0">
                  <a:pos x="connsiteX12397" y="connsiteY12397"/>
                </a:cxn>
                <a:cxn ang="0">
                  <a:pos x="connsiteX12398" y="connsiteY12398"/>
                </a:cxn>
                <a:cxn ang="0">
                  <a:pos x="connsiteX12399" y="connsiteY12399"/>
                </a:cxn>
                <a:cxn ang="0">
                  <a:pos x="connsiteX12400" y="connsiteY12400"/>
                </a:cxn>
                <a:cxn ang="0">
                  <a:pos x="connsiteX12401" y="connsiteY12401"/>
                </a:cxn>
                <a:cxn ang="0">
                  <a:pos x="connsiteX12402" y="connsiteY12402"/>
                </a:cxn>
                <a:cxn ang="0">
                  <a:pos x="connsiteX12403" y="connsiteY12403"/>
                </a:cxn>
                <a:cxn ang="0">
                  <a:pos x="connsiteX12404" y="connsiteY12404"/>
                </a:cxn>
                <a:cxn ang="0">
                  <a:pos x="connsiteX12405" y="connsiteY12405"/>
                </a:cxn>
                <a:cxn ang="0">
                  <a:pos x="connsiteX12406" y="connsiteY12406"/>
                </a:cxn>
                <a:cxn ang="0">
                  <a:pos x="connsiteX12407" y="connsiteY12407"/>
                </a:cxn>
                <a:cxn ang="0">
                  <a:pos x="connsiteX12408" y="connsiteY12408"/>
                </a:cxn>
                <a:cxn ang="0">
                  <a:pos x="connsiteX12409" y="connsiteY12409"/>
                </a:cxn>
                <a:cxn ang="0">
                  <a:pos x="connsiteX12410" y="connsiteY12410"/>
                </a:cxn>
                <a:cxn ang="0">
                  <a:pos x="connsiteX12411" y="connsiteY12411"/>
                </a:cxn>
                <a:cxn ang="0">
                  <a:pos x="connsiteX12412" y="connsiteY12412"/>
                </a:cxn>
                <a:cxn ang="0">
                  <a:pos x="connsiteX12413" y="connsiteY12413"/>
                </a:cxn>
                <a:cxn ang="0">
                  <a:pos x="connsiteX12414" y="connsiteY12414"/>
                </a:cxn>
                <a:cxn ang="0">
                  <a:pos x="connsiteX12415" y="connsiteY12415"/>
                </a:cxn>
                <a:cxn ang="0">
                  <a:pos x="connsiteX12416" y="connsiteY12416"/>
                </a:cxn>
                <a:cxn ang="0">
                  <a:pos x="connsiteX12417" y="connsiteY12417"/>
                </a:cxn>
                <a:cxn ang="0">
                  <a:pos x="connsiteX12418" y="connsiteY12418"/>
                </a:cxn>
                <a:cxn ang="0">
                  <a:pos x="connsiteX12419" y="connsiteY12419"/>
                </a:cxn>
                <a:cxn ang="0">
                  <a:pos x="connsiteX12420" y="connsiteY12420"/>
                </a:cxn>
                <a:cxn ang="0">
                  <a:pos x="connsiteX12421" y="connsiteY12421"/>
                </a:cxn>
                <a:cxn ang="0">
                  <a:pos x="connsiteX12422" y="connsiteY12422"/>
                </a:cxn>
                <a:cxn ang="0">
                  <a:pos x="connsiteX12423" y="connsiteY12423"/>
                </a:cxn>
                <a:cxn ang="0">
                  <a:pos x="connsiteX12424" y="connsiteY12424"/>
                </a:cxn>
                <a:cxn ang="0">
                  <a:pos x="connsiteX12425" y="connsiteY12425"/>
                </a:cxn>
                <a:cxn ang="0">
                  <a:pos x="connsiteX12426" y="connsiteY12426"/>
                </a:cxn>
                <a:cxn ang="0">
                  <a:pos x="connsiteX12427" y="connsiteY12427"/>
                </a:cxn>
                <a:cxn ang="0">
                  <a:pos x="connsiteX12428" y="connsiteY12428"/>
                </a:cxn>
                <a:cxn ang="0">
                  <a:pos x="connsiteX12429" y="connsiteY12429"/>
                </a:cxn>
                <a:cxn ang="0">
                  <a:pos x="connsiteX12430" y="connsiteY12430"/>
                </a:cxn>
                <a:cxn ang="0">
                  <a:pos x="connsiteX12431" y="connsiteY12431"/>
                </a:cxn>
                <a:cxn ang="0">
                  <a:pos x="connsiteX12432" y="connsiteY12432"/>
                </a:cxn>
                <a:cxn ang="0">
                  <a:pos x="connsiteX12433" y="connsiteY12433"/>
                </a:cxn>
                <a:cxn ang="0">
                  <a:pos x="connsiteX12434" y="connsiteY12434"/>
                </a:cxn>
                <a:cxn ang="0">
                  <a:pos x="connsiteX12435" y="connsiteY12435"/>
                </a:cxn>
                <a:cxn ang="0">
                  <a:pos x="connsiteX12436" y="connsiteY12436"/>
                </a:cxn>
                <a:cxn ang="0">
                  <a:pos x="connsiteX12437" y="connsiteY12437"/>
                </a:cxn>
                <a:cxn ang="0">
                  <a:pos x="connsiteX12438" y="connsiteY12438"/>
                </a:cxn>
                <a:cxn ang="0">
                  <a:pos x="connsiteX12439" y="connsiteY12439"/>
                </a:cxn>
                <a:cxn ang="0">
                  <a:pos x="connsiteX12440" y="connsiteY12440"/>
                </a:cxn>
                <a:cxn ang="0">
                  <a:pos x="connsiteX12441" y="connsiteY12441"/>
                </a:cxn>
                <a:cxn ang="0">
                  <a:pos x="connsiteX12442" y="connsiteY12442"/>
                </a:cxn>
                <a:cxn ang="0">
                  <a:pos x="connsiteX12443" y="connsiteY12443"/>
                </a:cxn>
                <a:cxn ang="0">
                  <a:pos x="connsiteX12444" y="connsiteY12444"/>
                </a:cxn>
                <a:cxn ang="0">
                  <a:pos x="connsiteX12445" y="connsiteY12445"/>
                </a:cxn>
                <a:cxn ang="0">
                  <a:pos x="connsiteX12446" y="connsiteY12446"/>
                </a:cxn>
                <a:cxn ang="0">
                  <a:pos x="connsiteX12447" y="connsiteY12447"/>
                </a:cxn>
                <a:cxn ang="0">
                  <a:pos x="connsiteX12448" y="connsiteY12448"/>
                </a:cxn>
                <a:cxn ang="0">
                  <a:pos x="connsiteX12449" y="connsiteY12449"/>
                </a:cxn>
                <a:cxn ang="0">
                  <a:pos x="connsiteX12450" y="connsiteY12450"/>
                </a:cxn>
                <a:cxn ang="0">
                  <a:pos x="connsiteX12451" y="connsiteY12451"/>
                </a:cxn>
                <a:cxn ang="0">
                  <a:pos x="connsiteX12452" y="connsiteY12452"/>
                </a:cxn>
                <a:cxn ang="0">
                  <a:pos x="connsiteX12453" y="connsiteY12453"/>
                </a:cxn>
                <a:cxn ang="0">
                  <a:pos x="connsiteX12454" y="connsiteY12454"/>
                </a:cxn>
                <a:cxn ang="0">
                  <a:pos x="connsiteX12455" y="connsiteY12455"/>
                </a:cxn>
                <a:cxn ang="0">
                  <a:pos x="connsiteX12456" y="connsiteY12456"/>
                </a:cxn>
                <a:cxn ang="0">
                  <a:pos x="connsiteX12457" y="connsiteY12457"/>
                </a:cxn>
                <a:cxn ang="0">
                  <a:pos x="connsiteX12458" y="connsiteY12458"/>
                </a:cxn>
                <a:cxn ang="0">
                  <a:pos x="connsiteX12459" y="connsiteY12459"/>
                </a:cxn>
                <a:cxn ang="0">
                  <a:pos x="connsiteX12460" y="connsiteY12460"/>
                </a:cxn>
                <a:cxn ang="0">
                  <a:pos x="connsiteX12461" y="connsiteY12461"/>
                </a:cxn>
                <a:cxn ang="0">
                  <a:pos x="connsiteX12462" y="connsiteY12462"/>
                </a:cxn>
                <a:cxn ang="0">
                  <a:pos x="connsiteX12463" y="connsiteY12463"/>
                </a:cxn>
                <a:cxn ang="0">
                  <a:pos x="connsiteX12464" y="connsiteY12464"/>
                </a:cxn>
                <a:cxn ang="0">
                  <a:pos x="connsiteX12465" y="connsiteY12465"/>
                </a:cxn>
                <a:cxn ang="0">
                  <a:pos x="connsiteX12466" y="connsiteY12466"/>
                </a:cxn>
                <a:cxn ang="0">
                  <a:pos x="connsiteX12467" y="connsiteY12467"/>
                </a:cxn>
                <a:cxn ang="0">
                  <a:pos x="connsiteX12468" y="connsiteY12468"/>
                </a:cxn>
                <a:cxn ang="0">
                  <a:pos x="connsiteX12469" y="connsiteY12469"/>
                </a:cxn>
                <a:cxn ang="0">
                  <a:pos x="connsiteX12470" y="connsiteY12470"/>
                </a:cxn>
                <a:cxn ang="0">
                  <a:pos x="connsiteX12471" y="connsiteY12471"/>
                </a:cxn>
                <a:cxn ang="0">
                  <a:pos x="connsiteX12472" y="connsiteY12472"/>
                </a:cxn>
                <a:cxn ang="0">
                  <a:pos x="connsiteX12473" y="connsiteY12473"/>
                </a:cxn>
                <a:cxn ang="0">
                  <a:pos x="connsiteX12474" y="connsiteY12474"/>
                </a:cxn>
                <a:cxn ang="0">
                  <a:pos x="connsiteX12475" y="connsiteY12475"/>
                </a:cxn>
                <a:cxn ang="0">
                  <a:pos x="connsiteX12476" y="connsiteY12476"/>
                </a:cxn>
                <a:cxn ang="0">
                  <a:pos x="connsiteX12477" y="connsiteY12477"/>
                </a:cxn>
                <a:cxn ang="0">
                  <a:pos x="connsiteX12478" y="connsiteY12478"/>
                </a:cxn>
                <a:cxn ang="0">
                  <a:pos x="connsiteX12479" y="connsiteY12479"/>
                </a:cxn>
                <a:cxn ang="0">
                  <a:pos x="connsiteX12480" y="connsiteY12480"/>
                </a:cxn>
                <a:cxn ang="0">
                  <a:pos x="connsiteX12481" y="connsiteY12481"/>
                </a:cxn>
                <a:cxn ang="0">
                  <a:pos x="connsiteX12482" y="connsiteY12482"/>
                </a:cxn>
                <a:cxn ang="0">
                  <a:pos x="connsiteX12483" y="connsiteY12483"/>
                </a:cxn>
                <a:cxn ang="0">
                  <a:pos x="connsiteX12484" y="connsiteY12484"/>
                </a:cxn>
                <a:cxn ang="0">
                  <a:pos x="connsiteX12485" y="connsiteY12485"/>
                </a:cxn>
                <a:cxn ang="0">
                  <a:pos x="connsiteX12486" y="connsiteY12486"/>
                </a:cxn>
                <a:cxn ang="0">
                  <a:pos x="connsiteX12487" y="connsiteY12487"/>
                </a:cxn>
                <a:cxn ang="0">
                  <a:pos x="connsiteX12488" y="connsiteY12488"/>
                </a:cxn>
                <a:cxn ang="0">
                  <a:pos x="connsiteX12489" y="connsiteY12489"/>
                </a:cxn>
                <a:cxn ang="0">
                  <a:pos x="connsiteX12490" y="connsiteY12490"/>
                </a:cxn>
                <a:cxn ang="0">
                  <a:pos x="connsiteX12491" y="connsiteY12491"/>
                </a:cxn>
                <a:cxn ang="0">
                  <a:pos x="connsiteX12492" y="connsiteY12492"/>
                </a:cxn>
                <a:cxn ang="0">
                  <a:pos x="connsiteX12493" y="connsiteY12493"/>
                </a:cxn>
                <a:cxn ang="0">
                  <a:pos x="connsiteX12494" y="connsiteY12494"/>
                </a:cxn>
                <a:cxn ang="0">
                  <a:pos x="connsiteX12495" y="connsiteY12495"/>
                </a:cxn>
                <a:cxn ang="0">
                  <a:pos x="connsiteX12496" y="connsiteY12496"/>
                </a:cxn>
                <a:cxn ang="0">
                  <a:pos x="connsiteX12497" y="connsiteY12497"/>
                </a:cxn>
                <a:cxn ang="0">
                  <a:pos x="connsiteX12498" y="connsiteY12498"/>
                </a:cxn>
                <a:cxn ang="0">
                  <a:pos x="connsiteX12499" y="connsiteY12499"/>
                </a:cxn>
                <a:cxn ang="0">
                  <a:pos x="connsiteX12500" y="connsiteY12500"/>
                </a:cxn>
                <a:cxn ang="0">
                  <a:pos x="connsiteX12501" y="connsiteY12501"/>
                </a:cxn>
                <a:cxn ang="0">
                  <a:pos x="connsiteX12502" y="connsiteY12502"/>
                </a:cxn>
                <a:cxn ang="0">
                  <a:pos x="connsiteX12503" y="connsiteY12503"/>
                </a:cxn>
                <a:cxn ang="0">
                  <a:pos x="connsiteX12504" y="connsiteY12504"/>
                </a:cxn>
                <a:cxn ang="0">
                  <a:pos x="connsiteX12505" y="connsiteY12505"/>
                </a:cxn>
                <a:cxn ang="0">
                  <a:pos x="connsiteX12506" y="connsiteY12506"/>
                </a:cxn>
                <a:cxn ang="0">
                  <a:pos x="connsiteX12507" y="connsiteY12507"/>
                </a:cxn>
                <a:cxn ang="0">
                  <a:pos x="connsiteX12508" y="connsiteY12508"/>
                </a:cxn>
                <a:cxn ang="0">
                  <a:pos x="connsiteX12509" y="connsiteY12509"/>
                </a:cxn>
                <a:cxn ang="0">
                  <a:pos x="connsiteX12510" y="connsiteY12510"/>
                </a:cxn>
                <a:cxn ang="0">
                  <a:pos x="connsiteX12511" y="connsiteY12511"/>
                </a:cxn>
                <a:cxn ang="0">
                  <a:pos x="connsiteX12512" y="connsiteY12512"/>
                </a:cxn>
                <a:cxn ang="0">
                  <a:pos x="connsiteX12513" y="connsiteY12513"/>
                </a:cxn>
                <a:cxn ang="0">
                  <a:pos x="connsiteX12514" y="connsiteY12514"/>
                </a:cxn>
                <a:cxn ang="0">
                  <a:pos x="connsiteX12515" y="connsiteY12515"/>
                </a:cxn>
                <a:cxn ang="0">
                  <a:pos x="connsiteX12516" y="connsiteY12516"/>
                </a:cxn>
                <a:cxn ang="0">
                  <a:pos x="connsiteX12517" y="connsiteY12517"/>
                </a:cxn>
                <a:cxn ang="0">
                  <a:pos x="connsiteX12518" y="connsiteY12518"/>
                </a:cxn>
                <a:cxn ang="0">
                  <a:pos x="connsiteX12519" y="connsiteY12519"/>
                </a:cxn>
                <a:cxn ang="0">
                  <a:pos x="connsiteX12520" y="connsiteY12520"/>
                </a:cxn>
                <a:cxn ang="0">
                  <a:pos x="connsiteX12521" y="connsiteY12521"/>
                </a:cxn>
                <a:cxn ang="0">
                  <a:pos x="connsiteX12522" y="connsiteY12522"/>
                </a:cxn>
                <a:cxn ang="0">
                  <a:pos x="connsiteX12523" y="connsiteY12523"/>
                </a:cxn>
                <a:cxn ang="0">
                  <a:pos x="connsiteX12524" y="connsiteY12524"/>
                </a:cxn>
                <a:cxn ang="0">
                  <a:pos x="connsiteX12525" y="connsiteY12525"/>
                </a:cxn>
                <a:cxn ang="0">
                  <a:pos x="connsiteX12526" y="connsiteY12526"/>
                </a:cxn>
                <a:cxn ang="0">
                  <a:pos x="connsiteX12527" y="connsiteY12527"/>
                </a:cxn>
                <a:cxn ang="0">
                  <a:pos x="connsiteX12528" y="connsiteY12528"/>
                </a:cxn>
                <a:cxn ang="0">
                  <a:pos x="connsiteX12529" y="connsiteY12529"/>
                </a:cxn>
                <a:cxn ang="0">
                  <a:pos x="connsiteX12530" y="connsiteY12530"/>
                </a:cxn>
                <a:cxn ang="0">
                  <a:pos x="connsiteX12531" y="connsiteY12531"/>
                </a:cxn>
                <a:cxn ang="0">
                  <a:pos x="connsiteX12532" y="connsiteY12532"/>
                </a:cxn>
                <a:cxn ang="0">
                  <a:pos x="connsiteX12533" y="connsiteY12533"/>
                </a:cxn>
                <a:cxn ang="0">
                  <a:pos x="connsiteX12534" y="connsiteY12534"/>
                </a:cxn>
                <a:cxn ang="0">
                  <a:pos x="connsiteX12535" y="connsiteY12535"/>
                </a:cxn>
                <a:cxn ang="0">
                  <a:pos x="connsiteX12536" y="connsiteY12536"/>
                </a:cxn>
                <a:cxn ang="0">
                  <a:pos x="connsiteX12537" y="connsiteY12537"/>
                </a:cxn>
                <a:cxn ang="0">
                  <a:pos x="connsiteX12538" y="connsiteY12538"/>
                </a:cxn>
                <a:cxn ang="0">
                  <a:pos x="connsiteX12539" y="connsiteY12539"/>
                </a:cxn>
                <a:cxn ang="0">
                  <a:pos x="connsiteX12540" y="connsiteY12540"/>
                </a:cxn>
                <a:cxn ang="0">
                  <a:pos x="connsiteX12541" y="connsiteY12541"/>
                </a:cxn>
                <a:cxn ang="0">
                  <a:pos x="connsiteX12542" y="connsiteY12542"/>
                </a:cxn>
                <a:cxn ang="0">
                  <a:pos x="connsiteX12543" y="connsiteY12543"/>
                </a:cxn>
                <a:cxn ang="0">
                  <a:pos x="connsiteX12544" y="connsiteY12544"/>
                </a:cxn>
                <a:cxn ang="0">
                  <a:pos x="connsiteX12545" y="connsiteY12545"/>
                </a:cxn>
                <a:cxn ang="0">
                  <a:pos x="connsiteX12546" y="connsiteY12546"/>
                </a:cxn>
                <a:cxn ang="0">
                  <a:pos x="connsiteX12547" y="connsiteY12547"/>
                </a:cxn>
                <a:cxn ang="0">
                  <a:pos x="connsiteX12548" y="connsiteY12548"/>
                </a:cxn>
                <a:cxn ang="0">
                  <a:pos x="connsiteX12549" y="connsiteY12549"/>
                </a:cxn>
                <a:cxn ang="0">
                  <a:pos x="connsiteX12550" y="connsiteY12550"/>
                </a:cxn>
                <a:cxn ang="0">
                  <a:pos x="connsiteX12551" y="connsiteY12551"/>
                </a:cxn>
                <a:cxn ang="0">
                  <a:pos x="connsiteX12552" y="connsiteY12552"/>
                </a:cxn>
                <a:cxn ang="0">
                  <a:pos x="connsiteX12553" y="connsiteY12553"/>
                </a:cxn>
                <a:cxn ang="0">
                  <a:pos x="connsiteX12554" y="connsiteY12554"/>
                </a:cxn>
                <a:cxn ang="0">
                  <a:pos x="connsiteX12555" y="connsiteY12555"/>
                </a:cxn>
                <a:cxn ang="0">
                  <a:pos x="connsiteX12556" y="connsiteY12556"/>
                </a:cxn>
                <a:cxn ang="0">
                  <a:pos x="connsiteX12557" y="connsiteY12557"/>
                </a:cxn>
                <a:cxn ang="0">
                  <a:pos x="connsiteX12558" y="connsiteY12558"/>
                </a:cxn>
                <a:cxn ang="0">
                  <a:pos x="connsiteX12559" y="connsiteY12559"/>
                </a:cxn>
                <a:cxn ang="0">
                  <a:pos x="connsiteX12560" y="connsiteY12560"/>
                </a:cxn>
                <a:cxn ang="0">
                  <a:pos x="connsiteX12561" y="connsiteY12561"/>
                </a:cxn>
                <a:cxn ang="0">
                  <a:pos x="connsiteX12562" y="connsiteY12562"/>
                </a:cxn>
                <a:cxn ang="0">
                  <a:pos x="connsiteX12563" y="connsiteY12563"/>
                </a:cxn>
                <a:cxn ang="0">
                  <a:pos x="connsiteX12564" y="connsiteY12564"/>
                </a:cxn>
                <a:cxn ang="0">
                  <a:pos x="connsiteX12565" y="connsiteY12565"/>
                </a:cxn>
                <a:cxn ang="0">
                  <a:pos x="connsiteX12566" y="connsiteY12566"/>
                </a:cxn>
                <a:cxn ang="0">
                  <a:pos x="connsiteX12567" y="connsiteY12567"/>
                </a:cxn>
                <a:cxn ang="0">
                  <a:pos x="connsiteX12568" y="connsiteY12568"/>
                </a:cxn>
                <a:cxn ang="0">
                  <a:pos x="connsiteX12569" y="connsiteY12569"/>
                </a:cxn>
                <a:cxn ang="0">
                  <a:pos x="connsiteX12570" y="connsiteY12570"/>
                </a:cxn>
                <a:cxn ang="0">
                  <a:pos x="connsiteX12571" y="connsiteY12571"/>
                </a:cxn>
                <a:cxn ang="0">
                  <a:pos x="connsiteX12572" y="connsiteY12572"/>
                </a:cxn>
                <a:cxn ang="0">
                  <a:pos x="connsiteX12573" y="connsiteY12573"/>
                </a:cxn>
                <a:cxn ang="0">
                  <a:pos x="connsiteX12574" y="connsiteY12574"/>
                </a:cxn>
                <a:cxn ang="0">
                  <a:pos x="connsiteX12575" y="connsiteY12575"/>
                </a:cxn>
                <a:cxn ang="0">
                  <a:pos x="connsiteX12576" y="connsiteY12576"/>
                </a:cxn>
                <a:cxn ang="0">
                  <a:pos x="connsiteX12577" y="connsiteY12577"/>
                </a:cxn>
                <a:cxn ang="0">
                  <a:pos x="connsiteX12578" y="connsiteY12578"/>
                </a:cxn>
                <a:cxn ang="0">
                  <a:pos x="connsiteX12579" y="connsiteY12579"/>
                </a:cxn>
                <a:cxn ang="0">
                  <a:pos x="connsiteX12580" y="connsiteY12580"/>
                </a:cxn>
                <a:cxn ang="0">
                  <a:pos x="connsiteX12581" y="connsiteY12581"/>
                </a:cxn>
                <a:cxn ang="0">
                  <a:pos x="connsiteX12582" y="connsiteY12582"/>
                </a:cxn>
                <a:cxn ang="0">
                  <a:pos x="connsiteX12583" y="connsiteY12583"/>
                </a:cxn>
                <a:cxn ang="0">
                  <a:pos x="connsiteX12584" y="connsiteY12584"/>
                </a:cxn>
                <a:cxn ang="0">
                  <a:pos x="connsiteX12585" y="connsiteY12585"/>
                </a:cxn>
                <a:cxn ang="0">
                  <a:pos x="connsiteX12586" y="connsiteY12586"/>
                </a:cxn>
                <a:cxn ang="0">
                  <a:pos x="connsiteX12587" y="connsiteY12587"/>
                </a:cxn>
                <a:cxn ang="0">
                  <a:pos x="connsiteX12588" y="connsiteY12588"/>
                </a:cxn>
                <a:cxn ang="0">
                  <a:pos x="connsiteX12589" y="connsiteY12589"/>
                </a:cxn>
                <a:cxn ang="0">
                  <a:pos x="connsiteX12590" y="connsiteY12590"/>
                </a:cxn>
                <a:cxn ang="0">
                  <a:pos x="connsiteX12591" y="connsiteY12591"/>
                </a:cxn>
                <a:cxn ang="0">
                  <a:pos x="connsiteX12592" y="connsiteY12592"/>
                </a:cxn>
                <a:cxn ang="0">
                  <a:pos x="connsiteX12593" y="connsiteY12593"/>
                </a:cxn>
                <a:cxn ang="0">
                  <a:pos x="connsiteX12594" y="connsiteY12594"/>
                </a:cxn>
                <a:cxn ang="0">
                  <a:pos x="connsiteX12595" y="connsiteY12595"/>
                </a:cxn>
                <a:cxn ang="0">
                  <a:pos x="connsiteX12596" y="connsiteY12596"/>
                </a:cxn>
                <a:cxn ang="0">
                  <a:pos x="connsiteX12597" y="connsiteY12597"/>
                </a:cxn>
                <a:cxn ang="0">
                  <a:pos x="connsiteX12598" y="connsiteY12598"/>
                </a:cxn>
                <a:cxn ang="0">
                  <a:pos x="connsiteX12599" y="connsiteY12599"/>
                </a:cxn>
                <a:cxn ang="0">
                  <a:pos x="connsiteX12600" y="connsiteY12600"/>
                </a:cxn>
                <a:cxn ang="0">
                  <a:pos x="connsiteX12601" y="connsiteY12601"/>
                </a:cxn>
                <a:cxn ang="0">
                  <a:pos x="connsiteX12602" y="connsiteY12602"/>
                </a:cxn>
                <a:cxn ang="0">
                  <a:pos x="connsiteX12603" y="connsiteY12603"/>
                </a:cxn>
                <a:cxn ang="0">
                  <a:pos x="connsiteX12604" y="connsiteY12604"/>
                </a:cxn>
                <a:cxn ang="0">
                  <a:pos x="connsiteX12605" y="connsiteY12605"/>
                </a:cxn>
                <a:cxn ang="0">
                  <a:pos x="connsiteX12606" y="connsiteY12606"/>
                </a:cxn>
                <a:cxn ang="0">
                  <a:pos x="connsiteX12607" y="connsiteY12607"/>
                </a:cxn>
                <a:cxn ang="0">
                  <a:pos x="connsiteX12608" y="connsiteY12608"/>
                </a:cxn>
                <a:cxn ang="0">
                  <a:pos x="connsiteX12609" y="connsiteY12609"/>
                </a:cxn>
                <a:cxn ang="0">
                  <a:pos x="connsiteX12610" y="connsiteY12610"/>
                </a:cxn>
                <a:cxn ang="0">
                  <a:pos x="connsiteX12611" y="connsiteY12611"/>
                </a:cxn>
                <a:cxn ang="0">
                  <a:pos x="connsiteX12612" y="connsiteY12612"/>
                </a:cxn>
                <a:cxn ang="0">
                  <a:pos x="connsiteX12613" y="connsiteY12613"/>
                </a:cxn>
                <a:cxn ang="0">
                  <a:pos x="connsiteX12614" y="connsiteY12614"/>
                </a:cxn>
                <a:cxn ang="0">
                  <a:pos x="connsiteX12615" y="connsiteY12615"/>
                </a:cxn>
                <a:cxn ang="0">
                  <a:pos x="connsiteX12616" y="connsiteY12616"/>
                </a:cxn>
                <a:cxn ang="0">
                  <a:pos x="connsiteX12617" y="connsiteY12617"/>
                </a:cxn>
                <a:cxn ang="0">
                  <a:pos x="connsiteX12618" y="connsiteY12618"/>
                </a:cxn>
                <a:cxn ang="0">
                  <a:pos x="connsiteX12619" y="connsiteY12619"/>
                </a:cxn>
                <a:cxn ang="0">
                  <a:pos x="connsiteX12620" y="connsiteY12620"/>
                </a:cxn>
                <a:cxn ang="0">
                  <a:pos x="connsiteX12621" y="connsiteY12621"/>
                </a:cxn>
                <a:cxn ang="0">
                  <a:pos x="connsiteX12622" y="connsiteY12622"/>
                </a:cxn>
                <a:cxn ang="0">
                  <a:pos x="connsiteX12623" y="connsiteY12623"/>
                </a:cxn>
                <a:cxn ang="0">
                  <a:pos x="connsiteX12624" y="connsiteY12624"/>
                </a:cxn>
                <a:cxn ang="0">
                  <a:pos x="connsiteX12625" y="connsiteY12625"/>
                </a:cxn>
                <a:cxn ang="0">
                  <a:pos x="connsiteX12626" y="connsiteY12626"/>
                </a:cxn>
                <a:cxn ang="0">
                  <a:pos x="connsiteX12627" y="connsiteY12627"/>
                </a:cxn>
                <a:cxn ang="0">
                  <a:pos x="connsiteX12628" y="connsiteY12628"/>
                </a:cxn>
                <a:cxn ang="0">
                  <a:pos x="connsiteX12629" y="connsiteY12629"/>
                </a:cxn>
                <a:cxn ang="0">
                  <a:pos x="connsiteX12630" y="connsiteY12630"/>
                </a:cxn>
                <a:cxn ang="0">
                  <a:pos x="connsiteX12631" y="connsiteY12631"/>
                </a:cxn>
                <a:cxn ang="0">
                  <a:pos x="connsiteX12632" y="connsiteY12632"/>
                </a:cxn>
                <a:cxn ang="0">
                  <a:pos x="connsiteX12633" y="connsiteY12633"/>
                </a:cxn>
                <a:cxn ang="0">
                  <a:pos x="connsiteX12634" y="connsiteY12634"/>
                </a:cxn>
                <a:cxn ang="0">
                  <a:pos x="connsiteX12635" y="connsiteY12635"/>
                </a:cxn>
                <a:cxn ang="0">
                  <a:pos x="connsiteX12636" y="connsiteY12636"/>
                </a:cxn>
                <a:cxn ang="0">
                  <a:pos x="connsiteX12637" y="connsiteY12637"/>
                </a:cxn>
                <a:cxn ang="0">
                  <a:pos x="connsiteX12638" y="connsiteY12638"/>
                </a:cxn>
                <a:cxn ang="0">
                  <a:pos x="connsiteX12639" y="connsiteY12639"/>
                </a:cxn>
                <a:cxn ang="0">
                  <a:pos x="connsiteX12640" y="connsiteY12640"/>
                </a:cxn>
                <a:cxn ang="0">
                  <a:pos x="connsiteX12641" y="connsiteY12641"/>
                </a:cxn>
                <a:cxn ang="0">
                  <a:pos x="connsiteX12642" y="connsiteY12642"/>
                </a:cxn>
                <a:cxn ang="0">
                  <a:pos x="connsiteX12643" y="connsiteY12643"/>
                </a:cxn>
                <a:cxn ang="0">
                  <a:pos x="connsiteX12644" y="connsiteY12644"/>
                </a:cxn>
                <a:cxn ang="0">
                  <a:pos x="connsiteX12645" y="connsiteY12645"/>
                </a:cxn>
                <a:cxn ang="0">
                  <a:pos x="connsiteX12646" y="connsiteY12646"/>
                </a:cxn>
                <a:cxn ang="0">
                  <a:pos x="connsiteX12647" y="connsiteY12647"/>
                </a:cxn>
                <a:cxn ang="0">
                  <a:pos x="connsiteX12648" y="connsiteY12648"/>
                </a:cxn>
                <a:cxn ang="0">
                  <a:pos x="connsiteX12649" y="connsiteY12649"/>
                </a:cxn>
                <a:cxn ang="0">
                  <a:pos x="connsiteX12650" y="connsiteY12650"/>
                </a:cxn>
                <a:cxn ang="0">
                  <a:pos x="connsiteX12651" y="connsiteY12651"/>
                </a:cxn>
                <a:cxn ang="0">
                  <a:pos x="connsiteX12652" y="connsiteY12652"/>
                </a:cxn>
                <a:cxn ang="0">
                  <a:pos x="connsiteX12653" y="connsiteY12653"/>
                </a:cxn>
                <a:cxn ang="0">
                  <a:pos x="connsiteX12654" y="connsiteY12654"/>
                </a:cxn>
                <a:cxn ang="0">
                  <a:pos x="connsiteX12655" y="connsiteY12655"/>
                </a:cxn>
                <a:cxn ang="0">
                  <a:pos x="connsiteX12656" y="connsiteY12656"/>
                </a:cxn>
                <a:cxn ang="0">
                  <a:pos x="connsiteX12657" y="connsiteY12657"/>
                </a:cxn>
                <a:cxn ang="0">
                  <a:pos x="connsiteX12658" y="connsiteY12658"/>
                </a:cxn>
                <a:cxn ang="0">
                  <a:pos x="connsiteX12659" y="connsiteY12659"/>
                </a:cxn>
                <a:cxn ang="0">
                  <a:pos x="connsiteX12660" y="connsiteY12660"/>
                </a:cxn>
                <a:cxn ang="0">
                  <a:pos x="connsiteX12661" y="connsiteY12661"/>
                </a:cxn>
                <a:cxn ang="0">
                  <a:pos x="connsiteX12662" y="connsiteY12662"/>
                </a:cxn>
                <a:cxn ang="0">
                  <a:pos x="connsiteX12663" y="connsiteY12663"/>
                </a:cxn>
                <a:cxn ang="0">
                  <a:pos x="connsiteX12664" y="connsiteY12664"/>
                </a:cxn>
                <a:cxn ang="0">
                  <a:pos x="connsiteX12665" y="connsiteY12665"/>
                </a:cxn>
                <a:cxn ang="0">
                  <a:pos x="connsiteX12666" y="connsiteY12666"/>
                </a:cxn>
                <a:cxn ang="0">
                  <a:pos x="connsiteX12667" y="connsiteY12667"/>
                </a:cxn>
                <a:cxn ang="0">
                  <a:pos x="connsiteX12668" y="connsiteY12668"/>
                </a:cxn>
                <a:cxn ang="0">
                  <a:pos x="connsiteX12669" y="connsiteY12669"/>
                </a:cxn>
                <a:cxn ang="0">
                  <a:pos x="connsiteX12670" y="connsiteY12670"/>
                </a:cxn>
                <a:cxn ang="0">
                  <a:pos x="connsiteX12671" y="connsiteY12671"/>
                </a:cxn>
                <a:cxn ang="0">
                  <a:pos x="connsiteX12672" y="connsiteY12672"/>
                </a:cxn>
                <a:cxn ang="0">
                  <a:pos x="connsiteX12673" y="connsiteY12673"/>
                </a:cxn>
                <a:cxn ang="0">
                  <a:pos x="connsiteX12674" y="connsiteY12674"/>
                </a:cxn>
                <a:cxn ang="0">
                  <a:pos x="connsiteX12675" y="connsiteY12675"/>
                </a:cxn>
                <a:cxn ang="0">
                  <a:pos x="connsiteX12676" y="connsiteY12676"/>
                </a:cxn>
                <a:cxn ang="0">
                  <a:pos x="connsiteX12677" y="connsiteY12677"/>
                </a:cxn>
                <a:cxn ang="0">
                  <a:pos x="connsiteX12678" y="connsiteY12678"/>
                </a:cxn>
                <a:cxn ang="0">
                  <a:pos x="connsiteX12679" y="connsiteY12679"/>
                </a:cxn>
                <a:cxn ang="0">
                  <a:pos x="connsiteX12680" y="connsiteY12680"/>
                </a:cxn>
                <a:cxn ang="0">
                  <a:pos x="connsiteX12681" y="connsiteY12681"/>
                </a:cxn>
                <a:cxn ang="0">
                  <a:pos x="connsiteX12682" y="connsiteY12682"/>
                </a:cxn>
                <a:cxn ang="0">
                  <a:pos x="connsiteX12683" y="connsiteY12683"/>
                </a:cxn>
                <a:cxn ang="0">
                  <a:pos x="connsiteX12684" y="connsiteY12684"/>
                </a:cxn>
                <a:cxn ang="0">
                  <a:pos x="connsiteX12685" y="connsiteY12685"/>
                </a:cxn>
                <a:cxn ang="0">
                  <a:pos x="connsiteX12686" y="connsiteY12686"/>
                </a:cxn>
                <a:cxn ang="0">
                  <a:pos x="connsiteX12687" y="connsiteY12687"/>
                </a:cxn>
                <a:cxn ang="0">
                  <a:pos x="connsiteX12688" y="connsiteY12688"/>
                </a:cxn>
                <a:cxn ang="0">
                  <a:pos x="connsiteX12689" y="connsiteY12689"/>
                </a:cxn>
                <a:cxn ang="0">
                  <a:pos x="connsiteX12690" y="connsiteY12690"/>
                </a:cxn>
                <a:cxn ang="0">
                  <a:pos x="connsiteX12691" y="connsiteY12691"/>
                </a:cxn>
                <a:cxn ang="0">
                  <a:pos x="connsiteX12692" y="connsiteY12692"/>
                </a:cxn>
                <a:cxn ang="0">
                  <a:pos x="connsiteX12693" y="connsiteY12693"/>
                </a:cxn>
                <a:cxn ang="0">
                  <a:pos x="connsiteX12694" y="connsiteY12694"/>
                </a:cxn>
                <a:cxn ang="0">
                  <a:pos x="connsiteX12695" y="connsiteY12695"/>
                </a:cxn>
                <a:cxn ang="0">
                  <a:pos x="connsiteX12696" y="connsiteY12696"/>
                </a:cxn>
                <a:cxn ang="0">
                  <a:pos x="connsiteX12697" y="connsiteY12697"/>
                </a:cxn>
                <a:cxn ang="0">
                  <a:pos x="connsiteX12698" y="connsiteY12698"/>
                </a:cxn>
                <a:cxn ang="0">
                  <a:pos x="connsiteX12699" y="connsiteY12699"/>
                </a:cxn>
                <a:cxn ang="0">
                  <a:pos x="connsiteX12700" y="connsiteY12700"/>
                </a:cxn>
                <a:cxn ang="0">
                  <a:pos x="connsiteX12701" y="connsiteY12701"/>
                </a:cxn>
                <a:cxn ang="0">
                  <a:pos x="connsiteX12702" y="connsiteY12702"/>
                </a:cxn>
                <a:cxn ang="0">
                  <a:pos x="connsiteX12703" y="connsiteY12703"/>
                </a:cxn>
                <a:cxn ang="0">
                  <a:pos x="connsiteX12704" y="connsiteY12704"/>
                </a:cxn>
                <a:cxn ang="0">
                  <a:pos x="connsiteX12705" y="connsiteY12705"/>
                </a:cxn>
                <a:cxn ang="0">
                  <a:pos x="connsiteX12706" y="connsiteY12706"/>
                </a:cxn>
                <a:cxn ang="0">
                  <a:pos x="connsiteX12707" y="connsiteY12707"/>
                </a:cxn>
                <a:cxn ang="0">
                  <a:pos x="connsiteX12708" y="connsiteY12708"/>
                </a:cxn>
                <a:cxn ang="0">
                  <a:pos x="connsiteX12709" y="connsiteY12709"/>
                </a:cxn>
                <a:cxn ang="0">
                  <a:pos x="connsiteX12710" y="connsiteY12710"/>
                </a:cxn>
                <a:cxn ang="0">
                  <a:pos x="connsiteX12711" y="connsiteY12711"/>
                </a:cxn>
                <a:cxn ang="0">
                  <a:pos x="connsiteX12712" y="connsiteY12712"/>
                </a:cxn>
                <a:cxn ang="0">
                  <a:pos x="connsiteX12713" y="connsiteY12713"/>
                </a:cxn>
                <a:cxn ang="0">
                  <a:pos x="connsiteX12714" y="connsiteY12714"/>
                </a:cxn>
                <a:cxn ang="0">
                  <a:pos x="connsiteX12715" y="connsiteY12715"/>
                </a:cxn>
                <a:cxn ang="0">
                  <a:pos x="connsiteX12716" y="connsiteY12716"/>
                </a:cxn>
                <a:cxn ang="0">
                  <a:pos x="connsiteX12717" y="connsiteY12717"/>
                </a:cxn>
                <a:cxn ang="0">
                  <a:pos x="connsiteX12718" y="connsiteY12718"/>
                </a:cxn>
                <a:cxn ang="0">
                  <a:pos x="connsiteX12719" y="connsiteY12719"/>
                </a:cxn>
                <a:cxn ang="0">
                  <a:pos x="connsiteX12720" y="connsiteY12720"/>
                </a:cxn>
                <a:cxn ang="0">
                  <a:pos x="connsiteX12721" y="connsiteY12721"/>
                </a:cxn>
                <a:cxn ang="0">
                  <a:pos x="connsiteX12722" y="connsiteY12722"/>
                </a:cxn>
                <a:cxn ang="0">
                  <a:pos x="connsiteX12723" y="connsiteY12723"/>
                </a:cxn>
                <a:cxn ang="0">
                  <a:pos x="connsiteX12724" y="connsiteY12724"/>
                </a:cxn>
                <a:cxn ang="0">
                  <a:pos x="connsiteX12725" y="connsiteY12725"/>
                </a:cxn>
                <a:cxn ang="0">
                  <a:pos x="connsiteX12726" y="connsiteY12726"/>
                </a:cxn>
                <a:cxn ang="0">
                  <a:pos x="connsiteX12727" y="connsiteY12727"/>
                </a:cxn>
                <a:cxn ang="0">
                  <a:pos x="connsiteX12728" y="connsiteY12728"/>
                </a:cxn>
                <a:cxn ang="0">
                  <a:pos x="connsiteX12729" y="connsiteY12729"/>
                </a:cxn>
                <a:cxn ang="0">
                  <a:pos x="connsiteX12730" y="connsiteY12730"/>
                </a:cxn>
                <a:cxn ang="0">
                  <a:pos x="connsiteX12731" y="connsiteY12731"/>
                </a:cxn>
                <a:cxn ang="0">
                  <a:pos x="connsiteX12732" y="connsiteY12732"/>
                </a:cxn>
                <a:cxn ang="0">
                  <a:pos x="connsiteX12733" y="connsiteY12733"/>
                </a:cxn>
                <a:cxn ang="0">
                  <a:pos x="connsiteX12734" y="connsiteY12734"/>
                </a:cxn>
                <a:cxn ang="0">
                  <a:pos x="connsiteX12735" y="connsiteY12735"/>
                </a:cxn>
                <a:cxn ang="0">
                  <a:pos x="connsiteX12736" y="connsiteY12736"/>
                </a:cxn>
                <a:cxn ang="0">
                  <a:pos x="connsiteX12737" y="connsiteY12737"/>
                </a:cxn>
                <a:cxn ang="0">
                  <a:pos x="connsiteX12738" y="connsiteY12738"/>
                </a:cxn>
                <a:cxn ang="0">
                  <a:pos x="connsiteX12739" y="connsiteY12739"/>
                </a:cxn>
                <a:cxn ang="0">
                  <a:pos x="connsiteX12740" y="connsiteY12740"/>
                </a:cxn>
                <a:cxn ang="0">
                  <a:pos x="connsiteX12741" y="connsiteY12741"/>
                </a:cxn>
                <a:cxn ang="0">
                  <a:pos x="connsiteX12742" y="connsiteY12742"/>
                </a:cxn>
                <a:cxn ang="0">
                  <a:pos x="connsiteX12743" y="connsiteY12743"/>
                </a:cxn>
                <a:cxn ang="0">
                  <a:pos x="connsiteX12744" y="connsiteY12744"/>
                </a:cxn>
                <a:cxn ang="0">
                  <a:pos x="connsiteX12745" y="connsiteY12745"/>
                </a:cxn>
                <a:cxn ang="0">
                  <a:pos x="connsiteX12746" y="connsiteY12746"/>
                </a:cxn>
                <a:cxn ang="0">
                  <a:pos x="connsiteX12747" y="connsiteY12747"/>
                </a:cxn>
                <a:cxn ang="0">
                  <a:pos x="connsiteX12748" y="connsiteY12748"/>
                </a:cxn>
                <a:cxn ang="0">
                  <a:pos x="connsiteX12749" y="connsiteY12749"/>
                </a:cxn>
                <a:cxn ang="0">
                  <a:pos x="connsiteX12750" y="connsiteY12750"/>
                </a:cxn>
                <a:cxn ang="0">
                  <a:pos x="connsiteX12751" y="connsiteY12751"/>
                </a:cxn>
                <a:cxn ang="0">
                  <a:pos x="connsiteX12752" y="connsiteY12752"/>
                </a:cxn>
                <a:cxn ang="0">
                  <a:pos x="connsiteX12753" y="connsiteY12753"/>
                </a:cxn>
                <a:cxn ang="0">
                  <a:pos x="connsiteX12754" y="connsiteY12754"/>
                </a:cxn>
                <a:cxn ang="0">
                  <a:pos x="connsiteX12755" y="connsiteY12755"/>
                </a:cxn>
                <a:cxn ang="0">
                  <a:pos x="connsiteX12756" y="connsiteY12756"/>
                </a:cxn>
                <a:cxn ang="0">
                  <a:pos x="connsiteX12757" y="connsiteY12757"/>
                </a:cxn>
                <a:cxn ang="0">
                  <a:pos x="connsiteX12758" y="connsiteY12758"/>
                </a:cxn>
                <a:cxn ang="0">
                  <a:pos x="connsiteX12759" y="connsiteY12759"/>
                </a:cxn>
                <a:cxn ang="0">
                  <a:pos x="connsiteX12760" y="connsiteY12760"/>
                </a:cxn>
                <a:cxn ang="0">
                  <a:pos x="connsiteX12761" y="connsiteY12761"/>
                </a:cxn>
                <a:cxn ang="0">
                  <a:pos x="connsiteX12762" y="connsiteY12762"/>
                </a:cxn>
                <a:cxn ang="0">
                  <a:pos x="connsiteX12763" y="connsiteY12763"/>
                </a:cxn>
                <a:cxn ang="0">
                  <a:pos x="connsiteX12764" y="connsiteY12764"/>
                </a:cxn>
                <a:cxn ang="0">
                  <a:pos x="connsiteX12765" y="connsiteY12765"/>
                </a:cxn>
                <a:cxn ang="0">
                  <a:pos x="connsiteX12766" y="connsiteY12766"/>
                </a:cxn>
                <a:cxn ang="0">
                  <a:pos x="connsiteX12767" y="connsiteY12767"/>
                </a:cxn>
                <a:cxn ang="0">
                  <a:pos x="connsiteX12768" y="connsiteY12768"/>
                </a:cxn>
                <a:cxn ang="0">
                  <a:pos x="connsiteX12769" y="connsiteY12769"/>
                </a:cxn>
                <a:cxn ang="0">
                  <a:pos x="connsiteX12770" y="connsiteY12770"/>
                </a:cxn>
                <a:cxn ang="0">
                  <a:pos x="connsiteX12771" y="connsiteY12771"/>
                </a:cxn>
                <a:cxn ang="0">
                  <a:pos x="connsiteX12772" y="connsiteY12772"/>
                </a:cxn>
                <a:cxn ang="0">
                  <a:pos x="connsiteX12773" y="connsiteY12773"/>
                </a:cxn>
                <a:cxn ang="0">
                  <a:pos x="connsiteX12774" y="connsiteY12774"/>
                </a:cxn>
                <a:cxn ang="0">
                  <a:pos x="connsiteX12775" y="connsiteY12775"/>
                </a:cxn>
                <a:cxn ang="0">
                  <a:pos x="connsiteX12776" y="connsiteY12776"/>
                </a:cxn>
                <a:cxn ang="0">
                  <a:pos x="connsiteX12777" y="connsiteY12777"/>
                </a:cxn>
                <a:cxn ang="0">
                  <a:pos x="connsiteX12778" y="connsiteY12778"/>
                </a:cxn>
                <a:cxn ang="0">
                  <a:pos x="connsiteX12779" y="connsiteY12779"/>
                </a:cxn>
                <a:cxn ang="0">
                  <a:pos x="connsiteX12780" y="connsiteY12780"/>
                </a:cxn>
                <a:cxn ang="0">
                  <a:pos x="connsiteX12781" y="connsiteY12781"/>
                </a:cxn>
                <a:cxn ang="0">
                  <a:pos x="connsiteX12782" y="connsiteY12782"/>
                </a:cxn>
                <a:cxn ang="0">
                  <a:pos x="connsiteX12783" y="connsiteY12783"/>
                </a:cxn>
                <a:cxn ang="0">
                  <a:pos x="connsiteX12784" y="connsiteY12784"/>
                </a:cxn>
                <a:cxn ang="0">
                  <a:pos x="connsiteX12785" y="connsiteY12785"/>
                </a:cxn>
                <a:cxn ang="0">
                  <a:pos x="connsiteX12786" y="connsiteY12786"/>
                </a:cxn>
                <a:cxn ang="0">
                  <a:pos x="connsiteX12787" y="connsiteY12787"/>
                </a:cxn>
                <a:cxn ang="0">
                  <a:pos x="connsiteX12788" y="connsiteY12788"/>
                </a:cxn>
                <a:cxn ang="0">
                  <a:pos x="connsiteX12789" y="connsiteY12789"/>
                </a:cxn>
                <a:cxn ang="0">
                  <a:pos x="connsiteX12790" y="connsiteY12790"/>
                </a:cxn>
                <a:cxn ang="0">
                  <a:pos x="connsiteX12791" y="connsiteY12791"/>
                </a:cxn>
                <a:cxn ang="0">
                  <a:pos x="connsiteX12792" y="connsiteY12792"/>
                </a:cxn>
                <a:cxn ang="0">
                  <a:pos x="connsiteX12793" y="connsiteY12793"/>
                </a:cxn>
                <a:cxn ang="0">
                  <a:pos x="connsiteX12794" y="connsiteY12794"/>
                </a:cxn>
                <a:cxn ang="0">
                  <a:pos x="connsiteX12795" y="connsiteY12795"/>
                </a:cxn>
                <a:cxn ang="0">
                  <a:pos x="connsiteX12796" y="connsiteY12796"/>
                </a:cxn>
                <a:cxn ang="0">
                  <a:pos x="connsiteX12797" y="connsiteY12797"/>
                </a:cxn>
                <a:cxn ang="0">
                  <a:pos x="connsiteX12798" y="connsiteY12798"/>
                </a:cxn>
                <a:cxn ang="0">
                  <a:pos x="connsiteX12799" y="connsiteY12799"/>
                </a:cxn>
                <a:cxn ang="0">
                  <a:pos x="connsiteX12800" y="connsiteY12800"/>
                </a:cxn>
                <a:cxn ang="0">
                  <a:pos x="connsiteX12801" y="connsiteY12801"/>
                </a:cxn>
                <a:cxn ang="0">
                  <a:pos x="connsiteX12802" y="connsiteY12802"/>
                </a:cxn>
                <a:cxn ang="0">
                  <a:pos x="connsiteX12803" y="connsiteY12803"/>
                </a:cxn>
                <a:cxn ang="0">
                  <a:pos x="connsiteX12804" y="connsiteY12804"/>
                </a:cxn>
                <a:cxn ang="0">
                  <a:pos x="connsiteX12805" y="connsiteY12805"/>
                </a:cxn>
                <a:cxn ang="0">
                  <a:pos x="connsiteX12806" y="connsiteY12806"/>
                </a:cxn>
                <a:cxn ang="0">
                  <a:pos x="connsiteX12807" y="connsiteY12807"/>
                </a:cxn>
                <a:cxn ang="0">
                  <a:pos x="connsiteX12808" y="connsiteY12808"/>
                </a:cxn>
                <a:cxn ang="0">
                  <a:pos x="connsiteX12809" y="connsiteY12809"/>
                </a:cxn>
                <a:cxn ang="0">
                  <a:pos x="connsiteX12810" y="connsiteY12810"/>
                </a:cxn>
                <a:cxn ang="0">
                  <a:pos x="connsiteX12811" y="connsiteY12811"/>
                </a:cxn>
                <a:cxn ang="0">
                  <a:pos x="connsiteX12812" y="connsiteY12812"/>
                </a:cxn>
                <a:cxn ang="0">
                  <a:pos x="connsiteX12813" y="connsiteY12813"/>
                </a:cxn>
                <a:cxn ang="0">
                  <a:pos x="connsiteX12814" y="connsiteY12814"/>
                </a:cxn>
                <a:cxn ang="0">
                  <a:pos x="connsiteX12815" y="connsiteY12815"/>
                </a:cxn>
                <a:cxn ang="0">
                  <a:pos x="connsiteX12816" y="connsiteY12816"/>
                </a:cxn>
                <a:cxn ang="0">
                  <a:pos x="connsiteX12817" y="connsiteY12817"/>
                </a:cxn>
                <a:cxn ang="0">
                  <a:pos x="connsiteX12818" y="connsiteY12818"/>
                </a:cxn>
                <a:cxn ang="0">
                  <a:pos x="connsiteX12819" y="connsiteY12819"/>
                </a:cxn>
                <a:cxn ang="0">
                  <a:pos x="connsiteX12820" y="connsiteY12820"/>
                </a:cxn>
                <a:cxn ang="0">
                  <a:pos x="connsiteX12821" y="connsiteY12821"/>
                </a:cxn>
                <a:cxn ang="0">
                  <a:pos x="connsiteX12822" y="connsiteY12822"/>
                </a:cxn>
                <a:cxn ang="0">
                  <a:pos x="connsiteX12823" y="connsiteY12823"/>
                </a:cxn>
                <a:cxn ang="0">
                  <a:pos x="connsiteX12824" y="connsiteY12824"/>
                </a:cxn>
                <a:cxn ang="0">
                  <a:pos x="connsiteX12825" y="connsiteY12825"/>
                </a:cxn>
                <a:cxn ang="0">
                  <a:pos x="connsiteX12826" y="connsiteY12826"/>
                </a:cxn>
                <a:cxn ang="0">
                  <a:pos x="connsiteX12827" y="connsiteY12827"/>
                </a:cxn>
                <a:cxn ang="0">
                  <a:pos x="connsiteX12828" y="connsiteY12828"/>
                </a:cxn>
                <a:cxn ang="0">
                  <a:pos x="connsiteX12829" y="connsiteY12829"/>
                </a:cxn>
                <a:cxn ang="0">
                  <a:pos x="connsiteX12830" y="connsiteY12830"/>
                </a:cxn>
                <a:cxn ang="0">
                  <a:pos x="connsiteX12831" y="connsiteY12831"/>
                </a:cxn>
                <a:cxn ang="0">
                  <a:pos x="connsiteX12832" y="connsiteY12832"/>
                </a:cxn>
                <a:cxn ang="0">
                  <a:pos x="connsiteX12833" y="connsiteY12833"/>
                </a:cxn>
                <a:cxn ang="0">
                  <a:pos x="connsiteX12834" y="connsiteY12834"/>
                </a:cxn>
                <a:cxn ang="0">
                  <a:pos x="connsiteX12835" y="connsiteY12835"/>
                </a:cxn>
                <a:cxn ang="0">
                  <a:pos x="connsiteX12836" y="connsiteY12836"/>
                </a:cxn>
                <a:cxn ang="0">
                  <a:pos x="connsiteX12837" y="connsiteY12837"/>
                </a:cxn>
                <a:cxn ang="0">
                  <a:pos x="connsiteX12838" y="connsiteY12838"/>
                </a:cxn>
                <a:cxn ang="0">
                  <a:pos x="connsiteX12839" y="connsiteY12839"/>
                </a:cxn>
                <a:cxn ang="0">
                  <a:pos x="connsiteX12840" y="connsiteY12840"/>
                </a:cxn>
                <a:cxn ang="0">
                  <a:pos x="connsiteX12841" y="connsiteY12841"/>
                </a:cxn>
                <a:cxn ang="0">
                  <a:pos x="connsiteX12842" y="connsiteY12842"/>
                </a:cxn>
                <a:cxn ang="0">
                  <a:pos x="connsiteX12843" y="connsiteY12843"/>
                </a:cxn>
                <a:cxn ang="0">
                  <a:pos x="connsiteX12844" y="connsiteY12844"/>
                </a:cxn>
                <a:cxn ang="0">
                  <a:pos x="connsiteX12845" y="connsiteY12845"/>
                </a:cxn>
                <a:cxn ang="0">
                  <a:pos x="connsiteX12846" y="connsiteY12846"/>
                </a:cxn>
                <a:cxn ang="0">
                  <a:pos x="connsiteX12847" y="connsiteY12847"/>
                </a:cxn>
                <a:cxn ang="0">
                  <a:pos x="connsiteX12848" y="connsiteY12848"/>
                </a:cxn>
                <a:cxn ang="0">
                  <a:pos x="connsiteX12849" y="connsiteY12849"/>
                </a:cxn>
                <a:cxn ang="0">
                  <a:pos x="connsiteX12850" y="connsiteY12850"/>
                </a:cxn>
                <a:cxn ang="0">
                  <a:pos x="connsiteX12851" y="connsiteY12851"/>
                </a:cxn>
                <a:cxn ang="0">
                  <a:pos x="connsiteX12852" y="connsiteY12852"/>
                </a:cxn>
                <a:cxn ang="0">
                  <a:pos x="connsiteX12853" y="connsiteY12853"/>
                </a:cxn>
                <a:cxn ang="0">
                  <a:pos x="connsiteX12854" y="connsiteY12854"/>
                </a:cxn>
                <a:cxn ang="0">
                  <a:pos x="connsiteX12855" y="connsiteY12855"/>
                </a:cxn>
                <a:cxn ang="0">
                  <a:pos x="connsiteX12856" y="connsiteY12856"/>
                </a:cxn>
                <a:cxn ang="0">
                  <a:pos x="connsiteX12857" y="connsiteY12857"/>
                </a:cxn>
                <a:cxn ang="0">
                  <a:pos x="connsiteX12858" y="connsiteY12858"/>
                </a:cxn>
                <a:cxn ang="0">
                  <a:pos x="connsiteX12859" y="connsiteY12859"/>
                </a:cxn>
                <a:cxn ang="0">
                  <a:pos x="connsiteX12860" y="connsiteY12860"/>
                </a:cxn>
                <a:cxn ang="0">
                  <a:pos x="connsiteX12861" y="connsiteY12861"/>
                </a:cxn>
                <a:cxn ang="0">
                  <a:pos x="connsiteX12862" y="connsiteY12862"/>
                </a:cxn>
                <a:cxn ang="0">
                  <a:pos x="connsiteX12863" y="connsiteY12863"/>
                </a:cxn>
                <a:cxn ang="0">
                  <a:pos x="connsiteX12864" y="connsiteY12864"/>
                </a:cxn>
                <a:cxn ang="0">
                  <a:pos x="connsiteX12865" y="connsiteY12865"/>
                </a:cxn>
                <a:cxn ang="0">
                  <a:pos x="connsiteX12866" y="connsiteY12866"/>
                </a:cxn>
                <a:cxn ang="0">
                  <a:pos x="connsiteX12867" y="connsiteY12867"/>
                </a:cxn>
                <a:cxn ang="0">
                  <a:pos x="connsiteX12868" y="connsiteY12868"/>
                </a:cxn>
                <a:cxn ang="0">
                  <a:pos x="connsiteX12869" y="connsiteY12869"/>
                </a:cxn>
                <a:cxn ang="0">
                  <a:pos x="connsiteX12870" y="connsiteY12870"/>
                </a:cxn>
                <a:cxn ang="0">
                  <a:pos x="connsiteX12871" y="connsiteY12871"/>
                </a:cxn>
                <a:cxn ang="0">
                  <a:pos x="connsiteX12872" y="connsiteY12872"/>
                </a:cxn>
                <a:cxn ang="0">
                  <a:pos x="connsiteX12873" y="connsiteY12873"/>
                </a:cxn>
                <a:cxn ang="0">
                  <a:pos x="connsiteX12874" y="connsiteY12874"/>
                </a:cxn>
                <a:cxn ang="0">
                  <a:pos x="connsiteX12875" y="connsiteY12875"/>
                </a:cxn>
                <a:cxn ang="0">
                  <a:pos x="connsiteX12876" y="connsiteY12876"/>
                </a:cxn>
                <a:cxn ang="0">
                  <a:pos x="connsiteX12877" y="connsiteY12877"/>
                </a:cxn>
                <a:cxn ang="0">
                  <a:pos x="connsiteX12878" y="connsiteY12878"/>
                </a:cxn>
                <a:cxn ang="0">
                  <a:pos x="connsiteX12879" y="connsiteY12879"/>
                </a:cxn>
                <a:cxn ang="0">
                  <a:pos x="connsiteX12880" y="connsiteY12880"/>
                </a:cxn>
                <a:cxn ang="0">
                  <a:pos x="connsiteX12881" y="connsiteY12881"/>
                </a:cxn>
                <a:cxn ang="0">
                  <a:pos x="connsiteX12882" y="connsiteY12882"/>
                </a:cxn>
                <a:cxn ang="0">
                  <a:pos x="connsiteX12883" y="connsiteY12883"/>
                </a:cxn>
                <a:cxn ang="0">
                  <a:pos x="connsiteX12884" y="connsiteY12884"/>
                </a:cxn>
                <a:cxn ang="0">
                  <a:pos x="connsiteX12885" y="connsiteY12885"/>
                </a:cxn>
                <a:cxn ang="0">
                  <a:pos x="connsiteX12886" y="connsiteY12886"/>
                </a:cxn>
                <a:cxn ang="0">
                  <a:pos x="connsiteX12887" y="connsiteY12887"/>
                </a:cxn>
                <a:cxn ang="0">
                  <a:pos x="connsiteX12888" y="connsiteY12888"/>
                </a:cxn>
                <a:cxn ang="0">
                  <a:pos x="connsiteX12889" y="connsiteY12889"/>
                </a:cxn>
                <a:cxn ang="0">
                  <a:pos x="connsiteX12890" y="connsiteY12890"/>
                </a:cxn>
                <a:cxn ang="0">
                  <a:pos x="connsiteX12891" y="connsiteY12891"/>
                </a:cxn>
                <a:cxn ang="0">
                  <a:pos x="connsiteX12892" y="connsiteY12892"/>
                </a:cxn>
                <a:cxn ang="0">
                  <a:pos x="connsiteX12893" y="connsiteY12893"/>
                </a:cxn>
                <a:cxn ang="0">
                  <a:pos x="connsiteX12894" y="connsiteY12894"/>
                </a:cxn>
                <a:cxn ang="0">
                  <a:pos x="connsiteX12895" y="connsiteY12895"/>
                </a:cxn>
                <a:cxn ang="0">
                  <a:pos x="connsiteX12896" y="connsiteY12896"/>
                </a:cxn>
                <a:cxn ang="0">
                  <a:pos x="connsiteX12897" y="connsiteY12897"/>
                </a:cxn>
                <a:cxn ang="0">
                  <a:pos x="connsiteX12898" y="connsiteY12898"/>
                </a:cxn>
                <a:cxn ang="0">
                  <a:pos x="connsiteX12899" y="connsiteY12899"/>
                </a:cxn>
                <a:cxn ang="0">
                  <a:pos x="connsiteX12900" y="connsiteY12900"/>
                </a:cxn>
                <a:cxn ang="0">
                  <a:pos x="connsiteX12901" y="connsiteY12901"/>
                </a:cxn>
                <a:cxn ang="0">
                  <a:pos x="connsiteX12902" y="connsiteY12902"/>
                </a:cxn>
                <a:cxn ang="0">
                  <a:pos x="connsiteX12903" y="connsiteY12903"/>
                </a:cxn>
                <a:cxn ang="0">
                  <a:pos x="connsiteX12904" y="connsiteY12904"/>
                </a:cxn>
                <a:cxn ang="0">
                  <a:pos x="connsiteX12905" y="connsiteY12905"/>
                </a:cxn>
                <a:cxn ang="0">
                  <a:pos x="connsiteX12906" y="connsiteY12906"/>
                </a:cxn>
                <a:cxn ang="0">
                  <a:pos x="connsiteX12907" y="connsiteY12907"/>
                </a:cxn>
                <a:cxn ang="0">
                  <a:pos x="connsiteX12908" y="connsiteY12908"/>
                </a:cxn>
                <a:cxn ang="0">
                  <a:pos x="connsiteX12909" y="connsiteY12909"/>
                </a:cxn>
                <a:cxn ang="0">
                  <a:pos x="connsiteX12910" y="connsiteY12910"/>
                </a:cxn>
                <a:cxn ang="0">
                  <a:pos x="connsiteX12911" y="connsiteY12911"/>
                </a:cxn>
                <a:cxn ang="0">
                  <a:pos x="connsiteX12912" y="connsiteY12912"/>
                </a:cxn>
                <a:cxn ang="0">
                  <a:pos x="connsiteX12913" y="connsiteY12913"/>
                </a:cxn>
                <a:cxn ang="0">
                  <a:pos x="connsiteX12914" y="connsiteY12914"/>
                </a:cxn>
                <a:cxn ang="0">
                  <a:pos x="connsiteX12915" y="connsiteY12915"/>
                </a:cxn>
                <a:cxn ang="0">
                  <a:pos x="connsiteX12916" y="connsiteY12916"/>
                </a:cxn>
                <a:cxn ang="0">
                  <a:pos x="connsiteX12917" y="connsiteY12917"/>
                </a:cxn>
                <a:cxn ang="0">
                  <a:pos x="connsiteX12918" y="connsiteY12918"/>
                </a:cxn>
                <a:cxn ang="0">
                  <a:pos x="connsiteX12919" y="connsiteY12919"/>
                </a:cxn>
                <a:cxn ang="0">
                  <a:pos x="connsiteX12920" y="connsiteY12920"/>
                </a:cxn>
                <a:cxn ang="0">
                  <a:pos x="connsiteX12921" y="connsiteY12921"/>
                </a:cxn>
                <a:cxn ang="0">
                  <a:pos x="connsiteX12922" y="connsiteY12922"/>
                </a:cxn>
                <a:cxn ang="0">
                  <a:pos x="connsiteX12923" y="connsiteY12923"/>
                </a:cxn>
                <a:cxn ang="0">
                  <a:pos x="connsiteX12924" y="connsiteY12924"/>
                </a:cxn>
                <a:cxn ang="0">
                  <a:pos x="connsiteX12925" y="connsiteY12925"/>
                </a:cxn>
                <a:cxn ang="0">
                  <a:pos x="connsiteX12926" y="connsiteY12926"/>
                </a:cxn>
                <a:cxn ang="0">
                  <a:pos x="connsiteX12927" y="connsiteY12927"/>
                </a:cxn>
                <a:cxn ang="0">
                  <a:pos x="connsiteX12928" y="connsiteY12928"/>
                </a:cxn>
                <a:cxn ang="0">
                  <a:pos x="connsiteX12929" y="connsiteY12929"/>
                </a:cxn>
                <a:cxn ang="0">
                  <a:pos x="connsiteX12930" y="connsiteY12930"/>
                </a:cxn>
                <a:cxn ang="0">
                  <a:pos x="connsiteX12931" y="connsiteY12931"/>
                </a:cxn>
                <a:cxn ang="0">
                  <a:pos x="connsiteX12932" y="connsiteY12932"/>
                </a:cxn>
                <a:cxn ang="0">
                  <a:pos x="connsiteX12933" y="connsiteY12933"/>
                </a:cxn>
                <a:cxn ang="0">
                  <a:pos x="connsiteX12934" y="connsiteY12934"/>
                </a:cxn>
                <a:cxn ang="0">
                  <a:pos x="connsiteX12935" y="connsiteY12935"/>
                </a:cxn>
                <a:cxn ang="0">
                  <a:pos x="connsiteX12936" y="connsiteY12936"/>
                </a:cxn>
                <a:cxn ang="0">
                  <a:pos x="connsiteX12937" y="connsiteY12937"/>
                </a:cxn>
                <a:cxn ang="0">
                  <a:pos x="connsiteX12938" y="connsiteY12938"/>
                </a:cxn>
                <a:cxn ang="0">
                  <a:pos x="connsiteX12939" y="connsiteY12939"/>
                </a:cxn>
                <a:cxn ang="0">
                  <a:pos x="connsiteX12940" y="connsiteY12940"/>
                </a:cxn>
                <a:cxn ang="0">
                  <a:pos x="connsiteX12941" y="connsiteY12941"/>
                </a:cxn>
                <a:cxn ang="0">
                  <a:pos x="connsiteX12942" y="connsiteY12942"/>
                </a:cxn>
                <a:cxn ang="0">
                  <a:pos x="connsiteX12943" y="connsiteY12943"/>
                </a:cxn>
                <a:cxn ang="0">
                  <a:pos x="connsiteX12944" y="connsiteY12944"/>
                </a:cxn>
                <a:cxn ang="0">
                  <a:pos x="connsiteX12945" y="connsiteY12945"/>
                </a:cxn>
                <a:cxn ang="0">
                  <a:pos x="connsiteX12946" y="connsiteY12946"/>
                </a:cxn>
                <a:cxn ang="0">
                  <a:pos x="connsiteX12947" y="connsiteY12947"/>
                </a:cxn>
                <a:cxn ang="0">
                  <a:pos x="connsiteX12948" y="connsiteY12948"/>
                </a:cxn>
                <a:cxn ang="0">
                  <a:pos x="connsiteX12949" y="connsiteY12949"/>
                </a:cxn>
                <a:cxn ang="0">
                  <a:pos x="connsiteX12950" y="connsiteY12950"/>
                </a:cxn>
                <a:cxn ang="0">
                  <a:pos x="connsiteX12951" y="connsiteY12951"/>
                </a:cxn>
                <a:cxn ang="0">
                  <a:pos x="connsiteX12952" y="connsiteY12952"/>
                </a:cxn>
                <a:cxn ang="0">
                  <a:pos x="connsiteX12953" y="connsiteY12953"/>
                </a:cxn>
                <a:cxn ang="0">
                  <a:pos x="connsiteX12954" y="connsiteY12954"/>
                </a:cxn>
                <a:cxn ang="0">
                  <a:pos x="connsiteX12955" y="connsiteY12955"/>
                </a:cxn>
                <a:cxn ang="0">
                  <a:pos x="connsiteX12956" y="connsiteY12956"/>
                </a:cxn>
                <a:cxn ang="0">
                  <a:pos x="connsiteX12957" y="connsiteY12957"/>
                </a:cxn>
                <a:cxn ang="0">
                  <a:pos x="connsiteX12958" y="connsiteY12958"/>
                </a:cxn>
                <a:cxn ang="0">
                  <a:pos x="connsiteX12959" y="connsiteY12959"/>
                </a:cxn>
                <a:cxn ang="0">
                  <a:pos x="connsiteX12960" y="connsiteY12960"/>
                </a:cxn>
                <a:cxn ang="0">
                  <a:pos x="connsiteX12961" y="connsiteY12961"/>
                </a:cxn>
                <a:cxn ang="0">
                  <a:pos x="connsiteX12962" y="connsiteY12962"/>
                </a:cxn>
                <a:cxn ang="0">
                  <a:pos x="connsiteX12963" y="connsiteY12963"/>
                </a:cxn>
                <a:cxn ang="0">
                  <a:pos x="connsiteX12964" y="connsiteY12964"/>
                </a:cxn>
                <a:cxn ang="0">
                  <a:pos x="connsiteX12965" y="connsiteY12965"/>
                </a:cxn>
                <a:cxn ang="0">
                  <a:pos x="connsiteX12966" y="connsiteY12966"/>
                </a:cxn>
                <a:cxn ang="0">
                  <a:pos x="connsiteX12967" y="connsiteY12967"/>
                </a:cxn>
                <a:cxn ang="0">
                  <a:pos x="connsiteX12968" y="connsiteY12968"/>
                </a:cxn>
                <a:cxn ang="0">
                  <a:pos x="connsiteX12969" y="connsiteY12969"/>
                </a:cxn>
                <a:cxn ang="0">
                  <a:pos x="connsiteX12970" y="connsiteY12970"/>
                </a:cxn>
                <a:cxn ang="0">
                  <a:pos x="connsiteX12971" y="connsiteY12971"/>
                </a:cxn>
                <a:cxn ang="0">
                  <a:pos x="connsiteX12972" y="connsiteY12972"/>
                </a:cxn>
                <a:cxn ang="0">
                  <a:pos x="connsiteX12973" y="connsiteY12973"/>
                </a:cxn>
                <a:cxn ang="0">
                  <a:pos x="connsiteX12974" y="connsiteY12974"/>
                </a:cxn>
                <a:cxn ang="0">
                  <a:pos x="connsiteX12975" y="connsiteY12975"/>
                </a:cxn>
                <a:cxn ang="0">
                  <a:pos x="connsiteX12976" y="connsiteY12976"/>
                </a:cxn>
                <a:cxn ang="0">
                  <a:pos x="connsiteX12977" y="connsiteY12977"/>
                </a:cxn>
                <a:cxn ang="0">
                  <a:pos x="connsiteX12978" y="connsiteY12978"/>
                </a:cxn>
                <a:cxn ang="0">
                  <a:pos x="connsiteX12979" y="connsiteY12979"/>
                </a:cxn>
                <a:cxn ang="0">
                  <a:pos x="connsiteX12980" y="connsiteY12980"/>
                </a:cxn>
                <a:cxn ang="0">
                  <a:pos x="connsiteX12981" y="connsiteY12981"/>
                </a:cxn>
                <a:cxn ang="0">
                  <a:pos x="connsiteX12982" y="connsiteY12982"/>
                </a:cxn>
                <a:cxn ang="0">
                  <a:pos x="connsiteX12983" y="connsiteY12983"/>
                </a:cxn>
                <a:cxn ang="0">
                  <a:pos x="connsiteX12984" y="connsiteY12984"/>
                </a:cxn>
                <a:cxn ang="0">
                  <a:pos x="connsiteX12985" y="connsiteY12985"/>
                </a:cxn>
                <a:cxn ang="0">
                  <a:pos x="connsiteX12986" y="connsiteY12986"/>
                </a:cxn>
                <a:cxn ang="0">
                  <a:pos x="connsiteX12987" y="connsiteY12987"/>
                </a:cxn>
                <a:cxn ang="0">
                  <a:pos x="connsiteX12988" y="connsiteY12988"/>
                </a:cxn>
                <a:cxn ang="0">
                  <a:pos x="connsiteX12989" y="connsiteY12989"/>
                </a:cxn>
                <a:cxn ang="0">
                  <a:pos x="connsiteX12990" y="connsiteY12990"/>
                </a:cxn>
                <a:cxn ang="0">
                  <a:pos x="connsiteX12991" y="connsiteY12991"/>
                </a:cxn>
                <a:cxn ang="0">
                  <a:pos x="connsiteX12992" y="connsiteY12992"/>
                </a:cxn>
                <a:cxn ang="0">
                  <a:pos x="connsiteX12993" y="connsiteY12993"/>
                </a:cxn>
                <a:cxn ang="0">
                  <a:pos x="connsiteX12994" y="connsiteY12994"/>
                </a:cxn>
                <a:cxn ang="0">
                  <a:pos x="connsiteX12995" y="connsiteY12995"/>
                </a:cxn>
                <a:cxn ang="0">
                  <a:pos x="connsiteX12996" y="connsiteY12996"/>
                </a:cxn>
                <a:cxn ang="0">
                  <a:pos x="connsiteX12997" y="connsiteY12997"/>
                </a:cxn>
                <a:cxn ang="0">
                  <a:pos x="connsiteX12998" y="connsiteY12998"/>
                </a:cxn>
                <a:cxn ang="0">
                  <a:pos x="connsiteX12999" y="connsiteY12999"/>
                </a:cxn>
                <a:cxn ang="0">
                  <a:pos x="connsiteX13000" y="connsiteY13000"/>
                </a:cxn>
                <a:cxn ang="0">
                  <a:pos x="connsiteX13001" y="connsiteY13001"/>
                </a:cxn>
                <a:cxn ang="0">
                  <a:pos x="connsiteX13002" y="connsiteY13002"/>
                </a:cxn>
                <a:cxn ang="0">
                  <a:pos x="connsiteX13003" y="connsiteY13003"/>
                </a:cxn>
                <a:cxn ang="0">
                  <a:pos x="connsiteX13004" y="connsiteY13004"/>
                </a:cxn>
                <a:cxn ang="0">
                  <a:pos x="connsiteX13005" y="connsiteY13005"/>
                </a:cxn>
                <a:cxn ang="0">
                  <a:pos x="connsiteX13006" y="connsiteY13006"/>
                </a:cxn>
                <a:cxn ang="0">
                  <a:pos x="connsiteX13007" y="connsiteY13007"/>
                </a:cxn>
                <a:cxn ang="0">
                  <a:pos x="connsiteX13008" y="connsiteY13008"/>
                </a:cxn>
                <a:cxn ang="0">
                  <a:pos x="connsiteX13009" y="connsiteY13009"/>
                </a:cxn>
                <a:cxn ang="0">
                  <a:pos x="connsiteX13010" y="connsiteY13010"/>
                </a:cxn>
                <a:cxn ang="0">
                  <a:pos x="connsiteX13011" y="connsiteY13011"/>
                </a:cxn>
                <a:cxn ang="0">
                  <a:pos x="connsiteX13012" y="connsiteY13012"/>
                </a:cxn>
                <a:cxn ang="0">
                  <a:pos x="connsiteX13013" y="connsiteY13013"/>
                </a:cxn>
                <a:cxn ang="0">
                  <a:pos x="connsiteX13014" y="connsiteY13014"/>
                </a:cxn>
                <a:cxn ang="0">
                  <a:pos x="connsiteX13015" y="connsiteY13015"/>
                </a:cxn>
                <a:cxn ang="0">
                  <a:pos x="connsiteX13016" y="connsiteY13016"/>
                </a:cxn>
                <a:cxn ang="0">
                  <a:pos x="connsiteX13017" y="connsiteY13017"/>
                </a:cxn>
                <a:cxn ang="0">
                  <a:pos x="connsiteX13018" y="connsiteY13018"/>
                </a:cxn>
                <a:cxn ang="0">
                  <a:pos x="connsiteX13019" y="connsiteY13019"/>
                </a:cxn>
                <a:cxn ang="0">
                  <a:pos x="connsiteX13020" y="connsiteY13020"/>
                </a:cxn>
                <a:cxn ang="0">
                  <a:pos x="connsiteX13021" y="connsiteY13021"/>
                </a:cxn>
                <a:cxn ang="0">
                  <a:pos x="connsiteX13022" y="connsiteY13022"/>
                </a:cxn>
                <a:cxn ang="0">
                  <a:pos x="connsiteX13023" y="connsiteY13023"/>
                </a:cxn>
                <a:cxn ang="0">
                  <a:pos x="connsiteX13024" y="connsiteY13024"/>
                </a:cxn>
                <a:cxn ang="0">
                  <a:pos x="connsiteX13025" y="connsiteY13025"/>
                </a:cxn>
                <a:cxn ang="0">
                  <a:pos x="connsiteX13026" y="connsiteY13026"/>
                </a:cxn>
                <a:cxn ang="0">
                  <a:pos x="connsiteX13027" y="connsiteY13027"/>
                </a:cxn>
                <a:cxn ang="0">
                  <a:pos x="connsiteX13028" y="connsiteY13028"/>
                </a:cxn>
                <a:cxn ang="0">
                  <a:pos x="connsiteX13029" y="connsiteY13029"/>
                </a:cxn>
                <a:cxn ang="0">
                  <a:pos x="connsiteX13030" y="connsiteY13030"/>
                </a:cxn>
                <a:cxn ang="0">
                  <a:pos x="connsiteX13031" y="connsiteY13031"/>
                </a:cxn>
                <a:cxn ang="0">
                  <a:pos x="connsiteX13032" y="connsiteY13032"/>
                </a:cxn>
                <a:cxn ang="0">
                  <a:pos x="connsiteX13033" y="connsiteY13033"/>
                </a:cxn>
                <a:cxn ang="0">
                  <a:pos x="connsiteX13034" y="connsiteY13034"/>
                </a:cxn>
                <a:cxn ang="0">
                  <a:pos x="connsiteX13035" y="connsiteY13035"/>
                </a:cxn>
                <a:cxn ang="0">
                  <a:pos x="connsiteX13036" y="connsiteY13036"/>
                </a:cxn>
                <a:cxn ang="0">
                  <a:pos x="connsiteX13037" y="connsiteY13037"/>
                </a:cxn>
                <a:cxn ang="0">
                  <a:pos x="connsiteX13038" y="connsiteY13038"/>
                </a:cxn>
                <a:cxn ang="0">
                  <a:pos x="connsiteX13039" y="connsiteY13039"/>
                </a:cxn>
                <a:cxn ang="0">
                  <a:pos x="connsiteX13040" y="connsiteY13040"/>
                </a:cxn>
                <a:cxn ang="0">
                  <a:pos x="connsiteX13041" y="connsiteY13041"/>
                </a:cxn>
                <a:cxn ang="0">
                  <a:pos x="connsiteX13042" y="connsiteY13042"/>
                </a:cxn>
                <a:cxn ang="0">
                  <a:pos x="connsiteX13043" y="connsiteY13043"/>
                </a:cxn>
                <a:cxn ang="0">
                  <a:pos x="connsiteX13044" y="connsiteY13044"/>
                </a:cxn>
                <a:cxn ang="0">
                  <a:pos x="connsiteX13045" y="connsiteY13045"/>
                </a:cxn>
                <a:cxn ang="0">
                  <a:pos x="connsiteX13046" y="connsiteY13046"/>
                </a:cxn>
                <a:cxn ang="0">
                  <a:pos x="connsiteX13047" y="connsiteY13047"/>
                </a:cxn>
                <a:cxn ang="0">
                  <a:pos x="connsiteX13048" y="connsiteY13048"/>
                </a:cxn>
                <a:cxn ang="0">
                  <a:pos x="connsiteX13049" y="connsiteY13049"/>
                </a:cxn>
                <a:cxn ang="0">
                  <a:pos x="connsiteX13050" y="connsiteY13050"/>
                </a:cxn>
                <a:cxn ang="0">
                  <a:pos x="connsiteX13051" y="connsiteY13051"/>
                </a:cxn>
                <a:cxn ang="0">
                  <a:pos x="connsiteX13052" y="connsiteY13052"/>
                </a:cxn>
                <a:cxn ang="0">
                  <a:pos x="connsiteX13053" y="connsiteY13053"/>
                </a:cxn>
                <a:cxn ang="0">
                  <a:pos x="connsiteX13054" y="connsiteY13054"/>
                </a:cxn>
                <a:cxn ang="0">
                  <a:pos x="connsiteX13055" y="connsiteY13055"/>
                </a:cxn>
                <a:cxn ang="0">
                  <a:pos x="connsiteX13056" y="connsiteY13056"/>
                </a:cxn>
                <a:cxn ang="0">
                  <a:pos x="connsiteX13057" y="connsiteY13057"/>
                </a:cxn>
                <a:cxn ang="0">
                  <a:pos x="connsiteX13058" y="connsiteY13058"/>
                </a:cxn>
                <a:cxn ang="0">
                  <a:pos x="connsiteX13059" y="connsiteY13059"/>
                </a:cxn>
                <a:cxn ang="0">
                  <a:pos x="connsiteX13060" y="connsiteY13060"/>
                </a:cxn>
                <a:cxn ang="0">
                  <a:pos x="connsiteX13061" y="connsiteY13061"/>
                </a:cxn>
                <a:cxn ang="0">
                  <a:pos x="connsiteX13062" y="connsiteY13062"/>
                </a:cxn>
                <a:cxn ang="0">
                  <a:pos x="connsiteX13063" y="connsiteY13063"/>
                </a:cxn>
                <a:cxn ang="0">
                  <a:pos x="connsiteX13064" y="connsiteY13064"/>
                </a:cxn>
                <a:cxn ang="0">
                  <a:pos x="connsiteX13065" y="connsiteY13065"/>
                </a:cxn>
                <a:cxn ang="0">
                  <a:pos x="connsiteX13066" y="connsiteY13066"/>
                </a:cxn>
                <a:cxn ang="0">
                  <a:pos x="connsiteX13067" y="connsiteY13067"/>
                </a:cxn>
                <a:cxn ang="0">
                  <a:pos x="connsiteX13068" y="connsiteY13068"/>
                </a:cxn>
                <a:cxn ang="0">
                  <a:pos x="connsiteX13069" y="connsiteY13069"/>
                </a:cxn>
                <a:cxn ang="0">
                  <a:pos x="connsiteX13070" y="connsiteY13070"/>
                </a:cxn>
                <a:cxn ang="0">
                  <a:pos x="connsiteX13071" y="connsiteY13071"/>
                </a:cxn>
                <a:cxn ang="0">
                  <a:pos x="connsiteX13072" y="connsiteY13072"/>
                </a:cxn>
                <a:cxn ang="0">
                  <a:pos x="connsiteX13073" y="connsiteY13073"/>
                </a:cxn>
                <a:cxn ang="0">
                  <a:pos x="connsiteX13074" y="connsiteY13074"/>
                </a:cxn>
                <a:cxn ang="0">
                  <a:pos x="connsiteX13075" y="connsiteY13075"/>
                </a:cxn>
                <a:cxn ang="0">
                  <a:pos x="connsiteX13076" y="connsiteY13076"/>
                </a:cxn>
                <a:cxn ang="0">
                  <a:pos x="connsiteX13077" y="connsiteY13077"/>
                </a:cxn>
                <a:cxn ang="0">
                  <a:pos x="connsiteX13078" y="connsiteY13078"/>
                </a:cxn>
                <a:cxn ang="0">
                  <a:pos x="connsiteX13079" y="connsiteY13079"/>
                </a:cxn>
                <a:cxn ang="0">
                  <a:pos x="connsiteX13080" y="connsiteY13080"/>
                </a:cxn>
                <a:cxn ang="0">
                  <a:pos x="connsiteX13081" y="connsiteY13081"/>
                </a:cxn>
                <a:cxn ang="0">
                  <a:pos x="connsiteX13082" y="connsiteY13082"/>
                </a:cxn>
                <a:cxn ang="0">
                  <a:pos x="connsiteX13083" y="connsiteY13083"/>
                </a:cxn>
                <a:cxn ang="0">
                  <a:pos x="connsiteX13084" y="connsiteY13084"/>
                </a:cxn>
                <a:cxn ang="0">
                  <a:pos x="connsiteX13085" y="connsiteY13085"/>
                </a:cxn>
                <a:cxn ang="0">
                  <a:pos x="connsiteX13086" y="connsiteY13086"/>
                </a:cxn>
                <a:cxn ang="0">
                  <a:pos x="connsiteX13087" y="connsiteY13087"/>
                </a:cxn>
                <a:cxn ang="0">
                  <a:pos x="connsiteX13088" y="connsiteY13088"/>
                </a:cxn>
                <a:cxn ang="0">
                  <a:pos x="connsiteX13089" y="connsiteY13089"/>
                </a:cxn>
                <a:cxn ang="0">
                  <a:pos x="connsiteX13090" y="connsiteY13090"/>
                </a:cxn>
                <a:cxn ang="0">
                  <a:pos x="connsiteX13091" y="connsiteY13091"/>
                </a:cxn>
                <a:cxn ang="0">
                  <a:pos x="connsiteX13092" y="connsiteY13092"/>
                </a:cxn>
                <a:cxn ang="0">
                  <a:pos x="connsiteX13093" y="connsiteY13093"/>
                </a:cxn>
                <a:cxn ang="0">
                  <a:pos x="connsiteX13094" y="connsiteY13094"/>
                </a:cxn>
                <a:cxn ang="0">
                  <a:pos x="connsiteX13095" y="connsiteY13095"/>
                </a:cxn>
                <a:cxn ang="0">
                  <a:pos x="connsiteX13096" y="connsiteY13096"/>
                </a:cxn>
                <a:cxn ang="0">
                  <a:pos x="connsiteX13097" y="connsiteY13097"/>
                </a:cxn>
                <a:cxn ang="0">
                  <a:pos x="connsiteX13098" y="connsiteY13098"/>
                </a:cxn>
                <a:cxn ang="0">
                  <a:pos x="connsiteX13099" y="connsiteY13099"/>
                </a:cxn>
                <a:cxn ang="0">
                  <a:pos x="connsiteX13100" y="connsiteY13100"/>
                </a:cxn>
                <a:cxn ang="0">
                  <a:pos x="connsiteX13101" y="connsiteY13101"/>
                </a:cxn>
                <a:cxn ang="0">
                  <a:pos x="connsiteX13102" y="connsiteY13102"/>
                </a:cxn>
                <a:cxn ang="0">
                  <a:pos x="connsiteX13103" y="connsiteY13103"/>
                </a:cxn>
                <a:cxn ang="0">
                  <a:pos x="connsiteX13104" y="connsiteY13104"/>
                </a:cxn>
                <a:cxn ang="0">
                  <a:pos x="connsiteX13105" y="connsiteY13105"/>
                </a:cxn>
                <a:cxn ang="0">
                  <a:pos x="connsiteX13106" y="connsiteY13106"/>
                </a:cxn>
                <a:cxn ang="0">
                  <a:pos x="connsiteX13107" y="connsiteY13107"/>
                </a:cxn>
                <a:cxn ang="0">
                  <a:pos x="connsiteX13108" y="connsiteY13108"/>
                </a:cxn>
                <a:cxn ang="0">
                  <a:pos x="connsiteX13109" y="connsiteY13109"/>
                </a:cxn>
                <a:cxn ang="0">
                  <a:pos x="connsiteX13110" y="connsiteY13110"/>
                </a:cxn>
                <a:cxn ang="0">
                  <a:pos x="connsiteX13111" y="connsiteY13111"/>
                </a:cxn>
                <a:cxn ang="0">
                  <a:pos x="connsiteX13112" y="connsiteY13112"/>
                </a:cxn>
                <a:cxn ang="0">
                  <a:pos x="connsiteX13113" y="connsiteY13113"/>
                </a:cxn>
                <a:cxn ang="0">
                  <a:pos x="connsiteX13114" y="connsiteY13114"/>
                </a:cxn>
                <a:cxn ang="0">
                  <a:pos x="connsiteX13115" y="connsiteY13115"/>
                </a:cxn>
                <a:cxn ang="0">
                  <a:pos x="connsiteX13116" y="connsiteY13116"/>
                </a:cxn>
                <a:cxn ang="0">
                  <a:pos x="connsiteX13117" y="connsiteY13117"/>
                </a:cxn>
                <a:cxn ang="0">
                  <a:pos x="connsiteX13118" y="connsiteY13118"/>
                </a:cxn>
                <a:cxn ang="0">
                  <a:pos x="connsiteX13119" y="connsiteY13119"/>
                </a:cxn>
                <a:cxn ang="0">
                  <a:pos x="connsiteX13120" y="connsiteY13120"/>
                </a:cxn>
                <a:cxn ang="0">
                  <a:pos x="connsiteX13121" y="connsiteY13121"/>
                </a:cxn>
                <a:cxn ang="0">
                  <a:pos x="connsiteX13122" y="connsiteY13122"/>
                </a:cxn>
                <a:cxn ang="0">
                  <a:pos x="connsiteX13123" y="connsiteY13123"/>
                </a:cxn>
                <a:cxn ang="0">
                  <a:pos x="connsiteX13124" y="connsiteY13124"/>
                </a:cxn>
                <a:cxn ang="0">
                  <a:pos x="connsiteX13125" y="connsiteY13125"/>
                </a:cxn>
                <a:cxn ang="0">
                  <a:pos x="connsiteX13126" y="connsiteY13126"/>
                </a:cxn>
                <a:cxn ang="0">
                  <a:pos x="connsiteX13127" y="connsiteY13127"/>
                </a:cxn>
                <a:cxn ang="0">
                  <a:pos x="connsiteX13128" y="connsiteY13128"/>
                </a:cxn>
                <a:cxn ang="0">
                  <a:pos x="connsiteX13129" y="connsiteY13129"/>
                </a:cxn>
                <a:cxn ang="0">
                  <a:pos x="connsiteX13130" y="connsiteY13130"/>
                </a:cxn>
                <a:cxn ang="0">
                  <a:pos x="connsiteX13131" y="connsiteY13131"/>
                </a:cxn>
                <a:cxn ang="0">
                  <a:pos x="connsiteX13132" y="connsiteY13132"/>
                </a:cxn>
                <a:cxn ang="0">
                  <a:pos x="connsiteX13133" y="connsiteY13133"/>
                </a:cxn>
                <a:cxn ang="0">
                  <a:pos x="connsiteX13134" y="connsiteY13134"/>
                </a:cxn>
                <a:cxn ang="0">
                  <a:pos x="connsiteX13135" y="connsiteY13135"/>
                </a:cxn>
                <a:cxn ang="0">
                  <a:pos x="connsiteX13136" y="connsiteY13136"/>
                </a:cxn>
                <a:cxn ang="0">
                  <a:pos x="connsiteX13137" y="connsiteY13137"/>
                </a:cxn>
                <a:cxn ang="0">
                  <a:pos x="connsiteX13138" y="connsiteY13138"/>
                </a:cxn>
                <a:cxn ang="0">
                  <a:pos x="connsiteX13139" y="connsiteY13139"/>
                </a:cxn>
                <a:cxn ang="0">
                  <a:pos x="connsiteX13140" y="connsiteY13140"/>
                </a:cxn>
                <a:cxn ang="0">
                  <a:pos x="connsiteX13141" y="connsiteY13141"/>
                </a:cxn>
                <a:cxn ang="0">
                  <a:pos x="connsiteX13142" y="connsiteY13142"/>
                </a:cxn>
                <a:cxn ang="0">
                  <a:pos x="connsiteX13143" y="connsiteY13143"/>
                </a:cxn>
                <a:cxn ang="0">
                  <a:pos x="connsiteX13144" y="connsiteY13144"/>
                </a:cxn>
                <a:cxn ang="0">
                  <a:pos x="connsiteX13145" y="connsiteY13145"/>
                </a:cxn>
                <a:cxn ang="0">
                  <a:pos x="connsiteX13146" y="connsiteY13146"/>
                </a:cxn>
                <a:cxn ang="0">
                  <a:pos x="connsiteX13147" y="connsiteY13147"/>
                </a:cxn>
                <a:cxn ang="0">
                  <a:pos x="connsiteX13148" y="connsiteY13148"/>
                </a:cxn>
                <a:cxn ang="0">
                  <a:pos x="connsiteX13149" y="connsiteY13149"/>
                </a:cxn>
                <a:cxn ang="0">
                  <a:pos x="connsiteX13150" y="connsiteY13150"/>
                </a:cxn>
                <a:cxn ang="0">
                  <a:pos x="connsiteX13151" y="connsiteY13151"/>
                </a:cxn>
                <a:cxn ang="0">
                  <a:pos x="connsiteX13152" y="connsiteY13152"/>
                </a:cxn>
                <a:cxn ang="0">
                  <a:pos x="connsiteX13153" y="connsiteY13153"/>
                </a:cxn>
                <a:cxn ang="0">
                  <a:pos x="connsiteX13154" y="connsiteY13154"/>
                </a:cxn>
                <a:cxn ang="0">
                  <a:pos x="connsiteX13155" y="connsiteY13155"/>
                </a:cxn>
                <a:cxn ang="0">
                  <a:pos x="connsiteX13156" y="connsiteY13156"/>
                </a:cxn>
                <a:cxn ang="0">
                  <a:pos x="connsiteX13157" y="connsiteY13157"/>
                </a:cxn>
                <a:cxn ang="0">
                  <a:pos x="connsiteX13158" y="connsiteY13158"/>
                </a:cxn>
                <a:cxn ang="0">
                  <a:pos x="connsiteX13159" y="connsiteY13159"/>
                </a:cxn>
                <a:cxn ang="0">
                  <a:pos x="connsiteX13160" y="connsiteY13160"/>
                </a:cxn>
                <a:cxn ang="0">
                  <a:pos x="connsiteX13161" y="connsiteY13161"/>
                </a:cxn>
                <a:cxn ang="0">
                  <a:pos x="connsiteX13162" y="connsiteY13162"/>
                </a:cxn>
                <a:cxn ang="0">
                  <a:pos x="connsiteX13163" y="connsiteY13163"/>
                </a:cxn>
                <a:cxn ang="0">
                  <a:pos x="connsiteX13164" y="connsiteY13164"/>
                </a:cxn>
                <a:cxn ang="0">
                  <a:pos x="connsiteX13165" y="connsiteY13165"/>
                </a:cxn>
                <a:cxn ang="0">
                  <a:pos x="connsiteX13166" y="connsiteY13166"/>
                </a:cxn>
                <a:cxn ang="0">
                  <a:pos x="connsiteX13167" y="connsiteY13167"/>
                </a:cxn>
                <a:cxn ang="0">
                  <a:pos x="connsiteX13168" y="connsiteY13168"/>
                </a:cxn>
                <a:cxn ang="0">
                  <a:pos x="connsiteX13169" y="connsiteY13169"/>
                </a:cxn>
                <a:cxn ang="0">
                  <a:pos x="connsiteX13170" y="connsiteY13170"/>
                </a:cxn>
                <a:cxn ang="0">
                  <a:pos x="connsiteX13171" y="connsiteY13171"/>
                </a:cxn>
                <a:cxn ang="0">
                  <a:pos x="connsiteX13172" y="connsiteY13172"/>
                </a:cxn>
                <a:cxn ang="0">
                  <a:pos x="connsiteX13173" y="connsiteY13173"/>
                </a:cxn>
                <a:cxn ang="0">
                  <a:pos x="connsiteX13174" y="connsiteY13174"/>
                </a:cxn>
                <a:cxn ang="0">
                  <a:pos x="connsiteX13175" y="connsiteY13175"/>
                </a:cxn>
                <a:cxn ang="0">
                  <a:pos x="connsiteX13176" y="connsiteY13176"/>
                </a:cxn>
                <a:cxn ang="0">
                  <a:pos x="connsiteX13177" y="connsiteY13177"/>
                </a:cxn>
                <a:cxn ang="0">
                  <a:pos x="connsiteX13178" y="connsiteY13178"/>
                </a:cxn>
                <a:cxn ang="0">
                  <a:pos x="connsiteX13179" y="connsiteY13179"/>
                </a:cxn>
                <a:cxn ang="0">
                  <a:pos x="connsiteX13180" y="connsiteY13180"/>
                </a:cxn>
                <a:cxn ang="0">
                  <a:pos x="connsiteX13181" y="connsiteY13181"/>
                </a:cxn>
                <a:cxn ang="0">
                  <a:pos x="connsiteX13182" y="connsiteY13182"/>
                </a:cxn>
                <a:cxn ang="0">
                  <a:pos x="connsiteX13183" y="connsiteY13183"/>
                </a:cxn>
                <a:cxn ang="0">
                  <a:pos x="connsiteX13184" y="connsiteY13184"/>
                </a:cxn>
                <a:cxn ang="0">
                  <a:pos x="connsiteX13185" y="connsiteY13185"/>
                </a:cxn>
                <a:cxn ang="0">
                  <a:pos x="connsiteX13186" y="connsiteY13186"/>
                </a:cxn>
                <a:cxn ang="0">
                  <a:pos x="connsiteX13187" y="connsiteY13187"/>
                </a:cxn>
                <a:cxn ang="0">
                  <a:pos x="connsiteX13188" y="connsiteY13188"/>
                </a:cxn>
                <a:cxn ang="0">
                  <a:pos x="connsiteX13189" y="connsiteY13189"/>
                </a:cxn>
                <a:cxn ang="0">
                  <a:pos x="connsiteX13190" y="connsiteY13190"/>
                </a:cxn>
                <a:cxn ang="0">
                  <a:pos x="connsiteX13191" y="connsiteY13191"/>
                </a:cxn>
                <a:cxn ang="0">
                  <a:pos x="connsiteX13192" y="connsiteY13192"/>
                </a:cxn>
                <a:cxn ang="0">
                  <a:pos x="connsiteX13193" y="connsiteY13193"/>
                </a:cxn>
                <a:cxn ang="0">
                  <a:pos x="connsiteX13194" y="connsiteY13194"/>
                </a:cxn>
                <a:cxn ang="0">
                  <a:pos x="connsiteX13195" y="connsiteY13195"/>
                </a:cxn>
                <a:cxn ang="0">
                  <a:pos x="connsiteX13196" y="connsiteY13196"/>
                </a:cxn>
                <a:cxn ang="0">
                  <a:pos x="connsiteX13197" y="connsiteY13197"/>
                </a:cxn>
                <a:cxn ang="0">
                  <a:pos x="connsiteX13198" y="connsiteY13198"/>
                </a:cxn>
                <a:cxn ang="0">
                  <a:pos x="connsiteX13199" y="connsiteY13199"/>
                </a:cxn>
                <a:cxn ang="0">
                  <a:pos x="connsiteX13200" y="connsiteY13200"/>
                </a:cxn>
                <a:cxn ang="0">
                  <a:pos x="connsiteX13201" y="connsiteY13201"/>
                </a:cxn>
                <a:cxn ang="0">
                  <a:pos x="connsiteX13202" y="connsiteY13202"/>
                </a:cxn>
                <a:cxn ang="0">
                  <a:pos x="connsiteX13203" y="connsiteY13203"/>
                </a:cxn>
                <a:cxn ang="0">
                  <a:pos x="connsiteX13204" y="connsiteY13204"/>
                </a:cxn>
                <a:cxn ang="0">
                  <a:pos x="connsiteX13205" y="connsiteY13205"/>
                </a:cxn>
                <a:cxn ang="0">
                  <a:pos x="connsiteX13206" y="connsiteY13206"/>
                </a:cxn>
                <a:cxn ang="0">
                  <a:pos x="connsiteX13207" y="connsiteY13207"/>
                </a:cxn>
                <a:cxn ang="0">
                  <a:pos x="connsiteX13208" y="connsiteY13208"/>
                </a:cxn>
                <a:cxn ang="0">
                  <a:pos x="connsiteX13209" y="connsiteY13209"/>
                </a:cxn>
                <a:cxn ang="0">
                  <a:pos x="connsiteX13210" y="connsiteY13210"/>
                </a:cxn>
                <a:cxn ang="0">
                  <a:pos x="connsiteX13211" y="connsiteY13211"/>
                </a:cxn>
                <a:cxn ang="0">
                  <a:pos x="connsiteX13212" y="connsiteY13212"/>
                </a:cxn>
                <a:cxn ang="0">
                  <a:pos x="connsiteX13213" y="connsiteY13213"/>
                </a:cxn>
                <a:cxn ang="0">
                  <a:pos x="connsiteX13214" y="connsiteY13214"/>
                </a:cxn>
                <a:cxn ang="0">
                  <a:pos x="connsiteX13215" y="connsiteY13215"/>
                </a:cxn>
                <a:cxn ang="0">
                  <a:pos x="connsiteX13216" y="connsiteY13216"/>
                </a:cxn>
                <a:cxn ang="0">
                  <a:pos x="connsiteX13217" y="connsiteY13217"/>
                </a:cxn>
                <a:cxn ang="0">
                  <a:pos x="connsiteX13218" y="connsiteY13218"/>
                </a:cxn>
                <a:cxn ang="0">
                  <a:pos x="connsiteX13219" y="connsiteY13219"/>
                </a:cxn>
                <a:cxn ang="0">
                  <a:pos x="connsiteX13220" y="connsiteY13220"/>
                </a:cxn>
                <a:cxn ang="0">
                  <a:pos x="connsiteX13221" y="connsiteY13221"/>
                </a:cxn>
                <a:cxn ang="0">
                  <a:pos x="connsiteX13222" y="connsiteY13222"/>
                </a:cxn>
                <a:cxn ang="0">
                  <a:pos x="connsiteX13223" y="connsiteY13223"/>
                </a:cxn>
                <a:cxn ang="0">
                  <a:pos x="connsiteX13224" y="connsiteY13224"/>
                </a:cxn>
                <a:cxn ang="0">
                  <a:pos x="connsiteX13225" y="connsiteY13225"/>
                </a:cxn>
                <a:cxn ang="0">
                  <a:pos x="connsiteX13226" y="connsiteY13226"/>
                </a:cxn>
                <a:cxn ang="0">
                  <a:pos x="connsiteX13227" y="connsiteY13227"/>
                </a:cxn>
                <a:cxn ang="0">
                  <a:pos x="connsiteX13228" y="connsiteY13228"/>
                </a:cxn>
                <a:cxn ang="0">
                  <a:pos x="connsiteX13229" y="connsiteY13229"/>
                </a:cxn>
                <a:cxn ang="0">
                  <a:pos x="connsiteX13230" y="connsiteY13230"/>
                </a:cxn>
                <a:cxn ang="0">
                  <a:pos x="connsiteX13231" y="connsiteY13231"/>
                </a:cxn>
                <a:cxn ang="0">
                  <a:pos x="connsiteX13232" y="connsiteY13232"/>
                </a:cxn>
                <a:cxn ang="0">
                  <a:pos x="connsiteX13233" y="connsiteY13233"/>
                </a:cxn>
                <a:cxn ang="0">
                  <a:pos x="connsiteX13234" y="connsiteY13234"/>
                </a:cxn>
                <a:cxn ang="0">
                  <a:pos x="connsiteX13235" y="connsiteY13235"/>
                </a:cxn>
                <a:cxn ang="0">
                  <a:pos x="connsiteX13236" y="connsiteY13236"/>
                </a:cxn>
                <a:cxn ang="0">
                  <a:pos x="connsiteX13237" y="connsiteY13237"/>
                </a:cxn>
                <a:cxn ang="0">
                  <a:pos x="connsiteX13238" y="connsiteY13238"/>
                </a:cxn>
                <a:cxn ang="0">
                  <a:pos x="connsiteX13239" y="connsiteY13239"/>
                </a:cxn>
                <a:cxn ang="0">
                  <a:pos x="connsiteX13240" y="connsiteY13240"/>
                </a:cxn>
                <a:cxn ang="0">
                  <a:pos x="connsiteX13241" y="connsiteY13241"/>
                </a:cxn>
                <a:cxn ang="0">
                  <a:pos x="connsiteX13242" y="connsiteY13242"/>
                </a:cxn>
              </a:cxnLst>
              <a:rect l="l" t="t" r="r" b="b"/>
              <a:pathLst>
                <a:path w="9144548" h="914180">
                  <a:moveTo>
                    <a:pt x="9036159" y="305093"/>
                  </a:moveTo>
                  <a:cubicBezTo>
                    <a:pt x="9020197" y="309261"/>
                    <a:pt x="9005551" y="314198"/>
                    <a:pt x="8991838" y="319683"/>
                  </a:cubicBezTo>
                  <a:cubicBezTo>
                    <a:pt x="8994525" y="309755"/>
                    <a:pt x="8997488" y="299827"/>
                    <a:pt x="9001382" y="289898"/>
                  </a:cubicBezTo>
                  <a:cubicBezTo>
                    <a:pt x="9004564" y="280573"/>
                    <a:pt x="9008293" y="271303"/>
                    <a:pt x="9012243" y="262088"/>
                  </a:cubicBezTo>
                  <a:cubicBezTo>
                    <a:pt x="9012627" y="261923"/>
                    <a:pt x="9012956" y="261759"/>
                    <a:pt x="9013340" y="261594"/>
                  </a:cubicBezTo>
                  <a:cubicBezTo>
                    <a:pt x="9012956" y="261704"/>
                    <a:pt x="9012627" y="261813"/>
                    <a:pt x="9012298" y="261978"/>
                  </a:cubicBezTo>
                  <a:cubicBezTo>
                    <a:pt x="9014547" y="256657"/>
                    <a:pt x="9016906" y="251391"/>
                    <a:pt x="9019264" y="246071"/>
                  </a:cubicBezTo>
                  <a:cubicBezTo>
                    <a:pt x="9026395" y="241463"/>
                    <a:pt x="9034678" y="237075"/>
                    <a:pt x="9044606" y="233345"/>
                  </a:cubicBezTo>
                  <a:cubicBezTo>
                    <a:pt x="9038902" y="234990"/>
                    <a:pt x="9033800" y="236965"/>
                    <a:pt x="9028973" y="239049"/>
                  </a:cubicBezTo>
                  <a:cubicBezTo>
                    <a:pt x="9025957" y="240421"/>
                    <a:pt x="9023159" y="241847"/>
                    <a:pt x="9020526" y="243273"/>
                  </a:cubicBezTo>
                  <a:cubicBezTo>
                    <a:pt x="9022062" y="239872"/>
                    <a:pt x="9023598" y="236526"/>
                    <a:pt x="9025189" y="233125"/>
                  </a:cubicBezTo>
                  <a:cubicBezTo>
                    <a:pt x="9032429" y="228627"/>
                    <a:pt x="9040328" y="224294"/>
                    <a:pt x="9048830" y="220180"/>
                  </a:cubicBezTo>
                  <a:cubicBezTo>
                    <a:pt x="9059746" y="214914"/>
                    <a:pt x="9071814" y="210087"/>
                    <a:pt x="9084759" y="205589"/>
                  </a:cubicBezTo>
                  <a:cubicBezTo>
                    <a:pt x="9077792" y="207564"/>
                    <a:pt x="9071155" y="209703"/>
                    <a:pt x="9064682" y="212007"/>
                  </a:cubicBezTo>
                  <a:cubicBezTo>
                    <a:pt x="9058374" y="214311"/>
                    <a:pt x="9052286" y="216779"/>
                    <a:pt x="9046526" y="219357"/>
                  </a:cubicBezTo>
                  <a:cubicBezTo>
                    <a:pt x="9039450" y="222539"/>
                    <a:pt x="9032977" y="225940"/>
                    <a:pt x="9026834" y="229395"/>
                  </a:cubicBezTo>
                  <a:cubicBezTo>
                    <a:pt x="9027931" y="226982"/>
                    <a:pt x="9029028" y="224623"/>
                    <a:pt x="9030125" y="222210"/>
                  </a:cubicBezTo>
                  <a:cubicBezTo>
                    <a:pt x="9037969" y="216724"/>
                    <a:pt x="9045868" y="211239"/>
                    <a:pt x="9054809" y="206028"/>
                  </a:cubicBezTo>
                  <a:cubicBezTo>
                    <a:pt x="9065341" y="199720"/>
                    <a:pt x="9077518" y="193906"/>
                    <a:pt x="9091944" y="189024"/>
                  </a:cubicBezTo>
                  <a:cubicBezTo>
                    <a:pt x="9095894" y="188201"/>
                    <a:pt x="9099021" y="186994"/>
                    <a:pt x="9101983" y="185732"/>
                  </a:cubicBezTo>
                  <a:cubicBezTo>
                    <a:pt x="9098746" y="186884"/>
                    <a:pt x="9095345" y="188036"/>
                    <a:pt x="9091451" y="188694"/>
                  </a:cubicBezTo>
                  <a:lnTo>
                    <a:pt x="9091451" y="188694"/>
                  </a:lnTo>
                  <a:cubicBezTo>
                    <a:pt x="9091451" y="188694"/>
                    <a:pt x="9091396" y="188694"/>
                    <a:pt x="9091396" y="188694"/>
                  </a:cubicBezTo>
                  <a:cubicBezTo>
                    <a:pt x="9076037" y="193192"/>
                    <a:pt x="9063256" y="199007"/>
                    <a:pt x="9052066" y="205205"/>
                  </a:cubicBezTo>
                  <a:cubicBezTo>
                    <a:pt x="9044990" y="209264"/>
                    <a:pt x="9038463" y="213433"/>
                    <a:pt x="9032209" y="217657"/>
                  </a:cubicBezTo>
                  <a:cubicBezTo>
                    <a:pt x="9034020" y="213762"/>
                    <a:pt x="9035775" y="209868"/>
                    <a:pt x="9037531" y="205918"/>
                  </a:cubicBezTo>
                  <a:cubicBezTo>
                    <a:pt x="9040986" y="198184"/>
                    <a:pt x="9044661" y="190450"/>
                    <a:pt x="9047459" y="182661"/>
                  </a:cubicBezTo>
                  <a:cubicBezTo>
                    <a:pt x="9052889" y="179369"/>
                    <a:pt x="9058484" y="176133"/>
                    <a:pt x="9064244" y="172952"/>
                  </a:cubicBezTo>
                  <a:cubicBezTo>
                    <a:pt x="9071046" y="169222"/>
                    <a:pt x="9078176" y="165546"/>
                    <a:pt x="9085691" y="162036"/>
                  </a:cubicBezTo>
                  <a:cubicBezTo>
                    <a:pt x="9093097" y="158470"/>
                    <a:pt x="9100940" y="155069"/>
                    <a:pt x="9109058" y="151778"/>
                  </a:cubicBezTo>
                  <a:cubicBezTo>
                    <a:pt x="9091725" y="157922"/>
                    <a:pt x="9076092" y="164833"/>
                    <a:pt x="9061830" y="172184"/>
                  </a:cubicBezTo>
                  <a:cubicBezTo>
                    <a:pt x="9057223" y="174597"/>
                    <a:pt x="9052779" y="177066"/>
                    <a:pt x="9048446" y="179534"/>
                  </a:cubicBezTo>
                  <a:cubicBezTo>
                    <a:pt x="9048830" y="178382"/>
                    <a:pt x="9049269" y="177175"/>
                    <a:pt x="9049598" y="176023"/>
                  </a:cubicBezTo>
                  <a:cubicBezTo>
                    <a:pt x="9048336" y="177724"/>
                    <a:pt x="9047020" y="179424"/>
                    <a:pt x="9045758" y="181125"/>
                  </a:cubicBezTo>
                  <a:cubicBezTo>
                    <a:pt x="9037804" y="185787"/>
                    <a:pt x="9030235" y="190559"/>
                    <a:pt x="9022994" y="195441"/>
                  </a:cubicBezTo>
                  <a:cubicBezTo>
                    <a:pt x="9011091" y="203505"/>
                    <a:pt x="9001218" y="212007"/>
                    <a:pt x="8992057" y="220564"/>
                  </a:cubicBezTo>
                  <a:cubicBezTo>
                    <a:pt x="8990686" y="221826"/>
                    <a:pt x="8989314" y="223142"/>
                    <a:pt x="8987943" y="224404"/>
                  </a:cubicBezTo>
                  <a:cubicBezTo>
                    <a:pt x="8979990" y="228792"/>
                    <a:pt x="8964192" y="232138"/>
                    <a:pt x="8953715" y="236417"/>
                  </a:cubicBezTo>
                  <a:cubicBezTo>
                    <a:pt x="8957390" y="231809"/>
                    <a:pt x="8961120" y="227201"/>
                    <a:pt x="8964850" y="222594"/>
                  </a:cubicBezTo>
                  <a:cubicBezTo>
                    <a:pt x="8971926" y="217876"/>
                    <a:pt x="8979277" y="213214"/>
                    <a:pt x="8985804" y="208277"/>
                  </a:cubicBezTo>
                  <a:cubicBezTo>
                    <a:pt x="8995348" y="200872"/>
                    <a:pt x="9003631" y="193247"/>
                    <a:pt x="9010817" y="185403"/>
                  </a:cubicBezTo>
                  <a:cubicBezTo>
                    <a:pt x="9014382" y="181509"/>
                    <a:pt x="9017729" y="177559"/>
                    <a:pt x="9020965" y="173610"/>
                  </a:cubicBezTo>
                  <a:cubicBezTo>
                    <a:pt x="9023159" y="170812"/>
                    <a:pt x="9025298" y="168015"/>
                    <a:pt x="9027437" y="165217"/>
                  </a:cubicBezTo>
                  <a:cubicBezTo>
                    <a:pt x="9051024" y="154740"/>
                    <a:pt x="9078231" y="145964"/>
                    <a:pt x="9110649" y="140095"/>
                  </a:cubicBezTo>
                  <a:cubicBezTo>
                    <a:pt x="9079767" y="142782"/>
                    <a:pt x="9052450" y="145470"/>
                    <a:pt x="9026011" y="151998"/>
                  </a:cubicBezTo>
                  <a:cubicBezTo>
                    <a:pt x="9040602" y="136035"/>
                    <a:pt x="9055467" y="120128"/>
                    <a:pt x="9070826" y="104330"/>
                  </a:cubicBezTo>
                  <a:cubicBezTo>
                    <a:pt x="9076750" y="97748"/>
                    <a:pt x="9084101" y="91385"/>
                    <a:pt x="9089421" y="84693"/>
                  </a:cubicBezTo>
                  <a:cubicBezTo>
                    <a:pt x="9049818" y="111571"/>
                    <a:pt x="9013395" y="139217"/>
                    <a:pt x="8979990" y="167411"/>
                  </a:cubicBezTo>
                  <a:cubicBezTo>
                    <a:pt x="8949217" y="180357"/>
                    <a:pt x="8924697" y="196264"/>
                    <a:pt x="8901988" y="211403"/>
                  </a:cubicBezTo>
                  <a:cubicBezTo>
                    <a:pt x="8886465" y="221497"/>
                    <a:pt x="8874288" y="232083"/>
                    <a:pt x="8864085" y="243109"/>
                  </a:cubicBezTo>
                  <a:cubicBezTo>
                    <a:pt x="8863921" y="242670"/>
                    <a:pt x="8863756" y="242176"/>
                    <a:pt x="8863591" y="241737"/>
                  </a:cubicBezTo>
                  <a:cubicBezTo>
                    <a:pt x="8861562" y="235978"/>
                    <a:pt x="8859367" y="230273"/>
                    <a:pt x="8857119" y="224513"/>
                  </a:cubicBezTo>
                  <a:cubicBezTo>
                    <a:pt x="8858929" y="222429"/>
                    <a:pt x="8861068" y="220454"/>
                    <a:pt x="8863646" y="218644"/>
                  </a:cubicBezTo>
                  <a:cubicBezTo>
                    <a:pt x="8870777" y="213817"/>
                    <a:pt x="8881090" y="212172"/>
                    <a:pt x="8890304" y="208112"/>
                  </a:cubicBezTo>
                  <a:cubicBezTo>
                    <a:pt x="8897052" y="205315"/>
                    <a:pt x="8908132" y="200598"/>
                    <a:pt x="8906815" y="196154"/>
                  </a:cubicBezTo>
                  <a:cubicBezTo>
                    <a:pt x="8904512" y="197910"/>
                    <a:pt x="8899685" y="199171"/>
                    <a:pt x="8894418" y="200049"/>
                  </a:cubicBezTo>
                  <a:cubicBezTo>
                    <a:pt x="8898972" y="196758"/>
                    <a:pt x="8902373" y="193083"/>
                    <a:pt x="8906377" y="190011"/>
                  </a:cubicBezTo>
                  <a:cubicBezTo>
                    <a:pt x="8901824" y="191163"/>
                    <a:pt x="8895735" y="192040"/>
                    <a:pt x="8889263" y="192918"/>
                  </a:cubicBezTo>
                  <a:cubicBezTo>
                    <a:pt x="8894473" y="191437"/>
                    <a:pt x="8899246" y="189737"/>
                    <a:pt x="8903250" y="187597"/>
                  </a:cubicBezTo>
                  <a:cubicBezTo>
                    <a:pt x="8909503" y="184196"/>
                    <a:pt x="8913617" y="180028"/>
                    <a:pt x="8916799" y="175859"/>
                  </a:cubicBezTo>
                  <a:cubicBezTo>
                    <a:pt x="8919542" y="172732"/>
                    <a:pt x="8925630" y="167686"/>
                    <a:pt x="8924424" y="164669"/>
                  </a:cubicBezTo>
                  <a:cubicBezTo>
                    <a:pt x="8921461" y="166424"/>
                    <a:pt x="8917622" y="167741"/>
                    <a:pt x="8913343" y="168838"/>
                  </a:cubicBezTo>
                  <a:cubicBezTo>
                    <a:pt x="8916524" y="166753"/>
                    <a:pt x="8919432" y="164559"/>
                    <a:pt x="8922284" y="162420"/>
                  </a:cubicBezTo>
                  <a:cubicBezTo>
                    <a:pt x="8924752" y="160555"/>
                    <a:pt x="8928592" y="158141"/>
                    <a:pt x="8930457" y="155838"/>
                  </a:cubicBezTo>
                  <a:cubicBezTo>
                    <a:pt x="8932048" y="154905"/>
                    <a:pt x="8933529" y="153918"/>
                    <a:pt x="8934900" y="152930"/>
                  </a:cubicBezTo>
                  <a:cubicBezTo>
                    <a:pt x="8937917" y="150846"/>
                    <a:pt x="8940111" y="148487"/>
                    <a:pt x="8942689" y="146403"/>
                  </a:cubicBezTo>
                  <a:cubicBezTo>
                    <a:pt x="8945267" y="144154"/>
                    <a:pt x="8947352" y="141905"/>
                    <a:pt x="8949381" y="139656"/>
                  </a:cubicBezTo>
                  <a:cubicBezTo>
                    <a:pt x="8953276" y="135103"/>
                    <a:pt x="8956677" y="130495"/>
                    <a:pt x="8961010" y="126052"/>
                  </a:cubicBezTo>
                  <a:cubicBezTo>
                    <a:pt x="8965344" y="121664"/>
                    <a:pt x="8970829" y="117385"/>
                    <a:pt x="8978892" y="113820"/>
                  </a:cubicBezTo>
                  <a:cubicBezTo>
                    <a:pt x="8974340" y="115356"/>
                    <a:pt x="8970390" y="117221"/>
                    <a:pt x="8966935" y="119196"/>
                  </a:cubicBezTo>
                  <a:cubicBezTo>
                    <a:pt x="8963588" y="121225"/>
                    <a:pt x="8960736" y="123364"/>
                    <a:pt x="8958213" y="125559"/>
                  </a:cubicBezTo>
                  <a:cubicBezTo>
                    <a:pt x="8953167" y="129947"/>
                    <a:pt x="8949656" y="134609"/>
                    <a:pt x="8945652" y="139107"/>
                  </a:cubicBezTo>
                  <a:cubicBezTo>
                    <a:pt x="8943731" y="141356"/>
                    <a:pt x="8941647" y="143605"/>
                    <a:pt x="8939343" y="145745"/>
                  </a:cubicBezTo>
                  <a:cubicBezTo>
                    <a:pt x="8936820" y="147993"/>
                    <a:pt x="8934845" y="150188"/>
                    <a:pt x="8932267" y="152327"/>
                  </a:cubicBezTo>
                  <a:cubicBezTo>
                    <a:pt x="8931389" y="153040"/>
                    <a:pt x="8930457" y="153753"/>
                    <a:pt x="8929470" y="154411"/>
                  </a:cubicBezTo>
                  <a:cubicBezTo>
                    <a:pt x="8924314" y="156276"/>
                    <a:pt x="8917896" y="157099"/>
                    <a:pt x="8911149" y="157648"/>
                  </a:cubicBezTo>
                  <a:cubicBezTo>
                    <a:pt x="8916196" y="156002"/>
                    <a:pt x="8920419" y="154137"/>
                    <a:pt x="8923107" y="152546"/>
                  </a:cubicBezTo>
                  <a:cubicBezTo>
                    <a:pt x="8932597" y="146458"/>
                    <a:pt x="8939508" y="138778"/>
                    <a:pt x="8944444" y="131921"/>
                  </a:cubicBezTo>
                  <a:cubicBezTo>
                    <a:pt x="8945432" y="131208"/>
                    <a:pt x="8946474" y="130495"/>
                    <a:pt x="8947407" y="129837"/>
                  </a:cubicBezTo>
                  <a:cubicBezTo>
                    <a:pt x="8954099" y="124791"/>
                    <a:pt x="8959310" y="119470"/>
                    <a:pt x="8964521" y="114204"/>
                  </a:cubicBezTo>
                  <a:cubicBezTo>
                    <a:pt x="8969677" y="108938"/>
                    <a:pt x="8974943" y="103672"/>
                    <a:pt x="8981196" y="98681"/>
                  </a:cubicBezTo>
                  <a:cubicBezTo>
                    <a:pt x="8987505" y="93689"/>
                    <a:pt x="8995129" y="88917"/>
                    <a:pt x="9004674" y="84693"/>
                  </a:cubicBezTo>
                  <a:cubicBezTo>
                    <a:pt x="8999352" y="86503"/>
                    <a:pt x="8994580" y="88643"/>
                    <a:pt x="8990192" y="90892"/>
                  </a:cubicBezTo>
                  <a:cubicBezTo>
                    <a:pt x="8985914" y="93140"/>
                    <a:pt x="8982074" y="95554"/>
                    <a:pt x="8978509" y="98022"/>
                  </a:cubicBezTo>
                  <a:cubicBezTo>
                    <a:pt x="8971487" y="103014"/>
                    <a:pt x="8966057" y="108280"/>
                    <a:pt x="8960791" y="113546"/>
                  </a:cubicBezTo>
                  <a:cubicBezTo>
                    <a:pt x="8955580" y="118812"/>
                    <a:pt x="8950534" y="124078"/>
                    <a:pt x="8944609" y="129179"/>
                  </a:cubicBezTo>
                  <a:cubicBezTo>
                    <a:pt x="8942525" y="130934"/>
                    <a:pt x="8940276" y="132690"/>
                    <a:pt x="8937862" y="134390"/>
                  </a:cubicBezTo>
                  <a:cubicBezTo>
                    <a:pt x="8935613" y="135048"/>
                    <a:pt x="8933365" y="135651"/>
                    <a:pt x="8931116" y="136200"/>
                  </a:cubicBezTo>
                  <a:cubicBezTo>
                    <a:pt x="8941098" y="131483"/>
                    <a:pt x="8948723" y="122432"/>
                    <a:pt x="8950698" y="116343"/>
                  </a:cubicBezTo>
                  <a:cubicBezTo>
                    <a:pt x="8946748" y="117879"/>
                    <a:pt x="8942031" y="118866"/>
                    <a:pt x="8937094" y="119689"/>
                  </a:cubicBezTo>
                  <a:cubicBezTo>
                    <a:pt x="8939617" y="118757"/>
                    <a:pt x="8942086" y="117715"/>
                    <a:pt x="8944280" y="116617"/>
                  </a:cubicBezTo>
                  <a:cubicBezTo>
                    <a:pt x="8949711" y="113875"/>
                    <a:pt x="8953935" y="110803"/>
                    <a:pt x="8957829" y="107731"/>
                  </a:cubicBezTo>
                  <a:cubicBezTo>
                    <a:pt x="8961778" y="104605"/>
                    <a:pt x="8965124" y="101478"/>
                    <a:pt x="8968854" y="98351"/>
                  </a:cubicBezTo>
                  <a:cubicBezTo>
                    <a:pt x="8972365" y="95225"/>
                    <a:pt x="8976040" y="92098"/>
                    <a:pt x="8979990" y="89081"/>
                  </a:cubicBezTo>
                  <a:cubicBezTo>
                    <a:pt x="8987614" y="82938"/>
                    <a:pt x="8996446" y="77068"/>
                    <a:pt x="9006264" y="71419"/>
                  </a:cubicBezTo>
                  <a:cubicBezTo>
                    <a:pt x="9016138" y="65824"/>
                    <a:pt x="9027218" y="60613"/>
                    <a:pt x="9039286" y="55731"/>
                  </a:cubicBezTo>
                  <a:cubicBezTo>
                    <a:pt x="9032703" y="57925"/>
                    <a:pt x="9026505" y="60283"/>
                    <a:pt x="9020526" y="62807"/>
                  </a:cubicBezTo>
                  <a:cubicBezTo>
                    <a:pt x="9014657" y="65330"/>
                    <a:pt x="9009061" y="67963"/>
                    <a:pt x="9003796" y="70705"/>
                  </a:cubicBezTo>
                  <a:cubicBezTo>
                    <a:pt x="8993319" y="76191"/>
                    <a:pt x="8984432" y="82170"/>
                    <a:pt x="8976424" y="88368"/>
                  </a:cubicBezTo>
                  <a:cubicBezTo>
                    <a:pt x="8972529" y="91440"/>
                    <a:pt x="8968909" y="94621"/>
                    <a:pt x="8965508" y="97803"/>
                  </a:cubicBezTo>
                  <a:lnTo>
                    <a:pt x="8955031" y="107238"/>
                  </a:lnTo>
                  <a:cubicBezTo>
                    <a:pt x="8949875" y="111955"/>
                    <a:pt x="8943348" y="116508"/>
                    <a:pt x="8934407" y="120183"/>
                  </a:cubicBezTo>
                  <a:cubicBezTo>
                    <a:pt x="8934187" y="120183"/>
                    <a:pt x="8933968" y="120238"/>
                    <a:pt x="8933748" y="120293"/>
                  </a:cubicBezTo>
                  <a:cubicBezTo>
                    <a:pt x="8935888" y="119415"/>
                    <a:pt x="8937917" y="118483"/>
                    <a:pt x="8939727" y="117440"/>
                  </a:cubicBezTo>
                  <a:cubicBezTo>
                    <a:pt x="8946200" y="113326"/>
                    <a:pt x="8950588" y="106525"/>
                    <a:pt x="8950862" y="101423"/>
                  </a:cubicBezTo>
                  <a:cubicBezTo>
                    <a:pt x="8952892" y="100271"/>
                    <a:pt x="8954976" y="99119"/>
                    <a:pt x="8956896" y="97913"/>
                  </a:cubicBezTo>
                  <a:cubicBezTo>
                    <a:pt x="8967318" y="91440"/>
                    <a:pt x="8975491" y="84529"/>
                    <a:pt x="8983829" y="77672"/>
                  </a:cubicBezTo>
                  <a:cubicBezTo>
                    <a:pt x="8992057" y="70760"/>
                    <a:pt x="8999901" y="63849"/>
                    <a:pt x="9009446" y="57267"/>
                  </a:cubicBezTo>
                  <a:cubicBezTo>
                    <a:pt x="9018716" y="50629"/>
                    <a:pt x="9029741" y="44431"/>
                    <a:pt x="9043180" y="39110"/>
                  </a:cubicBezTo>
                  <a:lnTo>
                    <a:pt x="9043071" y="39110"/>
                  </a:lnTo>
                  <a:cubicBezTo>
                    <a:pt x="9046910" y="38233"/>
                    <a:pt x="9049763" y="36861"/>
                    <a:pt x="9052560" y="35490"/>
                  </a:cubicBezTo>
                  <a:cubicBezTo>
                    <a:pt x="9049543" y="36751"/>
                    <a:pt x="9046417" y="37958"/>
                    <a:pt x="9042631" y="38781"/>
                  </a:cubicBezTo>
                  <a:lnTo>
                    <a:pt x="9042631" y="38781"/>
                  </a:lnTo>
                  <a:cubicBezTo>
                    <a:pt x="9042631" y="38781"/>
                    <a:pt x="9042577" y="38781"/>
                    <a:pt x="9042577" y="38781"/>
                  </a:cubicBezTo>
                  <a:cubicBezTo>
                    <a:pt x="9028095" y="43773"/>
                    <a:pt x="9016521" y="49971"/>
                    <a:pt x="9006538" y="56553"/>
                  </a:cubicBezTo>
                  <a:cubicBezTo>
                    <a:pt x="8996774" y="63136"/>
                    <a:pt x="8988437" y="70047"/>
                    <a:pt x="8980319" y="76959"/>
                  </a:cubicBezTo>
                  <a:cubicBezTo>
                    <a:pt x="8972310" y="83870"/>
                    <a:pt x="8964027" y="90727"/>
                    <a:pt x="8954428" y="97309"/>
                  </a:cubicBezTo>
                  <a:cubicBezTo>
                    <a:pt x="8952234" y="98790"/>
                    <a:pt x="8949930" y="100216"/>
                    <a:pt x="8947517" y="101697"/>
                  </a:cubicBezTo>
                  <a:cubicBezTo>
                    <a:pt x="8944116" y="102246"/>
                    <a:pt x="8940550" y="102795"/>
                    <a:pt x="8936984" y="103288"/>
                  </a:cubicBezTo>
                  <a:cubicBezTo>
                    <a:pt x="8940495" y="101533"/>
                    <a:pt x="8943293" y="99449"/>
                    <a:pt x="8945267" y="96816"/>
                  </a:cubicBezTo>
                  <a:cubicBezTo>
                    <a:pt x="8948778" y="91550"/>
                    <a:pt x="8947955" y="85845"/>
                    <a:pt x="8947023" y="80195"/>
                  </a:cubicBezTo>
                  <a:cubicBezTo>
                    <a:pt x="8948888" y="78220"/>
                    <a:pt x="8950698" y="76246"/>
                    <a:pt x="8952563" y="74271"/>
                  </a:cubicBezTo>
                  <a:cubicBezTo>
                    <a:pt x="8960626" y="65549"/>
                    <a:pt x="8968690" y="56828"/>
                    <a:pt x="8979222" y="48545"/>
                  </a:cubicBezTo>
                  <a:cubicBezTo>
                    <a:pt x="8989205" y="40152"/>
                    <a:pt x="9000285" y="31979"/>
                    <a:pt x="9012462" y="24080"/>
                  </a:cubicBezTo>
                  <a:cubicBezTo>
                    <a:pt x="9018496" y="20131"/>
                    <a:pt x="9024969" y="16291"/>
                    <a:pt x="9031716" y="12506"/>
                  </a:cubicBezTo>
                  <a:cubicBezTo>
                    <a:pt x="9038408" y="8722"/>
                    <a:pt x="9045594" y="5101"/>
                    <a:pt x="9052999" y="1481"/>
                  </a:cubicBezTo>
                  <a:cubicBezTo>
                    <a:pt x="9036872" y="8173"/>
                    <a:pt x="9022665" y="15578"/>
                    <a:pt x="9009884" y="23367"/>
                  </a:cubicBezTo>
                  <a:cubicBezTo>
                    <a:pt x="8997104" y="31156"/>
                    <a:pt x="8985969" y="39384"/>
                    <a:pt x="8975656" y="47777"/>
                  </a:cubicBezTo>
                  <a:cubicBezTo>
                    <a:pt x="8965344" y="56169"/>
                    <a:pt x="8957171" y="65001"/>
                    <a:pt x="8949711" y="73777"/>
                  </a:cubicBezTo>
                  <a:cubicBezTo>
                    <a:pt x="8948558" y="75094"/>
                    <a:pt x="8947462" y="76410"/>
                    <a:pt x="8946365" y="77782"/>
                  </a:cubicBezTo>
                  <a:cubicBezTo>
                    <a:pt x="8935998" y="84529"/>
                    <a:pt x="8908242" y="89685"/>
                    <a:pt x="8906102" y="97967"/>
                  </a:cubicBezTo>
                  <a:cubicBezTo>
                    <a:pt x="8906102" y="97967"/>
                    <a:pt x="8906102" y="97967"/>
                    <a:pt x="8906102" y="98022"/>
                  </a:cubicBezTo>
                  <a:cubicBezTo>
                    <a:pt x="8905170" y="97254"/>
                    <a:pt x="8904292" y="96432"/>
                    <a:pt x="8903414" y="95664"/>
                  </a:cubicBezTo>
                  <a:cubicBezTo>
                    <a:pt x="8906102" y="91714"/>
                    <a:pt x="8909887" y="87929"/>
                    <a:pt x="8914056" y="84199"/>
                  </a:cubicBezTo>
                  <a:cubicBezTo>
                    <a:pt x="8922503" y="76684"/>
                    <a:pt x="8932706" y="69499"/>
                    <a:pt x="8941098" y="61819"/>
                  </a:cubicBezTo>
                  <a:cubicBezTo>
                    <a:pt x="8949217" y="54140"/>
                    <a:pt x="8955964" y="46241"/>
                    <a:pt x="8961613" y="38287"/>
                  </a:cubicBezTo>
                  <a:cubicBezTo>
                    <a:pt x="8964411" y="34283"/>
                    <a:pt x="8966990" y="30279"/>
                    <a:pt x="8969458" y="26220"/>
                  </a:cubicBezTo>
                  <a:cubicBezTo>
                    <a:pt x="8971816" y="22161"/>
                    <a:pt x="8974120" y="18156"/>
                    <a:pt x="8976259" y="14097"/>
                  </a:cubicBezTo>
                  <a:lnTo>
                    <a:pt x="8967593" y="26055"/>
                  </a:lnTo>
                  <a:cubicBezTo>
                    <a:pt x="8964795" y="30059"/>
                    <a:pt x="8961833" y="34009"/>
                    <a:pt x="8958707" y="37958"/>
                  </a:cubicBezTo>
                  <a:cubicBezTo>
                    <a:pt x="8952508" y="45857"/>
                    <a:pt x="8945816" y="53701"/>
                    <a:pt x="8937533" y="61216"/>
                  </a:cubicBezTo>
                  <a:cubicBezTo>
                    <a:pt x="8929579" y="68840"/>
                    <a:pt x="8919212" y="76026"/>
                    <a:pt x="8911314" y="83761"/>
                  </a:cubicBezTo>
                  <a:cubicBezTo>
                    <a:pt x="8907748" y="87271"/>
                    <a:pt x="8904512" y="90837"/>
                    <a:pt x="8902208" y="94512"/>
                  </a:cubicBezTo>
                  <a:cubicBezTo>
                    <a:pt x="8901440" y="93689"/>
                    <a:pt x="8900672" y="92921"/>
                    <a:pt x="8900068" y="92098"/>
                  </a:cubicBezTo>
                  <a:cubicBezTo>
                    <a:pt x="8897106" y="94676"/>
                    <a:pt x="8893102" y="97474"/>
                    <a:pt x="8889372" y="100271"/>
                  </a:cubicBezTo>
                  <a:cubicBezTo>
                    <a:pt x="8890908" y="98242"/>
                    <a:pt x="8892499" y="96157"/>
                    <a:pt x="8894090" y="94128"/>
                  </a:cubicBezTo>
                  <a:cubicBezTo>
                    <a:pt x="8896942" y="90453"/>
                    <a:pt x="8899795" y="86832"/>
                    <a:pt x="8902756" y="83157"/>
                  </a:cubicBezTo>
                  <a:cubicBezTo>
                    <a:pt x="8908626" y="75862"/>
                    <a:pt x="8914056" y="68511"/>
                    <a:pt x="8918719" y="61051"/>
                  </a:cubicBezTo>
                  <a:cubicBezTo>
                    <a:pt x="8923216" y="53591"/>
                    <a:pt x="8926782" y="46022"/>
                    <a:pt x="8927934" y="38342"/>
                  </a:cubicBezTo>
                  <a:lnTo>
                    <a:pt x="8927934" y="38342"/>
                  </a:lnTo>
                  <a:cubicBezTo>
                    <a:pt x="8927550" y="35764"/>
                    <a:pt x="8928153" y="33131"/>
                    <a:pt x="8927660" y="30553"/>
                  </a:cubicBezTo>
                  <a:cubicBezTo>
                    <a:pt x="8927550" y="33186"/>
                    <a:pt x="8926617" y="35709"/>
                    <a:pt x="8926617" y="38342"/>
                  </a:cubicBezTo>
                  <a:cubicBezTo>
                    <a:pt x="8924314" y="45912"/>
                    <a:pt x="8920310" y="53372"/>
                    <a:pt x="8915373" y="60722"/>
                  </a:cubicBezTo>
                  <a:cubicBezTo>
                    <a:pt x="8910601" y="68127"/>
                    <a:pt x="8904676" y="75368"/>
                    <a:pt x="8899027" y="82664"/>
                  </a:cubicBezTo>
                  <a:cubicBezTo>
                    <a:pt x="8896174" y="86284"/>
                    <a:pt x="8893377" y="89959"/>
                    <a:pt x="8890689" y="93634"/>
                  </a:cubicBezTo>
                  <a:cubicBezTo>
                    <a:pt x="8887891" y="97309"/>
                    <a:pt x="8885149" y="100984"/>
                    <a:pt x="8883064" y="104714"/>
                  </a:cubicBezTo>
                  <a:cubicBezTo>
                    <a:pt x="8882680" y="105318"/>
                    <a:pt x="8882351" y="105976"/>
                    <a:pt x="8882022" y="106579"/>
                  </a:cubicBezTo>
                  <a:cubicBezTo>
                    <a:pt x="8880267" y="108609"/>
                    <a:pt x="8879060" y="110638"/>
                    <a:pt x="8879060" y="112668"/>
                  </a:cubicBezTo>
                  <a:cubicBezTo>
                    <a:pt x="8879060" y="112942"/>
                    <a:pt x="8879115" y="113271"/>
                    <a:pt x="8879170" y="113546"/>
                  </a:cubicBezTo>
                  <a:cubicBezTo>
                    <a:pt x="8878950" y="114369"/>
                    <a:pt x="8878731" y="115246"/>
                    <a:pt x="8878621" y="116069"/>
                  </a:cubicBezTo>
                  <a:cubicBezTo>
                    <a:pt x="8878566" y="116563"/>
                    <a:pt x="8878566" y="117001"/>
                    <a:pt x="8878512" y="117495"/>
                  </a:cubicBezTo>
                  <a:cubicBezTo>
                    <a:pt x="8876208" y="116124"/>
                    <a:pt x="8874288" y="114643"/>
                    <a:pt x="8873026" y="112942"/>
                  </a:cubicBezTo>
                  <a:cubicBezTo>
                    <a:pt x="8872422" y="111900"/>
                    <a:pt x="8872313" y="110803"/>
                    <a:pt x="8872203" y="109542"/>
                  </a:cubicBezTo>
                  <a:cubicBezTo>
                    <a:pt x="8865895" y="117550"/>
                    <a:pt x="8859971" y="123858"/>
                    <a:pt x="8861178" y="132415"/>
                  </a:cubicBezTo>
                  <a:cubicBezTo>
                    <a:pt x="8861452" y="134225"/>
                    <a:pt x="8862056" y="136145"/>
                    <a:pt x="8862988" y="138120"/>
                  </a:cubicBezTo>
                  <a:cubicBezTo>
                    <a:pt x="8860739" y="136474"/>
                    <a:pt x="8858600" y="134884"/>
                    <a:pt x="8856680" y="133238"/>
                  </a:cubicBezTo>
                  <a:cubicBezTo>
                    <a:pt x="8856789" y="132470"/>
                    <a:pt x="8856899" y="131757"/>
                    <a:pt x="8857119" y="130989"/>
                  </a:cubicBezTo>
                  <a:cubicBezTo>
                    <a:pt x="8857942" y="127478"/>
                    <a:pt x="8859807" y="124023"/>
                    <a:pt x="8862001" y="120622"/>
                  </a:cubicBezTo>
                  <a:lnTo>
                    <a:pt x="8868803" y="110309"/>
                  </a:lnTo>
                  <a:cubicBezTo>
                    <a:pt x="8871106" y="106854"/>
                    <a:pt x="8872642" y="103343"/>
                    <a:pt x="8874617" y="99887"/>
                  </a:cubicBezTo>
                  <a:cubicBezTo>
                    <a:pt x="8878017" y="92921"/>
                    <a:pt x="8881473" y="85900"/>
                    <a:pt x="8883503" y="78824"/>
                  </a:cubicBezTo>
                  <a:cubicBezTo>
                    <a:pt x="8884490" y="75313"/>
                    <a:pt x="8885204" y="71748"/>
                    <a:pt x="8885477" y="68182"/>
                  </a:cubicBezTo>
                  <a:cubicBezTo>
                    <a:pt x="8885697" y="64617"/>
                    <a:pt x="8885587" y="61051"/>
                    <a:pt x="8884874" y="57541"/>
                  </a:cubicBezTo>
                  <a:cubicBezTo>
                    <a:pt x="8884710" y="61106"/>
                    <a:pt x="8884381" y="64617"/>
                    <a:pt x="8883503" y="68182"/>
                  </a:cubicBezTo>
                  <a:cubicBezTo>
                    <a:pt x="8882790" y="71693"/>
                    <a:pt x="8881748" y="75203"/>
                    <a:pt x="8880431" y="78714"/>
                  </a:cubicBezTo>
                  <a:cubicBezTo>
                    <a:pt x="8877853" y="85735"/>
                    <a:pt x="8874452" y="92647"/>
                    <a:pt x="8870722" y="99613"/>
                  </a:cubicBezTo>
                  <a:cubicBezTo>
                    <a:pt x="8868912" y="103124"/>
                    <a:pt x="8867486" y="106634"/>
                    <a:pt x="8865292" y="110035"/>
                  </a:cubicBezTo>
                  <a:cubicBezTo>
                    <a:pt x="8863207" y="113491"/>
                    <a:pt x="8860794" y="116892"/>
                    <a:pt x="8858984" y="120402"/>
                  </a:cubicBezTo>
                  <a:cubicBezTo>
                    <a:pt x="8857174" y="123913"/>
                    <a:pt x="8855638" y="127423"/>
                    <a:pt x="8855144" y="131044"/>
                  </a:cubicBezTo>
                  <a:cubicBezTo>
                    <a:pt x="8855144" y="131318"/>
                    <a:pt x="8855144" y="131647"/>
                    <a:pt x="8855144" y="131976"/>
                  </a:cubicBezTo>
                  <a:cubicBezTo>
                    <a:pt x="8854815" y="131647"/>
                    <a:pt x="8854431" y="131373"/>
                    <a:pt x="8854102" y="131044"/>
                  </a:cubicBezTo>
                  <a:cubicBezTo>
                    <a:pt x="8853553" y="130660"/>
                    <a:pt x="8853498" y="129837"/>
                    <a:pt x="8853443" y="129398"/>
                  </a:cubicBezTo>
                  <a:cubicBezTo>
                    <a:pt x="8843899" y="135103"/>
                    <a:pt x="8843076" y="143715"/>
                    <a:pt x="8844064" y="150242"/>
                  </a:cubicBezTo>
                  <a:cubicBezTo>
                    <a:pt x="8844338" y="151669"/>
                    <a:pt x="8844887" y="152985"/>
                    <a:pt x="8845600" y="154247"/>
                  </a:cubicBezTo>
                  <a:cubicBezTo>
                    <a:pt x="8841815" y="152382"/>
                    <a:pt x="8838469" y="150407"/>
                    <a:pt x="8835561" y="148268"/>
                  </a:cubicBezTo>
                  <a:cubicBezTo>
                    <a:pt x="8835836" y="147445"/>
                    <a:pt x="8836001" y="146622"/>
                    <a:pt x="8836329" y="145799"/>
                  </a:cubicBezTo>
                  <a:cubicBezTo>
                    <a:pt x="8838524" y="140533"/>
                    <a:pt x="8841815" y="135322"/>
                    <a:pt x="8844447" y="130057"/>
                  </a:cubicBezTo>
                  <a:cubicBezTo>
                    <a:pt x="8847080" y="124791"/>
                    <a:pt x="8849439" y="119415"/>
                    <a:pt x="8850646" y="114094"/>
                  </a:cubicBezTo>
                  <a:cubicBezTo>
                    <a:pt x="8851249" y="111407"/>
                    <a:pt x="8851688" y="108719"/>
                    <a:pt x="8851798" y="106031"/>
                  </a:cubicBezTo>
                  <a:cubicBezTo>
                    <a:pt x="8851798" y="103343"/>
                    <a:pt x="8851688" y="100655"/>
                    <a:pt x="8851030" y="97967"/>
                  </a:cubicBezTo>
                  <a:cubicBezTo>
                    <a:pt x="8850756" y="100655"/>
                    <a:pt x="8850536" y="103343"/>
                    <a:pt x="8849878" y="105976"/>
                  </a:cubicBezTo>
                  <a:cubicBezTo>
                    <a:pt x="8849384" y="108664"/>
                    <a:pt x="8848561" y="111297"/>
                    <a:pt x="8847629" y="113930"/>
                  </a:cubicBezTo>
                  <a:cubicBezTo>
                    <a:pt x="8845709" y="119196"/>
                    <a:pt x="8843296" y="124462"/>
                    <a:pt x="8840553" y="129727"/>
                  </a:cubicBezTo>
                  <a:cubicBezTo>
                    <a:pt x="8838030" y="134993"/>
                    <a:pt x="8834848" y="140204"/>
                    <a:pt x="8833312" y="145635"/>
                  </a:cubicBezTo>
                  <a:cubicBezTo>
                    <a:pt x="8833258" y="145909"/>
                    <a:pt x="8833203" y="146183"/>
                    <a:pt x="8833148" y="146458"/>
                  </a:cubicBezTo>
                  <a:cubicBezTo>
                    <a:pt x="8833038" y="146348"/>
                    <a:pt x="8832874" y="146238"/>
                    <a:pt x="8832764" y="146128"/>
                  </a:cubicBezTo>
                  <a:cubicBezTo>
                    <a:pt x="8828046" y="148377"/>
                    <a:pt x="8825797" y="151285"/>
                    <a:pt x="8825084" y="154356"/>
                  </a:cubicBezTo>
                  <a:cubicBezTo>
                    <a:pt x="8825084" y="154302"/>
                    <a:pt x="8825030" y="154192"/>
                    <a:pt x="8824975" y="154137"/>
                  </a:cubicBezTo>
                  <a:cubicBezTo>
                    <a:pt x="8824975" y="154356"/>
                    <a:pt x="8824975" y="154576"/>
                    <a:pt x="8824975" y="154795"/>
                  </a:cubicBezTo>
                  <a:cubicBezTo>
                    <a:pt x="8824481" y="157428"/>
                    <a:pt x="8825084" y="160171"/>
                    <a:pt x="8826346" y="162749"/>
                  </a:cubicBezTo>
                  <a:cubicBezTo>
                    <a:pt x="8827059" y="165766"/>
                    <a:pt x="8827718" y="168783"/>
                    <a:pt x="8828376" y="171800"/>
                  </a:cubicBezTo>
                  <a:cubicBezTo>
                    <a:pt x="8824920" y="170374"/>
                    <a:pt x="8821848" y="168783"/>
                    <a:pt x="8819709" y="166863"/>
                  </a:cubicBezTo>
                  <a:cubicBezTo>
                    <a:pt x="8815156" y="172293"/>
                    <a:pt x="8814882" y="179315"/>
                    <a:pt x="8818337" y="185239"/>
                  </a:cubicBezTo>
                  <a:cubicBezTo>
                    <a:pt x="8816198" y="189133"/>
                    <a:pt x="8813346" y="192534"/>
                    <a:pt x="8814114" y="196593"/>
                  </a:cubicBezTo>
                  <a:cubicBezTo>
                    <a:pt x="8814936" y="200488"/>
                    <a:pt x="8818228" y="204492"/>
                    <a:pt x="8823000" y="207893"/>
                  </a:cubicBezTo>
                  <a:cubicBezTo>
                    <a:pt x="8827773" y="211678"/>
                    <a:pt x="8830021" y="215353"/>
                    <a:pt x="8831887" y="219577"/>
                  </a:cubicBezTo>
                  <a:cubicBezTo>
                    <a:pt x="8834245" y="224239"/>
                    <a:pt x="8832600" y="229176"/>
                    <a:pt x="8831502" y="234113"/>
                  </a:cubicBezTo>
                  <a:cubicBezTo>
                    <a:pt x="8830021" y="241189"/>
                    <a:pt x="8827663" y="261430"/>
                    <a:pt x="8826017" y="280628"/>
                  </a:cubicBezTo>
                  <a:cubicBezTo>
                    <a:pt x="8821793" y="260881"/>
                    <a:pt x="8815431" y="241298"/>
                    <a:pt x="8810109" y="221606"/>
                  </a:cubicBezTo>
                  <a:cubicBezTo>
                    <a:pt x="8809726" y="220125"/>
                    <a:pt x="8809287" y="218644"/>
                    <a:pt x="8808903" y="217163"/>
                  </a:cubicBezTo>
                  <a:cubicBezTo>
                    <a:pt x="8809616" y="216560"/>
                    <a:pt x="8810219" y="215956"/>
                    <a:pt x="8810877" y="215353"/>
                  </a:cubicBezTo>
                  <a:cubicBezTo>
                    <a:pt x="8810219" y="215847"/>
                    <a:pt x="8809561" y="216340"/>
                    <a:pt x="8808848" y="216889"/>
                  </a:cubicBezTo>
                  <a:cubicBezTo>
                    <a:pt x="8802431" y="192973"/>
                    <a:pt x="8795244" y="169331"/>
                    <a:pt x="8797164" y="145196"/>
                  </a:cubicBezTo>
                  <a:cubicBezTo>
                    <a:pt x="8792392" y="148707"/>
                    <a:pt x="8788388" y="156660"/>
                    <a:pt x="8785097" y="166424"/>
                  </a:cubicBezTo>
                  <a:cubicBezTo>
                    <a:pt x="8783396" y="163297"/>
                    <a:pt x="8781641" y="160226"/>
                    <a:pt x="8779776" y="157099"/>
                  </a:cubicBezTo>
                  <a:cubicBezTo>
                    <a:pt x="8778734" y="155453"/>
                    <a:pt x="8778843" y="153753"/>
                    <a:pt x="8779885" y="152107"/>
                  </a:cubicBezTo>
                  <a:cubicBezTo>
                    <a:pt x="8795299" y="126436"/>
                    <a:pt x="8809890" y="100655"/>
                    <a:pt x="8823439" y="74819"/>
                  </a:cubicBezTo>
                  <a:cubicBezTo>
                    <a:pt x="8824755" y="72625"/>
                    <a:pt x="8826127" y="70486"/>
                    <a:pt x="8826565" y="68237"/>
                  </a:cubicBezTo>
                  <a:cubicBezTo>
                    <a:pt x="8805447" y="90014"/>
                    <a:pt x="8785371" y="112010"/>
                    <a:pt x="8765569" y="134006"/>
                  </a:cubicBezTo>
                  <a:cubicBezTo>
                    <a:pt x="8765295" y="133786"/>
                    <a:pt x="8765185" y="133567"/>
                    <a:pt x="8764965" y="133403"/>
                  </a:cubicBezTo>
                  <a:cubicBezTo>
                    <a:pt x="8766172" y="131428"/>
                    <a:pt x="8767598" y="129453"/>
                    <a:pt x="8769354" y="127533"/>
                  </a:cubicBezTo>
                  <a:cubicBezTo>
                    <a:pt x="8767324" y="129124"/>
                    <a:pt x="8765624" y="130825"/>
                    <a:pt x="8764143" y="132580"/>
                  </a:cubicBezTo>
                  <a:cubicBezTo>
                    <a:pt x="8763484" y="131757"/>
                    <a:pt x="8762936" y="130934"/>
                    <a:pt x="8762442" y="130111"/>
                  </a:cubicBezTo>
                  <a:cubicBezTo>
                    <a:pt x="8760248" y="126985"/>
                    <a:pt x="8757889" y="123913"/>
                    <a:pt x="8755531" y="120841"/>
                  </a:cubicBezTo>
                  <a:cubicBezTo>
                    <a:pt x="8756409" y="118976"/>
                    <a:pt x="8757396" y="117056"/>
                    <a:pt x="8758493" y="115191"/>
                  </a:cubicBezTo>
                  <a:cubicBezTo>
                    <a:pt x="8762388" y="108499"/>
                    <a:pt x="8767818" y="101917"/>
                    <a:pt x="8774455" y="95554"/>
                  </a:cubicBezTo>
                  <a:cubicBezTo>
                    <a:pt x="8770341" y="98571"/>
                    <a:pt x="8766830" y="101752"/>
                    <a:pt x="8763649" y="104989"/>
                  </a:cubicBezTo>
                  <a:cubicBezTo>
                    <a:pt x="8760523" y="108225"/>
                    <a:pt x="8757835" y="111516"/>
                    <a:pt x="8755531" y="114862"/>
                  </a:cubicBezTo>
                  <a:cubicBezTo>
                    <a:pt x="8754818" y="115959"/>
                    <a:pt x="8754160" y="117056"/>
                    <a:pt x="8753501" y="118153"/>
                  </a:cubicBezTo>
                  <a:cubicBezTo>
                    <a:pt x="8751087" y="115082"/>
                    <a:pt x="8748619" y="111955"/>
                    <a:pt x="8746096" y="108883"/>
                  </a:cubicBezTo>
                  <a:cubicBezTo>
                    <a:pt x="8746645" y="106415"/>
                    <a:pt x="8747303" y="104001"/>
                    <a:pt x="8748181" y="101533"/>
                  </a:cubicBezTo>
                  <a:cubicBezTo>
                    <a:pt x="8750594" y="94018"/>
                    <a:pt x="8754983" y="86558"/>
                    <a:pt x="8762497" y="79537"/>
                  </a:cubicBezTo>
                  <a:lnTo>
                    <a:pt x="8762497" y="79537"/>
                  </a:lnTo>
                  <a:cubicBezTo>
                    <a:pt x="8765185" y="78111"/>
                    <a:pt x="8766556" y="76410"/>
                    <a:pt x="8767928" y="74765"/>
                  </a:cubicBezTo>
                  <a:cubicBezTo>
                    <a:pt x="8766282" y="76410"/>
                    <a:pt x="8764527" y="78056"/>
                    <a:pt x="8761784" y="79372"/>
                  </a:cubicBezTo>
                  <a:lnTo>
                    <a:pt x="8761784" y="79372"/>
                  </a:lnTo>
                  <a:cubicBezTo>
                    <a:pt x="8761784" y="79372"/>
                    <a:pt x="8761784" y="79372"/>
                    <a:pt x="8761784" y="79372"/>
                  </a:cubicBezTo>
                  <a:cubicBezTo>
                    <a:pt x="8753008" y="86229"/>
                    <a:pt x="8748071" y="93744"/>
                    <a:pt x="8744944" y="101314"/>
                  </a:cubicBezTo>
                  <a:cubicBezTo>
                    <a:pt x="8744396" y="102740"/>
                    <a:pt x="8743957" y="104111"/>
                    <a:pt x="8743573" y="105537"/>
                  </a:cubicBezTo>
                  <a:cubicBezTo>
                    <a:pt x="8735784" y="96157"/>
                    <a:pt x="8727501" y="86887"/>
                    <a:pt x="8718670" y="77672"/>
                  </a:cubicBezTo>
                  <a:cubicBezTo>
                    <a:pt x="8723771" y="88643"/>
                    <a:pt x="8729146" y="99668"/>
                    <a:pt x="8734083" y="110638"/>
                  </a:cubicBezTo>
                  <a:cubicBezTo>
                    <a:pt x="8736058" y="115301"/>
                    <a:pt x="8737868" y="120018"/>
                    <a:pt x="8739678" y="124681"/>
                  </a:cubicBezTo>
                  <a:cubicBezTo>
                    <a:pt x="8738691" y="132141"/>
                    <a:pt x="8737429" y="139546"/>
                    <a:pt x="8734741" y="146896"/>
                  </a:cubicBezTo>
                  <a:cubicBezTo>
                    <a:pt x="8734083" y="148597"/>
                    <a:pt x="8733315" y="150297"/>
                    <a:pt x="8732438" y="151998"/>
                  </a:cubicBezTo>
                  <a:cubicBezTo>
                    <a:pt x="8729804" y="153040"/>
                    <a:pt x="8727008" y="154082"/>
                    <a:pt x="8724155" y="155124"/>
                  </a:cubicBezTo>
                  <a:cubicBezTo>
                    <a:pt x="8725745" y="152930"/>
                    <a:pt x="8726404" y="150571"/>
                    <a:pt x="8725745" y="147884"/>
                  </a:cubicBezTo>
                  <a:cubicBezTo>
                    <a:pt x="8724045" y="142508"/>
                    <a:pt x="8717957" y="137352"/>
                    <a:pt x="8711813" y="132360"/>
                  </a:cubicBezTo>
                  <a:cubicBezTo>
                    <a:pt x="8711703" y="130276"/>
                    <a:pt x="8711539" y="128137"/>
                    <a:pt x="8711374" y="126052"/>
                  </a:cubicBezTo>
                  <a:cubicBezTo>
                    <a:pt x="8710716" y="116782"/>
                    <a:pt x="8710003" y="107512"/>
                    <a:pt x="8712032" y="98242"/>
                  </a:cubicBezTo>
                  <a:cubicBezTo>
                    <a:pt x="8713458" y="88972"/>
                    <a:pt x="8716091" y="79756"/>
                    <a:pt x="8719986" y="70541"/>
                  </a:cubicBezTo>
                  <a:cubicBezTo>
                    <a:pt x="8721906" y="65988"/>
                    <a:pt x="8724265" y="61381"/>
                    <a:pt x="8727062" y="56883"/>
                  </a:cubicBezTo>
                  <a:cubicBezTo>
                    <a:pt x="8729750" y="52330"/>
                    <a:pt x="8732986" y="47887"/>
                    <a:pt x="8736552" y="43444"/>
                  </a:cubicBezTo>
                  <a:cubicBezTo>
                    <a:pt x="8727830" y="52110"/>
                    <a:pt x="8721577" y="61161"/>
                    <a:pt x="8717024" y="70322"/>
                  </a:cubicBezTo>
                  <a:cubicBezTo>
                    <a:pt x="8712471" y="79482"/>
                    <a:pt x="8709839" y="88807"/>
                    <a:pt x="8708083" y="98132"/>
                  </a:cubicBezTo>
                  <a:cubicBezTo>
                    <a:pt x="8706383" y="107457"/>
                    <a:pt x="8707041" y="116837"/>
                    <a:pt x="8708357" y="126107"/>
                  </a:cubicBezTo>
                  <a:cubicBezTo>
                    <a:pt x="8708576" y="127478"/>
                    <a:pt x="8708741" y="128905"/>
                    <a:pt x="8708961" y="130276"/>
                  </a:cubicBezTo>
                  <a:cubicBezTo>
                    <a:pt x="8705725" y="138120"/>
                    <a:pt x="8684770" y="147226"/>
                    <a:pt x="8690475" y="155124"/>
                  </a:cubicBezTo>
                  <a:cubicBezTo>
                    <a:pt x="8690475" y="155124"/>
                    <a:pt x="8690475" y="155124"/>
                    <a:pt x="8690475" y="155179"/>
                  </a:cubicBezTo>
                  <a:cubicBezTo>
                    <a:pt x="8688884" y="154576"/>
                    <a:pt x="8687293" y="154027"/>
                    <a:pt x="8685758" y="153424"/>
                  </a:cubicBezTo>
                  <a:cubicBezTo>
                    <a:pt x="8684551" y="149365"/>
                    <a:pt x="8684496" y="145306"/>
                    <a:pt x="8684880" y="141192"/>
                  </a:cubicBezTo>
                  <a:cubicBezTo>
                    <a:pt x="8685648" y="132964"/>
                    <a:pt x="8688446" y="124736"/>
                    <a:pt x="8689049" y="116398"/>
                  </a:cubicBezTo>
                  <a:cubicBezTo>
                    <a:pt x="8689378" y="108060"/>
                    <a:pt x="8688281" y="99778"/>
                    <a:pt x="8685977" y="91550"/>
                  </a:cubicBezTo>
                  <a:cubicBezTo>
                    <a:pt x="8684825" y="87436"/>
                    <a:pt x="8683454" y="83322"/>
                    <a:pt x="8681973" y="79263"/>
                  </a:cubicBezTo>
                  <a:cubicBezTo>
                    <a:pt x="8680328" y="75203"/>
                    <a:pt x="8678737" y="71144"/>
                    <a:pt x="8676872" y="67030"/>
                  </a:cubicBezTo>
                  <a:lnTo>
                    <a:pt x="8680053" y="79372"/>
                  </a:lnTo>
                  <a:cubicBezTo>
                    <a:pt x="8681150" y="83486"/>
                    <a:pt x="8682192" y="87600"/>
                    <a:pt x="8682960" y="91714"/>
                  </a:cubicBezTo>
                  <a:cubicBezTo>
                    <a:pt x="8684606" y="99942"/>
                    <a:pt x="8685758" y="108170"/>
                    <a:pt x="8685100" y="116398"/>
                  </a:cubicBezTo>
                  <a:cubicBezTo>
                    <a:pt x="8684825" y="124626"/>
                    <a:pt x="8681973" y="132854"/>
                    <a:pt x="8681863" y="141192"/>
                  </a:cubicBezTo>
                  <a:cubicBezTo>
                    <a:pt x="8681808" y="144977"/>
                    <a:pt x="8682192" y="148761"/>
                    <a:pt x="8683509" y="152491"/>
                  </a:cubicBezTo>
                  <a:cubicBezTo>
                    <a:pt x="8682028" y="151888"/>
                    <a:pt x="8680547" y="151285"/>
                    <a:pt x="8679230" y="150571"/>
                  </a:cubicBezTo>
                  <a:cubicBezTo>
                    <a:pt x="8678956" y="153424"/>
                    <a:pt x="8677804" y="156605"/>
                    <a:pt x="8676927" y="159787"/>
                  </a:cubicBezTo>
                  <a:cubicBezTo>
                    <a:pt x="8676433" y="157648"/>
                    <a:pt x="8675994" y="155563"/>
                    <a:pt x="8675555" y="153424"/>
                  </a:cubicBezTo>
                  <a:cubicBezTo>
                    <a:pt x="8674787" y="149639"/>
                    <a:pt x="8674019" y="145854"/>
                    <a:pt x="8673361" y="142014"/>
                  </a:cubicBezTo>
                  <a:cubicBezTo>
                    <a:pt x="8671990" y="134390"/>
                    <a:pt x="8670124" y="126820"/>
                    <a:pt x="8667492" y="119250"/>
                  </a:cubicBezTo>
                  <a:cubicBezTo>
                    <a:pt x="8664694" y="111681"/>
                    <a:pt x="8660909" y="104166"/>
                    <a:pt x="8654711" y="96980"/>
                  </a:cubicBezTo>
                  <a:lnTo>
                    <a:pt x="8654711" y="96980"/>
                  </a:lnTo>
                  <a:cubicBezTo>
                    <a:pt x="8654711" y="96980"/>
                    <a:pt x="8654711" y="96980"/>
                    <a:pt x="8654711" y="96980"/>
                  </a:cubicBezTo>
                  <a:cubicBezTo>
                    <a:pt x="8652352" y="95006"/>
                    <a:pt x="8650487" y="92866"/>
                    <a:pt x="8648129" y="90782"/>
                  </a:cubicBezTo>
                  <a:cubicBezTo>
                    <a:pt x="8651475" y="84693"/>
                    <a:pt x="8654876" y="78659"/>
                    <a:pt x="8658057" y="72570"/>
                  </a:cubicBezTo>
                  <a:cubicBezTo>
                    <a:pt x="8658496" y="71364"/>
                    <a:pt x="8658550" y="70212"/>
                    <a:pt x="8658660" y="69005"/>
                  </a:cubicBezTo>
                  <a:cubicBezTo>
                    <a:pt x="8657124" y="71967"/>
                    <a:pt x="8654108" y="74765"/>
                    <a:pt x="8651310" y="77562"/>
                  </a:cubicBezTo>
                  <a:cubicBezTo>
                    <a:pt x="8632715" y="97145"/>
                    <a:pt x="8614723" y="116782"/>
                    <a:pt x="8596951" y="136474"/>
                  </a:cubicBezTo>
                  <a:cubicBezTo>
                    <a:pt x="8593440" y="133019"/>
                    <a:pt x="8589875" y="129563"/>
                    <a:pt x="8586255" y="126162"/>
                  </a:cubicBezTo>
                  <a:cubicBezTo>
                    <a:pt x="8587023" y="119634"/>
                    <a:pt x="8587242" y="113162"/>
                    <a:pt x="8586419" y="106634"/>
                  </a:cubicBezTo>
                  <a:cubicBezTo>
                    <a:pt x="8585322" y="97309"/>
                    <a:pt x="8582414" y="88039"/>
                    <a:pt x="8576984" y="79043"/>
                  </a:cubicBezTo>
                  <a:cubicBezTo>
                    <a:pt x="8578850" y="83596"/>
                    <a:pt x="8580440" y="88204"/>
                    <a:pt x="8581427" y="92811"/>
                  </a:cubicBezTo>
                  <a:cubicBezTo>
                    <a:pt x="8582524" y="97419"/>
                    <a:pt x="8583182" y="102027"/>
                    <a:pt x="8583347" y="106689"/>
                  </a:cubicBezTo>
                  <a:cubicBezTo>
                    <a:pt x="8583622" y="112065"/>
                    <a:pt x="8583402" y="117495"/>
                    <a:pt x="8582854" y="122871"/>
                  </a:cubicBezTo>
                  <a:cubicBezTo>
                    <a:pt x="8567879" y="108664"/>
                    <a:pt x="8551971" y="94567"/>
                    <a:pt x="8534034" y="80908"/>
                  </a:cubicBezTo>
                  <a:cubicBezTo>
                    <a:pt x="8538807" y="87929"/>
                    <a:pt x="8544621" y="94841"/>
                    <a:pt x="8549558" y="101862"/>
                  </a:cubicBezTo>
                  <a:cubicBezTo>
                    <a:pt x="8559760" y="116398"/>
                    <a:pt x="8569799" y="130934"/>
                    <a:pt x="8578136" y="145635"/>
                  </a:cubicBezTo>
                  <a:cubicBezTo>
                    <a:pt x="8576271" y="151120"/>
                    <a:pt x="8573858" y="156605"/>
                    <a:pt x="8571444" y="162091"/>
                  </a:cubicBezTo>
                  <a:cubicBezTo>
                    <a:pt x="8570512" y="164175"/>
                    <a:pt x="8569579" y="166205"/>
                    <a:pt x="8568701" y="168289"/>
                  </a:cubicBezTo>
                  <a:cubicBezTo>
                    <a:pt x="8560748" y="172952"/>
                    <a:pt x="8552849" y="177724"/>
                    <a:pt x="8549174" y="182990"/>
                  </a:cubicBezTo>
                  <a:cubicBezTo>
                    <a:pt x="8547528" y="185678"/>
                    <a:pt x="8547309" y="188036"/>
                    <a:pt x="8548076" y="190285"/>
                  </a:cubicBezTo>
                  <a:cubicBezTo>
                    <a:pt x="8545663" y="189133"/>
                    <a:pt x="8543195" y="187981"/>
                    <a:pt x="8541001" y="186829"/>
                  </a:cubicBezTo>
                  <a:cubicBezTo>
                    <a:pt x="8540726" y="185074"/>
                    <a:pt x="8540616" y="183374"/>
                    <a:pt x="8540562" y="181618"/>
                  </a:cubicBezTo>
                  <a:cubicBezTo>
                    <a:pt x="8540562" y="174049"/>
                    <a:pt x="8542098" y="166424"/>
                    <a:pt x="8543962" y="158854"/>
                  </a:cubicBezTo>
                  <a:cubicBezTo>
                    <a:pt x="8545718" y="151230"/>
                    <a:pt x="8547309" y="143605"/>
                    <a:pt x="8547254" y="135926"/>
                  </a:cubicBezTo>
                  <a:cubicBezTo>
                    <a:pt x="8546980" y="128246"/>
                    <a:pt x="8544895" y="120512"/>
                    <a:pt x="8538697" y="113326"/>
                  </a:cubicBezTo>
                  <a:lnTo>
                    <a:pt x="8538697" y="113326"/>
                  </a:lnTo>
                  <a:cubicBezTo>
                    <a:pt x="8538697" y="113326"/>
                    <a:pt x="8538697" y="113326"/>
                    <a:pt x="8538697" y="113326"/>
                  </a:cubicBezTo>
                  <a:cubicBezTo>
                    <a:pt x="8536448" y="111900"/>
                    <a:pt x="8535351" y="110145"/>
                    <a:pt x="8534309" y="108444"/>
                  </a:cubicBezTo>
                  <a:cubicBezTo>
                    <a:pt x="8534967" y="110200"/>
                    <a:pt x="8535789" y="111955"/>
                    <a:pt x="8537874" y="113491"/>
                  </a:cubicBezTo>
                  <a:lnTo>
                    <a:pt x="8537874" y="113491"/>
                  </a:lnTo>
                  <a:cubicBezTo>
                    <a:pt x="8542756" y="120786"/>
                    <a:pt x="8544347" y="128356"/>
                    <a:pt x="8543962" y="135926"/>
                  </a:cubicBezTo>
                  <a:cubicBezTo>
                    <a:pt x="8543853" y="143496"/>
                    <a:pt x="8541824" y="151120"/>
                    <a:pt x="8540178" y="158690"/>
                  </a:cubicBezTo>
                  <a:cubicBezTo>
                    <a:pt x="8538642" y="166314"/>
                    <a:pt x="8536942" y="173994"/>
                    <a:pt x="8537710" y="181618"/>
                  </a:cubicBezTo>
                  <a:cubicBezTo>
                    <a:pt x="8537874" y="183045"/>
                    <a:pt x="8538093" y="184471"/>
                    <a:pt x="8538368" y="185897"/>
                  </a:cubicBezTo>
                  <a:cubicBezTo>
                    <a:pt x="8535570" y="187872"/>
                    <a:pt x="8533102" y="190340"/>
                    <a:pt x="8531237" y="192918"/>
                  </a:cubicBezTo>
                  <a:lnTo>
                    <a:pt x="8527946" y="188530"/>
                  </a:lnTo>
                  <a:lnTo>
                    <a:pt x="8530469" y="179808"/>
                  </a:lnTo>
                  <a:cubicBezTo>
                    <a:pt x="8531566" y="176352"/>
                    <a:pt x="8532443" y="172897"/>
                    <a:pt x="8533047" y="169441"/>
                  </a:cubicBezTo>
                  <a:cubicBezTo>
                    <a:pt x="8533925" y="162530"/>
                    <a:pt x="8533870" y="155563"/>
                    <a:pt x="8531840" y="148652"/>
                  </a:cubicBezTo>
                  <a:cubicBezTo>
                    <a:pt x="8530798" y="145196"/>
                    <a:pt x="8529372" y="141795"/>
                    <a:pt x="8527452" y="138449"/>
                  </a:cubicBezTo>
                  <a:cubicBezTo>
                    <a:pt x="8525477" y="135103"/>
                    <a:pt x="8523174" y="131812"/>
                    <a:pt x="8520211" y="128576"/>
                  </a:cubicBezTo>
                  <a:cubicBezTo>
                    <a:pt x="8524435" y="135213"/>
                    <a:pt x="8527397" y="142014"/>
                    <a:pt x="8528769" y="148816"/>
                  </a:cubicBezTo>
                  <a:cubicBezTo>
                    <a:pt x="8530195" y="155618"/>
                    <a:pt x="8530304" y="162530"/>
                    <a:pt x="8529043" y="169331"/>
                  </a:cubicBezTo>
                  <a:cubicBezTo>
                    <a:pt x="8528604" y="172787"/>
                    <a:pt x="8527836" y="176188"/>
                    <a:pt x="8526848" y="179589"/>
                  </a:cubicBezTo>
                  <a:cubicBezTo>
                    <a:pt x="8526081" y="183045"/>
                    <a:pt x="8524983" y="186445"/>
                    <a:pt x="8524435" y="189901"/>
                  </a:cubicBezTo>
                  <a:cubicBezTo>
                    <a:pt x="8523887" y="193357"/>
                    <a:pt x="8523667" y="196867"/>
                    <a:pt x="8524819" y="200323"/>
                  </a:cubicBezTo>
                  <a:cubicBezTo>
                    <a:pt x="8525313" y="201695"/>
                    <a:pt x="8526135" y="203066"/>
                    <a:pt x="8527123" y="204437"/>
                  </a:cubicBezTo>
                  <a:cubicBezTo>
                    <a:pt x="8525093" y="203340"/>
                    <a:pt x="8523228" y="202188"/>
                    <a:pt x="8521747" y="200927"/>
                  </a:cubicBezTo>
                  <a:cubicBezTo>
                    <a:pt x="8520321" y="195990"/>
                    <a:pt x="8518895" y="191053"/>
                    <a:pt x="8517359" y="186061"/>
                  </a:cubicBezTo>
                  <a:cubicBezTo>
                    <a:pt x="8518237" y="183154"/>
                    <a:pt x="8518840" y="180192"/>
                    <a:pt x="8518950" y="177285"/>
                  </a:cubicBezTo>
                  <a:cubicBezTo>
                    <a:pt x="8519060" y="174433"/>
                    <a:pt x="8518840" y="171580"/>
                    <a:pt x="8518017" y="168728"/>
                  </a:cubicBezTo>
                  <a:cubicBezTo>
                    <a:pt x="8517085" y="165930"/>
                    <a:pt x="8515659" y="163078"/>
                    <a:pt x="8513410" y="160445"/>
                  </a:cubicBezTo>
                  <a:cubicBezTo>
                    <a:pt x="8516262" y="165985"/>
                    <a:pt x="8516865" y="171635"/>
                    <a:pt x="8515933" y="177230"/>
                  </a:cubicBezTo>
                  <a:cubicBezTo>
                    <a:pt x="8515769" y="177998"/>
                    <a:pt x="8515604" y="178766"/>
                    <a:pt x="8515439" y="179589"/>
                  </a:cubicBezTo>
                  <a:cubicBezTo>
                    <a:pt x="8505730" y="148103"/>
                    <a:pt x="8494266" y="116727"/>
                    <a:pt x="8479949" y="85571"/>
                  </a:cubicBezTo>
                  <a:cubicBezTo>
                    <a:pt x="8479565" y="91934"/>
                    <a:pt x="8480991" y="98297"/>
                    <a:pt x="8481430" y="104660"/>
                  </a:cubicBezTo>
                  <a:cubicBezTo>
                    <a:pt x="8482363" y="122267"/>
                    <a:pt x="8484502" y="139875"/>
                    <a:pt x="8483734" y="157483"/>
                  </a:cubicBezTo>
                  <a:cubicBezTo>
                    <a:pt x="8464810" y="135432"/>
                    <a:pt x="8444514" y="113601"/>
                    <a:pt x="8423122" y="91934"/>
                  </a:cubicBezTo>
                  <a:cubicBezTo>
                    <a:pt x="8423615" y="89739"/>
                    <a:pt x="8424218" y="87600"/>
                    <a:pt x="8424877" y="85406"/>
                  </a:cubicBezTo>
                  <a:cubicBezTo>
                    <a:pt x="8423835" y="87216"/>
                    <a:pt x="8422957" y="89081"/>
                    <a:pt x="8422134" y="90946"/>
                  </a:cubicBezTo>
                  <a:cubicBezTo>
                    <a:pt x="8412151" y="80853"/>
                    <a:pt x="8401894" y="70815"/>
                    <a:pt x="8391471" y="60777"/>
                  </a:cubicBezTo>
                  <a:cubicBezTo>
                    <a:pt x="8391745" y="59351"/>
                    <a:pt x="8391965" y="57870"/>
                    <a:pt x="8392458" y="56444"/>
                  </a:cubicBezTo>
                  <a:cubicBezTo>
                    <a:pt x="8391745" y="57705"/>
                    <a:pt x="8391307" y="58967"/>
                    <a:pt x="8390923" y="60229"/>
                  </a:cubicBezTo>
                  <a:cubicBezTo>
                    <a:pt x="8384067" y="53701"/>
                    <a:pt x="8377155" y="47174"/>
                    <a:pt x="8370079" y="40646"/>
                  </a:cubicBezTo>
                  <a:lnTo>
                    <a:pt x="8371560" y="40482"/>
                  </a:lnTo>
                  <a:lnTo>
                    <a:pt x="8368214" y="40482"/>
                  </a:lnTo>
                  <a:cubicBezTo>
                    <a:pt x="8374851" y="50245"/>
                    <a:pt x="8381653" y="59954"/>
                    <a:pt x="8388564" y="69663"/>
                  </a:cubicBezTo>
                  <a:cubicBezTo>
                    <a:pt x="8388071" y="75478"/>
                    <a:pt x="8388784" y="81347"/>
                    <a:pt x="8390100" y="87161"/>
                  </a:cubicBezTo>
                  <a:cubicBezTo>
                    <a:pt x="8392020" y="94786"/>
                    <a:pt x="8394653" y="102356"/>
                    <a:pt x="8397780" y="109871"/>
                  </a:cubicBezTo>
                  <a:cubicBezTo>
                    <a:pt x="8399370" y="113655"/>
                    <a:pt x="8400851" y="117385"/>
                    <a:pt x="8402332" y="121170"/>
                  </a:cubicBezTo>
                  <a:cubicBezTo>
                    <a:pt x="8403155" y="123255"/>
                    <a:pt x="8403978" y="125394"/>
                    <a:pt x="8404746" y="127478"/>
                  </a:cubicBezTo>
                  <a:cubicBezTo>
                    <a:pt x="8402058" y="124516"/>
                    <a:pt x="8399096" y="121554"/>
                    <a:pt x="8397176" y="118812"/>
                  </a:cubicBezTo>
                  <a:cubicBezTo>
                    <a:pt x="8396298" y="119634"/>
                    <a:pt x="8395256" y="120348"/>
                    <a:pt x="8394159" y="121115"/>
                  </a:cubicBezTo>
                  <a:cubicBezTo>
                    <a:pt x="8393226" y="117495"/>
                    <a:pt x="8391471" y="113875"/>
                    <a:pt x="8389277" y="110309"/>
                  </a:cubicBezTo>
                  <a:cubicBezTo>
                    <a:pt x="8389661" y="109706"/>
                    <a:pt x="8390155" y="109103"/>
                    <a:pt x="8390539" y="108444"/>
                  </a:cubicBezTo>
                  <a:cubicBezTo>
                    <a:pt x="8389935" y="108828"/>
                    <a:pt x="8389442" y="109267"/>
                    <a:pt x="8388893" y="109706"/>
                  </a:cubicBezTo>
                  <a:cubicBezTo>
                    <a:pt x="8383902" y="101752"/>
                    <a:pt x="8376442" y="94183"/>
                    <a:pt x="8371450" y="86339"/>
                  </a:cubicBezTo>
                  <a:cubicBezTo>
                    <a:pt x="8366020" y="78440"/>
                    <a:pt x="8362289" y="70376"/>
                    <a:pt x="8359053" y="62203"/>
                  </a:cubicBezTo>
                  <a:cubicBezTo>
                    <a:pt x="8357408" y="58144"/>
                    <a:pt x="8355982" y="54030"/>
                    <a:pt x="8354665" y="49971"/>
                  </a:cubicBezTo>
                  <a:lnTo>
                    <a:pt x="8350497" y="37684"/>
                  </a:lnTo>
                  <a:cubicBezTo>
                    <a:pt x="8351045" y="41798"/>
                    <a:pt x="8351868" y="45912"/>
                    <a:pt x="8352690" y="50081"/>
                  </a:cubicBezTo>
                  <a:cubicBezTo>
                    <a:pt x="8353623" y="54195"/>
                    <a:pt x="8354720" y="58309"/>
                    <a:pt x="8355982" y="62423"/>
                  </a:cubicBezTo>
                  <a:cubicBezTo>
                    <a:pt x="8358560" y="70651"/>
                    <a:pt x="8362399" y="78769"/>
                    <a:pt x="8367556" y="86778"/>
                  </a:cubicBezTo>
                  <a:cubicBezTo>
                    <a:pt x="8373041" y="94786"/>
                    <a:pt x="8380556" y="102411"/>
                    <a:pt x="8386096" y="110309"/>
                  </a:cubicBezTo>
                  <a:cubicBezTo>
                    <a:pt x="8386315" y="110638"/>
                    <a:pt x="8386535" y="110968"/>
                    <a:pt x="8386754" y="111242"/>
                  </a:cubicBezTo>
                  <a:cubicBezTo>
                    <a:pt x="8384835" y="112723"/>
                    <a:pt x="8383024" y="114204"/>
                    <a:pt x="8381214" y="115685"/>
                  </a:cubicBezTo>
                  <a:cubicBezTo>
                    <a:pt x="8373260" y="111077"/>
                    <a:pt x="8361357" y="106854"/>
                    <a:pt x="8356475" y="102301"/>
                  </a:cubicBezTo>
                  <a:cubicBezTo>
                    <a:pt x="8355872" y="100930"/>
                    <a:pt x="8355214" y="99558"/>
                    <a:pt x="8354611" y="98187"/>
                  </a:cubicBezTo>
                  <a:cubicBezTo>
                    <a:pt x="8350442" y="89081"/>
                    <a:pt x="8345615" y="79921"/>
                    <a:pt x="8338483" y="71089"/>
                  </a:cubicBezTo>
                  <a:cubicBezTo>
                    <a:pt x="8331353" y="62313"/>
                    <a:pt x="8323344" y="53591"/>
                    <a:pt x="8313580" y="45199"/>
                  </a:cubicBezTo>
                  <a:cubicBezTo>
                    <a:pt x="8303817" y="36806"/>
                    <a:pt x="8292462" y="28798"/>
                    <a:pt x="8278968" y="21338"/>
                  </a:cubicBezTo>
                  <a:cubicBezTo>
                    <a:pt x="8285002" y="25232"/>
                    <a:pt x="8290762" y="29237"/>
                    <a:pt x="8295972" y="33296"/>
                  </a:cubicBezTo>
                  <a:cubicBezTo>
                    <a:pt x="8301348" y="37355"/>
                    <a:pt x="8306230" y="41469"/>
                    <a:pt x="8310783" y="45693"/>
                  </a:cubicBezTo>
                  <a:cubicBezTo>
                    <a:pt x="8319943" y="54140"/>
                    <a:pt x="8327897" y="62752"/>
                    <a:pt x="8334699" y="71583"/>
                  </a:cubicBezTo>
                  <a:cubicBezTo>
                    <a:pt x="8342049" y="80305"/>
                    <a:pt x="8346821" y="89355"/>
                    <a:pt x="8351593" y="98406"/>
                  </a:cubicBezTo>
                  <a:cubicBezTo>
                    <a:pt x="8352690" y="100436"/>
                    <a:pt x="8353788" y="102520"/>
                    <a:pt x="8354884" y="104550"/>
                  </a:cubicBezTo>
                  <a:cubicBezTo>
                    <a:pt x="8353678" y="106744"/>
                    <a:pt x="8352526" y="108993"/>
                    <a:pt x="8351593" y="111187"/>
                  </a:cubicBezTo>
                  <a:cubicBezTo>
                    <a:pt x="8341281" y="101314"/>
                    <a:pt x="8330365" y="91604"/>
                    <a:pt x="8319120" y="81950"/>
                  </a:cubicBezTo>
                  <a:cubicBezTo>
                    <a:pt x="8316652" y="75203"/>
                    <a:pt x="8315226" y="68402"/>
                    <a:pt x="8313800" y="61600"/>
                  </a:cubicBezTo>
                  <a:cubicBezTo>
                    <a:pt x="8311880" y="66208"/>
                    <a:pt x="8312758" y="70925"/>
                    <a:pt x="8311825" y="75587"/>
                  </a:cubicBezTo>
                  <a:cubicBezTo>
                    <a:pt x="8308644" y="73832"/>
                    <a:pt x="8306778" y="71693"/>
                    <a:pt x="8303707" y="69938"/>
                  </a:cubicBezTo>
                  <a:cubicBezTo>
                    <a:pt x="8305681" y="73503"/>
                    <a:pt x="8309960" y="76849"/>
                    <a:pt x="8311002" y="80524"/>
                  </a:cubicBezTo>
                  <a:cubicBezTo>
                    <a:pt x="8311002" y="82005"/>
                    <a:pt x="8311002" y="83431"/>
                    <a:pt x="8310892" y="84912"/>
                  </a:cubicBezTo>
                  <a:cubicBezTo>
                    <a:pt x="8308918" y="82664"/>
                    <a:pt x="8306833" y="80469"/>
                    <a:pt x="8304530" y="78220"/>
                  </a:cubicBezTo>
                  <a:cubicBezTo>
                    <a:pt x="8297070" y="71254"/>
                    <a:pt x="8287909" y="64452"/>
                    <a:pt x="8275402" y="58857"/>
                  </a:cubicBezTo>
                  <a:lnTo>
                    <a:pt x="8275402" y="58857"/>
                  </a:lnTo>
                  <a:cubicBezTo>
                    <a:pt x="8275402" y="58857"/>
                    <a:pt x="8275402" y="58857"/>
                    <a:pt x="8275402" y="58857"/>
                  </a:cubicBezTo>
                  <a:cubicBezTo>
                    <a:pt x="8272002" y="57870"/>
                    <a:pt x="8269314" y="56499"/>
                    <a:pt x="8266791" y="55127"/>
                  </a:cubicBezTo>
                  <a:cubicBezTo>
                    <a:pt x="8269039" y="56608"/>
                    <a:pt x="8271398" y="58089"/>
                    <a:pt x="8274854" y="59186"/>
                  </a:cubicBezTo>
                  <a:lnTo>
                    <a:pt x="8274799" y="59186"/>
                  </a:lnTo>
                  <a:cubicBezTo>
                    <a:pt x="8286208" y="65111"/>
                    <a:pt x="8294766" y="71803"/>
                    <a:pt x="8301513" y="78824"/>
                  </a:cubicBezTo>
                  <a:cubicBezTo>
                    <a:pt x="8304968" y="82280"/>
                    <a:pt x="8307985" y="85735"/>
                    <a:pt x="8310783" y="89301"/>
                  </a:cubicBezTo>
                  <a:cubicBezTo>
                    <a:pt x="8310673" y="90727"/>
                    <a:pt x="8310618" y="92098"/>
                    <a:pt x="8310508" y="93524"/>
                  </a:cubicBezTo>
                  <a:cubicBezTo>
                    <a:pt x="8310179" y="95225"/>
                    <a:pt x="8309905" y="96870"/>
                    <a:pt x="8309740" y="98571"/>
                  </a:cubicBezTo>
                  <a:cubicBezTo>
                    <a:pt x="8307327" y="96541"/>
                    <a:pt x="8304858" y="94512"/>
                    <a:pt x="8302116" y="92592"/>
                  </a:cubicBezTo>
                  <a:cubicBezTo>
                    <a:pt x="8297947" y="89575"/>
                    <a:pt x="8293394" y="86723"/>
                    <a:pt x="8288512" y="83925"/>
                  </a:cubicBezTo>
                  <a:cubicBezTo>
                    <a:pt x="8283521" y="81182"/>
                    <a:pt x="8278255" y="78495"/>
                    <a:pt x="8272495" y="76026"/>
                  </a:cubicBezTo>
                  <a:cubicBezTo>
                    <a:pt x="8282643" y="81457"/>
                    <a:pt x="8291749" y="87216"/>
                    <a:pt x="8299428" y="93250"/>
                  </a:cubicBezTo>
                  <a:cubicBezTo>
                    <a:pt x="8303049" y="96102"/>
                    <a:pt x="8306395" y="99010"/>
                    <a:pt x="8309521" y="101917"/>
                  </a:cubicBezTo>
                  <a:cubicBezTo>
                    <a:pt x="8309302" y="105811"/>
                    <a:pt x="8309137" y="109651"/>
                    <a:pt x="8308589" y="113546"/>
                  </a:cubicBezTo>
                  <a:cubicBezTo>
                    <a:pt x="8308479" y="113436"/>
                    <a:pt x="8308369" y="113381"/>
                    <a:pt x="8308259" y="113271"/>
                  </a:cubicBezTo>
                  <a:cubicBezTo>
                    <a:pt x="8304749" y="110858"/>
                    <a:pt x="8300799" y="108499"/>
                    <a:pt x="8296192" y="106415"/>
                  </a:cubicBezTo>
                  <a:cubicBezTo>
                    <a:pt x="8300964" y="109212"/>
                    <a:pt x="8304913" y="112229"/>
                    <a:pt x="8308369" y="115356"/>
                  </a:cubicBezTo>
                  <a:cubicBezTo>
                    <a:pt x="8308369" y="115520"/>
                    <a:pt x="8308369" y="115630"/>
                    <a:pt x="8308369" y="115795"/>
                  </a:cubicBezTo>
                  <a:cubicBezTo>
                    <a:pt x="8307876" y="123419"/>
                    <a:pt x="8307108" y="131044"/>
                    <a:pt x="8306120" y="138668"/>
                  </a:cubicBezTo>
                  <a:cubicBezTo>
                    <a:pt x="8287744" y="122816"/>
                    <a:pt x="8268985" y="107018"/>
                    <a:pt x="8247537" y="91879"/>
                  </a:cubicBezTo>
                  <a:cubicBezTo>
                    <a:pt x="8246056" y="90782"/>
                    <a:pt x="8244191" y="89685"/>
                    <a:pt x="8244465" y="88368"/>
                  </a:cubicBezTo>
                  <a:cubicBezTo>
                    <a:pt x="8244520" y="83157"/>
                    <a:pt x="8244410" y="77946"/>
                    <a:pt x="8244795" y="72735"/>
                  </a:cubicBezTo>
                  <a:cubicBezTo>
                    <a:pt x="8245837" y="68676"/>
                    <a:pt x="8245618" y="64562"/>
                    <a:pt x="8245288" y="60448"/>
                  </a:cubicBezTo>
                  <a:cubicBezTo>
                    <a:pt x="8242052" y="73064"/>
                    <a:pt x="8237225" y="85626"/>
                    <a:pt x="8233385" y="98187"/>
                  </a:cubicBezTo>
                  <a:cubicBezTo>
                    <a:pt x="8227516" y="118373"/>
                    <a:pt x="8220549" y="138504"/>
                    <a:pt x="8215284" y="158690"/>
                  </a:cubicBezTo>
                  <a:cubicBezTo>
                    <a:pt x="8214844" y="160061"/>
                    <a:pt x="8214516" y="161487"/>
                    <a:pt x="8214077" y="162859"/>
                  </a:cubicBezTo>
                  <a:cubicBezTo>
                    <a:pt x="8200419" y="160226"/>
                    <a:pt x="8186047" y="158032"/>
                    <a:pt x="8170633" y="155838"/>
                  </a:cubicBezTo>
                  <a:cubicBezTo>
                    <a:pt x="8186102" y="159677"/>
                    <a:pt x="8199760" y="164230"/>
                    <a:pt x="8212157" y="169331"/>
                  </a:cubicBezTo>
                  <a:cubicBezTo>
                    <a:pt x="8210237" y="176133"/>
                    <a:pt x="8208372" y="182935"/>
                    <a:pt x="8206617" y="189737"/>
                  </a:cubicBezTo>
                  <a:cubicBezTo>
                    <a:pt x="8195372" y="181838"/>
                    <a:pt x="8182646" y="174323"/>
                    <a:pt x="8167946" y="167521"/>
                  </a:cubicBezTo>
                  <a:cubicBezTo>
                    <a:pt x="8174747" y="171196"/>
                    <a:pt x="8181274" y="174981"/>
                    <a:pt x="8187254" y="178876"/>
                  </a:cubicBezTo>
                  <a:cubicBezTo>
                    <a:pt x="8193397" y="182715"/>
                    <a:pt x="8199102" y="186720"/>
                    <a:pt x="8204478" y="190779"/>
                  </a:cubicBezTo>
                  <a:cubicBezTo>
                    <a:pt x="8205026" y="191163"/>
                    <a:pt x="8205520" y="191602"/>
                    <a:pt x="8206068" y="191986"/>
                  </a:cubicBezTo>
                  <a:cubicBezTo>
                    <a:pt x="8203765" y="201146"/>
                    <a:pt x="8201516" y="210307"/>
                    <a:pt x="8199321" y="219467"/>
                  </a:cubicBezTo>
                  <a:cubicBezTo>
                    <a:pt x="8191642" y="214146"/>
                    <a:pt x="8182756" y="209155"/>
                    <a:pt x="8171785" y="204931"/>
                  </a:cubicBezTo>
                  <a:lnTo>
                    <a:pt x="8171785" y="204931"/>
                  </a:lnTo>
                  <a:cubicBezTo>
                    <a:pt x="8171785" y="204931"/>
                    <a:pt x="8171785" y="204931"/>
                    <a:pt x="8171785" y="204931"/>
                  </a:cubicBezTo>
                  <a:cubicBezTo>
                    <a:pt x="8168165" y="204053"/>
                    <a:pt x="8165258" y="202792"/>
                    <a:pt x="8162460" y="201475"/>
                  </a:cubicBezTo>
                  <a:cubicBezTo>
                    <a:pt x="8164983" y="202846"/>
                    <a:pt x="8167616" y="204273"/>
                    <a:pt x="8171291" y="205260"/>
                  </a:cubicBezTo>
                  <a:lnTo>
                    <a:pt x="8171182" y="205260"/>
                  </a:lnTo>
                  <a:cubicBezTo>
                    <a:pt x="8182317" y="210142"/>
                    <a:pt x="8191258" y="215792"/>
                    <a:pt x="8198828" y="221716"/>
                  </a:cubicBezTo>
                  <a:cubicBezTo>
                    <a:pt x="8198115" y="224788"/>
                    <a:pt x="8197347" y="227859"/>
                    <a:pt x="8196634" y="230931"/>
                  </a:cubicBezTo>
                  <a:cubicBezTo>
                    <a:pt x="8196469" y="231480"/>
                    <a:pt x="8196414" y="232083"/>
                    <a:pt x="8196250" y="232632"/>
                  </a:cubicBezTo>
                  <a:cubicBezTo>
                    <a:pt x="8196250" y="232632"/>
                    <a:pt x="8196250" y="232632"/>
                    <a:pt x="8196250" y="232632"/>
                  </a:cubicBezTo>
                  <a:cubicBezTo>
                    <a:pt x="8194111" y="231535"/>
                    <a:pt x="8191971" y="230383"/>
                    <a:pt x="8189722" y="229341"/>
                  </a:cubicBezTo>
                  <a:cubicBezTo>
                    <a:pt x="8184182" y="226762"/>
                    <a:pt x="8178423" y="224239"/>
                    <a:pt x="8172224" y="221990"/>
                  </a:cubicBezTo>
                  <a:cubicBezTo>
                    <a:pt x="8180561" y="225775"/>
                    <a:pt x="8188296" y="229725"/>
                    <a:pt x="8195372" y="233893"/>
                  </a:cubicBezTo>
                  <a:cubicBezTo>
                    <a:pt x="8192903" y="237239"/>
                    <a:pt x="8190325" y="240585"/>
                    <a:pt x="8187747" y="243877"/>
                  </a:cubicBezTo>
                  <a:cubicBezTo>
                    <a:pt x="8185718" y="246455"/>
                    <a:pt x="8183743" y="249033"/>
                    <a:pt x="8181878" y="251611"/>
                  </a:cubicBezTo>
                  <a:cubicBezTo>
                    <a:pt x="8181055" y="252653"/>
                    <a:pt x="8180233" y="253750"/>
                    <a:pt x="8179465" y="254847"/>
                  </a:cubicBezTo>
                  <a:cubicBezTo>
                    <a:pt x="8178423" y="250953"/>
                    <a:pt x="8177215" y="247058"/>
                    <a:pt x="8176009" y="243163"/>
                  </a:cubicBezTo>
                  <a:cubicBezTo>
                    <a:pt x="8176228" y="242505"/>
                    <a:pt x="8176557" y="241847"/>
                    <a:pt x="8176722" y="241189"/>
                  </a:cubicBezTo>
                  <a:cubicBezTo>
                    <a:pt x="8177435" y="238720"/>
                    <a:pt x="8177928" y="236197"/>
                    <a:pt x="8178148" y="233674"/>
                  </a:cubicBezTo>
                  <a:cubicBezTo>
                    <a:pt x="8178258" y="231151"/>
                    <a:pt x="8178203" y="228682"/>
                    <a:pt x="8177710" y="226214"/>
                  </a:cubicBezTo>
                  <a:cubicBezTo>
                    <a:pt x="8177545" y="228682"/>
                    <a:pt x="8177325" y="231206"/>
                    <a:pt x="8176722" y="233674"/>
                  </a:cubicBezTo>
                  <a:cubicBezTo>
                    <a:pt x="8176338" y="235704"/>
                    <a:pt x="8175680" y="237733"/>
                    <a:pt x="8174967" y="239708"/>
                  </a:cubicBezTo>
                  <a:cubicBezTo>
                    <a:pt x="8173431" y="234881"/>
                    <a:pt x="8171730" y="230108"/>
                    <a:pt x="8169865" y="225336"/>
                  </a:cubicBezTo>
                  <a:cubicBezTo>
                    <a:pt x="8166081" y="214421"/>
                    <a:pt x="8161802" y="203560"/>
                    <a:pt x="8157140" y="192699"/>
                  </a:cubicBezTo>
                  <a:cubicBezTo>
                    <a:pt x="8158895" y="192370"/>
                    <a:pt x="8160650" y="191986"/>
                    <a:pt x="8162460" y="191657"/>
                  </a:cubicBezTo>
                  <a:cubicBezTo>
                    <a:pt x="8160595" y="191821"/>
                    <a:pt x="8158730" y="191986"/>
                    <a:pt x="8156865" y="192150"/>
                  </a:cubicBezTo>
                  <a:cubicBezTo>
                    <a:pt x="8142932" y="159787"/>
                    <a:pt x="8125654" y="127643"/>
                    <a:pt x="8106949" y="95718"/>
                  </a:cubicBezTo>
                  <a:cubicBezTo>
                    <a:pt x="8106949" y="102904"/>
                    <a:pt x="8109637" y="110035"/>
                    <a:pt x="8110130" y="117276"/>
                  </a:cubicBezTo>
                  <a:cubicBezTo>
                    <a:pt x="8114902" y="143331"/>
                    <a:pt x="8119511" y="169441"/>
                    <a:pt x="8123295" y="195551"/>
                  </a:cubicBezTo>
                  <a:cubicBezTo>
                    <a:pt x="8118029" y="196209"/>
                    <a:pt x="8112873" y="196922"/>
                    <a:pt x="8107772" y="197690"/>
                  </a:cubicBezTo>
                  <a:cubicBezTo>
                    <a:pt x="8107442" y="196538"/>
                    <a:pt x="8107223" y="195386"/>
                    <a:pt x="8106894" y="194235"/>
                  </a:cubicBezTo>
                  <a:cubicBezTo>
                    <a:pt x="8101628" y="177285"/>
                    <a:pt x="8096910" y="160226"/>
                    <a:pt x="8090219" y="143386"/>
                  </a:cubicBezTo>
                  <a:cubicBezTo>
                    <a:pt x="8087805" y="137133"/>
                    <a:pt x="8085446" y="130879"/>
                    <a:pt x="8083417" y="124571"/>
                  </a:cubicBezTo>
                  <a:cubicBezTo>
                    <a:pt x="8082704" y="129782"/>
                    <a:pt x="8083417" y="134993"/>
                    <a:pt x="8083527" y="140204"/>
                  </a:cubicBezTo>
                  <a:cubicBezTo>
                    <a:pt x="8083746" y="145415"/>
                    <a:pt x="8083527" y="150626"/>
                    <a:pt x="8084569" y="155783"/>
                  </a:cubicBezTo>
                  <a:cubicBezTo>
                    <a:pt x="8085063" y="171141"/>
                    <a:pt x="8085227" y="186500"/>
                    <a:pt x="8085227" y="201859"/>
                  </a:cubicBezTo>
                  <a:cubicBezTo>
                    <a:pt x="8077658" y="203505"/>
                    <a:pt x="8070143" y="205479"/>
                    <a:pt x="8062627" y="207838"/>
                  </a:cubicBezTo>
                  <a:cubicBezTo>
                    <a:pt x="8061860" y="198787"/>
                    <a:pt x="8061366" y="189682"/>
                    <a:pt x="8061421" y="180631"/>
                  </a:cubicBezTo>
                  <a:cubicBezTo>
                    <a:pt x="8061421" y="159951"/>
                    <a:pt x="8063395" y="139272"/>
                    <a:pt x="8066413" y="118647"/>
                  </a:cubicBezTo>
                  <a:cubicBezTo>
                    <a:pt x="8074037" y="114752"/>
                    <a:pt x="8082210" y="111022"/>
                    <a:pt x="8090932" y="107512"/>
                  </a:cubicBezTo>
                  <a:cubicBezTo>
                    <a:pt x="8084350" y="109706"/>
                    <a:pt x="8078151" y="112065"/>
                    <a:pt x="8072172" y="114588"/>
                  </a:cubicBezTo>
                  <a:cubicBezTo>
                    <a:pt x="8070307" y="115411"/>
                    <a:pt x="8068497" y="116234"/>
                    <a:pt x="8066687" y="117056"/>
                  </a:cubicBezTo>
                  <a:cubicBezTo>
                    <a:pt x="8067345" y="112668"/>
                    <a:pt x="8068058" y="108280"/>
                    <a:pt x="8068771" y="103946"/>
                  </a:cubicBezTo>
                  <a:cubicBezTo>
                    <a:pt x="8076341" y="99229"/>
                    <a:pt x="8084953" y="94786"/>
                    <a:pt x="8094936" y="90837"/>
                  </a:cubicBezTo>
                  <a:cubicBezTo>
                    <a:pt x="8098721" y="89904"/>
                    <a:pt x="8101573" y="88533"/>
                    <a:pt x="8104316" y="87216"/>
                  </a:cubicBezTo>
                  <a:cubicBezTo>
                    <a:pt x="8101299" y="88478"/>
                    <a:pt x="8098118" y="89685"/>
                    <a:pt x="8094387" y="90508"/>
                  </a:cubicBezTo>
                  <a:lnTo>
                    <a:pt x="8094387" y="90508"/>
                  </a:lnTo>
                  <a:cubicBezTo>
                    <a:pt x="8094387" y="90508"/>
                    <a:pt x="8094333" y="90508"/>
                    <a:pt x="8094333" y="90508"/>
                  </a:cubicBezTo>
                  <a:cubicBezTo>
                    <a:pt x="8084788" y="93799"/>
                    <a:pt x="8076560" y="97638"/>
                    <a:pt x="8069155" y="101752"/>
                  </a:cubicBezTo>
                  <a:cubicBezTo>
                    <a:pt x="8069320" y="100710"/>
                    <a:pt x="8069484" y="99668"/>
                    <a:pt x="8069649" y="98626"/>
                  </a:cubicBezTo>
                  <a:cubicBezTo>
                    <a:pt x="8071130" y="88697"/>
                    <a:pt x="8073214" y="78769"/>
                    <a:pt x="8075354" y="68895"/>
                  </a:cubicBezTo>
                  <a:cubicBezTo>
                    <a:pt x="8077986" y="67305"/>
                    <a:pt x="8080674" y="65769"/>
                    <a:pt x="8083472" y="64233"/>
                  </a:cubicBezTo>
                  <a:cubicBezTo>
                    <a:pt x="8090164" y="60448"/>
                    <a:pt x="8097350" y="56828"/>
                    <a:pt x="8104755" y="53262"/>
                  </a:cubicBezTo>
                  <a:cubicBezTo>
                    <a:pt x="8094333" y="57596"/>
                    <a:pt x="8084733" y="62203"/>
                    <a:pt x="8075737" y="67085"/>
                  </a:cubicBezTo>
                  <a:cubicBezTo>
                    <a:pt x="8077054" y="61106"/>
                    <a:pt x="8078371" y="55182"/>
                    <a:pt x="8079632" y="49203"/>
                  </a:cubicBezTo>
                  <a:cubicBezTo>
                    <a:pt x="8075847" y="56224"/>
                    <a:pt x="8072776" y="63300"/>
                    <a:pt x="8069813" y="70376"/>
                  </a:cubicBezTo>
                  <a:cubicBezTo>
                    <a:pt x="8067016" y="71967"/>
                    <a:pt x="8064273" y="73558"/>
                    <a:pt x="8061585" y="75149"/>
                  </a:cubicBezTo>
                  <a:cubicBezTo>
                    <a:pt x="8048805" y="82938"/>
                    <a:pt x="8037670" y="91166"/>
                    <a:pt x="8027357" y="99558"/>
                  </a:cubicBezTo>
                  <a:cubicBezTo>
                    <a:pt x="8017045" y="107951"/>
                    <a:pt x="8008872" y="116727"/>
                    <a:pt x="8001412" y="125559"/>
                  </a:cubicBezTo>
                  <a:cubicBezTo>
                    <a:pt x="8000314" y="126875"/>
                    <a:pt x="7999163" y="128192"/>
                    <a:pt x="7998066" y="129508"/>
                  </a:cubicBezTo>
                  <a:cubicBezTo>
                    <a:pt x="7992416" y="133238"/>
                    <a:pt x="7981555" y="136419"/>
                    <a:pt x="7972504" y="139930"/>
                  </a:cubicBezTo>
                  <a:cubicBezTo>
                    <a:pt x="7971626" y="137407"/>
                    <a:pt x="7970748" y="134939"/>
                    <a:pt x="7969871" y="132415"/>
                  </a:cubicBezTo>
                  <a:cubicBezTo>
                    <a:pt x="7977386" y="126107"/>
                    <a:pt x="7985779" y="119964"/>
                    <a:pt x="7992854" y="113491"/>
                  </a:cubicBezTo>
                  <a:cubicBezTo>
                    <a:pt x="8000973" y="105811"/>
                    <a:pt x="8007720" y="97913"/>
                    <a:pt x="8013369" y="89904"/>
                  </a:cubicBezTo>
                  <a:cubicBezTo>
                    <a:pt x="8016167" y="85900"/>
                    <a:pt x="8018745" y="81896"/>
                    <a:pt x="8021214" y="77836"/>
                  </a:cubicBezTo>
                  <a:cubicBezTo>
                    <a:pt x="8023572" y="73777"/>
                    <a:pt x="8025876" y="69773"/>
                    <a:pt x="8028015" y="65714"/>
                  </a:cubicBezTo>
                  <a:lnTo>
                    <a:pt x="8019349" y="77672"/>
                  </a:lnTo>
                  <a:cubicBezTo>
                    <a:pt x="8016496" y="81676"/>
                    <a:pt x="8013589" y="85626"/>
                    <a:pt x="8010463" y="89575"/>
                  </a:cubicBezTo>
                  <a:cubicBezTo>
                    <a:pt x="8004264" y="97474"/>
                    <a:pt x="7997572" y="105318"/>
                    <a:pt x="7989289" y="112833"/>
                  </a:cubicBezTo>
                  <a:cubicBezTo>
                    <a:pt x="7983200" y="118647"/>
                    <a:pt x="7975795" y="124187"/>
                    <a:pt x="7969103" y="129947"/>
                  </a:cubicBezTo>
                  <a:cubicBezTo>
                    <a:pt x="7967897" y="126601"/>
                    <a:pt x="7966744" y="123310"/>
                    <a:pt x="7965538" y="119964"/>
                  </a:cubicBezTo>
                  <a:cubicBezTo>
                    <a:pt x="7967238" y="117550"/>
                    <a:pt x="7968939" y="115136"/>
                    <a:pt x="7970475" y="112668"/>
                  </a:cubicBezTo>
                  <a:cubicBezTo>
                    <a:pt x="7974972" y="105208"/>
                    <a:pt x="7978538" y="97638"/>
                    <a:pt x="7979690" y="89959"/>
                  </a:cubicBezTo>
                  <a:lnTo>
                    <a:pt x="7979690" y="89959"/>
                  </a:lnTo>
                  <a:cubicBezTo>
                    <a:pt x="7979361" y="87381"/>
                    <a:pt x="7979909" y="84748"/>
                    <a:pt x="7979416" y="82170"/>
                  </a:cubicBezTo>
                  <a:cubicBezTo>
                    <a:pt x="7979306" y="84748"/>
                    <a:pt x="7978373" y="87326"/>
                    <a:pt x="7978373" y="89959"/>
                  </a:cubicBezTo>
                  <a:cubicBezTo>
                    <a:pt x="7976070" y="97529"/>
                    <a:pt x="7972066" y="104989"/>
                    <a:pt x="7967129" y="112339"/>
                  </a:cubicBezTo>
                  <a:cubicBezTo>
                    <a:pt x="7966196" y="113710"/>
                    <a:pt x="7965263" y="115136"/>
                    <a:pt x="7964276" y="116508"/>
                  </a:cubicBezTo>
                  <a:cubicBezTo>
                    <a:pt x="7964276" y="116453"/>
                    <a:pt x="7964276" y="116343"/>
                    <a:pt x="7964221" y="116288"/>
                  </a:cubicBezTo>
                  <a:cubicBezTo>
                    <a:pt x="7961314" y="108444"/>
                    <a:pt x="7958188" y="100600"/>
                    <a:pt x="7954677" y="92866"/>
                  </a:cubicBezTo>
                  <a:cubicBezTo>
                    <a:pt x="7955610" y="103508"/>
                    <a:pt x="7956926" y="114149"/>
                    <a:pt x="7958133" y="124791"/>
                  </a:cubicBezTo>
                  <a:cubicBezTo>
                    <a:pt x="7955719" y="127972"/>
                    <a:pt x="7953251" y="131099"/>
                    <a:pt x="7950783" y="134280"/>
                  </a:cubicBezTo>
                  <a:cubicBezTo>
                    <a:pt x="7947930" y="137900"/>
                    <a:pt x="7945133" y="141576"/>
                    <a:pt x="7942445" y="145251"/>
                  </a:cubicBezTo>
                  <a:cubicBezTo>
                    <a:pt x="7939702" y="148926"/>
                    <a:pt x="7936905" y="152601"/>
                    <a:pt x="7934820" y="156331"/>
                  </a:cubicBezTo>
                  <a:cubicBezTo>
                    <a:pt x="7934436" y="156934"/>
                    <a:pt x="7934107" y="157593"/>
                    <a:pt x="7933778" y="158196"/>
                  </a:cubicBezTo>
                  <a:cubicBezTo>
                    <a:pt x="7932023" y="160226"/>
                    <a:pt x="7930816" y="162255"/>
                    <a:pt x="7930816" y="164340"/>
                  </a:cubicBezTo>
                  <a:cubicBezTo>
                    <a:pt x="7930816" y="164614"/>
                    <a:pt x="7930871" y="164943"/>
                    <a:pt x="7930926" y="165217"/>
                  </a:cubicBezTo>
                  <a:cubicBezTo>
                    <a:pt x="7930706" y="166040"/>
                    <a:pt x="7930487" y="166918"/>
                    <a:pt x="7930377" y="167741"/>
                  </a:cubicBezTo>
                  <a:cubicBezTo>
                    <a:pt x="7930322" y="168234"/>
                    <a:pt x="7930322" y="168673"/>
                    <a:pt x="7930268" y="169167"/>
                  </a:cubicBezTo>
                  <a:cubicBezTo>
                    <a:pt x="7928018" y="167795"/>
                    <a:pt x="7926044" y="166314"/>
                    <a:pt x="7924837" y="164614"/>
                  </a:cubicBezTo>
                  <a:cubicBezTo>
                    <a:pt x="7924233" y="163572"/>
                    <a:pt x="7924123" y="162475"/>
                    <a:pt x="7924014" y="161213"/>
                  </a:cubicBezTo>
                  <a:cubicBezTo>
                    <a:pt x="7921820" y="164011"/>
                    <a:pt x="7919681" y="166589"/>
                    <a:pt x="7917871" y="169112"/>
                  </a:cubicBezTo>
                  <a:cubicBezTo>
                    <a:pt x="7917377" y="168892"/>
                    <a:pt x="7916828" y="168618"/>
                    <a:pt x="7916335" y="168399"/>
                  </a:cubicBezTo>
                  <a:lnTo>
                    <a:pt x="7920558" y="161981"/>
                  </a:lnTo>
                  <a:cubicBezTo>
                    <a:pt x="7922862" y="158525"/>
                    <a:pt x="7924453" y="155015"/>
                    <a:pt x="7926373" y="151559"/>
                  </a:cubicBezTo>
                  <a:cubicBezTo>
                    <a:pt x="7929773" y="144593"/>
                    <a:pt x="7933229" y="137571"/>
                    <a:pt x="7935259" y="130495"/>
                  </a:cubicBezTo>
                  <a:cubicBezTo>
                    <a:pt x="7936246" y="126930"/>
                    <a:pt x="7936959" y="123419"/>
                    <a:pt x="7937233" y="119854"/>
                  </a:cubicBezTo>
                  <a:cubicBezTo>
                    <a:pt x="7937398" y="116288"/>
                    <a:pt x="7937343" y="112723"/>
                    <a:pt x="7936630" y="109212"/>
                  </a:cubicBezTo>
                  <a:cubicBezTo>
                    <a:pt x="7936411" y="112778"/>
                    <a:pt x="7936137" y="116288"/>
                    <a:pt x="7935314" y="119854"/>
                  </a:cubicBezTo>
                  <a:cubicBezTo>
                    <a:pt x="7934601" y="123364"/>
                    <a:pt x="7933559" y="126930"/>
                    <a:pt x="7932242" y="130386"/>
                  </a:cubicBezTo>
                  <a:cubicBezTo>
                    <a:pt x="7929609" y="137352"/>
                    <a:pt x="7926208" y="144318"/>
                    <a:pt x="7922533" y="151285"/>
                  </a:cubicBezTo>
                  <a:cubicBezTo>
                    <a:pt x="7920723" y="154795"/>
                    <a:pt x="7919242" y="158251"/>
                    <a:pt x="7917103" y="161707"/>
                  </a:cubicBezTo>
                  <a:cubicBezTo>
                    <a:pt x="7916005" y="163517"/>
                    <a:pt x="7914799" y="165382"/>
                    <a:pt x="7913647" y="167192"/>
                  </a:cubicBezTo>
                  <a:cubicBezTo>
                    <a:pt x="7910136" y="165546"/>
                    <a:pt x="7906681" y="163901"/>
                    <a:pt x="7903115" y="162310"/>
                  </a:cubicBezTo>
                  <a:cubicBezTo>
                    <a:pt x="7903335" y="160774"/>
                    <a:pt x="7903554" y="159238"/>
                    <a:pt x="7903608" y="157702"/>
                  </a:cubicBezTo>
                  <a:cubicBezTo>
                    <a:pt x="7903608" y="155015"/>
                    <a:pt x="7903499" y="152327"/>
                    <a:pt x="7902841" y="149639"/>
                  </a:cubicBezTo>
                  <a:cubicBezTo>
                    <a:pt x="7902567" y="152327"/>
                    <a:pt x="7902347" y="155015"/>
                    <a:pt x="7901689" y="157648"/>
                  </a:cubicBezTo>
                  <a:cubicBezTo>
                    <a:pt x="7901470" y="158854"/>
                    <a:pt x="7901030" y="160006"/>
                    <a:pt x="7900702" y="161213"/>
                  </a:cubicBezTo>
                  <a:cubicBezTo>
                    <a:pt x="7894777" y="158525"/>
                    <a:pt x="7888853" y="155838"/>
                    <a:pt x="7882874" y="153204"/>
                  </a:cubicBezTo>
                  <a:cubicBezTo>
                    <a:pt x="7882490" y="153150"/>
                    <a:pt x="7881722" y="153040"/>
                    <a:pt x="7881338" y="152985"/>
                  </a:cubicBezTo>
                  <a:cubicBezTo>
                    <a:pt x="7887537" y="156934"/>
                    <a:pt x="7893625" y="160884"/>
                    <a:pt x="7899659" y="164888"/>
                  </a:cubicBezTo>
                  <a:cubicBezTo>
                    <a:pt x="7899549" y="165108"/>
                    <a:pt x="7899549" y="165382"/>
                    <a:pt x="7899440" y="165656"/>
                  </a:cubicBezTo>
                  <a:cubicBezTo>
                    <a:pt x="7897520" y="170922"/>
                    <a:pt x="7895107" y="176188"/>
                    <a:pt x="7892419" y="181454"/>
                  </a:cubicBezTo>
                  <a:cubicBezTo>
                    <a:pt x="7890005" y="186555"/>
                    <a:pt x="7886934" y="191657"/>
                    <a:pt x="7885343" y="196922"/>
                  </a:cubicBezTo>
                  <a:cubicBezTo>
                    <a:pt x="7868283" y="180357"/>
                    <a:pt x="7848700" y="164175"/>
                    <a:pt x="7826485" y="148652"/>
                  </a:cubicBezTo>
                  <a:cubicBezTo>
                    <a:pt x="7826156" y="148432"/>
                    <a:pt x="7825882" y="148213"/>
                    <a:pt x="7825553" y="148048"/>
                  </a:cubicBezTo>
                  <a:cubicBezTo>
                    <a:pt x="7825827" y="147774"/>
                    <a:pt x="7826047" y="147555"/>
                    <a:pt x="7826321" y="147280"/>
                  </a:cubicBezTo>
                  <a:cubicBezTo>
                    <a:pt x="7826047" y="147500"/>
                    <a:pt x="7825772" y="147719"/>
                    <a:pt x="7825498" y="147939"/>
                  </a:cubicBezTo>
                  <a:cubicBezTo>
                    <a:pt x="7820177" y="144263"/>
                    <a:pt x="7814692" y="140588"/>
                    <a:pt x="7809097" y="136968"/>
                  </a:cubicBezTo>
                  <a:cubicBezTo>
                    <a:pt x="7810688" y="135048"/>
                    <a:pt x="7812443" y="133183"/>
                    <a:pt x="7814417" y="131318"/>
                  </a:cubicBezTo>
                  <a:lnTo>
                    <a:pt x="7814417" y="131318"/>
                  </a:lnTo>
                  <a:cubicBezTo>
                    <a:pt x="7817106" y="129892"/>
                    <a:pt x="7818531" y="128192"/>
                    <a:pt x="7819794" y="126546"/>
                  </a:cubicBezTo>
                  <a:cubicBezTo>
                    <a:pt x="7818148" y="128192"/>
                    <a:pt x="7816393" y="129837"/>
                    <a:pt x="7813650" y="131154"/>
                  </a:cubicBezTo>
                  <a:lnTo>
                    <a:pt x="7813650" y="131154"/>
                  </a:lnTo>
                  <a:cubicBezTo>
                    <a:pt x="7813650" y="131154"/>
                    <a:pt x="7813650" y="131154"/>
                    <a:pt x="7813650" y="131154"/>
                  </a:cubicBezTo>
                  <a:cubicBezTo>
                    <a:pt x="7811511" y="132799"/>
                    <a:pt x="7809645" y="134500"/>
                    <a:pt x="7807945" y="136200"/>
                  </a:cubicBezTo>
                  <a:cubicBezTo>
                    <a:pt x="7797358" y="129398"/>
                    <a:pt x="7786278" y="122706"/>
                    <a:pt x="7774704" y="116124"/>
                  </a:cubicBezTo>
                  <a:cubicBezTo>
                    <a:pt x="7775966" y="113655"/>
                    <a:pt x="7777337" y="111187"/>
                    <a:pt x="7778818" y="108719"/>
                  </a:cubicBezTo>
                  <a:cubicBezTo>
                    <a:pt x="7781451" y="104166"/>
                    <a:pt x="7784742" y="99723"/>
                    <a:pt x="7788308" y="95280"/>
                  </a:cubicBezTo>
                  <a:cubicBezTo>
                    <a:pt x="7781835" y="101643"/>
                    <a:pt x="7776788" y="108280"/>
                    <a:pt x="7772729" y="114972"/>
                  </a:cubicBezTo>
                  <a:cubicBezTo>
                    <a:pt x="7771248" y="114149"/>
                    <a:pt x="7769822" y="113326"/>
                    <a:pt x="7768286" y="112503"/>
                  </a:cubicBezTo>
                  <a:cubicBezTo>
                    <a:pt x="7773827" y="102520"/>
                    <a:pt x="7779367" y="92537"/>
                    <a:pt x="7784633" y="82554"/>
                  </a:cubicBezTo>
                  <a:cubicBezTo>
                    <a:pt x="7785949" y="80360"/>
                    <a:pt x="7787320" y="78220"/>
                    <a:pt x="7787704" y="75971"/>
                  </a:cubicBezTo>
                  <a:cubicBezTo>
                    <a:pt x="7777666" y="86339"/>
                    <a:pt x="7767957" y="96706"/>
                    <a:pt x="7758303" y="107128"/>
                  </a:cubicBezTo>
                  <a:cubicBezTo>
                    <a:pt x="7738172" y="96432"/>
                    <a:pt x="7716724" y="86119"/>
                    <a:pt x="7693686" y="76410"/>
                  </a:cubicBezTo>
                  <a:cubicBezTo>
                    <a:pt x="7713598" y="89136"/>
                    <a:pt x="7732742" y="102136"/>
                    <a:pt x="7750788" y="115356"/>
                  </a:cubicBezTo>
                  <a:cubicBezTo>
                    <a:pt x="7745303" y="121335"/>
                    <a:pt x="7739872" y="127259"/>
                    <a:pt x="7734497" y="133238"/>
                  </a:cubicBezTo>
                  <a:cubicBezTo>
                    <a:pt x="7734222" y="132525"/>
                    <a:pt x="7734058" y="131812"/>
                    <a:pt x="7733839" y="131154"/>
                  </a:cubicBezTo>
                  <a:cubicBezTo>
                    <a:pt x="7732248" y="127094"/>
                    <a:pt x="7730602" y="123035"/>
                    <a:pt x="7728737" y="118921"/>
                  </a:cubicBezTo>
                  <a:lnTo>
                    <a:pt x="7731919" y="131263"/>
                  </a:lnTo>
                  <a:cubicBezTo>
                    <a:pt x="7732248" y="132525"/>
                    <a:pt x="7732522" y="133841"/>
                    <a:pt x="7732797" y="135103"/>
                  </a:cubicBezTo>
                  <a:cubicBezTo>
                    <a:pt x="7730821" y="137297"/>
                    <a:pt x="7728737" y="139491"/>
                    <a:pt x="7726762" y="141740"/>
                  </a:cubicBezTo>
                  <a:cubicBezTo>
                    <a:pt x="7725117" y="140533"/>
                    <a:pt x="7724404" y="139162"/>
                    <a:pt x="7723636" y="137791"/>
                  </a:cubicBezTo>
                  <a:cubicBezTo>
                    <a:pt x="7710910" y="120073"/>
                    <a:pt x="7696264" y="102575"/>
                    <a:pt x="7679754" y="85406"/>
                  </a:cubicBezTo>
                  <a:cubicBezTo>
                    <a:pt x="7684855" y="96377"/>
                    <a:pt x="7690231" y="107402"/>
                    <a:pt x="7695167" y="118373"/>
                  </a:cubicBezTo>
                  <a:cubicBezTo>
                    <a:pt x="7699501" y="128740"/>
                    <a:pt x="7703450" y="139162"/>
                    <a:pt x="7707180" y="149584"/>
                  </a:cubicBezTo>
                  <a:cubicBezTo>
                    <a:pt x="7706960" y="149310"/>
                    <a:pt x="7706796" y="149036"/>
                    <a:pt x="7706577" y="148761"/>
                  </a:cubicBezTo>
                  <a:lnTo>
                    <a:pt x="7706577" y="148761"/>
                  </a:lnTo>
                  <a:cubicBezTo>
                    <a:pt x="7706577" y="148761"/>
                    <a:pt x="7706577" y="148761"/>
                    <a:pt x="7706577" y="148761"/>
                  </a:cubicBezTo>
                  <a:cubicBezTo>
                    <a:pt x="7703889" y="146458"/>
                    <a:pt x="7701914" y="143989"/>
                    <a:pt x="7699062" y="141685"/>
                  </a:cubicBezTo>
                  <a:cubicBezTo>
                    <a:pt x="7701420" y="144099"/>
                    <a:pt x="7702956" y="146567"/>
                    <a:pt x="7705424" y="148981"/>
                  </a:cubicBezTo>
                  <a:lnTo>
                    <a:pt x="7705424" y="148981"/>
                  </a:lnTo>
                  <a:cubicBezTo>
                    <a:pt x="7706960" y="151175"/>
                    <a:pt x="7708277" y="153424"/>
                    <a:pt x="7709484" y="155673"/>
                  </a:cubicBezTo>
                  <a:cubicBezTo>
                    <a:pt x="7709703" y="156221"/>
                    <a:pt x="7709868" y="156770"/>
                    <a:pt x="7710087" y="157373"/>
                  </a:cubicBezTo>
                  <a:cubicBezTo>
                    <a:pt x="7710471" y="158580"/>
                    <a:pt x="7711020" y="159897"/>
                    <a:pt x="7709813" y="161048"/>
                  </a:cubicBezTo>
                  <a:cubicBezTo>
                    <a:pt x="7703944" y="167521"/>
                    <a:pt x="7698349" y="174049"/>
                    <a:pt x="7692864" y="180576"/>
                  </a:cubicBezTo>
                  <a:cubicBezTo>
                    <a:pt x="7690340" y="178053"/>
                    <a:pt x="7687652" y="175584"/>
                    <a:pt x="7684636" y="173171"/>
                  </a:cubicBezTo>
                  <a:cubicBezTo>
                    <a:pt x="7687268" y="175914"/>
                    <a:pt x="7689791" y="178711"/>
                    <a:pt x="7692041" y="181564"/>
                  </a:cubicBezTo>
                  <a:cubicBezTo>
                    <a:pt x="7686884" y="187652"/>
                    <a:pt x="7681838" y="193741"/>
                    <a:pt x="7676627" y="199830"/>
                  </a:cubicBezTo>
                  <a:cubicBezTo>
                    <a:pt x="7674158" y="193522"/>
                    <a:pt x="7671635" y="187213"/>
                    <a:pt x="7669003" y="180850"/>
                  </a:cubicBezTo>
                  <a:cubicBezTo>
                    <a:pt x="7669716" y="180247"/>
                    <a:pt x="7670428" y="179644"/>
                    <a:pt x="7671141" y="179095"/>
                  </a:cubicBezTo>
                  <a:cubicBezTo>
                    <a:pt x="7674762" y="176188"/>
                    <a:pt x="7678821" y="173336"/>
                    <a:pt x="7682990" y="170538"/>
                  </a:cubicBezTo>
                  <a:cubicBezTo>
                    <a:pt x="7677724" y="173500"/>
                    <a:pt x="7672952" y="176682"/>
                    <a:pt x="7668563" y="179863"/>
                  </a:cubicBezTo>
                  <a:cubicBezTo>
                    <a:pt x="7665492" y="172458"/>
                    <a:pt x="7662310" y="165053"/>
                    <a:pt x="7658909" y="157702"/>
                  </a:cubicBezTo>
                  <a:cubicBezTo>
                    <a:pt x="7660335" y="166479"/>
                    <a:pt x="7661762" y="175255"/>
                    <a:pt x="7663133" y="184087"/>
                  </a:cubicBezTo>
                  <a:cubicBezTo>
                    <a:pt x="7661652" y="185294"/>
                    <a:pt x="7660226" y="186445"/>
                    <a:pt x="7658854" y="187707"/>
                  </a:cubicBezTo>
                  <a:cubicBezTo>
                    <a:pt x="7653095" y="192808"/>
                    <a:pt x="7648268" y="198074"/>
                    <a:pt x="7643879" y="203340"/>
                  </a:cubicBezTo>
                  <a:cubicBezTo>
                    <a:pt x="7640918" y="201365"/>
                    <a:pt x="7637956" y="199446"/>
                    <a:pt x="7634719" y="197526"/>
                  </a:cubicBezTo>
                  <a:cubicBezTo>
                    <a:pt x="7633348" y="196703"/>
                    <a:pt x="7631922" y="195935"/>
                    <a:pt x="7630441" y="195112"/>
                  </a:cubicBezTo>
                  <a:cubicBezTo>
                    <a:pt x="7630770" y="193906"/>
                    <a:pt x="7631099" y="192644"/>
                    <a:pt x="7631373" y="191437"/>
                  </a:cubicBezTo>
                  <a:cubicBezTo>
                    <a:pt x="7631867" y="188530"/>
                    <a:pt x="7632415" y="185623"/>
                    <a:pt x="7632799" y="182715"/>
                  </a:cubicBezTo>
                  <a:lnTo>
                    <a:pt x="7630001" y="191382"/>
                  </a:lnTo>
                  <a:cubicBezTo>
                    <a:pt x="7629673" y="192370"/>
                    <a:pt x="7629343" y="193357"/>
                    <a:pt x="7629015" y="194344"/>
                  </a:cubicBezTo>
                  <a:cubicBezTo>
                    <a:pt x="7621445" y="190175"/>
                    <a:pt x="7613272" y="186226"/>
                    <a:pt x="7604166" y="182606"/>
                  </a:cubicBezTo>
                  <a:cubicBezTo>
                    <a:pt x="7609432" y="185019"/>
                    <a:pt x="7614478" y="187543"/>
                    <a:pt x="7619251" y="190121"/>
                  </a:cubicBezTo>
                  <a:cubicBezTo>
                    <a:pt x="7622487" y="191876"/>
                    <a:pt x="7625614" y="193631"/>
                    <a:pt x="7628630" y="195441"/>
                  </a:cubicBezTo>
                  <a:cubicBezTo>
                    <a:pt x="7628137" y="196977"/>
                    <a:pt x="7627643" y="198513"/>
                    <a:pt x="7627040" y="200049"/>
                  </a:cubicBezTo>
                  <a:cubicBezTo>
                    <a:pt x="7625449" y="204163"/>
                    <a:pt x="7623694" y="208332"/>
                    <a:pt x="7621445" y="212391"/>
                  </a:cubicBezTo>
                  <a:cubicBezTo>
                    <a:pt x="7618428" y="211074"/>
                    <a:pt x="7615301" y="209868"/>
                    <a:pt x="7611845" y="208716"/>
                  </a:cubicBezTo>
                  <a:lnTo>
                    <a:pt x="7611845" y="208716"/>
                  </a:lnTo>
                  <a:cubicBezTo>
                    <a:pt x="7611845" y="208716"/>
                    <a:pt x="7611845" y="208716"/>
                    <a:pt x="7611845" y="208716"/>
                  </a:cubicBezTo>
                  <a:cubicBezTo>
                    <a:pt x="7611681" y="208716"/>
                    <a:pt x="7611571" y="208606"/>
                    <a:pt x="7611407" y="208606"/>
                  </a:cubicBezTo>
                  <a:cubicBezTo>
                    <a:pt x="7609213" y="205425"/>
                    <a:pt x="7606963" y="202298"/>
                    <a:pt x="7604659" y="199116"/>
                  </a:cubicBezTo>
                  <a:cubicBezTo>
                    <a:pt x="7604331" y="198184"/>
                    <a:pt x="7604001" y="197251"/>
                    <a:pt x="7603453" y="196374"/>
                  </a:cubicBezTo>
                  <a:cubicBezTo>
                    <a:pt x="7603672" y="196922"/>
                    <a:pt x="7603727" y="197471"/>
                    <a:pt x="7603837" y="198019"/>
                  </a:cubicBezTo>
                  <a:cubicBezTo>
                    <a:pt x="7595170" y="186171"/>
                    <a:pt x="7585680" y="174487"/>
                    <a:pt x="7575313" y="162913"/>
                  </a:cubicBezTo>
                  <a:cubicBezTo>
                    <a:pt x="7572955" y="161048"/>
                    <a:pt x="7574875" y="158964"/>
                    <a:pt x="7576026" y="157044"/>
                  </a:cubicBezTo>
                  <a:cubicBezTo>
                    <a:pt x="7591111" y="131537"/>
                    <a:pt x="7605482" y="105976"/>
                    <a:pt x="7619086" y="80305"/>
                  </a:cubicBezTo>
                  <a:cubicBezTo>
                    <a:pt x="7619525" y="79098"/>
                    <a:pt x="7619580" y="77946"/>
                    <a:pt x="7619689" y="76739"/>
                  </a:cubicBezTo>
                  <a:cubicBezTo>
                    <a:pt x="7618154" y="79701"/>
                    <a:pt x="7615137" y="82499"/>
                    <a:pt x="7612394" y="85296"/>
                  </a:cubicBezTo>
                  <a:cubicBezTo>
                    <a:pt x="7593799" y="104879"/>
                    <a:pt x="7575807" y="124516"/>
                    <a:pt x="7558034" y="144209"/>
                  </a:cubicBezTo>
                  <a:cubicBezTo>
                    <a:pt x="7538891" y="125339"/>
                    <a:pt x="7518760" y="106634"/>
                    <a:pt x="7495118" y="88643"/>
                  </a:cubicBezTo>
                  <a:cubicBezTo>
                    <a:pt x="7499890" y="95664"/>
                    <a:pt x="7505705" y="102575"/>
                    <a:pt x="7510642" y="109596"/>
                  </a:cubicBezTo>
                  <a:cubicBezTo>
                    <a:pt x="7522435" y="126381"/>
                    <a:pt x="7534173" y="143221"/>
                    <a:pt x="7543114" y="160335"/>
                  </a:cubicBezTo>
                  <a:cubicBezTo>
                    <a:pt x="7538232" y="167905"/>
                    <a:pt x="7530279" y="175201"/>
                    <a:pt x="7524574" y="182770"/>
                  </a:cubicBezTo>
                  <a:cubicBezTo>
                    <a:pt x="7518924" y="189408"/>
                    <a:pt x="7513385" y="195990"/>
                    <a:pt x="7507954" y="202627"/>
                  </a:cubicBezTo>
                  <a:cubicBezTo>
                    <a:pt x="7508996" y="197087"/>
                    <a:pt x="7510093" y="191602"/>
                    <a:pt x="7511794" y="186116"/>
                  </a:cubicBezTo>
                  <a:cubicBezTo>
                    <a:pt x="7513988" y="178547"/>
                    <a:pt x="7517169" y="171032"/>
                    <a:pt x="7522051" y="163627"/>
                  </a:cubicBezTo>
                  <a:lnTo>
                    <a:pt x="7522051" y="163627"/>
                  </a:lnTo>
                  <a:cubicBezTo>
                    <a:pt x="7524464" y="161213"/>
                    <a:pt x="7526000" y="158690"/>
                    <a:pt x="7528304" y="156221"/>
                  </a:cubicBezTo>
                  <a:cubicBezTo>
                    <a:pt x="7525507" y="158580"/>
                    <a:pt x="7523587" y="161103"/>
                    <a:pt x="7520899" y="163407"/>
                  </a:cubicBezTo>
                  <a:lnTo>
                    <a:pt x="7520899" y="163407"/>
                  </a:lnTo>
                  <a:cubicBezTo>
                    <a:pt x="7520899" y="163407"/>
                    <a:pt x="7520899" y="163407"/>
                    <a:pt x="7520899" y="163407"/>
                  </a:cubicBezTo>
                  <a:cubicBezTo>
                    <a:pt x="7514865" y="170703"/>
                    <a:pt x="7511190" y="178272"/>
                    <a:pt x="7508503" y="185897"/>
                  </a:cubicBezTo>
                  <a:cubicBezTo>
                    <a:pt x="7505979" y="193522"/>
                    <a:pt x="7504224" y="201146"/>
                    <a:pt x="7502962" y="208771"/>
                  </a:cubicBezTo>
                  <a:cubicBezTo>
                    <a:pt x="7502962" y="208771"/>
                    <a:pt x="7502962" y="208826"/>
                    <a:pt x="7502962" y="208880"/>
                  </a:cubicBezTo>
                  <a:cubicBezTo>
                    <a:pt x="7500439" y="212007"/>
                    <a:pt x="7497916" y="215188"/>
                    <a:pt x="7495393" y="218315"/>
                  </a:cubicBezTo>
                  <a:cubicBezTo>
                    <a:pt x="7494625" y="218699"/>
                    <a:pt x="7493857" y="219083"/>
                    <a:pt x="7493034" y="219412"/>
                  </a:cubicBezTo>
                  <a:cubicBezTo>
                    <a:pt x="7494240" y="215627"/>
                    <a:pt x="7494625" y="211842"/>
                    <a:pt x="7494460" y="208112"/>
                  </a:cubicBezTo>
                  <a:cubicBezTo>
                    <a:pt x="7494240" y="199775"/>
                    <a:pt x="7491279" y="191547"/>
                    <a:pt x="7490839" y="183374"/>
                  </a:cubicBezTo>
                  <a:cubicBezTo>
                    <a:pt x="7490072" y="175146"/>
                    <a:pt x="7491059" y="166918"/>
                    <a:pt x="7492595" y="158635"/>
                  </a:cubicBezTo>
                  <a:cubicBezTo>
                    <a:pt x="7493308" y="154521"/>
                    <a:pt x="7494295" y="150407"/>
                    <a:pt x="7495338" y="146293"/>
                  </a:cubicBezTo>
                  <a:lnTo>
                    <a:pt x="7498300" y="133896"/>
                  </a:lnTo>
                  <a:cubicBezTo>
                    <a:pt x="7496489" y="137955"/>
                    <a:pt x="7494953" y="142069"/>
                    <a:pt x="7493363" y="146183"/>
                  </a:cubicBezTo>
                  <a:cubicBezTo>
                    <a:pt x="7491937" y="150297"/>
                    <a:pt x="7490620" y="154411"/>
                    <a:pt x="7489523" y="158525"/>
                  </a:cubicBezTo>
                  <a:cubicBezTo>
                    <a:pt x="7487384" y="166808"/>
                    <a:pt x="7486397" y="175091"/>
                    <a:pt x="7486835" y="183429"/>
                  </a:cubicBezTo>
                  <a:cubicBezTo>
                    <a:pt x="7487603" y="191766"/>
                    <a:pt x="7490511" y="199939"/>
                    <a:pt x="7491388" y="208167"/>
                  </a:cubicBezTo>
                  <a:cubicBezTo>
                    <a:pt x="7491827" y="212226"/>
                    <a:pt x="7491827" y="216340"/>
                    <a:pt x="7490675" y="220399"/>
                  </a:cubicBezTo>
                  <a:cubicBezTo>
                    <a:pt x="7490126" y="220619"/>
                    <a:pt x="7489578" y="220838"/>
                    <a:pt x="7488975" y="221058"/>
                  </a:cubicBezTo>
                  <a:cubicBezTo>
                    <a:pt x="7488207" y="220070"/>
                    <a:pt x="7487439" y="219028"/>
                    <a:pt x="7486725" y="218041"/>
                  </a:cubicBezTo>
                  <a:cubicBezTo>
                    <a:pt x="7486397" y="216779"/>
                    <a:pt x="7485629" y="215463"/>
                    <a:pt x="7484532" y="214201"/>
                  </a:cubicBezTo>
                  <a:cubicBezTo>
                    <a:pt x="7484202" y="213488"/>
                    <a:pt x="7483928" y="212830"/>
                    <a:pt x="7483764" y="212117"/>
                  </a:cubicBezTo>
                  <a:cubicBezTo>
                    <a:pt x="7472519" y="172348"/>
                    <a:pt x="7459025" y="132690"/>
                    <a:pt x="7440923" y="93415"/>
                  </a:cubicBezTo>
                  <a:cubicBezTo>
                    <a:pt x="7440540" y="99778"/>
                    <a:pt x="7441966" y="106141"/>
                    <a:pt x="7442404" y="112503"/>
                  </a:cubicBezTo>
                  <a:cubicBezTo>
                    <a:pt x="7442459" y="113601"/>
                    <a:pt x="7442569" y="114643"/>
                    <a:pt x="7442624" y="115740"/>
                  </a:cubicBezTo>
                  <a:cubicBezTo>
                    <a:pt x="7441198" y="114204"/>
                    <a:pt x="7439826" y="112668"/>
                    <a:pt x="7438236" y="111187"/>
                  </a:cubicBezTo>
                  <a:cubicBezTo>
                    <a:pt x="7439772" y="113052"/>
                    <a:pt x="7441253" y="114972"/>
                    <a:pt x="7442679" y="116892"/>
                  </a:cubicBezTo>
                  <a:cubicBezTo>
                    <a:pt x="7443721" y="133019"/>
                    <a:pt x="7445422" y="149200"/>
                    <a:pt x="7444654" y="165327"/>
                  </a:cubicBezTo>
                  <a:cubicBezTo>
                    <a:pt x="7410644" y="125778"/>
                    <a:pt x="7372467" y="86832"/>
                    <a:pt x="7330998" y="48545"/>
                  </a:cubicBezTo>
                  <a:lnTo>
                    <a:pt x="7332424" y="48380"/>
                  </a:lnTo>
                  <a:lnTo>
                    <a:pt x="7329078" y="48380"/>
                  </a:lnTo>
                  <a:cubicBezTo>
                    <a:pt x="7362264" y="97254"/>
                    <a:pt x="7399838" y="145580"/>
                    <a:pt x="7432750" y="194509"/>
                  </a:cubicBezTo>
                  <a:cubicBezTo>
                    <a:pt x="7434012" y="201311"/>
                    <a:pt x="7435328" y="208112"/>
                    <a:pt x="7438674" y="214859"/>
                  </a:cubicBezTo>
                  <a:cubicBezTo>
                    <a:pt x="7439333" y="216231"/>
                    <a:pt x="7440210" y="217602"/>
                    <a:pt x="7441033" y="218973"/>
                  </a:cubicBezTo>
                  <a:cubicBezTo>
                    <a:pt x="7436645" y="223745"/>
                    <a:pt x="7434396" y="230712"/>
                    <a:pt x="7436645" y="235484"/>
                  </a:cubicBezTo>
                  <a:cubicBezTo>
                    <a:pt x="7437358" y="236746"/>
                    <a:pt x="7438400" y="237898"/>
                    <a:pt x="7439607" y="239049"/>
                  </a:cubicBezTo>
                  <a:cubicBezTo>
                    <a:pt x="7439442" y="238995"/>
                    <a:pt x="7439278" y="238940"/>
                    <a:pt x="7439058" y="238885"/>
                  </a:cubicBezTo>
                  <a:cubicBezTo>
                    <a:pt x="7434067" y="234222"/>
                    <a:pt x="7432257" y="229011"/>
                    <a:pt x="7431763" y="223910"/>
                  </a:cubicBezTo>
                  <a:lnTo>
                    <a:pt x="7430776" y="213598"/>
                  </a:lnTo>
                  <a:cubicBezTo>
                    <a:pt x="7430501" y="210142"/>
                    <a:pt x="7430062" y="206686"/>
                    <a:pt x="7429294" y="203230"/>
                  </a:cubicBezTo>
                  <a:cubicBezTo>
                    <a:pt x="7427539" y="196319"/>
                    <a:pt x="7424797" y="189462"/>
                    <a:pt x="7420134" y="182825"/>
                  </a:cubicBezTo>
                  <a:cubicBezTo>
                    <a:pt x="7417775" y="179534"/>
                    <a:pt x="7415033" y="176243"/>
                    <a:pt x="7411906" y="173061"/>
                  </a:cubicBezTo>
                  <a:cubicBezTo>
                    <a:pt x="7408670" y="169880"/>
                    <a:pt x="7405104" y="166808"/>
                    <a:pt x="7400936" y="163791"/>
                  </a:cubicBezTo>
                  <a:cubicBezTo>
                    <a:pt x="7407683" y="170099"/>
                    <a:pt x="7413168" y="176572"/>
                    <a:pt x="7417172" y="183154"/>
                  </a:cubicBezTo>
                  <a:cubicBezTo>
                    <a:pt x="7421176" y="189792"/>
                    <a:pt x="7423974" y="196538"/>
                    <a:pt x="7425345" y="203395"/>
                  </a:cubicBezTo>
                  <a:cubicBezTo>
                    <a:pt x="7426223" y="206796"/>
                    <a:pt x="7426771" y="210197"/>
                    <a:pt x="7427155" y="213652"/>
                  </a:cubicBezTo>
                  <a:cubicBezTo>
                    <a:pt x="7427758" y="217108"/>
                    <a:pt x="7427978" y="220564"/>
                    <a:pt x="7428746" y="223965"/>
                  </a:cubicBezTo>
                  <a:cubicBezTo>
                    <a:pt x="7429514" y="227421"/>
                    <a:pt x="7430666" y="230876"/>
                    <a:pt x="7433135" y="234222"/>
                  </a:cubicBezTo>
                  <a:cubicBezTo>
                    <a:pt x="7434176" y="235539"/>
                    <a:pt x="7435493" y="236855"/>
                    <a:pt x="7436974" y="238117"/>
                  </a:cubicBezTo>
                  <a:cubicBezTo>
                    <a:pt x="7433135" y="236636"/>
                    <a:pt x="7429679" y="234990"/>
                    <a:pt x="7427430" y="233016"/>
                  </a:cubicBezTo>
                  <a:cubicBezTo>
                    <a:pt x="7424248" y="238007"/>
                    <a:pt x="7422931" y="245412"/>
                    <a:pt x="7425400" y="251117"/>
                  </a:cubicBezTo>
                  <a:cubicBezTo>
                    <a:pt x="7424961" y="250843"/>
                    <a:pt x="7424577" y="250569"/>
                    <a:pt x="7424139" y="250294"/>
                  </a:cubicBezTo>
                  <a:cubicBezTo>
                    <a:pt x="7424632" y="250624"/>
                    <a:pt x="7425016" y="250953"/>
                    <a:pt x="7425455" y="251282"/>
                  </a:cubicBezTo>
                  <a:cubicBezTo>
                    <a:pt x="7425948" y="252324"/>
                    <a:pt x="7426497" y="253366"/>
                    <a:pt x="7427265" y="254244"/>
                  </a:cubicBezTo>
                  <a:cubicBezTo>
                    <a:pt x="7425674" y="253421"/>
                    <a:pt x="7424139" y="252543"/>
                    <a:pt x="7422657" y="251556"/>
                  </a:cubicBezTo>
                  <a:cubicBezTo>
                    <a:pt x="7421999" y="249636"/>
                    <a:pt x="7421451" y="247716"/>
                    <a:pt x="7421176" y="245742"/>
                  </a:cubicBezTo>
                  <a:cubicBezTo>
                    <a:pt x="7420353" y="240147"/>
                    <a:pt x="7420573" y="234497"/>
                    <a:pt x="7420628" y="228847"/>
                  </a:cubicBezTo>
                  <a:cubicBezTo>
                    <a:pt x="7420573" y="223197"/>
                    <a:pt x="7420408" y="217492"/>
                    <a:pt x="7418489" y="211842"/>
                  </a:cubicBezTo>
                  <a:cubicBezTo>
                    <a:pt x="7417501" y="209045"/>
                    <a:pt x="7416184" y="206247"/>
                    <a:pt x="7414265" y="203505"/>
                  </a:cubicBezTo>
                  <a:cubicBezTo>
                    <a:pt x="7412235" y="200817"/>
                    <a:pt x="7409767" y="198129"/>
                    <a:pt x="7406530" y="195661"/>
                  </a:cubicBezTo>
                  <a:cubicBezTo>
                    <a:pt x="7411522" y="200927"/>
                    <a:pt x="7414265" y="206467"/>
                    <a:pt x="7415471" y="212007"/>
                  </a:cubicBezTo>
                  <a:cubicBezTo>
                    <a:pt x="7416679" y="217602"/>
                    <a:pt x="7416733" y="223252"/>
                    <a:pt x="7416679" y="228902"/>
                  </a:cubicBezTo>
                  <a:cubicBezTo>
                    <a:pt x="7416679" y="234551"/>
                    <a:pt x="7416679" y="240256"/>
                    <a:pt x="7418214" y="245906"/>
                  </a:cubicBezTo>
                  <a:cubicBezTo>
                    <a:pt x="7418434" y="246674"/>
                    <a:pt x="7418763" y="247497"/>
                    <a:pt x="7419037" y="248265"/>
                  </a:cubicBezTo>
                  <a:cubicBezTo>
                    <a:pt x="7417337" y="255341"/>
                    <a:pt x="7416624" y="263514"/>
                    <a:pt x="7419860" y="270590"/>
                  </a:cubicBezTo>
                  <a:cubicBezTo>
                    <a:pt x="7420793" y="272510"/>
                    <a:pt x="7423096" y="274814"/>
                    <a:pt x="7426223" y="277063"/>
                  </a:cubicBezTo>
                  <a:cubicBezTo>
                    <a:pt x="7424632" y="276679"/>
                    <a:pt x="7423151" y="276240"/>
                    <a:pt x="7421725" y="275801"/>
                  </a:cubicBezTo>
                  <a:cubicBezTo>
                    <a:pt x="7415088" y="258248"/>
                    <a:pt x="7406915" y="240860"/>
                    <a:pt x="7396657" y="223636"/>
                  </a:cubicBezTo>
                  <a:cubicBezTo>
                    <a:pt x="7380585" y="195386"/>
                    <a:pt x="7359028" y="167686"/>
                    <a:pt x="7334070" y="140643"/>
                  </a:cubicBezTo>
                  <a:cubicBezTo>
                    <a:pt x="7339007" y="132470"/>
                    <a:pt x="7346412" y="124571"/>
                    <a:pt x="7351458" y="116398"/>
                  </a:cubicBezTo>
                  <a:cubicBezTo>
                    <a:pt x="7343066" y="122322"/>
                    <a:pt x="7336922" y="128685"/>
                    <a:pt x="7328859" y="134664"/>
                  </a:cubicBezTo>
                  <a:cubicBezTo>
                    <a:pt x="7328639" y="134664"/>
                    <a:pt x="7328256" y="134609"/>
                    <a:pt x="7328091" y="134554"/>
                  </a:cubicBezTo>
                  <a:cubicBezTo>
                    <a:pt x="7313555" y="119415"/>
                    <a:pt x="7297209" y="104605"/>
                    <a:pt x="7280149" y="90014"/>
                  </a:cubicBezTo>
                  <a:cubicBezTo>
                    <a:pt x="7277681" y="83267"/>
                    <a:pt x="7276254" y="76465"/>
                    <a:pt x="7274828" y="69663"/>
                  </a:cubicBezTo>
                  <a:cubicBezTo>
                    <a:pt x="7272908" y="74271"/>
                    <a:pt x="7273841" y="78988"/>
                    <a:pt x="7272853" y="83651"/>
                  </a:cubicBezTo>
                  <a:cubicBezTo>
                    <a:pt x="7269672" y="81896"/>
                    <a:pt x="7267807" y="79756"/>
                    <a:pt x="7264735" y="78001"/>
                  </a:cubicBezTo>
                  <a:cubicBezTo>
                    <a:pt x="7266710" y="81566"/>
                    <a:pt x="7270989" y="84912"/>
                    <a:pt x="7272085" y="88588"/>
                  </a:cubicBezTo>
                  <a:cubicBezTo>
                    <a:pt x="7272195" y="92866"/>
                    <a:pt x="7271702" y="97200"/>
                    <a:pt x="7271537" y="101478"/>
                  </a:cubicBezTo>
                  <a:cubicBezTo>
                    <a:pt x="7269947" y="108828"/>
                    <a:pt x="7270714" y="116234"/>
                    <a:pt x="7269343" y="123639"/>
                  </a:cubicBezTo>
                  <a:cubicBezTo>
                    <a:pt x="7268959" y="129727"/>
                    <a:pt x="7268246" y="135816"/>
                    <a:pt x="7267533" y="141905"/>
                  </a:cubicBezTo>
                  <a:cubicBezTo>
                    <a:pt x="7264735" y="138339"/>
                    <a:pt x="7262048" y="134719"/>
                    <a:pt x="7259634" y="131099"/>
                  </a:cubicBezTo>
                  <a:cubicBezTo>
                    <a:pt x="7254588" y="123803"/>
                    <a:pt x="7250419" y="116398"/>
                    <a:pt x="7248060" y="108883"/>
                  </a:cubicBezTo>
                  <a:cubicBezTo>
                    <a:pt x="7248006" y="106250"/>
                    <a:pt x="7247018" y="103727"/>
                    <a:pt x="7246908" y="101149"/>
                  </a:cubicBezTo>
                  <a:cubicBezTo>
                    <a:pt x="7246524" y="103727"/>
                    <a:pt x="7247128" y="106360"/>
                    <a:pt x="7246798" y="108938"/>
                  </a:cubicBezTo>
                  <a:lnTo>
                    <a:pt x="7246798" y="108938"/>
                  </a:lnTo>
                  <a:cubicBezTo>
                    <a:pt x="7246798" y="108938"/>
                    <a:pt x="7246798" y="108938"/>
                    <a:pt x="7246798" y="108938"/>
                  </a:cubicBezTo>
                  <a:cubicBezTo>
                    <a:pt x="7248006" y="116617"/>
                    <a:pt x="7251735" y="124132"/>
                    <a:pt x="7256343" y="131483"/>
                  </a:cubicBezTo>
                  <a:cubicBezTo>
                    <a:pt x="7259579" y="136474"/>
                    <a:pt x="7263309" y="141466"/>
                    <a:pt x="7267149" y="146403"/>
                  </a:cubicBezTo>
                  <a:cubicBezTo>
                    <a:pt x="7267149" y="146403"/>
                    <a:pt x="7267149" y="146403"/>
                    <a:pt x="7267149" y="146458"/>
                  </a:cubicBezTo>
                  <a:cubicBezTo>
                    <a:pt x="7248993" y="130825"/>
                    <a:pt x="7230397" y="115191"/>
                    <a:pt x="7209279" y="100216"/>
                  </a:cubicBezTo>
                  <a:cubicBezTo>
                    <a:pt x="7208511" y="99174"/>
                    <a:pt x="7207688" y="98187"/>
                    <a:pt x="7206920" y="97200"/>
                  </a:cubicBezTo>
                  <a:lnTo>
                    <a:pt x="7205440" y="95170"/>
                  </a:lnTo>
                  <a:cubicBezTo>
                    <a:pt x="7205440" y="90288"/>
                    <a:pt x="7205385" y="85406"/>
                    <a:pt x="7205768" y="80524"/>
                  </a:cubicBezTo>
                  <a:cubicBezTo>
                    <a:pt x="7206811" y="76465"/>
                    <a:pt x="7206591" y="72351"/>
                    <a:pt x="7206262" y="68237"/>
                  </a:cubicBezTo>
                  <a:cubicBezTo>
                    <a:pt x="7204507" y="74874"/>
                    <a:pt x="7202367" y="81512"/>
                    <a:pt x="7200173" y="88094"/>
                  </a:cubicBezTo>
                  <a:lnTo>
                    <a:pt x="7198089" y="85296"/>
                  </a:lnTo>
                  <a:cubicBezTo>
                    <a:pt x="7198692" y="86394"/>
                    <a:pt x="7199351" y="87545"/>
                    <a:pt x="7199954" y="88643"/>
                  </a:cubicBezTo>
                  <a:cubicBezTo>
                    <a:pt x="7198034" y="94402"/>
                    <a:pt x="7196059" y="100162"/>
                    <a:pt x="7194304" y="105976"/>
                  </a:cubicBezTo>
                  <a:cubicBezTo>
                    <a:pt x="7193536" y="108554"/>
                    <a:pt x="7192768" y="111077"/>
                    <a:pt x="7192000" y="113655"/>
                  </a:cubicBezTo>
                  <a:cubicBezTo>
                    <a:pt x="7183553" y="107347"/>
                    <a:pt x="7174557" y="101149"/>
                    <a:pt x="7164519" y="95225"/>
                  </a:cubicBezTo>
                  <a:cubicBezTo>
                    <a:pt x="7151628" y="87600"/>
                    <a:pt x="7137312" y="80415"/>
                    <a:pt x="7121076" y="73997"/>
                  </a:cubicBezTo>
                  <a:cubicBezTo>
                    <a:pt x="7128536" y="77452"/>
                    <a:pt x="7135776" y="80963"/>
                    <a:pt x="7142523" y="84693"/>
                  </a:cubicBezTo>
                  <a:cubicBezTo>
                    <a:pt x="7149379" y="88368"/>
                    <a:pt x="7155852" y="92098"/>
                    <a:pt x="7161941" y="95938"/>
                  </a:cubicBezTo>
                  <a:cubicBezTo>
                    <a:pt x="7172473" y="102575"/>
                    <a:pt x="7182182" y="109432"/>
                    <a:pt x="7191123" y="116453"/>
                  </a:cubicBezTo>
                  <a:cubicBezTo>
                    <a:pt x="7188764" y="124187"/>
                    <a:pt x="7186350" y="131921"/>
                    <a:pt x="7183937" y="139656"/>
                  </a:cubicBezTo>
                  <a:cubicBezTo>
                    <a:pt x="7179000" y="135816"/>
                    <a:pt x="7173899" y="132031"/>
                    <a:pt x="7168249" y="128356"/>
                  </a:cubicBezTo>
                  <a:cubicBezTo>
                    <a:pt x="7158211" y="121938"/>
                    <a:pt x="7146473" y="115904"/>
                    <a:pt x="7131936" y="111132"/>
                  </a:cubicBezTo>
                  <a:lnTo>
                    <a:pt x="7131936" y="111132"/>
                  </a:lnTo>
                  <a:cubicBezTo>
                    <a:pt x="7131936" y="111132"/>
                    <a:pt x="7131936" y="111132"/>
                    <a:pt x="7131936" y="111132"/>
                  </a:cubicBezTo>
                  <a:cubicBezTo>
                    <a:pt x="7128151" y="110364"/>
                    <a:pt x="7125025" y="109212"/>
                    <a:pt x="7121953" y="108006"/>
                  </a:cubicBezTo>
                  <a:cubicBezTo>
                    <a:pt x="7124750" y="109322"/>
                    <a:pt x="7127658" y="110638"/>
                    <a:pt x="7131497" y="111516"/>
                  </a:cubicBezTo>
                  <a:lnTo>
                    <a:pt x="7131388" y="111516"/>
                  </a:lnTo>
                  <a:cubicBezTo>
                    <a:pt x="7144937" y="116617"/>
                    <a:pt x="7156072" y="122651"/>
                    <a:pt x="7165452" y="129124"/>
                  </a:cubicBezTo>
                  <a:cubicBezTo>
                    <a:pt x="7171870" y="133403"/>
                    <a:pt x="7177574" y="137900"/>
                    <a:pt x="7183169" y="142453"/>
                  </a:cubicBezTo>
                  <a:cubicBezTo>
                    <a:pt x="7182566" y="144318"/>
                    <a:pt x="7182017" y="146238"/>
                    <a:pt x="7181469" y="148103"/>
                  </a:cubicBezTo>
                  <a:cubicBezTo>
                    <a:pt x="7178232" y="146183"/>
                    <a:pt x="7174941" y="144318"/>
                    <a:pt x="7171375" y="142563"/>
                  </a:cubicBezTo>
                  <a:cubicBezTo>
                    <a:pt x="7166110" y="139875"/>
                    <a:pt x="7160460" y="137352"/>
                    <a:pt x="7154536" y="134884"/>
                  </a:cubicBezTo>
                  <a:cubicBezTo>
                    <a:pt x="7148557" y="132470"/>
                    <a:pt x="7142304" y="130221"/>
                    <a:pt x="7135666" y="128082"/>
                  </a:cubicBezTo>
                  <a:cubicBezTo>
                    <a:pt x="7147789" y="132799"/>
                    <a:pt x="7158979" y="137846"/>
                    <a:pt x="7168907" y="143276"/>
                  </a:cubicBezTo>
                  <a:cubicBezTo>
                    <a:pt x="7173076" y="145580"/>
                    <a:pt x="7176971" y="147884"/>
                    <a:pt x="7180756" y="150297"/>
                  </a:cubicBezTo>
                  <a:cubicBezTo>
                    <a:pt x="7179878" y="153259"/>
                    <a:pt x="7179110" y="156276"/>
                    <a:pt x="7178232" y="159238"/>
                  </a:cubicBezTo>
                  <a:cubicBezTo>
                    <a:pt x="7175874" y="158251"/>
                    <a:pt x="7173350" y="157318"/>
                    <a:pt x="7170717" y="156441"/>
                  </a:cubicBezTo>
                  <a:cubicBezTo>
                    <a:pt x="7173296" y="157538"/>
                    <a:pt x="7175709" y="158690"/>
                    <a:pt x="7178068" y="159842"/>
                  </a:cubicBezTo>
                  <a:cubicBezTo>
                    <a:pt x="7177464" y="162091"/>
                    <a:pt x="7176806" y="164285"/>
                    <a:pt x="7176202" y="166534"/>
                  </a:cubicBezTo>
                  <a:cubicBezTo>
                    <a:pt x="7173515" y="175310"/>
                    <a:pt x="7171102" y="184032"/>
                    <a:pt x="7168852" y="192808"/>
                  </a:cubicBezTo>
                  <a:cubicBezTo>
                    <a:pt x="7166329" y="189243"/>
                    <a:pt x="7163422" y="185787"/>
                    <a:pt x="7159911" y="182386"/>
                  </a:cubicBezTo>
                  <a:cubicBezTo>
                    <a:pt x="7162434" y="185458"/>
                    <a:pt x="7164793" y="188585"/>
                    <a:pt x="7166713" y="191711"/>
                  </a:cubicBezTo>
                  <a:cubicBezTo>
                    <a:pt x="7167316" y="192644"/>
                    <a:pt x="7167810" y="193631"/>
                    <a:pt x="7168359" y="194564"/>
                  </a:cubicBezTo>
                  <a:cubicBezTo>
                    <a:pt x="7165616" y="205205"/>
                    <a:pt x="7162983" y="215847"/>
                    <a:pt x="7160460" y="226488"/>
                  </a:cubicBezTo>
                  <a:cubicBezTo>
                    <a:pt x="7158760" y="225994"/>
                    <a:pt x="7157004" y="225556"/>
                    <a:pt x="7155304" y="225117"/>
                  </a:cubicBezTo>
                  <a:cubicBezTo>
                    <a:pt x="7155084" y="224404"/>
                    <a:pt x="7154865" y="223745"/>
                    <a:pt x="7154591" y="223087"/>
                  </a:cubicBezTo>
                  <a:cubicBezTo>
                    <a:pt x="7152287" y="217821"/>
                    <a:pt x="7148776" y="212501"/>
                    <a:pt x="7142523" y="207838"/>
                  </a:cubicBezTo>
                  <a:lnTo>
                    <a:pt x="7142523" y="207838"/>
                  </a:lnTo>
                  <a:cubicBezTo>
                    <a:pt x="7142523" y="207838"/>
                    <a:pt x="7142523" y="207838"/>
                    <a:pt x="7142523" y="207838"/>
                  </a:cubicBezTo>
                  <a:cubicBezTo>
                    <a:pt x="7140548" y="206960"/>
                    <a:pt x="7139341" y="205809"/>
                    <a:pt x="7138135" y="204657"/>
                  </a:cubicBezTo>
                  <a:cubicBezTo>
                    <a:pt x="7139122" y="205809"/>
                    <a:pt x="7140109" y="207015"/>
                    <a:pt x="7141974" y="208003"/>
                  </a:cubicBezTo>
                  <a:lnTo>
                    <a:pt x="7141974" y="208003"/>
                  </a:lnTo>
                  <a:cubicBezTo>
                    <a:pt x="7147350" y="212830"/>
                    <a:pt x="7150532" y="218041"/>
                    <a:pt x="7152287" y="223307"/>
                  </a:cubicBezTo>
                  <a:cubicBezTo>
                    <a:pt x="7152451" y="223691"/>
                    <a:pt x="7152506" y="224129"/>
                    <a:pt x="7152671" y="224513"/>
                  </a:cubicBezTo>
                  <a:cubicBezTo>
                    <a:pt x="7147076" y="223142"/>
                    <a:pt x="7141481" y="221990"/>
                    <a:pt x="7135831" y="220948"/>
                  </a:cubicBezTo>
                  <a:cubicBezTo>
                    <a:pt x="7135118" y="220399"/>
                    <a:pt x="7134459" y="219851"/>
                    <a:pt x="7133746" y="219302"/>
                  </a:cubicBezTo>
                  <a:cubicBezTo>
                    <a:pt x="7134295" y="219796"/>
                    <a:pt x="7134789" y="220345"/>
                    <a:pt x="7135337" y="220838"/>
                  </a:cubicBezTo>
                  <a:cubicBezTo>
                    <a:pt x="7132156" y="220290"/>
                    <a:pt x="7129029" y="219741"/>
                    <a:pt x="7125793" y="219248"/>
                  </a:cubicBezTo>
                  <a:cubicBezTo>
                    <a:pt x="7117784" y="198349"/>
                    <a:pt x="7108185" y="177614"/>
                    <a:pt x="7097543" y="156989"/>
                  </a:cubicBezTo>
                  <a:cubicBezTo>
                    <a:pt x="7102645" y="154685"/>
                    <a:pt x="7107911" y="152382"/>
                    <a:pt x="7113341" y="150188"/>
                  </a:cubicBezTo>
                  <a:cubicBezTo>
                    <a:pt x="7107746" y="152162"/>
                    <a:pt x="7102425" y="154192"/>
                    <a:pt x="7097214" y="156331"/>
                  </a:cubicBezTo>
                  <a:cubicBezTo>
                    <a:pt x="7095020" y="152107"/>
                    <a:pt x="7092826" y="147884"/>
                    <a:pt x="7090577" y="143660"/>
                  </a:cubicBezTo>
                  <a:cubicBezTo>
                    <a:pt x="7098366" y="141740"/>
                    <a:pt x="7106485" y="139985"/>
                    <a:pt x="7114987" y="138449"/>
                  </a:cubicBezTo>
                  <a:cubicBezTo>
                    <a:pt x="7106046" y="139217"/>
                    <a:pt x="7097434" y="139985"/>
                    <a:pt x="7089096" y="140863"/>
                  </a:cubicBezTo>
                  <a:cubicBezTo>
                    <a:pt x="7082349" y="128356"/>
                    <a:pt x="7075328" y="115904"/>
                    <a:pt x="7068032" y="103508"/>
                  </a:cubicBezTo>
                  <a:cubicBezTo>
                    <a:pt x="7068032" y="110693"/>
                    <a:pt x="7070720" y="117824"/>
                    <a:pt x="7071269" y="125065"/>
                  </a:cubicBezTo>
                  <a:cubicBezTo>
                    <a:pt x="7072366" y="130879"/>
                    <a:pt x="7073408" y="136694"/>
                    <a:pt x="7074451" y="142563"/>
                  </a:cubicBezTo>
                  <a:cubicBezTo>
                    <a:pt x="7065948" y="143605"/>
                    <a:pt x="7057665" y="144812"/>
                    <a:pt x="7049492" y="146293"/>
                  </a:cubicBezTo>
                  <a:cubicBezTo>
                    <a:pt x="7047737" y="141631"/>
                    <a:pt x="7046036" y="136968"/>
                    <a:pt x="7044555" y="132306"/>
                  </a:cubicBezTo>
                  <a:cubicBezTo>
                    <a:pt x="7043842" y="137297"/>
                    <a:pt x="7044445" y="142234"/>
                    <a:pt x="7044610" y="147226"/>
                  </a:cubicBezTo>
                  <a:cubicBezTo>
                    <a:pt x="7037863" y="148542"/>
                    <a:pt x="7031171" y="150133"/>
                    <a:pt x="7024479" y="151943"/>
                  </a:cubicBezTo>
                  <a:cubicBezTo>
                    <a:pt x="7025960" y="136749"/>
                    <a:pt x="7028154" y="121609"/>
                    <a:pt x="7030732" y="106415"/>
                  </a:cubicBezTo>
                  <a:cubicBezTo>
                    <a:pt x="7033146" y="89904"/>
                    <a:pt x="7037260" y="73448"/>
                    <a:pt x="7040716" y="56937"/>
                  </a:cubicBezTo>
                  <a:cubicBezTo>
                    <a:pt x="7033914" y="69499"/>
                    <a:pt x="7029471" y="82280"/>
                    <a:pt x="7023766" y="94896"/>
                  </a:cubicBezTo>
                  <a:cubicBezTo>
                    <a:pt x="7014825" y="116508"/>
                    <a:pt x="7006816" y="138175"/>
                    <a:pt x="6999631" y="159842"/>
                  </a:cubicBezTo>
                  <a:cubicBezTo>
                    <a:pt x="6988989" y="163681"/>
                    <a:pt x="6979061" y="167960"/>
                    <a:pt x="6969736" y="172403"/>
                  </a:cubicBezTo>
                  <a:cubicBezTo>
                    <a:pt x="6968968" y="171964"/>
                    <a:pt x="6968255" y="171470"/>
                    <a:pt x="6967487" y="171032"/>
                  </a:cubicBezTo>
                  <a:cubicBezTo>
                    <a:pt x="6958436" y="165656"/>
                    <a:pt x="6948343" y="160610"/>
                    <a:pt x="6936934" y="156112"/>
                  </a:cubicBezTo>
                  <a:cubicBezTo>
                    <a:pt x="6942200" y="158525"/>
                    <a:pt x="6947246" y="160994"/>
                    <a:pt x="6952018" y="163627"/>
                  </a:cubicBezTo>
                  <a:cubicBezTo>
                    <a:pt x="6956790" y="166205"/>
                    <a:pt x="6961399" y="168838"/>
                    <a:pt x="6965677" y="171525"/>
                  </a:cubicBezTo>
                  <a:cubicBezTo>
                    <a:pt x="6966499" y="172074"/>
                    <a:pt x="6967267" y="172623"/>
                    <a:pt x="6968145" y="173171"/>
                  </a:cubicBezTo>
                  <a:cubicBezTo>
                    <a:pt x="6961289" y="176517"/>
                    <a:pt x="6954706" y="180028"/>
                    <a:pt x="6948343" y="183593"/>
                  </a:cubicBezTo>
                  <a:cubicBezTo>
                    <a:pt x="6947136" y="183154"/>
                    <a:pt x="6945930" y="182661"/>
                    <a:pt x="6944613" y="182222"/>
                  </a:cubicBezTo>
                  <a:lnTo>
                    <a:pt x="6944613" y="182222"/>
                  </a:lnTo>
                  <a:cubicBezTo>
                    <a:pt x="6944613" y="182222"/>
                    <a:pt x="6944613" y="182222"/>
                    <a:pt x="6944613" y="182222"/>
                  </a:cubicBezTo>
                  <a:cubicBezTo>
                    <a:pt x="6944339" y="182167"/>
                    <a:pt x="6944120" y="182057"/>
                    <a:pt x="6943845" y="182002"/>
                  </a:cubicBezTo>
                  <a:cubicBezTo>
                    <a:pt x="6942803" y="178272"/>
                    <a:pt x="6941761" y="174487"/>
                    <a:pt x="6940719" y="170758"/>
                  </a:cubicBezTo>
                  <a:cubicBezTo>
                    <a:pt x="6939293" y="165053"/>
                    <a:pt x="6937482" y="159403"/>
                    <a:pt x="6935672" y="153753"/>
                  </a:cubicBezTo>
                  <a:cubicBezTo>
                    <a:pt x="6936934" y="152985"/>
                    <a:pt x="6938140" y="152217"/>
                    <a:pt x="6939238" y="151394"/>
                  </a:cubicBezTo>
                  <a:cubicBezTo>
                    <a:pt x="6942254" y="149310"/>
                    <a:pt x="6944448" y="147006"/>
                    <a:pt x="6947027" y="144867"/>
                  </a:cubicBezTo>
                  <a:cubicBezTo>
                    <a:pt x="6949605" y="142618"/>
                    <a:pt x="6951689" y="140369"/>
                    <a:pt x="6953719" y="138120"/>
                  </a:cubicBezTo>
                  <a:cubicBezTo>
                    <a:pt x="6957613" y="133567"/>
                    <a:pt x="6961014" y="128959"/>
                    <a:pt x="6965293" y="124516"/>
                  </a:cubicBezTo>
                  <a:cubicBezTo>
                    <a:pt x="6969626" y="120073"/>
                    <a:pt x="6975166" y="115850"/>
                    <a:pt x="6983175" y="112284"/>
                  </a:cubicBezTo>
                  <a:cubicBezTo>
                    <a:pt x="6978568" y="113820"/>
                    <a:pt x="6974673" y="115685"/>
                    <a:pt x="6971217" y="117660"/>
                  </a:cubicBezTo>
                  <a:cubicBezTo>
                    <a:pt x="6967871" y="119689"/>
                    <a:pt x="6965018" y="121829"/>
                    <a:pt x="6962495" y="124023"/>
                  </a:cubicBezTo>
                  <a:cubicBezTo>
                    <a:pt x="6957449" y="128411"/>
                    <a:pt x="6953884" y="133073"/>
                    <a:pt x="6949934" y="137571"/>
                  </a:cubicBezTo>
                  <a:cubicBezTo>
                    <a:pt x="6948014" y="139820"/>
                    <a:pt x="6945930" y="142069"/>
                    <a:pt x="6943571" y="144209"/>
                  </a:cubicBezTo>
                  <a:cubicBezTo>
                    <a:pt x="6941102" y="146458"/>
                    <a:pt x="6939073" y="148652"/>
                    <a:pt x="6936495" y="150791"/>
                  </a:cubicBezTo>
                  <a:cubicBezTo>
                    <a:pt x="6936056" y="151175"/>
                    <a:pt x="6935507" y="151504"/>
                    <a:pt x="6935014" y="151888"/>
                  </a:cubicBezTo>
                  <a:cubicBezTo>
                    <a:pt x="6934411" y="150133"/>
                    <a:pt x="6933862" y="148377"/>
                    <a:pt x="6933259" y="146622"/>
                  </a:cubicBezTo>
                  <a:cubicBezTo>
                    <a:pt x="6939731" y="141466"/>
                    <a:pt x="6944778" y="135651"/>
                    <a:pt x="6948617" y="130331"/>
                  </a:cubicBezTo>
                  <a:cubicBezTo>
                    <a:pt x="6949605" y="129618"/>
                    <a:pt x="6950647" y="128959"/>
                    <a:pt x="6951580" y="128246"/>
                  </a:cubicBezTo>
                  <a:cubicBezTo>
                    <a:pt x="6958217" y="123200"/>
                    <a:pt x="6963428" y="117879"/>
                    <a:pt x="6968694" y="112613"/>
                  </a:cubicBezTo>
                  <a:cubicBezTo>
                    <a:pt x="6973850" y="107347"/>
                    <a:pt x="6979116" y="102081"/>
                    <a:pt x="6985369" y="97090"/>
                  </a:cubicBezTo>
                  <a:cubicBezTo>
                    <a:pt x="6991677" y="92043"/>
                    <a:pt x="6999356" y="87326"/>
                    <a:pt x="7008846" y="83102"/>
                  </a:cubicBezTo>
                  <a:cubicBezTo>
                    <a:pt x="7003525" y="84912"/>
                    <a:pt x="6998753" y="87052"/>
                    <a:pt x="6994365" y="89301"/>
                  </a:cubicBezTo>
                  <a:cubicBezTo>
                    <a:pt x="6990032" y="91550"/>
                    <a:pt x="6986192" y="93963"/>
                    <a:pt x="6982682" y="96486"/>
                  </a:cubicBezTo>
                  <a:cubicBezTo>
                    <a:pt x="6975660" y="101478"/>
                    <a:pt x="6970230" y="106744"/>
                    <a:pt x="6964963" y="112010"/>
                  </a:cubicBezTo>
                  <a:cubicBezTo>
                    <a:pt x="6959808" y="117276"/>
                    <a:pt x="6954761" y="122597"/>
                    <a:pt x="6948782" y="127643"/>
                  </a:cubicBezTo>
                  <a:cubicBezTo>
                    <a:pt x="6946698" y="129398"/>
                    <a:pt x="6944448" y="131154"/>
                    <a:pt x="6942035" y="132854"/>
                  </a:cubicBezTo>
                  <a:cubicBezTo>
                    <a:pt x="6939786" y="133512"/>
                    <a:pt x="6937537" y="134116"/>
                    <a:pt x="6935288" y="134664"/>
                  </a:cubicBezTo>
                  <a:cubicBezTo>
                    <a:pt x="6945271" y="129947"/>
                    <a:pt x="6952896" y="120896"/>
                    <a:pt x="6954871" y="114807"/>
                  </a:cubicBezTo>
                  <a:cubicBezTo>
                    <a:pt x="6950921" y="116343"/>
                    <a:pt x="6946204" y="117331"/>
                    <a:pt x="6941267" y="118208"/>
                  </a:cubicBezTo>
                  <a:cubicBezTo>
                    <a:pt x="6943790" y="117276"/>
                    <a:pt x="6946259" y="116234"/>
                    <a:pt x="6948453" y="115136"/>
                  </a:cubicBezTo>
                  <a:cubicBezTo>
                    <a:pt x="6953884" y="112394"/>
                    <a:pt x="6958107" y="109322"/>
                    <a:pt x="6962002" y="106250"/>
                  </a:cubicBezTo>
                  <a:cubicBezTo>
                    <a:pt x="6965951" y="103124"/>
                    <a:pt x="6969297" y="99997"/>
                    <a:pt x="6973027" y="96870"/>
                  </a:cubicBezTo>
                  <a:cubicBezTo>
                    <a:pt x="6976537" y="93744"/>
                    <a:pt x="6980213" y="90617"/>
                    <a:pt x="6984162" y="87545"/>
                  </a:cubicBezTo>
                  <a:cubicBezTo>
                    <a:pt x="6991787" y="81402"/>
                    <a:pt x="7000563" y="75533"/>
                    <a:pt x="7010437" y="69938"/>
                  </a:cubicBezTo>
                  <a:cubicBezTo>
                    <a:pt x="7020311" y="64343"/>
                    <a:pt x="7031390" y="59077"/>
                    <a:pt x="7043458" y="54250"/>
                  </a:cubicBezTo>
                  <a:cubicBezTo>
                    <a:pt x="7036876" y="56444"/>
                    <a:pt x="7030678" y="58802"/>
                    <a:pt x="7024698" y="61326"/>
                  </a:cubicBezTo>
                  <a:cubicBezTo>
                    <a:pt x="7018829" y="63849"/>
                    <a:pt x="7013234" y="66482"/>
                    <a:pt x="7008024" y="69225"/>
                  </a:cubicBezTo>
                  <a:cubicBezTo>
                    <a:pt x="6997546" y="74710"/>
                    <a:pt x="6988605" y="80689"/>
                    <a:pt x="6980651" y="86887"/>
                  </a:cubicBezTo>
                  <a:cubicBezTo>
                    <a:pt x="6976757" y="89959"/>
                    <a:pt x="6973136" y="93140"/>
                    <a:pt x="6969736" y="96322"/>
                  </a:cubicBezTo>
                  <a:lnTo>
                    <a:pt x="6959259" y="105757"/>
                  </a:lnTo>
                  <a:cubicBezTo>
                    <a:pt x="6954103" y="110474"/>
                    <a:pt x="6947630" y="115027"/>
                    <a:pt x="6938634" y="118702"/>
                  </a:cubicBezTo>
                  <a:cubicBezTo>
                    <a:pt x="6938415" y="118702"/>
                    <a:pt x="6938195" y="118757"/>
                    <a:pt x="6937976" y="118812"/>
                  </a:cubicBezTo>
                  <a:cubicBezTo>
                    <a:pt x="6940116" y="117934"/>
                    <a:pt x="6942145" y="117001"/>
                    <a:pt x="6944010" y="115959"/>
                  </a:cubicBezTo>
                  <a:cubicBezTo>
                    <a:pt x="6950482" y="111845"/>
                    <a:pt x="6954871" y="105044"/>
                    <a:pt x="6955200" y="99942"/>
                  </a:cubicBezTo>
                  <a:cubicBezTo>
                    <a:pt x="6957230" y="98790"/>
                    <a:pt x="6959314" y="97638"/>
                    <a:pt x="6961179" y="96432"/>
                  </a:cubicBezTo>
                  <a:cubicBezTo>
                    <a:pt x="6971546" y="89959"/>
                    <a:pt x="6979774" y="82993"/>
                    <a:pt x="6988112" y="76136"/>
                  </a:cubicBezTo>
                  <a:cubicBezTo>
                    <a:pt x="6996340" y="69225"/>
                    <a:pt x="7004183" y="62313"/>
                    <a:pt x="7013728" y="55731"/>
                  </a:cubicBezTo>
                  <a:cubicBezTo>
                    <a:pt x="7022998" y="49093"/>
                    <a:pt x="7034024" y="42895"/>
                    <a:pt x="7047463" y="37574"/>
                  </a:cubicBezTo>
                  <a:cubicBezTo>
                    <a:pt x="7051248" y="36642"/>
                    <a:pt x="7054100" y="35270"/>
                    <a:pt x="7056842" y="33954"/>
                  </a:cubicBezTo>
                  <a:cubicBezTo>
                    <a:pt x="7053826" y="35216"/>
                    <a:pt x="7050644" y="36422"/>
                    <a:pt x="7046914" y="37245"/>
                  </a:cubicBezTo>
                  <a:lnTo>
                    <a:pt x="7046914" y="37245"/>
                  </a:lnTo>
                  <a:cubicBezTo>
                    <a:pt x="7046914" y="37245"/>
                    <a:pt x="7046914" y="37245"/>
                    <a:pt x="7046914" y="37245"/>
                  </a:cubicBezTo>
                  <a:cubicBezTo>
                    <a:pt x="7032433" y="42237"/>
                    <a:pt x="7020804" y="48435"/>
                    <a:pt x="7010875" y="55018"/>
                  </a:cubicBezTo>
                  <a:cubicBezTo>
                    <a:pt x="7001112" y="61600"/>
                    <a:pt x="6992774" y="68511"/>
                    <a:pt x="6984656" y="75423"/>
                  </a:cubicBezTo>
                  <a:cubicBezTo>
                    <a:pt x="6976647" y="82334"/>
                    <a:pt x="6968364" y="89191"/>
                    <a:pt x="6958765" y="95773"/>
                  </a:cubicBezTo>
                  <a:cubicBezTo>
                    <a:pt x="6956571" y="97254"/>
                    <a:pt x="6954267" y="98681"/>
                    <a:pt x="6951853" y="100162"/>
                  </a:cubicBezTo>
                  <a:cubicBezTo>
                    <a:pt x="6948453" y="100710"/>
                    <a:pt x="6944888" y="101259"/>
                    <a:pt x="6941322" y="101752"/>
                  </a:cubicBezTo>
                  <a:cubicBezTo>
                    <a:pt x="6944833" y="99997"/>
                    <a:pt x="6947630" y="97913"/>
                    <a:pt x="6949605" y="95280"/>
                  </a:cubicBezTo>
                  <a:cubicBezTo>
                    <a:pt x="6953116" y="90014"/>
                    <a:pt x="6952293" y="84309"/>
                    <a:pt x="6951360" y="78659"/>
                  </a:cubicBezTo>
                  <a:cubicBezTo>
                    <a:pt x="6953225" y="76684"/>
                    <a:pt x="6955035" y="74710"/>
                    <a:pt x="6956845" y="72735"/>
                  </a:cubicBezTo>
                  <a:cubicBezTo>
                    <a:pt x="6964963" y="64013"/>
                    <a:pt x="6972972" y="55292"/>
                    <a:pt x="6983504" y="47009"/>
                  </a:cubicBezTo>
                  <a:cubicBezTo>
                    <a:pt x="6993487" y="38616"/>
                    <a:pt x="7004568" y="30443"/>
                    <a:pt x="7016745" y="22545"/>
                  </a:cubicBezTo>
                  <a:cubicBezTo>
                    <a:pt x="7022779" y="18595"/>
                    <a:pt x="7029252" y="14755"/>
                    <a:pt x="7035998" y="10971"/>
                  </a:cubicBezTo>
                  <a:cubicBezTo>
                    <a:pt x="7042690" y="7186"/>
                    <a:pt x="7049876" y="3565"/>
                    <a:pt x="7057281" y="0"/>
                  </a:cubicBezTo>
                  <a:cubicBezTo>
                    <a:pt x="7041154" y="6692"/>
                    <a:pt x="7026948" y="14097"/>
                    <a:pt x="7014167" y="21886"/>
                  </a:cubicBezTo>
                  <a:cubicBezTo>
                    <a:pt x="7001386" y="29676"/>
                    <a:pt x="6990251" y="37903"/>
                    <a:pt x="6979939" y="46296"/>
                  </a:cubicBezTo>
                  <a:cubicBezTo>
                    <a:pt x="6969626" y="54688"/>
                    <a:pt x="6961453" y="63520"/>
                    <a:pt x="6953993" y="72351"/>
                  </a:cubicBezTo>
                  <a:cubicBezTo>
                    <a:pt x="6952841" y="73668"/>
                    <a:pt x="6951744" y="74984"/>
                    <a:pt x="6950647" y="76301"/>
                  </a:cubicBezTo>
                  <a:cubicBezTo>
                    <a:pt x="6940280" y="83102"/>
                    <a:pt x="6912524" y="88204"/>
                    <a:pt x="6910385" y="96486"/>
                  </a:cubicBezTo>
                  <a:cubicBezTo>
                    <a:pt x="6910385" y="96486"/>
                    <a:pt x="6910385" y="96486"/>
                    <a:pt x="6910385" y="96541"/>
                  </a:cubicBezTo>
                  <a:cubicBezTo>
                    <a:pt x="6909452" y="95773"/>
                    <a:pt x="6908575" y="94951"/>
                    <a:pt x="6907697" y="94183"/>
                  </a:cubicBezTo>
                  <a:cubicBezTo>
                    <a:pt x="6910385" y="90233"/>
                    <a:pt x="6914169" y="86448"/>
                    <a:pt x="6918338" y="82718"/>
                  </a:cubicBezTo>
                  <a:cubicBezTo>
                    <a:pt x="6926786" y="75203"/>
                    <a:pt x="6936989" y="68018"/>
                    <a:pt x="6945381" y="60338"/>
                  </a:cubicBezTo>
                  <a:cubicBezTo>
                    <a:pt x="6953499" y="52659"/>
                    <a:pt x="6960246" y="44760"/>
                    <a:pt x="6965896" y="36751"/>
                  </a:cubicBezTo>
                  <a:cubicBezTo>
                    <a:pt x="6968694" y="32747"/>
                    <a:pt x="6971272" y="28743"/>
                    <a:pt x="6973740" y="24684"/>
                  </a:cubicBezTo>
                  <a:cubicBezTo>
                    <a:pt x="6976099" y="20625"/>
                    <a:pt x="6978403" y="16620"/>
                    <a:pt x="6980542" y="12506"/>
                  </a:cubicBezTo>
                  <a:lnTo>
                    <a:pt x="6971875" y="24464"/>
                  </a:lnTo>
                  <a:cubicBezTo>
                    <a:pt x="6969022" y="28414"/>
                    <a:pt x="6966116" y="32418"/>
                    <a:pt x="6962989" y="36368"/>
                  </a:cubicBezTo>
                  <a:cubicBezTo>
                    <a:pt x="6956790" y="44266"/>
                    <a:pt x="6950098" y="52110"/>
                    <a:pt x="6941816" y="59625"/>
                  </a:cubicBezTo>
                  <a:cubicBezTo>
                    <a:pt x="6933862" y="67195"/>
                    <a:pt x="6923495" y="74436"/>
                    <a:pt x="6915596" y="82170"/>
                  </a:cubicBezTo>
                  <a:cubicBezTo>
                    <a:pt x="6912031" y="85680"/>
                    <a:pt x="6908794" y="89246"/>
                    <a:pt x="6906491" y="92921"/>
                  </a:cubicBezTo>
                  <a:cubicBezTo>
                    <a:pt x="6905723" y="92098"/>
                    <a:pt x="6904955" y="91330"/>
                    <a:pt x="6904351" y="90508"/>
                  </a:cubicBezTo>
                  <a:cubicBezTo>
                    <a:pt x="6901444" y="93140"/>
                    <a:pt x="6897385" y="95883"/>
                    <a:pt x="6893654" y="98681"/>
                  </a:cubicBezTo>
                  <a:cubicBezTo>
                    <a:pt x="6895191" y="96651"/>
                    <a:pt x="6896781" y="94567"/>
                    <a:pt x="6898372" y="92537"/>
                  </a:cubicBezTo>
                  <a:cubicBezTo>
                    <a:pt x="6901224" y="88862"/>
                    <a:pt x="6904022" y="85241"/>
                    <a:pt x="6907039" y="81621"/>
                  </a:cubicBezTo>
                  <a:cubicBezTo>
                    <a:pt x="6912908" y="74326"/>
                    <a:pt x="6918338" y="66976"/>
                    <a:pt x="6923001" y="59516"/>
                  </a:cubicBezTo>
                  <a:cubicBezTo>
                    <a:pt x="6927499" y="52055"/>
                    <a:pt x="6931065" y="44486"/>
                    <a:pt x="6932216" y="36806"/>
                  </a:cubicBezTo>
                  <a:lnTo>
                    <a:pt x="6932216" y="36806"/>
                  </a:lnTo>
                  <a:cubicBezTo>
                    <a:pt x="6931888" y="34228"/>
                    <a:pt x="6932436" y="31595"/>
                    <a:pt x="6931942" y="29017"/>
                  </a:cubicBezTo>
                  <a:cubicBezTo>
                    <a:pt x="6931833" y="31595"/>
                    <a:pt x="6930900" y="34173"/>
                    <a:pt x="6930900" y="36806"/>
                  </a:cubicBezTo>
                  <a:cubicBezTo>
                    <a:pt x="6928596" y="44376"/>
                    <a:pt x="6924592" y="51836"/>
                    <a:pt x="6919655" y="59186"/>
                  </a:cubicBezTo>
                  <a:cubicBezTo>
                    <a:pt x="6914883" y="66592"/>
                    <a:pt x="6908959" y="73832"/>
                    <a:pt x="6903364" y="81128"/>
                  </a:cubicBezTo>
                  <a:cubicBezTo>
                    <a:pt x="6900511" y="84803"/>
                    <a:pt x="6897714" y="88478"/>
                    <a:pt x="6894971" y="92098"/>
                  </a:cubicBezTo>
                  <a:cubicBezTo>
                    <a:pt x="6892228" y="95773"/>
                    <a:pt x="6889486" y="99449"/>
                    <a:pt x="6887347" y="103179"/>
                  </a:cubicBezTo>
                  <a:cubicBezTo>
                    <a:pt x="6886963" y="103782"/>
                    <a:pt x="6886689" y="104440"/>
                    <a:pt x="6886304" y="105098"/>
                  </a:cubicBezTo>
                  <a:cubicBezTo>
                    <a:pt x="6884549" y="107128"/>
                    <a:pt x="6883342" y="109158"/>
                    <a:pt x="6883342" y="111187"/>
                  </a:cubicBezTo>
                  <a:cubicBezTo>
                    <a:pt x="6883342" y="111461"/>
                    <a:pt x="6883397" y="111791"/>
                    <a:pt x="6883452" y="112065"/>
                  </a:cubicBezTo>
                  <a:cubicBezTo>
                    <a:pt x="6883233" y="112887"/>
                    <a:pt x="6883013" y="113765"/>
                    <a:pt x="6882903" y="114588"/>
                  </a:cubicBezTo>
                  <a:cubicBezTo>
                    <a:pt x="6882849" y="115082"/>
                    <a:pt x="6882849" y="115520"/>
                    <a:pt x="6882794" y="116014"/>
                  </a:cubicBezTo>
                  <a:cubicBezTo>
                    <a:pt x="6880545" y="114643"/>
                    <a:pt x="6878570" y="113162"/>
                    <a:pt x="6877363" y="111461"/>
                  </a:cubicBezTo>
                  <a:cubicBezTo>
                    <a:pt x="6876760" y="110419"/>
                    <a:pt x="6876650" y="109322"/>
                    <a:pt x="6876595" y="108060"/>
                  </a:cubicBezTo>
                  <a:cubicBezTo>
                    <a:pt x="6870287" y="116069"/>
                    <a:pt x="6864363" y="122377"/>
                    <a:pt x="6865515" y="130934"/>
                  </a:cubicBezTo>
                  <a:cubicBezTo>
                    <a:pt x="6865789" y="132744"/>
                    <a:pt x="6866393" y="134664"/>
                    <a:pt x="6867325" y="136639"/>
                  </a:cubicBezTo>
                  <a:cubicBezTo>
                    <a:pt x="6865076" y="134993"/>
                    <a:pt x="6862992" y="133403"/>
                    <a:pt x="6861017" y="131757"/>
                  </a:cubicBezTo>
                  <a:cubicBezTo>
                    <a:pt x="6861127" y="130989"/>
                    <a:pt x="6861237" y="130276"/>
                    <a:pt x="6861456" y="129508"/>
                  </a:cubicBezTo>
                  <a:cubicBezTo>
                    <a:pt x="6862279" y="125997"/>
                    <a:pt x="6864144" y="122542"/>
                    <a:pt x="6866338" y="119141"/>
                  </a:cubicBezTo>
                  <a:lnTo>
                    <a:pt x="6873139" y="108828"/>
                  </a:lnTo>
                  <a:cubicBezTo>
                    <a:pt x="6875444" y="105373"/>
                    <a:pt x="6876980" y="101862"/>
                    <a:pt x="6878954" y="98406"/>
                  </a:cubicBezTo>
                  <a:cubicBezTo>
                    <a:pt x="6882355" y="91440"/>
                    <a:pt x="6885811" y="84419"/>
                    <a:pt x="6887840" y="77343"/>
                  </a:cubicBezTo>
                  <a:cubicBezTo>
                    <a:pt x="6888827" y="73777"/>
                    <a:pt x="6889541" y="70267"/>
                    <a:pt x="6889815" y="66701"/>
                  </a:cubicBezTo>
                  <a:cubicBezTo>
                    <a:pt x="6890035" y="63136"/>
                    <a:pt x="6889925" y="59570"/>
                    <a:pt x="6889212" y="56060"/>
                  </a:cubicBezTo>
                  <a:cubicBezTo>
                    <a:pt x="6888992" y="59625"/>
                    <a:pt x="6888718" y="63136"/>
                    <a:pt x="6887840" y="66701"/>
                  </a:cubicBezTo>
                  <a:cubicBezTo>
                    <a:pt x="6887127" y="70212"/>
                    <a:pt x="6886085" y="73722"/>
                    <a:pt x="6884768" y="77233"/>
                  </a:cubicBezTo>
                  <a:cubicBezTo>
                    <a:pt x="6882135" y="84254"/>
                    <a:pt x="6878790" y="91166"/>
                    <a:pt x="6875059" y="98132"/>
                  </a:cubicBezTo>
                  <a:cubicBezTo>
                    <a:pt x="6873249" y="101643"/>
                    <a:pt x="6871823" y="105098"/>
                    <a:pt x="6869629" y="108554"/>
                  </a:cubicBezTo>
                  <a:cubicBezTo>
                    <a:pt x="6867544" y="112010"/>
                    <a:pt x="6865131" y="115411"/>
                    <a:pt x="6863321" y="118921"/>
                  </a:cubicBezTo>
                  <a:cubicBezTo>
                    <a:pt x="6861511" y="122432"/>
                    <a:pt x="6859975" y="125943"/>
                    <a:pt x="6859481" y="129563"/>
                  </a:cubicBezTo>
                  <a:cubicBezTo>
                    <a:pt x="6859481" y="129837"/>
                    <a:pt x="6859481" y="130166"/>
                    <a:pt x="6859481" y="130495"/>
                  </a:cubicBezTo>
                  <a:cubicBezTo>
                    <a:pt x="6859152" y="130166"/>
                    <a:pt x="6858768" y="129892"/>
                    <a:pt x="6858439" y="129563"/>
                  </a:cubicBezTo>
                  <a:cubicBezTo>
                    <a:pt x="6857891" y="129179"/>
                    <a:pt x="6857836" y="128356"/>
                    <a:pt x="6857836" y="127917"/>
                  </a:cubicBezTo>
                  <a:cubicBezTo>
                    <a:pt x="6848292" y="133622"/>
                    <a:pt x="6847469" y="142234"/>
                    <a:pt x="6848456" y="148761"/>
                  </a:cubicBezTo>
                  <a:cubicBezTo>
                    <a:pt x="6848730" y="150188"/>
                    <a:pt x="6849279" y="151504"/>
                    <a:pt x="6849937" y="152766"/>
                  </a:cubicBezTo>
                  <a:cubicBezTo>
                    <a:pt x="6846207" y="150901"/>
                    <a:pt x="6842806" y="148926"/>
                    <a:pt x="6839899" y="146842"/>
                  </a:cubicBezTo>
                  <a:cubicBezTo>
                    <a:pt x="6840173" y="146019"/>
                    <a:pt x="6840337" y="145196"/>
                    <a:pt x="6840667" y="144373"/>
                  </a:cubicBezTo>
                  <a:cubicBezTo>
                    <a:pt x="6842861" y="139107"/>
                    <a:pt x="6846152" y="133896"/>
                    <a:pt x="6848785" y="128630"/>
                  </a:cubicBezTo>
                  <a:cubicBezTo>
                    <a:pt x="6849608" y="126985"/>
                    <a:pt x="6850375" y="125394"/>
                    <a:pt x="6851088" y="123748"/>
                  </a:cubicBezTo>
                  <a:cubicBezTo>
                    <a:pt x="6852021" y="122761"/>
                    <a:pt x="6852954" y="121829"/>
                    <a:pt x="6853886" y="120841"/>
                  </a:cubicBezTo>
                  <a:cubicBezTo>
                    <a:pt x="6859756" y="114259"/>
                    <a:pt x="6867161" y="107896"/>
                    <a:pt x="6872481" y="101204"/>
                  </a:cubicBezTo>
                  <a:cubicBezTo>
                    <a:pt x="6866448" y="105318"/>
                    <a:pt x="6860634" y="109487"/>
                    <a:pt x="6854709" y="113601"/>
                  </a:cubicBezTo>
                  <a:cubicBezTo>
                    <a:pt x="6854764" y="113271"/>
                    <a:pt x="6854929" y="112942"/>
                    <a:pt x="6854983" y="112613"/>
                  </a:cubicBezTo>
                  <a:cubicBezTo>
                    <a:pt x="6855587" y="109925"/>
                    <a:pt x="6856025" y="107238"/>
                    <a:pt x="6856135" y="104550"/>
                  </a:cubicBezTo>
                  <a:cubicBezTo>
                    <a:pt x="6856135" y="101862"/>
                    <a:pt x="6856025" y="99174"/>
                    <a:pt x="6855367" y="96486"/>
                  </a:cubicBezTo>
                  <a:cubicBezTo>
                    <a:pt x="6855093" y="99174"/>
                    <a:pt x="6854874" y="101862"/>
                    <a:pt x="6854215" y="104495"/>
                  </a:cubicBezTo>
                  <a:cubicBezTo>
                    <a:pt x="6853722" y="107183"/>
                    <a:pt x="6852899" y="109816"/>
                    <a:pt x="6851966" y="112449"/>
                  </a:cubicBezTo>
                  <a:cubicBezTo>
                    <a:pt x="6851418" y="113875"/>
                    <a:pt x="6850815" y="115246"/>
                    <a:pt x="6850211" y="116672"/>
                  </a:cubicBezTo>
                  <a:cubicBezTo>
                    <a:pt x="6833261" y="128630"/>
                    <a:pt x="6816970" y="140753"/>
                    <a:pt x="6801227" y="152985"/>
                  </a:cubicBezTo>
                  <a:cubicBezTo>
                    <a:pt x="6801227" y="149913"/>
                    <a:pt x="6801227" y="146787"/>
                    <a:pt x="6801502" y="143715"/>
                  </a:cubicBezTo>
                  <a:cubicBezTo>
                    <a:pt x="6797717" y="146512"/>
                    <a:pt x="6794371" y="152162"/>
                    <a:pt x="6791518" y="159293"/>
                  </a:cubicBezTo>
                  <a:cubicBezTo>
                    <a:pt x="6790202" y="158306"/>
                    <a:pt x="6788885" y="157373"/>
                    <a:pt x="6787569" y="156441"/>
                  </a:cubicBezTo>
                  <a:cubicBezTo>
                    <a:pt x="6780384" y="151449"/>
                    <a:pt x="6772923" y="146512"/>
                    <a:pt x="6765244" y="141685"/>
                  </a:cubicBezTo>
                  <a:cubicBezTo>
                    <a:pt x="6766506" y="136365"/>
                    <a:pt x="6769029" y="131154"/>
                    <a:pt x="6773691" y="126107"/>
                  </a:cubicBezTo>
                  <a:cubicBezTo>
                    <a:pt x="6770455" y="128630"/>
                    <a:pt x="6768042" y="131318"/>
                    <a:pt x="6766066" y="134061"/>
                  </a:cubicBezTo>
                  <a:cubicBezTo>
                    <a:pt x="6764695" y="136090"/>
                    <a:pt x="6763708" y="138120"/>
                    <a:pt x="6762885" y="140149"/>
                  </a:cubicBezTo>
                  <a:cubicBezTo>
                    <a:pt x="6760197" y="138449"/>
                    <a:pt x="6757510" y="136803"/>
                    <a:pt x="6754767" y="135103"/>
                  </a:cubicBezTo>
                  <a:cubicBezTo>
                    <a:pt x="6754822" y="134719"/>
                    <a:pt x="6754877" y="134390"/>
                    <a:pt x="6754987" y="134006"/>
                  </a:cubicBezTo>
                  <a:lnTo>
                    <a:pt x="6754987" y="134006"/>
                  </a:lnTo>
                  <a:cubicBezTo>
                    <a:pt x="6757071" y="132744"/>
                    <a:pt x="6759265" y="131537"/>
                    <a:pt x="6761843" y="130386"/>
                  </a:cubicBezTo>
                  <a:cubicBezTo>
                    <a:pt x="6759484" y="131154"/>
                    <a:pt x="6757290" y="132086"/>
                    <a:pt x="6755205" y="133019"/>
                  </a:cubicBezTo>
                  <a:cubicBezTo>
                    <a:pt x="6756248" y="128082"/>
                    <a:pt x="6757948" y="123145"/>
                    <a:pt x="6760362" y="118318"/>
                  </a:cubicBezTo>
                  <a:cubicBezTo>
                    <a:pt x="6761569" y="117276"/>
                    <a:pt x="6762775" y="116234"/>
                    <a:pt x="6764037" y="115246"/>
                  </a:cubicBezTo>
                  <a:cubicBezTo>
                    <a:pt x="6770345" y="110255"/>
                    <a:pt x="6777970" y="105482"/>
                    <a:pt x="6787459" y="101259"/>
                  </a:cubicBezTo>
                  <a:cubicBezTo>
                    <a:pt x="6782139" y="103069"/>
                    <a:pt x="6777366" y="105208"/>
                    <a:pt x="6772978" y="107457"/>
                  </a:cubicBezTo>
                  <a:cubicBezTo>
                    <a:pt x="6769248" y="109377"/>
                    <a:pt x="6765957" y="111461"/>
                    <a:pt x="6762830" y="113601"/>
                  </a:cubicBezTo>
                  <a:cubicBezTo>
                    <a:pt x="6766560" y="107183"/>
                    <a:pt x="6771716" y="100930"/>
                    <a:pt x="6777970" y="94841"/>
                  </a:cubicBezTo>
                  <a:cubicBezTo>
                    <a:pt x="6781535" y="92537"/>
                    <a:pt x="6785211" y="90288"/>
                    <a:pt x="6789105" y="88094"/>
                  </a:cubicBezTo>
                  <a:cubicBezTo>
                    <a:pt x="6798978" y="82499"/>
                    <a:pt x="6810059" y="77288"/>
                    <a:pt x="6822127" y="72406"/>
                  </a:cubicBezTo>
                  <a:cubicBezTo>
                    <a:pt x="6815544" y="74600"/>
                    <a:pt x="6809345" y="76959"/>
                    <a:pt x="6803367" y="79482"/>
                  </a:cubicBezTo>
                  <a:cubicBezTo>
                    <a:pt x="6797498" y="82005"/>
                    <a:pt x="6791903" y="84638"/>
                    <a:pt x="6786636" y="87381"/>
                  </a:cubicBezTo>
                  <a:cubicBezTo>
                    <a:pt x="6776160" y="92866"/>
                    <a:pt x="6767219" y="98845"/>
                    <a:pt x="6759265" y="105044"/>
                  </a:cubicBezTo>
                  <a:cubicBezTo>
                    <a:pt x="6755700" y="107896"/>
                    <a:pt x="6752353" y="110803"/>
                    <a:pt x="6749227" y="113710"/>
                  </a:cubicBezTo>
                  <a:cubicBezTo>
                    <a:pt x="6749556" y="111571"/>
                    <a:pt x="6749995" y="109377"/>
                    <a:pt x="6750488" y="107238"/>
                  </a:cubicBezTo>
                  <a:cubicBezTo>
                    <a:pt x="6756248" y="102959"/>
                    <a:pt x="6761514" y="98626"/>
                    <a:pt x="6766779" y="94292"/>
                  </a:cubicBezTo>
                  <a:cubicBezTo>
                    <a:pt x="6775007" y="87381"/>
                    <a:pt x="6782852" y="80469"/>
                    <a:pt x="6792396" y="73887"/>
                  </a:cubicBezTo>
                  <a:cubicBezTo>
                    <a:pt x="6801667" y="67250"/>
                    <a:pt x="6812691" y="61051"/>
                    <a:pt x="6826186" y="55731"/>
                  </a:cubicBezTo>
                  <a:lnTo>
                    <a:pt x="6826076" y="55731"/>
                  </a:lnTo>
                  <a:cubicBezTo>
                    <a:pt x="6829860" y="54853"/>
                    <a:pt x="6832768" y="53482"/>
                    <a:pt x="6835565" y="52110"/>
                  </a:cubicBezTo>
                  <a:cubicBezTo>
                    <a:pt x="6832548" y="53372"/>
                    <a:pt x="6829367" y="54579"/>
                    <a:pt x="6825637" y="55402"/>
                  </a:cubicBezTo>
                  <a:lnTo>
                    <a:pt x="6825637" y="55402"/>
                  </a:lnTo>
                  <a:cubicBezTo>
                    <a:pt x="6825637" y="55402"/>
                    <a:pt x="6825637" y="55402"/>
                    <a:pt x="6825637" y="55402"/>
                  </a:cubicBezTo>
                  <a:cubicBezTo>
                    <a:pt x="6811156" y="60393"/>
                    <a:pt x="6799582" y="66592"/>
                    <a:pt x="6789598" y="73174"/>
                  </a:cubicBezTo>
                  <a:cubicBezTo>
                    <a:pt x="6779834" y="79756"/>
                    <a:pt x="6771497" y="86668"/>
                    <a:pt x="6763379" y="93579"/>
                  </a:cubicBezTo>
                  <a:cubicBezTo>
                    <a:pt x="6759539" y="96870"/>
                    <a:pt x="6755700" y="100162"/>
                    <a:pt x="6751640" y="103398"/>
                  </a:cubicBezTo>
                  <a:cubicBezTo>
                    <a:pt x="6751969" y="102301"/>
                    <a:pt x="6752244" y="101204"/>
                    <a:pt x="6752628" y="100107"/>
                  </a:cubicBezTo>
                  <a:cubicBezTo>
                    <a:pt x="6755041" y="92592"/>
                    <a:pt x="6759429" y="85132"/>
                    <a:pt x="6766999" y="78111"/>
                  </a:cubicBezTo>
                  <a:lnTo>
                    <a:pt x="6766944" y="78111"/>
                  </a:lnTo>
                  <a:cubicBezTo>
                    <a:pt x="6769632" y="76684"/>
                    <a:pt x="6771058" y="74984"/>
                    <a:pt x="6772320" y="73338"/>
                  </a:cubicBezTo>
                  <a:cubicBezTo>
                    <a:pt x="6770674" y="74984"/>
                    <a:pt x="6768919" y="76630"/>
                    <a:pt x="6766176" y="77946"/>
                  </a:cubicBezTo>
                  <a:lnTo>
                    <a:pt x="6766176" y="77946"/>
                  </a:lnTo>
                  <a:cubicBezTo>
                    <a:pt x="6766176" y="77946"/>
                    <a:pt x="6766176" y="77946"/>
                    <a:pt x="6766176" y="77946"/>
                  </a:cubicBezTo>
                  <a:cubicBezTo>
                    <a:pt x="6757400" y="84803"/>
                    <a:pt x="6752463" y="92372"/>
                    <a:pt x="6749337" y="99887"/>
                  </a:cubicBezTo>
                  <a:cubicBezTo>
                    <a:pt x="6748459" y="102191"/>
                    <a:pt x="6747746" y="104550"/>
                    <a:pt x="6747142" y="106854"/>
                  </a:cubicBezTo>
                  <a:cubicBezTo>
                    <a:pt x="6744071" y="109212"/>
                    <a:pt x="6740889" y="111571"/>
                    <a:pt x="6737543" y="113875"/>
                  </a:cubicBezTo>
                  <a:cubicBezTo>
                    <a:pt x="6735349" y="115356"/>
                    <a:pt x="6733045" y="116782"/>
                    <a:pt x="6730631" y="118263"/>
                  </a:cubicBezTo>
                  <a:cubicBezTo>
                    <a:pt x="6729370" y="118483"/>
                    <a:pt x="6728163" y="118702"/>
                    <a:pt x="6726847" y="118866"/>
                  </a:cubicBezTo>
                  <a:cubicBezTo>
                    <a:pt x="6725914" y="118373"/>
                    <a:pt x="6725036" y="117879"/>
                    <a:pt x="6724104" y="117385"/>
                  </a:cubicBezTo>
                  <a:cubicBezTo>
                    <a:pt x="6725749" y="116179"/>
                    <a:pt x="6727231" y="114862"/>
                    <a:pt x="6728382" y="113326"/>
                  </a:cubicBezTo>
                  <a:cubicBezTo>
                    <a:pt x="6731893" y="108060"/>
                    <a:pt x="6731070" y="102356"/>
                    <a:pt x="6730138" y="96706"/>
                  </a:cubicBezTo>
                  <a:cubicBezTo>
                    <a:pt x="6731948" y="94731"/>
                    <a:pt x="6733813" y="92757"/>
                    <a:pt x="6735678" y="90782"/>
                  </a:cubicBezTo>
                  <a:cubicBezTo>
                    <a:pt x="6743796" y="82060"/>
                    <a:pt x="6751805" y="73338"/>
                    <a:pt x="6762337" y="65056"/>
                  </a:cubicBezTo>
                  <a:cubicBezTo>
                    <a:pt x="6772320" y="56663"/>
                    <a:pt x="6783400" y="48490"/>
                    <a:pt x="6795577" y="40591"/>
                  </a:cubicBezTo>
                  <a:cubicBezTo>
                    <a:pt x="6801612" y="36642"/>
                    <a:pt x="6808029" y="32802"/>
                    <a:pt x="6814831" y="29017"/>
                  </a:cubicBezTo>
                  <a:cubicBezTo>
                    <a:pt x="6821523" y="25232"/>
                    <a:pt x="6828709" y="21612"/>
                    <a:pt x="6836114" y="18047"/>
                  </a:cubicBezTo>
                  <a:cubicBezTo>
                    <a:pt x="6819987" y="24739"/>
                    <a:pt x="6805780" y="32144"/>
                    <a:pt x="6792999" y="39933"/>
                  </a:cubicBezTo>
                  <a:cubicBezTo>
                    <a:pt x="6780219" y="47722"/>
                    <a:pt x="6769083" y="55950"/>
                    <a:pt x="6758771" y="64343"/>
                  </a:cubicBezTo>
                  <a:cubicBezTo>
                    <a:pt x="6748459" y="72735"/>
                    <a:pt x="6740286" y="81566"/>
                    <a:pt x="6732771" y="90343"/>
                  </a:cubicBezTo>
                  <a:cubicBezTo>
                    <a:pt x="6731674" y="91659"/>
                    <a:pt x="6730522" y="92976"/>
                    <a:pt x="6729425" y="94347"/>
                  </a:cubicBezTo>
                  <a:cubicBezTo>
                    <a:pt x="6726189" y="96486"/>
                    <a:pt x="6721252" y="98461"/>
                    <a:pt x="6715876" y="100381"/>
                  </a:cubicBezTo>
                  <a:cubicBezTo>
                    <a:pt x="6716040" y="99174"/>
                    <a:pt x="6716150" y="98022"/>
                    <a:pt x="6716425" y="96816"/>
                  </a:cubicBezTo>
                  <a:cubicBezTo>
                    <a:pt x="6717193" y="91934"/>
                    <a:pt x="6718290" y="87052"/>
                    <a:pt x="6719716" y="82225"/>
                  </a:cubicBezTo>
                  <a:cubicBezTo>
                    <a:pt x="6721252" y="80963"/>
                    <a:pt x="6722788" y="79647"/>
                    <a:pt x="6724213" y="78330"/>
                  </a:cubicBezTo>
                  <a:cubicBezTo>
                    <a:pt x="6732332" y="70651"/>
                    <a:pt x="6739079" y="62752"/>
                    <a:pt x="6744729" y="54798"/>
                  </a:cubicBezTo>
                  <a:cubicBezTo>
                    <a:pt x="6747526" y="50794"/>
                    <a:pt x="6750105" y="46790"/>
                    <a:pt x="6752573" y="42730"/>
                  </a:cubicBezTo>
                  <a:cubicBezTo>
                    <a:pt x="6754932" y="38671"/>
                    <a:pt x="6757290" y="34667"/>
                    <a:pt x="6759374" y="30608"/>
                  </a:cubicBezTo>
                  <a:lnTo>
                    <a:pt x="6750708" y="42566"/>
                  </a:lnTo>
                  <a:cubicBezTo>
                    <a:pt x="6747855" y="46570"/>
                    <a:pt x="6744948" y="50520"/>
                    <a:pt x="6741822" y="54469"/>
                  </a:cubicBezTo>
                  <a:cubicBezTo>
                    <a:pt x="6735843" y="62094"/>
                    <a:pt x="6729370" y="69663"/>
                    <a:pt x="6721471" y="76959"/>
                  </a:cubicBezTo>
                  <a:cubicBezTo>
                    <a:pt x="6722349" y="74381"/>
                    <a:pt x="6723336" y="71803"/>
                    <a:pt x="6724433" y="69225"/>
                  </a:cubicBezTo>
                  <a:cubicBezTo>
                    <a:pt x="6726353" y="64672"/>
                    <a:pt x="6728712" y="60064"/>
                    <a:pt x="6731509" y="55566"/>
                  </a:cubicBezTo>
                  <a:cubicBezTo>
                    <a:pt x="6734142" y="51013"/>
                    <a:pt x="6737433" y="46570"/>
                    <a:pt x="6740944" y="42127"/>
                  </a:cubicBezTo>
                  <a:cubicBezTo>
                    <a:pt x="6732222" y="50794"/>
                    <a:pt x="6725969" y="59845"/>
                    <a:pt x="6721417" y="69005"/>
                  </a:cubicBezTo>
                  <a:cubicBezTo>
                    <a:pt x="6719332" y="73174"/>
                    <a:pt x="6717741" y="77343"/>
                    <a:pt x="6716370" y="81566"/>
                  </a:cubicBezTo>
                  <a:cubicBezTo>
                    <a:pt x="6709184" y="87820"/>
                    <a:pt x="6700956" y="93908"/>
                    <a:pt x="6694429" y="100326"/>
                  </a:cubicBezTo>
                  <a:cubicBezTo>
                    <a:pt x="6694044" y="100710"/>
                    <a:pt x="6693606" y="101149"/>
                    <a:pt x="6693222" y="101533"/>
                  </a:cubicBezTo>
                  <a:cubicBezTo>
                    <a:pt x="6693057" y="101478"/>
                    <a:pt x="6692947" y="101368"/>
                    <a:pt x="6692783" y="101314"/>
                  </a:cubicBezTo>
                  <a:cubicBezTo>
                    <a:pt x="6692399" y="98516"/>
                    <a:pt x="6691796" y="95718"/>
                    <a:pt x="6691138" y="92921"/>
                  </a:cubicBezTo>
                  <a:cubicBezTo>
                    <a:pt x="6694977" y="87875"/>
                    <a:pt x="6698597" y="82773"/>
                    <a:pt x="6701889" y="77672"/>
                  </a:cubicBezTo>
                  <a:cubicBezTo>
                    <a:pt x="6706386" y="70212"/>
                    <a:pt x="6709952" y="62642"/>
                    <a:pt x="6711049" y="54963"/>
                  </a:cubicBezTo>
                  <a:lnTo>
                    <a:pt x="6711049" y="54963"/>
                  </a:lnTo>
                  <a:cubicBezTo>
                    <a:pt x="6710720" y="52385"/>
                    <a:pt x="6711268" y="49752"/>
                    <a:pt x="6710775" y="47174"/>
                  </a:cubicBezTo>
                  <a:cubicBezTo>
                    <a:pt x="6710665" y="49752"/>
                    <a:pt x="6709733" y="52330"/>
                    <a:pt x="6709733" y="54963"/>
                  </a:cubicBezTo>
                  <a:cubicBezTo>
                    <a:pt x="6707429" y="62532"/>
                    <a:pt x="6703479" y="69992"/>
                    <a:pt x="6698488" y="77343"/>
                  </a:cubicBezTo>
                  <a:cubicBezTo>
                    <a:pt x="6695965" y="81292"/>
                    <a:pt x="6693057" y="85187"/>
                    <a:pt x="6690040" y="89081"/>
                  </a:cubicBezTo>
                  <a:cubicBezTo>
                    <a:pt x="6688943" y="85351"/>
                    <a:pt x="6687737" y="81676"/>
                    <a:pt x="6686420" y="77946"/>
                  </a:cubicBezTo>
                  <a:cubicBezTo>
                    <a:pt x="6684829" y="73887"/>
                    <a:pt x="6683183" y="69773"/>
                    <a:pt x="6681319" y="65714"/>
                  </a:cubicBezTo>
                  <a:lnTo>
                    <a:pt x="6684500" y="78056"/>
                  </a:lnTo>
                  <a:cubicBezTo>
                    <a:pt x="6685597" y="82170"/>
                    <a:pt x="6686584" y="86284"/>
                    <a:pt x="6687407" y="90398"/>
                  </a:cubicBezTo>
                  <a:cubicBezTo>
                    <a:pt x="6687517" y="90946"/>
                    <a:pt x="6687627" y="91550"/>
                    <a:pt x="6687737" y="92098"/>
                  </a:cubicBezTo>
                  <a:cubicBezTo>
                    <a:pt x="6686420" y="93799"/>
                    <a:pt x="6685104" y="95444"/>
                    <a:pt x="6683842" y="97145"/>
                  </a:cubicBezTo>
                  <a:cubicBezTo>
                    <a:pt x="6678576" y="94676"/>
                    <a:pt x="6673255" y="92263"/>
                    <a:pt x="6667880" y="89904"/>
                  </a:cubicBezTo>
                  <a:cubicBezTo>
                    <a:pt x="6668209" y="88204"/>
                    <a:pt x="6668428" y="86503"/>
                    <a:pt x="6668593" y="84803"/>
                  </a:cubicBezTo>
                  <a:cubicBezTo>
                    <a:pt x="6668812" y="81237"/>
                    <a:pt x="6668702" y="77672"/>
                    <a:pt x="6667989" y="74161"/>
                  </a:cubicBezTo>
                  <a:cubicBezTo>
                    <a:pt x="6667770" y="77727"/>
                    <a:pt x="6667496" y="81237"/>
                    <a:pt x="6666618" y="84803"/>
                  </a:cubicBezTo>
                  <a:cubicBezTo>
                    <a:pt x="6666344" y="86174"/>
                    <a:pt x="6665959" y="87545"/>
                    <a:pt x="6665576" y="88972"/>
                  </a:cubicBezTo>
                  <a:cubicBezTo>
                    <a:pt x="6662010" y="87436"/>
                    <a:pt x="6658500" y="85845"/>
                    <a:pt x="6654880" y="84309"/>
                  </a:cubicBezTo>
                  <a:cubicBezTo>
                    <a:pt x="6658336" y="86503"/>
                    <a:pt x="6661627" y="88697"/>
                    <a:pt x="6665027" y="90946"/>
                  </a:cubicBezTo>
                  <a:cubicBezTo>
                    <a:pt x="6664588" y="92427"/>
                    <a:pt x="6664095" y="93908"/>
                    <a:pt x="6663491" y="95389"/>
                  </a:cubicBezTo>
                  <a:cubicBezTo>
                    <a:pt x="6662998" y="96706"/>
                    <a:pt x="6662395" y="97967"/>
                    <a:pt x="6661846" y="99284"/>
                  </a:cubicBezTo>
                  <a:cubicBezTo>
                    <a:pt x="6660968" y="98132"/>
                    <a:pt x="6660145" y="96925"/>
                    <a:pt x="6659158" y="95773"/>
                  </a:cubicBezTo>
                  <a:lnTo>
                    <a:pt x="6659158" y="95773"/>
                  </a:lnTo>
                  <a:cubicBezTo>
                    <a:pt x="6659158" y="95773"/>
                    <a:pt x="6659158" y="95773"/>
                    <a:pt x="6659158" y="95773"/>
                  </a:cubicBezTo>
                  <a:cubicBezTo>
                    <a:pt x="6656415" y="93469"/>
                    <a:pt x="6654495" y="91001"/>
                    <a:pt x="6651698" y="88697"/>
                  </a:cubicBezTo>
                  <a:cubicBezTo>
                    <a:pt x="6654057" y="91111"/>
                    <a:pt x="6655538" y="93579"/>
                    <a:pt x="6658006" y="95993"/>
                  </a:cubicBezTo>
                  <a:lnTo>
                    <a:pt x="6658006" y="95993"/>
                  </a:lnTo>
                  <a:cubicBezTo>
                    <a:pt x="6659158" y="97638"/>
                    <a:pt x="6660200" y="99339"/>
                    <a:pt x="6661187" y="101039"/>
                  </a:cubicBezTo>
                  <a:cubicBezTo>
                    <a:pt x="6658994" y="106141"/>
                    <a:pt x="6656580" y="111242"/>
                    <a:pt x="6653892" y="116288"/>
                  </a:cubicBezTo>
                  <a:cubicBezTo>
                    <a:pt x="6652082" y="119799"/>
                    <a:pt x="6650601" y="123310"/>
                    <a:pt x="6648462" y="126711"/>
                  </a:cubicBezTo>
                  <a:cubicBezTo>
                    <a:pt x="6647968" y="127478"/>
                    <a:pt x="6647474" y="128301"/>
                    <a:pt x="6646981" y="129069"/>
                  </a:cubicBezTo>
                  <a:cubicBezTo>
                    <a:pt x="6644018" y="126052"/>
                    <a:pt x="6640892" y="123090"/>
                    <a:pt x="6637271" y="120238"/>
                  </a:cubicBezTo>
                  <a:cubicBezTo>
                    <a:pt x="6640398" y="123529"/>
                    <a:pt x="6643470" y="126820"/>
                    <a:pt x="6645939" y="130166"/>
                  </a:cubicBezTo>
                  <a:cubicBezTo>
                    <a:pt x="6645994" y="130276"/>
                    <a:pt x="6646048" y="130331"/>
                    <a:pt x="6646103" y="130386"/>
                  </a:cubicBezTo>
                  <a:cubicBezTo>
                    <a:pt x="6644676" y="132635"/>
                    <a:pt x="6643305" y="134829"/>
                    <a:pt x="6642153" y="137078"/>
                  </a:cubicBezTo>
                  <a:cubicBezTo>
                    <a:pt x="6640289" y="140588"/>
                    <a:pt x="6638753" y="144099"/>
                    <a:pt x="6638314" y="147719"/>
                  </a:cubicBezTo>
                  <a:cubicBezTo>
                    <a:pt x="6638314" y="147993"/>
                    <a:pt x="6638314" y="148322"/>
                    <a:pt x="6638314" y="148652"/>
                  </a:cubicBezTo>
                  <a:cubicBezTo>
                    <a:pt x="6637985" y="148322"/>
                    <a:pt x="6637601" y="148048"/>
                    <a:pt x="6637271" y="147719"/>
                  </a:cubicBezTo>
                  <a:cubicBezTo>
                    <a:pt x="6636778" y="147335"/>
                    <a:pt x="6636668" y="146512"/>
                    <a:pt x="6636668" y="146074"/>
                  </a:cubicBezTo>
                  <a:cubicBezTo>
                    <a:pt x="6627124" y="151778"/>
                    <a:pt x="6626301" y="160390"/>
                    <a:pt x="6627289" y="166918"/>
                  </a:cubicBezTo>
                  <a:cubicBezTo>
                    <a:pt x="6627562" y="168344"/>
                    <a:pt x="6628111" y="169660"/>
                    <a:pt x="6628770" y="170922"/>
                  </a:cubicBezTo>
                  <a:cubicBezTo>
                    <a:pt x="6624984" y="169057"/>
                    <a:pt x="6621638" y="167082"/>
                    <a:pt x="6618731" y="164998"/>
                  </a:cubicBezTo>
                  <a:cubicBezTo>
                    <a:pt x="6619006" y="164175"/>
                    <a:pt x="6619170" y="163352"/>
                    <a:pt x="6619554" y="162530"/>
                  </a:cubicBezTo>
                  <a:cubicBezTo>
                    <a:pt x="6621748" y="157264"/>
                    <a:pt x="6625039" y="152053"/>
                    <a:pt x="6627672" y="146787"/>
                  </a:cubicBezTo>
                  <a:cubicBezTo>
                    <a:pt x="6630251" y="141521"/>
                    <a:pt x="6632609" y="136145"/>
                    <a:pt x="6633871" y="130825"/>
                  </a:cubicBezTo>
                  <a:cubicBezTo>
                    <a:pt x="6634474" y="128137"/>
                    <a:pt x="6634913" y="125449"/>
                    <a:pt x="6635023" y="122761"/>
                  </a:cubicBezTo>
                  <a:cubicBezTo>
                    <a:pt x="6635023" y="120073"/>
                    <a:pt x="6634913" y="117385"/>
                    <a:pt x="6634255" y="114698"/>
                  </a:cubicBezTo>
                  <a:cubicBezTo>
                    <a:pt x="6633980" y="117385"/>
                    <a:pt x="6633761" y="120073"/>
                    <a:pt x="6633103" y="122706"/>
                  </a:cubicBezTo>
                  <a:cubicBezTo>
                    <a:pt x="6632609" y="125394"/>
                    <a:pt x="6631786" y="128027"/>
                    <a:pt x="6630854" y="130660"/>
                  </a:cubicBezTo>
                  <a:cubicBezTo>
                    <a:pt x="6628934" y="135926"/>
                    <a:pt x="6626520" y="141192"/>
                    <a:pt x="6623833" y="146458"/>
                  </a:cubicBezTo>
                  <a:cubicBezTo>
                    <a:pt x="6621310" y="151724"/>
                    <a:pt x="6618128" y="156934"/>
                    <a:pt x="6616592" y="162365"/>
                  </a:cubicBezTo>
                  <a:cubicBezTo>
                    <a:pt x="6616538" y="162639"/>
                    <a:pt x="6616538" y="162913"/>
                    <a:pt x="6616428" y="163188"/>
                  </a:cubicBezTo>
                  <a:cubicBezTo>
                    <a:pt x="6616318" y="163078"/>
                    <a:pt x="6616153" y="162968"/>
                    <a:pt x="6616043" y="162859"/>
                  </a:cubicBezTo>
                  <a:cubicBezTo>
                    <a:pt x="6611326" y="165108"/>
                    <a:pt x="6609077" y="168015"/>
                    <a:pt x="6608364" y="171032"/>
                  </a:cubicBezTo>
                  <a:cubicBezTo>
                    <a:pt x="6608364" y="170977"/>
                    <a:pt x="6608310" y="170867"/>
                    <a:pt x="6608255" y="170812"/>
                  </a:cubicBezTo>
                  <a:cubicBezTo>
                    <a:pt x="6608255" y="171032"/>
                    <a:pt x="6608255" y="171251"/>
                    <a:pt x="6608310" y="171470"/>
                  </a:cubicBezTo>
                  <a:cubicBezTo>
                    <a:pt x="6607815" y="174158"/>
                    <a:pt x="6608419" y="176901"/>
                    <a:pt x="6609681" y="179479"/>
                  </a:cubicBezTo>
                  <a:cubicBezTo>
                    <a:pt x="6610393" y="182496"/>
                    <a:pt x="6611052" y="185513"/>
                    <a:pt x="6611710" y="188530"/>
                  </a:cubicBezTo>
                  <a:cubicBezTo>
                    <a:pt x="6608200" y="187104"/>
                    <a:pt x="6605183" y="185513"/>
                    <a:pt x="6603043" y="183593"/>
                  </a:cubicBezTo>
                  <a:cubicBezTo>
                    <a:pt x="6598491" y="189024"/>
                    <a:pt x="6598216" y="196045"/>
                    <a:pt x="6601672" y="201969"/>
                  </a:cubicBezTo>
                  <a:cubicBezTo>
                    <a:pt x="6599533" y="205863"/>
                    <a:pt x="6596680" y="209264"/>
                    <a:pt x="6597448" y="213323"/>
                  </a:cubicBezTo>
                  <a:cubicBezTo>
                    <a:pt x="6598216" y="217218"/>
                    <a:pt x="6601562" y="221222"/>
                    <a:pt x="6606279" y="224623"/>
                  </a:cubicBezTo>
                  <a:cubicBezTo>
                    <a:pt x="6611052" y="228408"/>
                    <a:pt x="6613301" y="232083"/>
                    <a:pt x="6615166" y="236307"/>
                  </a:cubicBezTo>
                  <a:cubicBezTo>
                    <a:pt x="6617525" y="240969"/>
                    <a:pt x="6615879" y="245906"/>
                    <a:pt x="6614782" y="250843"/>
                  </a:cubicBezTo>
                  <a:cubicBezTo>
                    <a:pt x="6613246" y="257919"/>
                    <a:pt x="6610942" y="278160"/>
                    <a:pt x="6609242" y="297358"/>
                  </a:cubicBezTo>
                  <a:cubicBezTo>
                    <a:pt x="6605018" y="277611"/>
                    <a:pt x="6598655" y="258029"/>
                    <a:pt x="6593334" y="238336"/>
                  </a:cubicBezTo>
                  <a:cubicBezTo>
                    <a:pt x="6592950" y="236855"/>
                    <a:pt x="6592512" y="235374"/>
                    <a:pt x="6592128" y="233893"/>
                  </a:cubicBezTo>
                  <a:cubicBezTo>
                    <a:pt x="6592841" y="233290"/>
                    <a:pt x="6593499" y="232686"/>
                    <a:pt x="6594102" y="232083"/>
                  </a:cubicBezTo>
                  <a:cubicBezTo>
                    <a:pt x="6593444" y="232577"/>
                    <a:pt x="6592731" y="233070"/>
                    <a:pt x="6592073" y="233619"/>
                  </a:cubicBezTo>
                  <a:cubicBezTo>
                    <a:pt x="6585655" y="209703"/>
                    <a:pt x="6578469" y="186061"/>
                    <a:pt x="6580389" y="161926"/>
                  </a:cubicBezTo>
                  <a:cubicBezTo>
                    <a:pt x="6575672" y="165437"/>
                    <a:pt x="6571613" y="173390"/>
                    <a:pt x="6568322" y="183154"/>
                  </a:cubicBezTo>
                  <a:cubicBezTo>
                    <a:pt x="6566621" y="180028"/>
                    <a:pt x="6564866" y="176956"/>
                    <a:pt x="6563001" y="173829"/>
                  </a:cubicBezTo>
                  <a:cubicBezTo>
                    <a:pt x="6561958" y="172184"/>
                    <a:pt x="6562068" y="170483"/>
                    <a:pt x="6563110" y="168838"/>
                  </a:cubicBezTo>
                  <a:cubicBezTo>
                    <a:pt x="6578524" y="143166"/>
                    <a:pt x="6593170" y="117385"/>
                    <a:pt x="6606664" y="91550"/>
                  </a:cubicBezTo>
                  <a:cubicBezTo>
                    <a:pt x="6607980" y="89355"/>
                    <a:pt x="6609351" y="87216"/>
                    <a:pt x="6609790" y="84967"/>
                  </a:cubicBezTo>
                  <a:cubicBezTo>
                    <a:pt x="6588727" y="106744"/>
                    <a:pt x="6568595" y="128740"/>
                    <a:pt x="6548794" y="150736"/>
                  </a:cubicBezTo>
                  <a:cubicBezTo>
                    <a:pt x="6548520" y="150517"/>
                    <a:pt x="6548410" y="150297"/>
                    <a:pt x="6548190" y="150133"/>
                  </a:cubicBezTo>
                  <a:cubicBezTo>
                    <a:pt x="6549397" y="148158"/>
                    <a:pt x="6550768" y="146183"/>
                    <a:pt x="6552579" y="144263"/>
                  </a:cubicBezTo>
                  <a:cubicBezTo>
                    <a:pt x="6550494" y="145854"/>
                    <a:pt x="6548848" y="147555"/>
                    <a:pt x="6547367" y="149310"/>
                  </a:cubicBezTo>
                  <a:cubicBezTo>
                    <a:pt x="6546709" y="148487"/>
                    <a:pt x="6546161" y="147664"/>
                    <a:pt x="6545722" y="146842"/>
                  </a:cubicBezTo>
                  <a:cubicBezTo>
                    <a:pt x="6543473" y="143715"/>
                    <a:pt x="6541115" y="140643"/>
                    <a:pt x="6538811" y="137571"/>
                  </a:cubicBezTo>
                  <a:cubicBezTo>
                    <a:pt x="6539688" y="135651"/>
                    <a:pt x="6540675" y="133786"/>
                    <a:pt x="6541773" y="131921"/>
                  </a:cubicBezTo>
                  <a:cubicBezTo>
                    <a:pt x="6545667" y="125229"/>
                    <a:pt x="6551098" y="118647"/>
                    <a:pt x="6557735" y="112284"/>
                  </a:cubicBezTo>
                  <a:cubicBezTo>
                    <a:pt x="6553621" y="115301"/>
                    <a:pt x="6550110" y="118483"/>
                    <a:pt x="6546929" y="121719"/>
                  </a:cubicBezTo>
                  <a:cubicBezTo>
                    <a:pt x="6543802" y="124955"/>
                    <a:pt x="6541115" y="128246"/>
                    <a:pt x="6538811" y="131592"/>
                  </a:cubicBezTo>
                  <a:cubicBezTo>
                    <a:pt x="6538043" y="132690"/>
                    <a:pt x="6537439" y="133786"/>
                    <a:pt x="6536781" y="134884"/>
                  </a:cubicBezTo>
                  <a:cubicBezTo>
                    <a:pt x="6534367" y="131812"/>
                    <a:pt x="6531899" y="128685"/>
                    <a:pt x="6529376" y="125613"/>
                  </a:cubicBezTo>
                  <a:cubicBezTo>
                    <a:pt x="6529924" y="123145"/>
                    <a:pt x="6530583" y="120731"/>
                    <a:pt x="6531460" y="118263"/>
                  </a:cubicBezTo>
                  <a:cubicBezTo>
                    <a:pt x="6533874" y="110748"/>
                    <a:pt x="6538262" y="103288"/>
                    <a:pt x="6545832" y="96267"/>
                  </a:cubicBezTo>
                  <a:lnTo>
                    <a:pt x="6545777" y="96267"/>
                  </a:lnTo>
                  <a:cubicBezTo>
                    <a:pt x="6548465" y="94841"/>
                    <a:pt x="6549891" y="93140"/>
                    <a:pt x="6551207" y="91495"/>
                  </a:cubicBezTo>
                  <a:cubicBezTo>
                    <a:pt x="6549562" y="93140"/>
                    <a:pt x="6547807" y="94786"/>
                    <a:pt x="6545064" y="96102"/>
                  </a:cubicBezTo>
                  <a:lnTo>
                    <a:pt x="6545064" y="96102"/>
                  </a:lnTo>
                  <a:cubicBezTo>
                    <a:pt x="6545064" y="96102"/>
                    <a:pt x="6545064" y="96102"/>
                    <a:pt x="6545064" y="96102"/>
                  </a:cubicBezTo>
                  <a:cubicBezTo>
                    <a:pt x="6536288" y="102959"/>
                    <a:pt x="6531351" y="110474"/>
                    <a:pt x="6528224" y="118044"/>
                  </a:cubicBezTo>
                  <a:cubicBezTo>
                    <a:pt x="6527675" y="119470"/>
                    <a:pt x="6527292" y="120841"/>
                    <a:pt x="6526852" y="122267"/>
                  </a:cubicBezTo>
                  <a:cubicBezTo>
                    <a:pt x="6519064" y="112887"/>
                    <a:pt x="6510781" y="103617"/>
                    <a:pt x="6501949" y="94402"/>
                  </a:cubicBezTo>
                  <a:cubicBezTo>
                    <a:pt x="6507050" y="105373"/>
                    <a:pt x="6512426" y="116398"/>
                    <a:pt x="6517363" y="127369"/>
                  </a:cubicBezTo>
                  <a:cubicBezTo>
                    <a:pt x="6519283" y="132031"/>
                    <a:pt x="6521148" y="136749"/>
                    <a:pt x="6522958" y="141411"/>
                  </a:cubicBezTo>
                  <a:cubicBezTo>
                    <a:pt x="6522025" y="148871"/>
                    <a:pt x="6520709" y="156276"/>
                    <a:pt x="6518021" y="163627"/>
                  </a:cubicBezTo>
                  <a:cubicBezTo>
                    <a:pt x="6517363" y="165327"/>
                    <a:pt x="6516595" y="167027"/>
                    <a:pt x="6515718" y="168728"/>
                  </a:cubicBezTo>
                  <a:cubicBezTo>
                    <a:pt x="6513084" y="169770"/>
                    <a:pt x="6510232" y="170812"/>
                    <a:pt x="6507380" y="171854"/>
                  </a:cubicBezTo>
                  <a:cubicBezTo>
                    <a:pt x="6508970" y="169660"/>
                    <a:pt x="6509628" y="167302"/>
                    <a:pt x="6508970" y="164614"/>
                  </a:cubicBezTo>
                  <a:cubicBezTo>
                    <a:pt x="6507270" y="159238"/>
                    <a:pt x="6501181" y="154082"/>
                    <a:pt x="6495038" y="149091"/>
                  </a:cubicBezTo>
                  <a:cubicBezTo>
                    <a:pt x="6494873" y="147006"/>
                    <a:pt x="6494763" y="144867"/>
                    <a:pt x="6494654" y="142782"/>
                  </a:cubicBezTo>
                  <a:cubicBezTo>
                    <a:pt x="6493995" y="133512"/>
                    <a:pt x="6493282" y="124242"/>
                    <a:pt x="6495312" y="114972"/>
                  </a:cubicBezTo>
                  <a:cubicBezTo>
                    <a:pt x="6496738" y="105702"/>
                    <a:pt x="6499371" y="96486"/>
                    <a:pt x="6503321" y="87271"/>
                  </a:cubicBezTo>
                  <a:cubicBezTo>
                    <a:pt x="6505241" y="82718"/>
                    <a:pt x="6507599" y="78111"/>
                    <a:pt x="6510341" y="73613"/>
                  </a:cubicBezTo>
                  <a:cubicBezTo>
                    <a:pt x="6513029" y="69060"/>
                    <a:pt x="6516266" y="64617"/>
                    <a:pt x="6519832" y="60174"/>
                  </a:cubicBezTo>
                  <a:cubicBezTo>
                    <a:pt x="6511110" y="68840"/>
                    <a:pt x="6504856" y="77891"/>
                    <a:pt x="6500304" y="87052"/>
                  </a:cubicBezTo>
                  <a:cubicBezTo>
                    <a:pt x="6495751" y="96212"/>
                    <a:pt x="6493118" y="105537"/>
                    <a:pt x="6491363" y="114862"/>
                  </a:cubicBezTo>
                  <a:cubicBezTo>
                    <a:pt x="6489662" y="124187"/>
                    <a:pt x="6490321" y="133567"/>
                    <a:pt x="6491637" y="142837"/>
                  </a:cubicBezTo>
                  <a:cubicBezTo>
                    <a:pt x="6491801" y="144209"/>
                    <a:pt x="6492021" y="145635"/>
                    <a:pt x="6492240" y="147006"/>
                  </a:cubicBezTo>
                  <a:cubicBezTo>
                    <a:pt x="6489004" y="154850"/>
                    <a:pt x="6467995" y="163956"/>
                    <a:pt x="6473755" y="171854"/>
                  </a:cubicBezTo>
                  <a:cubicBezTo>
                    <a:pt x="6473755" y="171854"/>
                    <a:pt x="6473755" y="171854"/>
                    <a:pt x="6473810" y="171909"/>
                  </a:cubicBezTo>
                  <a:cubicBezTo>
                    <a:pt x="6472219" y="171306"/>
                    <a:pt x="6470628" y="170758"/>
                    <a:pt x="6469093" y="170154"/>
                  </a:cubicBezTo>
                  <a:cubicBezTo>
                    <a:pt x="6467885" y="166095"/>
                    <a:pt x="6467830" y="162036"/>
                    <a:pt x="6468270" y="157922"/>
                  </a:cubicBezTo>
                  <a:cubicBezTo>
                    <a:pt x="6468983" y="149694"/>
                    <a:pt x="6471780" y="141466"/>
                    <a:pt x="6472439" y="133128"/>
                  </a:cubicBezTo>
                  <a:cubicBezTo>
                    <a:pt x="6472767" y="124791"/>
                    <a:pt x="6471670" y="116508"/>
                    <a:pt x="6469366" y="108280"/>
                  </a:cubicBezTo>
                  <a:cubicBezTo>
                    <a:pt x="6468215" y="104166"/>
                    <a:pt x="6466843" y="100052"/>
                    <a:pt x="6465362" y="95993"/>
                  </a:cubicBezTo>
                  <a:cubicBezTo>
                    <a:pt x="6463716" y="91934"/>
                    <a:pt x="6462126" y="87875"/>
                    <a:pt x="6460261" y="83761"/>
                  </a:cubicBezTo>
                  <a:lnTo>
                    <a:pt x="6463443" y="96102"/>
                  </a:lnTo>
                  <a:cubicBezTo>
                    <a:pt x="6464539" y="100216"/>
                    <a:pt x="6465582" y="104330"/>
                    <a:pt x="6466350" y="108444"/>
                  </a:cubicBezTo>
                  <a:cubicBezTo>
                    <a:pt x="6467995" y="116672"/>
                    <a:pt x="6469093" y="124900"/>
                    <a:pt x="6468489" y="133128"/>
                  </a:cubicBezTo>
                  <a:cubicBezTo>
                    <a:pt x="6468215" y="141356"/>
                    <a:pt x="6465362" y="149584"/>
                    <a:pt x="6465252" y="157922"/>
                  </a:cubicBezTo>
                  <a:cubicBezTo>
                    <a:pt x="6465198" y="161707"/>
                    <a:pt x="6465582" y="165492"/>
                    <a:pt x="6466843" y="169222"/>
                  </a:cubicBezTo>
                  <a:cubicBezTo>
                    <a:pt x="6465362" y="168618"/>
                    <a:pt x="6463881" y="168015"/>
                    <a:pt x="6462565" y="167302"/>
                  </a:cubicBezTo>
                  <a:cubicBezTo>
                    <a:pt x="6462290" y="170154"/>
                    <a:pt x="6461138" y="173336"/>
                    <a:pt x="6460261" y="176462"/>
                  </a:cubicBezTo>
                  <a:cubicBezTo>
                    <a:pt x="6459767" y="174323"/>
                    <a:pt x="6459329" y="172239"/>
                    <a:pt x="6458889" y="170099"/>
                  </a:cubicBezTo>
                  <a:cubicBezTo>
                    <a:pt x="6458122" y="166314"/>
                    <a:pt x="6457354" y="162530"/>
                    <a:pt x="6456696" y="158690"/>
                  </a:cubicBezTo>
                  <a:cubicBezTo>
                    <a:pt x="6455324" y="151065"/>
                    <a:pt x="6453459" y="143496"/>
                    <a:pt x="6450826" y="135926"/>
                  </a:cubicBezTo>
                  <a:cubicBezTo>
                    <a:pt x="6447974" y="128356"/>
                    <a:pt x="6444189" y="120841"/>
                    <a:pt x="6438046" y="113655"/>
                  </a:cubicBezTo>
                  <a:lnTo>
                    <a:pt x="6438046" y="113655"/>
                  </a:lnTo>
                  <a:cubicBezTo>
                    <a:pt x="6438046" y="113655"/>
                    <a:pt x="6438046" y="113655"/>
                    <a:pt x="6438046" y="113655"/>
                  </a:cubicBezTo>
                  <a:cubicBezTo>
                    <a:pt x="6435632" y="111681"/>
                    <a:pt x="6433822" y="109487"/>
                    <a:pt x="6431463" y="107457"/>
                  </a:cubicBezTo>
                  <a:cubicBezTo>
                    <a:pt x="6434809" y="101368"/>
                    <a:pt x="6438210" y="95335"/>
                    <a:pt x="6441392" y="89246"/>
                  </a:cubicBezTo>
                  <a:cubicBezTo>
                    <a:pt x="6441830" y="88039"/>
                    <a:pt x="6441885" y="86887"/>
                    <a:pt x="6441995" y="85680"/>
                  </a:cubicBezTo>
                  <a:cubicBezTo>
                    <a:pt x="6440459" y="88643"/>
                    <a:pt x="6437442" y="91440"/>
                    <a:pt x="6434645" y="94237"/>
                  </a:cubicBezTo>
                  <a:cubicBezTo>
                    <a:pt x="6416104" y="113820"/>
                    <a:pt x="6398057" y="133457"/>
                    <a:pt x="6380285" y="153150"/>
                  </a:cubicBezTo>
                  <a:cubicBezTo>
                    <a:pt x="6376774" y="149694"/>
                    <a:pt x="6373154" y="146293"/>
                    <a:pt x="6369589" y="142837"/>
                  </a:cubicBezTo>
                  <a:cubicBezTo>
                    <a:pt x="6370357" y="136365"/>
                    <a:pt x="6370576" y="129837"/>
                    <a:pt x="6369753" y="123310"/>
                  </a:cubicBezTo>
                  <a:cubicBezTo>
                    <a:pt x="6368656" y="113985"/>
                    <a:pt x="6365749" y="104714"/>
                    <a:pt x="6360319" y="95718"/>
                  </a:cubicBezTo>
                  <a:cubicBezTo>
                    <a:pt x="6362238" y="100271"/>
                    <a:pt x="6363774" y="104879"/>
                    <a:pt x="6364762" y="109487"/>
                  </a:cubicBezTo>
                  <a:cubicBezTo>
                    <a:pt x="6365859" y="114094"/>
                    <a:pt x="6366517" y="118702"/>
                    <a:pt x="6366737" y="123364"/>
                  </a:cubicBezTo>
                  <a:cubicBezTo>
                    <a:pt x="6367010" y="128740"/>
                    <a:pt x="6366792" y="134170"/>
                    <a:pt x="6366243" y="139546"/>
                  </a:cubicBezTo>
                  <a:cubicBezTo>
                    <a:pt x="6351268" y="125284"/>
                    <a:pt x="6335361" y="111242"/>
                    <a:pt x="6317424" y="97583"/>
                  </a:cubicBezTo>
                  <a:cubicBezTo>
                    <a:pt x="6322196" y="104605"/>
                    <a:pt x="6328065" y="111516"/>
                    <a:pt x="6332947" y="118537"/>
                  </a:cubicBezTo>
                  <a:cubicBezTo>
                    <a:pt x="6343150" y="133073"/>
                    <a:pt x="6353188" y="147610"/>
                    <a:pt x="6361525" y="162310"/>
                  </a:cubicBezTo>
                  <a:cubicBezTo>
                    <a:pt x="6359660" y="167795"/>
                    <a:pt x="6357247" y="173281"/>
                    <a:pt x="6354833" y="178766"/>
                  </a:cubicBezTo>
                  <a:cubicBezTo>
                    <a:pt x="6353901" y="180850"/>
                    <a:pt x="6353023" y="182880"/>
                    <a:pt x="6352091" y="184964"/>
                  </a:cubicBezTo>
                  <a:cubicBezTo>
                    <a:pt x="6344137" y="189627"/>
                    <a:pt x="6336238" y="194399"/>
                    <a:pt x="6332563" y="199665"/>
                  </a:cubicBezTo>
                  <a:cubicBezTo>
                    <a:pt x="6330917" y="202353"/>
                    <a:pt x="6330698" y="204712"/>
                    <a:pt x="6331466" y="206960"/>
                  </a:cubicBezTo>
                  <a:cubicBezTo>
                    <a:pt x="6329053" y="205809"/>
                    <a:pt x="6326584" y="204657"/>
                    <a:pt x="6324390" y="203450"/>
                  </a:cubicBezTo>
                  <a:cubicBezTo>
                    <a:pt x="6324116" y="201749"/>
                    <a:pt x="6324006" y="199994"/>
                    <a:pt x="6323951" y="198239"/>
                  </a:cubicBezTo>
                  <a:cubicBezTo>
                    <a:pt x="6323951" y="190669"/>
                    <a:pt x="6325487" y="183045"/>
                    <a:pt x="6327352" y="175475"/>
                  </a:cubicBezTo>
                  <a:cubicBezTo>
                    <a:pt x="6329108" y="167850"/>
                    <a:pt x="6330643" y="160226"/>
                    <a:pt x="6330643" y="152546"/>
                  </a:cubicBezTo>
                  <a:cubicBezTo>
                    <a:pt x="6330369" y="144867"/>
                    <a:pt x="6328285" y="137133"/>
                    <a:pt x="6322086" y="129947"/>
                  </a:cubicBezTo>
                  <a:lnTo>
                    <a:pt x="6322086" y="129947"/>
                  </a:lnTo>
                  <a:cubicBezTo>
                    <a:pt x="6322086" y="129947"/>
                    <a:pt x="6322086" y="129947"/>
                    <a:pt x="6322086" y="129947"/>
                  </a:cubicBezTo>
                  <a:cubicBezTo>
                    <a:pt x="6319837" y="128521"/>
                    <a:pt x="6318740" y="126765"/>
                    <a:pt x="6317698" y="125065"/>
                  </a:cubicBezTo>
                  <a:cubicBezTo>
                    <a:pt x="6318411" y="126820"/>
                    <a:pt x="6319179" y="128576"/>
                    <a:pt x="6321318" y="130111"/>
                  </a:cubicBezTo>
                  <a:lnTo>
                    <a:pt x="6321263" y="130111"/>
                  </a:lnTo>
                  <a:cubicBezTo>
                    <a:pt x="6326145" y="137407"/>
                    <a:pt x="6327736" y="144977"/>
                    <a:pt x="6327352" y="152546"/>
                  </a:cubicBezTo>
                  <a:cubicBezTo>
                    <a:pt x="6327242" y="160116"/>
                    <a:pt x="6325213" y="167741"/>
                    <a:pt x="6323567" y="175310"/>
                  </a:cubicBezTo>
                  <a:cubicBezTo>
                    <a:pt x="6322031" y="182935"/>
                    <a:pt x="6320276" y="190614"/>
                    <a:pt x="6321099" y="198239"/>
                  </a:cubicBezTo>
                  <a:cubicBezTo>
                    <a:pt x="6321208" y="199665"/>
                    <a:pt x="6321428" y="201091"/>
                    <a:pt x="6321757" y="202517"/>
                  </a:cubicBezTo>
                  <a:cubicBezTo>
                    <a:pt x="6318960" y="204492"/>
                    <a:pt x="6316491" y="206960"/>
                    <a:pt x="6314626" y="209539"/>
                  </a:cubicBezTo>
                  <a:lnTo>
                    <a:pt x="6311335" y="205150"/>
                  </a:lnTo>
                  <a:lnTo>
                    <a:pt x="6313858" y="196429"/>
                  </a:lnTo>
                  <a:cubicBezTo>
                    <a:pt x="6314955" y="192973"/>
                    <a:pt x="6315833" y="189517"/>
                    <a:pt x="6316436" y="186061"/>
                  </a:cubicBezTo>
                  <a:cubicBezTo>
                    <a:pt x="6317314" y="179150"/>
                    <a:pt x="6317259" y="172184"/>
                    <a:pt x="6315230" y="165272"/>
                  </a:cubicBezTo>
                  <a:cubicBezTo>
                    <a:pt x="6314187" y="161816"/>
                    <a:pt x="6312707" y="158416"/>
                    <a:pt x="6310841" y="155069"/>
                  </a:cubicBezTo>
                  <a:cubicBezTo>
                    <a:pt x="6308812" y="151724"/>
                    <a:pt x="6306508" y="148432"/>
                    <a:pt x="6303601" y="145196"/>
                  </a:cubicBezTo>
                  <a:cubicBezTo>
                    <a:pt x="6307825" y="151833"/>
                    <a:pt x="6310732" y="158635"/>
                    <a:pt x="6312157" y="165437"/>
                  </a:cubicBezTo>
                  <a:cubicBezTo>
                    <a:pt x="6313584" y="172239"/>
                    <a:pt x="6313694" y="179150"/>
                    <a:pt x="6312487" y="185952"/>
                  </a:cubicBezTo>
                  <a:cubicBezTo>
                    <a:pt x="6311993" y="189408"/>
                    <a:pt x="6311225" y="192808"/>
                    <a:pt x="6310293" y="196209"/>
                  </a:cubicBezTo>
                  <a:cubicBezTo>
                    <a:pt x="6309525" y="199665"/>
                    <a:pt x="6308428" y="203066"/>
                    <a:pt x="6307879" y="206522"/>
                  </a:cubicBezTo>
                  <a:cubicBezTo>
                    <a:pt x="6307330" y="209977"/>
                    <a:pt x="6307111" y="213488"/>
                    <a:pt x="6308263" y="216944"/>
                  </a:cubicBezTo>
                  <a:cubicBezTo>
                    <a:pt x="6308757" y="218315"/>
                    <a:pt x="6309580" y="219686"/>
                    <a:pt x="6310567" y="221058"/>
                  </a:cubicBezTo>
                  <a:cubicBezTo>
                    <a:pt x="6308538" y="219961"/>
                    <a:pt x="6306672" y="218809"/>
                    <a:pt x="6305247" y="217602"/>
                  </a:cubicBezTo>
                  <a:cubicBezTo>
                    <a:pt x="6303820" y="212665"/>
                    <a:pt x="6302339" y="207674"/>
                    <a:pt x="6300858" y="202737"/>
                  </a:cubicBezTo>
                  <a:cubicBezTo>
                    <a:pt x="6301681" y="199830"/>
                    <a:pt x="6302284" y="196867"/>
                    <a:pt x="6302449" y="193960"/>
                  </a:cubicBezTo>
                  <a:cubicBezTo>
                    <a:pt x="6302558" y="191108"/>
                    <a:pt x="6302284" y="188256"/>
                    <a:pt x="6301461" y="185403"/>
                  </a:cubicBezTo>
                  <a:cubicBezTo>
                    <a:pt x="6300529" y="182606"/>
                    <a:pt x="6299102" y="179753"/>
                    <a:pt x="6296854" y="177120"/>
                  </a:cubicBezTo>
                  <a:cubicBezTo>
                    <a:pt x="6299761" y="182661"/>
                    <a:pt x="6300310" y="188310"/>
                    <a:pt x="6299377" y="193906"/>
                  </a:cubicBezTo>
                  <a:cubicBezTo>
                    <a:pt x="6299267" y="194673"/>
                    <a:pt x="6299048" y="195441"/>
                    <a:pt x="6298883" y="196209"/>
                  </a:cubicBezTo>
                  <a:cubicBezTo>
                    <a:pt x="6289174" y="164724"/>
                    <a:pt x="6277765" y="133348"/>
                    <a:pt x="6263394" y="102191"/>
                  </a:cubicBezTo>
                  <a:cubicBezTo>
                    <a:pt x="6263009" y="108554"/>
                    <a:pt x="6264436" y="114917"/>
                    <a:pt x="6264874" y="121280"/>
                  </a:cubicBezTo>
                  <a:cubicBezTo>
                    <a:pt x="6265807" y="138888"/>
                    <a:pt x="6267946" y="156496"/>
                    <a:pt x="6267123" y="174103"/>
                  </a:cubicBezTo>
                  <a:cubicBezTo>
                    <a:pt x="6248199" y="152053"/>
                    <a:pt x="6227903" y="130221"/>
                    <a:pt x="6206511" y="108554"/>
                  </a:cubicBezTo>
                  <a:cubicBezTo>
                    <a:pt x="6207005" y="106360"/>
                    <a:pt x="6207608" y="104221"/>
                    <a:pt x="6208266" y="102027"/>
                  </a:cubicBezTo>
                  <a:cubicBezTo>
                    <a:pt x="6207169" y="103892"/>
                    <a:pt x="6206292" y="105757"/>
                    <a:pt x="6205523" y="107622"/>
                  </a:cubicBezTo>
                  <a:cubicBezTo>
                    <a:pt x="6195541" y="97529"/>
                    <a:pt x="6185282" y="87490"/>
                    <a:pt x="6174806" y="77452"/>
                  </a:cubicBezTo>
                  <a:cubicBezTo>
                    <a:pt x="6175080" y="76026"/>
                    <a:pt x="6175299" y="74545"/>
                    <a:pt x="6175793" y="73119"/>
                  </a:cubicBezTo>
                  <a:cubicBezTo>
                    <a:pt x="6175135" y="74381"/>
                    <a:pt x="6174696" y="75642"/>
                    <a:pt x="6174258" y="76904"/>
                  </a:cubicBezTo>
                  <a:cubicBezTo>
                    <a:pt x="6167401" y="70376"/>
                    <a:pt x="6160489" y="63849"/>
                    <a:pt x="6153468" y="57321"/>
                  </a:cubicBezTo>
                  <a:lnTo>
                    <a:pt x="6154949" y="57157"/>
                  </a:lnTo>
                  <a:lnTo>
                    <a:pt x="6151603" y="57157"/>
                  </a:lnTo>
                  <a:cubicBezTo>
                    <a:pt x="6158240" y="66921"/>
                    <a:pt x="6165042" y="76630"/>
                    <a:pt x="6171953" y="86339"/>
                  </a:cubicBezTo>
                  <a:cubicBezTo>
                    <a:pt x="6171460" y="92208"/>
                    <a:pt x="6172173" y="98022"/>
                    <a:pt x="6173490" y="103837"/>
                  </a:cubicBezTo>
                  <a:cubicBezTo>
                    <a:pt x="6175409" y="111461"/>
                    <a:pt x="6178042" y="119031"/>
                    <a:pt x="6181168" y="126546"/>
                  </a:cubicBezTo>
                  <a:cubicBezTo>
                    <a:pt x="6182759" y="130331"/>
                    <a:pt x="6184240" y="134061"/>
                    <a:pt x="6185722" y="137846"/>
                  </a:cubicBezTo>
                  <a:cubicBezTo>
                    <a:pt x="6186545" y="139930"/>
                    <a:pt x="6187367" y="142069"/>
                    <a:pt x="6188135" y="144154"/>
                  </a:cubicBezTo>
                  <a:cubicBezTo>
                    <a:pt x="6185447" y="141192"/>
                    <a:pt x="6182485" y="138284"/>
                    <a:pt x="6180565" y="135542"/>
                  </a:cubicBezTo>
                  <a:cubicBezTo>
                    <a:pt x="6179688" y="136365"/>
                    <a:pt x="6178645" y="137078"/>
                    <a:pt x="6177549" y="137846"/>
                  </a:cubicBezTo>
                  <a:cubicBezTo>
                    <a:pt x="6176616" y="134225"/>
                    <a:pt x="6174861" y="130605"/>
                    <a:pt x="6172667" y="127040"/>
                  </a:cubicBezTo>
                  <a:cubicBezTo>
                    <a:pt x="6173050" y="126436"/>
                    <a:pt x="6173544" y="125833"/>
                    <a:pt x="6173928" y="125175"/>
                  </a:cubicBezTo>
                  <a:cubicBezTo>
                    <a:pt x="6173380" y="125559"/>
                    <a:pt x="6172886" y="125997"/>
                    <a:pt x="6172282" y="126436"/>
                  </a:cubicBezTo>
                  <a:cubicBezTo>
                    <a:pt x="6167346" y="118483"/>
                    <a:pt x="6159886" y="110913"/>
                    <a:pt x="6154839" y="103069"/>
                  </a:cubicBezTo>
                  <a:cubicBezTo>
                    <a:pt x="6149409" y="95170"/>
                    <a:pt x="6145679" y="87107"/>
                    <a:pt x="6142443" y="78933"/>
                  </a:cubicBezTo>
                  <a:cubicBezTo>
                    <a:pt x="6140797" y="74874"/>
                    <a:pt x="6139370" y="70760"/>
                    <a:pt x="6138054" y="66701"/>
                  </a:cubicBezTo>
                  <a:lnTo>
                    <a:pt x="6133885" y="54414"/>
                  </a:lnTo>
                  <a:cubicBezTo>
                    <a:pt x="6134434" y="58528"/>
                    <a:pt x="6135311" y="62642"/>
                    <a:pt x="6136134" y="66811"/>
                  </a:cubicBezTo>
                  <a:cubicBezTo>
                    <a:pt x="6137067" y="70925"/>
                    <a:pt x="6138164" y="75039"/>
                    <a:pt x="6139425" y="79153"/>
                  </a:cubicBezTo>
                  <a:cubicBezTo>
                    <a:pt x="6142004" y="87381"/>
                    <a:pt x="6145843" y="95499"/>
                    <a:pt x="6150999" y="103508"/>
                  </a:cubicBezTo>
                  <a:cubicBezTo>
                    <a:pt x="6156485" y="111516"/>
                    <a:pt x="6164000" y="119141"/>
                    <a:pt x="6169540" y="127040"/>
                  </a:cubicBezTo>
                  <a:cubicBezTo>
                    <a:pt x="6169759" y="127369"/>
                    <a:pt x="6169979" y="127698"/>
                    <a:pt x="6170198" y="127972"/>
                  </a:cubicBezTo>
                  <a:cubicBezTo>
                    <a:pt x="6168278" y="129453"/>
                    <a:pt x="6166413" y="130934"/>
                    <a:pt x="6164658" y="132470"/>
                  </a:cubicBezTo>
                  <a:cubicBezTo>
                    <a:pt x="6156704" y="127862"/>
                    <a:pt x="6144801" y="123639"/>
                    <a:pt x="6139919" y="119086"/>
                  </a:cubicBezTo>
                  <a:cubicBezTo>
                    <a:pt x="6139316" y="117715"/>
                    <a:pt x="6138712" y="116343"/>
                    <a:pt x="6138054" y="114972"/>
                  </a:cubicBezTo>
                  <a:cubicBezTo>
                    <a:pt x="6133885" y="105866"/>
                    <a:pt x="6129058" y="96706"/>
                    <a:pt x="6121928" y="87875"/>
                  </a:cubicBezTo>
                  <a:cubicBezTo>
                    <a:pt x="6114796" y="79098"/>
                    <a:pt x="6106788" y="70376"/>
                    <a:pt x="6097024" y="61984"/>
                  </a:cubicBezTo>
                  <a:cubicBezTo>
                    <a:pt x="6087260" y="53591"/>
                    <a:pt x="6075906" y="45583"/>
                    <a:pt x="6062412" y="38123"/>
                  </a:cubicBezTo>
                  <a:cubicBezTo>
                    <a:pt x="6068446" y="42017"/>
                    <a:pt x="6074205" y="46022"/>
                    <a:pt x="6079416" y="50081"/>
                  </a:cubicBezTo>
                  <a:cubicBezTo>
                    <a:pt x="6084737" y="54140"/>
                    <a:pt x="6089674" y="58254"/>
                    <a:pt x="6094226" y="62478"/>
                  </a:cubicBezTo>
                  <a:cubicBezTo>
                    <a:pt x="6103387" y="70925"/>
                    <a:pt x="6111286" y="79537"/>
                    <a:pt x="6118142" y="88368"/>
                  </a:cubicBezTo>
                  <a:cubicBezTo>
                    <a:pt x="6125493" y="97090"/>
                    <a:pt x="6130265" y="106141"/>
                    <a:pt x="6135037" y="115191"/>
                  </a:cubicBezTo>
                  <a:cubicBezTo>
                    <a:pt x="6136134" y="117221"/>
                    <a:pt x="6137232" y="119305"/>
                    <a:pt x="6138329" y="121335"/>
                  </a:cubicBezTo>
                  <a:cubicBezTo>
                    <a:pt x="6137122" y="123529"/>
                    <a:pt x="6135970" y="125778"/>
                    <a:pt x="6135037" y="127972"/>
                  </a:cubicBezTo>
                  <a:cubicBezTo>
                    <a:pt x="6124725" y="118099"/>
                    <a:pt x="6113809" y="108389"/>
                    <a:pt x="6102564" y="98735"/>
                  </a:cubicBezTo>
                  <a:cubicBezTo>
                    <a:pt x="6100096" y="91988"/>
                    <a:pt x="6098670" y="85187"/>
                    <a:pt x="6097244" y="78385"/>
                  </a:cubicBezTo>
                  <a:cubicBezTo>
                    <a:pt x="6095324" y="82993"/>
                    <a:pt x="6096201" y="87710"/>
                    <a:pt x="6095269" y="92372"/>
                  </a:cubicBezTo>
                  <a:cubicBezTo>
                    <a:pt x="6092087" y="90617"/>
                    <a:pt x="6090222" y="88478"/>
                    <a:pt x="6087151" y="86723"/>
                  </a:cubicBezTo>
                  <a:cubicBezTo>
                    <a:pt x="6089126" y="90288"/>
                    <a:pt x="6093404" y="93634"/>
                    <a:pt x="6094446" y="97309"/>
                  </a:cubicBezTo>
                  <a:cubicBezTo>
                    <a:pt x="6094446" y="98790"/>
                    <a:pt x="6094446" y="100216"/>
                    <a:pt x="6094336" y="101697"/>
                  </a:cubicBezTo>
                  <a:cubicBezTo>
                    <a:pt x="6092362" y="99449"/>
                    <a:pt x="6090277" y="97254"/>
                    <a:pt x="6087973" y="95006"/>
                  </a:cubicBezTo>
                  <a:cubicBezTo>
                    <a:pt x="6080513" y="88039"/>
                    <a:pt x="6071353" y="81237"/>
                    <a:pt x="6058847" y="75642"/>
                  </a:cubicBezTo>
                  <a:lnTo>
                    <a:pt x="6058847" y="75642"/>
                  </a:lnTo>
                  <a:cubicBezTo>
                    <a:pt x="6058847" y="75642"/>
                    <a:pt x="6058847" y="75642"/>
                    <a:pt x="6058847" y="75642"/>
                  </a:cubicBezTo>
                  <a:cubicBezTo>
                    <a:pt x="6055446" y="74655"/>
                    <a:pt x="6052758" y="73284"/>
                    <a:pt x="6050234" y="71912"/>
                  </a:cubicBezTo>
                  <a:cubicBezTo>
                    <a:pt x="6052483" y="73393"/>
                    <a:pt x="6054842" y="74874"/>
                    <a:pt x="6058298" y="75971"/>
                  </a:cubicBezTo>
                  <a:lnTo>
                    <a:pt x="6058243" y="75971"/>
                  </a:lnTo>
                  <a:cubicBezTo>
                    <a:pt x="6069652" y="81896"/>
                    <a:pt x="6078210" y="88588"/>
                    <a:pt x="6085012" y="95609"/>
                  </a:cubicBezTo>
                  <a:cubicBezTo>
                    <a:pt x="6088467" y="99065"/>
                    <a:pt x="6091484" y="102520"/>
                    <a:pt x="6094281" y="106086"/>
                  </a:cubicBezTo>
                  <a:cubicBezTo>
                    <a:pt x="6094172" y="107512"/>
                    <a:pt x="6094062" y="108883"/>
                    <a:pt x="6094008" y="110309"/>
                  </a:cubicBezTo>
                  <a:cubicBezTo>
                    <a:pt x="6093623" y="112010"/>
                    <a:pt x="6093404" y="113655"/>
                    <a:pt x="6093240" y="115356"/>
                  </a:cubicBezTo>
                  <a:cubicBezTo>
                    <a:pt x="6090881" y="113326"/>
                    <a:pt x="6088358" y="111297"/>
                    <a:pt x="6085615" y="109377"/>
                  </a:cubicBezTo>
                  <a:cubicBezTo>
                    <a:pt x="6081446" y="106360"/>
                    <a:pt x="6076893" y="103508"/>
                    <a:pt x="6072011" y="100710"/>
                  </a:cubicBezTo>
                  <a:cubicBezTo>
                    <a:pt x="6067020" y="97967"/>
                    <a:pt x="6061754" y="95280"/>
                    <a:pt x="6056049" y="92811"/>
                  </a:cubicBezTo>
                  <a:cubicBezTo>
                    <a:pt x="6066197" y="98242"/>
                    <a:pt x="6075302" y="104001"/>
                    <a:pt x="6082982" y="110035"/>
                  </a:cubicBezTo>
                  <a:cubicBezTo>
                    <a:pt x="6086602" y="112887"/>
                    <a:pt x="6089948" y="115795"/>
                    <a:pt x="6093020" y="118702"/>
                  </a:cubicBezTo>
                  <a:cubicBezTo>
                    <a:pt x="6092800" y="122597"/>
                    <a:pt x="6092636" y="126436"/>
                    <a:pt x="6092087" y="130331"/>
                  </a:cubicBezTo>
                  <a:cubicBezTo>
                    <a:pt x="6091978" y="130221"/>
                    <a:pt x="6091868" y="130166"/>
                    <a:pt x="6091758" y="130057"/>
                  </a:cubicBezTo>
                  <a:cubicBezTo>
                    <a:pt x="6088248" y="127643"/>
                    <a:pt x="6084298" y="125284"/>
                    <a:pt x="6079745" y="123200"/>
                  </a:cubicBezTo>
                  <a:cubicBezTo>
                    <a:pt x="6084517" y="125997"/>
                    <a:pt x="6088467" y="129014"/>
                    <a:pt x="6091923" y="132141"/>
                  </a:cubicBezTo>
                  <a:cubicBezTo>
                    <a:pt x="6091923" y="132306"/>
                    <a:pt x="6091923" y="132415"/>
                    <a:pt x="6091868" y="132580"/>
                  </a:cubicBezTo>
                  <a:cubicBezTo>
                    <a:pt x="6091374" y="140204"/>
                    <a:pt x="6090607" y="147829"/>
                    <a:pt x="6089619" y="155453"/>
                  </a:cubicBezTo>
                  <a:cubicBezTo>
                    <a:pt x="6071243" y="139601"/>
                    <a:pt x="6052483" y="123803"/>
                    <a:pt x="6031036" y="108664"/>
                  </a:cubicBezTo>
                  <a:cubicBezTo>
                    <a:pt x="6029555" y="107567"/>
                    <a:pt x="6027690" y="106470"/>
                    <a:pt x="6027964" y="105153"/>
                  </a:cubicBezTo>
                  <a:cubicBezTo>
                    <a:pt x="6028019" y="99942"/>
                    <a:pt x="6027909" y="94731"/>
                    <a:pt x="6028293" y="89520"/>
                  </a:cubicBezTo>
                  <a:cubicBezTo>
                    <a:pt x="6029281" y="85461"/>
                    <a:pt x="6029116" y="81347"/>
                    <a:pt x="6028787" y="77233"/>
                  </a:cubicBezTo>
                  <a:cubicBezTo>
                    <a:pt x="6025550" y="89849"/>
                    <a:pt x="6020723" y="102411"/>
                    <a:pt x="6016884" y="114972"/>
                  </a:cubicBezTo>
                  <a:cubicBezTo>
                    <a:pt x="6011015" y="135158"/>
                    <a:pt x="6004048" y="155289"/>
                    <a:pt x="5998782" y="175475"/>
                  </a:cubicBezTo>
                  <a:cubicBezTo>
                    <a:pt x="5998343" y="176846"/>
                    <a:pt x="5998015" y="178272"/>
                    <a:pt x="5997575" y="179644"/>
                  </a:cubicBezTo>
                  <a:cubicBezTo>
                    <a:pt x="5983917" y="177011"/>
                    <a:pt x="5969546" y="174817"/>
                    <a:pt x="5954132" y="172623"/>
                  </a:cubicBezTo>
                  <a:cubicBezTo>
                    <a:pt x="5969601" y="176462"/>
                    <a:pt x="5983259" y="181015"/>
                    <a:pt x="5995711" y="186116"/>
                  </a:cubicBezTo>
                  <a:cubicBezTo>
                    <a:pt x="5993736" y="192918"/>
                    <a:pt x="5991925" y="199720"/>
                    <a:pt x="5990170" y="206522"/>
                  </a:cubicBezTo>
                  <a:cubicBezTo>
                    <a:pt x="5978925" y="198623"/>
                    <a:pt x="5966200" y="191108"/>
                    <a:pt x="5951499" y="184306"/>
                  </a:cubicBezTo>
                  <a:cubicBezTo>
                    <a:pt x="5958301" y="187981"/>
                    <a:pt x="5964828" y="191766"/>
                    <a:pt x="5970862" y="195661"/>
                  </a:cubicBezTo>
                  <a:cubicBezTo>
                    <a:pt x="5976951" y="199500"/>
                    <a:pt x="5982711" y="203505"/>
                    <a:pt x="5988086" y="207564"/>
                  </a:cubicBezTo>
                  <a:cubicBezTo>
                    <a:pt x="5988634" y="207948"/>
                    <a:pt x="5989129" y="208387"/>
                    <a:pt x="5989677" y="208771"/>
                  </a:cubicBezTo>
                  <a:cubicBezTo>
                    <a:pt x="5987318" y="217931"/>
                    <a:pt x="5985124" y="227092"/>
                    <a:pt x="5982930" y="236252"/>
                  </a:cubicBezTo>
                  <a:cubicBezTo>
                    <a:pt x="5975251" y="230931"/>
                    <a:pt x="5966364" y="225940"/>
                    <a:pt x="5955394" y="221716"/>
                  </a:cubicBezTo>
                  <a:lnTo>
                    <a:pt x="5955394" y="221716"/>
                  </a:lnTo>
                  <a:cubicBezTo>
                    <a:pt x="5955394" y="221716"/>
                    <a:pt x="5955394" y="221716"/>
                    <a:pt x="5955394" y="221716"/>
                  </a:cubicBezTo>
                  <a:cubicBezTo>
                    <a:pt x="5951773" y="220838"/>
                    <a:pt x="5948866" y="219577"/>
                    <a:pt x="5946068" y="218260"/>
                  </a:cubicBezTo>
                  <a:cubicBezTo>
                    <a:pt x="5948592" y="219631"/>
                    <a:pt x="5951225" y="221058"/>
                    <a:pt x="5954900" y="222045"/>
                  </a:cubicBezTo>
                  <a:lnTo>
                    <a:pt x="5954845" y="222045"/>
                  </a:lnTo>
                  <a:cubicBezTo>
                    <a:pt x="5965980" y="226927"/>
                    <a:pt x="5974921" y="232577"/>
                    <a:pt x="5982491" y="238501"/>
                  </a:cubicBezTo>
                  <a:cubicBezTo>
                    <a:pt x="5981778" y="241573"/>
                    <a:pt x="5981065" y="244645"/>
                    <a:pt x="5980297" y="247716"/>
                  </a:cubicBezTo>
                  <a:cubicBezTo>
                    <a:pt x="5980187" y="248265"/>
                    <a:pt x="5980078" y="248868"/>
                    <a:pt x="5979968" y="249417"/>
                  </a:cubicBezTo>
                  <a:cubicBezTo>
                    <a:pt x="5979968" y="249417"/>
                    <a:pt x="5979968" y="249417"/>
                    <a:pt x="5979968" y="249472"/>
                  </a:cubicBezTo>
                  <a:cubicBezTo>
                    <a:pt x="5977829" y="248320"/>
                    <a:pt x="5975689" y="247223"/>
                    <a:pt x="5973440" y="246180"/>
                  </a:cubicBezTo>
                  <a:cubicBezTo>
                    <a:pt x="5967900" y="243602"/>
                    <a:pt x="5962141" y="241079"/>
                    <a:pt x="5955942" y="238830"/>
                  </a:cubicBezTo>
                  <a:cubicBezTo>
                    <a:pt x="5964280" y="242615"/>
                    <a:pt x="5972014" y="246564"/>
                    <a:pt x="5979090" y="250733"/>
                  </a:cubicBezTo>
                  <a:cubicBezTo>
                    <a:pt x="5976622" y="254079"/>
                    <a:pt x="5974044" y="257425"/>
                    <a:pt x="5971465" y="260716"/>
                  </a:cubicBezTo>
                  <a:cubicBezTo>
                    <a:pt x="5969491" y="263295"/>
                    <a:pt x="5967516" y="265873"/>
                    <a:pt x="5965596" y="268451"/>
                  </a:cubicBezTo>
                  <a:cubicBezTo>
                    <a:pt x="5964773" y="269493"/>
                    <a:pt x="5964005" y="270590"/>
                    <a:pt x="5963183" y="271687"/>
                  </a:cubicBezTo>
                  <a:cubicBezTo>
                    <a:pt x="5962141" y="267847"/>
                    <a:pt x="5960989" y="263953"/>
                    <a:pt x="5959782" y="260113"/>
                  </a:cubicBezTo>
                  <a:cubicBezTo>
                    <a:pt x="5960001" y="259400"/>
                    <a:pt x="5960276" y="258742"/>
                    <a:pt x="5960440" y="258029"/>
                  </a:cubicBezTo>
                  <a:cubicBezTo>
                    <a:pt x="5961153" y="255560"/>
                    <a:pt x="5961647" y="253037"/>
                    <a:pt x="5961866" y="250514"/>
                  </a:cubicBezTo>
                  <a:cubicBezTo>
                    <a:pt x="5961976" y="247991"/>
                    <a:pt x="5961921" y="245522"/>
                    <a:pt x="5961428" y="243054"/>
                  </a:cubicBezTo>
                  <a:cubicBezTo>
                    <a:pt x="5961263" y="245522"/>
                    <a:pt x="5961098" y="248045"/>
                    <a:pt x="5960495" y="250514"/>
                  </a:cubicBezTo>
                  <a:cubicBezTo>
                    <a:pt x="5960056" y="252543"/>
                    <a:pt x="5959453" y="254573"/>
                    <a:pt x="5958740" y="256548"/>
                  </a:cubicBezTo>
                  <a:cubicBezTo>
                    <a:pt x="5957204" y="251775"/>
                    <a:pt x="5955504" y="246948"/>
                    <a:pt x="5953638" y="242176"/>
                  </a:cubicBezTo>
                  <a:cubicBezTo>
                    <a:pt x="5949854" y="231260"/>
                    <a:pt x="5945575" y="220399"/>
                    <a:pt x="5940913" y="209539"/>
                  </a:cubicBezTo>
                  <a:cubicBezTo>
                    <a:pt x="5942668" y="209209"/>
                    <a:pt x="5944423" y="208826"/>
                    <a:pt x="5946288" y="208496"/>
                  </a:cubicBezTo>
                  <a:cubicBezTo>
                    <a:pt x="5944423" y="208661"/>
                    <a:pt x="5942558" y="208826"/>
                    <a:pt x="5940693" y="208990"/>
                  </a:cubicBezTo>
                  <a:cubicBezTo>
                    <a:pt x="5926761" y="176627"/>
                    <a:pt x="5909482" y="144483"/>
                    <a:pt x="5890777" y="112558"/>
                  </a:cubicBezTo>
                  <a:cubicBezTo>
                    <a:pt x="5890777" y="119744"/>
                    <a:pt x="5893465" y="126875"/>
                    <a:pt x="5893958" y="134116"/>
                  </a:cubicBezTo>
                  <a:cubicBezTo>
                    <a:pt x="5898730" y="160171"/>
                    <a:pt x="5903338" y="186281"/>
                    <a:pt x="5907068" y="212391"/>
                  </a:cubicBezTo>
                  <a:cubicBezTo>
                    <a:pt x="5901802" y="213049"/>
                    <a:pt x="5896646" y="213762"/>
                    <a:pt x="5891545" y="214530"/>
                  </a:cubicBezTo>
                  <a:cubicBezTo>
                    <a:pt x="5891215" y="213378"/>
                    <a:pt x="5890996" y="212226"/>
                    <a:pt x="5890667" y="211074"/>
                  </a:cubicBezTo>
                  <a:cubicBezTo>
                    <a:pt x="5885401" y="194125"/>
                    <a:pt x="5880684" y="177066"/>
                    <a:pt x="5873991" y="160226"/>
                  </a:cubicBezTo>
                  <a:cubicBezTo>
                    <a:pt x="5871578" y="153973"/>
                    <a:pt x="5869219" y="147719"/>
                    <a:pt x="5867190" y="141411"/>
                  </a:cubicBezTo>
                  <a:cubicBezTo>
                    <a:pt x="5866477" y="146622"/>
                    <a:pt x="5867190" y="151833"/>
                    <a:pt x="5867300" y="157044"/>
                  </a:cubicBezTo>
                  <a:cubicBezTo>
                    <a:pt x="5867464" y="162255"/>
                    <a:pt x="5867300" y="167466"/>
                    <a:pt x="5868342" y="172623"/>
                  </a:cubicBezTo>
                  <a:cubicBezTo>
                    <a:pt x="5868836" y="187981"/>
                    <a:pt x="5868945" y="203340"/>
                    <a:pt x="5869000" y="218699"/>
                  </a:cubicBezTo>
                  <a:cubicBezTo>
                    <a:pt x="5861376" y="220345"/>
                    <a:pt x="5853916" y="222319"/>
                    <a:pt x="5846401" y="224678"/>
                  </a:cubicBezTo>
                  <a:cubicBezTo>
                    <a:pt x="5845633" y="215627"/>
                    <a:pt x="5845084" y="206522"/>
                    <a:pt x="5845194" y="197471"/>
                  </a:cubicBezTo>
                  <a:cubicBezTo>
                    <a:pt x="5845139" y="176791"/>
                    <a:pt x="5847169" y="156112"/>
                    <a:pt x="5850185" y="135487"/>
                  </a:cubicBezTo>
                  <a:cubicBezTo>
                    <a:pt x="5857755" y="131592"/>
                    <a:pt x="5865983" y="127862"/>
                    <a:pt x="5874705" y="124352"/>
                  </a:cubicBezTo>
                  <a:cubicBezTo>
                    <a:pt x="5868122" y="126546"/>
                    <a:pt x="5861924" y="128905"/>
                    <a:pt x="5855945" y="131428"/>
                  </a:cubicBezTo>
                  <a:cubicBezTo>
                    <a:pt x="5854080" y="132251"/>
                    <a:pt x="5852270" y="133073"/>
                    <a:pt x="5850460" y="133896"/>
                  </a:cubicBezTo>
                  <a:cubicBezTo>
                    <a:pt x="5851118" y="129508"/>
                    <a:pt x="5851831" y="125120"/>
                    <a:pt x="5852544" y="120786"/>
                  </a:cubicBezTo>
                  <a:cubicBezTo>
                    <a:pt x="5860114" y="116069"/>
                    <a:pt x="5868726" y="111626"/>
                    <a:pt x="5878709" y="107677"/>
                  </a:cubicBezTo>
                  <a:cubicBezTo>
                    <a:pt x="5882494" y="106744"/>
                    <a:pt x="5885346" y="105373"/>
                    <a:pt x="5888089" y="104056"/>
                  </a:cubicBezTo>
                  <a:cubicBezTo>
                    <a:pt x="5885072" y="105318"/>
                    <a:pt x="5881946" y="106525"/>
                    <a:pt x="5878160" y="107347"/>
                  </a:cubicBezTo>
                  <a:lnTo>
                    <a:pt x="5878160" y="107347"/>
                  </a:lnTo>
                  <a:cubicBezTo>
                    <a:pt x="5878160" y="107347"/>
                    <a:pt x="5878160" y="107347"/>
                    <a:pt x="5878160" y="107347"/>
                  </a:cubicBezTo>
                  <a:cubicBezTo>
                    <a:pt x="5868616" y="110638"/>
                    <a:pt x="5860388" y="114478"/>
                    <a:pt x="5852983" y="118592"/>
                  </a:cubicBezTo>
                  <a:cubicBezTo>
                    <a:pt x="5853148" y="117550"/>
                    <a:pt x="5853312" y="116508"/>
                    <a:pt x="5853476" y="115466"/>
                  </a:cubicBezTo>
                  <a:cubicBezTo>
                    <a:pt x="5854958" y="105537"/>
                    <a:pt x="5857042" y="95609"/>
                    <a:pt x="5859181" y="85735"/>
                  </a:cubicBezTo>
                  <a:cubicBezTo>
                    <a:pt x="5861814" y="84145"/>
                    <a:pt x="5864502" y="82609"/>
                    <a:pt x="5867300" y="81073"/>
                  </a:cubicBezTo>
                  <a:cubicBezTo>
                    <a:pt x="5873991" y="77288"/>
                    <a:pt x="5881178" y="73668"/>
                    <a:pt x="5888583" y="70102"/>
                  </a:cubicBezTo>
                  <a:cubicBezTo>
                    <a:pt x="5878160" y="74436"/>
                    <a:pt x="5868561" y="79043"/>
                    <a:pt x="5859620" y="83925"/>
                  </a:cubicBezTo>
                  <a:cubicBezTo>
                    <a:pt x="5860937" y="77946"/>
                    <a:pt x="5862253" y="72022"/>
                    <a:pt x="5863515" y="66043"/>
                  </a:cubicBezTo>
                  <a:cubicBezTo>
                    <a:pt x="5859730" y="73064"/>
                    <a:pt x="5856658" y="80140"/>
                    <a:pt x="5853696" y="87216"/>
                  </a:cubicBezTo>
                  <a:cubicBezTo>
                    <a:pt x="5850899" y="88807"/>
                    <a:pt x="5848156" y="90398"/>
                    <a:pt x="5845468" y="91988"/>
                  </a:cubicBezTo>
                  <a:cubicBezTo>
                    <a:pt x="5832688" y="99778"/>
                    <a:pt x="5821552" y="108006"/>
                    <a:pt x="5811240" y="116398"/>
                  </a:cubicBezTo>
                  <a:cubicBezTo>
                    <a:pt x="5800927" y="124791"/>
                    <a:pt x="5792754" y="133567"/>
                    <a:pt x="5785295" y="142398"/>
                  </a:cubicBezTo>
                  <a:cubicBezTo>
                    <a:pt x="5784143" y="143715"/>
                    <a:pt x="5783045" y="145031"/>
                    <a:pt x="5781949" y="146348"/>
                  </a:cubicBezTo>
                  <a:cubicBezTo>
                    <a:pt x="5776299" y="150078"/>
                    <a:pt x="5765438" y="153259"/>
                    <a:pt x="5756387" y="156770"/>
                  </a:cubicBezTo>
                  <a:cubicBezTo>
                    <a:pt x="5755509" y="154247"/>
                    <a:pt x="5754632" y="151778"/>
                    <a:pt x="5753754" y="149255"/>
                  </a:cubicBezTo>
                  <a:cubicBezTo>
                    <a:pt x="5761269" y="142947"/>
                    <a:pt x="5769662" y="136803"/>
                    <a:pt x="5776737" y="130331"/>
                  </a:cubicBezTo>
                  <a:cubicBezTo>
                    <a:pt x="5784855" y="122651"/>
                    <a:pt x="5791603" y="114752"/>
                    <a:pt x="5797197" y="106744"/>
                  </a:cubicBezTo>
                  <a:cubicBezTo>
                    <a:pt x="5799995" y="102740"/>
                    <a:pt x="5802573" y="98735"/>
                    <a:pt x="5805041" y="94676"/>
                  </a:cubicBezTo>
                  <a:cubicBezTo>
                    <a:pt x="5807346" y="90617"/>
                    <a:pt x="5809704" y="86613"/>
                    <a:pt x="5811788" y="82554"/>
                  </a:cubicBezTo>
                  <a:lnTo>
                    <a:pt x="5803122" y="94512"/>
                  </a:lnTo>
                  <a:cubicBezTo>
                    <a:pt x="5800269" y="98516"/>
                    <a:pt x="5797362" y="102465"/>
                    <a:pt x="5794236" y="106415"/>
                  </a:cubicBezTo>
                  <a:cubicBezTo>
                    <a:pt x="5788037" y="114314"/>
                    <a:pt x="5781345" y="122158"/>
                    <a:pt x="5773062" y="129672"/>
                  </a:cubicBezTo>
                  <a:cubicBezTo>
                    <a:pt x="5766974" y="135487"/>
                    <a:pt x="5759568" y="141027"/>
                    <a:pt x="5752876" y="146787"/>
                  </a:cubicBezTo>
                  <a:cubicBezTo>
                    <a:pt x="5751670" y="143441"/>
                    <a:pt x="5750518" y="140149"/>
                    <a:pt x="5749311" y="136858"/>
                  </a:cubicBezTo>
                  <a:cubicBezTo>
                    <a:pt x="5751011" y="134445"/>
                    <a:pt x="5752711" y="132031"/>
                    <a:pt x="5754248" y="129563"/>
                  </a:cubicBezTo>
                  <a:cubicBezTo>
                    <a:pt x="5758746" y="122103"/>
                    <a:pt x="5762311" y="114533"/>
                    <a:pt x="5763463" y="106854"/>
                  </a:cubicBezTo>
                  <a:lnTo>
                    <a:pt x="5763463" y="106854"/>
                  </a:lnTo>
                  <a:cubicBezTo>
                    <a:pt x="5763134" y="104276"/>
                    <a:pt x="5763682" y="101643"/>
                    <a:pt x="5763243" y="99065"/>
                  </a:cubicBezTo>
                  <a:cubicBezTo>
                    <a:pt x="5763134" y="101643"/>
                    <a:pt x="5762202" y="104221"/>
                    <a:pt x="5762202" y="106854"/>
                  </a:cubicBezTo>
                  <a:cubicBezTo>
                    <a:pt x="5759898" y="114423"/>
                    <a:pt x="5755948" y="121883"/>
                    <a:pt x="5750956" y="129234"/>
                  </a:cubicBezTo>
                  <a:cubicBezTo>
                    <a:pt x="5750024" y="130605"/>
                    <a:pt x="5749092" y="132031"/>
                    <a:pt x="5748104" y="133403"/>
                  </a:cubicBezTo>
                  <a:cubicBezTo>
                    <a:pt x="5748104" y="133348"/>
                    <a:pt x="5748104" y="133238"/>
                    <a:pt x="5748049" y="133183"/>
                  </a:cubicBezTo>
                  <a:cubicBezTo>
                    <a:pt x="5745142" y="125339"/>
                    <a:pt x="5742015" y="117495"/>
                    <a:pt x="5738505" y="109761"/>
                  </a:cubicBezTo>
                  <a:cubicBezTo>
                    <a:pt x="5739437" y="120402"/>
                    <a:pt x="5740754" y="131044"/>
                    <a:pt x="5741960" y="141740"/>
                  </a:cubicBezTo>
                  <a:cubicBezTo>
                    <a:pt x="5739547" y="144922"/>
                    <a:pt x="5737078" y="148048"/>
                    <a:pt x="5734610" y="151230"/>
                  </a:cubicBezTo>
                  <a:cubicBezTo>
                    <a:pt x="5731758" y="154850"/>
                    <a:pt x="5729015" y="158525"/>
                    <a:pt x="5726273" y="162200"/>
                  </a:cubicBezTo>
                  <a:cubicBezTo>
                    <a:pt x="5723475" y="165876"/>
                    <a:pt x="5720732" y="169551"/>
                    <a:pt x="5718648" y="173281"/>
                  </a:cubicBezTo>
                  <a:cubicBezTo>
                    <a:pt x="5718264" y="173884"/>
                    <a:pt x="5717935" y="174542"/>
                    <a:pt x="5717606" y="175146"/>
                  </a:cubicBezTo>
                  <a:cubicBezTo>
                    <a:pt x="5715795" y="177175"/>
                    <a:pt x="5714644" y="179205"/>
                    <a:pt x="5714644" y="181234"/>
                  </a:cubicBezTo>
                  <a:cubicBezTo>
                    <a:pt x="5714644" y="181509"/>
                    <a:pt x="5714644" y="181838"/>
                    <a:pt x="5714754" y="182112"/>
                  </a:cubicBezTo>
                  <a:cubicBezTo>
                    <a:pt x="5714479" y="182935"/>
                    <a:pt x="5714314" y="183758"/>
                    <a:pt x="5714205" y="184635"/>
                  </a:cubicBezTo>
                  <a:cubicBezTo>
                    <a:pt x="5714150" y="185129"/>
                    <a:pt x="5714150" y="185568"/>
                    <a:pt x="5714095" y="186061"/>
                  </a:cubicBezTo>
                  <a:cubicBezTo>
                    <a:pt x="5711846" y="184690"/>
                    <a:pt x="5709872" y="183209"/>
                    <a:pt x="5708665" y="181509"/>
                  </a:cubicBezTo>
                  <a:cubicBezTo>
                    <a:pt x="5708061" y="180466"/>
                    <a:pt x="5707952" y="179369"/>
                    <a:pt x="5707842" y="178108"/>
                  </a:cubicBezTo>
                  <a:cubicBezTo>
                    <a:pt x="5705648" y="180905"/>
                    <a:pt x="5703563" y="183483"/>
                    <a:pt x="5701699" y="186007"/>
                  </a:cubicBezTo>
                  <a:cubicBezTo>
                    <a:pt x="5701204" y="185732"/>
                    <a:pt x="5700656" y="185513"/>
                    <a:pt x="5700163" y="185294"/>
                  </a:cubicBezTo>
                  <a:lnTo>
                    <a:pt x="5704386" y="178876"/>
                  </a:lnTo>
                  <a:cubicBezTo>
                    <a:pt x="5706690" y="175420"/>
                    <a:pt x="5708281" y="171909"/>
                    <a:pt x="5710200" y="168454"/>
                  </a:cubicBezTo>
                  <a:cubicBezTo>
                    <a:pt x="5713601" y="161487"/>
                    <a:pt x="5717057" y="154466"/>
                    <a:pt x="5719087" y="147390"/>
                  </a:cubicBezTo>
                  <a:cubicBezTo>
                    <a:pt x="5720074" y="143825"/>
                    <a:pt x="5720787" y="140314"/>
                    <a:pt x="5721062" y="136749"/>
                  </a:cubicBezTo>
                  <a:cubicBezTo>
                    <a:pt x="5721281" y="133183"/>
                    <a:pt x="5721171" y="129618"/>
                    <a:pt x="5720458" y="126107"/>
                  </a:cubicBezTo>
                  <a:cubicBezTo>
                    <a:pt x="5720239" y="129672"/>
                    <a:pt x="5719964" y="133183"/>
                    <a:pt x="5719141" y="136749"/>
                  </a:cubicBezTo>
                  <a:cubicBezTo>
                    <a:pt x="5718428" y="140259"/>
                    <a:pt x="5717386" y="143825"/>
                    <a:pt x="5716070" y="147280"/>
                  </a:cubicBezTo>
                  <a:cubicBezTo>
                    <a:pt x="5713492" y="154247"/>
                    <a:pt x="5710091" y="161213"/>
                    <a:pt x="5706361" y="168179"/>
                  </a:cubicBezTo>
                  <a:cubicBezTo>
                    <a:pt x="5704551" y="171690"/>
                    <a:pt x="5703070" y="175146"/>
                    <a:pt x="5700931" y="178601"/>
                  </a:cubicBezTo>
                  <a:cubicBezTo>
                    <a:pt x="5699833" y="180412"/>
                    <a:pt x="5698681" y="182277"/>
                    <a:pt x="5697475" y="184087"/>
                  </a:cubicBezTo>
                  <a:cubicBezTo>
                    <a:pt x="5693964" y="182441"/>
                    <a:pt x="5690508" y="180796"/>
                    <a:pt x="5686943" y="179205"/>
                  </a:cubicBezTo>
                  <a:cubicBezTo>
                    <a:pt x="5687217" y="177669"/>
                    <a:pt x="5687382" y="176133"/>
                    <a:pt x="5687437" y="174597"/>
                  </a:cubicBezTo>
                  <a:cubicBezTo>
                    <a:pt x="5687437" y="171909"/>
                    <a:pt x="5687327" y="169167"/>
                    <a:pt x="5686669" y="166534"/>
                  </a:cubicBezTo>
                  <a:cubicBezTo>
                    <a:pt x="5686394" y="169222"/>
                    <a:pt x="5686175" y="171909"/>
                    <a:pt x="5685517" y="174542"/>
                  </a:cubicBezTo>
                  <a:cubicBezTo>
                    <a:pt x="5685298" y="175749"/>
                    <a:pt x="5684968" y="176956"/>
                    <a:pt x="5684639" y="178163"/>
                  </a:cubicBezTo>
                  <a:cubicBezTo>
                    <a:pt x="5678660" y="175475"/>
                    <a:pt x="5672681" y="172732"/>
                    <a:pt x="5666647" y="170099"/>
                  </a:cubicBezTo>
                  <a:cubicBezTo>
                    <a:pt x="5666263" y="170044"/>
                    <a:pt x="5665496" y="169935"/>
                    <a:pt x="5665111" y="169880"/>
                  </a:cubicBezTo>
                  <a:cubicBezTo>
                    <a:pt x="5671310" y="173829"/>
                    <a:pt x="5677453" y="177833"/>
                    <a:pt x="5683487" y="181783"/>
                  </a:cubicBezTo>
                  <a:cubicBezTo>
                    <a:pt x="5683432" y="182002"/>
                    <a:pt x="5683323" y="182277"/>
                    <a:pt x="5683268" y="182496"/>
                  </a:cubicBezTo>
                  <a:cubicBezTo>
                    <a:pt x="5681348" y="187762"/>
                    <a:pt x="5678934" y="193028"/>
                    <a:pt x="5676247" y="198294"/>
                  </a:cubicBezTo>
                  <a:cubicBezTo>
                    <a:pt x="5673833" y="203395"/>
                    <a:pt x="5670761" y="208496"/>
                    <a:pt x="5669170" y="213762"/>
                  </a:cubicBezTo>
                  <a:cubicBezTo>
                    <a:pt x="5652111" y="197197"/>
                    <a:pt x="5632474" y="181015"/>
                    <a:pt x="5610313" y="165492"/>
                  </a:cubicBezTo>
                  <a:cubicBezTo>
                    <a:pt x="5610039" y="165272"/>
                    <a:pt x="5609710" y="165053"/>
                    <a:pt x="5609381" y="164888"/>
                  </a:cubicBezTo>
                  <a:cubicBezTo>
                    <a:pt x="5609655" y="164614"/>
                    <a:pt x="5609874" y="164395"/>
                    <a:pt x="5610149" y="164120"/>
                  </a:cubicBezTo>
                  <a:cubicBezTo>
                    <a:pt x="5609874" y="164340"/>
                    <a:pt x="5609600" y="164559"/>
                    <a:pt x="5609271" y="164833"/>
                  </a:cubicBezTo>
                  <a:cubicBezTo>
                    <a:pt x="5603950" y="161103"/>
                    <a:pt x="5598465" y="157483"/>
                    <a:pt x="5592870" y="153863"/>
                  </a:cubicBezTo>
                  <a:cubicBezTo>
                    <a:pt x="5594461" y="151943"/>
                    <a:pt x="5596216" y="150078"/>
                    <a:pt x="5598191" y="148213"/>
                  </a:cubicBezTo>
                  <a:cubicBezTo>
                    <a:pt x="5600824" y="146787"/>
                    <a:pt x="5602250" y="145086"/>
                    <a:pt x="5603566" y="143441"/>
                  </a:cubicBezTo>
                  <a:cubicBezTo>
                    <a:pt x="5601921" y="145086"/>
                    <a:pt x="5600166" y="146732"/>
                    <a:pt x="5597423" y="148048"/>
                  </a:cubicBezTo>
                  <a:lnTo>
                    <a:pt x="5597423" y="148048"/>
                  </a:lnTo>
                  <a:cubicBezTo>
                    <a:pt x="5597423" y="148048"/>
                    <a:pt x="5597423" y="148048"/>
                    <a:pt x="5597423" y="148048"/>
                  </a:cubicBezTo>
                  <a:cubicBezTo>
                    <a:pt x="5595284" y="149694"/>
                    <a:pt x="5593473" y="151394"/>
                    <a:pt x="5591718" y="153095"/>
                  </a:cubicBezTo>
                  <a:cubicBezTo>
                    <a:pt x="5581131" y="146293"/>
                    <a:pt x="5570051" y="139601"/>
                    <a:pt x="5558532" y="133019"/>
                  </a:cubicBezTo>
                  <a:cubicBezTo>
                    <a:pt x="5559793" y="130550"/>
                    <a:pt x="5561110" y="128082"/>
                    <a:pt x="5562646" y="125613"/>
                  </a:cubicBezTo>
                  <a:cubicBezTo>
                    <a:pt x="5565334" y="121061"/>
                    <a:pt x="5568570" y="116617"/>
                    <a:pt x="5572135" y="112174"/>
                  </a:cubicBezTo>
                  <a:cubicBezTo>
                    <a:pt x="5565718" y="118537"/>
                    <a:pt x="5560616" y="125175"/>
                    <a:pt x="5556557" y="131867"/>
                  </a:cubicBezTo>
                  <a:cubicBezTo>
                    <a:pt x="5555076" y="131044"/>
                    <a:pt x="5553650" y="130221"/>
                    <a:pt x="5552114" y="129398"/>
                  </a:cubicBezTo>
                  <a:cubicBezTo>
                    <a:pt x="5557654" y="119415"/>
                    <a:pt x="5563195" y="109432"/>
                    <a:pt x="5568460" y="99449"/>
                  </a:cubicBezTo>
                  <a:cubicBezTo>
                    <a:pt x="5569777" y="97254"/>
                    <a:pt x="5571148" y="95115"/>
                    <a:pt x="5571587" y="92866"/>
                  </a:cubicBezTo>
                  <a:cubicBezTo>
                    <a:pt x="5561549" y="103233"/>
                    <a:pt x="5551785" y="113601"/>
                    <a:pt x="5542186" y="124023"/>
                  </a:cubicBezTo>
                  <a:cubicBezTo>
                    <a:pt x="5522055" y="113326"/>
                    <a:pt x="5500607" y="103014"/>
                    <a:pt x="5477569" y="93305"/>
                  </a:cubicBezTo>
                  <a:cubicBezTo>
                    <a:pt x="5497480" y="106031"/>
                    <a:pt x="5516624" y="119031"/>
                    <a:pt x="5534671" y="132196"/>
                  </a:cubicBezTo>
                  <a:cubicBezTo>
                    <a:pt x="5529186" y="138175"/>
                    <a:pt x="5523755" y="144099"/>
                    <a:pt x="5518379" y="150078"/>
                  </a:cubicBezTo>
                  <a:cubicBezTo>
                    <a:pt x="5518160" y="149365"/>
                    <a:pt x="5517941" y="148652"/>
                    <a:pt x="5517721" y="147993"/>
                  </a:cubicBezTo>
                  <a:cubicBezTo>
                    <a:pt x="5516076" y="143934"/>
                    <a:pt x="5514485" y="139875"/>
                    <a:pt x="5512620" y="135761"/>
                  </a:cubicBezTo>
                  <a:lnTo>
                    <a:pt x="5515802" y="148103"/>
                  </a:lnTo>
                  <a:cubicBezTo>
                    <a:pt x="5516131" y="149365"/>
                    <a:pt x="5516405" y="150681"/>
                    <a:pt x="5516734" y="151943"/>
                  </a:cubicBezTo>
                  <a:cubicBezTo>
                    <a:pt x="5514704" y="154137"/>
                    <a:pt x="5512675" y="156331"/>
                    <a:pt x="5510700" y="158580"/>
                  </a:cubicBezTo>
                  <a:cubicBezTo>
                    <a:pt x="5509109" y="157373"/>
                    <a:pt x="5508396" y="156002"/>
                    <a:pt x="5507574" y="154631"/>
                  </a:cubicBezTo>
                  <a:cubicBezTo>
                    <a:pt x="5494848" y="136913"/>
                    <a:pt x="5480202" y="119415"/>
                    <a:pt x="5463691" y="102246"/>
                  </a:cubicBezTo>
                  <a:cubicBezTo>
                    <a:pt x="5468792" y="113217"/>
                    <a:pt x="5474168" y="124242"/>
                    <a:pt x="5479105" y="135213"/>
                  </a:cubicBezTo>
                  <a:cubicBezTo>
                    <a:pt x="5483438" y="145580"/>
                    <a:pt x="5487388" y="156002"/>
                    <a:pt x="5491118" y="166424"/>
                  </a:cubicBezTo>
                  <a:cubicBezTo>
                    <a:pt x="5490898" y="166150"/>
                    <a:pt x="5490734" y="165876"/>
                    <a:pt x="5490514" y="165601"/>
                  </a:cubicBezTo>
                  <a:lnTo>
                    <a:pt x="5490514" y="165601"/>
                  </a:lnTo>
                  <a:cubicBezTo>
                    <a:pt x="5490514" y="165601"/>
                    <a:pt x="5490514" y="165601"/>
                    <a:pt x="5490514" y="165601"/>
                  </a:cubicBezTo>
                  <a:cubicBezTo>
                    <a:pt x="5487772" y="163297"/>
                    <a:pt x="5485852" y="160829"/>
                    <a:pt x="5482999" y="158525"/>
                  </a:cubicBezTo>
                  <a:cubicBezTo>
                    <a:pt x="5485358" y="160939"/>
                    <a:pt x="5486894" y="163407"/>
                    <a:pt x="5489362" y="165821"/>
                  </a:cubicBezTo>
                  <a:lnTo>
                    <a:pt x="5489362" y="165821"/>
                  </a:lnTo>
                  <a:cubicBezTo>
                    <a:pt x="5490898" y="168015"/>
                    <a:pt x="5492215" y="170264"/>
                    <a:pt x="5493421" y="172568"/>
                  </a:cubicBezTo>
                  <a:cubicBezTo>
                    <a:pt x="5493641" y="173116"/>
                    <a:pt x="5493805" y="173665"/>
                    <a:pt x="5494025" y="174213"/>
                  </a:cubicBezTo>
                  <a:cubicBezTo>
                    <a:pt x="5494409" y="175420"/>
                    <a:pt x="5494957" y="176736"/>
                    <a:pt x="5493751" y="177888"/>
                  </a:cubicBezTo>
                  <a:cubicBezTo>
                    <a:pt x="5487881" y="184361"/>
                    <a:pt x="5482341" y="190889"/>
                    <a:pt x="5476801" y="197416"/>
                  </a:cubicBezTo>
                  <a:cubicBezTo>
                    <a:pt x="5474278" y="194893"/>
                    <a:pt x="5471590" y="192424"/>
                    <a:pt x="5468573" y="190011"/>
                  </a:cubicBezTo>
                  <a:cubicBezTo>
                    <a:pt x="5471206" y="192808"/>
                    <a:pt x="5473729" y="195551"/>
                    <a:pt x="5475978" y="198403"/>
                  </a:cubicBezTo>
                  <a:cubicBezTo>
                    <a:pt x="5470822" y="204492"/>
                    <a:pt x="5465776" y="210581"/>
                    <a:pt x="5460565" y="216669"/>
                  </a:cubicBezTo>
                  <a:cubicBezTo>
                    <a:pt x="5458096" y="210361"/>
                    <a:pt x="5455573" y="203998"/>
                    <a:pt x="5452940" y="197690"/>
                  </a:cubicBezTo>
                  <a:cubicBezTo>
                    <a:pt x="5453653" y="197087"/>
                    <a:pt x="5454366" y="196484"/>
                    <a:pt x="5455079" y="195935"/>
                  </a:cubicBezTo>
                  <a:cubicBezTo>
                    <a:pt x="5458699" y="192973"/>
                    <a:pt x="5462704" y="190175"/>
                    <a:pt x="5466927" y="187378"/>
                  </a:cubicBezTo>
                  <a:cubicBezTo>
                    <a:pt x="5461662" y="190340"/>
                    <a:pt x="5456889" y="193522"/>
                    <a:pt x="5452501" y="196703"/>
                  </a:cubicBezTo>
                  <a:cubicBezTo>
                    <a:pt x="5449429" y="189298"/>
                    <a:pt x="5446248" y="181893"/>
                    <a:pt x="5442847" y="174542"/>
                  </a:cubicBezTo>
                  <a:cubicBezTo>
                    <a:pt x="5444273" y="183319"/>
                    <a:pt x="5445754" y="192095"/>
                    <a:pt x="5447071" y="200927"/>
                  </a:cubicBezTo>
                  <a:cubicBezTo>
                    <a:pt x="5445644" y="202133"/>
                    <a:pt x="5444164" y="203285"/>
                    <a:pt x="5442792" y="204547"/>
                  </a:cubicBezTo>
                  <a:cubicBezTo>
                    <a:pt x="5437033" y="209648"/>
                    <a:pt x="5432206" y="214914"/>
                    <a:pt x="5427817" y="220180"/>
                  </a:cubicBezTo>
                  <a:cubicBezTo>
                    <a:pt x="5424855" y="218205"/>
                    <a:pt x="5421893" y="216285"/>
                    <a:pt x="5418657" y="214366"/>
                  </a:cubicBezTo>
                  <a:cubicBezTo>
                    <a:pt x="5417285" y="213543"/>
                    <a:pt x="5415859" y="212775"/>
                    <a:pt x="5414433" y="211952"/>
                  </a:cubicBezTo>
                  <a:cubicBezTo>
                    <a:pt x="5414707" y="210745"/>
                    <a:pt x="5415091" y="209484"/>
                    <a:pt x="5415366" y="208277"/>
                  </a:cubicBezTo>
                  <a:cubicBezTo>
                    <a:pt x="5415859" y="205370"/>
                    <a:pt x="5416408" y="202463"/>
                    <a:pt x="5416792" y="199555"/>
                  </a:cubicBezTo>
                  <a:lnTo>
                    <a:pt x="5413994" y="208222"/>
                  </a:lnTo>
                  <a:cubicBezTo>
                    <a:pt x="5413665" y="209209"/>
                    <a:pt x="5413336" y="210197"/>
                    <a:pt x="5413007" y="211184"/>
                  </a:cubicBezTo>
                  <a:cubicBezTo>
                    <a:pt x="5405437" y="207015"/>
                    <a:pt x="5397209" y="203066"/>
                    <a:pt x="5388158" y="199446"/>
                  </a:cubicBezTo>
                  <a:cubicBezTo>
                    <a:pt x="5393424" y="201859"/>
                    <a:pt x="5398526" y="204382"/>
                    <a:pt x="5403243" y="206960"/>
                  </a:cubicBezTo>
                  <a:cubicBezTo>
                    <a:pt x="5406480" y="208716"/>
                    <a:pt x="5409606" y="210471"/>
                    <a:pt x="5412623" y="212281"/>
                  </a:cubicBezTo>
                  <a:cubicBezTo>
                    <a:pt x="5412129" y="213817"/>
                    <a:pt x="5411636" y="215353"/>
                    <a:pt x="5411032" y="216889"/>
                  </a:cubicBezTo>
                  <a:cubicBezTo>
                    <a:pt x="5409441" y="221003"/>
                    <a:pt x="5407686" y="225172"/>
                    <a:pt x="5405437" y="229231"/>
                  </a:cubicBezTo>
                  <a:cubicBezTo>
                    <a:pt x="5402420" y="227914"/>
                    <a:pt x="5399294" y="226653"/>
                    <a:pt x="5395838" y="225556"/>
                  </a:cubicBezTo>
                  <a:lnTo>
                    <a:pt x="5395838" y="225556"/>
                  </a:lnTo>
                  <a:cubicBezTo>
                    <a:pt x="5395838" y="225556"/>
                    <a:pt x="5395838" y="225556"/>
                    <a:pt x="5395838" y="225556"/>
                  </a:cubicBezTo>
                  <a:cubicBezTo>
                    <a:pt x="5395673" y="225556"/>
                    <a:pt x="5395563" y="225446"/>
                    <a:pt x="5395399" y="225446"/>
                  </a:cubicBezTo>
                  <a:cubicBezTo>
                    <a:pt x="5393205" y="222264"/>
                    <a:pt x="5390956" y="219138"/>
                    <a:pt x="5388652" y="215956"/>
                  </a:cubicBezTo>
                  <a:cubicBezTo>
                    <a:pt x="5388323" y="215024"/>
                    <a:pt x="5387994" y="214091"/>
                    <a:pt x="5387445" y="213214"/>
                  </a:cubicBezTo>
                  <a:cubicBezTo>
                    <a:pt x="5387665" y="213762"/>
                    <a:pt x="5387720" y="214311"/>
                    <a:pt x="5387829" y="214859"/>
                  </a:cubicBezTo>
                  <a:cubicBezTo>
                    <a:pt x="5379162" y="203011"/>
                    <a:pt x="5369673" y="191327"/>
                    <a:pt x="5359306" y="179753"/>
                  </a:cubicBezTo>
                  <a:cubicBezTo>
                    <a:pt x="5357002" y="177888"/>
                    <a:pt x="5358867" y="175804"/>
                    <a:pt x="5360019" y="173884"/>
                  </a:cubicBezTo>
                  <a:cubicBezTo>
                    <a:pt x="5375158" y="148377"/>
                    <a:pt x="5389475" y="122816"/>
                    <a:pt x="5403079" y="97145"/>
                  </a:cubicBezTo>
                  <a:cubicBezTo>
                    <a:pt x="5403517" y="95938"/>
                    <a:pt x="5403572" y="94786"/>
                    <a:pt x="5403682" y="93579"/>
                  </a:cubicBezTo>
                  <a:cubicBezTo>
                    <a:pt x="5402146" y="96541"/>
                    <a:pt x="5399129" y="99339"/>
                    <a:pt x="5396386" y="102136"/>
                  </a:cubicBezTo>
                  <a:cubicBezTo>
                    <a:pt x="5377791" y="121719"/>
                    <a:pt x="5359800" y="141356"/>
                    <a:pt x="5342027" y="161048"/>
                  </a:cubicBezTo>
                  <a:cubicBezTo>
                    <a:pt x="5322829" y="142179"/>
                    <a:pt x="5302752" y="123474"/>
                    <a:pt x="5279111" y="105482"/>
                  </a:cubicBezTo>
                  <a:cubicBezTo>
                    <a:pt x="5283883" y="112503"/>
                    <a:pt x="5289752" y="119415"/>
                    <a:pt x="5294634" y="126436"/>
                  </a:cubicBezTo>
                  <a:cubicBezTo>
                    <a:pt x="5306427" y="143221"/>
                    <a:pt x="5318166" y="160061"/>
                    <a:pt x="5327107" y="177175"/>
                  </a:cubicBezTo>
                  <a:cubicBezTo>
                    <a:pt x="5322225" y="184745"/>
                    <a:pt x="5314272" y="192040"/>
                    <a:pt x="5308567" y="199610"/>
                  </a:cubicBezTo>
                  <a:cubicBezTo>
                    <a:pt x="5302917" y="206247"/>
                    <a:pt x="5297377" y="212830"/>
                    <a:pt x="5291946" y="219467"/>
                  </a:cubicBezTo>
                  <a:cubicBezTo>
                    <a:pt x="5292989" y="213927"/>
                    <a:pt x="5294085" y="208442"/>
                    <a:pt x="5295841" y="202956"/>
                  </a:cubicBezTo>
                  <a:cubicBezTo>
                    <a:pt x="5298035" y="195386"/>
                    <a:pt x="5301217" y="187872"/>
                    <a:pt x="5306098" y="180466"/>
                  </a:cubicBezTo>
                  <a:lnTo>
                    <a:pt x="5306098" y="180466"/>
                  </a:lnTo>
                  <a:cubicBezTo>
                    <a:pt x="5308512" y="178053"/>
                    <a:pt x="5310048" y="175530"/>
                    <a:pt x="5312352" y="173061"/>
                  </a:cubicBezTo>
                  <a:cubicBezTo>
                    <a:pt x="5309554" y="175420"/>
                    <a:pt x="5307634" y="177943"/>
                    <a:pt x="5304946" y="180247"/>
                  </a:cubicBezTo>
                  <a:lnTo>
                    <a:pt x="5304946" y="180247"/>
                  </a:lnTo>
                  <a:cubicBezTo>
                    <a:pt x="5304946" y="180247"/>
                    <a:pt x="5304946" y="180247"/>
                    <a:pt x="5304946" y="180247"/>
                  </a:cubicBezTo>
                  <a:cubicBezTo>
                    <a:pt x="5298912" y="187543"/>
                    <a:pt x="5295237" y="195112"/>
                    <a:pt x="5292550" y="202737"/>
                  </a:cubicBezTo>
                  <a:cubicBezTo>
                    <a:pt x="5290026" y="210361"/>
                    <a:pt x="5288271" y="217986"/>
                    <a:pt x="5287009" y="225611"/>
                  </a:cubicBezTo>
                  <a:cubicBezTo>
                    <a:pt x="5287009" y="225611"/>
                    <a:pt x="5287009" y="225665"/>
                    <a:pt x="5287009" y="225720"/>
                  </a:cubicBezTo>
                  <a:cubicBezTo>
                    <a:pt x="5284486" y="228847"/>
                    <a:pt x="5281963" y="232028"/>
                    <a:pt x="5279440" y="235155"/>
                  </a:cubicBezTo>
                  <a:cubicBezTo>
                    <a:pt x="5278672" y="235539"/>
                    <a:pt x="5277904" y="235923"/>
                    <a:pt x="5277081" y="236252"/>
                  </a:cubicBezTo>
                  <a:cubicBezTo>
                    <a:pt x="5278343" y="232467"/>
                    <a:pt x="5278617" y="228682"/>
                    <a:pt x="5278507" y="224952"/>
                  </a:cubicBezTo>
                  <a:cubicBezTo>
                    <a:pt x="5278288" y="216615"/>
                    <a:pt x="5275326" y="208387"/>
                    <a:pt x="5274942" y="200214"/>
                  </a:cubicBezTo>
                  <a:cubicBezTo>
                    <a:pt x="5274174" y="191986"/>
                    <a:pt x="5275161" y="183758"/>
                    <a:pt x="5276697" y="175475"/>
                  </a:cubicBezTo>
                  <a:cubicBezTo>
                    <a:pt x="5277410" y="171361"/>
                    <a:pt x="5278397" y="167247"/>
                    <a:pt x="5279440" y="163133"/>
                  </a:cubicBezTo>
                  <a:lnTo>
                    <a:pt x="5282402" y="150736"/>
                  </a:lnTo>
                  <a:cubicBezTo>
                    <a:pt x="5280592" y="154795"/>
                    <a:pt x="5279056" y="158909"/>
                    <a:pt x="5277520" y="163023"/>
                  </a:cubicBezTo>
                  <a:cubicBezTo>
                    <a:pt x="5276094" y="167137"/>
                    <a:pt x="5274777" y="171251"/>
                    <a:pt x="5273680" y="175365"/>
                  </a:cubicBezTo>
                  <a:cubicBezTo>
                    <a:pt x="5271541" y="183648"/>
                    <a:pt x="5270554" y="191931"/>
                    <a:pt x="5270992" y="200268"/>
                  </a:cubicBezTo>
                  <a:cubicBezTo>
                    <a:pt x="5271706" y="208606"/>
                    <a:pt x="5274613" y="216779"/>
                    <a:pt x="5275490" y="225007"/>
                  </a:cubicBezTo>
                  <a:cubicBezTo>
                    <a:pt x="5275984" y="229066"/>
                    <a:pt x="5275984" y="233180"/>
                    <a:pt x="5274832" y="237239"/>
                  </a:cubicBezTo>
                  <a:cubicBezTo>
                    <a:pt x="5274284" y="237459"/>
                    <a:pt x="5273735" y="237678"/>
                    <a:pt x="5273132" y="237898"/>
                  </a:cubicBezTo>
                  <a:cubicBezTo>
                    <a:pt x="5272364" y="236910"/>
                    <a:pt x="5271596" y="235868"/>
                    <a:pt x="5270883" y="234881"/>
                  </a:cubicBezTo>
                  <a:cubicBezTo>
                    <a:pt x="5270554" y="233619"/>
                    <a:pt x="5269786" y="232303"/>
                    <a:pt x="5268689" y="231041"/>
                  </a:cubicBezTo>
                  <a:cubicBezTo>
                    <a:pt x="5268360" y="230328"/>
                    <a:pt x="5268030" y="229670"/>
                    <a:pt x="5267921" y="228957"/>
                  </a:cubicBezTo>
                  <a:cubicBezTo>
                    <a:pt x="5256676" y="189188"/>
                    <a:pt x="5243182" y="149529"/>
                    <a:pt x="5225080" y="110255"/>
                  </a:cubicBezTo>
                  <a:cubicBezTo>
                    <a:pt x="5224696" y="116617"/>
                    <a:pt x="5226123" y="122980"/>
                    <a:pt x="5226561" y="129343"/>
                  </a:cubicBezTo>
                  <a:cubicBezTo>
                    <a:pt x="5226616" y="130441"/>
                    <a:pt x="5226726" y="131483"/>
                    <a:pt x="5226781" y="132580"/>
                  </a:cubicBezTo>
                  <a:cubicBezTo>
                    <a:pt x="5225355" y="131044"/>
                    <a:pt x="5223983" y="129508"/>
                    <a:pt x="5222393" y="128027"/>
                  </a:cubicBezTo>
                  <a:cubicBezTo>
                    <a:pt x="5223928" y="129892"/>
                    <a:pt x="5225410" y="131812"/>
                    <a:pt x="5226836" y="133732"/>
                  </a:cubicBezTo>
                  <a:cubicBezTo>
                    <a:pt x="5227823" y="149859"/>
                    <a:pt x="5229578" y="166040"/>
                    <a:pt x="5228810" y="182167"/>
                  </a:cubicBezTo>
                  <a:cubicBezTo>
                    <a:pt x="5194856" y="142618"/>
                    <a:pt x="5156679" y="103672"/>
                    <a:pt x="5115155" y="65385"/>
                  </a:cubicBezTo>
                  <a:lnTo>
                    <a:pt x="5116636" y="65220"/>
                  </a:lnTo>
                  <a:lnTo>
                    <a:pt x="5113290" y="65220"/>
                  </a:lnTo>
                  <a:cubicBezTo>
                    <a:pt x="5146476" y="114094"/>
                    <a:pt x="5184050" y="162420"/>
                    <a:pt x="5216962" y="211349"/>
                  </a:cubicBezTo>
                  <a:cubicBezTo>
                    <a:pt x="5218224" y="218150"/>
                    <a:pt x="5219540" y="224952"/>
                    <a:pt x="5222886" y="231699"/>
                  </a:cubicBezTo>
                  <a:cubicBezTo>
                    <a:pt x="5223544" y="233070"/>
                    <a:pt x="5224367" y="234442"/>
                    <a:pt x="5225245" y="235813"/>
                  </a:cubicBezTo>
                  <a:cubicBezTo>
                    <a:pt x="5220857" y="240585"/>
                    <a:pt x="5218608" y="247552"/>
                    <a:pt x="5220857" y="252324"/>
                  </a:cubicBezTo>
                  <a:cubicBezTo>
                    <a:pt x="5221570" y="253585"/>
                    <a:pt x="5222612" y="254738"/>
                    <a:pt x="5223819" y="255889"/>
                  </a:cubicBezTo>
                  <a:cubicBezTo>
                    <a:pt x="5223654" y="255834"/>
                    <a:pt x="5223490" y="255780"/>
                    <a:pt x="5223325" y="255725"/>
                  </a:cubicBezTo>
                  <a:cubicBezTo>
                    <a:pt x="5218333" y="251062"/>
                    <a:pt x="5216523" y="245851"/>
                    <a:pt x="5216030" y="240750"/>
                  </a:cubicBezTo>
                  <a:lnTo>
                    <a:pt x="5214987" y="230437"/>
                  </a:lnTo>
                  <a:cubicBezTo>
                    <a:pt x="5214713" y="226982"/>
                    <a:pt x="5214274" y="223526"/>
                    <a:pt x="5213561" y="220070"/>
                  </a:cubicBezTo>
                  <a:cubicBezTo>
                    <a:pt x="5211806" y="213159"/>
                    <a:pt x="5209063" y="206302"/>
                    <a:pt x="5204346" y="199665"/>
                  </a:cubicBezTo>
                  <a:cubicBezTo>
                    <a:pt x="5201987" y="196374"/>
                    <a:pt x="5199245" y="193083"/>
                    <a:pt x="5196118" y="189901"/>
                  </a:cubicBezTo>
                  <a:cubicBezTo>
                    <a:pt x="5192882" y="186720"/>
                    <a:pt x="5189316" y="183648"/>
                    <a:pt x="5185147" y="180631"/>
                  </a:cubicBezTo>
                  <a:cubicBezTo>
                    <a:pt x="5191894" y="186939"/>
                    <a:pt x="5197380" y="193412"/>
                    <a:pt x="5201384" y="199994"/>
                  </a:cubicBezTo>
                  <a:cubicBezTo>
                    <a:pt x="5205388" y="206631"/>
                    <a:pt x="5208131" y="213378"/>
                    <a:pt x="5209557" y="220235"/>
                  </a:cubicBezTo>
                  <a:cubicBezTo>
                    <a:pt x="5210434" y="223636"/>
                    <a:pt x="5210983" y="227037"/>
                    <a:pt x="5211367" y="230492"/>
                  </a:cubicBezTo>
                  <a:cubicBezTo>
                    <a:pt x="5211916" y="233948"/>
                    <a:pt x="5212190" y="237404"/>
                    <a:pt x="5212958" y="240805"/>
                  </a:cubicBezTo>
                  <a:cubicBezTo>
                    <a:pt x="5213726" y="244261"/>
                    <a:pt x="5214878" y="247716"/>
                    <a:pt x="5217346" y="251062"/>
                  </a:cubicBezTo>
                  <a:cubicBezTo>
                    <a:pt x="5218388" y="252379"/>
                    <a:pt x="5219705" y="253695"/>
                    <a:pt x="5221186" y="254957"/>
                  </a:cubicBezTo>
                  <a:cubicBezTo>
                    <a:pt x="5217346" y="253476"/>
                    <a:pt x="5213945" y="251830"/>
                    <a:pt x="5211641" y="249856"/>
                  </a:cubicBezTo>
                  <a:cubicBezTo>
                    <a:pt x="5208515" y="254847"/>
                    <a:pt x="5207198" y="262252"/>
                    <a:pt x="5209612" y="267957"/>
                  </a:cubicBezTo>
                  <a:cubicBezTo>
                    <a:pt x="5209173" y="267683"/>
                    <a:pt x="5208789" y="267409"/>
                    <a:pt x="5208350" y="267134"/>
                  </a:cubicBezTo>
                  <a:cubicBezTo>
                    <a:pt x="5208844" y="267463"/>
                    <a:pt x="5209228" y="267793"/>
                    <a:pt x="5209667" y="268176"/>
                  </a:cubicBezTo>
                  <a:cubicBezTo>
                    <a:pt x="5210160" y="269219"/>
                    <a:pt x="5210709" y="270261"/>
                    <a:pt x="5211477" y="271139"/>
                  </a:cubicBezTo>
                  <a:cubicBezTo>
                    <a:pt x="5209886" y="270316"/>
                    <a:pt x="5208295" y="269438"/>
                    <a:pt x="5206869" y="268451"/>
                  </a:cubicBezTo>
                  <a:cubicBezTo>
                    <a:pt x="5206211" y="266531"/>
                    <a:pt x="5205662" y="264611"/>
                    <a:pt x="5205388" y="262636"/>
                  </a:cubicBezTo>
                  <a:cubicBezTo>
                    <a:pt x="5204566" y="257041"/>
                    <a:pt x="5204730" y="251391"/>
                    <a:pt x="5204840" y="245742"/>
                  </a:cubicBezTo>
                  <a:cubicBezTo>
                    <a:pt x="5204785" y="240092"/>
                    <a:pt x="5204620" y="234387"/>
                    <a:pt x="5202700" y="228737"/>
                  </a:cubicBezTo>
                  <a:cubicBezTo>
                    <a:pt x="5201713" y="225940"/>
                    <a:pt x="5200397" y="223142"/>
                    <a:pt x="5198477" y="220399"/>
                  </a:cubicBezTo>
                  <a:cubicBezTo>
                    <a:pt x="5196447" y="217712"/>
                    <a:pt x="5193979" y="215024"/>
                    <a:pt x="5190742" y="212556"/>
                  </a:cubicBezTo>
                  <a:cubicBezTo>
                    <a:pt x="5195734" y="217821"/>
                    <a:pt x="5198477" y="223362"/>
                    <a:pt x="5199684" y="228902"/>
                  </a:cubicBezTo>
                  <a:cubicBezTo>
                    <a:pt x="5200890" y="234497"/>
                    <a:pt x="5200945" y="240147"/>
                    <a:pt x="5200890" y="245796"/>
                  </a:cubicBezTo>
                  <a:cubicBezTo>
                    <a:pt x="5200945" y="251446"/>
                    <a:pt x="5200890" y="257151"/>
                    <a:pt x="5202426" y="262801"/>
                  </a:cubicBezTo>
                  <a:cubicBezTo>
                    <a:pt x="5202645" y="263569"/>
                    <a:pt x="5202975" y="264392"/>
                    <a:pt x="5203194" y="265160"/>
                  </a:cubicBezTo>
                  <a:cubicBezTo>
                    <a:pt x="5201494" y="272236"/>
                    <a:pt x="5200781" y="280409"/>
                    <a:pt x="5204017" y="287430"/>
                  </a:cubicBezTo>
                  <a:cubicBezTo>
                    <a:pt x="5204949" y="289350"/>
                    <a:pt x="5207253" y="291654"/>
                    <a:pt x="5210380" y="293903"/>
                  </a:cubicBezTo>
                  <a:cubicBezTo>
                    <a:pt x="5208844" y="293518"/>
                    <a:pt x="5207308" y="293080"/>
                    <a:pt x="5205882" y="292641"/>
                  </a:cubicBezTo>
                  <a:cubicBezTo>
                    <a:pt x="5199245" y="275088"/>
                    <a:pt x="5191072" y="257645"/>
                    <a:pt x="5180814" y="240476"/>
                  </a:cubicBezTo>
                  <a:cubicBezTo>
                    <a:pt x="5164742" y="212226"/>
                    <a:pt x="5143185" y="184526"/>
                    <a:pt x="5118227" y="157483"/>
                  </a:cubicBezTo>
                  <a:cubicBezTo>
                    <a:pt x="5123163" y="149310"/>
                    <a:pt x="5130623" y="141411"/>
                    <a:pt x="5135615" y="133238"/>
                  </a:cubicBezTo>
                  <a:cubicBezTo>
                    <a:pt x="5127223" y="139162"/>
                    <a:pt x="5121079" y="145525"/>
                    <a:pt x="5113016" y="151504"/>
                  </a:cubicBezTo>
                  <a:cubicBezTo>
                    <a:pt x="5112851" y="151504"/>
                    <a:pt x="5112412" y="151449"/>
                    <a:pt x="5112248" y="151394"/>
                  </a:cubicBezTo>
                  <a:cubicBezTo>
                    <a:pt x="5097712" y="136255"/>
                    <a:pt x="5081365" y="121445"/>
                    <a:pt x="5064306" y="106854"/>
                  </a:cubicBezTo>
                  <a:cubicBezTo>
                    <a:pt x="5061838" y="100107"/>
                    <a:pt x="5060412" y="93305"/>
                    <a:pt x="5058985" y="86503"/>
                  </a:cubicBezTo>
                  <a:cubicBezTo>
                    <a:pt x="5057066" y="91111"/>
                    <a:pt x="5057943" y="95828"/>
                    <a:pt x="5057011" y="100491"/>
                  </a:cubicBezTo>
                  <a:cubicBezTo>
                    <a:pt x="5053829" y="98735"/>
                    <a:pt x="5051964" y="96596"/>
                    <a:pt x="5048893" y="94841"/>
                  </a:cubicBezTo>
                  <a:cubicBezTo>
                    <a:pt x="5050867" y="98406"/>
                    <a:pt x="5055146" y="101752"/>
                    <a:pt x="5056243" y="105428"/>
                  </a:cubicBezTo>
                  <a:cubicBezTo>
                    <a:pt x="5056353" y="109706"/>
                    <a:pt x="5055859" y="114039"/>
                    <a:pt x="5055694" y="118318"/>
                  </a:cubicBezTo>
                  <a:cubicBezTo>
                    <a:pt x="5054103" y="125668"/>
                    <a:pt x="5054926" y="133073"/>
                    <a:pt x="5053500" y="140479"/>
                  </a:cubicBezTo>
                  <a:cubicBezTo>
                    <a:pt x="5053116" y="146622"/>
                    <a:pt x="5052513" y="152711"/>
                    <a:pt x="5051800" y="158854"/>
                  </a:cubicBezTo>
                  <a:cubicBezTo>
                    <a:pt x="5049002" y="155234"/>
                    <a:pt x="5046259" y="151614"/>
                    <a:pt x="5043846" y="147993"/>
                  </a:cubicBezTo>
                  <a:cubicBezTo>
                    <a:pt x="5038799" y="140698"/>
                    <a:pt x="5034686" y="133293"/>
                    <a:pt x="5032272" y="125778"/>
                  </a:cubicBezTo>
                  <a:cubicBezTo>
                    <a:pt x="5032272" y="123145"/>
                    <a:pt x="5031230" y="120622"/>
                    <a:pt x="5031120" y="118044"/>
                  </a:cubicBezTo>
                  <a:cubicBezTo>
                    <a:pt x="5030681" y="120622"/>
                    <a:pt x="5031285" y="123255"/>
                    <a:pt x="5031010" y="125833"/>
                  </a:cubicBezTo>
                  <a:lnTo>
                    <a:pt x="5031010" y="125833"/>
                  </a:lnTo>
                  <a:cubicBezTo>
                    <a:pt x="5032272" y="133512"/>
                    <a:pt x="5035947" y="141027"/>
                    <a:pt x="5040555" y="148432"/>
                  </a:cubicBezTo>
                  <a:cubicBezTo>
                    <a:pt x="5043791" y="153424"/>
                    <a:pt x="5047521" y="158416"/>
                    <a:pt x="5051361" y="163352"/>
                  </a:cubicBezTo>
                  <a:lnTo>
                    <a:pt x="5051361" y="163462"/>
                  </a:lnTo>
                  <a:cubicBezTo>
                    <a:pt x="5033204" y="147829"/>
                    <a:pt x="5014609" y="132196"/>
                    <a:pt x="4993491" y="117221"/>
                  </a:cubicBezTo>
                  <a:cubicBezTo>
                    <a:pt x="4992723" y="116179"/>
                    <a:pt x="4991900" y="115191"/>
                    <a:pt x="4991132" y="114204"/>
                  </a:cubicBezTo>
                  <a:lnTo>
                    <a:pt x="4989651" y="112174"/>
                  </a:lnTo>
                  <a:cubicBezTo>
                    <a:pt x="4989651" y="107293"/>
                    <a:pt x="4989596" y="102411"/>
                    <a:pt x="4989980" y="97529"/>
                  </a:cubicBezTo>
                  <a:cubicBezTo>
                    <a:pt x="4990968" y="93469"/>
                    <a:pt x="4990803" y="89355"/>
                    <a:pt x="4990474" y="85241"/>
                  </a:cubicBezTo>
                  <a:cubicBezTo>
                    <a:pt x="4988774" y="91879"/>
                    <a:pt x="4986579" y="98516"/>
                    <a:pt x="4984385" y="105098"/>
                  </a:cubicBezTo>
                  <a:lnTo>
                    <a:pt x="4982301" y="102301"/>
                  </a:lnTo>
                  <a:cubicBezTo>
                    <a:pt x="4982904" y="103398"/>
                    <a:pt x="4983562" y="104550"/>
                    <a:pt x="4984166" y="105647"/>
                  </a:cubicBezTo>
                  <a:cubicBezTo>
                    <a:pt x="4982246" y="111407"/>
                    <a:pt x="4980271" y="117166"/>
                    <a:pt x="4978516" y="122980"/>
                  </a:cubicBezTo>
                  <a:cubicBezTo>
                    <a:pt x="4977803" y="125559"/>
                    <a:pt x="4976980" y="128082"/>
                    <a:pt x="4976212" y="130660"/>
                  </a:cubicBezTo>
                  <a:cubicBezTo>
                    <a:pt x="4967765" y="124352"/>
                    <a:pt x="4958769" y="118153"/>
                    <a:pt x="4948731" y="112229"/>
                  </a:cubicBezTo>
                  <a:cubicBezTo>
                    <a:pt x="4935840" y="104605"/>
                    <a:pt x="4921524" y="97419"/>
                    <a:pt x="4905287" y="91001"/>
                  </a:cubicBezTo>
                  <a:cubicBezTo>
                    <a:pt x="4912747" y="94457"/>
                    <a:pt x="4919988" y="97967"/>
                    <a:pt x="4926735" y="101697"/>
                  </a:cubicBezTo>
                  <a:cubicBezTo>
                    <a:pt x="4933591" y="105373"/>
                    <a:pt x="4940064" y="109103"/>
                    <a:pt x="4946153" y="112942"/>
                  </a:cubicBezTo>
                  <a:cubicBezTo>
                    <a:pt x="4956685" y="119580"/>
                    <a:pt x="4966393" y="126436"/>
                    <a:pt x="4975334" y="133457"/>
                  </a:cubicBezTo>
                  <a:cubicBezTo>
                    <a:pt x="4972976" y="141192"/>
                    <a:pt x="4970562" y="148926"/>
                    <a:pt x="4968204" y="156660"/>
                  </a:cubicBezTo>
                  <a:cubicBezTo>
                    <a:pt x="4963267" y="152820"/>
                    <a:pt x="4958165" y="149036"/>
                    <a:pt x="4952516" y="145361"/>
                  </a:cubicBezTo>
                  <a:cubicBezTo>
                    <a:pt x="4942478" y="138943"/>
                    <a:pt x="4930794" y="132909"/>
                    <a:pt x="4916203" y="128137"/>
                  </a:cubicBezTo>
                  <a:lnTo>
                    <a:pt x="4916203" y="128137"/>
                  </a:lnTo>
                  <a:cubicBezTo>
                    <a:pt x="4916203" y="128137"/>
                    <a:pt x="4916203" y="128137"/>
                    <a:pt x="4916203" y="128137"/>
                  </a:cubicBezTo>
                  <a:cubicBezTo>
                    <a:pt x="4912473" y="127369"/>
                    <a:pt x="4909292" y="126217"/>
                    <a:pt x="4906220" y="125010"/>
                  </a:cubicBezTo>
                  <a:cubicBezTo>
                    <a:pt x="4909017" y="126327"/>
                    <a:pt x="4911924" y="127643"/>
                    <a:pt x="4915764" y="128521"/>
                  </a:cubicBezTo>
                  <a:lnTo>
                    <a:pt x="4915654" y="128521"/>
                  </a:lnTo>
                  <a:cubicBezTo>
                    <a:pt x="4929203" y="133622"/>
                    <a:pt x="4940338" y="139656"/>
                    <a:pt x="4949718" y="146128"/>
                  </a:cubicBezTo>
                  <a:cubicBezTo>
                    <a:pt x="4956191" y="150407"/>
                    <a:pt x="4961841" y="154905"/>
                    <a:pt x="4967436" y="159458"/>
                  </a:cubicBezTo>
                  <a:cubicBezTo>
                    <a:pt x="4966887" y="161323"/>
                    <a:pt x="4966284" y="163243"/>
                    <a:pt x="4965735" y="165108"/>
                  </a:cubicBezTo>
                  <a:cubicBezTo>
                    <a:pt x="4962499" y="163188"/>
                    <a:pt x="4959208" y="161323"/>
                    <a:pt x="4955642" y="159567"/>
                  </a:cubicBezTo>
                  <a:cubicBezTo>
                    <a:pt x="4950376" y="156880"/>
                    <a:pt x="4944727" y="154356"/>
                    <a:pt x="4938803" y="151888"/>
                  </a:cubicBezTo>
                  <a:cubicBezTo>
                    <a:pt x="4932823" y="149475"/>
                    <a:pt x="4926570" y="147226"/>
                    <a:pt x="4919933" y="145086"/>
                  </a:cubicBezTo>
                  <a:cubicBezTo>
                    <a:pt x="4932055" y="149804"/>
                    <a:pt x="4943246" y="154850"/>
                    <a:pt x="4953174" y="160281"/>
                  </a:cubicBezTo>
                  <a:cubicBezTo>
                    <a:pt x="4957343" y="162584"/>
                    <a:pt x="4961237" y="164888"/>
                    <a:pt x="4965022" y="167302"/>
                  </a:cubicBezTo>
                  <a:cubicBezTo>
                    <a:pt x="4964145" y="170264"/>
                    <a:pt x="4963322" y="173281"/>
                    <a:pt x="4962499" y="176243"/>
                  </a:cubicBezTo>
                  <a:cubicBezTo>
                    <a:pt x="4960140" y="175255"/>
                    <a:pt x="4957617" y="174323"/>
                    <a:pt x="4954984" y="173445"/>
                  </a:cubicBezTo>
                  <a:cubicBezTo>
                    <a:pt x="4957562" y="174542"/>
                    <a:pt x="4959976" y="175694"/>
                    <a:pt x="4962279" y="176846"/>
                  </a:cubicBezTo>
                  <a:cubicBezTo>
                    <a:pt x="4961676" y="179095"/>
                    <a:pt x="4961018" y="181289"/>
                    <a:pt x="4960415" y="183538"/>
                  </a:cubicBezTo>
                  <a:cubicBezTo>
                    <a:pt x="4957727" y="192315"/>
                    <a:pt x="4955368" y="201091"/>
                    <a:pt x="4953064" y="209868"/>
                  </a:cubicBezTo>
                  <a:cubicBezTo>
                    <a:pt x="4950541" y="206302"/>
                    <a:pt x="4947634" y="202846"/>
                    <a:pt x="4944123" y="199446"/>
                  </a:cubicBezTo>
                  <a:cubicBezTo>
                    <a:pt x="4946646" y="202517"/>
                    <a:pt x="4949005" y="205644"/>
                    <a:pt x="4950925" y="208771"/>
                  </a:cubicBezTo>
                  <a:cubicBezTo>
                    <a:pt x="4951528" y="209703"/>
                    <a:pt x="4952022" y="210691"/>
                    <a:pt x="4952571" y="211623"/>
                  </a:cubicBezTo>
                  <a:cubicBezTo>
                    <a:pt x="4949773" y="222264"/>
                    <a:pt x="4947195" y="232906"/>
                    <a:pt x="4944617" y="243547"/>
                  </a:cubicBezTo>
                  <a:cubicBezTo>
                    <a:pt x="4942917" y="243054"/>
                    <a:pt x="4941161" y="242615"/>
                    <a:pt x="4939461" y="242176"/>
                  </a:cubicBezTo>
                  <a:cubicBezTo>
                    <a:pt x="4939241" y="241463"/>
                    <a:pt x="4939022" y="240805"/>
                    <a:pt x="4938748" y="240147"/>
                  </a:cubicBezTo>
                  <a:cubicBezTo>
                    <a:pt x="4936444" y="234881"/>
                    <a:pt x="4932933" y="229560"/>
                    <a:pt x="4926680" y="224897"/>
                  </a:cubicBezTo>
                  <a:lnTo>
                    <a:pt x="4926680" y="224897"/>
                  </a:lnTo>
                  <a:cubicBezTo>
                    <a:pt x="4926680" y="224897"/>
                    <a:pt x="4926680" y="224897"/>
                    <a:pt x="4926680" y="224897"/>
                  </a:cubicBezTo>
                  <a:cubicBezTo>
                    <a:pt x="4924760" y="223965"/>
                    <a:pt x="4923498" y="222868"/>
                    <a:pt x="4922292" y="221716"/>
                  </a:cubicBezTo>
                  <a:cubicBezTo>
                    <a:pt x="4923279" y="222868"/>
                    <a:pt x="4924266" y="224075"/>
                    <a:pt x="4926131" y="225062"/>
                  </a:cubicBezTo>
                  <a:lnTo>
                    <a:pt x="4926131" y="225062"/>
                  </a:lnTo>
                  <a:cubicBezTo>
                    <a:pt x="4931507" y="229889"/>
                    <a:pt x="4934689" y="235100"/>
                    <a:pt x="4936444" y="240366"/>
                  </a:cubicBezTo>
                  <a:cubicBezTo>
                    <a:pt x="4936608" y="240750"/>
                    <a:pt x="4936718" y="241189"/>
                    <a:pt x="4936828" y="241573"/>
                  </a:cubicBezTo>
                  <a:cubicBezTo>
                    <a:pt x="4931233" y="240201"/>
                    <a:pt x="4925638" y="239049"/>
                    <a:pt x="4919988" y="238007"/>
                  </a:cubicBezTo>
                  <a:cubicBezTo>
                    <a:pt x="4919275" y="237459"/>
                    <a:pt x="4918672" y="236910"/>
                    <a:pt x="4917904" y="236362"/>
                  </a:cubicBezTo>
                  <a:cubicBezTo>
                    <a:pt x="4918452" y="236855"/>
                    <a:pt x="4918946" y="237404"/>
                    <a:pt x="4919494" y="237898"/>
                  </a:cubicBezTo>
                  <a:cubicBezTo>
                    <a:pt x="4916367" y="237349"/>
                    <a:pt x="4913186" y="236800"/>
                    <a:pt x="4910005" y="236307"/>
                  </a:cubicBezTo>
                  <a:cubicBezTo>
                    <a:pt x="4901996" y="215408"/>
                    <a:pt x="4892397" y="194673"/>
                    <a:pt x="4881755" y="174049"/>
                  </a:cubicBezTo>
                  <a:cubicBezTo>
                    <a:pt x="4886857" y="171745"/>
                    <a:pt x="4892123" y="169441"/>
                    <a:pt x="4897553" y="167247"/>
                  </a:cubicBezTo>
                  <a:cubicBezTo>
                    <a:pt x="4892013" y="169222"/>
                    <a:pt x="4886637" y="171251"/>
                    <a:pt x="4881426" y="173390"/>
                  </a:cubicBezTo>
                  <a:cubicBezTo>
                    <a:pt x="4879232" y="169167"/>
                    <a:pt x="4877038" y="164943"/>
                    <a:pt x="4874789" y="160719"/>
                  </a:cubicBezTo>
                  <a:cubicBezTo>
                    <a:pt x="4882578" y="158799"/>
                    <a:pt x="4890696" y="157044"/>
                    <a:pt x="4899198" y="155508"/>
                  </a:cubicBezTo>
                  <a:cubicBezTo>
                    <a:pt x="4890257" y="156276"/>
                    <a:pt x="4881646" y="157044"/>
                    <a:pt x="4873308" y="157922"/>
                  </a:cubicBezTo>
                  <a:cubicBezTo>
                    <a:pt x="4866561" y="145415"/>
                    <a:pt x="4859540" y="132964"/>
                    <a:pt x="4852244" y="120567"/>
                  </a:cubicBezTo>
                  <a:cubicBezTo>
                    <a:pt x="4852244" y="127753"/>
                    <a:pt x="4854932" y="134884"/>
                    <a:pt x="4855426" y="142124"/>
                  </a:cubicBezTo>
                  <a:cubicBezTo>
                    <a:pt x="4856523" y="147939"/>
                    <a:pt x="4857565" y="153753"/>
                    <a:pt x="4858607" y="159622"/>
                  </a:cubicBezTo>
                  <a:cubicBezTo>
                    <a:pt x="4850105" y="160664"/>
                    <a:pt x="4841822" y="161871"/>
                    <a:pt x="4833649" y="163352"/>
                  </a:cubicBezTo>
                  <a:cubicBezTo>
                    <a:pt x="4831894" y="158690"/>
                    <a:pt x="4830194" y="154027"/>
                    <a:pt x="4828712" y="149365"/>
                  </a:cubicBezTo>
                  <a:cubicBezTo>
                    <a:pt x="4827999" y="154356"/>
                    <a:pt x="4828603" y="159293"/>
                    <a:pt x="4828767" y="164285"/>
                  </a:cubicBezTo>
                  <a:cubicBezTo>
                    <a:pt x="4822020" y="165601"/>
                    <a:pt x="4815273" y="167192"/>
                    <a:pt x="4808636" y="169002"/>
                  </a:cubicBezTo>
                  <a:cubicBezTo>
                    <a:pt x="4810117" y="153808"/>
                    <a:pt x="4812311" y="138668"/>
                    <a:pt x="4814889" y="123474"/>
                  </a:cubicBezTo>
                  <a:cubicBezTo>
                    <a:pt x="4817303" y="106963"/>
                    <a:pt x="4821472" y="90508"/>
                    <a:pt x="4824873" y="73997"/>
                  </a:cubicBezTo>
                  <a:cubicBezTo>
                    <a:pt x="4818071" y="86558"/>
                    <a:pt x="4813628" y="99339"/>
                    <a:pt x="4807923" y="111955"/>
                  </a:cubicBezTo>
                  <a:cubicBezTo>
                    <a:pt x="4798927" y="133567"/>
                    <a:pt x="4790974" y="155234"/>
                    <a:pt x="4783788" y="176901"/>
                  </a:cubicBezTo>
                  <a:cubicBezTo>
                    <a:pt x="4773146" y="180741"/>
                    <a:pt x="4763218" y="185019"/>
                    <a:pt x="4753838" y="189462"/>
                  </a:cubicBezTo>
                  <a:cubicBezTo>
                    <a:pt x="4753070" y="189024"/>
                    <a:pt x="4752357" y="188530"/>
                    <a:pt x="4751589" y="188091"/>
                  </a:cubicBezTo>
                  <a:cubicBezTo>
                    <a:pt x="4742538" y="182715"/>
                    <a:pt x="4732445" y="177669"/>
                    <a:pt x="4721036" y="173171"/>
                  </a:cubicBezTo>
                  <a:cubicBezTo>
                    <a:pt x="4726302" y="175584"/>
                    <a:pt x="4731403" y="178053"/>
                    <a:pt x="4736121" y="180686"/>
                  </a:cubicBezTo>
                  <a:cubicBezTo>
                    <a:pt x="4740948" y="183264"/>
                    <a:pt x="4745501" y="185897"/>
                    <a:pt x="4749779" y="188585"/>
                  </a:cubicBezTo>
                  <a:cubicBezTo>
                    <a:pt x="4750657" y="189133"/>
                    <a:pt x="4751370" y="189682"/>
                    <a:pt x="4752247" y="190230"/>
                  </a:cubicBezTo>
                  <a:cubicBezTo>
                    <a:pt x="4745336" y="193576"/>
                    <a:pt x="4738808" y="197087"/>
                    <a:pt x="4732445" y="200598"/>
                  </a:cubicBezTo>
                  <a:cubicBezTo>
                    <a:pt x="4731239" y="200159"/>
                    <a:pt x="4730032" y="199665"/>
                    <a:pt x="4728715" y="199226"/>
                  </a:cubicBezTo>
                  <a:lnTo>
                    <a:pt x="4728715" y="199226"/>
                  </a:lnTo>
                  <a:cubicBezTo>
                    <a:pt x="4728715" y="199226"/>
                    <a:pt x="4728715" y="199226"/>
                    <a:pt x="4728715" y="199226"/>
                  </a:cubicBezTo>
                  <a:cubicBezTo>
                    <a:pt x="4728441" y="199171"/>
                    <a:pt x="4728222" y="199062"/>
                    <a:pt x="4727947" y="199007"/>
                  </a:cubicBezTo>
                  <a:cubicBezTo>
                    <a:pt x="4726905" y="195277"/>
                    <a:pt x="4725863" y="191492"/>
                    <a:pt x="4724821" y="187762"/>
                  </a:cubicBezTo>
                  <a:cubicBezTo>
                    <a:pt x="4723340" y="182057"/>
                    <a:pt x="4721584" y="176407"/>
                    <a:pt x="4719720" y="170758"/>
                  </a:cubicBezTo>
                  <a:cubicBezTo>
                    <a:pt x="4720981" y="169990"/>
                    <a:pt x="4722188" y="169222"/>
                    <a:pt x="4723285" y="168399"/>
                  </a:cubicBezTo>
                  <a:cubicBezTo>
                    <a:pt x="4726302" y="166314"/>
                    <a:pt x="4728496" y="164011"/>
                    <a:pt x="4731074" y="161871"/>
                  </a:cubicBezTo>
                  <a:cubicBezTo>
                    <a:pt x="4733652" y="159622"/>
                    <a:pt x="4735737" y="157373"/>
                    <a:pt x="4737766" y="155124"/>
                  </a:cubicBezTo>
                  <a:cubicBezTo>
                    <a:pt x="4741716" y="150571"/>
                    <a:pt x="4745062" y="145964"/>
                    <a:pt x="4749395" y="141521"/>
                  </a:cubicBezTo>
                  <a:cubicBezTo>
                    <a:pt x="4753728" y="137078"/>
                    <a:pt x="4759214" y="132854"/>
                    <a:pt x="4767277" y="129289"/>
                  </a:cubicBezTo>
                  <a:cubicBezTo>
                    <a:pt x="4762670" y="130825"/>
                    <a:pt x="4758775" y="132690"/>
                    <a:pt x="4755319" y="134664"/>
                  </a:cubicBezTo>
                  <a:cubicBezTo>
                    <a:pt x="4751918" y="136694"/>
                    <a:pt x="4749121" y="138833"/>
                    <a:pt x="4746597" y="141027"/>
                  </a:cubicBezTo>
                  <a:cubicBezTo>
                    <a:pt x="4741551" y="145415"/>
                    <a:pt x="4738040" y="150078"/>
                    <a:pt x="4734036" y="154576"/>
                  </a:cubicBezTo>
                  <a:cubicBezTo>
                    <a:pt x="4732116" y="156825"/>
                    <a:pt x="4730032" y="159074"/>
                    <a:pt x="4727673" y="161213"/>
                  </a:cubicBezTo>
                  <a:cubicBezTo>
                    <a:pt x="4725150" y="163462"/>
                    <a:pt x="4723175" y="165656"/>
                    <a:pt x="4720597" y="167795"/>
                  </a:cubicBezTo>
                  <a:cubicBezTo>
                    <a:pt x="4720158" y="168179"/>
                    <a:pt x="4719610" y="168509"/>
                    <a:pt x="4719116" y="168892"/>
                  </a:cubicBezTo>
                  <a:cubicBezTo>
                    <a:pt x="4718513" y="167137"/>
                    <a:pt x="4717964" y="165382"/>
                    <a:pt x="4717361" y="163627"/>
                  </a:cubicBezTo>
                  <a:cubicBezTo>
                    <a:pt x="4723833" y="158416"/>
                    <a:pt x="4728880" y="152656"/>
                    <a:pt x="4732720" y="147335"/>
                  </a:cubicBezTo>
                  <a:cubicBezTo>
                    <a:pt x="4733707" y="146622"/>
                    <a:pt x="4734749" y="145964"/>
                    <a:pt x="4735682" y="145251"/>
                  </a:cubicBezTo>
                  <a:cubicBezTo>
                    <a:pt x="4742374" y="140204"/>
                    <a:pt x="4747530" y="134884"/>
                    <a:pt x="4752796" y="129618"/>
                  </a:cubicBezTo>
                  <a:cubicBezTo>
                    <a:pt x="4757952" y="124352"/>
                    <a:pt x="4763218" y="119086"/>
                    <a:pt x="4769526" y="114094"/>
                  </a:cubicBezTo>
                  <a:cubicBezTo>
                    <a:pt x="4775834" y="109048"/>
                    <a:pt x="4783514" y="104330"/>
                    <a:pt x="4792948" y="100107"/>
                  </a:cubicBezTo>
                  <a:cubicBezTo>
                    <a:pt x="4787628" y="101917"/>
                    <a:pt x="4782855" y="104056"/>
                    <a:pt x="4778467" y="106305"/>
                  </a:cubicBezTo>
                  <a:cubicBezTo>
                    <a:pt x="4774189" y="108554"/>
                    <a:pt x="4770294" y="110968"/>
                    <a:pt x="4766784" y="113491"/>
                  </a:cubicBezTo>
                  <a:cubicBezTo>
                    <a:pt x="4759762" y="118483"/>
                    <a:pt x="4754332" y="123748"/>
                    <a:pt x="4749066" y="129014"/>
                  </a:cubicBezTo>
                  <a:cubicBezTo>
                    <a:pt x="4743910" y="134280"/>
                    <a:pt x="4738863" y="139601"/>
                    <a:pt x="4732884" y="144647"/>
                  </a:cubicBezTo>
                  <a:cubicBezTo>
                    <a:pt x="4730800" y="146403"/>
                    <a:pt x="4728496" y="148158"/>
                    <a:pt x="4726137" y="149859"/>
                  </a:cubicBezTo>
                  <a:cubicBezTo>
                    <a:pt x="4723888" y="150517"/>
                    <a:pt x="4721639" y="151120"/>
                    <a:pt x="4719390" y="151669"/>
                  </a:cubicBezTo>
                  <a:cubicBezTo>
                    <a:pt x="4729319" y="146951"/>
                    <a:pt x="4736998" y="137900"/>
                    <a:pt x="4738973" y="131812"/>
                  </a:cubicBezTo>
                  <a:cubicBezTo>
                    <a:pt x="4735023" y="133348"/>
                    <a:pt x="4730306" y="134335"/>
                    <a:pt x="4725369" y="135158"/>
                  </a:cubicBezTo>
                  <a:cubicBezTo>
                    <a:pt x="4727893" y="134225"/>
                    <a:pt x="4730361" y="133183"/>
                    <a:pt x="4732555" y="132086"/>
                  </a:cubicBezTo>
                  <a:cubicBezTo>
                    <a:pt x="4737931" y="129343"/>
                    <a:pt x="4742209" y="126272"/>
                    <a:pt x="4746104" y="123200"/>
                  </a:cubicBezTo>
                  <a:cubicBezTo>
                    <a:pt x="4750053" y="120073"/>
                    <a:pt x="4753399" y="116947"/>
                    <a:pt x="4757129" y="113820"/>
                  </a:cubicBezTo>
                  <a:cubicBezTo>
                    <a:pt x="4760640" y="110693"/>
                    <a:pt x="4764315" y="107567"/>
                    <a:pt x="4768264" y="104550"/>
                  </a:cubicBezTo>
                  <a:cubicBezTo>
                    <a:pt x="4775889" y="98406"/>
                    <a:pt x="4784720" y="92537"/>
                    <a:pt x="4794539" y="86942"/>
                  </a:cubicBezTo>
                  <a:cubicBezTo>
                    <a:pt x="4804413" y="81347"/>
                    <a:pt x="4815493" y="76081"/>
                    <a:pt x="4827560" y="71254"/>
                  </a:cubicBezTo>
                  <a:cubicBezTo>
                    <a:pt x="4820978" y="73448"/>
                    <a:pt x="4814780" y="75807"/>
                    <a:pt x="4808801" y="78330"/>
                  </a:cubicBezTo>
                  <a:cubicBezTo>
                    <a:pt x="4802931" y="80853"/>
                    <a:pt x="4797336" y="83486"/>
                    <a:pt x="4792071" y="86229"/>
                  </a:cubicBezTo>
                  <a:cubicBezTo>
                    <a:pt x="4781594" y="91714"/>
                    <a:pt x="4772652" y="97693"/>
                    <a:pt x="4764699" y="103892"/>
                  </a:cubicBezTo>
                  <a:cubicBezTo>
                    <a:pt x="4760804" y="106963"/>
                    <a:pt x="4757184" y="110145"/>
                    <a:pt x="4753783" y="113326"/>
                  </a:cubicBezTo>
                  <a:lnTo>
                    <a:pt x="4743306" y="122761"/>
                  </a:lnTo>
                  <a:cubicBezTo>
                    <a:pt x="4738150" y="127478"/>
                    <a:pt x="4731677" y="132031"/>
                    <a:pt x="4722681" y="135651"/>
                  </a:cubicBezTo>
                  <a:cubicBezTo>
                    <a:pt x="4722462" y="135651"/>
                    <a:pt x="4722243" y="135706"/>
                    <a:pt x="4722023" y="135761"/>
                  </a:cubicBezTo>
                  <a:cubicBezTo>
                    <a:pt x="4724218" y="134884"/>
                    <a:pt x="4726192" y="133951"/>
                    <a:pt x="4728057" y="132909"/>
                  </a:cubicBezTo>
                  <a:cubicBezTo>
                    <a:pt x="4734584" y="128795"/>
                    <a:pt x="4738918" y="121993"/>
                    <a:pt x="4739247" y="116892"/>
                  </a:cubicBezTo>
                  <a:cubicBezTo>
                    <a:pt x="4741277" y="115740"/>
                    <a:pt x="4743361" y="114588"/>
                    <a:pt x="4745226" y="113381"/>
                  </a:cubicBezTo>
                  <a:cubicBezTo>
                    <a:pt x="4755648" y="106909"/>
                    <a:pt x="4763821" y="99942"/>
                    <a:pt x="4772159" y="93086"/>
                  </a:cubicBezTo>
                  <a:cubicBezTo>
                    <a:pt x="4780387" y="86174"/>
                    <a:pt x="4788231" y="79263"/>
                    <a:pt x="4797775" y="72680"/>
                  </a:cubicBezTo>
                  <a:cubicBezTo>
                    <a:pt x="4807045" y="66043"/>
                    <a:pt x="4818071" y="59845"/>
                    <a:pt x="4831565" y="54524"/>
                  </a:cubicBezTo>
                  <a:lnTo>
                    <a:pt x="4831455" y="54524"/>
                  </a:lnTo>
                  <a:cubicBezTo>
                    <a:pt x="4835295" y="53646"/>
                    <a:pt x="4838147" y="52275"/>
                    <a:pt x="4840945" y="50904"/>
                  </a:cubicBezTo>
                  <a:cubicBezTo>
                    <a:pt x="4837928" y="52165"/>
                    <a:pt x="4834801" y="53372"/>
                    <a:pt x="4831016" y="54195"/>
                  </a:cubicBezTo>
                  <a:lnTo>
                    <a:pt x="4831016" y="54195"/>
                  </a:lnTo>
                  <a:cubicBezTo>
                    <a:pt x="4831016" y="54195"/>
                    <a:pt x="4831016" y="54195"/>
                    <a:pt x="4831016" y="54195"/>
                  </a:cubicBezTo>
                  <a:cubicBezTo>
                    <a:pt x="4816535" y="59186"/>
                    <a:pt x="4804961" y="65385"/>
                    <a:pt x="4794978" y="71967"/>
                  </a:cubicBezTo>
                  <a:cubicBezTo>
                    <a:pt x="4785214" y="78550"/>
                    <a:pt x="4776876" y="85461"/>
                    <a:pt x="4768758" y="92372"/>
                  </a:cubicBezTo>
                  <a:cubicBezTo>
                    <a:pt x="4760749" y="99284"/>
                    <a:pt x="4752467" y="106141"/>
                    <a:pt x="4742867" y="112723"/>
                  </a:cubicBezTo>
                  <a:cubicBezTo>
                    <a:pt x="4740673" y="114204"/>
                    <a:pt x="4738315" y="115630"/>
                    <a:pt x="4735956" y="117111"/>
                  </a:cubicBezTo>
                  <a:cubicBezTo>
                    <a:pt x="4732555" y="117660"/>
                    <a:pt x="4728990" y="118208"/>
                    <a:pt x="4725424" y="118702"/>
                  </a:cubicBezTo>
                  <a:cubicBezTo>
                    <a:pt x="4728880" y="116947"/>
                    <a:pt x="4731732" y="114862"/>
                    <a:pt x="4733707" y="112229"/>
                  </a:cubicBezTo>
                  <a:cubicBezTo>
                    <a:pt x="4737218" y="106963"/>
                    <a:pt x="4736395" y="101259"/>
                    <a:pt x="4735462" y="95609"/>
                  </a:cubicBezTo>
                  <a:cubicBezTo>
                    <a:pt x="4737327" y="93634"/>
                    <a:pt x="4739137" y="91659"/>
                    <a:pt x="4741003" y="89685"/>
                  </a:cubicBezTo>
                  <a:cubicBezTo>
                    <a:pt x="4749066" y="80963"/>
                    <a:pt x="4757129" y="72241"/>
                    <a:pt x="4767661" y="63959"/>
                  </a:cubicBezTo>
                  <a:cubicBezTo>
                    <a:pt x="4777644" y="55566"/>
                    <a:pt x="4788725" y="47393"/>
                    <a:pt x="4800902" y="39494"/>
                  </a:cubicBezTo>
                  <a:cubicBezTo>
                    <a:pt x="4806936" y="35545"/>
                    <a:pt x="4813354" y="31705"/>
                    <a:pt x="4820155" y="27920"/>
                  </a:cubicBezTo>
                  <a:cubicBezTo>
                    <a:pt x="4826847" y="24135"/>
                    <a:pt x="4834033" y="20515"/>
                    <a:pt x="4841438" y="16950"/>
                  </a:cubicBezTo>
                  <a:cubicBezTo>
                    <a:pt x="4825312" y="23642"/>
                    <a:pt x="4811105" y="31047"/>
                    <a:pt x="4798324" y="38836"/>
                  </a:cubicBezTo>
                  <a:cubicBezTo>
                    <a:pt x="4785543" y="46625"/>
                    <a:pt x="4774408" y="54853"/>
                    <a:pt x="4764095" y="63246"/>
                  </a:cubicBezTo>
                  <a:cubicBezTo>
                    <a:pt x="4753783" y="71638"/>
                    <a:pt x="4745610" y="80469"/>
                    <a:pt x="4738150" y="89301"/>
                  </a:cubicBezTo>
                  <a:cubicBezTo>
                    <a:pt x="4736998" y="90617"/>
                    <a:pt x="4735901" y="91934"/>
                    <a:pt x="4734804" y="93250"/>
                  </a:cubicBezTo>
                  <a:cubicBezTo>
                    <a:pt x="4724492" y="100052"/>
                    <a:pt x="4696681" y="105153"/>
                    <a:pt x="4694542" y="113436"/>
                  </a:cubicBezTo>
                  <a:cubicBezTo>
                    <a:pt x="4694542" y="113436"/>
                    <a:pt x="4694542" y="113436"/>
                    <a:pt x="4694542" y="113491"/>
                  </a:cubicBezTo>
                  <a:cubicBezTo>
                    <a:pt x="4693609" y="112723"/>
                    <a:pt x="4692732" y="111900"/>
                    <a:pt x="4691854" y="111132"/>
                  </a:cubicBezTo>
                  <a:cubicBezTo>
                    <a:pt x="4694542" y="107183"/>
                    <a:pt x="4698327" y="103398"/>
                    <a:pt x="4702550" y="99668"/>
                  </a:cubicBezTo>
                  <a:cubicBezTo>
                    <a:pt x="4710943" y="92153"/>
                    <a:pt x="4721201" y="84967"/>
                    <a:pt x="4729593" y="77288"/>
                  </a:cubicBezTo>
                  <a:cubicBezTo>
                    <a:pt x="4737711" y="69609"/>
                    <a:pt x="4744458" y="61710"/>
                    <a:pt x="4750053" y="53701"/>
                  </a:cubicBezTo>
                  <a:cubicBezTo>
                    <a:pt x="4752851" y="49697"/>
                    <a:pt x="4755429" y="45693"/>
                    <a:pt x="4757897" y="41633"/>
                  </a:cubicBezTo>
                  <a:cubicBezTo>
                    <a:pt x="4760201" y="37574"/>
                    <a:pt x="4762560" y="33570"/>
                    <a:pt x="4764644" y="29456"/>
                  </a:cubicBezTo>
                  <a:lnTo>
                    <a:pt x="4755977" y="41414"/>
                  </a:lnTo>
                  <a:cubicBezTo>
                    <a:pt x="4753125" y="45363"/>
                    <a:pt x="4750218" y="49368"/>
                    <a:pt x="4747091" y="53317"/>
                  </a:cubicBezTo>
                  <a:cubicBezTo>
                    <a:pt x="4740893" y="61216"/>
                    <a:pt x="4734201" y="69060"/>
                    <a:pt x="4725918" y="76575"/>
                  </a:cubicBezTo>
                  <a:cubicBezTo>
                    <a:pt x="4717964" y="84145"/>
                    <a:pt x="4707597" y="91385"/>
                    <a:pt x="4699698" y="99119"/>
                  </a:cubicBezTo>
                  <a:cubicBezTo>
                    <a:pt x="4696133" y="102630"/>
                    <a:pt x="4692896" y="106195"/>
                    <a:pt x="4690593" y="109871"/>
                  </a:cubicBezTo>
                  <a:cubicBezTo>
                    <a:pt x="4689770" y="109048"/>
                    <a:pt x="4689002" y="108280"/>
                    <a:pt x="4688453" y="107402"/>
                  </a:cubicBezTo>
                  <a:cubicBezTo>
                    <a:pt x="4685546" y="110035"/>
                    <a:pt x="4681487" y="112778"/>
                    <a:pt x="4677757" y="115575"/>
                  </a:cubicBezTo>
                  <a:cubicBezTo>
                    <a:pt x="4679293" y="113546"/>
                    <a:pt x="4680883" y="111461"/>
                    <a:pt x="4682474" y="109432"/>
                  </a:cubicBezTo>
                  <a:cubicBezTo>
                    <a:pt x="4685327" y="105757"/>
                    <a:pt x="4688179" y="102136"/>
                    <a:pt x="4691141" y="98516"/>
                  </a:cubicBezTo>
                  <a:cubicBezTo>
                    <a:pt x="4697010" y="91221"/>
                    <a:pt x="4702441" y="83870"/>
                    <a:pt x="4707103" y="76410"/>
                  </a:cubicBezTo>
                  <a:cubicBezTo>
                    <a:pt x="4711601" y="68950"/>
                    <a:pt x="4715167" y="61381"/>
                    <a:pt x="4716319" y="53701"/>
                  </a:cubicBezTo>
                  <a:lnTo>
                    <a:pt x="4716319" y="53701"/>
                  </a:lnTo>
                  <a:cubicBezTo>
                    <a:pt x="4715990" y="51123"/>
                    <a:pt x="4716538" y="48490"/>
                    <a:pt x="4716099" y="45912"/>
                  </a:cubicBezTo>
                  <a:cubicBezTo>
                    <a:pt x="4715990" y="48490"/>
                    <a:pt x="4715057" y="51068"/>
                    <a:pt x="4715057" y="53701"/>
                  </a:cubicBezTo>
                  <a:cubicBezTo>
                    <a:pt x="4712753" y="61271"/>
                    <a:pt x="4708804" y="68731"/>
                    <a:pt x="4703812" y="76081"/>
                  </a:cubicBezTo>
                  <a:cubicBezTo>
                    <a:pt x="4699040" y="83486"/>
                    <a:pt x="4693116" y="90727"/>
                    <a:pt x="4687521" y="98022"/>
                  </a:cubicBezTo>
                  <a:cubicBezTo>
                    <a:pt x="4684668" y="101697"/>
                    <a:pt x="4681871" y="105373"/>
                    <a:pt x="4679183" y="108993"/>
                  </a:cubicBezTo>
                  <a:cubicBezTo>
                    <a:pt x="4676385" y="112668"/>
                    <a:pt x="4673643" y="116343"/>
                    <a:pt x="4671558" y="120073"/>
                  </a:cubicBezTo>
                  <a:cubicBezTo>
                    <a:pt x="4671174" y="120677"/>
                    <a:pt x="4670845" y="121335"/>
                    <a:pt x="4670516" y="121938"/>
                  </a:cubicBezTo>
                  <a:cubicBezTo>
                    <a:pt x="4668761" y="123968"/>
                    <a:pt x="4667554" y="125997"/>
                    <a:pt x="4667554" y="128027"/>
                  </a:cubicBezTo>
                  <a:cubicBezTo>
                    <a:pt x="4667554" y="128301"/>
                    <a:pt x="4667609" y="128630"/>
                    <a:pt x="4667609" y="128905"/>
                  </a:cubicBezTo>
                  <a:cubicBezTo>
                    <a:pt x="4667390" y="129727"/>
                    <a:pt x="4667170" y="130550"/>
                    <a:pt x="4667060" y="131428"/>
                  </a:cubicBezTo>
                  <a:cubicBezTo>
                    <a:pt x="4667006" y="131921"/>
                    <a:pt x="4667006" y="132360"/>
                    <a:pt x="4666951" y="132854"/>
                  </a:cubicBezTo>
                  <a:cubicBezTo>
                    <a:pt x="4664647" y="131483"/>
                    <a:pt x="4662727" y="130002"/>
                    <a:pt x="4661521" y="128301"/>
                  </a:cubicBezTo>
                  <a:cubicBezTo>
                    <a:pt x="4661191" y="127753"/>
                    <a:pt x="4661027" y="127204"/>
                    <a:pt x="4660917" y="126656"/>
                  </a:cubicBezTo>
                  <a:cubicBezTo>
                    <a:pt x="4663824" y="123748"/>
                    <a:pt x="4666622" y="120786"/>
                    <a:pt x="4669035" y="117824"/>
                  </a:cubicBezTo>
                  <a:cubicBezTo>
                    <a:pt x="4664921" y="120622"/>
                    <a:pt x="4660917" y="123474"/>
                    <a:pt x="4656858" y="126327"/>
                  </a:cubicBezTo>
                  <a:lnTo>
                    <a:pt x="4657297" y="125668"/>
                  </a:lnTo>
                  <a:cubicBezTo>
                    <a:pt x="4659600" y="122213"/>
                    <a:pt x="4661191" y="118702"/>
                    <a:pt x="4663111" y="115246"/>
                  </a:cubicBezTo>
                  <a:cubicBezTo>
                    <a:pt x="4666512" y="108280"/>
                    <a:pt x="4669968" y="101259"/>
                    <a:pt x="4671997" y="94183"/>
                  </a:cubicBezTo>
                  <a:cubicBezTo>
                    <a:pt x="4672985" y="90617"/>
                    <a:pt x="4673698" y="87107"/>
                    <a:pt x="4673972" y="83541"/>
                  </a:cubicBezTo>
                  <a:cubicBezTo>
                    <a:pt x="4674192" y="79976"/>
                    <a:pt x="4674082" y="76410"/>
                    <a:pt x="4673369" y="72900"/>
                  </a:cubicBezTo>
                  <a:cubicBezTo>
                    <a:pt x="4673149" y="76465"/>
                    <a:pt x="4672875" y="79976"/>
                    <a:pt x="4671997" y="83541"/>
                  </a:cubicBezTo>
                  <a:cubicBezTo>
                    <a:pt x="4671284" y="87052"/>
                    <a:pt x="4670242" y="90562"/>
                    <a:pt x="4668926" y="94073"/>
                  </a:cubicBezTo>
                  <a:cubicBezTo>
                    <a:pt x="4666348" y="101094"/>
                    <a:pt x="4662946" y="108006"/>
                    <a:pt x="4659216" y="114972"/>
                  </a:cubicBezTo>
                  <a:cubicBezTo>
                    <a:pt x="4657407" y="118483"/>
                    <a:pt x="4655925" y="121938"/>
                    <a:pt x="4653786" y="125394"/>
                  </a:cubicBezTo>
                  <a:cubicBezTo>
                    <a:pt x="4652689" y="127259"/>
                    <a:pt x="4651482" y="129069"/>
                    <a:pt x="4650275" y="130934"/>
                  </a:cubicBezTo>
                  <a:cubicBezTo>
                    <a:pt x="4644955" y="134664"/>
                    <a:pt x="4639634" y="138449"/>
                    <a:pt x="4634423" y="142234"/>
                  </a:cubicBezTo>
                  <a:cubicBezTo>
                    <a:pt x="4636398" y="137955"/>
                    <a:pt x="4638208" y="133732"/>
                    <a:pt x="4639140" y="129398"/>
                  </a:cubicBezTo>
                  <a:cubicBezTo>
                    <a:pt x="4639744" y="126711"/>
                    <a:pt x="4640183" y="124023"/>
                    <a:pt x="4640292" y="121335"/>
                  </a:cubicBezTo>
                  <a:cubicBezTo>
                    <a:pt x="4640292" y="118647"/>
                    <a:pt x="4640183" y="115959"/>
                    <a:pt x="4639524" y="113271"/>
                  </a:cubicBezTo>
                  <a:cubicBezTo>
                    <a:pt x="4639250" y="115959"/>
                    <a:pt x="4639031" y="118647"/>
                    <a:pt x="4638372" y="121280"/>
                  </a:cubicBezTo>
                  <a:cubicBezTo>
                    <a:pt x="4637879" y="123968"/>
                    <a:pt x="4637056" y="126601"/>
                    <a:pt x="4636124" y="129234"/>
                  </a:cubicBezTo>
                  <a:cubicBezTo>
                    <a:pt x="4634203" y="134554"/>
                    <a:pt x="4631790" y="139820"/>
                    <a:pt x="4629102" y="145031"/>
                  </a:cubicBezTo>
                  <a:cubicBezTo>
                    <a:pt x="4628828" y="145580"/>
                    <a:pt x="4628499" y="146183"/>
                    <a:pt x="4628225" y="146732"/>
                  </a:cubicBezTo>
                  <a:cubicBezTo>
                    <a:pt x="4613743" y="157373"/>
                    <a:pt x="4599591" y="168070"/>
                    <a:pt x="4586043" y="178876"/>
                  </a:cubicBezTo>
                  <a:cubicBezTo>
                    <a:pt x="4585494" y="172787"/>
                    <a:pt x="4585220" y="166644"/>
                    <a:pt x="4585659" y="160445"/>
                  </a:cubicBezTo>
                  <a:cubicBezTo>
                    <a:pt x="4581874" y="163243"/>
                    <a:pt x="4578528" y="168892"/>
                    <a:pt x="4575675" y="176023"/>
                  </a:cubicBezTo>
                  <a:cubicBezTo>
                    <a:pt x="4574359" y="175036"/>
                    <a:pt x="4573043" y="174103"/>
                    <a:pt x="4571726" y="173171"/>
                  </a:cubicBezTo>
                  <a:cubicBezTo>
                    <a:pt x="4564595" y="168179"/>
                    <a:pt x="4557080" y="163243"/>
                    <a:pt x="4549401" y="158416"/>
                  </a:cubicBezTo>
                  <a:cubicBezTo>
                    <a:pt x="4550059" y="155563"/>
                    <a:pt x="4551156" y="152711"/>
                    <a:pt x="4552747" y="149913"/>
                  </a:cubicBezTo>
                  <a:cubicBezTo>
                    <a:pt x="4554447" y="148926"/>
                    <a:pt x="4556367" y="147993"/>
                    <a:pt x="4558397" y="147061"/>
                  </a:cubicBezTo>
                  <a:cubicBezTo>
                    <a:pt x="4556532" y="147664"/>
                    <a:pt x="4554886" y="148377"/>
                    <a:pt x="4553240" y="149091"/>
                  </a:cubicBezTo>
                  <a:cubicBezTo>
                    <a:pt x="4554502" y="146951"/>
                    <a:pt x="4555928" y="144867"/>
                    <a:pt x="4557848" y="142782"/>
                  </a:cubicBezTo>
                  <a:cubicBezTo>
                    <a:pt x="4554831" y="145141"/>
                    <a:pt x="4552528" y="147664"/>
                    <a:pt x="4550608" y="150242"/>
                  </a:cubicBezTo>
                  <a:cubicBezTo>
                    <a:pt x="4549126" y="150955"/>
                    <a:pt x="4547700" y="151669"/>
                    <a:pt x="4546384" y="152382"/>
                  </a:cubicBezTo>
                  <a:cubicBezTo>
                    <a:pt x="4545287" y="153040"/>
                    <a:pt x="4544245" y="153753"/>
                    <a:pt x="4543257" y="154466"/>
                  </a:cubicBezTo>
                  <a:cubicBezTo>
                    <a:pt x="4541941" y="153643"/>
                    <a:pt x="4540569" y="152820"/>
                    <a:pt x="4539253" y="151943"/>
                  </a:cubicBezTo>
                  <a:cubicBezTo>
                    <a:pt x="4540789" y="150407"/>
                    <a:pt x="4542380" y="148871"/>
                    <a:pt x="4543916" y="147335"/>
                  </a:cubicBezTo>
                  <a:cubicBezTo>
                    <a:pt x="4549072" y="142069"/>
                    <a:pt x="4554337" y="136803"/>
                    <a:pt x="4560591" y="131812"/>
                  </a:cubicBezTo>
                  <a:cubicBezTo>
                    <a:pt x="4566899" y="126820"/>
                    <a:pt x="4574578" y="122048"/>
                    <a:pt x="4584068" y="117824"/>
                  </a:cubicBezTo>
                  <a:cubicBezTo>
                    <a:pt x="4578747" y="119634"/>
                    <a:pt x="4573975" y="121774"/>
                    <a:pt x="4569587" y="124023"/>
                  </a:cubicBezTo>
                  <a:cubicBezTo>
                    <a:pt x="4565253" y="126272"/>
                    <a:pt x="4561414" y="128685"/>
                    <a:pt x="4557903" y="131154"/>
                  </a:cubicBezTo>
                  <a:cubicBezTo>
                    <a:pt x="4550882" y="136145"/>
                    <a:pt x="4545451" y="141411"/>
                    <a:pt x="4540186" y="146677"/>
                  </a:cubicBezTo>
                  <a:cubicBezTo>
                    <a:pt x="4540131" y="146732"/>
                    <a:pt x="4540076" y="146787"/>
                    <a:pt x="4540021" y="146842"/>
                  </a:cubicBezTo>
                  <a:cubicBezTo>
                    <a:pt x="4541118" y="142728"/>
                    <a:pt x="4542654" y="138668"/>
                    <a:pt x="4544683" y="134609"/>
                  </a:cubicBezTo>
                  <a:cubicBezTo>
                    <a:pt x="4545890" y="133567"/>
                    <a:pt x="4547042" y="132525"/>
                    <a:pt x="4548304" y="131483"/>
                  </a:cubicBezTo>
                  <a:cubicBezTo>
                    <a:pt x="4551814" y="128356"/>
                    <a:pt x="4555490" y="125229"/>
                    <a:pt x="4559439" y="122158"/>
                  </a:cubicBezTo>
                  <a:cubicBezTo>
                    <a:pt x="4567063" y="116014"/>
                    <a:pt x="4575895" y="110145"/>
                    <a:pt x="4585714" y="104550"/>
                  </a:cubicBezTo>
                  <a:cubicBezTo>
                    <a:pt x="4595587" y="98955"/>
                    <a:pt x="4606667" y="93744"/>
                    <a:pt x="4618735" y="88862"/>
                  </a:cubicBezTo>
                  <a:cubicBezTo>
                    <a:pt x="4612153" y="91056"/>
                    <a:pt x="4605954" y="93415"/>
                    <a:pt x="4599975" y="95938"/>
                  </a:cubicBezTo>
                  <a:cubicBezTo>
                    <a:pt x="4594106" y="98461"/>
                    <a:pt x="4588511" y="101094"/>
                    <a:pt x="4583245" y="103837"/>
                  </a:cubicBezTo>
                  <a:cubicBezTo>
                    <a:pt x="4572768" y="109322"/>
                    <a:pt x="4563882" y="115301"/>
                    <a:pt x="4555874" y="121499"/>
                  </a:cubicBezTo>
                  <a:cubicBezTo>
                    <a:pt x="4553295" y="123584"/>
                    <a:pt x="4550992" y="125668"/>
                    <a:pt x="4548578" y="127808"/>
                  </a:cubicBezTo>
                  <a:cubicBezTo>
                    <a:pt x="4551869" y="122706"/>
                    <a:pt x="4555983" y="117715"/>
                    <a:pt x="4560865" y="112778"/>
                  </a:cubicBezTo>
                  <a:cubicBezTo>
                    <a:pt x="4561688" y="112120"/>
                    <a:pt x="4562511" y="111461"/>
                    <a:pt x="4563333" y="110748"/>
                  </a:cubicBezTo>
                  <a:cubicBezTo>
                    <a:pt x="4571561" y="103837"/>
                    <a:pt x="4579405" y="96925"/>
                    <a:pt x="4588950" y="90343"/>
                  </a:cubicBezTo>
                  <a:cubicBezTo>
                    <a:pt x="4598220" y="83706"/>
                    <a:pt x="4609245" y="77507"/>
                    <a:pt x="4622739" y="72187"/>
                  </a:cubicBezTo>
                  <a:lnTo>
                    <a:pt x="4622630" y="72187"/>
                  </a:lnTo>
                  <a:cubicBezTo>
                    <a:pt x="4626469" y="71309"/>
                    <a:pt x="4629322" y="69938"/>
                    <a:pt x="4632119" y="68566"/>
                  </a:cubicBezTo>
                  <a:cubicBezTo>
                    <a:pt x="4629102" y="69828"/>
                    <a:pt x="4625976" y="71035"/>
                    <a:pt x="4622191" y="71858"/>
                  </a:cubicBezTo>
                  <a:lnTo>
                    <a:pt x="4622191" y="71858"/>
                  </a:lnTo>
                  <a:cubicBezTo>
                    <a:pt x="4622191" y="71858"/>
                    <a:pt x="4622191" y="71858"/>
                    <a:pt x="4622191" y="71858"/>
                  </a:cubicBezTo>
                  <a:cubicBezTo>
                    <a:pt x="4607710" y="76849"/>
                    <a:pt x="4596135" y="83047"/>
                    <a:pt x="4586152" y="89630"/>
                  </a:cubicBezTo>
                  <a:cubicBezTo>
                    <a:pt x="4576389" y="96212"/>
                    <a:pt x="4568051" y="103124"/>
                    <a:pt x="4559933" y="110035"/>
                  </a:cubicBezTo>
                  <a:cubicBezTo>
                    <a:pt x="4551924" y="116947"/>
                    <a:pt x="4543641" y="123803"/>
                    <a:pt x="4533987" y="130386"/>
                  </a:cubicBezTo>
                  <a:cubicBezTo>
                    <a:pt x="4533823" y="130495"/>
                    <a:pt x="4533603" y="130605"/>
                    <a:pt x="4533439" y="130770"/>
                  </a:cubicBezTo>
                  <a:cubicBezTo>
                    <a:pt x="4534207" y="126052"/>
                    <a:pt x="4535139" y="121390"/>
                    <a:pt x="4536784" y="116727"/>
                  </a:cubicBezTo>
                  <a:cubicBezTo>
                    <a:pt x="4539198" y="109212"/>
                    <a:pt x="4543587" y="101752"/>
                    <a:pt x="4551156" y="94731"/>
                  </a:cubicBezTo>
                  <a:lnTo>
                    <a:pt x="4551101" y="94731"/>
                  </a:lnTo>
                  <a:cubicBezTo>
                    <a:pt x="4553789" y="93305"/>
                    <a:pt x="4555215" y="91604"/>
                    <a:pt x="4556532" y="89959"/>
                  </a:cubicBezTo>
                  <a:cubicBezTo>
                    <a:pt x="4554886" y="91604"/>
                    <a:pt x="4553131" y="93250"/>
                    <a:pt x="4550388" y="94567"/>
                  </a:cubicBezTo>
                  <a:lnTo>
                    <a:pt x="4550333" y="94567"/>
                  </a:lnTo>
                  <a:cubicBezTo>
                    <a:pt x="4541557" y="101423"/>
                    <a:pt x="4536620" y="108993"/>
                    <a:pt x="4533493" y="116563"/>
                  </a:cubicBezTo>
                  <a:cubicBezTo>
                    <a:pt x="4531354" y="122213"/>
                    <a:pt x="4530093" y="127862"/>
                    <a:pt x="4529160" y="133512"/>
                  </a:cubicBezTo>
                  <a:cubicBezTo>
                    <a:pt x="4528447" y="133951"/>
                    <a:pt x="4527844" y="134390"/>
                    <a:pt x="4527131" y="134774"/>
                  </a:cubicBezTo>
                  <a:cubicBezTo>
                    <a:pt x="4523730" y="135322"/>
                    <a:pt x="4520164" y="135871"/>
                    <a:pt x="4516599" y="136365"/>
                  </a:cubicBezTo>
                  <a:cubicBezTo>
                    <a:pt x="4520054" y="134609"/>
                    <a:pt x="4522907" y="132525"/>
                    <a:pt x="4524881" y="129892"/>
                  </a:cubicBezTo>
                  <a:cubicBezTo>
                    <a:pt x="4528392" y="124626"/>
                    <a:pt x="4527569" y="118921"/>
                    <a:pt x="4526637" y="113271"/>
                  </a:cubicBezTo>
                  <a:cubicBezTo>
                    <a:pt x="4528502" y="111297"/>
                    <a:pt x="4530312" y="109322"/>
                    <a:pt x="4532122" y="107347"/>
                  </a:cubicBezTo>
                  <a:cubicBezTo>
                    <a:pt x="4540240" y="98626"/>
                    <a:pt x="4548249" y="89904"/>
                    <a:pt x="4558781" y="81621"/>
                  </a:cubicBezTo>
                  <a:cubicBezTo>
                    <a:pt x="4568764" y="73229"/>
                    <a:pt x="4579844" y="65056"/>
                    <a:pt x="4592021" y="57157"/>
                  </a:cubicBezTo>
                  <a:cubicBezTo>
                    <a:pt x="4598056" y="53207"/>
                    <a:pt x="4604473" y="49368"/>
                    <a:pt x="4611275" y="45583"/>
                  </a:cubicBezTo>
                  <a:cubicBezTo>
                    <a:pt x="4617967" y="41798"/>
                    <a:pt x="4625153" y="38178"/>
                    <a:pt x="4632558" y="34612"/>
                  </a:cubicBezTo>
                  <a:cubicBezTo>
                    <a:pt x="4616431" y="41304"/>
                    <a:pt x="4602224" y="48710"/>
                    <a:pt x="4589444" y="56499"/>
                  </a:cubicBezTo>
                  <a:cubicBezTo>
                    <a:pt x="4576663" y="64288"/>
                    <a:pt x="4565528" y="72516"/>
                    <a:pt x="4555215" y="80908"/>
                  </a:cubicBezTo>
                  <a:cubicBezTo>
                    <a:pt x="4544903" y="89301"/>
                    <a:pt x="4536730" y="98132"/>
                    <a:pt x="4529270" y="106909"/>
                  </a:cubicBezTo>
                  <a:cubicBezTo>
                    <a:pt x="4528118" y="108225"/>
                    <a:pt x="4527021" y="109542"/>
                    <a:pt x="4525869" y="110913"/>
                  </a:cubicBezTo>
                  <a:cubicBezTo>
                    <a:pt x="4519999" y="114752"/>
                    <a:pt x="4508535" y="118044"/>
                    <a:pt x="4499320" y="121719"/>
                  </a:cubicBezTo>
                  <a:cubicBezTo>
                    <a:pt x="4499484" y="118976"/>
                    <a:pt x="4499868" y="116234"/>
                    <a:pt x="4500417" y="113491"/>
                  </a:cubicBezTo>
                  <a:cubicBezTo>
                    <a:pt x="4500527" y="112723"/>
                    <a:pt x="4500746" y="111955"/>
                    <a:pt x="4500856" y="111132"/>
                  </a:cubicBezTo>
                  <a:cubicBezTo>
                    <a:pt x="4507493" y="105757"/>
                    <a:pt x="4514514" y="100491"/>
                    <a:pt x="4520603" y="94896"/>
                  </a:cubicBezTo>
                  <a:cubicBezTo>
                    <a:pt x="4528721" y="87216"/>
                    <a:pt x="4535468" y="79317"/>
                    <a:pt x="4541118" y="71364"/>
                  </a:cubicBezTo>
                  <a:cubicBezTo>
                    <a:pt x="4543916" y="67360"/>
                    <a:pt x="4546494" y="63355"/>
                    <a:pt x="4548962" y="59296"/>
                  </a:cubicBezTo>
                  <a:cubicBezTo>
                    <a:pt x="4551321" y="55237"/>
                    <a:pt x="4553624" y="51233"/>
                    <a:pt x="4555709" y="47174"/>
                  </a:cubicBezTo>
                  <a:lnTo>
                    <a:pt x="4547042" y="59132"/>
                  </a:lnTo>
                  <a:cubicBezTo>
                    <a:pt x="4544190" y="63136"/>
                    <a:pt x="4541282" y="67085"/>
                    <a:pt x="4538156" y="71035"/>
                  </a:cubicBezTo>
                  <a:cubicBezTo>
                    <a:pt x="4531958" y="78933"/>
                    <a:pt x="4525265" y="86778"/>
                    <a:pt x="4516983" y="94292"/>
                  </a:cubicBezTo>
                  <a:cubicBezTo>
                    <a:pt x="4512320" y="98735"/>
                    <a:pt x="4506890" y="103069"/>
                    <a:pt x="4501569" y="107402"/>
                  </a:cubicBezTo>
                  <a:cubicBezTo>
                    <a:pt x="4503105" y="100162"/>
                    <a:pt x="4505354" y="92976"/>
                    <a:pt x="4508426" y="85845"/>
                  </a:cubicBezTo>
                  <a:cubicBezTo>
                    <a:pt x="4510346" y="81292"/>
                    <a:pt x="4512704" y="76684"/>
                    <a:pt x="4515447" y="72187"/>
                  </a:cubicBezTo>
                  <a:cubicBezTo>
                    <a:pt x="4518135" y="67634"/>
                    <a:pt x="4521371" y="63191"/>
                    <a:pt x="4524936" y="58748"/>
                  </a:cubicBezTo>
                  <a:cubicBezTo>
                    <a:pt x="4516215" y="67414"/>
                    <a:pt x="4509962" y="76465"/>
                    <a:pt x="4505409" y="85626"/>
                  </a:cubicBezTo>
                  <a:cubicBezTo>
                    <a:pt x="4501240" y="94073"/>
                    <a:pt x="4498662" y="102685"/>
                    <a:pt x="4496907" y="111297"/>
                  </a:cubicBezTo>
                  <a:cubicBezTo>
                    <a:pt x="4494767" y="113107"/>
                    <a:pt x="4492683" y="114972"/>
                    <a:pt x="4490763" y="116837"/>
                  </a:cubicBezTo>
                  <a:cubicBezTo>
                    <a:pt x="4488898" y="118647"/>
                    <a:pt x="4487143" y="120512"/>
                    <a:pt x="4485552" y="122377"/>
                  </a:cubicBezTo>
                  <a:cubicBezTo>
                    <a:pt x="4483577" y="121390"/>
                    <a:pt x="4481657" y="120402"/>
                    <a:pt x="4479683" y="119415"/>
                  </a:cubicBezTo>
                  <a:cubicBezTo>
                    <a:pt x="4480506" y="118373"/>
                    <a:pt x="4481328" y="117276"/>
                    <a:pt x="4482206" y="116234"/>
                  </a:cubicBezTo>
                  <a:cubicBezTo>
                    <a:pt x="4488075" y="108938"/>
                    <a:pt x="4493506" y="101588"/>
                    <a:pt x="4498168" y="94128"/>
                  </a:cubicBezTo>
                  <a:cubicBezTo>
                    <a:pt x="4502611" y="86668"/>
                    <a:pt x="4506232" y="79098"/>
                    <a:pt x="4507328" y="71419"/>
                  </a:cubicBezTo>
                  <a:lnTo>
                    <a:pt x="4507328" y="71419"/>
                  </a:lnTo>
                  <a:cubicBezTo>
                    <a:pt x="4506999" y="68840"/>
                    <a:pt x="4507548" y="66208"/>
                    <a:pt x="4507109" y="63630"/>
                  </a:cubicBezTo>
                  <a:cubicBezTo>
                    <a:pt x="4506999" y="66262"/>
                    <a:pt x="4506067" y="68786"/>
                    <a:pt x="4506067" y="71419"/>
                  </a:cubicBezTo>
                  <a:cubicBezTo>
                    <a:pt x="4503818" y="78988"/>
                    <a:pt x="4499759" y="86448"/>
                    <a:pt x="4494822" y="93799"/>
                  </a:cubicBezTo>
                  <a:cubicBezTo>
                    <a:pt x="4490050" y="101204"/>
                    <a:pt x="4484126" y="108444"/>
                    <a:pt x="4478531" y="115740"/>
                  </a:cubicBezTo>
                  <a:cubicBezTo>
                    <a:pt x="4477982" y="116453"/>
                    <a:pt x="4477434" y="117221"/>
                    <a:pt x="4476830" y="117934"/>
                  </a:cubicBezTo>
                  <a:cubicBezTo>
                    <a:pt x="4476830" y="117934"/>
                    <a:pt x="4476775" y="117934"/>
                    <a:pt x="4476721" y="117879"/>
                  </a:cubicBezTo>
                  <a:cubicBezTo>
                    <a:pt x="4476172" y="114204"/>
                    <a:pt x="4475459" y="110474"/>
                    <a:pt x="4474417" y="106854"/>
                  </a:cubicBezTo>
                  <a:cubicBezTo>
                    <a:pt x="4473265" y="102740"/>
                    <a:pt x="4471894" y="98626"/>
                    <a:pt x="4470412" y="94567"/>
                  </a:cubicBezTo>
                  <a:cubicBezTo>
                    <a:pt x="4468822" y="90508"/>
                    <a:pt x="4467176" y="86394"/>
                    <a:pt x="4465311" y="82334"/>
                  </a:cubicBezTo>
                  <a:lnTo>
                    <a:pt x="4468493" y="94676"/>
                  </a:lnTo>
                  <a:cubicBezTo>
                    <a:pt x="4469589" y="98790"/>
                    <a:pt x="4470632" y="102904"/>
                    <a:pt x="4471400" y="107018"/>
                  </a:cubicBezTo>
                  <a:cubicBezTo>
                    <a:pt x="4472003" y="110035"/>
                    <a:pt x="4472497" y="113107"/>
                    <a:pt x="4472881" y="116124"/>
                  </a:cubicBezTo>
                  <a:cubicBezTo>
                    <a:pt x="4469644" y="114588"/>
                    <a:pt x="4466298" y="113052"/>
                    <a:pt x="4463007" y="111571"/>
                  </a:cubicBezTo>
                  <a:cubicBezTo>
                    <a:pt x="4463940" y="108170"/>
                    <a:pt x="4464598" y="104714"/>
                    <a:pt x="4464927" y="101314"/>
                  </a:cubicBezTo>
                  <a:cubicBezTo>
                    <a:pt x="4465146" y="97748"/>
                    <a:pt x="4465037" y="94183"/>
                    <a:pt x="4464324" y="90672"/>
                  </a:cubicBezTo>
                  <a:cubicBezTo>
                    <a:pt x="4464104" y="94237"/>
                    <a:pt x="4463830" y="97748"/>
                    <a:pt x="4462952" y="101314"/>
                  </a:cubicBezTo>
                  <a:cubicBezTo>
                    <a:pt x="4462349" y="104330"/>
                    <a:pt x="4461416" y="107347"/>
                    <a:pt x="4460374" y="110364"/>
                  </a:cubicBezTo>
                  <a:cubicBezTo>
                    <a:pt x="4453353" y="107128"/>
                    <a:pt x="4446222" y="103946"/>
                    <a:pt x="4438817" y="100875"/>
                  </a:cubicBezTo>
                  <a:cubicBezTo>
                    <a:pt x="4445619" y="105208"/>
                    <a:pt x="4452311" y="109651"/>
                    <a:pt x="4458893" y="114039"/>
                  </a:cubicBezTo>
                  <a:cubicBezTo>
                    <a:pt x="4457138" y="118537"/>
                    <a:pt x="4455054" y="122980"/>
                    <a:pt x="4452750" y="127478"/>
                  </a:cubicBezTo>
                  <a:cubicBezTo>
                    <a:pt x="4450336" y="122322"/>
                    <a:pt x="4447265" y="117276"/>
                    <a:pt x="4443041" y="112339"/>
                  </a:cubicBezTo>
                  <a:lnTo>
                    <a:pt x="4443041" y="112339"/>
                  </a:lnTo>
                  <a:cubicBezTo>
                    <a:pt x="4443041" y="112339"/>
                    <a:pt x="4443041" y="112339"/>
                    <a:pt x="4443041" y="112339"/>
                  </a:cubicBezTo>
                  <a:cubicBezTo>
                    <a:pt x="4440298" y="110035"/>
                    <a:pt x="4438378" y="107567"/>
                    <a:pt x="4435526" y="105263"/>
                  </a:cubicBezTo>
                  <a:cubicBezTo>
                    <a:pt x="4437885" y="107677"/>
                    <a:pt x="4439420" y="110145"/>
                    <a:pt x="4441889" y="112558"/>
                  </a:cubicBezTo>
                  <a:lnTo>
                    <a:pt x="4441889" y="112558"/>
                  </a:lnTo>
                  <a:cubicBezTo>
                    <a:pt x="4446003" y="118537"/>
                    <a:pt x="4448910" y="124681"/>
                    <a:pt x="4451104" y="130879"/>
                  </a:cubicBezTo>
                  <a:cubicBezTo>
                    <a:pt x="4450775" y="131537"/>
                    <a:pt x="4450501" y="132141"/>
                    <a:pt x="4450117" y="132799"/>
                  </a:cubicBezTo>
                  <a:cubicBezTo>
                    <a:pt x="4448307" y="136310"/>
                    <a:pt x="4446881" y="139820"/>
                    <a:pt x="4444686" y="143221"/>
                  </a:cubicBezTo>
                  <a:cubicBezTo>
                    <a:pt x="4442602" y="146677"/>
                    <a:pt x="4440188" y="150078"/>
                    <a:pt x="4438378" y="153589"/>
                  </a:cubicBezTo>
                  <a:cubicBezTo>
                    <a:pt x="4438269" y="153863"/>
                    <a:pt x="4438159" y="154082"/>
                    <a:pt x="4438049" y="154302"/>
                  </a:cubicBezTo>
                  <a:cubicBezTo>
                    <a:pt x="4436074" y="151669"/>
                    <a:pt x="4433990" y="149036"/>
                    <a:pt x="4431631" y="146458"/>
                  </a:cubicBezTo>
                  <a:cubicBezTo>
                    <a:pt x="4431247" y="146019"/>
                    <a:pt x="4430754" y="145635"/>
                    <a:pt x="4430370" y="145196"/>
                  </a:cubicBezTo>
                  <a:cubicBezTo>
                    <a:pt x="4430754" y="143166"/>
                    <a:pt x="4431138" y="141192"/>
                    <a:pt x="4431247" y="139162"/>
                  </a:cubicBezTo>
                  <a:cubicBezTo>
                    <a:pt x="4431247" y="136474"/>
                    <a:pt x="4431138" y="133786"/>
                    <a:pt x="4430480" y="131099"/>
                  </a:cubicBezTo>
                  <a:cubicBezTo>
                    <a:pt x="4430260" y="133786"/>
                    <a:pt x="4429986" y="136474"/>
                    <a:pt x="4429328" y="139107"/>
                  </a:cubicBezTo>
                  <a:cubicBezTo>
                    <a:pt x="4429108" y="140424"/>
                    <a:pt x="4428614" y="141740"/>
                    <a:pt x="4428230" y="143057"/>
                  </a:cubicBezTo>
                  <a:cubicBezTo>
                    <a:pt x="4426036" y="140917"/>
                    <a:pt x="4423732" y="138833"/>
                    <a:pt x="4421155" y="136803"/>
                  </a:cubicBezTo>
                  <a:cubicBezTo>
                    <a:pt x="4423513" y="139272"/>
                    <a:pt x="4425762" y="141795"/>
                    <a:pt x="4427901" y="144318"/>
                  </a:cubicBezTo>
                  <a:cubicBezTo>
                    <a:pt x="4427627" y="145251"/>
                    <a:pt x="4427462" y="146183"/>
                    <a:pt x="4427133" y="147116"/>
                  </a:cubicBezTo>
                  <a:cubicBezTo>
                    <a:pt x="4425214" y="152382"/>
                    <a:pt x="4422800" y="157648"/>
                    <a:pt x="4420112" y="162913"/>
                  </a:cubicBezTo>
                  <a:cubicBezTo>
                    <a:pt x="4417589" y="168179"/>
                    <a:pt x="4414407" y="173390"/>
                    <a:pt x="4412872" y="178821"/>
                  </a:cubicBezTo>
                  <a:cubicBezTo>
                    <a:pt x="4412817" y="179095"/>
                    <a:pt x="4412817" y="179369"/>
                    <a:pt x="4412707" y="179644"/>
                  </a:cubicBezTo>
                  <a:cubicBezTo>
                    <a:pt x="4412597" y="179534"/>
                    <a:pt x="4412433" y="179424"/>
                    <a:pt x="4412323" y="179315"/>
                  </a:cubicBezTo>
                  <a:cubicBezTo>
                    <a:pt x="4407606" y="181564"/>
                    <a:pt x="4405357" y="184471"/>
                    <a:pt x="4404644" y="187543"/>
                  </a:cubicBezTo>
                  <a:cubicBezTo>
                    <a:pt x="4404644" y="187488"/>
                    <a:pt x="4404589" y="187378"/>
                    <a:pt x="4404534" y="187323"/>
                  </a:cubicBezTo>
                  <a:cubicBezTo>
                    <a:pt x="4404534" y="187543"/>
                    <a:pt x="4404534" y="187762"/>
                    <a:pt x="4404589" y="187981"/>
                  </a:cubicBezTo>
                  <a:cubicBezTo>
                    <a:pt x="4404095" y="190614"/>
                    <a:pt x="4404699" y="193412"/>
                    <a:pt x="4405960" y="195935"/>
                  </a:cubicBezTo>
                  <a:cubicBezTo>
                    <a:pt x="4406673" y="198952"/>
                    <a:pt x="4407331" y="201969"/>
                    <a:pt x="4407990" y="204986"/>
                  </a:cubicBezTo>
                  <a:cubicBezTo>
                    <a:pt x="4404479" y="203560"/>
                    <a:pt x="4401462" y="201969"/>
                    <a:pt x="4399323" y="200049"/>
                  </a:cubicBezTo>
                  <a:cubicBezTo>
                    <a:pt x="4394770" y="205479"/>
                    <a:pt x="4394496" y="212501"/>
                    <a:pt x="4397951" y="218425"/>
                  </a:cubicBezTo>
                  <a:cubicBezTo>
                    <a:pt x="4395812" y="222264"/>
                    <a:pt x="4392960" y="225720"/>
                    <a:pt x="4393728" y="229779"/>
                  </a:cubicBezTo>
                  <a:cubicBezTo>
                    <a:pt x="4394551" y="233674"/>
                    <a:pt x="4397842" y="237678"/>
                    <a:pt x="4402559" y="241079"/>
                  </a:cubicBezTo>
                  <a:cubicBezTo>
                    <a:pt x="4407331" y="244864"/>
                    <a:pt x="4409580" y="248539"/>
                    <a:pt x="4411445" y="252763"/>
                  </a:cubicBezTo>
                  <a:cubicBezTo>
                    <a:pt x="4413804" y="257425"/>
                    <a:pt x="4412159" y="262362"/>
                    <a:pt x="4411061" y="267299"/>
                  </a:cubicBezTo>
                  <a:cubicBezTo>
                    <a:pt x="4409580" y="274375"/>
                    <a:pt x="4407222" y="294616"/>
                    <a:pt x="4405576" y="313814"/>
                  </a:cubicBezTo>
                  <a:cubicBezTo>
                    <a:pt x="4401352" y="294067"/>
                    <a:pt x="4394990" y="274484"/>
                    <a:pt x="4389669" y="254792"/>
                  </a:cubicBezTo>
                  <a:cubicBezTo>
                    <a:pt x="4389285" y="253311"/>
                    <a:pt x="4388846" y="251830"/>
                    <a:pt x="4388462" y="250349"/>
                  </a:cubicBezTo>
                  <a:cubicBezTo>
                    <a:pt x="4389175" y="249746"/>
                    <a:pt x="4389833" y="249142"/>
                    <a:pt x="4390437" y="248539"/>
                  </a:cubicBezTo>
                  <a:cubicBezTo>
                    <a:pt x="4389778" y="249033"/>
                    <a:pt x="4389065" y="249526"/>
                    <a:pt x="4388407" y="250075"/>
                  </a:cubicBezTo>
                  <a:cubicBezTo>
                    <a:pt x="4381989" y="226159"/>
                    <a:pt x="4374804" y="202517"/>
                    <a:pt x="4376668" y="178382"/>
                  </a:cubicBezTo>
                  <a:cubicBezTo>
                    <a:pt x="4371951" y="181893"/>
                    <a:pt x="4367892" y="189846"/>
                    <a:pt x="4364601" y="199610"/>
                  </a:cubicBezTo>
                  <a:cubicBezTo>
                    <a:pt x="4362901" y="196484"/>
                    <a:pt x="4361145" y="193412"/>
                    <a:pt x="4359280" y="190285"/>
                  </a:cubicBezTo>
                  <a:cubicBezTo>
                    <a:pt x="4358238" y="188640"/>
                    <a:pt x="4358348" y="186939"/>
                    <a:pt x="4359390" y="185294"/>
                  </a:cubicBezTo>
                  <a:cubicBezTo>
                    <a:pt x="4374859" y="159622"/>
                    <a:pt x="4389394" y="133841"/>
                    <a:pt x="4402998" y="108006"/>
                  </a:cubicBezTo>
                  <a:cubicBezTo>
                    <a:pt x="4404315" y="105811"/>
                    <a:pt x="4405686" y="103672"/>
                    <a:pt x="4406125" y="101423"/>
                  </a:cubicBezTo>
                  <a:cubicBezTo>
                    <a:pt x="4385006" y="123200"/>
                    <a:pt x="4364930" y="145196"/>
                    <a:pt x="4345128" y="167192"/>
                  </a:cubicBezTo>
                  <a:cubicBezTo>
                    <a:pt x="4344854" y="166973"/>
                    <a:pt x="4344744" y="166753"/>
                    <a:pt x="4344525" y="166589"/>
                  </a:cubicBezTo>
                  <a:cubicBezTo>
                    <a:pt x="4345732" y="164614"/>
                    <a:pt x="4347103" y="162639"/>
                    <a:pt x="4348913" y="160719"/>
                  </a:cubicBezTo>
                  <a:cubicBezTo>
                    <a:pt x="4346829" y="162310"/>
                    <a:pt x="4345183" y="164011"/>
                    <a:pt x="4343702" y="165766"/>
                  </a:cubicBezTo>
                  <a:cubicBezTo>
                    <a:pt x="4343044" y="164943"/>
                    <a:pt x="4342495" y="164120"/>
                    <a:pt x="4342056" y="163297"/>
                  </a:cubicBezTo>
                  <a:cubicBezTo>
                    <a:pt x="4339807" y="160171"/>
                    <a:pt x="4337449" y="157099"/>
                    <a:pt x="4335145" y="154027"/>
                  </a:cubicBezTo>
                  <a:cubicBezTo>
                    <a:pt x="4336077" y="152107"/>
                    <a:pt x="4337010" y="150242"/>
                    <a:pt x="4338107" y="148377"/>
                  </a:cubicBezTo>
                  <a:cubicBezTo>
                    <a:pt x="4342002" y="141685"/>
                    <a:pt x="4347432" y="135103"/>
                    <a:pt x="4354069" y="128740"/>
                  </a:cubicBezTo>
                  <a:cubicBezTo>
                    <a:pt x="4349955" y="131757"/>
                    <a:pt x="4346445" y="134939"/>
                    <a:pt x="4343208" y="138175"/>
                  </a:cubicBezTo>
                  <a:cubicBezTo>
                    <a:pt x="4340136" y="141411"/>
                    <a:pt x="4337394" y="144702"/>
                    <a:pt x="4335145" y="148048"/>
                  </a:cubicBezTo>
                  <a:cubicBezTo>
                    <a:pt x="4334377" y="149145"/>
                    <a:pt x="4333774" y="150242"/>
                    <a:pt x="4333115" y="151340"/>
                  </a:cubicBezTo>
                  <a:cubicBezTo>
                    <a:pt x="4330702" y="148268"/>
                    <a:pt x="4328233" y="145141"/>
                    <a:pt x="4325710" y="142069"/>
                  </a:cubicBezTo>
                  <a:cubicBezTo>
                    <a:pt x="4326259" y="139601"/>
                    <a:pt x="4326917" y="137187"/>
                    <a:pt x="4327795" y="134719"/>
                  </a:cubicBezTo>
                  <a:cubicBezTo>
                    <a:pt x="4330208" y="127204"/>
                    <a:pt x="4334596" y="119744"/>
                    <a:pt x="4342166" y="112723"/>
                  </a:cubicBezTo>
                  <a:lnTo>
                    <a:pt x="4342111" y="112723"/>
                  </a:lnTo>
                  <a:cubicBezTo>
                    <a:pt x="4344799" y="111297"/>
                    <a:pt x="4346225" y="109596"/>
                    <a:pt x="4347542" y="107951"/>
                  </a:cubicBezTo>
                  <a:cubicBezTo>
                    <a:pt x="4345896" y="109596"/>
                    <a:pt x="4344141" y="111242"/>
                    <a:pt x="4341398" y="112558"/>
                  </a:cubicBezTo>
                  <a:lnTo>
                    <a:pt x="4341398" y="112558"/>
                  </a:lnTo>
                  <a:cubicBezTo>
                    <a:pt x="4341398" y="112558"/>
                    <a:pt x="4341398" y="112558"/>
                    <a:pt x="4341398" y="112558"/>
                  </a:cubicBezTo>
                  <a:cubicBezTo>
                    <a:pt x="4332622" y="119415"/>
                    <a:pt x="4327685" y="126930"/>
                    <a:pt x="4324558" y="134500"/>
                  </a:cubicBezTo>
                  <a:cubicBezTo>
                    <a:pt x="4324010" y="135926"/>
                    <a:pt x="4323571" y="137297"/>
                    <a:pt x="4323187" y="138723"/>
                  </a:cubicBezTo>
                  <a:cubicBezTo>
                    <a:pt x="4315398" y="129343"/>
                    <a:pt x="4307115" y="120073"/>
                    <a:pt x="4298284" y="110858"/>
                  </a:cubicBezTo>
                  <a:cubicBezTo>
                    <a:pt x="4303385" y="121829"/>
                    <a:pt x="4308761" y="132854"/>
                    <a:pt x="4313697" y="143825"/>
                  </a:cubicBezTo>
                  <a:cubicBezTo>
                    <a:pt x="4315672" y="148487"/>
                    <a:pt x="4317482" y="153204"/>
                    <a:pt x="4319292" y="157922"/>
                  </a:cubicBezTo>
                  <a:cubicBezTo>
                    <a:pt x="4318360" y="165382"/>
                    <a:pt x="4317043" y="172787"/>
                    <a:pt x="4314355" y="180137"/>
                  </a:cubicBezTo>
                  <a:cubicBezTo>
                    <a:pt x="4313697" y="181838"/>
                    <a:pt x="4312929" y="183538"/>
                    <a:pt x="4311997" y="185239"/>
                  </a:cubicBezTo>
                  <a:cubicBezTo>
                    <a:pt x="4309364" y="186281"/>
                    <a:pt x="4306566" y="187323"/>
                    <a:pt x="4303714" y="188365"/>
                  </a:cubicBezTo>
                  <a:cubicBezTo>
                    <a:pt x="4305305" y="186171"/>
                    <a:pt x="4305963" y="183812"/>
                    <a:pt x="4305305" y="181125"/>
                  </a:cubicBezTo>
                  <a:cubicBezTo>
                    <a:pt x="4303605" y="175749"/>
                    <a:pt x="4297570" y="170593"/>
                    <a:pt x="4291372" y="165601"/>
                  </a:cubicBezTo>
                  <a:cubicBezTo>
                    <a:pt x="4291263" y="163517"/>
                    <a:pt x="4291098" y="161378"/>
                    <a:pt x="4290933" y="159293"/>
                  </a:cubicBezTo>
                  <a:cubicBezTo>
                    <a:pt x="4290275" y="150023"/>
                    <a:pt x="4289562" y="140753"/>
                    <a:pt x="4291592" y="131483"/>
                  </a:cubicBezTo>
                  <a:cubicBezTo>
                    <a:pt x="4293018" y="122213"/>
                    <a:pt x="4295651" y="112997"/>
                    <a:pt x="4299545" y="103782"/>
                  </a:cubicBezTo>
                  <a:cubicBezTo>
                    <a:pt x="4301465" y="99229"/>
                    <a:pt x="4303769" y="94621"/>
                    <a:pt x="4306621" y="90124"/>
                  </a:cubicBezTo>
                  <a:cubicBezTo>
                    <a:pt x="4309309" y="85571"/>
                    <a:pt x="4312546" y="81128"/>
                    <a:pt x="4316111" y="76684"/>
                  </a:cubicBezTo>
                  <a:cubicBezTo>
                    <a:pt x="4307389" y="85351"/>
                    <a:pt x="4301136" y="94402"/>
                    <a:pt x="4296583" y="103563"/>
                  </a:cubicBezTo>
                  <a:cubicBezTo>
                    <a:pt x="4292030" y="112723"/>
                    <a:pt x="4289397" y="122048"/>
                    <a:pt x="4287642" y="131373"/>
                  </a:cubicBezTo>
                  <a:cubicBezTo>
                    <a:pt x="4285942" y="140698"/>
                    <a:pt x="4286600" y="150078"/>
                    <a:pt x="4287916" y="159348"/>
                  </a:cubicBezTo>
                  <a:cubicBezTo>
                    <a:pt x="4288081" y="160719"/>
                    <a:pt x="4288300" y="162146"/>
                    <a:pt x="4288520" y="163517"/>
                  </a:cubicBezTo>
                  <a:cubicBezTo>
                    <a:pt x="4285229" y="171361"/>
                    <a:pt x="4264275" y="180466"/>
                    <a:pt x="4270034" y="188365"/>
                  </a:cubicBezTo>
                  <a:cubicBezTo>
                    <a:pt x="4270034" y="188365"/>
                    <a:pt x="4270034" y="188365"/>
                    <a:pt x="4270089" y="188420"/>
                  </a:cubicBezTo>
                  <a:cubicBezTo>
                    <a:pt x="4268498" y="187817"/>
                    <a:pt x="4266908" y="187268"/>
                    <a:pt x="4265372" y="186665"/>
                  </a:cubicBezTo>
                  <a:cubicBezTo>
                    <a:pt x="4264165" y="182606"/>
                    <a:pt x="4264110" y="178547"/>
                    <a:pt x="4264494" y="174433"/>
                  </a:cubicBezTo>
                  <a:cubicBezTo>
                    <a:pt x="4265262" y="166205"/>
                    <a:pt x="4268060" y="157977"/>
                    <a:pt x="4268663" y="149639"/>
                  </a:cubicBezTo>
                  <a:cubicBezTo>
                    <a:pt x="4268992" y="141301"/>
                    <a:pt x="4267895" y="133019"/>
                    <a:pt x="4265646" y="124791"/>
                  </a:cubicBezTo>
                  <a:cubicBezTo>
                    <a:pt x="4264494" y="120677"/>
                    <a:pt x="4263123" y="116563"/>
                    <a:pt x="4261642" y="112503"/>
                  </a:cubicBezTo>
                  <a:cubicBezTo>
                    <a:pt x="4260051" y="108444"/>
                    <a:pt x="4258405" y="104385"/>
                    <a:pt x="4256541" y="100271"/>
                  </a:cubicBezTo>
                  <a:lnTo>
                    <a:pt x="4259722" y="112613"/>
                  </a:lnTo>
                  <a:cubicBezTo>
                    <a:pt x="4260819" y="116727"/>
                    <a:pt x="4261861" y="120841"/>
                    <a:pt x="4262629" y="124955"/>
                  </a:cubicBezTo>
                  <a:cubicBezTo>
                    <a:pt x="4264275" y="133183"/>
                    <a:pt x="4265372" y="141411"/>
                    <a:pt x="4264768" y="149639"/>
                  </a:cubicBezTo>
                  <a:cubicBezTo>
                    <a:pt x="4264494" y="157867"/>
                    <a:pt x="4261642" y="166095"/>
                    <a:pt x="4261532" y="174433"/>
                  </a:cubicBezTo>
                  <a:cubicBezTo>
                    <a:pt x="4261477" y="178217"/>
                    <a:pt x="4261861" y="182002"/>
                    <a:pt x="4263123" y="185732"/>
                  </a:cubicBezTo>
                  <a:cubicBezTo>
                    <a:pt x="4261642" y="185129"/>
                    <a:pt x="4260161" y="184526"/>
                    <a:pt x="4258844" y="183812"/>
                  </a:cubicBezTo>
                  <a:cubicBezTo>
                    <a:pt x="4258570" y="186665"/>
                    <a:pt x="4257418" y="189846"/>
                    <a:pt x="4256541" y="193028"/>
                  </a:cubicBezTo>
                  <a:cubicBezTo>
                    <a:pt x="4256047" y="190889"/>
                    <a:pt x="4255608" y="188804"/>
                    <a:pt x="4255169" y="186665"/>
                  </a:cubicBezTo>
                  <a:cubicBezTo>
                    <a:pt x="4254401" y="182880"/>
                    <a:pt x="4253633" y="179095"/>
                    <a:pt x="4252975" y="175255"/>
                  </a:cubicBezTo>
                  <a:cubicBezTo>
                    <a:pt x="4251604" y="167631"/>
                    <a:pt x="4249739" y="160061"/>
                    <a:pt x="4247106" y="152491"/>
                  </a:cubicBezTo>
                  <a:cubicBezTo>
                    <a:pt x="4244253" y="144922"/>
                    <a:pt x="4240524" y="137407"/>
                    <a:pt x="4234325" y="130221"/>
                  </a:cubicBezTo>
                  <a:lnTo>
                    <a:pt x="4234325" y="130221"/>
                  </a:lnTo>
                  <a:cubicBezTo>
                    <a:pt x="4234325" y="130221"/>
                    <a:pt x="4234325" y="130221"/>
                    <a:pt x="4234325" y="130221"/>
                  </a:cubicBezTo>
                  <a:cubicBezTo>
                    <a:pt x="4231966" y="128246"/>
                    <a:pt x="4230101" y="126107"/>
                    <a:pt x="4227743" y="124023"/>
                  </a:cubicBezTo>
                  <a:cubicBezTo>
                    <a:pt x="4231034" y="117934"/>
                    <a:pt x="4234489" y="111900"/>
                    <a:pt x="4237671" y="105811"/>
                  </a:cubicBezTo>
                  <a:cubicBezTo>
                    <a:pt x="4238055" y="104605"/>
                    <a:pt x="4238165" y="103453"/>
                    <a:pt x="4238274" y="102246"/>
                  </a:cubicBezTo>
                  <a:cubicBezTo>
                    <a:pt x="4236739" y="105208"/>
                    <a:pt x="4233721" y="108006"/>
                    <a:pt x="4230979" y="110803"/>
                  </a:cubicBezTo>
                  <a:cubicBezTo>
                    <a:pt x="4212384" y="130386"/>
                    <a:pt x="4194392" y="150023"/>
                    <a:pt x="4176619" y="169715"/>
                  </a:cubicBezTo>
                  <a:cubicBezTo>
                    <a:pt x="4173109" y="166260"/>
                    <a:pt x="4169489" y="162804"/>
                    <a:pt x="4165923" y="159403"/>
                  </a:cubicBezTo>
                  <a:cubicBezTo>
                    <a:pt x="4166691" y="152875"/>
                    <a:pt x="4166910" y="146403"/>
                    <a:pt x="4166088" y="139875"/>
                  </a:cubicBezTo>
                  <a:cubicBezTo>
                    <a:pt x="4164991" y="130550"/>
                    <a:pt x="4162083" y="121280"/>
                    <a:pt x="4156653" y="112284"/>
                  </a:cubicBezTo>
                  <a:cubicBezTo>
                    <a:pt x="4158518" y="116837"/>
                    <a:pt x="4160109" y="121445"/>
                    <a:pt x="4161041" y="126052"/>
                  </a:cubicBezTo>
                  <a:cubicBezTo>
                    <a:pt x="4162138" y="130660"/>
                    <a:pt x="4162796" y="135268"/>
                    <a:pt x="4163016" y="139930"/>
                  </a:cubicBezTo>
                  <a:cubicBezTo>
                    <a:pt x="4163290" y="145306"/>
                    <a:pt x="4163071" y="150736"/>
                    <a:pt x="4162522" y="156112"/>
                  </a:cubicBezTo>
                  <a:cubicBezTo>
                    <a:pt x="4147493" y="141905"/>
                    <a:pt x="4131640" y="127808"/>
                    <a:pt x="4113648" y="114149"/>
                  </a:cubicBezTo>
                  <a:cubicBezTo>
                    <a:pt x="4118421" y="121170"/>
                    <a:pt x="4124290" y="128082"/>
                    <a:pt x="4129171" y="135103"/>
                  </a:cubicBezTo>
                  <a:cubicBezTo>
                    <a:pt x="4139374" y="149639"/>
                    <a:pt x="4149412" y="164175"/>
                    <a:pt x="4157750" y="178876"/>
                  </a:cubicBezTo>
                  <a:cubicBezTo>
                    <a:pt x="4155885" y="184361"/>
                    <a:pt x="4153472" y="189846"/>
                    <a:pt x="4151058" y="195332"/>
                  </a:cubicBezTo>
                  <a:cubicBezTo>
                    <a:pt x="4150125" y="197416"/>
                    <a:pt x="4149248" y="199446"/>
                    <a:pt x="4148315" y="201530"/>
                  </a:cubicBezTo>
                  <a:cubicBezTo>
                    <a:pt x="4140362" y="206193"/>
                    <a:pt x="4132463" y="210965"/>
                    <a:pt x="4128788" y="216231"/>
                  </a:cubicBezTo>
                  <a:cubicBezTo>
                    <a:pt x="4127142" y="218918"/>
                    <a:pt x="4126923" y="221277"/>
                    <a:pt x="4127691" y="223526"/>
                  </a:cubicBezTo>
                  <a:cubicBezTo>
                    <a:pt x="4125277" y="222374"/>
                    <a:pt x="4122809" y="221222"/>
                    <a:pt x="4120614" y="220070"/>
                  </a:cubicBezTo>
                  <a:cubicBezTo>
                    <a:pt x="4120340" y="218315"/>
                    <a:pt x="4120230" y="216615"/>
                    <a:pt x="4120176" y="214859"/>
                  </a:cubicBezTo>
                  <a:cubicBezTo>
                    <a:pt x="4120176" y="207290"/>
                    <a:pt x="4121712" y="199665"/>
                    <a:pt x="4123577" y="192095"/>
                  </a:cubicBezTo>
                  <a:cubicBezTo>
                    <a:pt x="4125332" y="184471"/>
                    <a:pt x="4126923" y="176846"/>
                    <a:pt x="4126868" y="169167"/>
                  </a:cubicBezTo>
                  <a:cubicBezTo>
                    <a:pt x="4126539" y="161542"/>
                    <a:pt x="4124509" y="153753"/>
                    <a:pt x="4118311" y="146567"/>
                  </a:cubicBezTo>
                  <a:lnTo>
                    <a:pt x="4118311" y="146567"/>
                  </a:lnTo>
                  <a:cubicBezTo>
                    <a:pt x="4118311" y="146567"/>
                    <a:pt x="4118311" y="146567"/>
                    <a:pt x="4118311" y="146567"/>
                  </a:cubicBezTo>
                  <a:cubicBezTo>
                    <a:pt x="4116062" y="145141"/>
                    <a:pt x="4114965" y="143386"/>
                    <a:pt x="4113923" y="141685"/>
                  </a:cubicBezTo>
                  <a:cubicBezTo>
                    <a:pt x="4114636" y="143441"/>
                    <a:pt x="4115404" y="145196"/>
                    <a:pt x="4117488" y="146732"/>
                  </a:cubicBezTo>
                  <a:lnTo>
                    <a:pt x="4117488" y="146732"/>
                  </a:lnTo>
                  <a:cubicBezTo>
                    <a:pt x="4122370" y="154027"/>
                    <a:pt x="4123961" y="161597"/>
                    <a:pt x="4123577" y="169167"/>
                  </a:cubicBezTo>
                  <a:cubicBezTo>
                    <a:pt x="4123467" y="176736"/>
                    <a:pt x="4121437" y="184361"/>
                    <a:pt x="4119792" y="191931"/>
                  </a:cubicBezTo>
                  <a:cubicBezTo>
                    <a:pt x="4118256" y="199555"/>
                    <a:pt x="4116500" y="207235"/>
                    <a:pt x="4117323" y="214859"/>
                  </a:cubicBezTo>
                  <a:cubicBezTo>
                    <a:pt x="4117433" y="216285"/>
                    <a:pt x="4117652" y="217712"/>
                    <a:pt x="4117982" y="219138"/>
                  </a:cubicBezTo>
                  <a:cubicBezTo>
                    <a:pt x="4115184" y="221113"/>
                    <a:pt x="4112716" y="223581"/>
                    <a:pt x="4110851" y="226159"/>
                  </a:cubicBezTo>
                  <a:lnTo>
                    <a:pt x="4107559" y="221771"/>
                  </a:lnTo>
                  <a:lnTo>
                    <a:pt x="4110083" y="213049"/>
                  </a:lnTo>
                  <a:cubicBezTo>
                    <a:pt x="4111180" y="209593"/>
                    <a:pt x="4112057" y="206138"/>
                    <a:pt x="4112661" y="202682"/>
                  </a:cubicBezTo>
                  <a:cubicBezTo>
                    <a:pt x="4113539" y="195771"/>
                    <a:pt x="4113484" y="188804"/>
                    <a:pt x="4111454" y="181893"/>
                  </a:cubicBezTo>
                  <a:cubicBezTo>
                    <a:pt x="4110412" y="178437"/>
                    <a:pt x="4108986" y="175036"/>
                    <a:pt x="4107066" y="171690"/>
                  </a:cubicBezTo>
                  <a:cubicBezTo>
                    <a:pt x="4105091" y="168344"/>
                    <a:pt x="4102733" y="165053"/>
                    <a:pt x="4099825" y="161816"/>
                  </a:cubicBezTo>
                  <a:cubicBezTo>
                    <a:pt x="4104049" y="168454"/>
                    <a:pt x="4107011" y="175255"/>
                    <a:pt x="4108382" y="182057"/>
                  </a:cubicBezTo>
                  <a:cubicBezTo>
                    <a:pt x="4109809" y="188859"/>
                    <a:pt x="4109918" y="195771"/>
                    <a:pt x="4108657" y="202572"/>
                  </a:cubicBezTo>
                  <a:cubicBezTo>
                    <a:pt x="4108218" y="206028"/>
                    <a:pt x="4107450" y="209429"/>
                    <a:pt x="4106463" y="212830"/>
                  </a:cubicBezTo>
                  <a:cubicBezTo>
                    <a:pt x="4105695" y="216285"/>
                    <a:pt x="4104597" y="219686"/>
                    <a:pt x="4104049" y="223142"/>
                  </a:cubicBezTo>
                  <a:cubicBezTo>
                    <a:pt x="4103500" y="226598"/>
                    <a:pt x="4103281" y="230108"/>
                    <a:pt x="4104433" y="233564"/>
                  </a:cubicBezTo>
                  <a:cubicBezTo>
                    <a:pt x="4104927" y="234935"/>
                    <a:pt x="4105749" y="236307"/>
                    <a:pt x="4106737" y="237678"/>
                  </a:cubicBezTo>
                  <a:cubicBezTo>
                    <a:pt x="4104652" y="236581"/>
                    <a:pt x="4102842" y="235429"/>
                    <a:pt x="4101361" y="234168"/>
                  </a:cubicBezTo>
                  <a:cubicBezTo>
                    <a:pt x="4099935" y="229231"/>
                    <a:pt x="4098509" y="224294"/>
                    <a:pt x="4097028" y="219302"/>
                  </a:cubicBezTo>
                  <a:cubicBezTo>
                    <a:pt x="4097906" y="216395"/>
                    <a:pt x="4098454" y="213433"/>
                    <a:pt x="4098619" y="210526"/>
                  </a:cubicBezTo>
                  <a:cubicBezTo>
                    <a:pt x="4098728" y="207674"/>
                    <a:pt x="4098454" y="204821"/>
                    <a:pt x="4097631" y="201969"/>
                  </a:cubicBezTo>
                  <a:cubicBezTo>
                    <a:pt x="4096699" y="199171"/>
                    <a:pt x="4095272" y="196319"/>
                    <a:pt x="4093024" y="193686"/>
                  </a:cubicBezTo>
                  <a:cubicBezTo>
                    <a:pt x="4095931" y="199226"/>
                    <a:pt x="4096479" y="204876"/>
                    <a:pt x="4095547" y="210471"/>
                  </a:cubicBezTo>
                  <a:cubicBezTo>
                    <a:pt x="4095437" y="211239"/>
                    <a:pt x="4095217" y="212007"/>
                    <a:pt x="4095053" y="212830"/>
                  </a:cubicBezTo>
                  <a:cubicBezTo>
                    <a:pt x="4085344" y="181344"/>
                    <a:pt x="4073880" y="149968"/>
                    <a:pt x="4059563" y="118812"/>
                  </a:cubicBezTo>
                  <a:cubicBezTo>
                    <a:pt x="4059179" y="125175"/>
                    <a:pt x="4060605" y="131537"/>
                    <a:pt x="4061044" y="137900"/>
                  </a:cubicBezTo>
                  <a:cubicBezTo>
                    <a:pt x="4061977" y="155508"/>
                    <a:pt x="4064116" y="173116"/>
                    <a:pt x="4063293" y="190724"/>
                  </a:cubicBezTo>
                  <a:cubicBezTo>
                    <a:pt x="4044369" y="168673"/>
                    <a:pt x="4024073" y="146842"/>
                    <a:pt x="4002680" y="125175"/>
                  </a:cubicBezTo>
                  <a:cubicBezTo>
                    <a:pt x="4003174" y="122980"/>
                    <a:pt x="4003778" y="120841"/>
                    <a:pt x="4004491" y="118647"/>
                  </a:cubicBezTo>
                  <a:cubicBezTo>
                    <a:pt x="4003394" y="120512"/>
                    <a:pt x="4002516" y="122322"/>
                    <a:pt x="4001748" y="124187"/>
                  </a:cubicBezTo>
                  <a:cubicBezTo>
                    <a:pt x="3991765" y="114094"/>
                    <a:pt x="3981507" y="104056"/>
                    <a:pt x="3971030" y="94018"/>
                  </a:cubicBezTo>
                  <a:cubicBezTo>
                    <a:pt x="3971305" y="92592"/>
                    <a:pt x="3971524" y="91111"/>
                    <a:pt x="3972018" y="89685"/>
                  </a:cubicBezTo>
                  <a:cubicBezTo>
                    <a:pt x="3971305" y="90946"/>
                    <a:pt x="3970866" y="92208"/>
                    <a:pt x="3970482" y="93469"/>
                  </a:cubicBezTo>
                  <a:cubicBezTo>
                    <a:pt x="3963625" y="86942"/>
                    <a:pt x="3956714" y="80415"/>
                    <a:pt x="3949638" y="73887"/>
                  </a:cubicBezTo>
                  <a:lnTo>
                    <a:pt x="3951119" y="73722"/>
                  </a:lnTo>
                  <a:lnTo>
                    <a:pt x="3947773" y="73722"/>
                  </a:lnTo>
                  <a:cubicBezTo>
                    <a:pt x="3954410" y="83486"/>
                    <a:pt x="3961212" y="93195"/>
                    <a:pt x="3968123" y="102904"/>
                  </a:cubicBezTo>
                  <a:cubicBezTo>
                    <a:pt x="3967630" y="108719"/>
                    <a:pt x="3968343" y="114588"/>
                    <a:pt x="3969659" y="120402"/>
                  </a:cubicBezTo>
                  <a:cubicBezTo>
                    <a:pt x="3971579" y="128027"/>
                    <a:pt x="3974212" y="135597"/>
                    <a:pt x="3977338" y="143112"/>
                  </a:cubicBezTo>
                  <a:cubicBezTo>
                    <a:pt x="3978929" y="146896"/>
                    <a:pt x="3980410" y="150626"/>
                    <a:pt x="3981891" y="154411"/>
                  </a:cubicBezTo>
                  <a:cubicBezTo>
                    <a:pt x="3982714" y="156496"/>
                    <a:pt x="3983537" y="158635"/>
                    <a:pt x="3984305" y="160719"/>
                  </a:cubicBezTo>
                  <a:cubicBezTo>
                    <a:pt x="3981617" y="157757"/>
                    <a:pt x="3978655" y="154795"/>
                    <a:pt x="3976735" y="152053"/>
                  </a:cubicBezTo>
                  <a:cubicBezTo>
                    <a:pt x="3975858" y="152875"/>
                    <a:pt x="3974760" y="153589"/>
                    <a:pt x="3973718" y="154356"/>
                  </a:cubicBezTo>
                  <a:cubicBezTo>
                    <a:pt x="3972786" y="150736"/>
                    <a:pt x="3971030" y="147116"/>
                    <a:pt x="3968836" y="143550"/>
                  </a:cubicBezTo>
                  <a:cubicBezTo>
                    <a:pt x="3969220" y="142947"/>
                    <a:pt x="3969714" y="142344"/>
                    <a:pt x="3970098" y="141685"/>
                  </a:cubicBezTo>
                  <a:cubicBezTo>
                    <a:pt x="3969549" y="142069"/>
                    <a:pt x="3969001" y="142508"/>
                    <a:pt x="3968452" y="142947"/>
                  </a:cubicBezTo>
                  <a:cubicBezTo>
                    <a:pt x="3963461" y="134993"/>
                    <a:pt x="3956001" y="127423"/>
                    <a:pt x="3951009" y="119580"/>
                  </a:cubicBezTo>
                  <a:cubicBezTo>
                    <a:pt x="3945579" y="111681"/>
                    <a:pt x="3941849" y="103617"/>
                    <a:pt x="3938612" y="95444"/>
                  </a:cubicBezTo>
                  <a:cubicBezTo>
                    <a:pt x="3936967" y="91385"/>
                    <a:pt x="3935540" y="87271"/>
                    <a:pt x="3934224" y="83212"/>
                  </a:cubicBezTo>
                  <a:lnTo>
                    <a:pt x="3930055" y="70925"/>
                  </a:lnTo>
                  <a:cubicBezTo>
                    <a:pt x="3930604" y="75039"/>
                    <a:pt x="3931426" y="79153"/>
                    <a:pt x="3932249" y="83322"/>
                  </a:cubicBezTo>
                  <a:cubicBezTo>
                    <a:pt x="3933182" y="87436"/>
                    <a:pt x="3934279" y="91550"/>
                    <a:pt x="3935540" y="95664"/>
                  </a:cubicBezTo>
                  <a:cubicBezTo>
                    <a:pt x="3938174" y="103892"/>
                    <a:pt x="3941958" y="112010"/>
                    <a:pt x="3947114" y="120018"/>
                  </a:cubicBezTo>
                  <a:cubicBezTo>
                    <a:pt x="3952600" y="128027"/>
                    <a:pt x="3960115" y="135651"/>
                    <a:pt x="3965655" y="143550"/>
                  </a:cubicBezTo>
                  <a:cubicBezTo>
                    <a:pt x="3965874" y="143879"/>
                    <a:pt x="3966094" y="144209"/>
                    <a:pt x="3966313" y="144483"/>
                  </a:cubicBezTo>
                  <a:cubicBezTo>
                    <a:pt x="3964393" y="145964"/>
                    <a:pt x="3962528" y="147445"/>
                    <a:pt x="3960773" y="148981"/>
                  </a:cubicBezTo>
                  <a:cubicBezTo>
                    <a:pt x="3952819" y="144373"/>
                    <a:pt x="3940916" y="140149"/>
                    <a:pt x="3936034" y="135597"/>
                  </a:cubicBezTo>
                  <a:cubicBezTo>
                    <a:pt x="3935431" y="134225"/>
                    <a:pt x="3934772" y="132854"/>
                    <a:pt x="3934169" y="131483"/>
                  </a:cubicBezTo>
                  <a:cubicBezTo>
                    <a:pt x="3930000" y="122377"/>
                    <a:pt x="3925173" y="113217"/>
                    <a:pt x="3918042" y="104385"/>
                  </a:cubicBezTo>
                  <a:cubicBezTo>
                    <a:pt x="3910911" y="95609"/>
                    <a:pt x="3902903" y="86887"/>
                    <a:pt x="3893139" y="78495"/>
                  </a:cubicBezTo>
                  <a:cubicBezTo>
                    <a:pt x="3883375" y="70102"/>
                    <a:pt x="3872020" y="62094"/>
                    <a:pt x="3858527" y="54634"/>
                  </a:cubicBezTo>
                  <a:cubicBezTo>
                    <a:pt x="3864561" y="58528"/>
                    <a:pt x="3870320" y="62532"/>
                    <a:pt x="3875531" y="66592"/>
                  </a:cubicBezTo>
                  <a:cubicBezTo>
                    <a:pt x="3880907" y="70651"/>
                    <a:pt x="3885844" y="74765"/>
                    <a:pt x="3890342" y="78988"/>
                  </a:cubicBezTo>
                  <a:cubicBezTo>
                    <a:pt x="3899502" y="87436"/>
                    <a:pt x="3907456" y="96048"/>
                    <a:pt x="3914257" y="104879"/>
                  </a:cubicBezTo>
                  <a:cubicBezTo>
                    <a:pt x="3921608" y="113601"/>
                    <a:pt x="3926380" y="122651"/>
                    <a:pt x="3931152" y="131702"/>
                  </a:cubicBezTo>
                  <a:cubicBezTo>
                    <a:pt x="3932249" y="133732"/>
                    <a:pt x="3933346" y="135816"/>
                    <a:pt x="3934443" y="137846"/>
                  </a:cubicBezTo>
                  <a:cubicBezTo>
                    <a:pt x="3933237" y="140040"/>
                    <a:pt x="3932085" y="142289"/>
                    <a:pt x="3931152" y="144483"/>
                  </a:cubicBezTo>
                  <a:cubicBezTo>
                    <a:pt x="3920840" y="134609"/>
                    <a:pt x="3909924" y="124900"/>
                    <a:pt x="3898679" y="115246"/>
                  </a:cubicBezTo>
                  <a:cubicBezTo>
                    <a:pt x="3896211" y="108499"/>
                    <a:pt x="3894785" y="101643"/>
                    <a:pt x="3893358" y="94896"/>
                  </a:cubicBezTo>
                  <a:cubicBezTo>
                    <a:pt x="3891439" y="99503"/>
                    <a:pt x="3892316" y="104221"/>
                    <a:pt x="3891384" y="108883"/>
                  </a:cubicBezTo>
                  <a:cubicBezTo>
                    <a:pt x="3888202" y="107128"/>
                    <a:pt x="3886337" y="104989"/>
                    <a:pt x="3883266" y="103233"/>
                  </a:cubicBezTo>
                  <a:cubicBezTo>
                    <a:pt x="3885240" y="106799"/>
                    <a:pt x="3889519" y="110145"/>
                    <a:pt x="3890616" y="113820"/>
                  </a:cubicBezTo>
                  <a:cubicBezTo>
                    <a:pt x="3890616" y="115301"/>
                    <a:pt x="3890561" y="116727"/>
                    <a:pt x="3890506" y="118208"/>
                  </a:cubicBezTo>
                  <a:cubicBezTo>
                    <a:pt x="3888531" y="115959"/>
                    <a:pt x="3886447" y="113710"/>
                    <a:pt x="3884143" y="111516"/>
                  </a:cubicBezTo>
                  <a:cubicBezTo>
                    <a:pt x="3876683" y="104550"/>
                    <a:pt x="3867523" y="97748"/>
                    <a:pt x="3855016" y="92153"/>
                  </a:cubicBezTo>
                  <a:lnTo>
                    <a:pt x="3855016" y="92153"/>
                  </a:lnTo>
                  <a:cubicBezTo>
                    <a:pt x="3855016" y="92153"/>
                    <a:pt x="3855016" y="92153"/>
                    <a:pt x="3855016" y="92153"/>
                  </a:cubicBezTo>
                  <a:cubicBezTo>
                    <a:pt x="3851560" y="91166"/>
                    <a:pt x="3848928" y="89794"/>
                    <a:pt x="3846404" y="88423"/>
                  </a:cubicBezTo>
                  <a:cubicBezTo>
                    <a:pt x="3848653" y="89904"/>
                    <a:pt x="3851012" y="91385"/>
                    <a:pt x="3854468" y="92482"/>
                  </a:cubicBezTo>
                  <a:lnTo>
                    <a:pt x="3854358" y="92482"/>
                  </a:lnTo>
                  <a:cubicBezTo>
                    <a:pt x="3865767" y="98406"/>
                    <a:pt x="3874379" y="105098"/>
                    <a:pt x="3881071" y="112120"/>
                  </a:cubicBezTo>
                  <a:cubicBezTo>
                    <a:pt x="3884527" y="115575"/>
                    <a:pt x="3887544" y="119031"/>
                    <a:pt x="3890396" y="122597"/>
                  </a:cubicBezTo>
                  <a:cubicBezTo>
                    <a:pt x="3890287" y="124023"/>
                    <a:pt x="3890232" y="125394"/>
                    <a:pt x="3890122" y="126820"/>
                  </a:cubicBezTo>
                  <a:cubicBezTo>
                    <a:pt x="3889738" y="128521"/>
                    <a:pt x="3889519" y="130166"/>
                    <a:pt x="3889354" y="131867"/>
                  </a:cubicBezTo>
                  <a:cubicBezTo>
                    <a:pt x="3886941" y="129837"/>
                    <a:pt x="3884472" y="127808"/>
                    <a:pt x="3881730" y="125888"/>
                  </a:cubicBezTo>
                  <a:cubicBezTo>
                    <a:pt x="3877561" y="122871"/>
                    <a:pt x="3873008" y="120018"/>
                    <a:pt x="3868126" y="117221"/>
                  </a:cubicBezTo>
                  <a:cubicBezTo>
                    <a:pt x="3863134" y="114478"/>
                    <a:pt x="3857869" y="111791"/>
                    <a:pt x="3852164" y="109322"/>
                  </a:cubicBezTo>
                  <a:cubicBezTo>
                    <a:pt x="3862312" y="114752"/>
                    <a:pt x="3871417" y="120512"/>
                    <a:pt x="3879097" y="126546"/>
                  </a:cubicBezTo>
                  <a:cubicBezTo>
                    <a:pt x="3882717" y="129398"/>
                    <a:pt x="3886063" y="132306"/>
                    <a:pt x="3889135" y="135213"/>
                  </a:cubicBezTo>
                  <a:cubicBezTo>
                    <a:pt x="3888915" y="139107"/>
                    <a:pt x="3888751" y="142947"/>
                    <a:pt x="3888202" y="146842"/>
                  </a:cubicBezTo>
                  <a:cubicBezTo>
                    <a:pt x="3888093" y="146732"/>
                    <a:pt x="3887983" y="146677"/>
                    <a:pt x="3887873" y="146567"/>
                  </a:cubicBezTo>
                  <a:cubicBezTo>
                    <a:pt x="3884362" y="144154"/>
                    <a:pt x="3880413" y="141795"/>
                    <a:pt x="3875860" y="139711"/>
                  </a:cubicBezTo>
                  <a:cubicBezTo>
                    <a:pt x="3880632" y="142508"/>
                    <a:pt x="3884582" y="145525"/>
                    <a:pt x="3888038" y="148652"/>
                  </a:cubicBezTo>
                  <a:cubicBezTo>
                    <a:pt x="3888038" y="148816"/>
                    <a:pt x="3888038" y="148926"/>
                    <a:pt x="3887983" y="149091"/>
                  </a:cubicBezTo>
                  <a:cubicBezTo>
                    <a:pt x="3887489" y="156715"/>
                    <a:pt x="3886721" y="164340"/>
                    <a:pt x="3885734" y="171964"/>
                  </a:cubicBezTo>
                  <a:cubicBezTo>
                    <a:pt x="3867358" y="156112"/>
                    <a:pt x="3848598" y="140314"/>
                    <a:pt x="3827151" y="125175"/>
                  </a:cubicBezTo>
                  <a:cubicBezTo>
                    <a:pt x="3825670" y="124078"/>
                    <a:pt x="3823805" y="122980"/>
                    <a:pt x="3824024" y="121664"/>
                  </a:cubicBezTo>
                  <a:cubicBezTo>
                    <a:pt x="3824079" y="116453"/>
                    <a:pt x="3823969" y="111242"/>
                    <a:pt x="3824353" y="106031"/>
                  </a:cubicBezTo>
                  <a:cubicBezTo>
                    <a:pt x="3825341" y="101972"/>
                    <a:pt x="3825176" y="97858"/>
                    <a:pt x="3824847" y="93744"/>
                  </a:cubicBezTo>
                  <a:cubicBezTo>
                    <a:pt x="3821611" y="106360"/>
                    <a:pt x="3816784" y="118921"/>
                    <a:pt x="3812944" y="131483"/>
                  </a:cubicBezTo>
                  <a:cubicBezTo>
                    <a:pt x="3807075" y="151669"/>
                    <a:pt x="3800108" y="171800"/>
                    <a:pt x="3794843" y="191986"/>
                  </a:cubicBezTo>
                  <a:cubicBezTo>
                    <a:pt x="3794404" y="193357"/>
                    <a:pt x="3794020" y="194783"/>
                    <a:pt x="3793636" y="196154"/>
                  </a:cubicBezTo>
                  <a:cubicBezTo>
                    <a:pt x="3779977" y="193522"/>
                    <a:pt x="3765606" y="191327"/>
                    <a:pt x="3750192" y="189133"/>
                  </a:cubicBezTo>
                  <a:cubicBezTo>
                    <a:pt x="3765661" y="192973"/>
                    <a:pt x="3779319" y="197526"/>
                    <a:pt x="3791771" y="202627"/>
                  </a:cubicBezTo>
                  <a:cubicBezTo>
                    <a:pt x="3789796" y="209429"/>
                    <a:pt x="3787986" y="216231"/>
                    <a:pt x="3786231" y="223032"/>
                  </a:cubicBezTo>
                  <a:cubicBezTo>
                    <a:pt x="3774986" y="215134"/>
                    <a:pt x="3762260" y="207619"/>
                    <a:pt x="3747559" y="200817"/>
                  </a:cubicBezTo>
                  <a:cubicBezTo>
                    <a:pt x="3754361" y="204492"/>
                    <a:pt x="3760888" y="208277"/>
                    <a:pt x="3766922" y="212172"/>
                  </a:cubicBezTo>
                  <a:cubicBezTo>
                    <a:pt x="3773011" y="216011"/>
                    <a:pt x="3778770" y="220015"/>
                    <a:pt x="3784146" y="224075"/>
                  </a:cubicBezTo>
                  <a:cubicBezTo>
                    <a:pt x="3784695" y="224459"/>
                    <a:pt x="3785188" y="224897"/>
                    <a:pt x="3785737" y="225281"/>
                  </a:cubicBezTo>
                  <a:cubicBezTo>
                    <a:pt x="3783378" y="234442"/>
                    <a:pt x="3781184" y="243602"/>
                    <a:pt x="3778990" y="252763"/>
                  </a:cubicBezTo>
                  <a:cubicBezTo>
                    <a:pt x="3771310" y="247442"/>
                    <a:pt x="3762424" y="242450"/>
                    <a:pt x="3751509" y="238227"/>
                  </a:cubicBezTo>
                  <a:lnTo>
                    <a:pt x="3751454" y="238227"/>
                  </a:lnTo>
                  <a:cubicBezTo>
                    <a:pt x="3751454" y="238227"/>
                    <a:pt x="3751454" y="238227"/>
                    <a:pt x="3751454" y="238227"/>
                  </a:cubicBezTo>
                  <a:cubicBezTo>
                    <a:pt x="3747833" y="237349"/>
                    <a:pt x="3744926" y="236087"/>
                    <a:pt x="3742129" y="234771"/>
                  </a:cubicBezTo>
                  <a:cubicBezTo>
                    <a:pt x="3744652" y="236142"/>
                    <a:pt x="3747285" y="237568"/>
                    <a:pt x="3750960" y="238556"/>
                  </a:cubicBezTo>
                  <a:lnTo>
                    <a:pt x="3750850" y="238556"/>
                  </a:lnTo>
                  <a:cubicBezTo>
                    <a:pt x="3761985" y="243438"/>
                    <a:pt x="3770981" y="249088"/>
                    <a:pt x="3778551" y="255012"/>
                  </a:cubicBezTo>
                  <a:cubicBezTo>
                    <a:pt x="3777838" y="258083"/>
                    <a:pt x="3777070" y="261155"/>
                    <a:pt x="3776357" y="264227"/>
                  </a:cubicBezTo>
                  <a:cubicBezTo>
                    <a:pt x="3776247" y="264776"/>
                    <a:pt x="3776137" y="265379"/>
                    <a:pt x="3775973" y="265927"/>
                  </a:cubicBezTo>
                  <a:cubicBezTo>
                    <a:pt x="3775973" y="265927"/>
                    <a:pt x="3775973" y="265927"/>
                    <a:pt x="3775973" y="265927"/>
                  </a:cubicBezTo>
                  <a:cubicBezTo>
                    <a:pt x="3773834" y="264830"/>
                    <a:pt x="3771694" y="263679"/>
                    <a:pt x="3769446" y="262636"/>
                  </a:cubicBezTo>
                  <a:cubicBezTo>
                    <a:pt x="3763905" y="260058"/>
                    <a:pt x="3758146" y="257535"/>
                    <a:pt x="3751947" y="255286"/>
                  </a:cubicBezTo>
                  <a:cubicBezTo>
                    <a:pt x="3760285" y="259071"/>
                    <a:pt x="3768019" y="263020"/>
                    <a:pt x="3775095" y="267189"/>
                  </a:cubicBezTo>
                  <a:cubicBezTo>
                    <a:pt x="3772627" y="270535"/>
                    <a:pt x="3770049" y="273881"/>
                    <a:pt x="3767471" y="277172"/>
                  </a:cubicBezTo>
                  <a:cubicBezTo>
                    <a:pt x="3765496" y="279750"/>
                    <a:pt x="3763521" y="282329"/>
                    <a:pt x="3761602" y="284907"/>
                  </a:cubicBezTo>
                  <a:cubicBezTo>
                    <a:pt x="3760779" y="285949"/>
                    <a:pt x="3760011" y="287046"/>
                    <a:pt x="3759188" y="288143"/>
                  </a:cubicBezTo>
                  <a:cubicBezTo>
                    <a:pt x="3758146" y="284248"/>
                    <a:pt x="3756939" y="280354"/>
                    <a:pt x="3755787" y="276459"/>
                  </a:cubicBezTo>
                  <a:cubicBezTo>
                    <a:pt x="3756007" y="275801"/>
                    <a:pt x="3756336" y="275143"/>
                    <a:pt x="3756500" y="274484"/>
                  </a:cubicBezTo>
                  <a:cubicBezTo>
                    <a:pt x="3757213" y="272016"/>
                    <a:pt x="3757707" y="269493"/>
                    <a:pt x="3757926" y="266970"/>
                  </a:cubicBezTo>
                  <a:cubicBezTo>
                    <a:pt x="3758036" y="264446"/>
                    <a:pt x="3758036" y="261978"/>
                    <a:pt x="3757488" y="259510"/>
                  </a:cubicBezTo>
                  <a:cubicBezTo>
                    <a:pt x="3757378" y="261978"/>
                    <a:pt x="3757159" y="264501"/>
                    <a:pt x="3756555" y="266970"/>
                  </a:cubicBezTo>
                  <a:cubicBezTo>
                    <a:pt x="3756171" y="268999"/>
                    <a:pt x="3755513" y="271029"/>
                    <a:pt x="3754800" y="273004"/>
                  </a:cubicBezTo>
                  <a:cubicBezTo>
                    <a:pt x="3753264" y="268176"/>
                    <a:pt x="3751563" y="263404"/>
                    <a:pt x="3749698" y="258632"/>
                  </a:cubicBezTo>
                  <a:cubicBezTo>
                    <a:pt x="3745913" y="247716"/>
                    <a:pt x="3741635" y="236855"/>
                    <a:pt x="3736972" y="225994"/>
                  </a:cubicBezTo>
                  <a:cubicBezTo>
                    <a:pt x="3738728" y="225665"/>
                    <a:pt x="3740483" y="225281"/>
                    <a:pt x="3742348" y="224952"/>
                  </a:cubicBezTo>
                  <a:cubicBezTo>
                    <a:pt x="3740483" y="225117"/>
                    <a:pt x="3738618" y="225281"/>
                    <a:pt x="3736753" y="225446"/>
                  </a:cubicBezTo>
                  <a:cubicBezTo>
                    <a:pt x="3722875" y="193083"/>
                    <a:pt x="3705542" y="160939"/>
                    <a:pt x="3686837" y="129014"/>
                  </a:cubicBezTo>
                  <a:cubicBezTo>
                    <a:pt x="3686837" y="136200"/>
                    <a:pt x="3689525" y="143331"/>
                    <a:pt x="3690018" y="150571"/>
                  </a:cubicBezTo>
                  <a:cubicBezTo>
                    <a:pt x="3694790" y="176627"/>
                    <a:pt x="3699398" y="202737"/>
                    <a:pt x="3703183" y="228847"/>
                  </a:cubicBezTo>
                  <a:cubicBezTo>
                    <a:pt x="3697917" y="229505"/>
                    <a:pt x="3692761" y="230218"/>
                    <a:pt x="3687605" y="230986"/>
                  </a:cubicBezTo>
                  <a:cubicBezTo>
                    <a:pt x="3687275" y="229834"/>
                    <a:pt x="3687056" y="228682"/>
                    <a:pt x="3686727" y="227530"/>
                  </a:cubicBezTo>
                  <a:cubicBezTo>
                    <a:pt x="3681461" y="210581"/>
                    <a:pt x="3676744" y="193522"/>
                    <a:pt x="3670052" y="176682"/>
                  </a:cubicBezTo>
                  <a:cubicBezTo>
                    <a:pt x="3667638" y="170428"/>
                    <a:pt x="3665280" y="164175"/>
                    <a:pt x="3663250" y="157867"/>
                  </a:cubicBezTo>
                  <a:cubicBezTo>
                    <a:pt x="3662537" y="163078"/>
                    <a:pt x="3663250" y="168289"/>
                    <a:pt x="3663360" y="173500"/>
                  </a:cubicBezTo>
                  <a:cubicBezTo>
                    <a:pt x="3663524" y="178711"/>
                    <a:pt x="3663360" y="183922"/>
                    <a:pt x="3664402" y="189078"/>
                  </a:cubicBezTo>
                  <a:cubicBezTo>
                    <a:pt x="3664896" y="204437"/>
                    <a:pt x="3665005" y="219796"/>
                    <a:pt x="3665060" y="235155"/>
                  </a:cubicBezTo>
                  <a:cubicBezTo>
                    <a:pt x="3657435" y="236800"/>
                    <a:pt x="3649976" y="238775"/>
                    <a:pt x="3642461" y="241134"/>
                  </a:cubicBezTo>
                  <a:cubicBezTo>
                    <a:pt x="3641693" y="232083"/>
                    <a:pt x="3641144" y="222978"/>
                    <a:pt x="3641254" y="213927"/>
                  </a:cubicBezTo>
                  <a:cubicBezTo>
                    <a:pt x="3641254" y="193247"/>
                    <a:pt x="3643229" y="172568"/>
                    <a:pt x="3646246" y="151943"/>
                  </a:cubicBezTo>
                  <a:cubicBezTo>
                    <a:pt x="3653870" y="148048"/>
                    <a:pt x="3662043" y="144318"/>
                    <a:pt x="3670765" y="140808"/>
                  </a:cubicBezTo>
                  <a:cubicBezTo>
                    <a:pt x="3664183" y="143002"/>
                    <a:pt x="3657984" y="145361"/>
                    <a:pt x="3652005" y="147884"/>
                  </a:cubicBezTo>
                  <a:cubicBezTo>
                    <a:pt x="3650140" y="148707"/>
                    <a:pt x="3648330" y="149529"/>
                    <a:pt x="3646520" y="150352"/>
                  </a:cubicBezTo>
                  <a:cubicBezTo>
                    <a:pt x="3647178" y="145964"/>
                    <a:pt x="3647891" y="141576"/>
                    <a:pt x="3648604" y="137242"/>
                  </a:cubicBezTo>
                  <a:cubicBezTo>
                    <a:pt x="3656174" y="132525"/>
                    <a:pt x="3664786" y="128082"/>
                    <a:pt x="3674769" y="124132"/>
                  </a:cubicBezTo>
                  <a:cubicBezTo>
                    <a:pt x="3678554" y="123200"/>
                    <a:pt x="3681406" y="121883"/>
                    <a:pt x="3684149" y="120512"/>
                  </a:cubicBezTo>
                  <a:cubicBezTo>
                    <a:pt x="3681132" y="121774"/>
                    <a:pt x="3678005" y="122980"/>
                    <a:pt x="3674220" y="123803"/>
                  </a:cubicBezTo>
                  <a:lnTo>
                    <a:pt x="3674220" y="123803"/>
                  </a:lnTo>
                  <a:cubicBezTo>
                    <a:pt x="3674220" y="123803"/>
                    <a:pt x="3674166" y="123803"/>
                    <a:pt x="3674166" y="123803"/>
                  </a:cubicBezTo>
                  <a:cubicBezTo>
                    <a:pt x="3664621" y="127094"/>
                    <a:pt x="3656393" y="130934"/>
                    <a:pt x="3648988" y="135048"/>
                  </a:cubicBezTo>
                  <a:cubicBezTo>
                    <a:pt x="3649153" y="134006"/>
                    <a:pt x="3649317" y="132964"/>
                    <a:pt x="3649482" y="131921"/>
                  </a:cubicBezTo>
                  <a:cubicBezTo>
                    <a:pt x="3650963" y="121993"/>
                    <a:pt x="3653047" y="112065"/>
                    <a:pt x="3655187" y="102191"/>
                  </a:cubicBezTo>
                  <a:cubicBezTo>
                    <a:pt x="3657819" y="100600"/>
                    <a:pt x="3660507" y="99065"/>
                    <a:pt x="3663305" y="97529"/>
                  </a:cubicBezTo>
                  <a:cubicBezTo>
                    <a:pt x="3669997" y="93744"/>
                    <a:pt x="3677183" y="90124"/>
                    <a:pt x="3684588" y="86558"/>
                  </a:cubicBezTo>
                  <a:cubicBezTo>
                    <a:pt x="3674166" y="90892"/>
                    <a:pt x="3664567" y="95499"/>
                    <a:pt x="3655626" y="100381"/>
                  </a:cubicBezTo>
                  <a:cubicBezTo>
                    <a:pt x="3656942" y="94402"/>
                    <a:pt x="3658258" y="88478"/>
                    <a:pt x="3659520" y="82499"/>
                  </a:cubicBezTo>
                  <a:cubicBezTo>
                    <a:pt x="3655735" y="89520"/>
                    <a:pt x="3652663" y="96596"/>
                    <a:pt x="3649701" y="103672"/>
                  </a:cubicBezTo>
                  <a:cubicBezTo>
                    <a:pt x="3646904" y="105263"/>
                    <a:pt x="3644161" y="106854"/>
                    <a:pt x="3641473" y="108444"/>
                  </a:cubicBezTo>
                  <a:cubicBezTo>
                    <a:pt x="3628692" y="116234"/>
                    <a:pt x="3617558" y="124462"/>
                    <a:pt x="3607245" y="132854"/>
                  </a:cubicBezTo>
                  <a:cubicBezTo>
                    <a:pt x="3596933" y="141247"/>
                    <a:pt x="3588760" y="150078"/>
                    <a:pt x="3581299" y="158854"/>
                  </a:cubicBezTo>
                  <a:cubicBezTo>
                    <a:pt x="3580148" y="160171"/>
                    <a:pt x="3579051" y="161487"/>
                    <a:pt x="3577953" y="162804"/>
                  </a:cubicBezTo>
                  <a:cubicBezTo>
                    <a:pt x="3572304" y="166534"/>
                    <a:pt x="3561443" y="169715"/>
                    <a:pt x="3552392" y="173226"/>
                  </a:cubicBezTo>
                  <a:cubicBezTo>
                    <a:pt x="3551514" y="170703"/>
                    <a:pt x="3550637" y="168234"/>
                    <a:pt x="3549759" y="165711"/>
                  </a:cubicBezTo>
                  <a:cubicBezTo>
                    <a:pt x="3557274" y="159403"/>
                    <a:pt x="3565612" y="153259"/>
                    <a:pt x="3572742" y="146787"/>
                  </a:cubicBezTo>
                  <a:cubicBezTo>
                    <a:pt x="3580861" y="139107"/>
                    <a:pt x="3587608" y="131208"/>
                    <a:pt x="3593203" y="123200"/>
                  </a:cubicBezTo>
                  <a:cubicBezTo>
                    <a:pt x="3596000" y="119196"/>
                    <a:pt x="3598578" y="115191"/>
                    <a:pt x="3601047" y="111132"/>
                  </a:cubicBezTo>
                  <a:cubicBezTo>
                    <a:pt x="3603350" y="107073"/>
                    <a:pt x="3605709" y="103069"/>
                    <a:pt x="3607848" y="99010"/>
                  </a:cubicBezTo>
                  <a:lnTo>
                    <a:pt x="3599182" y="110968"/>
                  </a:lnTo>
                  <a:cubicBezTo>
                    <a:pt x="3596329" y="114972"/>
                    <a:pt x="3593422" y="118921"/>
                    <a:pt x="3590295" y="122871"/>
                  </a:cubicBezTo>
                  <a:cubicBezTo>
                    <a:pt x="3584097" y="130770"/>
                    <a:pt x="3577405" y="138614"/>
                    <a:pt x="3569122" y="146128"/>
                  </a:cubicBezTo>
                  <a:cubicBezTo>
                    <a:pt x="3563034" y="151943"/>
                    <a:pt x="3555628" y="157483"/>
                    <a:pt x="3548881" y="163243"/>
                  </a:cubicBezTo>
                  <a:cubicBezTo>
                    <a:pt x="3547675" y="159897"/>
                    <a:pt x="3546523" y="156605"/>
                    <a:pt x="3545371" y="153259"/>
                  </a:cubicBezTo>
                  <a:cubicBezTo>
                    <a:pt x="3547071" y="150846"/>
                    <a:pt x="3548772" y="148432"/>
                    <a:pt x="3550308" y="145964"/>
                  </a:cubicBezTo>
                  <a:cubicBezTo>
                    <a:pt x="3554806" y="138504"/>
                    <a:pt x="3558371" y="130934"/>
                    <a:pt x="3559523" y="123255"/>
                  </a:cubicBezTo>
                  <a:lnTo>
                    <a:pt x="3559523" y="123255"/>
                  </a:lnTo>
                  <a:cubicBezTo>
                    <a:pt x="3559194" y="120677"/>
                    <a:pt x="3559742" y="118044"/>
                    <a:pt x="3559304" y="115466"/>
                  </a:cubicBezTo>
                  <a:cubicBezTo>
                    <a:pt x="3559194" y="118044"/>
                    <a:pt x="3558261" y="120622"/>
                    <a:pt x="3558261" y="123255"/>
                  </a:cubicBezTo>
                  <a:cubicBezTo>
                    <a:pt x="3555957" y="130825"/>
                    <a:pt x="3552008" y="138284"/>
                    <a:pt x="3547016" y="145635"/>
                  </a:cubicBezTo>
                  <a:cubicBezTo>
                    <a:pt x="3546139" y="147006"/>
                    <a:pt x="3545151" y="148432"/>
                    <a:pt x="3544164" y="149804"/>
                  </a:cubicBezTo>
                  <a:cubicBezTo>
                    <a:pt x="3544164" y="149749"/>
                    <a:pt x="3544164" y="149639"/>
                    <a:pt x="3544109" y="149584"/>
                  </a:cubicBezTo>
                  <a:cubicBezTo>
                    <a:pt x="3541202" y="141740"/>
                    <a:pt x="3538076" y="133896"/>
                    <a:pt x="3534565" y="126162"/>
                  </a:cubicBezTo>
                  <a:cubicBezTo>
                    <a:pt x="3535497" y="136803"/>
                    <a:pt x="3536814" y="147445"/>
                    <a:pt x="3538021" y="158086"/>
                  </a:cubicBezTo>
                  <a:cubicBezTo>
                    <a:pt x="3535607" y="161268"/>
                    <a:pt x="3533139" y="164395"/>
                    <a:pt x="3530670" y="167576"/>
                  </a:cubicBezTo>
                  <a:cubicBezTo>
                    <a:pt x="3527818" y="171196"/>
                    <a:pt x="3525020" y="174872"/>
                    <a:pt x="3522332" y="178547"/>
                  </a:cubicBezTo>
                  <a:cubicBezTo>
                    <a:pt x="3519535" y="182222"/>
                    <a:pt x="3516793" y="185897"/>
                    <a:pt x="3514708" y="189627"/>
                  </a:cubicBezTo>
                  <a:cubicBezTo>
                    <a:pt x="3514324" y="190230"/>
                    <a:pt x="3514050" y="190889"/>
                    <a:pt x="3513721" y="191492"/>
                  </a:cubicBezTo>
                  <a:cubicBezTo>
                    <a:pt x="3511911" y="193522"/>
                    <a:pt x="3510704" y="195551"/>
                    <a:pt x="3510758" y="197635"/>
                  </a:cubicBezTo>
                  <a:cubicBezTo>
                    <a:pt x="3510758" y="197910"/>
                    <a:pt x="3510758" y="198239"/>
                    <a:pt x="3510868" y="198513"/>
                  </a:cubicBezTo>
                  <a:cubicBezTo>
                    <a:pt x="3510649" y="199336"/>
                    <a:pt x="3510429" y="200214"/>
                    <a:pt x="3510320" y="201036"/>
                  </a:cubicBezTo>
                  <a:cubicBezTo>
                    <a:pt x="3510265" y="201530"/>
                    <a:pt x="3510265" y="201969"/>
                    <a:pt x="3510210" y="202463"/>
                  </a:cubicBezTo>
                  <a:cubicBezTo>
                    <a:pt x="3507961" y="201091"/>
                    <a:pt x="3505986" y="199610"/>
                    <a:pt x="3504725" y="197910"/>
                  </a:cubicBezTo>
                  <a:cubicBezTo>
                    <a:pt x="3504121" y="196867"/>
                    <a:pt x="3504012" y="195771"/>
                    <a:pt x="3503957" y="194509"/>
                  </a:cubicBezTo>
                  <a:cubicBezTo>
                    <a:pt x="3501763" y="197306"/>
                    <a:pt x="3499623" y="199884"/>
                    <a:pt x="3497813" y="202408"/>
                  </a:cubicBezTo>
                  <a:cubicBezTo>
                    <a:pt x="3497319" y="202188"/>
                    <a:pt x="3496771" y="201914"/>
                    <a:pt x="3496277" y="201695"/>
                  </a:cubicBezTo>
                  <a:lnTo>
                    <a:pt x="3500556" y="195277"/>
                  </a:lnTo>
                  <a:cubicBezTo>
                    <a:pt x="3502805" y="191821"/>
                    <a:pt x="3504396" y="188310"/>
                    <a:pt x="3506370" y="184855"/>
                  </a:cubicBezTo>
                  <a:cubicBezTo>
                    <a:pt x="3509771" y="177888"/>
                    <a:pt x="3513227" y="170867"/>
                    <a:pt x="3515256" y="163791"/>
                  </a:cubicBezTo>
                  <a:cubicBezTo>
                    <a:pt x="3516244" y="160226"/>
                    <a:pt x="3516957" y="156715"/>
                    <a:pt x="3517231" y="153150"/>
                  </a:cubicBezTo>
                  <a:cubicBezTo>
                    <a:pt x="3517451" y="149584"/>
                    <a:pt x="3517341" y="146019"/>
                    <a:pt x="3516628" y="142508"/>
                  </a:cubicBezTo>
                  <a:cubicBezTo>
                    <a:pt x="3516409" y="146074"/>
                    <a:pt x="3516134" y="149584"/>
                    <a:pt x="3515256" y="153150"/>
                  </a:cubicBezTo>
                  <a:cubicBezTo>
                    <a:pt x="3514543" y="156660"/>
                    <a:pt x="3513501" y="160226"/>
                    <a:pt x="3512185" y="163681"/>
                  </a:cubicBezTo>
                  <a:cubicBezTo>
                    <a:pt x="3509607" y="170648"/>
                    <a:pt x="3506206" y="177614"/>
                    <a:pt x="3502476" y="184580"/>
                  </a:cubicBezTo>
                  <a:cubicBezTo>
                    <a:pt x="3500666" y="188091"/>
                    <a:pt x="3499185" y="191547"/>
                    <a:pt x="3497045" y="195002"/>
                  </a:cubicBezTo>
                  <a:cubicBezTo>
                    <a:pt x="3495948" y="196813"/>
                    <a:pt x="3494741" y="198678"/>
                    <a:pt x="3493589" y="200488"/>
                  </a:cubicBezTo>
                  <a:cubicBezTo>
                    <a:pt x="3490079" y="198842"/>
                    <a:pt x="3486623" y="197197"/>
                    <a:pt x="3483058" y="195606"/>
                  </a:cubicBezTo>
                  <a:cubicBezTo>
                    <a:pt x="3483277" y="194070"/>
                    <a:pt x="3483497" y="192534"/>
                    <a:pt x="3483552" y="190998"/>
                  </a:cubicBezTo>
                  <a:cubicBezTo>
                    <a:pt x="3483552" y="188310"/>
                    <a:pt x="3483442" y="185623"/>
                    <a:pt x="3482784" y="182935"/>
                  </a:cubicBezTo>
                  <a:cubicBezTo>
                    <a:pt x="3482509" y="185623"/>
                    <a:pt x="3482290" y="188310"/>
                    <a:pt x="3481632" y="190943"/>
                  </a:cubicBezTo>
                  <a:cubicBezTo>
                    <a:pt x="3481412" y="192150"/>
                    <a:pt x="3480973" y="193302"/>
                    <a:pt x="3480644" y="194509"/>
                  </a:cubicBezTo>
                  <a:cubicBezTo>
                    <a:pt x="3474720" y="191821"/>
                    <a:pt x="3468796" y="189133"/>
                    <a:pt x="3462817" y="186500"/>
                  </a:cubicBezTo>
                  <a:cubicBezTo>
                    <a:pt x="3462433" y="186445"/>
                    <a:pt x="3461665" y="186336"/>
                    <a:pt x="3461281" y="186281"/>
                  </a:cubicBezTo>
                  <a:cubicBezTo>
                    <a:pt x="3467479" y="190230"/>
                    <a:pt x="3473568" y="194180"/>
                    <a:pt x="3479602" y="198184"/>
                  </a:cubicBezTo>
                  <a:cubicBezTo>
                    <a:pt x="3479492" y="198403"/>
                    <a:pt x="3479492" y="198678"/>
                    <a:pt x="3479383" y="198952"/>
                  </a:cubicBezTo>
                  <a:cubicBezTo>
                    <a:pt x="3477463" y="204218"/>
                    <a:pt x="3475049" y="209484"/>
                    <a:pt x="3472361" y="214750"/>
                  </a:cubicBezTo>
                  <a:cubicBezTo>
                    <a:pt x="3469948" y="219906"/>
                    <a:pt x="3466876" y="224952"/>
                    <a:pt x="3465285" y="230218"/>
                  </a:cubicBezTo>
                  <a:cubicBezTo>
                    <a:pt x="3448171" y="213652"/>
                    <a:pt x="3428589" y="197471"/>
                    <a:pt x="3406428" y="181947"/>
                  </a:cubicBezTo>
                  <a:cubicBezTo>
                    <a:pt x="3406099" y="181728"/>
                    <a:pt x="3405825" y="181509"/>
                    <a:pt x="3405496" y="181344"/>
                  </a:cubicBezTo>
                  <a:cubicBezTo>
                    <a:pt x="3405770" y="181070"/>
                    <a:pt x="3405989" y="180850"/>
                    <a:pt x="3406264" y="180576"/>
                  </a:cubicBezTo>
                  <a:cubicBezTo>
                    <a:pt x="3405989" y="180796"/>
                    <a:pt x="3405715" y="181015"/>
                    <a:pt x="3405386" y="181234"/>
                  </a:cubicBezTo>
                  <a:cubicBezTo>
                    <a:pt x="3400065" y="177559"/>
                    <a:pt x="3394580" y="173884"/>
                    <a:pt x="3388985" y="170264"/>
                  </a:cubicBezTo>
                  <a:cubicBezTo>
                    <a:pt x="3390576" y="168344"/>
                    <a:pt x="3392331" y="166479"/>
                    <a:pt x="3394306" y="164614"/>
                  </a:cubicBezTo>
                  <a:lnTo>
                    <a:pt x="3394251" y="164614"/>
                  </a:lnTo>
                  <a:cubicBezTo>
                    <a:pt x="3396938" y="163188"/>
                    <a:pt x="3398365" y="161487"/>
                    <a:pt x="3399681" y="159842"/>
                  </a:cubicBezTo>
                  <a:cubicBezTo>
                    <a:pt x="3398036" y="161487"/>
                    <a:pt x="3396280" y="163133"/>
                    <a:pt x="3393538" y="164449"/>
                  </a:cubicBezTo>
                  <a:lnTo>
                    <a:pt x="3393538" y="164449"/>
                  </a:lnTo>
                  <a:cubicBezTo>
                    <a:pt x="3393538" y="164449"/>
                    <a:pt x="3393538" y="164449"/>
                    <a:pt x="3393538" y="164449"/>
                  </a:cubicBezTo>
                  <a:cubicBezTo>
                    <a:pt x="3391398" y="166095"/>
                    <a:pt x="3389588" y="167795"/>
                    <a:pt x="3387833" y="169496"/>
                  </a:cubicBezTo>
                  <a:cubicBezTo>
                    <a:pt x="3377246" y="162694"/>
                    <a:pt x="3366166" y="156002"/>
                    <a:pt x="3354647" y="149420"/>
                  </a:cubicBezTo>
                  <a:cubicBezTo>
                    <a:pt x="3355908" y="146951"/>
                    <a:pt x="3357280" y="144483"/>
                    <a:pt x="3358761" y="142014"/>
                  </a:cubicBezTo>
                  <a:cubicBezTo>
                    <a:pt x="3361394" y="137462"/>
                    <a:pt x="3364685" y="133019"/>
                    <a:pt x="3368250" y="128576"/>
                  </a:cubicBezTo>
                  <a:cubicBezTo>
                    <a:pt x="3361778" y="134939"/>
                    <a:pt x="3356731" y="141576"/>
                    <a:pt x="3352672" y="148268"/>
                  </a:cubicBezTo>
                  <a:cubicBezTo>
                    <a:pt x="3351191" y="147445"/>
                    <a:pt x="3349765" y="146622"/>
                    <a:pt x="3348229" y="145799"/>
                  </a:cubicBezTo>
                  <a:cubicBezTo>
                    <a:pt x="3353769" y="135816"/>
                    <a:pt x="3359309" y="125833"/>
                    <a:pt x="3364575" y="115850"/>
                  </a:cubicBezTo>
                  <a:cubicBezTo>
                    <a:pt x="3365892" y="113655"/>
                    <a:pt x="3367263" y="111516"/>
                    <a:pt x="3367702" y="109267"/>
                  </a:cubicBezTo>
                  <a:cubicBezTo>
                    <a:pt x="3357664" y="119634"/>
                    <a:pt x="3347900" y="130002"/>
                    <a:pt x="3338301" y="140424"/>
                  </a:cubicBezTo>
                  <a:cubicBezTo>
                    <a:pt x="3318170" y="129727"/>
                    <a:pt x="3296722" y="119415"/>
                    <a:pt x="3273684" y="109706"/>
                  </a:cubicBezTo>
                  <a:cubicBezTo>
                    <a:pt x="3293596" y="122432"/>
                    <a:pt x="3312739" y="135432"/>
                    <a:pt x="3330786" y="148652"/>
                  </a:cubicBezTo>
                  <a:cubicBezTo>
                    <a:pt x="3325300" y="154631"/>
                    <a:pt x="3319870" y="160555"/>
                    <a:pt x="3314495" y="166534"/>
                  </a:cubicBezTo>
                  <a:cubicBezTo>
                    <a:pt x="3314220" y="165821"/>
                    <a:pt x="3314056" y="165108"/>
                    <a:pt x="3313781" y="164449"/>
                  </a:cubicBezTo>
                  <a:cubicBezTo>
                    <a:pt x="3312190" y="160390"/>
                    <a:pt x="3310545" y="156331"/>
                    <a:pt x="3308680" y="152217"/>
                  </a:cubicBezTo>
                  <a:lnTo>
                    <a:pt x="3311861" y="164559"/>
                  </a:lnTo>
                  <a:cubicBezTo>
                    <a:pt x="3312245" y="165821"/>
                    <a:pt x="3312465" y="167137"/>
                    <a:pt x="3312794" y="168399"/>
                  </a:cubicBezTo>
                  <a:cubicBezTo>
                    <a:pt x="3310819" y="170593"/>
                    <a:pt x="3308735" y="172787"/>
                    <a:pt x="3306760" y="175036"/>
                  </a:cubicBezTo>
                  <a:cubicBezTo>
                    <a:pt x="3305169" y="173829"/>
                    <a:pt x="3304456" y="172458"/>
                    <a:pt x="3303633" y="171087"/>
                  </a:cubicBezTo>
                  <a:cubicBezTo>
                    <a:pt x="3290908" y="153369"/>
                    <a:pt x="3276262" y="135871"/>
                    <a:pt x="3259751" y="118702"/>
                  </a:cubicBezTo>
                  <a:cubicBezTo>
                    <a:pt x="3264853" y="129672"/>
                    <a:pt x="3270228" y="140698"/>
                    <a:pt x="3275165" y="151669"/>
                  </a:cubicBezTo>
                  <a:cubicBezTo>
                    <a:pt x="3279498" y="162036"/>
                    <a:pt x="3283448" y="172458"/>
                    <a:pt x="3287232" y="182880"/>
                  </a:cubicBezTo>
                  <a:cubicBezTo>
                    <a:pt x="3287013" y="182606"/>
                    <a:pt x="3286848" y="182331"/>
                    <a:pt x="3286629" y="182057"/>
                  </a:cubicBezTo>
                  <a:lnTo>
                    <a:pt x="3286629" y="182057"/>
                  </a:lnTo>
                  <a:cubicBezTo>
                    <a:pt x="3286629" y="182057"/>
                    <a:pt x="3286629" y="182057"/>
                    <a:pt x="3286629" y="182057"/>
                  </a:cubicBezTo>
                  <a:cubicBezTo>
                    <a:pt x="3283886" y="179753"/>
                    <a:pt x="3281967" y="177285"/>
                    <a:pt x="3279114" y="174981"/>
                  </a:cubicBezTo>
                  <a:cubicBezTo>
                    <a:pt x="3281473" y="177395"/>
                    <a:pt x="3283009" y="179863"/>
                    <a:pt x="3285422" y="182277"/>
                  </a:cubicBezTo>
                  <a:cubicBezTo>
                    <a:pt x="3286958" y="184526"/>
                    <a:pt x="3288220" y="186720"/>
                    <a:pt x="3289482" y="188969"/>
                  </a:cubicBezTo>
                  <a:cubicBezTo>
                    <a:pt x="3289701" y="189517"/>
                    <a:pt x="3289920" y="190066"/>
                    <a:pt x="3290085" y="190669"/>
                  </a:cubicBezTo>
                  <a:cubicBezTo>
                    <a:pt x="3290469" y="191876"/>
                    <a:pt x="3291017" y="193192"/>
                    <a:pt x="3289811" y="194344"/>
                  </a:cubicBezTo>
                  <a:cubicBezTo>
                    <a:pt x="3283941" y="200817"/>
                    <a:pt x="3278401" y="207344"/>
                    <a:pt x="3272861" y="213872"/>
                  </a:cubicBezTo>
                  <a:cubicBezTo>
                    <a:pt x="3270338" y="211349"/>
                    <a:pt x="3267705" y="208880"/>
                    <a:pt x="3264633" y="206467"/>
                  </a:cubicBezTo>
                  <a:cubicBezTo>
                    <a:pt x="3267266" y="209264"/>
                    <a:pt x="3269789" y="212007"/>
                    <a:pt x="3272038" y="214859"/>
                  </a:cubicBezTo>
                  <a:cubicBezTo>
                    <a:pt x="3266937" y="220948"/>
                    <a:pt x="3261835" y="227037"/>
                    <a:pt x="3256625" y="233125"/>
                  </a:cubicBezTo>
                  <a:cubicBezTo>
                    <a:pt x="3254156" y="226817"/>
                    <a:pt x="3251633" y="220509"/>
                    <a:pt x="3249000" y="214146"/>
                  </a:cubicBezTo>
                  <a:cubicBezTo>
                    <a:pt x="3249713" y="213543"/>
                    <a:pt x="3250426" y="212940"/>
                    <a:pt x="3251139" y="212391"/>
                  </a:cubicBezTo>
                  <a:cubicBezTo>
                    <a:pt x="3254759" y="209484"/>
                    <a:pt x="3258764" y="206631"/>
                    <a:pt x="3262987" y="203834"/>
                  </a:cubicBezTo>
                  <a:cubicBezTo>
                    <a:pt x="3257721" y="206796"/>
                    <a:pt x="3252949" y="209977"/>
                    <a:pt x="3248561" y="213159"/>
                  </a:cubicBezTo>
                  <a:cubicBezTo>
                    <a:pt x="3245489" y="205754"/>
                    <a:pt x="3242308" y="198349"/>
                    <a:pt x="3238907" y="190998"/>
                  </a:cubicBezTo>
                  <a:cubicBezTo>
                    <a:pt x="3240333" y="199775"/>
                    <a:pt x="3241814" y="208551"/>
                    <a:pt x="3243131" y="217383"/>
                  </a:cubicBezTo>
                  <a:cubicBezTo>
                    <a:pt x="3241650" y="218589"/>
                    <a:pt x="3240223" y="219741"/>
                    <a:pt x="3238852" y="221003"/>
                  </a:cubicBezTo>
                  <a:cubicBezTo>
                    <a:pt x="3233092" y="226104"/>
                    <a:pt x="3228265" y="231370"/>
                    <a:pt x="3223877" y="236636"/>
                  </a:cubicBezTo>
                  <a:cubicBezTo>
                    <a:pt x="3220915" y="234661"/>
                    <a:pt x="3217953" y="232741"/>
                    <a:pt x="3214717" y="230822"/>
                  </a:cubicBezTo>
                  <a:cubicBezTo>
                    <a:pt x="3213346" y="229999"/>
                    <a:pt x="3211919" y="229231"/>
                    <a:pt x="3210493" y="228408"/>
                  </a:cubicBezTo>
                  <a:cubicBezTo>
                    <a:pt x="3210767" y="227201"/>
                    <a:pt x="3211151" y="225940"/>
                    <a:pt x="3211425" y="224733"/>
                  </a:cubicBezTo>
                  <a:cubicBezTo>
                    <a:pt x="3211974" y="221826"/>
                    <a:pt x="3212523" y="218918"/>
                    <a:pt x="3212852" y="216011"/>
                  </a:cubicBezTo>
                  <a:lnTo>
                    <a:pt x="3210054" y="224678"/>
                  </a:lnTo>
                  <a:cubicBezTo>
                    <a:pt x="3209725" y="225665"/>
                    <a:pt x="3209396" y="226653"/>
                    <a:pt x="3209067" y="227640"/>
                  </a:cubicBezTo>
                  <a:cubicBezTo>
                    <a:pt x="3201497" y="223471"/>
                    <a:pt x="3193269" y="219522"/>
                    <a:pt x="3184219" y="215901"/>
                  </a:cubicBezTo>
                  <a:cubicBezTo>
                    <a:pt x="3189484" y="218315"/>
                    <a:pt x="3194586" y="220838"/>
                    <a:pt x="3199303" y="223416"/>
                  </a:cubicBezTo>
                  <a:cubicBezTo>
                    <a:pt x="3202594" y="225172"/>
                    <a:pt x="3205666" y="226927"/>
                    <a:pt x="3208683" y="228737"/>
                  </a:cubicBezTo>
                  <a:cubicBezTo>
                    <a:pt x="3208189" y="230273"/>
                    <a:pt x="3207695" y="231809"/>
                    <a:pt x="3207092" y="233345"/>
                  </a:cubicBezTo>
                  <a:cubicBezTo>
                    <a:pt x="3205556" y="237459"/>
                    <a:pt x="3203746" y="241628"/>
                    <a:pt x="3201497" y="245687"/>
                  </a:cubicBezTo>
                  <a:cubicBezTo>
                    <a:pt x="3198480" y="244370"/>
                    <a:pt x="3195354" y="243163"/>
                    <a:pt x="3191898" y="242012"/>
                  </a:cubicBezTo>
                  <a:lnTo>
                    <a:pt x="3191898" y="242012"/>
                  </a:lnTo>
                  <a:cubicBezTo>
                    <a:pt x="3191898" y="242012"/>
                    <a:pt x="3191898" y="242012"/>
                    <a:pt x="3191898" y="242012"/>
                  </a:cubicBezTo>
                  <a:cubicBezTo>
                    <a:pt x="3191733" y="242012"/>
                    <a:pt x="3191624" y="241902"/>
                    <a:pt x="3191459" y="241902"/>
                  </a:cubicBezTo>
                  <a:cubicBezTo>
                    <a:pt x="3189265" y="238720"/>
                    <a:pt x="3187016" y="235594"/>
                    <a:pt x="3184712" y="232412"/>
                  </a:cubicBezTo>
                  <a:cubicBezTo>
                    <a:pt x="3184383" y="231480"/>
                    <a:pt x="3184054" y="230547"/>
                    <a:pt x="3183505" y="229670"/>
                  </a:cubicBezTo>
                  <a:cubicBezTo>
                    <a:pt x="3183725" y="230218"/>
                    <a:pt x="3183780" y="230767"/>
                    <a:pt x="3183889" y="231315"/>
                  </a:cubicBezTo>
                  <a:cubicBezTo>
                    <a:pt x="3175223" y="219467"/>
                    <a:pt x="3165733" y="207783"/>
                    <a:pt x="3155366" y="196209"/>
                  </a:cubicBezTo>
                  <a:cubicBezTo>
                    <a:pt x="3153062" y="194344"/>
                    <a:pt x="3154927" y="192260"/>
                    <a:pt x="3156079" y="190340"/>
                  </a:cubicBezTo>
                  <a:cubicBezTo>
                    <a:pt x="3171218" y="164833"/>
                    <a:pt x="3185535" y="139272"/>
                    <a:pt x="3199138" y="113601"/>
                  </a:cubicBezTo>
                  <a:cubicBezTo>
                    <a:pt x="3199577" y="112394"/>
                    <a:pt x="3199577" y="111242"/>
                    <a:pt x="3199742" y="110035"/>
                  </a:cubicBezTo>
                  <a:cubicBezTo>
                    <a:pt x="3198206" y="112997"/>
                    <a:pt x="3195189" y="115795"/>
                    <a:pt x="3192392" y="118592"/>
                  </a:cubicBezTo>
                  <a:cubicBezTo>
                    <a:pt x="3173796" y="138175"/>
                    <a:pt x="3155805" y="157812"/>
                    <a:pt x="3138032" y="177504"/>
                  </a:cubicBezTo>
                  <a:cubicBezTo>
                    <a:pt x="3118834" y="158635"/>
                    <a:pt x="3098757" y="139930"/>
                    <a:pt x="3075116" y="121938"/>
                  </a:cubicBezTo>
                  <a:cubicBezTo>
                    <a:pt x="3079888" y="128959"/>
                    <a:pt x="3085757" y="135871"/>
                    <a:pt x="3090639" y="142892"/>
                  </a:cubicBezTo>
                  <a:cubicBezTo>
                    <a:pt x="3102433" y="159677"/>
                    <a:pt x="3114171" y="176517"/>
                    <a:pt x="3123112" y="193631"/>
                  </a:cubicBezTo>
                  <a:cubicBezTo>
                    <a:pt x="3118230" y="201201"/>
                    <a:pt x="3110276" y="208496"/>
                    <a:pt x="3104572" y="216066"/>
                  </a:cubicBezTo>
                  <a:cubicBezTo>
                    <a:pt x="3098922" y="222703"/>
                    <a:pt x="3093382" y="229286"/>
                    <a:pt x="3087952" y="235923"/>
                  </a:cubicBezTo>
                  <a:cubicBezTo>
                    <a:pt x="3088993" y="230383"/>
                    <a:pt x="3090091" y="224897"/>
                    <a:pt x="3091846" y="219412"/>
                  </a:cubicBezTo>
                  <a:cubicBezTo>
                    <a:pt x="3094040" y="211842"/>
                    <a:pt x="3097221" y="204328"/>
                    <a:pt x="3102103" y="196922"/>
                  </a:cubicBezTo>
                  <a:lnTo>
                    <a:pt x="3102103" y="196922"/>
                  </a:lnTo>
                  <a:cubicBezTo>
                    <a:pt x="3104517" y="194509"/>
                    <a:pt x="3106053" y="191986"/>
                    <a:pt x="3108357" y="189517"/>
                  </a:cubicBezTo>
                  <a:cubicBezTo>
                    <a:pt x="3105559" y="191876"/>
                    <a:pt x="3103639" y="194399"/>
                    <a:pt x="3100952" y="196703"/>
                  </a:cubicBezTo>
                  <a:lnTo>
                    <a:pt x="3100952" y="196703"/>
                  </a:lnTo>
                  <a:cubicBezTo>
                    <a:pt x="3100952" y="196703"/>
                    <a:pt x="3100952" y="196703"/>
                    <a:pt x="3100952" y="196703"/>
                  </a:cubicBezTo>
                  <a:cubicBezTo>
                    <a:pt x="3094918" y="203998"/>
                    <a:pt x="3091243" y="211568"/>
                    <a:pt x="3088555" y="219193"/>
                  </a:cubicBezTo>
                  <a:cubicBezTo>
                    <a:pt x="3086032" y="226817"/>
                    <a:pt x="3084276" y="234442"/>
                    <a:pt x="3083015" y="242066"/>
                  </a:cubicBezTo>
                  <a:cubicBezTo>
                    <a:pt x="3083015" y="242066"/>
                    <a:pt x="3083015" y="242121"/>
                    <a:pt x="3083015" y="242176"/>
                  </a:cubicBezTo>
                  <a:cubicBezTo>
                    <a:pt x="3080491" y="245303"/>
                    <a:pt x="3077968" y="248484"/>
                    <a:pt x="3075445" y="251611"/>
                  </a:cubicBezTo>
                  <a:cubicBezTo>
                    <a:pt x="3074677" y="251995"/>
                    <a:pt x="3073909" y="252379"/>
                    <a:pt x="3073086" y="252708"/>
                  </a:cubicBezTo>
                  <a:cubicBezTo>
                    <a:pt x="3074293" y="248923"/>
                    <a:pt x="3074622" y="245138"/>
                    <a:pt x="3074567" y="241408"/>
                  </a:cubicBezTo>
                  <a:cubicBezTo>
                    <a:pt x="3074348" y="233070"/>
                    <a:pt x="3071331" y="224843"/>
                    <a:pt x="3070947" y="216669"/>
                  </a:cubicBezTo>
                  <a:cubicBezTo>
                    <a:pt x="3070179" y="208442"/>
                    <a:pt x="3071166" y="200214"/>
                    <a:pt x="3072702" y="191931"/>
                  </a:cubicBezTo>
                  <a:cubicBezTo>
                    <a:pt x="3073415" y="187817"/>
                    <a:pt x="3074403" y="183703"/>
                    <a:pt x="3075445" y="179589"/>
                  </a:cubicBezTo>
                  <a:lnTo>
                    <a:pt x="3078407" y="167192"/>
                  </a:lnTo>
                  <a:cubicBezTo>
                    <a:pt x="3076597" y="171251"/>
                    <a:pt x="3075061" y="175365"/>
                    <a:pt x="3073525" y="179479"/>
                  </a:cubicBezTo>
                  <a:cubicBezTo>
                    <a:pt x="3072099" y="183593"/>
                    <a:pt x="3070783" y="187707"/>
                    <a:pt x="3069685" y="191821"/>
                  </a:cubicBezTo>
                  <a:cubicBezTo>
                    <a:pt x="3067546" y="200104"/>
                    <a:pt x="3066559" y="208387"/>
                    <a:pt x="3066998" y="216724"/>
                  </a:cubicBezTo>
                  <a:cubicBezTo>
                    <a:pt x="3067765" y="225062"/>
                    <a:pt x="3070673" y="233235"/>
                    <a:pt x="3071550" y="241463"/>
                  </a:cubicBezTo>
                  <a:cubicBezTo>
                    <a:pt x="3072044" y="245522"/>
                    <a:pt x="3071989" y="249636"/>
                    <a:pt x="3070892" y="253695"/>
                  </a:cubicBezTo>
                  <a:cubicBezTo>
                    <a:pt x="3070344" y="253915"/>
                    <a:pt x="3069795" y="254134"/>
                    <a:pt x="3069192" y="254354"/>
                  </a:cubicBezTo>
                  <a:cubicBezTo>
                    <a:pt x="3068424" y="253366"/>
                    <a:pt x="3067656" y="252379"/>
                    <a:pt x="3066943" y="251337"/>
                  </a:cubicBezTo>
                  <a:cubicBezTo>
                    <a:pt x="3066614" y="250075"/>
                    <a:pt x="3065846" y="248759"/>
                    <a:pt x="3064749" y="247497"/>
                  </a:cubicBezTo>
                  <a:cubicBezTo>
                    <a:pt x="3064419" y="246784"/>
                    <a:pt x="3064145" y="246126"/>
                    <a:pt x="3063980" y="245412"/>
                  </a:cubicBezTo>
                  <a:cubicBezTo>
                    <a:pt x="3052736" y="205644"/>
                    <a:pt x="3039242" y="165985"/>
                    <a:pt x="3021140" y="126711"/>
                  </a:cubicBezTo>
                  <a:cubicBezTo>
                    <a:pt x="3020757" y="133073"/>
                    <a:pt x="3022183" y="139436"/>
                    <a:pt x="3022621" y="145799"/>
                  </a:cubicBezTo>
                  <a:cubicBezTo>
                    <a:pt x="3022676" y="146896"/>
                    <a:pt x="3022786" y="147939"/>
                    <a:pt x="3022841" y="149036"/>
                  </a:cubicBezTo>
                  <a:cubicBezTo>
                    <a:pt x="3021415" y="147500"/>
                    <a:pt x="3020043" y="145964"/>
                    <a:pt x="3018453" y="144483"/>
                  </a:cubicBezTo>
                  <a:cubicBezTo>
                    <a:pt x="3019989" y="146348"/>
                    <a:pt x="3021469" y="148268"/>
                    <a:pt x="3022896" y="150188"/>
                  </a:cubicBezTo>
                  <a:cubicBezTo>
                    <a:pt x="3023883" y="166314"/>
                    <a:pt x="3025638" y="182496"/>
                    <a:pt x="3024871" y="198623"/>
                  </a:cubicBezTo>
                  <a:cubicBezTo>
                    <a:pt x="2990862" y="159074"/>
                    <a:pt x="2952739" y="120128"/>
                    <a:pt x="2911215" y="81841"/>
                  </a:cubicBezTo>
                  <a:lnTo>
                    <a:pt x="2912696" y="81676"/>
                  </a:lnTo>
                  <a:lnTo>
                    <a:pt x="2909350" y="81676"/>
                  </a:lnTo>
                  <a:cubicBezTo>
                    <a:pt x="2942536" y="130550"/>
                    <a:pt x="2980110" y="178876"/>
                    <a:pt x="3013022" y="227805"/>
                  </a:cubicBezTo>
                  <a:cubicBezTo>
                    <a:pt x="3014284" y="234606"/>
                    <a:pt x="3015600" y="241408"/>
                    <a:pt x="3018946" y="248155"/>
                  </a:cubicBezTo>
                  <a:cubicBezTo>
                    <a:pt x="3019605" y="249526"/>
                    <a:pt x="3020427" y="250898"/>
                    <a:pt x="3021305" y="252269"/>
                  </a:cubicBezTo>
                  <a:cubicBezTo>
                    <a:pt x="3016917" y="257041"/>
                    <a:pt x="3014668" y="264008"/>
                    <a:pt x="3016917" y="268780"/>
                  </a:cubicBezTo>
                  <a:cubicBezTo>
                    <a:pt x="3017630" y="270041"/>
                    <a:pt x="3018672" y="271193"/>
                    <a:pt x="3019879" y="272345"/>
                  </a:cubicBezTo>
                  <a:cubicBezTo>
                    <a:pt x="3019714" y="272290"/>
                    <a:pt x="3019550" y="272236"/>
                    <a:pt x="3019330" y="272181"/>
                  </a:cubicBezTo>
                  <a:cubicBezTo>
                    <a:pt x="3014339" y="267518"/>
                    <a:pt x="3012529" y="262307"/>
                    <a:pt x="3012090" y="257206"/>
                  </a:cubicBezTo>
                  <a:lnTo>
                    <a:pt x="3011048" y="246893"/>
                  </a:lnTo>
                  <a:cubicBezTo>
                    <a:pt x="3010773" y="243438"/>
                    <a:pt x="3010334" y="239982"/>
                    <a:pt x="3009621" y="236526"/>
                  </a:cubicBezTo>
                  <a:cubicBezTo>
                    <a:pt x="3007866" y="229615"/>
                    <a:pt x="3005123" y="222758"/>
                    <a:pt x="3000461" y="216121"/>
                  </a:cubicBezTo>
                  <a:cubicBezTo>
                    <a:pt x="2998102" y="212830"/>
                    <a:pt x="2995360" y="209539"/>
                    <a:pt x="2992233" y="206357"/>
                  </a:cubicBezTo>
                  <a:cubicBezTo>
                    <a:pt x="2988942" y="203176"/>
                    <a:pt x="2985376" y="200104"/>
                    <a:pt x="2981262" y="197087"/>
                  </a:cubicBezTo>
                  <a:cubicBezTo>
                    <a:pt x="2988009" y="203395"/>
                    <a:pt x="2993494" y="209868"/>
                    <a:pt x="2997499" y="216450"/>
                  </a:cubicBezTo>
                  <a:cubicBezTo>
                    <a:pt x="3001503" y="223087"/>
                    <a:pt x="3004246" y="229834"/>
                    <a:pt x="3005672" y="236691"/>
                  </a:cubicBezTo>
                  <a:cubicBezTo>
                    <a:pt x="3006550" y="240092"/>
                    <a:pt x="3007098" y="243493"/>
                    <a:pt x="3007482" y="246948"/>
                  </a:cubicBezTo>
                  <a:cubicBezTo>
                    <a:pt x="3008031" y="250404"/>
                    <a:pt x="3008305" y="253860"/>
                    <a:pt x="3009073" y="257261"/>
                  </a:cubicBezTo>
                  <a:cubicBezTo>
                    <a:pt x="3009841" y="260716"/>
                    <a:pt x="3010993" y="264172"/>
                    <a:pt x="3013461" y="267518"/>
                  </a:cubicBezTo>
                  <a:cubicBezTo>
                    <a:pt x="3014503" y="268835"/>
                    <a:pt x="3015820" y="270151"/>
                    <a:pt x="3017301" y="271413"/>
                  </a:cubicBezTo>
                  <a:cubicBezTo>
                    <a:pt x="3013461" y="269932"/>
                    <a:pt x="3010060" y="268286"/>
                    <a:pt x="3007756" y="266311"/>
                  </a:cubicBezTo>
                  <a:cubicBezTo>
                    <a:pt x="3004575" y="271303"/>
                    <a:pt x="3003313" y="278708"/>
                    <a:pt x="3005727" y="284413"/>
                  </a:cubicBezTo>
                  <a:cubicBezTo>
                    <a:pt x="3005288" y="284139"/>
                    <a:pt x="3004904" y="283864"/>
                    <a:pt x="3004465" y="283590"/>
                  </a:cubicBezTo>
                  <a:cubicBezTo>
                    <a:pt x="3004959" y="283919"/>
                    <a:pt x="3005343" y="284248"/>
                    <a:pt x="3005782" y="284578"/>
                  </a:cubicBezTo>
                  <a:cubicBezTo>
                    <a:pt x="3006275" y="285620"/>
                    <a:pt x="3006824" y="286662"/>
                    <a:pt x="3007592" y="287540"/>
                  </a:cubicBezTo>
                  <a:cubicBezTo>
                    <a:pt x="3006001" y="286717"/>
                    <a:pt x="3004410" y="285839"/>
                    <a:pt x="3002984" y="284852"/>
                  </a:cubicBezTo>
                  <a:cubicBezTo>
                    <a:pt x="3002326" y="282932"/>
                    <a:pt x="3001777" y="281012"/>
                    <a:pt x="3001503" y="279037"/>
                  </a:cubicBezTo>
                  <a:cubicBezTo>
                    <a:pt x="3000680" y="273442"/>
                    <a:pt x="3000845" y="267793"/>
                    <a:pt x="3000900" y="262143"/>
                  </a:cubicBezTo>
                  <a:cubicBezTo>
                    <a:pt x="3000900" y="256493"/>
                    <a:pt x="3000735" y="250788"/>
                    <a:pt x="2998760" y="245138"/>
                  </a:cubicBezTo>
                  <a:cubicBezTo>
                    <a:pt x="2997773" y="242341"/>
                    <a:pt x="2996456" y="239543"/>
                    <a:pt x="2994537" y="236800"/>
                  </a:cubicBezTo>
                  <a:cubicBezTo>
                    <a:pt x="2992507" y="234113"/>
                    <a:pt x="2990039" y="231425"/>
                    <a:pt x="2986748" y="228957"/>
                  </a:cubicBezTo>
                  <a:cubicBezTo>
                    <a:pt x="2991739" y="234222"/>
                    <a:pt x="2994482" y="239763"/>
                    <a:pt x="2995689" y="245303"/>
                  </a:cubicBezTo>
                  <a:cubicBezTo>
                    <a:pt x="2996895" y="250898"/>
                    <a:pt x="2996950" y="256548"/>
                    <a:pt x="2996895" y="262197"/>
                  </a:cubicBezTo>
                  <a:cubicBezTo>
                    <a:pt x="2996950" y="267847"/>
                    <a:pt x="2996895" y="273552"/>
                    <a:pt x="2998431" y="279202"/>
                  </a:cubicBezTo>
                  <a:cubicBezTo>
                    <a:pt x="2998651" y="279970"/>
                    <a:pt x="2998980" y="280793"/>
                    <a:pt x="2999254" y="281561"/>
                  </a:cubicBezTo>
                  <a:cubicBezTo>
                    <a:pt x="2997554" y="288637"/>
                    <a:pt x="2996840" y="296810"/>
                    <a:pt x="3000077" y="303886"/>
                  </a:cubicBezTo>
                  <a:cubicBezTo>
                    <a:pt x="3001009" y="305806"/>
                    <a:pt x="3003313" y="308109"/>
                    <a:pt x="3006440" y="310358"/>
                  </a:cubicBezTo>
                  <a:cubicBezTo>
                    <a:pt x="3004904" y="309974"/>
                    <a:pt x="3003368" y="309536"/>
                    <a:pt x="3001942" y="309097"/>
                  </a:cubicBezTo>
                  <a:cubicBezTo>
                    <a:pt x="2995305" y="291544"/>
                    <a:pt x="2987132" y="274101"/>
                    <a:pt x="2976819" y="256932"/>
                  </a:cubicBezTo>
                  <a:cubicBezTo>
                    <a:pt x="2960747" y="228682"/>
                    <a:pt x="2939190" y="200981"/>
                    <a:pt x="2914232" y="173939"/>
                  </a:cubicBezTo>
                  <a:cubicBezTo>
                    <a:pt x="2919169" y="165766"/>
                    <a:pt x="2926574" y="157867"/>
                    <a:pt x="2931620" y="149694"/>
                  </a:cubicBezTo>
                  <a:cubicBezTo>
                    <a:pt x="2923173" y="155618"/>
                    <a:pt x="2917084" y="161981"/>
                    <a:pt x="2909021" y="167960"/>
                  </a:cubicBezTo>
                  <a:cubicBezTo>
                    <a:pt x="2908801" y="167960"/>
                    <a:pt x="2908417" y="167905"/>
                    <a:pt x="2908253" y="167850"/>
                  </a:cubicBezTo>
                  <a:cubicBezTo>
                    <a:pt x="2893772" y="152711"/>
                    <a:pt x="2877371" y="137900"/>
                    <a:pt x="2860312" y="123310"/>
                  </a:cubicBezTo>
                  <a:cubicBezTo>
                    <a:pt x="2857843" y="116563"/>
                    <a:pt x="2856417" y="109761"/>
                    <a:pt x="2854991" y="102959"/>
                  </a:cubicBezTo>
                  <a:cubicBezTo>
                    <a:pt x="2853071" y="107567"/>
                    <a:pt x="2853948" y="112284"/>
                    <a:pt x="2853016" y="116947"/>
                  </a:cubicBezTo>
                  <a:cubicBezTo>
                    <a:pt x="2849834" y="115191"/>
                    <a:pt x="2847970" y="113052"/>
                    <a:pt x="2844897" y="111297"/>
                  </a:cubicBezTo>
                  <a:cubicBezTo>
                    <a:pt x="2846872" y="114862"/>
                    <a:pt x="2851151" y="118208"/>
                    <a:pt x="2852248" y="121883"/>
                  </a:cubicBezTo>
                  <a:cubicBezTo>
                    <a:pt x="2852358" y="126162"/>
                    <a:pt x="2851864" y="130495"/>
                    <a:pt x="2851700" y="134774"/>
                  </a:cubicBezTo>
                  <a:cubicBezTo>
                    <a:pt x="2850109" y="142124"/>
                    <a:pt x="2850932" y="149529"/>
                    <a:pt x="2849505" y="156934"/>
                  </a:cubicBezTo>
                  <a:cubicBezTo>
                    <a:pt x="2849066" y="163023"/>
                    <a:pt x="2848408" y="169112"/>
                    <a:pt x="2847695" y="175201"/>
                  </a:cubicBezTo>
                  <a:cubicBezTo>
                    <a:pt x="2844897" y="171635"/>
                    <a:pt x="2842210" y="168015"/>
                    <a:pt x="2839796" y="164395"/>
                  </a:cubicBezTo>
                  <a:cubicBezTo>
                    <a:pt x="2834750" y="157099"/>
                    <a:pt x="2830636" y="149694"/>
                    <a:pt x="2828222" y="142179"/>
                  </a:cubicBezTo>
                  <a:cubicBezTo>
                    <a:pt x="2828167" y="139546"/>
                    <a:pt x="2827180" y="137023"/>
                    <a:pt x="2827070" y="134445"/>
                  </a:cubicBezTo>
                  <a:cubicBezTo>
                    <a:pt x="2826687" y="137023"/>
                    <a:pt x="2827290" y="139656"/>
                    <a:pt x="2826961" y="142234"/>
                  </a:cubicBezTo>
                  <a:lnTo>
                    <a:pt x="2826961" y="142234"/>
                  </a:lnTo>
                  <a:cubicBezTo>
                    <a:pt x="2826961" y="142234"/>
                    <a:pt x="2826961" y="142234"/>
                    <a:pt x="2826961" y="142234"/>
                  </a:cubicBezTo>
                  <a:cubicBezTo>
                    <a:pt x="2828222" y="149913"/>
                    <a:pt x="2831897" y="157428"/>
                    <a:pt x="2836505" y="164778"/>
                  </a:cubicBezTo>
                  <a:cubicBezTo>
                    <a:pt x="2839796" y="169770"/>
                    <a:pt x="2843472" y="174762"/>
                    <a:pt x="2847311" y="179698"/>
                  </a:cubicBezTo>
                  <a:lnTo>
                    <a:pt x="2847311" y="179698"/>
                  </a:lnTo>
                  <a:cubicBezTo>
                    <a:pt x="2829155" y="164120"/>
                    <a:pt x="2810560" y="148542"/>
                    <a:pt x="2789441" y="133512"/>
                  </a:cubicBezTo>
                  <a:cubicBezTo>
                    <a:pt x="2788673" y="132470"/>
                    <a:pt x="2787851" y="131483"/>
                    <a:pt x="2787083" y="130495"/>
                  </a:cubicBezTo>
                  <a:lnTo>
                    <a:pt x="2785602" y="128466"/>
                  </a:lnTo>
                  <a:cubicBezTo>
                    <a:pt x="2785602" y="123584"/>
                    <a:pt x="2785602" y="118702"/>
                    <a:pt x="2785931" y="113820"/>
                  </a:cubicBezTo>
                  <a:cubicBezTo>
                    <a:pt x="2786918" y="109761"/>
                    <a:pt x="2786753" y="105647"/>
                    <a:pt x="2786424" y="101533"/>
                  </a:cubicBezTo>
                  <a:cubicBezTo>
                    <a:pt x="2784724" y="108170"/>
                    <a:pt x="2782530" y="114807"/>
                    <a:pt x="2780336" y="121390"/>
                  </a:cubicBezTo>
                  <a:lnTo>
                    <a:pt x="2778251" y="118592"/>
                  </a:lnTo>
                  <a:cubicBezTo>
                    <a:pt x="2778855" y="119689"/>
                    <a:pt x="2779513" y="120841"/>
                    <a:pt x="2780116" y="121938"/>
                  </a:cubicBezTo>
                  <a:cubicBezTo>
                    <a:pt x="2778196" y="127698"/>
                    <a:pt x="2776222" y="133457"/>
                    <a:pt x="2774466" y="139272"/>
                  </a:cubicBezTo>
                  <a:cubicBezTo>
                    <a:pt x="2773698" y="141850"/>
                    <a:pt x="2772931" y="144373"/>
                    <a:pt x="2772162" y="146951"/>
                  </a:cubicBezTo>
                  <a:cubicBezTo>
                    <a:pt x="2763715" y="140643"/>
                    <a:pt x="2754719" y="134445"/>
                    <a:pt x="2744681" y="128521"/>
                  </a:cubicBezTo>
                  <a:cubicBezTo>
                    <a:pt x="2731791" y="120896"/>
                    <a:pt x="2717474" y="113710"/>
                    <a:pt x="2701238" y="107293"/>
                  </a:cubicBezTo>
                  <a:cubicBezTo>
                    <a:pt x="2708698" y="110748"/>
                    <a:pt x="2715938" y="114259"/>
                    <a:pt x="2722685" y="117989"/>
                  </a:cubicBezTo>
                  <a:cubicBezTo>
                    <a:pt x="2729542" y="121664"/>
                    <a:pt x="2736014" y="125394"/>
                    <a:pt x="2742103" y="129234"/>
                  </a:cubicBezTo>
                  <a:cubicBezTo>
                    <a:pt x="2752690" y="135871"/>
                    <a:pt x="2762344" y="142728"/>
                    <a:pt x="2771340" y="149749"/>
                  </a:cubicBezTo>
                  <a:cubicBezTo>
                    <a:pt x="2768981" y="157483"/>
                    <a:pt x="2766568" y="165217"/>
                    <a:pt x="2764154" y="172952"/>
                  </a:cubicBezTo>
                  <a:cubicBezTo>
                    <a:pt x="2759217" y="169112"/>
                    <a:pt x="2754116" y="165327"/>
                    <a:pt x="2748466" y="161652"/>
                  </a:cubicBezTo>
                  <a:cubicBezTo>
                    <a:pt x="2738428" y="155234"/>
                    <a:pt x="2726744" y="149200"/>
                    <a:pt x="2712153" y="144428"/>
                  </a:cubicBezTo>
                  <a:lnTo>
                    <a:pt x="2712153" y="144428"/>
                  </a:lnTo>
                  <a:cubicBezTo>
                    <a:pt x="2712153" y="144428"/>
                    <a:pt x="2712153" y="144428"/>
                    <a:pt x="2712153" y="144428"/>
                  </a:cubicBezTo>
                  <a:cubicBezTo>
                    <a:pt x="2708368" y="143660"/>
                    <a:pt x="2705242" y="142508"/>
                    <a:pt x="2702170" y="141301"/>
                  </a:cubicBezTo>
                  <a:cubicBezTo>
                    <a:pt x="2704968" y="142618"/>
                    <a:pt x="2707875" y="143934"/>
                    <a:pt x="2711714" y="144812"/>
                  </a:cubicBezTo>
                  <a:lnTo>
                    <a:pt x="2711605" y="144812"/>
                  </a:lnTo>
                  <a:cubicBezTo>
                    <a:pt x="2725154" y="149913"/>
                    <a:pt x="2736289" y="155947"/>
                    <a:pt x="2745669" y="162420"/>
                  </a:cubicBezTo>
                  <a:cubicBezTo>
                    <a:pt x="2752141" y="166698"/>
                    <a:pt x="2757791" y="171196"/>
                    <a:pt x="2763386" y="175749"/>
                  </a:cubicBezTo>
                  <a:cubicBezTo>
                    <a:pt x="2762838" y="177614"/>
                    <a:pt x="2762234" y="179534"/>
                    <a:pt x="2761686" y="181399"/>
                  </a:cubicBezTo>
                  <a:cubicBezTo>
                    <a:pt x="2758449" y="179479"/>
                    <a:pt x="2755158" y="177614"/>
                    <a:pt x="2751593" y="175859"/>
                  </a:cubicBezTo>
                  <a:cubicBezTo>
                    <a:pt x="2746327" y="173171"/>
                    <a:pt x="2740677" y="170648"/>
                    <a:pt x="2734753" y="168179"/>
                  </a:cubicBezTo>
                  <a:cubicBezTo>
                    <a:pt x="2728774" y="165766"/>
                    <a:pt x="2722521" y="163517"/>
                    <a:pt x="2715883" y="161378"/>
                  </a:cubicBezTo>
                  <a:cubicBezTo>
                    <a:pt x="2728006" y="166095"/>
                    <a:pt x="2739196" y="171141"/>
                    <a:pt x="2749124" y="176572"/>
                  </a:cubicBezTo>
                  <a:cubicBezTo>
                    <a:pt x="2753293" y="178876"/>
                    <a:pt x="2757188" y="181180"/>
                    <a:pt x="2760973" y="183593"/>
                  </a:cubicBezTo>
                  <a:cubicBezTo>
                    <a:pt x="2760095" y="186555"/>
                    <a:pt x="2759272" y="189572"/>
                    <a:pt x="2758449" y="192534"/>
                  </a:cubicBezTo>
                  <a:cubicBezTo>
                    <a:pt x="2756091" y="191547"/>
                    <a:pt x="2753567" y="190614"/>
                    <a:pt x="2750989" y="189737"/>
                  </a:cubicBezTo>
                  <a:cubicBezTo>
                    <a:pt x="2753567" y="190834"/>
                    <a:pt x="2755981" y="191986"/>
                    <a:pt x="2758285" y="193137"/>
                  </a:cubicBezTo>
                  <a:cubicBezTo>
                    <a:pt x="2757681" y="195386"/>
                    <a:pt x="2757023" y="197581"/>
                    <a:pt x="2756420" y="199830"/>
                  </a:cubicBezTo>
                  <a:cubicBezTo>
                    <a:pt x="2753732" y="208606"/>
                    <a:pt x="2751373" y="217328"/>
                    <a:pt x="2749069" y="226104"/>
                  </a:cubicBezTo>
                  <a:cubicBezTo>
                    <a:pt x="2746546" y="222539"/>
                    <a:pt x="2743639" y="219083"/>
                    <a:pt x="2740128" y="215682"/>
                  </a:cubicBezTo>
                  <a:cubicBezTo>
                    <a:pt x="2742652" y="218754"/>
                    <a:pt x="2745010" y="221880"/>
                    <a:pt x="2746930" y="225007"/>
                  </a:cubicBezTo>
                  <a:cubicBezTo>
                    <a:pt x="2747534" y="225940"/>
                    <a:pt x="2748027" y="226927"/>
                    <a:pt x="2748576" y="227859"/>
                  </a:cubicBezTo>
                  <a:cubicBezTo>
                    <a:pt x="2745833" y="238501"/>
                    <a:pt x="2743200" y="249142"/>
                    <a:pt x="2740677" y="259784"/>
                  </a:cubicBezTo>
                  <a:cubicBezTo>
                    <a:pt x="2738976" y="259290"/>
                    <a:pt x="2737221" y="258851"/>
                    <a:pt x="2735521" y="258413"/>
                  </a:cubicBezTo>
                  <a:cubicBezTo>
                    <a:pt x="2735301" y="257699"/>
                    <a:pt x="2735082" y="257041"/>
                    <a:pt x="2734808" y="256383"/>
                  </a:cubicBezTo>
                  <a:cubicBezTo>
                    <a:pt x="2732504" y="251117"/>
                    <a:pt x="2728993" y="245851"/>
                    <a:pt x="2722740" y="241134"/>
                  </a:cubicBezTo>
                  <a:lnTo>
                    <a:pt x="2722740" y="241134"/>
                  </a:lnTo>
                  <a:cubicBezTo>
                    <a:pt x="2722740" y="241134"/>
                    <a:pt x="2722740" y="241134"/>
                    <a:pt x="2722740" y="241134"/>
                  </a:cubicBezTo>
                  <a:cubicBezTo>
                    <a:pt x="2720765" y="240256"/>
                    <a:pt x="2719558" y="239104"/>
                    <a:pt x="2718352" y="237952"/>
                  </a:cubicBezTo>
                  <a:cubicBezTo>
                    <a:pt x="2719339" y="239104"/>
                    <a:pt x="2720326" y="240311"/>
                    <a:pt x="2722191" y="241298"/>
                  </a:cubicBezTo>
                  <a:lnTo>
                    <a:pt x="2722191" y="241298"/>
                  </a:lnTo>
                  <a:cubicBezTo>
                    <a:pt x="2727567" y="246126"/>
                    <a:pt x="2730749" y="251337"/>
                    <a:pt x="2732504" y="256602"/>
                  </a:cubicBezTo>
                  <a:cubicBezTo>
                    <a:pt x="2732668" y="256987"/>
                    <a:pt x="2732778" y="257425"/>
                    <a:pt x="2732888" y="257809"/>
                  </a:cubicBezTo>
                  <a:cubicBezTo>
                    <a:pt x="2727293" y="256438"/>
                    <a:pt x="2721698" y="255286"/>
                    <a:pt x="2716048" y="254244"/>
                  </a:cubicBezTo>
                  <a:cubicBezTo>
                    <a:pt x="2715335" y="253695"/>
                    <a:pt x="2714731" y="253147"/>
                    <a:pt x="2713963" y="252598"/>
                  </a:cubicBezTo>
                  <a:cubicBezTo>
                    <a:pt x="2714512" y="253092"/>
                    <a:pt x="2715006" y="253640"/>
                    <a:pt x="2715554" y="254134"/>
                  </a:cubicBezTo>
                  <a:cubicBezTo>
                    <a:pt x="2712428" y="253585"/>
                    <a:pt x="2709246" y="253037"/>
                    <a:pt x="2706065" y="252543"/>
                  </a:cubicBezTo>
                  <a:cubicBezTo>
                    <a:pt x="2698056" y="231644"/>
                    <a:pt x="2688457" y="210910"/>
                    <a:pt x="2677815" y="190285"/>
                  </a:cubicBezTo>
                  <a:cubicBezTo>
                    <a:pt x="2682972" y="187981"/>
                    <a:pt x="2688183" y="185678"/>
                    <a:pt x="2693613" y="183483"/>
                  </a:cubicBezTo>
                  <a:cubicBezTo>
                    <a:pt x="2688018" y="185458"/>
                    <a:pt x="2682697" y="187488"/>
                    <a:pt x="2677486" y="189627"/>
                  </a:cubicBezTo>
                  <a:cubicBezTo>
                    <a:pt x="2675292" y="185403"/>
                    <a:pt x="2673098" y="181180"/>
                    <a:pt x="2670849" y="176956"/>
                  </a:cubicBezTo>
                  <a:cubicBezTo>
                    <a:pt x="2678638" y="175036"/>
                    <a:pt x="2686811" y="173281"/>
                    <a:pt x="2695259" y="171745"/>
                  </a:cubicBezTo>
                  <a:cubicBezTo>
                    <a:pt x="2686318" y="172513"/>
                    <a:pt x="2677706" y="173281"/>
                    <a:pt x="2669368" y="174158"/>
                  </a:cubicBezTo>
                  <a:cubicBezTo>
                    <a:pt x="2662621" y="161652"/>
                    <a:pt x="2655600" y="149200"/>
                    <a:pt x="2648304" y="136803"/>
                  </a:cubicBezTo>
                  <a:cubicBezTo>
                    <a:pt x="2648304" y="143989"/>
                    <a:pt x="2650992" y="151120"/>
                    <a:pt x="2651541" y="158361"/>
                  </a:cubicBezTo>
                  <a:cubicBezTo>
                    <a:pt x="2652638" y="164175"/>
                    <a:pt x="2653680" y="169990"/>
                    <a:pt x="2654722" y="175859"/>
                  </a:cubicBezTo>
                  <a:cubicBezTo>
                    <a:pt x="2646220" y="176901"/>
                    <a:pt x="2637937" y="178108"/>
                    <a:pt x="2629764" y="179589"/>
                  </a:cubicBezTo>
                  <a:cubicBezTo>
                    <a:pt x="2628009" y="174926"/>
                    <a:pt x="2626308" y="170264"/>
                    <a:pt x="2624827" y="165601"/>
                  </a:cubicBezTo>
                  <a:cubicBezTo>
                    <a:pt x="2624114" y="170593"/>
                    <a:pt x="2624718" y="175530"/>
                    <a:pt x="2624937" y="180521"/>
                  </a:cubicBezTo>
                  <a:cubicBezTo>
                    <a:pt x="2618135" y="181838"/>
                    <a:pt x="2611443" y="183429"/>
                    <a:pt x="2604806" y="185239"/>
                  </a:cubicBezTo>
                  <a:cubicBezTo>
                    <a:pt x="2606287" y="170044"/>
                    <a:pt x="2608481" y="154905"/>
                    <a:pt x="2611059" y="139711"/>
                  </a:cubicBezTo>
                  <a:cubicBezTo>
                    <a:pt x="2613528" y="123200"/>
                    <a:pt x="2617587" y="106744"/>
                    <a:pt x="2621042" y="90233"/>
                  </a:cubicBezTo>
                  <a:cubicBezTo>
                    <a:pt x="2614241" y="102795"/>
                    <a:pt x="2609797" y="115575"/>
                    <a:pt x="2604093" y="128192"/>
                  </a:cubicBezTo>
                  <a:cubicBezTo>
                    <a:pt x="2595097" y="149804"/>
                    <a:pt x="2587143" y="171470"/>
                    <a:pt x="2579958" y="193137"/>
                  </a:cubicBezTo>
                  <a:cubicBezTo>
                    <a:pt x="2569316" y="196977"/>
                    <a:pt x="2559388" y="201256"/>
                    <a:pt x="2550008" y="205699"/>
                  </a:cubicBezTo>
                  <a:cubicBezTo>
                    <a:pt x="2549240" y="205260"/>
                    <a:pt x="2548527" y="204766"/>
                    <a:pt x="2547759" y="204328"/>
                  </a:cubicBezTo>
                  <a:cubicBezTo>
                    <a:pt x="2538708" y="198952"/>
                    <a:pt x="2528615" y="193906"/>
                    <a:pt x="2517206" y="189408"/>
                  </a:cubicBezTo>
                  <a:cubicBezTo>
                    <a:pt x="2522472" y="191821"/>
                    <a:pt x="2527573" y="194289"/>
                    <a:pt x="2532290" y="196922"/>
                  </a:cubicBezTo>
                  <a:cubicBezTo>
                    <a:pt x="2537117" y="199500"/>
                    <a:pt x="2541670" y="202133"/>
                    <a:pt x="2545949" y="204821"/>
                  </a:cubicBezTo>
                  <a:cubicBezTo>
                    <a:pt x="2546826" y="205370"/>
                    <a:pt x="2547539" y="205918"/>
                    <a:pt x="2548417" y="206467"/>
                  </a:cubicBezTo>
                  <a:cubicBezTo>
                    <a:pt x="2541506" y="209813"/>
                    <a:pt x="2534978" y="213323"/>
                    <a:pt x="2528615" y="216889"/>
                  </a:cubicBezTo>
                  <a:cubicBezTo>
                    <a:pt x="2527353" y="216450"/>
                    <a:pt x="2526202" y="215956"/>
                    <a:pt x="2524885" y="215517"/>
                  </a:cubicBezTo>
                  <a:lnTo>
                    <a:pt x="2524885" y="215517"/>
                  </a:lnTo>
                  <a:cubicBezTo>
                    <a:pt x="2524885" y="215517"/>
                    <a:pt x="2524885" y="215517"/>
                    <a:pt x="2524885" y="215517"/>
                  </a:cubicBezTo>
                  <a:cubicBezTo>
                    <a:pt x="2524611" y="215463"/>
                    <a:pt x="2524391" y="215353"/>
                    <a:pt x="2524117" y="215298"/>
                  </a:cubicBezTo>
                  <a:cubicBezTo>
                    <a:pt x="2523075" y="211568"/>
                    <a:pt x="2522033" y="207783"/>
                    <a:pt x="2520991" y="204053"/>
                  </a:cubicBezTo>
                  <a:cubicBezTo>
                    <a:pt x="2519509" y="198349"/>
                    <a:pt x="2517754" y="192699"/>
                    <a:pt x="2515889" y="187049"/>
                  </a:cubicBezTo>
                  <a:cubicBezTo>
                    <a:pt x="2517151" y="186281"/>
                    <a:pt x="2518358" y="185513"/>
                    <a:pt x="2519509" y="184690"/>
                  </a:cubicBezTo>
                  <a:cubicBezTo>
                    <a:pt x="2522526" y="182606"/>
                    <a:pt x="2524721" y="180302"/>
                    <a:pt x="2527299" y="178163"/>
                  </a:cubicBezTo>
                  <a:cubicBezTo>
                    <a:pt x="2529877" y="175914"/>
                    <a:pt x="2531961" y="173665"/>
                    <a:pt x="2533991" y="171416"/>
                  </a:cubicBezTo>
                  <a:cubicBezTo>
                    <a:pt x="2537940" y="166863"/>
                    <a:pt x="2541286" y="162255"/>
                    <a:pt x="2545620" y="157812"/>
                  </a:cubicBezTo>
                  <a:cubicBezTo>
                    <a:pt x="2549953" y="153369"/>
                    <a:pt x="2555438" y="149145"/>
                    <a:pt x="2563502" y="145580"/>
                  </a:cubicBezTo>
                  <a:cubicBezTo>
                    <a:pt x="2558894" y="147116"/>
                    <a:pt x="2554999" y="148981"/>
                    <a:pt x="2551544" y="150955"/>
                  </a:cubicBezTo>
                  <a:cubicBezTo>
                    <a:pt x="2548198" y="152985"/>
                    <a:pt x="2545345" y="155124"/>
                    <a:pt x="2542822" y="157318"/>
                  </a:cubicBezTo>
                  <a:cubicBezTo>
                    <a:pt x="2537776" y="161707"/>
                    <a:pt x="2534210" y="166369"/>
                    <a:pt x="2530261" y="170867"/>
                  </a:cubicBezTo>
                  <a:cubicBezTo>
                    <a:pt x="2528341" y="173116"/>
                    <a:pt x="2526256" y="175365"/>
                    <a:pt x="2523898" y="177504"/>
                  </a:cubicBezTo>
                  <a:cubicBezTo>
                    <a:pt x="2521374" y="179753"/>
                    <a:pt x="2519400" y="181947"/>
                    <a:pt x="2516822" y="184087"/>
                  </a:cubicBezTo>
                  <a:cubicBezTo>
                    <a:pt x="2516383" y="184471"/>
                    <a:pt x="2515834" y="184800"/>
                    <a:pt x="2515341" y="185184"/>
                  </a:cubicBezTo>
                  <a:cubicBezTo>
                    <a:pt x="2514737" y="183429"/>
                    <a:pt x="2514189" y="181673"/>
                    <a:pt x="2513585" y="179918"/>
                  </a:cubicBezTo>
                  <a:cubicBezTo>
                    <a:pt x="2520058" y="174762"/>
                    <a:pt x="2525105" y="168947"/>
                    <a:pt x="2528944" y="163627"/>
                  </a:cubicBezTo>
                  <a:cubicBezTo>
                    <a:pt x="2529931" y="162913"/>
                    <a:pt x="2530974" y="162255"/>
                    <a:pt x="2531906" y="161542"/>
                  </a:cubicBezTo>
                  <a:cubicBezTo>
                    <a:pt x="2538598" y="156496"/>
                    <a:pt x="2543755" y="151175"/>
                    <a:pt x="2549020" y="145909"/>
                  </a:cubicBezTo>
                  <a:cubicBezTo>
                    <a:pt x="2554177" y="140643"/>
                    <a:pt x="2559442" y="135377"/>
                    <a:pt x="2565751" y="130386"/>
                  </a:cubicBezTo>
                  <a:cubicBezTo>
                    <a:pt x="2572059" y="125339"/>
                    <a:pt x="2579683" y="120622"/>
                    <a:pt x="2589173" y="116398"/>
                  </a:cubicBezTo>
                  <a:cubicBezTo>
                    <a:pt x="2583852" y="118208"/>
                    <a:pt x="2579080" y="120348"/>
                    <a:pt x="2574692" y="122597"/>
                  </a:cubicBezTo>
                  <a:cubicBezTo>
                    <a:pt x="2570358" y="124845"/>
                    <a:pt x="2566519" y="127259"/>
                    <a:pt x="2563008" y="129782"/>
                  </a:cubicBezTo>
                  <a:cubicBezTo>
                    <a:pt x="2555987" y="134774"/>
                    <a:pt x="2550556" y="140040"/>
                    <a:pt x="2545290" y="145306"/>
                  </a:cubicBezTo>
                  <a:cubicBezTo>
                    <a:pt x="2540134" y="150571"/>
                    <a:pt x="2535088" y="155892"/>
                    <a:pt x="2529109" y="160939"/>
                  </a:cubicBezTo>
                  <a:cubicBezTo>
                    <a:pt x="2527024" y="162694"/>
                    <a:pt x="2524775" y="164449"/>
                    <a:pt x="2522362" y="166150"/>
                  </a:cubicBezTo>
                  <a:cubicBezTo>
                    <a:pt x="2520113" y="166808"/>
                    <a:pt x="2517864" y="167411"/>
                    <a:pt x="2515615" y="167960"/>
                  </a:cubicBezTo>
                  <a:cubicBezTo>
                    <a:pt x="2525598" y="163243"/>
                    <a:pt x="2533223" y="154192"/>
                    <a:pt x="2535197" y="148103"/>
                  </a:cubicBezTo>
                  <a:cubicBezTo>
                    <a:pt x="2531248" y="149639"/>
                    <a:pt x="2526531" y="150626"/>
                    <a:pt x="2521594" y="151449"/>
                  </a:cubicBezTo>
                  <a:cubicBezTo>
                    <a:pt x="2524117" y="150517"/>
                    <a:pt x="2526586" y="149475"/>
                    <a:pt x="2528780" y="148377"/>
                  </a:cubicBezTo>
                  <a:cubicBezTo>
                    <a:pt x="2534155" y="145635"/>
                    <a:pt x="2538434" y="142563"/>
                    <a:pt x="2542328" y="139491"/>
                  </a:cubicBezTo>
                  <a:cubicBezTo>
                    <a:pt x="2546278" y="136365"/>
                    <a:pt x="2549624" y="133238"/>
                    <a:pt x="2553354" y="130111"/>
                  </a:cubicBezTo>
                  <a:cubicBezTo>
                    <a:pt x="2556864" y="126985"/>
                    <a:pt x="2560540" y="123858"/>
                    <a:pt x="2564489" y="120841"/>
                  </a:cubicBezTo>
                  <a:cubicBezTo>
                    <a:pt x="2572113" y="114698"/>
                    <a:pt x="2580945" y="108828"/>
                    <a:pt x="2590764" y="103233"/>
                  </a:cubicBezTo>
                  <a:cubicBezTo>
                    <a:pt x="2600637" y="97638"/>
                    <a:pt x="2611717" y="92372"/>
                    <a:pt x="2623785" y="87545"/>
                  </a:cubicBezTo>
                  <a:cubicBezTo>
                    <a:pt x="2617203" y="89739"/>
                    <a:pt x="2611004" y="92098"/>
                    <a:pt x="2605025" y="94621"/>
                  </a:cubicBezTo>
                  <a:cubicBezTo>
                    <a:pt x="2599156" y="97145"/>
                    <a:pt x="2593561" y="99778"/>
                    <a:pt x="2588350" y="102520"/>
                  </a:cubicBezTo>
                  <a:cubicBezTo>
                    <a:pt x="2577873" y="108006"/>
                    <a:pt x="2568987" y="113985"/>
                    <a:pt x="2560978" y="120183"/>
                  </a:cubicBezTo>
                  <a:cubicBezTo>
                    <a:pt x="2557084" y="123255"/>
                    <a:pt x="2553463" y="126436"/>
                    <a:pt x="2550063" y="129618"/>
                  </a:cubicBezTo>
                  <a:lnTo>
                    <a:pt x="2539586" y="139052"/>
                  </a:lnTo>
                  <a:cubicBezTo>
                    <a:pt x="2534429" y="143770"/>
                    <a:pt x="2527957" y="148322"/>
                    <a:pt x="2518961" y="151943"/>
                  </a:cubicBezTo>
                  <a:cubicBezTo>
                    <a:pt x="2518742" y="151943"/>
                    <a:pt x="2518522" y="151998"/>
                    <a:pt x="2518303" y="152053"/>
                  </a:cubicBezTo>
                  <a:cubicBezTo>
                    <a:pt x="2520442" y="151175"/>
                    <a:pt x="2522472" y="150242"/>
                    <a:pt x="2524282" y="149200"/>
                  </a:cubicBezTo>
                  <a:cubicBezTo>
                    <a:pt x="2530754" y="145086"/>
                    <a:pt x="2535143" y="138284"/>
                    <a:pt x="2535472" y="133183"/>
                  </a:cubicBezTo>
                  <a:cubicBezTo>
                    <a:pt x="2537501" y="132031"/>
                    <a:pt x="2539586" y="130879"/>
                    <a:pt x="2541451" y="129672"/>
                  </a:cubicBezTo>
                  <a:cubicBezTo>
                    <a:pt x="2551873" y="123200"/>
                    <a:pt x="2560046" y="116234"/>
                    <a:pt x="2568384" y="109377"/>
                  </a:cubicBezTo>
                  <a:cubicBezTo>
                    <a:pt x="2576611" y="102465"/>
                    <a:pt x="2584455" y="95554"/>
                    <a:pt x="2594000" y="88972"/>
                  </a:cubicBezTo>
                  <a:cubicBezTo>
                    <a:pt x="2603270" y="82334"/>
                    <a:pt x="2614295" y="76136"/>
                    <a:pt x="2627735" y="70815"/>
                  </a:cubicBezTo>
                  <a:cubicBezTo>
                    <a:pt x="2631519" y="69883"/>
                    <a:pt x="2634372" y="68511"/>
                    <a:pt x="2637114" y="67195"/>
                  </a:cubicBezTo>
                  <a:cubicBezTo>
                    <a:pt x="2634097" y="68456"/>
                    <a:pt x="2630971" y="69663"/>
                    <a:pt x="2627186" y="70486"/>
                  </a:cubicBezTo>
                  <a:lnTo>
                    <a:pt x="2627186" y="70486"/>
                  </a:lnTo>
                  <a:cubicBezTo>
                    <a:pt x="2627186" y="70486"/>
                    <a:pt x="2627186" y="70486"/>
                    <a:pt x="2627186" y="70486"/>
                  </a:cubicBezTo>
                  <a:cubicBezTo>
                    <a:pt x="2612705" y="75478"/>
                    <a:pt x="2601131" y="81676"/>
                    <a:pt x="2591147" y="88259"/>
                  </a:cubicBezTo>
                  <a:cubicBezTo>
                    <a:pt x="2581384" y="94841"/>
                    <a:pt x="2573046" y="101752"/>
                    <a:pt x="2564928" y="108664"/>
                  </a:cubicBezTo>
                  <a:cubicBezTo>
                    <a:pt x="2556919" y="115575"/>
                    <a:pt x="2548582" y="122432"/>
                    <a:pt x="2538982" y="129014"/>
                  </a:cubicBezTo>
                  <a:cubicBezTo>
                    <a:pt x="2536788" y="130495"/>
                    <a:pt x="2534484" y="131921"/>
                    <a:pt x="2532071" y="133403"/>
                  </a:cubicBezTo>
                  <a:cubicBezTo>
                    <a:pt x="2528670" y="133951"/>
                    <a:pt x="2525105" y="134500"/>
                    <a:pt x="2521539" y="134993"/>
                  </a:cubicBezTo>
                  <a:cubicBezTo>
                    <a:pt x="2524995" y="133238"/>
                    <a:pt x="2527847" y="131154"/>
                    <a:pt x="2529822" y="128521"/>
                  </a:cubicBezTo>
                  <a:cubicBezTo>
                    <a:pt x="2533333" y="123255"/>
                    <a:pt x="2532564" y="117550"/>
                    <a:pt x="2531577" y="111900"/>
                  </a:cubicBezTo>
                  <a:cubicBezTo>
                    <a:pt x="2533442" y="109925"/>
                    <a:pt x="2535252" y="107951"/>
                    <a:pt x="2537117" y="105976"/>
                  </a:cubicBezTo>
                  <a:cubicBezTo>
                    <a:pt x="2545236" y="97254"/>
                    <a:pt x="2553244" y="88533"/>
                    <a:pt x="2563776" y="80250"/>
                  </a:cubicBezTo>
                  <a:cubicBezTo>
                    <a:pt x="2573759" y="71858"/>
                    <a:pt x="2584839" y="63684"/>
                    <a:pt x="2597017" y="55785"/>
                  </a:cubicBezTo>
                  <a:cubicBezTo>
                    <a:pt x="2603051" y="51836"/>
                    <a:pt x="2609468" y="47996"/>
                    <a:pt x="2616270" y="44212"/>
                  </a:cubicBezTo>
                  <a:cubicBezTo>
                    <a:pt x="2622962" y="40427"/>
                    <a:pt x="2630148" y="36806"/>
                    <a:pt x="2637553" y="33241"/>
                  </a:cubicBezTo>
                  <a:cubicBezTo>
                    <a:pt x="2621426" y="39878"/>
                    <a:pt x="2607220" y="47338"/>
                    <a:pt x="2594439" y="55127"/>
                  </a:cubicBezTo>
                  <a:cubicBezTo>
                    <a:pt x="2581658" y="62916"/>
                    <a:pt x="2570523" y="71144"/>
                    <a:pt x="2560210" y="79537"/>
                  </a:cubicBezTo>
                  <a:cubicBezTo>
                    <a:pt x="2549898" y="87929"/>
                    <a:pt x="2541725" y="96761"/>
                    <a:pt x="2534265" y="105592"/>
                  </a:cubicBezTo>
                  <a:cubicBezTo>
                    <a:pt x="2533113" y="106909"/>
                    <a:pt x="2532016" y="108225"/>
                    <a:pt x="2530919" y="109542"/>
                  </a:cubicBezTo>
                  <a:cubicBezTo>
                    <a:pt x="2520607" y="116343"/>
                    <a:pt x="2492796" y="121445"/>
                    <a:pt x="2490657" y="129727"/>
                  </a:cubicBezTo>
                  <a:cubicBezTo>
                    <a:pt x="2490657" y="129727"/>
                    <a:pt x="2490657" y="129727"/>
                    <a:pt x="2490657" y="129782"/>
                  </a:cubicBezTo>
                  <a:cubicBezTo>
                    <a:pt x="2489724" y="129014"/>
                    <a:pt x="2488847" y="128192"/>
                    <a:pt x="2487969" y="127423"/>
                  </a:cubicBezTo>
                  <a:cubicBezTo>
                    <a:pt x="2490657" y="123474"/>
                    <a:pt x="2494442" y="119689"/>
                    <a:pt x="2498665" y="115959"/>
                  </a:cubicBezTo>
                  <a:cubicBezTo>
                    <a:pt x="2507058" y="108444"/>
                    <a:pt x="2517315" y="101259"/>
                    <a:pt x="2525708" y="93579"/>
                  </a:cubicBezTo>
                  <a:cubicBezTo>
                    <a:pt x="2533826" y="85900"/>
                    <a:pt x="2540573" y="78001"/>
                    <a:pt x="2546168" y="69992"/>
                  </a:cubicBezTo>
                  <a:cubicBezTo>
                    <a:pt x="2548965" y="65988"/>
                    <a:pt x="2551544" y="61984"/>
                    <a:pt x="2554012" y="57925"/>
                  </a:cubicBezTo>
                  <a:cubicBezTo>
                    <a:pt x="2556371" y="53866"/>
                    <a:pt x="2558675" y="49861"/>
                    <a:pt x="2560814" y="45747"/>
                  </a:cubicBezTo>
                  <a:lnTo>
                    <a:pt x="2552147" y="57705"/>
                  </a:lnTo>
                  <a:cubicBezTo>
                    <a:pt x="2549349" y="61655"/>
                    <a:pt x="2546387" y="65659"/>
                    <a:pt x="2543261" y="69609"/>
                  </a:cubicBezTo>
                  <a:cubicBezTo>
                    <a:pt x="2537062" y="77507"/>
                    <a:pt x="2530370" y="85351"/>
                    <a:pt x="2522088" y="92866"/>
                  </a:cubicBezTo>
                  <a:cubicBezTo>
                    <a:pt x="2514134" y="100436"/>
                    <a:pt x="2503767" y="107677"/>
                    <a:pt x="2495868" y="115411"/>
                  </a:cubicBezTo>
                  <a:cubicBezTo>
                    <a:pt x="2492247" y="118921"/>
                    <a:pt x="2489066" y="122487"/>
                    <a:pt x="2486762" y="126162"/>
                  </a:cubicBezTo>
                  <a:cubicBezTo>
                    <a:pt x="2485994" y="125339"/>
                    <a:pt x="2485226" y="124571"/>
                    <a:pt x="2484623" y="123694"/>
                  </a:cubicBezTo>
                  <a:cubicBezTo>
                    <a:pt x="2481716" y="126327"/>
                    <a:pt x="2477657" y="129069"/>
                    <a:pt x="2473927" y="131867"/>
                  </a:cubicBezTo>
                  <a:cubicBezTo>
                    <a:pt x="2475462" y="129837"/>
                    <a:pt x="2477053" y="127753"/>
                    <a:pt x="2478644" y="125723"/>
                  </a:cubicBezTo>
                  <a:cubicBezTo>
                    <a:pt x="2481496" y="122048"/>
                    <a:pt x="2484349" y="118428"/>
                    <a:pt x="2487311" y="114807"/>
                  </a:cubicBezTo>
                  <a:cubicBezTo>
                    <a:pt x="2493180" y="107512"/>
                    <a:pt x="2498610" y="100162"/>
                    <a:pt x="2503273" y="92702"/>
                  </a:cubicBezTo>
                  <a:cubicBezTo>
                    <a:pt x="2507771" y="85241"/>
                    <a:pt x="2511336" y="77672"/>
                    <a:pt x="2512488" y="69992"/>
                  </a:cubicBezTo>
                  <a:lnTo>
                    <a:pt x="2512488" y="69992"/>
                  </a:lnTo>
                  <a:cubicBezTo>
                    <a:pt x="2512488" y="69992"/>
                    <a:pt x="2512488" y="69992"/>
                    <a:pt x="2512488" y="69992"/>
                  </a:cubicBezTo>
                  <a:cubicBezTo>
                    <a:pt x="2512159" y="67414"/>
                    <a:pt x="2512708" y="64836"/>
                    <a:pt x="2512269" y="62203"/>
                  </a:cubicBezTo>
                  <a:cubicBezTo>
                    <a:pt x="2512159" y="64781"/>
                    <a:pt x="2511227" y="67360"/>
                    <a:pt x="2511227" y="69992"/>
                  </a:cubicBezTo>
                  <a:cubicBezTo>
                    <a:pt x="2508923" y="77562"/>
                    <a:pt x="2504973" y="85022"/>
                    <a:pt x="2499982" y="92372"/>
                  </a:cubicBezTo>
                  <a:cubicBezTo>
                    <a:pt x="2495210" y="99778"/>
                    <a:pt x="2489286" y="107018"/>
                    <a:pt x="2483636" y="114314"/>
                  </a:cubicBezTo>
                  <a:cubicBezTo>
                    <a:pt x="2480783" y="117989"/>
                    <a:pt x="2477986" y="121664"/>
                    <a:pt x="2475298" y="125284"/>
                  </a:cubicBezTo>
                  <a:cubicBezTo>
                    <a:pt x="2472500" y="128959"/>
                    <a:pt x="2469758" y="132635"/>
                    <a:pt x="2467673" y="136365"/>
                  </a:cubicBezTo>
                  <a:cubicBezTo>
                    <a:pt x="2467289" y="136968"/>
                    <a:pt x="2466960" y="137626"/>
                    <a:pt x="2466631" y="138284"/>
                  </a:cubicBezTo>
                  <a:cubicBezTo>
                    <a:pt x="2464876" y="140314"/>
                    <a:pt x="2463669" y="142344"/>
                    <a:pt x="2463669" y="144373"/>
                  </a:cubicBezTo>
                  <a:cubicBezTo>
                    <a:pt x="2463669" y="144647"/>
                    <a:pt x="2463724" y="144977"/>
                    <a:pt x="2463779" y="145251"/>
                  </a:cubicBezTo>
                  <a:cubicBezTo>
                    <a:pt x="2463559" y="146074"/>
                    <a:pt x="2463340" y="146951"/>
                    <a:pt x="2463230" y="147774"/>
                  </a:cubicBezTo>
                  <a:cubicBezTo>
                    <a:pt x="2463175" y="148268"/>
                    <a:pt x="2463175" y="148707"/>
                    <a:pt x="2463121" y="149200"/>
                  </a:cubicBezTo>
                  <a:cubicBezTo>
                    <a:pt x="2460872" y="147829"/>
                    <a:pt x="2458897" y="146348"/>
                    <a:pt x="2457690" y="144647"/>
                  </a:cubicBezTo>
                  <a:cubicBezTo>
                    <a:pt x="2457087" y="143605"/>
                    <a:pt x="2456977" y="142508"/>
                    <a:pt x="2456867" y="141247"/>
                  </a:cubicBezTo>
                  <a:cubicBezTo>
                    <a:pt x="2450559" y="149255"/>
                    <a:pt x="2444635" y="155563"/>
                    <a:pt x="2445842" y="164120"/>
                  </a:cubicBezTo>
                  <a:cubicBezTo>
                    <a:pt x="2446116" y="165930"/>
                    <a:pt x="2446720" y="167850"/>
                    <a:pt x="2447597" y="169825"/>
                  </a:cubicBezTo>
                  <a:cubicBezTo>
                    <a:pt x="2445348" y="168179"/>
                    <a:pt x="2443209" y="166589"/>
                    <a:pt x="2441289" y="164943"/>
                  </a:cubicBezTo>
                  <a:cubicBezTo>
                    <a:pt x="2441399" y="164175"/>
                    <a:pt x="2441508" y="163462"/>
                    <a:pt x="2441728" y="162694"/>
                  </a:cubicBezTo>
                  <a:cubicBezTo>
                    <a:pt x="2442551" y="159183"/>
                    <a:pt x="2444416" y="155728"/>
                    <a:pt x="2446610" y="152327"/>
                  </a:cubicBezTo>
                  <a:lnTo>
                    <a:pt x="2453412" y="142014"/>
                  </a:lnTo>
                  <a:cubicBezTo>
                    <a:pt x="2455715" y="138559"/>
                    <a:pt x="2457251" y="135048"/>
                    <a:pt x="2459226" y="131592"/>
                  </a:cubicBezTo>
                  <a:cubicBezTo>
                    <a:pt x="2462627" y="124626"/>
                    <a:pt x="2466083" y="117605"/>
                    <a:pt x="2468057" y="110529"/>
                  </a:cubicBezTo>
                  <a:cubicBezTo>
                    <a:pt x="2469045" y="106963"/>
                    <a:pt x="2469758" y="103453"/>
                    <a:pt x="2470032" y="99887"/>
                  </a:cubicBezTo>
                  <a:cubicBezTo>
                    <a:pt x="2470252" y="96322"/>
                    <a:pt x="2470142" y="92757"/>
                    <a:pt x="2469429" y="89246"/>
                  </a:cubicBezTo>
                  <a:cubicBezTo>
                    <a:pt x="2469209" y="92811"/>
                    <a:pt x="2468935" y="96322"/>
                    <a:pt x="2468057" y="99887"/>
                  </a:cubicBezTo>
                  <a:cubicBezTo>
                    <a:pt x="2467344" y="103398"/>
                    <a:pt x="2466302" y="106909"/>
                    <a:pt x="2464986" y="110419"/>
                  </a:cubicBezTo>
                  <a:cubicBezTo>
                    <a:pt x="2462353" y="117440"/>
                    <a:pt x="2458952" y="124352"/>
                    <a:pt x="2455277" y="131318"/>
                  </a:cubicBezTo>
                  <a:cubicBezTo>
                    <a:pt x="2453466" y="134829"/>
                    <a:pt x="2452040" y="138284"/>
                    <a:pt x="2449846" y="141740"/>
                  </a:cubicBezTo>
                  <a:cubicBezTo>
                    <a:pt x="2447762" y="145196"/>
                    <a:pt x="2445348" y="148597"/>
                    <a:pt x="2443593" y="152107"/>
                  </a:cubicBezTo>
                  <a:cubicBezTo>
                    <a:pt x="2441783" y="155618"/>
                    <a:pt x="2440247" y="159129"/>
                    <a:pt x="2439753" y="162749"/>
                  </a:cubicBezTo>
                  <a:cubicBezTo>
                    <a:pt x="2439753" y="163023"/>
                    <a:pt x="2439753" y="163352"/>
                    <a:pt x="2439753" y="163681"/>
                  </a:cubicBezTo>
                  <a:cubicBezTo>
                    <a:pt x="2439424" y="163352"/>
                    <a:pt x="2439040" y="163078"/>
                    <a:pt x="2438711" y="162749"/>
                  </a:cubicBezTo>
                  <a:cubicBezTo>
                    <a:pt x="2438162" y="162365"/>
                    <a:pt x="2438108" y="161542"/>
                    <a:pt x="2438108" y="161103"/>
                  </a:cubicBezTo>
                  <a:cubicBezTo>
                    <a:pt x="2428563" y="166808"/>
                    <a:pt x="2427740" y="175420"/>
                    <a:pt x="2428728" y="181947"/>
                  </a:cubicBezTo>
                  <a:cubicBezTo>
                    <a:pt x="2429002" y="183374"/>
                    <a:pt x="2429551" y="184690"/>
                    <a:pt x="2430209" y="185952"/>
                  </a:cubicBezTo>
                  <a:cubicBezTo>
                    <a:pt x="2426424" y="184087"/>
                    <a:pt x="2423078" y="182112"/>
                    <a:pt x="2420171" y="180028"/>
                  </a:cubicBezTo>
                  <a:cubicBezTo>
                    <a:pt x="2420445" y="179205"/>
                    <a:pt x="2420664" y="178382"/>
                    <a:pt x="2420993" y="177559"/>
                  </a:cubicBezTo>
                  <a:cubicBezTo>
                    <a:pt x="2423242" y="172293"/>
                    <a:pt x="2426479" y="167082"/>
                    <a:pt x="2429112" y="161816"/>
                  </a:cubicBezTo>
                  <a:cubicBezTo>
                    <a:pt x="2429935" y="160171"/>
                    <a:pt x="2430648" y="158580"/>
                    <a:pt x="2431415" y="156934"/>
                  </a:cubicBezTo>
                  <a:cubicBezTo>
                    <a:pt x="2432348" y="155947"/>
                    <a:pt x="2433280" y="155015"/>
                    <a:pt x="2434213" y="154027"/>
                  </a:cubicBezTo>
                  <a:cubicBezTo>
                    <a:pt x="2440137" y="147445"/>
                    <a:pt x="2447487" y="141082"/>
                    <a:pt x="2452808" y="134390"/>
                  </a:cubicBezTo>
                  <a:cubicBezTo>
                    <a:pt x="2446774" y="138504"/>
                    <a:pt x="2440960" y="142673"/>
                    <a:pt x="2435091" y="146787"/>
                  </a:cubicBezTo>
                  <a:cubicBezTo>
                    <a:pt x="2435145" y="146458"/>
                    <a:pt x="2435310" y="146128"/>
                    <a:pt x="2435365" y="145799"/>
                  </a:cubicBezTo>
                  <a:cubicBezTo>
                    <a:pt x="2435968" y="143112"/>
                    <a:pt x="2436407" y="140424"/>
                    <a:pt x="2436517" y="137736"/>
                  </a:cubicBezTo>
                  <a:cubicBezTo>
                    <a:pt x="2436517" y="135048"/>
                    <a:pt x="2436407" y="132360"/>
                    <a:pt x="2435749" y="129672"/>
                  </a:cubicBezTo>
                  <a:cubicBezTo>
                    <a:pt x="2435475" y="132360"/>
                    <a:pt x="2435255" y="135048"/>
                    <a:pt x="2434597" y="137681"/>
                  </a:cubicBezTo>
                  <a:cubicBezTo>
                    <a:pt x="2434103" y="140369"/>
                    <a:pt x="2433280" y="143002"/>
                    <a:pt x="2432348" y="145635"/>
                  </a:cubicBezTo>
                  <a:cubicBezTo>
                    <a:pt x="2431799" y="147061"/>
                    <a:pt x="2431196" y="148432"/>
                    <a:pt x="2430593" y="149859"/>
                  </a:cubicBezTo>
                  <a:cubicBezTo>
                    <a:pt x="2413643" y="161816"/>
                    <a:pt x="2397352" y="173939"/>
                    <a:pt x="2381609" y="186171"/>
                  </a:cubicBezTo>
                  <a:cubicBezTo>
                    <a:pt x="2381609" y="183099"/>
                    <a:pt x="2381609" y="179973"/>
                    <a:pt x="2381883" y="176901"/>
                  </a:cubicBezTo>
                  <a:cubicBezTo>
                    <a:pt x="2378098" y="179698"/>
                    <a:pt x="2374752" y="185348"/>
                    <a:pt x="2371900" y="192479"/>
                  </a:cubicBezTo>
                  <a:cubicBezTo>
                    <a:pt x="2370583" y="191492"/>
                    <a:pt x="2369322" y="190559"/>
                    <a:pt x="2367950" y="189627"/>
                  </a:cubicBezTo>
                  <a:cubicBezTo>
                    <a:pt x="2360765" y="184635"/>
                    <a:pt x="2353305" y="179698"/>
                    <a:pt x="2345625" y="174872"/>
                  </a:cubicBezTo>
                  <a:cubicBezTo>
                    <a:pt x="2346887" y="169551"/>
                    <a:pt x="2349465" y="164340"/>
                    <a:pt x="2354073" y="159293"/>
                  </a:cubicBezTo>
                  <a:cubicBezTo>
                    <a:pt x="2350836" y="161816"/>
                    <a:pt x="2348423" y="164504"/>
                    <a:pt x="2346448" y="167247"/>
                  </a:cubicBezTo>
                  <a:cubicBezTo>
                    <a:pt x="2345077" y="169276"/>
                    <a:pt x="2344090" y="171306"/>
                    <a:pt x="2343267" y="173336"/>
                  </a:cubicBezTo>
                  <a:cubicBezTo>
                    <a:pt x="2340579" y="171635"/>
                    <a:pt x="2337891" y="169990"/>
                    <a:pt x="2335148" y="168289"/>
                  </a:cubicBezTo>
                  <a:cubicBezTo>
                    <a:pt x="2335203" y="167905"/>
                    <a:pt x="2335258" y="167576"/>
                    <a:pt x="2335368" y="167192"/>
                  </a:cubicBezTo>
                  <a:cubicBezTo>
                    <a:pt x="2335368" y="167192"/>
                    <a:pt x="2335368" y="167192"/>
                    <a:pt x="2335368" y="167192"/>
                  </a:cubicBezTo>
                  <a:cubicBezTo>
                    <a:pt x="2337452" y="165930"/>
                    <a:pt x="2339701" y="164724"/>
                    <a:pt x="2342224" y="163627"/>
                  </a:cubicBezTo>
                  <a:cubicBezTo>
                    <a:pt x="2339866" y="164395"/>
                    <a:pt x="2337672" y="165327"/>
                    <a:pt x="2335642" y="166260"/>
                  </a:cubicBezTo>
                  <a:cubicBezTo>
                    <a:pt x="2336684" y="161323"/>
                    <a:pt x="2338385" y="156386"/>
                    <a:pt x="2340798" y="151559"/>
                  </a:cubicBezTo>
                  <a:cubicBezTo>
                    <a:pt x="2342005" y="150517"/>
                    <a:pt x="2343212" y="149475"/>
                    <a:pt x="2344473" y="148487"/>
                  </a:cubicBezTo>
                  <a:cubicBezTo>
                    <a:pt x="2350782" y="143496"/>
                    <a:pt x="2358461" y="138723"/>
                    <a:pt x="2367896" y="134500"/>
                  </a:cubicBezTo>
                  <a:cubicBezTo>
                    <a:pt x="2362575" y="136310"/>
                    <a:pt x="2357803" y="138449"/>
                    <a:pt x="2353414" y="140698"/>
                  </a:cubicBezTo>
                  <a:cubicBezTo>
                    <a:pt x="2349685" y="142618"/>
                    <a:pt x="2346393" y="144702"/>
                    <a:pt x="2343267" y="146842"/>
                  </a:cubicBezTo>
                  <a:cubicBezTo>
                    <a:pt x="2346997" y="140424"/>
                    <a:pt x="2352153" y="134170"/>
                    <a:pt x="2358406" y="128082"/>
                  </a:cubicBezTo>
                  <a:cubicBezTo>
                    <a:pt x="2361972" y="125778"/>
                    <a:pt x="2365647" y="123529"/>
                    <a:pt x="2369541" y="121335"/>
                  </a:cubicBezTo>
                  <a:cubicBezTo>
                    <a:pt x="2379415" y="115740"/>
                    <a:pt x="2390495" y="110529"/>
                    <a:pt x="2402563" y="105647"/>
                  </a:cubicBezTo>
                  <a:cubicBezTo>
                    <a:pt x="2395980" y="107841"/>
                    <a:pt x="2389782" y="110200"/>
                    <a:pt x="2383803" y="112723"/>
                  </a:cubicBezTo>
                  <a:cubicBezTo>
                    <a:pt x="2377934" y="115246"/>
                    <a:pt x="2372339" y="117879"/>
                    <a:pt x="2367073" y="120622"/>
                  </a:cubicBezTo>
                  <a:cubicBezTo>
                    <a:pt x="2356596" y="126107"/>
                    <a:pt x="2347710" y="132086"/>
                    <a:pt x="2339701" y="138284"/>
                  </a:cubicBezTo>
                  <a:cubicBezTo>
                    <a:pt x="2336136" y="141137"/>
                    <a:pt x="2332790" y="144044"/>
                    <a:pt x="2329663" y="146951"/>
                  </a:cubicBezTo>
                  <a:cubicBezTo>
                    <a:pt x="2329992" y="144812"/>
                    <a:pt x="2330431" y="142618"/>
                    <a:pt x="2330925" y="140479"/>
                  </a:cubicBezTo>
                  <a:cubicBezTo>
                    <a:pt x="2336684" y="136200"/>
                    <a:pt x="2341950" y="131867"/>
                    <a:pt x="2347216" y="127533"/>
                  </a:cubicBezTo>
                  <a:cubicBezTo>
                    <a:pt x="2355444" y="120622"/>
                    <a:pt x="2363288" y="113710"/>
                    <a:pt x="2372832" y="107128"/>
                  </a:cubicBezTo>
                  <a:cubicBezTo>
                    <a:pt x="2382103" y="100491"/>
                    <a:pt x="2393073" y="94292"/>
                    <a:pt x="2406567" y="88972"/>
                  </a:cubicBezTo>
                  <a:lnTo>
                    <a:pt x="2406457" y="88972"/>
                  </a:lnTo>
                  <a:cubicBezTo>
                    <a:pt x="2410297" y="88094"/>
                    <a:pt x="2413204" y="86723"/>
                    <a:pt x="2415947" y="85351"/>
                  </a:cubicBezTo>
                  <a:cubicBezTo>
                    <a:pt x="2412930" y="86613"/>
                    <a:pt x="2409803" y="87820"/>
                    <a:pt x="2406019" y="88643"/>
                  </a:cubicBezTo>
                  <a:lnTo>
                    <a:pt x="2406019" y="88643"/>
                  </a:lnTo>
                  <a:cubicBezTo>
                    <a:pt x="2406019" y="88643"/>
                    <a:pt x="2405964" y="88643"/>
                    <a:pt x="2405964" y="88643"/>
                  </a:cubicBezTo>
                  <a:cubicBezTo>
                    <a:pt x="2391482" y="93634"/>
                    <a:pt x="2379854" y="99832"/>
                    <a:pt x="2369925" y="106415"/>
                  </a:cubicBezTo>
                  <a:cubicBezTo>
                    <a:pt x="2360161" y="112997"/>
                    <a:pt x="2351824" y="119909"/>
                    <a:pt x="2343706" y="126820"/>
                  </a:cubicBezTo>
                  <a:cubicBezTo>
                    <a:pt x="2339866" y="130111"/>
                    <a:pt x="2336026" y="133403"/>
                    <a:pt x="2331967" y="136639"/>
                  </a:cubicBezTo>
                  <a:cubicBezTo>
                    <a:pt x="2332296" y="135542"/>
                    <a:pt x="2332570" y="134445"/>
                    <a:pt x="2332954" y="133348"/>
                  </a:cubicBezTo>
                  <a:cubicBezTo>
                    <a:pt x="2335368" y="125833"/>
                    <a:pt x="2339756" y="118373"/>
                    <a:pt x="2347326" y="111352"/>
                  </a:cubicBezTo>
                  <a:lnTo>
                    <a:pt x="2347271" y="111352"/>
                  </a:lnTo>
                  <a:cubicBezTo>
                    <a:pt x="2349959" y="109925"/>
                    <a:pt x="2351385" y="108225"/>
                    <a:pt x="2352701" y="106579"/>
                  </a:cubicBezTo>
                  <a:cubicBezTo>
                    <a:pt x="2351056" y="108225"/>
                    <a:pt x="2349300" y="109871"/>
                    <a:pt x="2346558" y="111187"/>
                  </a:cubicBezTo>
                  <a:lnTo>
                    <a:pt x="2346503" y="111187"/>
                  </a:lnTo>
                  <a:cubicBezTo>
                    <a:pt x="2337727" y="118044"/>
                    <a:pt x="2332790" y="125613"/>
                    <a:pt x="2329663" y="133183"/>
                  </a:cubicBezTo>
                  <a:cubicBezTo>
                    <a:pt x="2328786" y="135487"/>
                    <a:pt x="2328072" y="137846"/>
                    <a:pt x="2327469" y="140149"/>
                  </a:cubicBezTo>
                  <a:cubicBezTo>
                    <a:pt x="2324397" y="142508"/>
                    <a:pt x="2321216" y="144867"/>
                    <a:pt x="2317870" y="147171"/>
                  </a:cubicBezTo>
                  <a:cubicBezTo>
                    <a:pt x="2315676" y="148652"/>
                    <a:pt x="2313372" y="150078"/>
                    <a:pt x="2310958" y="151559"/>
                  </a:cubicBezTo>
                  <a:cubicBezTo>
                    <a:pt x="2309697" y="151778"/>
                    <a:pt x="2308490" y="151998"/>
                    <a:pt x="2307173" y="152162"/>
                  </a:cubicBezTo>
                  <a:cubicBezTo>
                    <a:pt x="2306296" y="151669"/>
                    <a:pt x="2305308" y="151175"/>
                    <a:pt x="2304431" y="150681"/>
                  </a:cubicBezTo>
                  <a:cubicBezTo>
                    <a:pt x="2306076" y="149475"/>
                    <a:pt x="2307557" y="148158"/>
                    <a:pt x="2308709" y="146622"/>
                  </a:cubicBezTo>
                  <a:cubicBezTo>
                    <a:pt x="2312220" y="141356"/>
                    <a:pt x="2311452" y="135651"/>
                    <a:pt x="2310465" y="130002"/>
                  </a:cubicBezTo>
                  <a:cubicBezTo>
                    <a:pt x="2312330" y="128027"/>
                    <a:pt x="2314140" y="126052"/>
                    <a:pt x="2315950" y="124078"/>
                  </a:cubicBezTo>
                  <a:cubicBezTo>
                    <a:pt x="2324068" y="115356"/>
                    <a:pt x="2332077" y="106634"/>
                    <a:pt x="2342608" y="98351"/>
                  </a:cubicBezTo>
                  <a:cubicBezTo>
                    <a:pt x="2352592" y="89959"/>
                    <a:pt x="2363672" y="81786"/>
                    <a:pt x="2375849" y="73887"/>
                  </a:cubicBezTo>
                  <a:cubicBezTo>
                    <a:pt x="2381883" y="69938"/>
                    <a:pt x="2388356" y="66098"/>
                    <a:pt x="2395103" y="62313"/>
                  </a:cubicBezTo>
                  <a:cubicBezTo>
                    <a:pt x="2401795" y="58528"/>
                    <a:pt x="2408981" y="54908"/>
                    <a:pt x="2416386" y="51342"/>
                  </a:cubicBezTo>
                  <a:cubicBezTo>
                    <a:pt x="2400259" y="58034"/>
                    <a:pt x="2386052" y="65440"/>
                    <a:pt x="2373271" y="73229"/>
                  </a:cubicBezTo>
                  <a:cubicBezTo>
                    <a:pt x="2360491" y="81018"/>
                    <a:pt x="2349355" y="89246"/>
                    <a:pt x="2339043" y="97638"/>
                  </a:cubicBezTo>
                  <a:cubicBezTo>
                    <a:pt x="2328731" y="106031"/>
                    <a:pt x="2320558" y="114862"/>
                    <a:pt x="2313097" y="123639"/>
                  </a:cubicBezTo>
                  <a:cubicBezTo>
                    <a:pt x="2311946" y="124955"/>
                    <a:pt x="2310848" y="126272"/>
                    <a:pt x="2309697" y="127643"/>
                  </a:cubicBezTo>
                  <a:cubicBezTo>
                    <a:pt x="2306460" y="129782"/>
                    <a:pt x="2301524" y="131757"/>
                    <a:pt x="2296148" y="133677"/>
                  </a:cubicBezTo>
                  <a:cubicBezTo>
                    <a:pt x="2296312" y="132470"/>
                    <a:pt x="2296422" y="131318"/>
                    <a:pt x="2296696" y="130111"/>
                  </a:cubicBezTo>
                  <a:cubicBezTo>
                    <a:pt x="2297464" y="125229"/>
                    <a:pt x="2298561" y="120348"/>
                    <a:pt x="2299988" y="115520"/>
                  </a:cubicBezTo>
                  <a:cubicBezTo>
                    <a:pt x="2301524" y="114259"/>
                    <a:pt x="2303059" y="112942"/>
                    <a:pt x="2304486" y="111626"/>
                  </a:cubicBezTo>
                  <a:cubicBezTo>
                    <a:pt x="2312604" y="103946"/>
                    <a:pt x="2319351" y="96048"/>
                    <a:pt x="2325001" y="88094"/>
                  </a:cubicBezTo>
                  <a:cubicBezTo>
                    <a:pt x="2327798" y="84090"/>
                    <a:pt x="2330376" y="80085"/>
                    <a:pt x="2332845" y="76026"/>
                  </a:cubicBezTo>
                  <a:cubicBezTo>
                    <a:pt x="2335203" y="71967"/>
                    <a:pt x="2337507" y="67963"/>
                    <a:pt x="2339646" y="63904"/>
                  </a:cubicBezTo>
                  <a:lnTo>
                    <a:pt x="2330980" y="75862"/>
                  </a:lnTo>
                  <a:cubicBezTo>
                    <a:pt x="2328182" y="79866"/>
                    <a:pt x="2325220" y="83815"/>
                    <a:pt x="2322093" y="87765"/>
                  </a:cubicBezTo>
                  <a:cubicBezTo>
                    <a:pt x="2316114" y="95389"/>
                    <a:pt x="2309642" y="102959"/>
                    <a:pt x="2301743" y="110255"/>
                  </a:cubicBezTo>
                  <a:cubicBezTo>
                    <a:pt x="2302621" y="107677"/>
                    <a:pt x="2303608" y="105098"/>
                    <a:pt x="2304705" y="102520"/>
                  </a:cubicBezTo>
                  <a:cubicBezTo>
                    <a:pt x="2306625" y="97967"/>
                    <a:pt x="2308983" y="93360"/>
                    <a:pt x="2311781" y="88862"/>
                  </a:cubicBezTo>
                  <a:cubicBezTo>
                    <a:pt x="2314414" y="84309"/>
                    <a:pt x="2317705" y="79866"/>
                    <a:pt x="2321271" y="75423"/>
                  </a:cubicBezTo>
                  <a:cubicBezTo>
                    <a:pt x="2312549" y="84090"/>
                    <a:pt x="2306296" y="93140"/>
                    <a:pt x="2301743" y="102301"/>
                  </a:cubicBezTo>
                  <a:cubicBezTo>
                    <a:pt x="2299659" y="106470"/>
                    <a:pt x="2298068" y="110638"/>
                    <a:pt x="2296696" y="114862"/>
                  </a:cubicBezTo>
                  <a:cubicBezTo>
                    <a:pt x="2289511" y="121115"/>
                    <a:pt x="2281338" y="127204"/>
                    <a:pt x="2274755" y="133622"/>
                  </a:cubicBezTo>
                  <a:cubicBezTo>
                    <a:pt x="2274316" y="134006"/>
                    <a:pt x="2273932" y="134445"/>
                    <a:pt x="2273548" y="134829"/>
                  </a:cubicBezTo>
                  <a:cubicBezTo>
                    <a:pt x="2273384" y="134774"/>
                    <a:pt x="2273274" y="134664"/>
                    <a:pt x="2273110" y="134609"/>
                  </a:cubicBezTo>
                  <a:cubicBezTo>
                    <a:pt x="2272726" y="131812"/>
                    <a:pt x="2272122" y="129014"/>
                    <a:pt x="2271464" y="126217"/>
                  </a:cubicBezTo>
                  <a:cubicBezTo>
                    <a:pt x="2275304" y="121170"/>
                    <a:pt x="2278979" y="116069"/>
                    <a:pt x="2282215" y="110968"/>
                  </a:cubicBezTo>
                  <a:cubicBezTo>
                    <a:pt x="2286713" y="103508"/>
                    <a:pt x="2290279" y="95938"/>
                    <a:pt x="2291376" y="88259"/>
                  </a:cubicBezTo>
                  <a:lnTo>
                    <a:pt x="2291376" y="88259"/>
                  </a:lnTo>
                  <a:cubicBezTo>
                    <a:pt x="2291376" y="88259"/>
                    <a:pt x="2291376" y="88259"/>
                    <a:pt x="2291376" y="88259"/>
                  </a:cubicBezTo>
                  <a:cubicBezTo>
                    <a:pt x="2291047" y="85680"/>
                    <a:pt x="2291595" y="83102"/>
                    <a:pt x="2291156" y="80469"/>
                  </a:cubicBezTo>
                  <a:cubicBezTo>
                    <a:pt x="2291047" y="83102"/>
                    <a:pt x="2290114" y="85626"/>
                    <a:pt x="2290114" y="88259"/>
                  </a:cubicBezTo>
                  <a:lnTo>
                    <a:pt x="2290114" y="88259"/>
                  </a:lnTo>
                  <a:cubicBezTo>
                    <a:pt x="2287810" y="95828"/>
                    <a:pt x="2283806" y="103288"/>
                    <a:pt x="2278869" y="110638"/>
                  </a:cubicBezTo>
                  <a:cubicBezTo>
                    <a:pt x="2276291" y="114588"/>
                    <a:pt x="2273439" y="118483"/>
                    <a:pt x="2270422" y="122377"/>
                  </a:cubicBezTo>
                  <a:cubicBezTo>
                    <a:pt x="2269325" y="118647"/>
                    <a:pt x="2268173" y="114972"/>
                    <a:pt x="2266801" y="111242"/>
                  </a:cubicBezTo>
                  <a:cubicBezTo>
                    <a:pt x="2265211" y="107183"/>
                    <a:pt x="2263565" y="103069"/>
                    <a:pt x="2261700" y="99065"/>
                  </a:cubicBezTo>
                  <a:lnTo>
                    <a:pt x="2264882" y="111407"/>
                  </a:lnTo>
                  <a:cubicBezTo>
                    <a:pt x="2265979" y="115520"/>
                    <a:pt x="2267021" y="119634"/>
                    <a:pt x="2267789" y="123748"/>
                  </a:cubicBezTo>
                  <a:cubicBezTo>
                    <a:pt x="2267899" y="124297"/>
                    <a:pt x="2268008" y="124900"/>
                    <a:pt x="2268118" y="125449"/>
                  </a:cubicBezTo>
                  <a:cubicBezTo>
                    <a:pt x="2266801" y="127149"/>
                    <a:pt x="2265485" y="128795"/>
                    <a:pt x="2264223" y="130495"/>
                  </a:cubicBezTo>
                  <a:cubicBezTo>
                    <a:pt x="2258958" y="128027"/>
                    <a:pt x="2253637" y="125613"/>
                    <a:pt x="2248261" y="123255"/>
                  </a:cubicBezTo>
                  <a:cubicBezTo>
                    <a:pt x="2248590" y="121554"/>
                    <a:pt x="2248810" y="119854"/>
                    <a:pt x="2248974" y="118153"/>
                  </a:cubicBezTo>
                  <a:cubicBezTo>
                    <a:pt x="2249194" y="114588"/>
                    <a:pt x="2249084" y="111022"/>
                    <a:pt x="2248371" y="107512"/>
                  </a:cubicBezTo>
                  <a:cubicBezTo>
                    <a:pt x="2248151" y="111077"/>
                    <a:pt x="2247877" y="114588"/>
                    <a:pt x="2247000" y="118153"/>
                  </a:cubicBezTo>
                  <a:cubicBezTo>
                    <a:pt x="2246725" y="119525"/>
                    <a:pt x="2246341" y="120896"/>
                    <a:pt x="2245957" y="122322"/>
                  </a:cubicBezTo>
                  <a:cubicBezTo>
                    <a:pt x="2242392" y="120786"/>
                    <a:pt x="2238881" y="119196"/>
                    <a:pt x="2235261" y="117660"/>
                  </a:cubicBezTo>
                  <a:cubicBezTo>
                    <a:pt x="2238717" y="119854"/>
                    <a:pt x="2242008" y="122048"/>
                    <a:pt x="2245409" y="124297"/>
                  </a:cubicBezTo>
                  <a:cubicBezTo>
                    <a:pt x="2244970" y="125778"/>
                    <a:pt x="2244476" y="127259"/>
                    <a:pt x="2243928" y="128740"/>
                  </a:cubicBezTo>
                  <a:cubicBezTo>
                    <a:pt x="2243434" y="130057"/>
                    <a:pt x="2242831" y="131318"/>
                    <a:pt x="2242282" y="132635"/>
                  </a:cubicBezTo>
                  <a:cubicBezTo>
                    <a:pt x="2241405" y="131483"/>
                    <a:pt x="2240582" y="130276"/>
                    <a:pt x="2239594" y="129124"/>
                  </a:cubicBezTo>
                  <a:lnTo>
                    <a:pt x="2239594" y="129124"/>
                  </a:lnTo>
                  <a:cubicBezTo>
                    <a:pt x="2239594" y="129124"/>
                    <a:pt x="2239594" y="129124"/>
                    <a:pt x="2239594" y="129124"/>
                  </a:cubicBezTo>
                  <a:cubicBezTo>
                    <a:pt x="2236852" y="126820"/>
                    <a:pt x="2234932" y="124352"/>
                    <a:pt x="2232080" y="122048"/>
                  </a:cubicBezTo>
                  <a:cubicBezTo>
                    <a:pt x="2234438" y="124462"/>
                    <a:pt x="2235974" y="126930"/>
                    <a:pt x="2238443" y="129343"/>
                  </a:cubicBezTo>
                  <a:lnTo>
                    <a:pt x="2238443" y="129343"/>
                  </a:lnTo>
                  <a:cubicBezTo>
                    <a:pt x="2239594" y="130989"/>
                    <a:pt x="2240637" y="132690"/>
                    <a:pt x="2241624" y="134390"/>
                  </a:cubicBezTo>
                  <a:cubicBezTo>
                    <a:pt x="2239430" y="139491"/>
                    <a:pt x="2237016" y="144593"/>
                    <a:pt x="2234274" y="149639"/>
                  </a:cubicBezTo>
                  <a:cubicBezTo>
                    <a:pt x="2232464" y="153150"/>
                    <a:pt x="2231037" y="156660"/>
                    <a:pt x="2228843" y="160061"/>
                  </a:cubicBezTo>
                  <a:cubicBezTo>
                    <a:pt x="2228350" y="160829"/>
                    <a:pt x="2227856" y="161652"/>
                    <a:pt x="2227362" y="162420"/>
                  </a:cubicBezTo>
                  <a:cubicBezTo>
                    <a:pt x="2224400" y="159403"/>
                    <a:pt x="2221274" y="156441"/>
                    <a:pt x="2217653" y="153589"/>
                  </a:cubicBezTo>
                  <a:cubicBezTo>
                    <a:pt x="2220780" y="156880"/>
                    <a:pt x="2223852" y="160171"/>
                    <a:pt x="2226320" y="163517"/>
                  </a:cubicBezTo>
                  <a:cubicBezTo>
                    <a:pt x="2226375" y="163627"/>
                    <a:pt x="2226430" y="163681"/>
                    <a:pt x="2226485" y="163736"/>
                  </a:cubicBezTo>
                  <a:cubicBezTo>
                    <a:pt x="2225058" y="165985"/>
                    <a:pt x="2223687" y="168179"/>
                    <a:pt x="2222535" y="170428"/>
                  </a:cubicBezTo>
                  <a:cubicBezTo>
                    <a:pt x="2220725" y="173939"/>
                    <a:pt x="2219189" y="177450"/>
                    <a:pt x="2218695" y="181070"/>
                  </a:cubicBezTo>
                  <a:cubicBezTo>
                    <a:pt x="2218695" y="181344"/>
                    <a:pt x="2218695" y="181673"/>
                    <a:pt x="2218695" y="182002"/>
                  </a:cubicBezTo>
                  <a:cubicBezTo>
                    <a:pt x="2218366" y="181673"/>
                    <a:pt x="2217982" y="181399"/>
                    <a:pt x="2217653" y="181070"/>
                  </a:cubicBezTo>
                  <a:cubicBezTo>
                    <a:pt x="2217105" y="180686"/>
                    <a:pt x="2217050" y="179863"/>
                    <a:pt x="2216995" y="179424"/>
                  </a:cubicBezTo>
                  <a:cubicBezTo>
                    <a:pt x="2207451" y="185129"/>
                    <a:pt x="2206628" y="193741"/>
                    <a:pt x="2207615" y="200268"/>
                  </a:cubicBezTo>
                  <a:cubicBezTo>
                    <a:pt x="2207889" y="201695"/>
                    <a:pt x="2208438" y="203011"/>
                    <a:pt x="2209096" y="204273"/>
                  </a:cubicBezTo>
                  <a:cubicBezTo>
                    <a:pt x="2205366" y="202408"/>
                    <a:pt x="2201965" y="200433"/>
                    <a:pt x="2199058" y="198349"/>
                  </a:cubicBezTo>
                  <a:cubicBezTo>
                    <a:pt x="2199332" y="197526"/>
                    <a:pt x="2199497" y="196703"/>
                    <a:pt x="2199826" y="195880"/>
                  </a:cubicBezTo>
                  <a:cubicBezTo>
                    <a:pt x="2202020" y="190614"/>
                    <a:pt x="2205311" y="185403"/>
                    <a:pt x="2207944" y="180137"/>
                  </a:cubicBezTo>
                  <a:cubicBezTo>
                    <a:pt x="2210577" y="174872"/>
                    <a:pt x="2212881" y="169496"/>
                    <a:pt x="2214143" y="164175"/>
                  </a:cubicBezTo>
                  <a:cubicBezTo>
                    <a:pt x="2214746" y="161487"/>
                    <a:pt x="2215185" y="158799"/>
                    <a:pt x="2215295" y="156112"/>
                  </a:cubicBezTo>
                  <a:cubicBezTo>
                    <a:pt x="2215295" y="153424"/>
                    <a:pt x="2215185" y="150736"/>
                    <a:pt x="2214527" y="148048"/>
                  </a:cubicBezTo>
                  <a:cubicBezTo>
                    <a:pt x="2214252" y="150736"/>
                    <a:pt x="2214033" y="153424"/>
                    <a:pt x="2213375" y="156057"/>
                  </a:cubicBezTo>
                  <a:cubicBezTo>
                    <a:pt x="2212826" y="158745"/>
                    <a:pt x="2212058" y="161378"/>
                    <a:pt x="2211126" y="164011"/>
                  </a:cubicBezTo>
                  <a:cubicBezTo>
                    <a:pt x="2209206" y="169276"/>
                    <a:pt x="2206792" y="174542"/>
                    <a:pt x="2204050" y="179808"/>
                  </a:cubicBezTo>
                  <a:cubicBezTo>
                    <a:pt x="2201526" y="185074"/>
                    <a:pt x="2198345" y="190285"/>
                    <a:pt x="2196809" y="195716"/>
                  </a:cubicBezTo>
                  <a:cubicBezTo>
                    <a:pt x="2196754" y="195990"/>
                    <a:pt x="2196699" y="196264"/>
                    <a:pt x="2196645" y="196538"/>
                  </a:cubicBezTo>
                  <a:cubicBezTo>
                    <a:pt x="2196535" y="196429"/>
                    <a:pt x="2196370" y="196319"/>
                    <a:pt x="2196261" y="196209"/>
                  </a:cubicBezTo>
                  <a:cubicBezTo>
                    <a:pt x="2191543" y="198458"/>
                    <a:pt x="2189294" y="201365"/>
                    <a:pt x="2188581" y="204382"/>
                  </a:cubicBezTo>
                  <a:cubicBezTo>
                    <a:pt x="2188581" y="204328"/>
                    <a:pt x="2188581" y="204218"/>
                    <a:pt x="2188471" y="204163"/>
                  </a:cubicBezTo>
                  <a:cubicBezTo>
                    <a:pt x="2188471" y="204382"/>
                    <a:pt x="2188471" y="204602"/>
                    <a:pt x="2188471" y="204821"/>
                  </a:cubicBezTo>
                  <a:cubicBezTo>
                    <a:pt x="2187978" y="207509"/>
                    <a:pt x="2188581" y="210252"/>
                    <a:pt x="2189898" y="212830"/>
                  </a:cubicBezTo>
                  <a:cubicBezTo>
                    <a:pt x="2190611" y="215847"/>
                    <a:pt x="2191269" y="218864"/>
                    <a:pt x="2191872" y="221880"/>
                  </a:cubicBezTo>
                  <a:cubicBezTo>
                    <a:pt x="2188417" y="220454"/>
                    <a:pt x="2185345" y="218864"/>
                    <a:pt x="2183206" y="216944"/>
                  </a:cubicBezTo>
                  <a:cubicBezTo>
                    <a:pt x="2178653" y="222374"/>
                    <a:pt x="2178433" y="229395"/>
                    <a:pt x="2181834" y="235319"/>
                  </a:cubicBezTo>
                  <a:cubicBezTo>
                    <a:pt x="2179695" y="239214"/>
                    <a:pt x="2176843" y="242615"/>
                    <a:pt x="2177611" y="246674"/>
                  </a:cubicBezTo>
                  <a:cubicBezTo>
                    <a:pt x="2178433" y="250569"/>
                    <a:pt x="2181725" y="254573"/>
                    <a:pt x="2186442" y="257974"/>
                  </a:cubicBezTo>
                  <a:cubicBezTo>
                    <a:pt x="2191214" y="261759"/>
                    <a:pt x="2193518" y="265434"/>
                    <a:pt x="2195328" y="269658"/>
                  </a:cubicBezTo>
                  <a:cubicBezTo>
                    <a:pt x="2197687" y="274320"/>
                    <a:pt x="2196041" y="279257"/>
                    <a:pt x="2194944" y="284194"/>
                  </a:cubicBezTo>
                  <a:cubicBezTo>
                    <a:pt x="2193408" y="291270"/>
                    <a:pt x="2191049" y="311510"/>
                    <a:pt x="2189404" y="330709"/>
                  </a:cubicBezTo>
                  <a:cubicBezTo>
                    <a:pt x="2185180" y="310962"/>
                    <a:pt x="2178817" y="291379"/>
                    <a:pt x="2173497" y="271687"/>
                  </a:cubicBezTo>
                  <a:cubicBezTo>
                    <a:pt x="2173113" y="270206"/>
                    <a:pt x="2172674" y="268725"/>
                    <a:pt x="2172290" y="267244"/>
                  </a:cubicBezTo>
                  <a:cubicBezTo>
                    <a:pt x="2173003" y="266641"/>
                    <a:pt x="2173606" y="266037"/>
                    <a:pt x="2174264" y="265434"/>
                  </a:cubicBezTo>
                  <a:cubicBezTo>
                    <a:pt x="2173606" y="265927"/>
                    <a:pt x="2172893" y="266421"/>
                    <a:pt x="2172235" y="266970"/>
                  </a:cubicBezTo>
                  <a:cubicBezTo>
                    <a:pt x="2165762" y="243054"/>
                    <a:pt x="2158631" y="219412"/>
                    <a:pt x="2160496" y="195277"/>
                  </a:cubicBezTo>
                  <a:cubicBezTo>
                    <a:pt x="2155779" y="198787"/>
                    <a:pt x="2151720" y="206741"/>
                    <a:pt x="2148429" y="216505"/>
                  </a:cubicBezTo>
                  <a:cubicBezTo>
                    <a:pt x="2146728" y="213378"/>
                    <a:pt x="2144973" y="210307"/>
                    <a:pt x="2143108" y="207180"/>
                  </a:cubicBezTo>
                  <a:cubicBezTo>
                    <a:pt x="2142066" y="205534"/>
                    <a:pt x="2142175" y="203834"/>
                    <a:pt x="2143218" y="202188"/>
                  </a:cubicBezTo>
                  <a:cubicBezTo>
                    <a:pt x="2158686" y="176517"/>
                    <a:pt x="2173277" y="150736"/>
                    <a:pt x="2186826" y="124900"/>
                  </a:cubicBezTo>
                  <a:cubicBezTo>
                    <a:pt x="2188142" y="122706"/>
                    <a:pt x="2189514" y="120567"/>
                    <a:pt x="2189953" y="118318"/>
                  </a:cubicBezTo>
                  <a:cubicBezTo>
                    <a:pt x="2168834" y="140095"/>
                    <a:pt x="2148758" y="162091"/>
                    <a:pt x="2128956" y="184087"/>
                  </a:cubicBezTo>
                  <a:cubicBezTo>
                    <a:pt x="2128682" y="183867"/>
                    <a:pt x="2128572" y="183648"/>
                    <a:pt x="2128352" y="183483"/>
                  </a:cubicBezTo>
                  <a:cubicBezTo>
                    <a:pt x="2129559" y="181509"/>
                    <a:pt x="2130931" y="179534"/>
                    <a:pt x="2132741" y="177614"/>
                  </a:cubicBezTo>
                  <a:cubicBezTo>
                    <a:pt x="2130656" y="179205"/>
                    <a:pt x="2129011" y="180905"/>
                    <a:pt x="2127530" y="182661"/>
                  </a:cubicBezTo>
                  <a:cubicBezTo>
                    <a:pt x="2126872" y="181838"/>
                    <a:pt x="2126323" y="181015"/>
                    <a:pt x="2125829" y="180192"/>
                  </a:cubicBezTo>
                  <a:cubicBezTo>
                    <a:pt x="2123635" y="177066"/>
                    <a:pt x="2121276" y="173994"/>
                    <a:pt x="2118918" y="170922"/>
                  </a:cubicBezTo>
                  <a:cubicBezTo>
                    <a:pt x="2119850" y="169002"/>
                    <a:pt x="2120783" y="167137"/>
                    <a:pt x="2121880" y="165272"/>
                  </a:cubicBezTo>
                  <a:cubicBezTo>
                    <a:pt x="2125774" y="158580"/>
                    <a:pt x="2131205" y="151998"/>
                    <a:pt x="2137842" y="145635"/>
                  </a:cubicBezTo>
                  <a:cubicBezTo>
                    <a:pt x="2133728" y="148652"/>
                    <a:pt x="2130217" y="151833"/>
                    <a:pt x="2127036" y="155069"/>
                  </a:cubicBezTo>
                  <a:cubicBezTo>
                    <a:pt x="2123909" y="158306"/>
                    <a:pt x="2121222" y="161597"/>
                    <a:pt x="2118918" y="164943"/>
                  </a:cubicBezTo>
                  <a:cubicBezTo>
                    <a:pt x="2118205" y="166040"/>
                    <a:pt x="2117546" y="167137"/>
                    <a:pt x="2116888" y="168234"/>
                  </a:cubicBezTo>
                  <a:cubicBezTo>
                    <a:pt x="2114475" y="165162"/>
                    <a:pt x="2112006" y="162036"/>
                    <a:pt x="2109483" y="158964"/>
                  </a:cubicBezTo>
                  <a:cubicBezTo>
                    <a:pt x="2110032" y="156496"/>
                    <a:pt x="2110690" y="154082"/>
                    <a:pt x="2111567" y="151614"/>
                  </a:cubicBezTo>
                  <a:cubicBezTo>
                    <a:pt x="2113981" y="144099"/>
                    <a:pt x="2118369" y="136639"/>
                    <a:pt x="2125939" y="129618"/>
                  </a:cubicBezTo>
                  <a:lnTo>
                    <a:pt x="2125884" y="129618"/>
                  </a:lnTo>
                  <a:cubicBezTo>
                    <a:pt x="2128572" y="128192"/>
                    <a:pt x="2129998" y="126491"/>
                    <a:pt x="2131315" y="124845"/>
                  </a:cubicBezTo>
                  <a:cubicBezTo>
                    <a:pt x="2129669" y="126491"/>
                    <a:pt x="2127914" y="128137"/>
                    <a:pt x="2125171" y="129453"/>
                  </a:cubicBezTo>
                  <a:lnTo>
                    <a:pt x="2125171" y="129453"/>
                  </a:lnTo>
                  <a:cubicBezTo>
                    <a:pt x="2125171" y="129453"/>
                    <a:pt x="2125171" y="129453"/>
                    <a:pt x="2125171" y="129453"/>
                  </a:cubicBezTo>
                  <a:cubicBezTo>
                    <a:pt x="2116395" y="136310"/>
                    <a:pt x="2111458" y="143825"/>
                    <a:pt x="2108331" y="151394"/>
                  </a:cubicBezTo>
                  <a:cubicBezTo>
                    <a:pt x="2107783" y="152820"/>
                    <a:pt x="2107344" y="154192"/>
                    <a:pt x="2106960" y="155618"/>
                  </a:cubicBezTo>
                  <a:cubicBezTo>
                    <a:pt x="2099171" y="146238"/>
                    <a:pt x="2090888" y="136968"/>
                    <a:pt x="2082056" y="127753"/>
                  </a:cubicBezTo>
                  <a:cubicBezTo>
                    <a:pt x="2087158" y="138723"/>
                    <a:pt x="2092533" y="149749"/>
                    <a:pt x="2097470" y="160719"/>
                  </a:cubicBezTo>
                  <a:cubicBezTo>
                    <a:pt x="2099445" y="165382"/>
                    <a:pt x="2101255" y="170099"/>
                    <a:pt x="2103065" y="174762"/>
                  </a:cubicBezTo>
                  <a:cubicBezTo>
                    <a:pt x="2102078" y="182222"/>
                    <a:pt x="2100816" y="189627"/>
                    <a:pt x="2098128" y="196977"/>
                  </a:cubicBezTo>
                  <a:cubicBezTo>
                    <a:pt x="2097470" y="198678"/>
                    <a:pt x="2096702" y="200378"/>
                    <a:pt x="2095825" y="202079"/>
                  </a:cubicBezTo>
                  <a:cubicBezTo>
                    <a:pt x="2093192" y="203121"/>
                    <a:pt x="2090339" y="204163"/>
                    <a:pt x="2087487" y="205205"/>
                  </a:cubicBezTo>
                  <a:cubicBezTo>
                    <a:pt x="2089078" y="203011"/>
                    <a:pt x="2089736" y="200652"/>
                    <a:pt x="2089133" y="197965"/>
                  </a:cubicBezTo>
                  <a:cubicBezTo>
                    <a:pt x="2087432" y="192589"/>
                    <a:pt x="2081343" y="187433"/>
                    <a:pt x="2075200" y="182441"/>
                  </a:cubicBezTo>
                  <a:cubicBezTo>
                    <a:pt x="2075090" y="180357"/>
                    <a:pt x="2074926" y="178217"/>
                    <a:pt x="2074761" y="176133"/>
                  </a:cubicBezTo>
                  <a:cubicBezTo>
                    <a:pt x="2074103" y="166863"/>
                    <a:pt x="2073390" y="157593"/>
                    <a:pt x="2075419" y="148322"/>
                  </a:cubicBezTo>
                  <a:cubicBezTo>
                    <a:pt x="2076846" y="139052"/>
                    <a:pt x="2079478" y="129837"/>
                    <a:pt x="2083373" y="120622"/>
                  </a:cubicBezTo>
                  <a:cubicBezTo>
                    <a:pt x="2085293" y="116069"/>
                    <a:pt x="2087652" y="111461"/>
                    <a:pt x="2090449" y="106963"/>
                  </a:cubicBezTo>
                  <a:cubicBezTo>
                    <a:pt x="2093137" y="102411"/>
                    <a:pt x="2096373" y="97967"/>
                    <a:pt x="2099939" y="93524"/>
                  </a:cubicBezTo>
                  <a:cubicBezTo>
                    <a:pt x="2091217" y="102191"/>
                    <a:pt x="2084964" y="111242"/>
                    <a:pt x="2080411" y="120402"/>
                  </a:cubicBezTo>
                  <a:cubicBezTo>
                    <a:pt x="2075858" y="129563"/>
                    <a:pt x="2073225" y="138888"/>
                    <a:pt x="2071470" y="148213"/>
                  </a:cubicBezTo>
                  <a:cubicBezTo>
                    <a:pt x="2069769" y="157538"/>
                    <a:pt x="2070428" y="166918"/>
                    <a:pt x="2071744" y="176188"/>
                  </a:cubicBezTo>
                  <a:cubicBezTo>
                    <a:pt x="2071909" y="177559"/>
                    <a:pt x="2072128" y="178985"/>
                    <a:pt x="2072293" y="180357"/>
                  </a:cubicBezTo>
                  <a:cubicBezTo>
                    <a:pt x="2069056" y="188201"/>
                    <a:pt x="2048102" y="197306"/>
                    <a:pt x="2053807" y="205205"/>
                  </a:cubicBezTo>
                  <a:cubicBezTo>
                    <a:pt x="2053807" y="205205"/>
                    <a:pt x="2053807" y="205205"/>
                    <a:pt x="2053807" y="205260"/>
                  </a:cubicBezTo>
                  <a:cubicBezTo>
                    <a:pt x="2052216" y="204657"/>
                    <a:pt x="2050626" y="204108"/>
                    <a:pt x="2049090" y="203505"/>
                  </a:cubicBezTo>
                  <a:cubicBezTo>
                    <a:pt x="2047883" y="199446"/>
                    <a:pt x="2047828" y="195386"/>
                    <a:pt x="2048212" y="191273"/>
                  </a:cubicBezTo>
                  <a:cubicBezTo>
                    <a:pt x="2048980" y="183045"/>
                    <a:pt x="2051778" y="174817"/>
                    <a:pt x="2052381" y="166479"/>
                  </a:cubicBezTo>
                  <a:cubicBezTo>
                    <a:pt x="2052710" y="158141"/>
                    <a:pt x="2051613" y="149859"/>
                    <a:pt x="2049309" y="141631"/>
                  </a:cubicBezTo>
                  <a:cubicBezTo>
                    <a:pt x="2048157" y="137517"/>
                    <a:pt x="2046786" y="133403"/>
                    <a:pt x="2045305" y="129343"/>
                  </a:cubicBezTo>
                  <a:cubicBezTo>
                    <a:pt x="2043714" y="125284"/>
                    <a:pt x="2042069" y="121225"/>
                    <a:pt x="2040204" y="117111"/>
                  </a:cubicBezTo>
                  <a:lnTo>
                    <a:pt x="2043385" y="129453"/>
                  </a:lnTo>
                  <a:cubicBezTo>
                    <a:pt x="2044482" y="133567"/>
                    <a:pt x="2045470" y="137681"/>
                    <a:pt x="2046292" y="141795"/>
                  </a:cubicBezTo>
                  <a:cubicBezTo>
                    <a:pt x="2047938" y="150023"/>
                    <a:pt x="2049035" y="158251"/>
                    <a:pt x="2048377" y="166479"/>
                  </a:cubicBezTo>
                  <a:cubicBezTo>
                    <a:pt x="2048102" y="174707"/>
                    <a:pt x="2045250" y="182935"/>
                    <a:pt x="2045140" y="191273"/>
                  </a:cubicBezTo>
                  <a:cubicBezTo>
                    <a:pt x="2045140" y="195057"/>
                    <a:pt x="2045470" y="198842"/>
                    <a:pt x="2046786" y="202572"/>
                  </a:cubicBezTo>
                  <a:cubicBezTo>
                    <a:pt x="2045305" y="201969"/>
                    <a:pt x="2043824" y="201365"/>
                    <a:pt x="2042507" y="200652"/>
                  </a:cubicBezTo>
                  <a:cubicBezTo>
                    <a:pt x="2042233" y="203505"/>
                    <a:pt x="2041081" y="206686"/>
                    <a:pt x="2040204" y="209813"/>
                  </a:cubicBezTo>
                  <a:cubicBezTo>
                    <a:pt x="2039710" y="207674"/>
                    <a:pt x="2039271" y="205589"/>
                    <a:pt x="2038832" y="203450"/>
                  </a:cubicBezTo>
                  <a:cubicBezTo>
                    <a:pt x="2038064" y="199665"/>
                    <a:pt x="2037296" y="195880"/>
                    <a:pt x="2036638" y="192040"/>
                  </a:cubicBezTo>
                  <a:cubicBezTo>
                    <a:pt x="2035267" y="184416"/>
                    <a:pt x="2033402" y="176846"/>
                    <a:pt x="2030769" y="169276"/>
                  </a:cubicBezTo>
                  <a:cubicBezTo>
                    <a:pt x="2027971" y="161707"/>
                    <a:pt x="2024187" y="154192"/>
                    <a:pt x="2017988" y="147006"/>
                  </a:cubicBezTo>
                  <a:lnTo>
                    <a:pt x="2017988" y="147006"/>
                  </a:lnTo>
                  <a:cubicBezTo>
                    <a:pt x="2015575" y="144977"/>
                    <a:pt x="2013710" y="142837"/>
                    <a:pt x="2011406" y="140753"/>
                  </a:cubicBezTo>
                  <a:cubicBezTo>
                    <a:pt x="2014752" y="134664"/>
                    <a:pt x="2018153" y="128630"/>
                    <a:pt x="2021334" y="122542"/>
                  </a:cubicBezTo>
                  <a:cubicBezTo>
                    <a:pt x="2021773" y="121335"/>
                    <a:pt x="2021828" y="120183"/>
                    <a:pt x="2021938" y="118976"/>
                  </a:cubicBezTo>
                  <a:cubicBezTo>
                    <a:pt x="2020402" y="121938"/>
                    <a:pt x="2017385" y="124736"/>
                    <a:pt x="2014587" y="127533"/>
                  </a:cubicBezTo>
                  <a:cubicBezTo>
                    <a:pt x="1995992" y="147116"/>
                    <a:pt x="1978000" y="166753"/>
                    <a:pt x="1960228" y="186445"/>
                  </a:cubicBezTo>
                  <a:cubicBezTo>
                    <a:pt x="1956717" y="182990"/>
                    <a:pt x="1953152" y="179589"/>
                    <a:pt x="1949532" y="176133"/>
                  </a:cubicBezTo>
                  <a:cubicBezTo>
                    <a:pt x="1950300" y="169660"/>
                    <a:pt x="1950519" y="163133"/>
                    <a:pt x="1949696" y="156605"/>
                  </a:cubicBezTo>
                  <a:cubicBezTo>
                    <a:pt x="1948599" y="147280"/>
                    <a:pt x="1945692" y="138010"/>
                    <a:pt x="1940261" y="129014"/>
                  </a:cubicBezTo>
                  <a:cubicBezTo>
                    <a:pt x="1942127" y="133567"/>
                    <a:pt x="1943717" y="138175"/>
                    <a:pt x="1944704" y="142782"/>
                  </a:cubicBezTo>
                  <a:cubicBezTo>
                    <a:pt x="1945802" y="147390"/>
                    <a:pt x="1946460" y="151998"/>
                    <a:pt x="1946624" y="156660"/>
                  </a:cubicBezTo>
                  <a:cubicBezTo>
                    <a:pt x="1946899" y="162036"/>
                    <a:pt x="1946679" y="167466"/>
                    <a:pt x="1946131" y="172842"/>
                  </a:cubicBezTo>
                  <a:cubicBezTo>
                    <a:pt x="1931156" y="158580"/>
                    <a:pt x="1915248" y="144538"/>
                    <a:pt x="1897312" y="130879"/>
                  </a:cubicBezTo>
                  <a:cubicBezTo>
                    <a:pt x="1902084" y="137900"/>
                    <a:pt x="1907953" y="144812"/>
                    <a:pt x="1912835" y="151833"/>
                  </a:cubicBezTo>
                  <a:cubicBezTo>
                    <a:pt x="1923038" y="166369"/>
                    <a:pt x="1933076" y="180905"/>
                    <a:pt x="1941413" y="195606"/>
                  </a:cubicBezTo>
                  <a:cubicBezTo>
                    <a:pt x="1939493" y="201091"/>
                    <a:pt x="1937135" y="206577"/>
                    <a:pt x="1934721" y="212062"/>
                  </a:cubicBezTo>
                  <a:cubicBezTo>
                    <a:pt x="1933789" y="214146"/>
                    <a:pt x="1932911" y="216176"/>
                    <a:pt x="1931979" y="218260"/>
                  </a:cubicBezTo>
                  <a:cubicBezTo>
                    <a:pt x="1924025" y="222923"/>
                    <a:pt x="1916126" y="227695"/>
                    <a:pt x="1912451" y="232961"/>
                  </a:cubicBezTo>
                  <a:cubicBezTo>
                    <a:pt x="1910805" y="235649"/>
                    <a:pt x="1910586" y="238007"/>
                    <a:pt x="1911354" y="240256"/>
                  </a:cubicBezTo>
                  <a:cubicBezTo>
                    <a:pt x="1908940" y="239104"/>
                    <a:pt x="1906472" y="237952"/>
                    <a:pt x="1904278" y="236746"/>
                  </a:cubicBezTo>
                  <a:cubicBezTo>
                    <a:pt x="1904004" y="235045"/>
                    <a:pt x="1903894" y="233290"/>
                    <a:pt x="1903839" y="231535"/>
                  </a:cubicBezTo>
                  <a:cubicBezTo>
                    <a:pt x="1903839" y="223965"/>
                    <a:pt x="1905375" y="216340"/>
                    <a:pt x="1907240" y="208771"/>
                  </a:cubicBezTo>
                  <a:cubicBezTo>
                    <a:pt x="1908995" y="201146"/>
                    <a:pt x="1910586" y="193522"/>
                    <a:pt x="1910531" y="185842"/>
                  </a:cubicBezTo>
                  <a:cubicBezTo>
                    <a:pt x="1910202" y="178163"/>
                    <a:pt x="1908172" y="170428"/>
                    <a:pt x="1901974" y="163243"/>
                  </a:cubicBezTo>
                  <a:lnTo>
                    <a:pt x="1901974" y="163243"/>
                  </a:lnTo>
                  <a:cubicBezTo>
                    <a:pt x="1901974" y="163243"/>
                    <a:pt x="1901974" y="163243"/>
                    <a:pt x="1901974" y="163243"/>
                  </a:cubicBezTo>
                  <a:cubicBezTo>
                    <a:pt x="1899725" y="161816"/>
                    <a:pt x="1898628" y="160061"/>
                    <a:pt x="1897586" y="158361"/>
                  </a:cubicBezTo>
                  <a:cubicBezTo>
                    <a:pt x="1898299" y="160116"/>
                    <a:pt x="1899012" y="161871"/>
                    <a:pt x="1901151" y="163407"/>
                  </a:cubicBezTo>
                  <a:lnTo>
                    <a:pt x="1901151" y="163407"/>
                  </a:lnTo>
                  <a:cubicBezTo>
                    <a:pt x="1906033" y="170703"/>
                    <a:pt x="1907624" y="178272"/>
                    <a:pt x="1907240" y="185842"/>
                  </a:cubicBezTo>
                  <a:cubicBezTo>
                    <a:pt x="1907130" y="193412"/>
                    <a:pt x="1905101" y="201036"/>
                    <a:pt x="1903455" y="208606"/>
                  </a:cubicBezTo>
                  <a:cubicBezTo>
                    <a:pt x="1901919" y="216231"/>
                    <a:pt x="1900164" y="223910"/>
                    <a:pt x="1900987" y="231535"/>
                  </a:cubicBezTo>
                  <a:cubicBezTo>
                    <a:pt x="1901096" y="232961"/>
                    <a:pt x="1901371" y="234387"/>
                    <a:pt x="1901645" y="235813"/>
                  </a:cubicBezTo>
                  <a:cubicBezTo>
                    <a:pt x="1898847" y="237788"/>
                    <a:pt x="1896379" y="240256"/>
                    <a:pt x="1894514" y="242834"/>
                  </a:cubicBezTo>
                  <a:lnTo>
                    <a:pt x="1891223" y="238446"/>
                  </a:lnTo>
                  <a:lnTo>
                    <a:pt x="1893746" y="229725"/>
                  </a:lnTo>
                  <a:cubicBezTo>
                    <a:pt x="1894843" y="226269"/>
                    <a:pt x="1895721" y="222813"/>
                    <a:pt x="1896324" y="219357"/>
                  </a:cubicBezTo>
                  <a:cubicBezTo>
                    <a:pt x="1897202" y="212446"/>
                    <a:pt x="1897147" y="205479"/>
                    <a:pt x="1895063" y="198568"/>
                  </a:cubicBezTo>
                  <a:cubicBezTo>
                    <a:pt x="1894020" y="195112"/>
                    <a:pt x="1892594" y="191711"/>
                    <a:pt x="1890674" y="188365"/>
                  </a:cubicBezTo>
                  <a:cubicBezTo>
                    <a:pt x="1888700" y="185019"/>
                    <a:pt x="1886341" y="181728"/>
                    <a:pt x="1883434" y="178492"/>
                  </a:cubicBezTo>
                  <a:cubicBezTo>
                    <a:pt x="1887657" y="185184"/>
                    <a:pt x="1890619" y="191931"/>
                    <a:pt x="1891991" y="198732"/>
                  </a:cubicBezTo>
                  <a:cubicBezTo>
                    <a:pt x="1893417" y="205534"/>
                    <a:pt x="1893472" y="212446"/>
                    <a:pt x="1892265" y="219248"/>
                  </a:cubicBezTo>
                  <a:cubicBezTo>
                    <a:pt x="1891826" y="222703"/>
                    <a:pt x="1891058" y="226104"/>
                    <a:pt x="1890071" y="229505"/>
                  </a:cubicBezTo>
                  <a:cubicBezTo>
                    <a:pt x="1889303" y="232961"/>
                    <a:pt x="1888206" y="236362"/>
                    <a:pt x="1887657" y="239817"/>
                  </a:cubicBezTo>
                  <a:cubicBezTo>
                    <a:pt x="1887109" y="243273"/>
                    <a:pt x="1886889" y="246784"/>
                    <a:pt x="1888096" y="250240"/>
                  </a:cubicBezTo>
                  <a:cubicBezTo>
                    <a:pt x="1888590" y="251611"/>
                    <a:pt x="1889413" y="252982"/>
                    <a:pt x="1890400" y="254354"/>
                  </a:cubicBezTo>
                  <a:cubicBezTo>
                    <a:pt x="1888316" y="253256"/>
                    <a:pt x="1886505" y="252105"/>
                    <a:pt x="1885024" y="250898"/>
                  </a:cubicBezTo>
                  <a:cubicBezTo>
                    <a:pt x="1883598" y="245961"/>
                    <a:pt x="1882172" y="240969"/>
                    <a:pt x="1880691" y="236033"/>
                  </a:cubicBezTo>
                  <a:cubicBezTo>
                    <a:pt x="1881514" y="233125"/>
                    <a:pt x="1882117" y="230218"/>
                    <a:pt x="1882282" y="227256"/>
                  </a:cubicBezTo>
                  <a:cubicBezTo>
                    <a:pt x="1882391" y="224404"/>
                    <a:pt x="1882117" y="221551"/>
                    <a:pt x="1881349" y="218699"/>
                  </a:cubicBezTo>
                  <a:cubicBezTo>
                    <a:pt x="1880362" y="215901"/>
                    <a:pt x="1878991" y="213049"/>
                    <a:pt x="1876742" y="210416"/>
                  </a:cubicBezTo>
                  <a:cubicBezTo>
                    <a:pt x="1879649" y="215956"/>
                    <a:pt x="1880197" y="221606"/>
                    <a:pt x="1879265" y="227201"/>
                  </a:cubicBezTo>
                  <a:cubicBezTo>
                    <a:pt x="1879155" y="227969"/>
                    <a:pt x="1878936" y="228737"/>
                    <a:pt x="1878771" y="229505"/>
                  </a:cubicBezTo>
                  <a:cubicBezTo>
                    <a:pt x="1869062" y="198019"/>
                    <a:pt x="1857598" y="166644"/>
                    <a:pt x="1843281" y="135487"/>
                  </a:cubicBezTo>
                  <a:cubicBezTo>
                    <a:pt x="1842897" y="141850"/>
                    <a:pt x="1844323" y="148213"/>
                    <a:pt x="1844762" y="154576"/>
                  </a:cubicBezTo>
                  <a:cubicBezTo>
                    <a:pt x="1845695" y="172184"/>
                    <a:pt x="1847834" y="189792"/>
                    <a:pt x="1847066" y="207399"/>
                  </a:cubicBezTo>
                  <a:cubicBezTo>
                    <a:pt x="1828142" y="185348"/>
                    <a:pt x="1807846" y="163517"/>
                    <a:pt x="1786454" y="141850"/>
                  </a:cubicBezTo>
                  <a:cubicBezTo>
                    <a:pt x="1786947" y="139656"/>
                    <a:pt x="1787551" y="137517"/>
                    <a:pt x="1788209" y="135322"/>
                  </a:cubicBezTo>
                  <a:cubicBezTo>
                    <a:pt x="1787167" y="137187"/>
                    <a:pt x="1786289" y="139052"/>
                    <a:pt x="1785466" y="140917"/>
                  </a:cubicBezTo>
                  <a:cubicBezTo>
                    <a:pt x="1775483" y="130825"/>
                    <a:pt x="1765225" y="120786"/>
                    <a:pt x="1754749" y="110748"/>
                  </a:cubicBezTo>
                  <a:cubicBezTo>
                    <a:pt x="1755023" y="109322"/>
                    <a:pt x="1755242" y="107841"/>
                    <a:pt x="1755736" y="106415"/>
                  </a:cubicBezTo>
                  <a:cubicBezTo>
                    <a:pt x="1755023" y="107677"/>
                    <a:pt x="1754639" y="108938"/>
                    <a:pt x="1754200" y="110200"/>
                  </a:cubicBezTo>
                  <a:cubicBezTo>
                    <a:pt x="1747343" y="103672"/>
                    <a:pt x="1740432" y="97145"/>
                    <a:pt x="1733356" y="90617"/>
                  </a:cubicBezTo>
                  <a:lnTo>
                    <a:pt x="1734837" y="90453"/>
                  </a:lnTo>
                  <a:lnTo>
                    <a:pt x="1731491" y="90453"/>
                  </a:lnTo>
                  <a:cubicBezTo>
                    <a:pt x="1738128" y="100216"/>
                    <a:pt x="1744930" y="109925"/>
                    <a:pt x="1751841" y="119634"/>
                  </a:cubicBezTo>
                  <a:cubicBezTo>
                    <a:pt x="1751348" y="125504"/>
                    <a:pt x="1752061" y="131318"/>
                    <a:pt x="1753377" y="137133"/>
                  </a:cubicBezTo>
                  <a:cubicBezTo>
                    <a:pt x="1755297" y="144757"/>
                    <a:pt x="1757930" y="152327"/>
                    <a:pt x="1761057" y="159842"/>
                  </a:cubicBezTo>
                  <a:cubicBezTo>
                    <a:pt x="1762647" y="163627"/>
                    <a:pt x="1764128" y="167357"/>
                    <a:pt x="1765609" y="171141"/>
                  </a:cubicBezTo>
                  <a:cubicBezTo>
                    <a:pt x="1766432" y="173226"/>
                    <a:pt x="1767255" y="175365"/>
                    <a:pt x="1768023" y="177450"/>
                  </a:cubicBezTo>
                  <a:cubicBezTo>
                    <a:pt x="1765335" y="174487"/>
                    <a:pt x="1762373" y="171580"/>
                    <a:pt x="1760453" y="168838"/>
                  </a:cubicBezTo>
                  <a:cubicBezTo>
                    <a:pt x="1759575" y="169660"/>
                    <a:pt x="1758533" y="170374"/>
                    <a:pt x="1757436" y="171141"/>
                  </a:cubicBezTo>
                  <a:cubicBezTo>
                    <a:pt x="1756504" y="167521"/>
                    <a:pt x="1754749" y="163901"/>
                    <a:pt x="1752554" y="160335"/>
                  </a:cubicBezTo>
                  <a:cubicBezTo>
                    <a:pt x="1752938" y="159732"/>
                    <a:pt x="1753432" y="159129"/>
                    <a:pt x="1753816" y="158470"/>
                  </a:cubicBezTo>
                  <a:cubicBezTo>
                    <a:pt x="1753213" y="158854"/>
                    <a:pt x="1752719" y="159293"/>
                    <a:pt x="1752170" y="159732"/>
                  </a:cubicBezTo>
                  <a:cubicBezTo>
                    <a:pt x="1747179" y="151778"/>
                    <a:pt x="1739719" y="144209"/>
                    <a:pt x="1734727" y="136365"/>
                  </a:cubicBezTo>
                  <a:cubicBezTo>
                    <a:pt x="1729297" y="128466"/>
                    <a:pt x="1725567" y="120402"/>
                    <a:pt x="1722330" y="112229"/>
                  </a:cubicBezTo>
                  <a:cubicBezTo>
                    <a:pt x="1720685" y="108170"/>
                    <a:pt x="1719259" y="104056"/>
                    <a:pt x="1717942" y="99997"/>
                  </a:cubicBezTo>
                  <a:lnTo>
                    <a:pt x="1713773" y="87710"/>
                  </a:lnTo>
                  <a:cubicBezTo>
                    <a:pt x="1714322" y="91824"/>
                    <a:pt x="1715145" y="95938"/>
                    <a:pt x="1715967" y="100107"/>
                  </a:cubicBezTo>
                  <a:cubicBezTo>
                    <a:pt x="1716900" y="104221"/>
                    <a:pt x="1717997" y="108335"/>
                    <a:pt x="1719259" y="112449"/>
                  </a:cubicBezTo>
                  <a:cubicBezTo>
                    <a:pt x="1721837" y="120677"/>
                    <a:pt x="1725676" y="128795"/>
                    <a:pt x="1730833" y="136803"/>
                  </a:cubicBezTo>
                  <a:cubicBezTo>
                    <a:pt x="1736318" y="144812"/>
                    <a:pt x="1743833" y="152436"/>
                    <a:pt x="1749373" y="160335"/>
                  </a:cubicBezTo>
                  <a:cubicBezTo>
                    <a:pt x="1749592" y="160664"/>
                    <a:pt x="1749812" y="160994"/>
                    <a:pt x="1750031" y="161268"/>
                  </a:cubicBezTo>
                  <a:cubicBezTo>
                    <a:pt x="1748111" y="162749"/>
                    <a:pt x="1746246" y="164230"/>
                    <a:pt x="1744491" y="165711"/>
                  </a:cubicBezTo>
                  <a:cubicBezTo>
                    <a:pt x="1736537" y="161103"/>
                    <a:pt x="1724634" y="156880"/>
                    <a:pt x="1719752" y="152327"/>
                  </a:cubicBezTo>
                  <a:cubicBezTo>
                    <a:pt x="1719149" y="150955"/>
                    <a:pt x="1718491" y="149584"/>
                    <a:pt x="1717887" y="148213"/>
                  </a:cubicBezTo>
                  <a:cubicBezTo>
                    <a:pt x="1713718" y="139107"/>
                    <a:pt x="1708891" y="129947"/>
                    <a:pt x="1701760" y="121115"/>
                  </a:cubicBezTo>
                  <a:cubicBezTo>
                    <a:pt x="1694629" y="112339"/>
                    <a:pt x="1686621" y="103617"/>
                    <a:pt x="1676857" y="95225"/>
                  </a:cubicBezTo>
                  <a:cubicBezTo>
                    <a:pt x="1667093" y="86832"/>
                    <a:pt x="1655739" y="78824"/>
                    <a:pt x="1642245" y="71364"/>
                  </a:cubicBezTo>
                  <a:cubicBezTo>
                    <a:pt x="1648279" y="75258"/>
                    <a:pt x="1654038" y="79263"/>
                    <a:pt x="1659249" y="83322"/>
                  </a:cubicBezTo>
                  <a:cubicBezTo>
                    <a:pt x="1664570" y="87381"/>
                    <a:pt x="1669507" y="91495"/>
                    <a:pt x="1674060" y="95718"/>
                  </a:cubicBezTo>
                  <a:cubicBezTo>
                    <a:pt x="1683220" y="104166"/>
                    <a:pt x="1691174" y="112778"/>
                    <a:pt x="1697976" y="121609"/>
                  </a:cubicBezTo>
                  <a:cubicBezTo>
                    <a:pt x="1705381" y="130331"/>
                    <a:pt x="1710098" y="139382"/>
                    <a:pt x="1714870" y="148432"/>
                  </a:cubicBezTo>
                  <a:cubicBezTo>
                    <a:pt x="1715967" y="150462"/>
                    <a:pt x="1717064" y="152546"/>
                    <a:pt x="1718161" y="154576"/>
                  </a:cubicBezTo>
                  <a:cubicBezTo>
                    <a:pt x="1716955" y="156770"/>
                    <a:pt x="1715748" y="159019"/>
                    <a:pt x="1714870" y="161213"/>
                  </a:cubicBezTo>
                  <a:cubicBezTo>
                    <a:pt x="1704558" y="151340"/>
                    <a:pt x="1693642" y="141631"/>
                    <a:pt x="1682397" y="131976"/>
                  </a:cubicBezTo>
                  <a:cubicBezTo>
                    <a:pt x="1679984" y="125229"/>
                    <a:pt x="1678503" y="118428"/>
                    <a:pt x="1677077" y="111626"/>
                  </a:cubicBezTo>
                  <a:cubicBezTo>
                    <a:pt x="1675157" y="116234"/>
                    <a:pt x="1676089" y="120951"/>
                    <a:pt x="1675102" y="125613"/>
                  </a:cubicBezTo>
                  <a:cubicBezTo>
                    <a:pt x="1671920" y="123858"/>
                    <a:pt x="1670055" y="121719"/>
                    <a:pt x="1666984" y="119964"/>
                  </a:cubicBezTo>
                  <a:cubicBezTo>
                    <a:pt x="1668958" y="123529"/>
                    <a:pt x="1673237" y="126875"/>
                    <a:pt x="1674334" y="130550"/>
                  </a:cubicBezTo>
                  <a:cubicBezTo>
                    <a:pt x="1674334" y="132031"/>
                    <a:pt x="1674279" y="133457"/>
                    <a:pt x="1674224" y="134939"/>
                  </a:cubicBezTo>
                  <a:cubicBezTo>
                    <a:pt x="1672250" y="132690"/>
                    <a:pt x="1670165" y="130441"/>
                    <a:pt x="1667861" y="128246"/>
                  </a:cubicBezTo>
                  <a:cubicBezTo>
                    <a:pt x="1660401" y="121280"/>
                    <a:pt x="1651241" y="114478"/>
                    <a:pt x="1638734" y="108883"/>
                  </a:cubicBezTo>
                  <a:lnTo>
                    <a:pt x="1638734" y="108883"/>
                  </a:lnTo>
                  <a:cubicBezTo>
                    <a:pt x="1638734" y="108883"/>
                    <a:pt x="1638734" y="108883"/>
                    <a:pt x="1638734" y="108883"/>
                  </a:cubicBezTo>
                  <a:cubicBezTo>
                    <a:pt x="1635333" y="107896"/>
                    <a:pt x="1632701" y="106525"/>
                    <a:pt x="1630122" y="105153"/>
                  </a:cubicBezTo>
                  <a:cubicBezTo>
                    <a:pt x="1632371" y="106634"/>
                    <a:pt x="1634730" y="108115"/>
                    <a:pt x="1638186" y="109212"/>
                  </a:cubicBezTo>
                  <a:lnTo>
                    <a:pt x="1638131" y="109212"/>
                  </a:lnTo>
                  <a:cubicBezTo>
                    <a:pt x="1649540" y="115136"/>
                    <a:pt x="1658097" y="121829"/>
                    <a:pt x="1664844" y="128850"/>
                  </a:cubicBezTo>
                  <a:cubicBezTo>
                    <a:pt x="1668300" y="132306"/>
                    <a:pt x="1671317" y="135761"/>
                    <a:pt x="1674115" y="139327"/>
                  </a:cubicBezTo>
                  <a:cubicBezTo>
                    <a:pt x="1674005" y="140753"/>
                    <a:pt x="1673895" y="142124"/>
                    <a:pt x="1673840" y="143550"/>
                  </a:cubicBezTo>
                  <a:cubicBezTo>
                    <a:pt x="1673511" y="145251"/>
                    <a:pt x="1673237" y="146896"/>
                    <a:pt x="1673072" y="148597"/>
                  </a:cubicBezTo>
                  <a:cubicBezTo>
                    <a:pt x="1670714" y="146567"/>
                    <a:pt x="1668190" y="144538"/>
                    <a:pt x="1665448" y="142618"/>
                  </a:cubicBezTo>
                  <a:cubicBezTo>
                    <a:pt x="1661279" y="139601"/>
                    <a:pt x="1656726" y="136749"/>
                    <a:pt x="1651844" y="133951"/>
                  </a:cubicBezTo>
                  <a:cubicBezTo>
                    <a:pt x="1646853" y="131208"/>
                    <a:pt x="1641587" y="128521"/>
                    <a:pt x="1635827" y="126052"/>
                  </a:cubicBezTo>
                  <a:cubicBezTo>
                    <a:pt x="1645975" y="131483"/>
                    <a:pt x="1655081" y="137242"/>
                    <a:pt x="1662760" y="143276"/>
                  </a:cubicBezTo>
                  <a:cubicBezTo>
                    <a:pt x="1666380" y="146128"/>
                    <a:pt x="1669726" y="149036"/>
                    <a:pt x="1672798" y="151943"/>
                  </a:cubicBezTo>
                  <a:cubicBezTo>
                    <a:pt x="1672579" y="155838"/>
                    <a:pt x="1672414" y="159677"/>
                    <a:pt x="1671866" y="163572"/>
                  </a:cubicBezTo>
                  <a:cubicBezTo>
                    <a:pt x="1671756" y="163462"/>
                    <a:pt x="1671646" y="163407"/>
                    <a:pt x="1671536" y="163297"/>
                  </a:cubicBezTo>
                  <a:cubicBezTo>
                    <a:pt x="1668026" y="160884"/>
                    <a:pt x="1664076" y="158525"/>
                    <a:pt x="1659524" y="156441"/>
                  </a:cubicBezTo>
                  <a:cubicBezTo>
                    <a:pt x="1664296" y="159238"/>
                    <a:pt x="1668245" y="162255"/>
                    <a:pt x="1671646" y="165382"/>
                  </a:cubicBezTo>
                  <a:cubicBezTo>
                    <a:pt x="1671646" y="165546"/>
                    <a:pt x="1671646" y="165656"/>
                    <a:pt x="1671646" y="165821"/>
                  </a:cubicBezTo>
                  <a:cubicBezTo>
                    <a:pt x="1671152" y="173445"/>
                    <a:pt x="1670385" y="181070"/>
                    <a:pt x="1669397" y="188694"/>
                  </a:cubicBezTo>
                  <a:cubicBezTo>
                    <a:pt x="1651021" y="172842"/>
                    <a:pt x="1632262" y="157044"/>
                    <a:pt x="1610814" y="141905"/>
                  </a:cubicBezTo>
                  <a:cubicBezTo>
                    <a:pt x="1609333" y="140808"/>
                    <a:pt x="1607468" y="139711"/>
                    <a:pt x="1607742" y="138394"/>
                  </a:cubicBezTo>
                  <a:cubicBezTo>
                    <a:pt x="1607797" y="133183"/>
                    <a:pt x="1607688" y="127972"/>
                    <a:pt x="1608071" y="122761"/>
                  </a:cubicBezTo>
                  <a:cubicBezTo>
                    <a:pt x="1609059" y="118702"/>
                    <a:pt x="1608894" y="114588"/>
                    <a:pt x="1608565" y="110474"/>
                  </a:cubicBezTo>
                  <a:cubicBezTo>
                    <a:pt x="1605329" y="123090"/>
                    <a:pt x="1600502" y="135651"/>
                    <a:pt x="1596662" y="148213"/>
                  </a:cubicBezTo>
                  <a:cubicBezTo>
                    <a:pt x="1590793" y="168399"/>
                    <a:pt x="1583826" y="188530"/>
                    <a:pt x="1578560" y="208716"/>
                  </a:cubicBezTo>
                  <a:cubicBezTo>
                    <a:pt x="1578122" y="210087"/>
                    <a:pt x="1577793" y="211513"/>
                    <a:pt x="1577354" y="212885"/>
                  </a:cubicBezTo>
                  <a:cubicBezTo>
                    <a:pt x="1563695" y="210252"/>
                    <a:pt x="1549324" y="208058"/>
                    <a:pt x="1533910" y="205863"/>
                  </a:cubicBezTo>
                  <a:cubicBezTo>
                    <a:pt x="1549379" y="209703"/>
                    <a:pt x="1563037" y="214256"/>
                    <a:pt x="1575489" y="219357"/>
                  </a:cubicBezTo>
                  <a:cubicBezTo>
                    <a:pt x="1573569" y="226159"/>
                    <a:pt x="1571704" y="232961"/>
                    <a:pt x="1569949" y="239763"/>
                  </a:cubicBezTo>
                  <a:cubicBezTo>
                    <a:pt x="1558704" y="231864"/>
                    <a:pt x="1545978" y="224349"/>
                    <a:pt x="1531277" y="217547"/>
                  </a:cubicBezTo>
                  <a:cubicBezTo>
                    <a:pt x="1538079" y="221222"/>
                    <a:pt x="1544607" y="225007"/>
                    <a:pt x="1550586" y="228902"/>
                  </a:cubicBezTo>
                  <a:cubicBezTo>
                    <a:pt x="1556729" y="232741"/>
                    <a:pt x="1562434" y="236746"/>
                    <a:pt x="1567809" y="240805"/>
                  </a:cubicBezTo>
                  <a:cubicBezTo>
                    <a:pt x="1568358" y="241189"/>
                    <a:pt x="1568852" y="241628"/>
                    <a:pt x="1569400" y="242012"/>
                  </a:cubicBezTo>
                  <a:cubicBezTo>
                    <a:pt x="1567096" y="251172"/>
                    <a:pt x="1564847" y="260332"/>
                    <a:pt x="1562653" y="269493"/>
                  </a:cubicBezTo>
                  <a:cubicBezTo>
                    <a:pt x="1554974" y="264172"/>
                    <a:pt x="1546088" y="259181"/>
                    <a:pt x="1535172" y="254957"/>
                  </a:cubicBezTo>
                  <a:lnTo>
                    <a:pt x="1535172" y="254957"/>
                  </a:lnTo>
                  <a:cubicBezTo>
                    <a:pt x="1535172" y="254957"/>
                    <a:pt x="1535172" y="254957"/>
                    <a:pt x="1535172" y="254957"/>
                  </a:cubicBezTo>
                  <a:cubicBezTo>
                    <a:pt x="1531552" y="254079"/>
                    <a:pt x="1528644" y="252818"/>
                    <a:pt x="1525847" y="251501"/>
                  </a:cubicBezTo>
                  <a:cubicBezTo>
                    <a:pt x="1528370" y="252873"/>
                    <a:pt x="1531003" y="254299"/>
                    <a:pt x="1534678" y="255286"/>
                  </a:cubicBezTo>
                  <a:lnTo>
                    <a:pt x="1534568" y="255286"/>
                  </a:lnTo>
                  <a:cubicBezTo>
                    <a:pt x="1545704" y="260168"/>
                    <a:pt x="1554645" y="265818"/>
                    <a:pt x="1562214" y="271742"/>
                  </a:cubicBezTo>
                  <a:cubicBezTo>
                    <a:pt x="1561501" y="274814"/>
                    <a:pt x="1560733" y="277886"/>
                    <a:pt x="1560020" y="280957"/>
                  </a:cubicBezTo>
                  <a:cubicBezTo>
                    <a:pt x="1559910" y="281506"/>
                    <a:pt x="1559801" y="282109"/>
                    <a:pt x="1559636" y="282658"/>
                  </a:cubicBezTo>
                  <a:cubicBezTo>
                    <a:pt x="1559636" y="282658"/>
                    <a:pt x="1559636" y="282658"/>
                    <a:pt x="1559636" y="282712"/>
                  </a:cubicBezTo>
                  <a:cubicBezTo>
                    <a:pt x="1557552" y="281561"/>
                    <a:pt x="1555358" y="280464"/>
                    <a:pt x="1553109" y="279421"/>
                  </a:cubicBezTo>
                  <a:cubicBezTo>
                    <a:pt x="1547569" y="276843"/>
                    <a:pt x="1541809" y="274320"/>
                    <a:pt x="1535611" y="272071"/>
                  </a:cubicBezTo>
                  <a:cubicBezTo>
                    <a:pt x="1543948" y="275856"/>
                    <a:pt x="1551683" y="279805"/>
                    <a:pt x="1558759" y="283974"/>
                  </a:cubicBezTo>
                  <a:cubicBezTo>
                    <a:pt x="1556290" y="287320"/>
                    <a:pt x="1553712" y="290666"/>
                    <a:pt x="1551134" y="293957"/>
                  </a:cubicBezTo>
                  <a:cubicBezTo>
                    <a:pt x="1549104" y="296536"/>
                    <a:pt x="1547130" y="299114"/>
                    <a:pt x="1545265" y="301692"/>
                  </a:cubicBezTo>
                  <a:cubicBezTo>
                    <a:pt x="1544442" y="302734"/>
                    <a:pt x="1543619" y="303831"/>
                    <a:pt x="1542851" y="304928"/>
                  </a:cubicBezTo>
                  <a:cubicBezTo>
                    <a:pt x="1541809" y="301088"/>
                    <a:pt x="1540657" y="297194"/>
                    <a:pt x="1539450" y="293354"/>
                  </a:cubicBezTo>
                  <a:cubicBezTo>
                    <a:pt x="1539670" y="292641"/>
                    <a:pt x="1539944" y="291983"/>
                    <a:pt x="1540109" y="291270"/>
                  </a:cubicBezTo>
                  <a:cubicBezTo>
                    <a:pt x="1540822" y="288801"/>
                    <a:pt x="1541315" y="286278"/>
                    <a:pt x="1541535" y="283755"/>
                  </a:cubicBezTo>
                  <a:cubicBezTo>
                    <a:pt x="1541699" y="281231"/>
                    <a:pt x="1541644" y="278763"/>
                    <a:pt x="1541151" y="276295"/>
                  </a:cubicBezTo>
                  <a:cubicBezTo>
                    <a:pt x="1540986" y="278763"/>
                    <a:pt x="1540767" y="281286"/>
                    <a:pt x="1540163" y="283755"/>
                  </a:cubicBezTo>
                  <a:cubicBezTo>
                    <a:pt x="1539779" y="285784"/>
                    <a:pt x="1539121" y="287814"/>
                    <a:pt x="1538408" y="289789"/>
                  </a:cubicBezTo>
                  <a:cubicBezTo>
                    <a:pt x="1536872" y="285016"/>
                    <a:pt x="1535172" y="280189"/>
                    <a:pt x="1533307" y="275417"/>
                  </a:cubicBezTo>
                  <a:cubicBezTo>
                    <a:pt x="1529522" y="264501"/>
                    <a:pt x="1525243" y="253640"/>
                    <a:pt x="1520581" y="242779"/>
                  </a:cubicBezTo>
                  <a:cubicBezTo>
                    <a:pt x="1522391" y="242450"/>
                    <a:pt x="1524146" y="242066"/>
                    <a:pt x="1525956" y="241737"/>
                  </a:cubicBezTo>
                  <a:cubicBezTo>
                    <a:pt x="1524091" y="241902"/>
                    <a:pt x="1522226" y="242066"/>
                    <a:pt x="1520361" y="242231"/>
                  </a:cubicBezTo>
                  <a:cubicBezTo>
                    <a:pt x="1506429" y="209868"/>
                    <a:pt x="1489150" y="177724"/>
                    <a:pt x="1470445" y="145799"/>
                  </a:cubicBezTo>
                  <a:cubicBezTo>
                    <a:pt x="1470445" y="152985"/>
                    <a:pt x="1473133" y="160116"/>
                    <a:pt x="1473681" y="167357"/>
                  </a:cubicBezTo>
                  <a:cubicBezTo>
                    <a:pt x="1478454" y="193412"/>
                    <a:pt x="1483061" y="219522"/>
                    <a:pt x="1486791" y="245632"/>
                  </a:cubicBezTo>
                  <a:cubicBezTo>
                    <a:pt x="1481526" y="246290"/>
                    <a:pt x="1476369" y="247003"/>
                    <a:pt x="1471268" y="247771"/>
                  </a:cubicBezTo>
                  <a:cubicBezTo>
                    <a:pt x="1470939" y="246619"/>
                    <a:pt x="1470720" y="245467"/>
                    <a:pt x="1470390" y="244315"/>
                  </a:cubicBezTo>
                  <a:cubicBezTo>
                    <a:pt x="1465070" y="227366"/>
                    <a:pt x="1460407" y="210307"/>
                    <a:pt x="1453715" y="193467"/>
                  </a:cubicBezTo>
                  <a:cubicBezTo>
                    <a:pt x="1451302" y="187213"/>
                    <a:pt x="1448943" y="180960"/>
                    <a:pt x="1446913" y="174652"/>
                  </a:cubicBezTo>
                  <a:cubicBezTo>
                    <a:pt x="1446200" y="179863"/>
                    <a:pt x="1446913" y="185074"/>
                    <a:pt x="1447023" y="190285"/>
                  </a:cubicBezTo>
                  <a:cubicBezTo>
                    <a:pt x="1447188" y="195496"/>
                    <a:pt x="1447023" y="200707"/>
                    <a:pt x="1448065" y="205863"/>
                  </a:cubicBezTo>
                  <a:cubicBezTo>
                    <a:pt x="1448559" y="221222"/>
                    <a:pt x="1448723" y="236581"/>
                    <a:pt x="1448723" y="251940"/>
                  </a:cubicBezTo>
                  <a:cubicBezTo>
                    <a:pt x="1441099" y="253585"/>
                    <a:pt x="1433584" y="255560"/>
                    <a:pt x="1426124" y="257919"/>
                  </a:cubicBezTo>
                  <a:cubicBezTo>
                    <a:pt x="1425356" y="248868"/>
                    <a:pt x="1424862" y="239763"/>
                    <a:pt x="1424917" y="230712"/>
                  </a:cubicBezTo>
                  <a:cubicBezTo>
                    <a:pt x="1424862" y="210032"/>
                    <a:pt x="1426892" y="189353"/>
                    <a:pt x="1429909" y="168728"/>
                  </a:cubicBezTo>
                  <a:cubicBezTo>
                    <a:pt x="1437479" y="164833"/>
                    <a:pt x="1445707" y="161103"/>
                    <a:pt x="1454373" y="157593"/>
                  </a:cubicBezTo>
                  <a:cubicBezTo>
                    <a:pt x="1447791" y="159787"/>
                    <a:pt x="1441593" y="162146"/>
                    <a:pt x="1435613" y="164669"/>
                  </a:cubicBezTo>
                  <a:cubicBezTo>
                    <a:pt x="1433748" y="165492"/>
                    <a:pt x="1431938" y="166314"/>
                    <a:pt x="1430183" y="167137"/>
                  </a:cubicBezTo>
                  <a:cubicBezTo>
                    <a:pt x="1430841" y="162749"/>
                    <a:pt x="1431554" y="158361"/>
                    <a:pt x="1432268" y="154027"/>
                  </a:cubicBezTo>
                  <a:cubicBezTo>
                    <a:pt x="1439837" y="149310"/>
                    <a:pt x="1448449" y="144867"/>
                    <a:pt x="1458432" y="140917"/>
                  </a:cubicBezTo>
                  <a:cubicBezTo>
                    <a:pt x="1462217" y="139985"/>
                    <a:pt x="1465070" y="138668"/>
                    <a:pt x="1467812" y="137297"/>
                  </a:cubicBezTo>
                  <a:cubicBezTo>
                    <a:pt x="1464795" y="138559"/>
                    <a:pt x="1461614" y="139765"/>
                    <a:pt x="1457884" y="140588"/>
                  </a:cubicBezTo>
                  <a:lnTo>
                    <a:pt x="1457884" y="140588"/>
                  </a:lnTo>
                  <a:cubicBezTo>
                    <a:pt x="1457884" y="140588"/>
                    <a:pt x="1457829" y="140588"/>
                    <a:pt x="1457829" y="140588"/>
                  </a:cubicBezTo>
                  <a:cubicBezTo>
                    <a:pt x="1448285" y="143879"/>
                    <a:pt x="1440057" y="147719"/>
                    <a:pt x="1432652" y="151833"/>
                  </a:cubicBezTo>
                  <a:cubicBezTo>
                    <a:pt x="1432816" y="150791"/>
                    <a:pt x="1432981" y="149749"/>
                    <a:pt x="1433145" y="148707"/>
                  </a:cubicBezTo>
                  <a:cubicBezTo>
                    <a:pt x="1434626" y="138778"/>
                    <a:pt x="1436711" y="128850"/>
                    <a:pt x="1438850" y="118976"/>
                  </a:cubicBezTo>
                  <a:cubicBezTo>
                    <a:pt x="1441483" y="117385"/>
                    <a:pt x="1444171" y="115850"/>
                    <a:pt x="1446968" y="114314"/>
                  </a:cubicBezTo>
                  <a:cubicBezTo>
                    <a:pt x="1453660" y="110529"/>
                    <a:pt x="1460846" y="106909"/>
                    <a:pt x="1468251" y="103343"/>
                  </a:cubicBezTo>
                  <a:cubicBezTo>
                    <a:pt x="1457829" y="107677"/>
                    <a:pt x="1448230" y="112284"/>
                    <a:pt x="1439289" y="117166"/>
                  </a:cubicBezTo>
                  <a:cubicBezTo>
                    <a:pt x="1440605" y="111187"/>
                    <a:pt x="1441922" y="105263"/>
                    <a:pt x="1443128" y="99284"/>
                  </a:cubicBezTo>
                  <a:cubicBezTo>
                    <a:pt x="1439344" y="106305"/>
                    <a:pt x="1436272" y="113381"/>
                    <a:pt x="1433310" y="120457"/>
                  </a:cubicBezTo>
                  <a:cubicBezTo>
                    <a:pt x="1430512" y="122048"/>
                    <a:pt x="1427770" y="123639"/>
                    <a:pt x="1425082" y="125229"/>
                  </a:cubicBezTo>
                  <a:cubicBezTo>
                    <a:pt x="1412301" y="133019"/>
                    <a:pt x="1401166" y="141247"/>
                    <a:pt x="1390853" y="149639"/>
                  </a:cubicBezTo>
                  <a:cubicBezTo>
                    <a:pt x="1380541" y="158032"/>
                    <a:pt x="1372368" y="166863"/>
                    <a:pt x="1364908" y="175639"/>
                  </a:cubicBezTo>
                  <a:cubicBezTo>
                    <a:pt x="1363811" y="176956"/>
                    <a:pt x="1362659" y="178272"/>
                    <a:pt x="1361562" y="179589"/>
                  </a:cubicBezTo>
                  <a:cubicBezTo>
                    <a:pt x="1355912" y="183319"/>
                    <a:pt x="1345051" y="186500"/>
                    <a:pt x="1336000" y="190011"/>
                  </a:cubicBezTo>
                  <a:cubicBezTo>
                    <a:pt x="1335123" y="187488"/>
                    <a:pt x="1334245" y="185019"/>
                    <a:pt x="1333368" y="182496"/>
                  </a:cubicBezTo>
                  <a:cubicBezTo>
                    <a:pt x="1340882" y="176188"/>
                    <a:pt x="1349220" y="170044"/>
                    <a:pt x="1356351" y="163572"/>
                  </a:cubicBezTo>
                  <a:cubicBezTo>
                    <a:pt x="1364469" y="155892"/>
                    <a:pt x="1371216" y="147993"/>
                    <a:pt x="1376866" y="139985"/>
                  </a:cubicBezTo>
                  <a:cubicBezTo>
                    <a:pt x="1379663" y="135981"/>
                    <a:pt x="1382242" y="131976"/>
                    <a:pt x="1384710" y="127917"/>
                  </a:cubicBezTo>
                  <a:cubicBezTo>
                    <a:pt x="1387069" y="123858"/>
                    <a:pt x="1389372" y="119854"/>
                    <a:pt x="1391512" y="115795"/>
                  </a:cubicBezTo>
                  <a:lnTo>
                    <a:pt x="1382845" y="127753"/>
                  </a:lnTo>
                  <a:cubicBezTo>
                    <a:pt x="1379993" y="131757"/>
                    <a:pt x="1377085" y="135706"/>
                    <a:pt x="1373959" y="139656"/>
                  </a:cubicBezTo>
                  <a:cubicBezTo>
                    <a:pt x="1367760" y="147555"/>
                    <a:pt x="1361068" y="155399"/>
                    <a:pt x="1352785" y="162913"/>
                  </a:cubicBezTo>
                  <a:cubicBezTo>
                    <a:pt x="1346752" y="168728"/>
                    <a:pt x="1339292" y="174268"/>
                    <a:pt x="1332600" y="180028"/>
                  </a:cubicBezTo>
                  <a:cubicBezTo>
                    <a:pt x="1331393" y="176682"/>
                    <a:pt x="1330241" y="173390"/>
                    <a:pt x="1329034" y="170099"/>
                  </a:cubicBezTo>
                  <a:cubicBezTo>
                    <a:pt x="1330735" y="167686"/>
                    <a:pt x="1332435" y="165272"/>
                    <a:pt x="1333971" y="162804"/>
                  </a:cubicBezTo>
                  <a:cubicBezTo>
                    <a:pt x="1338469" y="155344"/>
                    <a:pt x="1342034" y="147774"/>
                    <a:pt x="1343131" y="140095"/>
                  </a:cubicBezTo>
                  <a:lnTo>
                    <a:pt x="1343131" y="140095"/>
                  </a:lnTo>
                  <a:cubicBezTo>
                    <a:pt x="1343131" y="140095"/>
                    <a:pt x="1343131" y="140095"/>
                    <a:pt x="1343131" y="140095"/>
                  </a:cubicBezTo>
                  <a:cubicBezTo>
                    <a:pt x="1342802" y="137517"/>
                    <a:pt x="1343351" y="134939"/>
                    <a:pt x="1342912" y="132306"/>
                  </a:cubicBezTo>
                  <a:cubicBezTo>
                    <a:pt x="1342802" y="134884"/>
                    <a:pt x="1341870" y="137462"/>
                    <a:pt x="1341870" y="140095"/>
                  </a:cubicBezTo>
                  <a:cubicBezTo>
                    <a:pt x="1339621" y="147664"/>
                    <a:pt x="1335617" y="155124"/>
                    <a:pt x="1330625" y="162475"/>
                  </a:cubicBezTo>
                  <a:cubicBezTo>
                    <a:pt x="1329747" y="163846"/>
                    <a:pt x="1328760" y="165272"/>
                    <a:pt x="1327772" y="166644"/>
                  </a:cubicBezTo>
                  <a:cubicBezTo>
                    <a:pt x="1327772" y="166589"/>
                    <a:pt x="1327772" y="166479"/>
                    <a:pt x="1327718" y="166424"/>
                  </a:cubicBezTo>
                  <a:cubicBezTo>
                    <a:pt x="1324810" y="158580"/>
                    <a:pt x="1321684" y="150736"/>
                    <a:pt x="1318173" y="143002"/>
                  </a:cubicBezTo>
                  <a:cubicBezTo>
                    <a:pt x="1319106" y="153643"/>
                    <a:pt x="1320422" y="164285"/>
                    <a:pt x="1321684" y="174981"/>
                  </a:cubicBezTo>
                  <a:cubicBezTo>
                    <a:pt x="1319270" y="178163"/>
                    <a:pt x="1316802" y="181289"/>
                    <a:pt x="1314334" y="184471"/>
                  </a:cubicBezTo>
                  <a:cubicBezTo>
                    <a:pt x="1311481" y="188091"/>
                    <a:pt x="1308684" y="191766"/>
                    <a:pt x="1305996" y="195441"/>
                  </a:cubicBezTo>
                  <a:cubicBezTo>
                    <a:pt x="1303198" y="199116"/>
                    <a:pt x="1300456" y="202792"/>
                    <a:pt x="1298316" y="206522"/>
                  </a:cubicBezTo>
                  <a:cubicBezTo>
                    <a:pt x="1297932" y="207125"/>
                    <a:pt x="1297658" y="207783"/>
                    <a:pt x="1297274" y="208387"/>
                  </a:cubicBezTo>
                  <a:cubicBezTo>
                    <a:pt x="1295464" y="210416"/>
                    <a:pt x="1294312" y="212446"/>
                    <a:pt x="1294312" y="214475"/>
                  </a:cubicBezTo>
                  <a:cubicBezTo>
                    <a:pt x="1294312" y="214750"/>
                    <a:pt x="1294312" y="215079"/>
                    <a:pt x="1294422" y="215353"/>
                  </a:cubicBezTo>
                  <a:cubicBezTo>
                    <a:pt x="1294148" y="216176"/>
                    <a:pt x="1293983" y="216999"/>
                    <a:pt x="1293873" y="217876"/>
                  </a:cubicBezTo>
                  <a:cubicBezTo>
                    <a:pt x="1293818" y="218370"/>
                    <a:pt x="1293818" y="218809"/>
                    <a:pt x="1293764" y="219302"/>
                  </a:cubicBezTo>
                  <a:cubicBezTo>
                    <a:pt x="1291515" y="217931"/>
                    <a:pt x="1289540" y="216450"/>
                    <a:pt x="1288333" y="214750"/>
                  </a:cubicBezTo>
                  <a:cubicBezTo>
                    <a:pt x="1287730" y="213707"/>
                    <a:pt x="1287620" y="212610"/>
                    <a:pt x="1287510" y="211349"/>
                  </a:cubicBezTo>
                  <a:cubicBezTo>
                    <a:pt x="1285316" y="214146"/>
                    <a:pt x="1283232" y="216724"/>
                    <a:pt x="1281367" y="219248"/>
                  </a:cubicBezTo>
                  <a:cubicBezTo>
                    <a:pt x="1280873" y="218973"/>
                    <a:pt x="1280325" y="218754"/>
                    <a:pt x="1279831" y="218534"/>
                  </a:cubicBezTo>
                  <a:lnTo>
                    <a:pt x="1284055" y="212117"/>
                  </a:lnTo>
                  <a:cubicBezTo>
                    <a:pt x="1286358" y="208661"/>
                    <a:pt x="1287949" y="205150"/>
                    <a:pt x="1289869" y="201695"/>
                  </a:cubicBezTo>
                  <a:cubicBezTo>
                    <a:pt x="1293270" y="194728"/>
                    <a:pt x="1296726" y="187707"/>
                    <a:pt x="1298700" y="180631"/>
                  </a:cubicBezTo>
                  <a:cubicBezTo>
                    <a:pt x="1299688" y="177066"/>
                    <a:pt x="1300401" y="173555"/>
                    <a:pt x="1300675" y="169990"/>
                  </a:cubicBezTo>
                  <a:cubicBezTo>
                    <a:pt x="1300840" y="166424"/>
                    <a:pt x="1300785" y="162859"/>
                    <a:pt x="1300072" y="159348"/>
                  </a:cubicBezTo>
                  <a:cubicBezTo>
                    <a:pt x="1299852" y="162913"/>
                    <a:pt x="1299578" y="166424"/>
                    <a:pt x="1298700" y="169990"/>
                  </a:cubicBezTo>
                  <a:cubicBezTo>
                    <a:pt x="1297987" y="173500"/>
                    <a:pt x="1296945" y="177066"/>
                    <a:pt x="1295629" y="180521"/>
                  </a:cubicBezTo>
                  <a:cubicBezTo>
                    <a:pt x="1293051" y="187488"/>
                    <a:pt x="1289650" y="194454"/>
                    <a:pt x="1285920" y="201420"/>
                  </a:cubicBezTo>
                  <a:cubicBezTo>
                    <a:pt x="1284109" y="204931"/>
                    <a:pt x="1282628" y="208387"/>
                    <a:pt x="1280489" y="211842"/>
                  </a:cubicBezTo>
                  <a:cubicBezTo>
                    <a:pt x="1279392" y="213652"/>
                    <a:pt x="1278240" y="215517"/>
                    <a:pt x="1277033" y="217328"/>
                  </a:cubicBezTo>
                  <a:cubicBezTo>
                    <a:pt x="1273523" y="215682"/>
                    <a:pt x="1270067" y="214036"/>
                    <a:pt x="1266502" y="212446"/>
                  </a:cubicBezTo>
                  <a:cubicBezTo>
                    <a:pt x="1266776" y="210910"/>
                    <a:pt x="1266940" y="209374"/>
                    <a:pt x="1266995" y="207838"/>
                  </a:cubicBezTo>
                  <a:cubicBezTo>
                    <a:pt x="1266995" y="205150"/>
                    <a:pt x="1266886" y="202463"/>
                    <a:pt x="1266227" y="199775"/>
                  </a:cubicBezTo>
                  <a:cubicBezTo>
                    <a:pt x="1265953" y="202463"/>
                    <a:pt x="1265734" y="205150"/>
                    <a:pt x="1265076" y="207783"/>
                  </a:cubicBezTo>
                  <a:cubicBezTo>
                    <a:pt x="1264856" y="208990"/>
                    <a:pt x="1264527" y="210197"/>
                    <a:pt x="1264198" y="211403"/>
                  </a:cubicBezTo>
                  <a:cubicBezTo>
                    <a:pt x="1258219" y="208716"/>
                    <a:pt x="1252240" y="205973"/>
                    <a:pt x="1246206" y="203340"/>
                  </a:cubicBezTo>
                  <a:cubicBezTo>
                    <a:pt x="1245822" y="203285"/>
                    <a:pt x="1245054" y="203176"/>
                    <a:pt x="1244670" y="203121"/>
                  </a:cubicBezTo>
                  <a:cubicBezTo>
                    <a:pt x="1250869" y="207070"/>
                    <a:pt x="1257012" y="211074"/>
                    <a:pt x="1263046" y="215024"/>
                  </a:cubicBezTo>
                  <a:cubicBezTo>
                    <a:pt x="1262991" y="215243"/>
                    <a:pt x="1262881" y="215517"/>
                    <a:pt x="1262827" y="215737"/>
                  </a:cubicBezTo>
                  <a:cubicBezTo>
                    <a:pt x="1260907" y="221003"/>
                    <a:pt x="1258493" y="226269"/>
                    <a:pt x="1255805" y="231535"/>
                  </a:cubicBezTo>
                  <a:cubicBezTo>
                    <a:pt x="1253392" y="236691"/>
                    <a:pt x="1250320" y="241737"/>
                    <a:pt x="1248729" y="247003"/>
                  </a:cubicBezTo>
                  <a:cubicBezTo>
                    <a:pt x="1231670" y="230437"/>
                    <a:pt x="1212033" y="214256"/>
                    <a:pt x="1189872" y="198732"/>
                  </a:cubicBezTo>
                  <a:cubicBezTo>
                    <a:pt x="1189598" y="198513"/>
                    <a:pt x="1189269" y="198294"/>
                    <a:pt x="1188939" y="198129"/>
                  </a:cubicBezTo>
                  <a:cubicBezTo>
                    <a:pt x="1189214" y="197855"/>
                    <a:pt x="1189433" y="197635"/>
                    <a:pt x="1189707" y="197361"/>
                  </a:cubicBezTo>
                  <a:cubicBezTo>
                    <a:pt x="1189433" y="197581"/>
                    <a:pt x="1189159" y="197800"/>
                    <a:pt x="1188830" y="198074"/>
                  </a:cubicBezTo>
                  <a:cubicBezTo>
                    <a:pt x="1183509" y="194344"/>
                    <a:pt x="1178024" y="190724"/>
                    <a:pt x="1172429" y="187104"/>
                  </a:cubicBezTo>
                  <a:cubicBezTo>
                    <a:pt x="1174019" y="185184"/>
                    <a:pt x="1175720" y="183319"/>
                    <a:pt x="1177749" y="181454"/>
                  </a:cubicBezTo>
                  <a:cubicBezTo>
                    <a:pt x="1180382" y="180028"/>
                    <a:pt x="1181809" y="178327"/>
                    <a:pt x="1183125" y="176682"/>
                  </a:cubicBezTo>
                  <a:cubicBezTo>
                    <a:pt x="1181479" y="178327"/>
                    <a:pt x="1179724" y="179973"/>
                    <a:pt x="1176981" y="181289"/>
                  </a:cubicBezTo>
                  <a:lnTo>
                    <a:pt x="1176981" y="181289"/>
                  </a:lnTo>
                  <a:cubicBezTo>
                    <a:pt x="1176981" y="181289"/>
                    <a:pt x="1176981" y="181289"/>
                    <a:pt x="1176981" y="181289"/>
                  </a:cubicBezTo>
                  <a:cubicBezTo>
                    <a:pt x="1174842" y="182935"/>
                    <a:pt x="1173032" y="184635"/>
                    <a:pt x="1171277" y="186336"/>
                  </a:cubicBezTo>
                  <a:cubicBezTo>
                    <a:pt x="1160690" y="179534"/>
                    <a:pt x="1149610" y="172842"/>
                    <a:pt x="1138091" y="166260"/>
                  </a:cubicBezTo>
                  <a:cubicBezTo>
                    <a:pt x="1139352" y="163791"/>
                    <a:pt x="1140669" y="161323"/>
                    <a:pt x="1142205" y="158854"/>
                  </a:cubicBezTo>
                  <a:cubicBezTo>
                    <a:pt x="1144893" y="154302"/>
                    <a:pt x="1148129" y="149859"/>
                    <a:pt x="1151694" y="145415"/>
                  </a:cubicBezTo>
                  <a:cubicBezTo>
                    <a:pt x="1145222" y="151778"/>
                    <a:pt x="1140175" y="158416"/>
                    <a:pt x="1136116" y="165108"/>
                  </a:cubicBezTo>
                  <a:cubicBezTo>
                    <a:pt x="1134635" y="164285"/>
                    <a:pt x="1133209" y="163462"/>
                    <a:pt x="1131673" y="162639"/>
                  </a:cubicBezTo>
                  <a:cubicBezTo>
                    <a:pt x="1137213" y="152656"/>
                    <a:pt x="1142753" y="142673"/>
                    <a:pt x="1148019" y="132690"/>
                  </a:cubicBezTo>
                  <a:cubicBezTo>
                    <a:pt x="1149336" y="130495"/>
                    <a:pt x="1150707" y="128356"/>
                    <a:pt x="1151146" y="126107"/>
                  </a:cubicBezTo>
                  <a:cubicBezTo>
                    <a:pt x="1141108" y="136474"/>
                    <a:pt x="1131344" y="146842"/>
                    <a:pt x="1121745" y="157264"/>
                  </a:cubicBezTo>
                  <a:cubicBezTo>
                    <a:pt x="1101613" y="146567"/>
                    <a:pt x="1080111" y="136255"/>
                    <a:pt x="1057128" y="126546"/>
                  </a:cubicBezTo>
                  <a:cubicBezTo>
                    <a:pt x="1077039" y="139272"/>
                    <a:pt x="1096183" y="152272"/>
                    <a:pt x="1114230" y="165492"/>
                  </a:cubicBezTo>
                  <a:cubicBezTo>
                    <a:pt x="1108744" y="171470"/>
                    <a:pt x="1103314" y="177395"/>
                    <a:pt x="1097938" y="183374"/>
                  </a:cubicBezTo>
                  <a:cubicBezTo>
                    <a:pt x="1097719" y="182661"/>
                    <a:pt x="1097499" y="181947"/>
                    <a:pt x="1097280" y="181289"/>
                  </a:cubicBezTo>
                  <a:cubicBezTo>
                    <a:pt x="1095635" y="177230"/>
                    <a:pt x="1094044" y="173171"/>
                    <a:pt x="1092179" y="169057"/>
                  </a:cubicBezTo>
                  <a:lnTo>
                    <a:pt x="1095360" y="181399"/>
                  </a:lnTo>
                  <a:cubicBezTo>
                    <a:pt x="1095689" y="182661"/>
                    <a:pt x="1095964" y="183977"/>
                    <a:pt x="1096293" y="185239"/>
                  </a:cubicBezTo>
                  <a:cubicBezTo>
                    <a:pt x="1094263" y="187433"/>
                    <a:pt x="1092234" y="189627"/>
                    <a:pt x="1090259" y="191876"/>
                  </a:cubicBezTo>
                  <a:cubicBezTo>
                    <a:pt x="1088668" y="190669"/>
                    <a:pt x="1087955" y="189298"/>
                    <a:pt x="1087132" y="187926"/>
                  </a:cubicBezTo>
                  <a:cubicBezTo>
                    <a:pt x="1074406" y="170209"/>
                    <a:pt x="1059761" y="152711"/>
                    <a:pt x="1043250" y="135542"/>
                  </a:cubicBezTo>
                  <a:cubicBezTo>
                    <a:pt x="1048351" y="146512"/>
                    <a:pt x="1053727" y="157538"/>
                    <a:pt x="1058664" y="168509"/>
                  </a:cubicBezTo>
                  <a:cubicBezTo>
                    <a:pt x="1062997" y="178876"/>
                    <a:pt x="1066946" y="189298"/>
                    <a:pt x="1070676" y="199720"/>
                  </a:cubicBezTo>
                  <a:cubicBezTo>
                    <a:pt x="1070457" y="199446"/>
                    <a:pt x="1070292" y="199171"/>
                    <a:pt x="1070073" y="198897"/>
                  </a:cubicBezTo>
                  <a:lnTo>
                    <a:pt x="1070073" y="198897"/>
                  </a:lnTo>
                  <a:cubicBezTo>
                    <a:pt x="1070073" y="198897"/>
                    <a:pt x="1070073" y="198897"/>
                    <a:pt x="1070073" y="198897"/>
                  </a:cubicBezTo>
                  <a:cubicBezTo>
                    <a:pt x="1067330" y="196593"/>
                    <a:pt x="1065410" y="194125"/>
                    <a:pt x="1062558" y="191821"/>
                  </a:cubicBezTo>
                  <a:cubicBezTo>
                    <a:pt x="1064917" y="194235"/>
                    <a:pt x="1066453" y="196703"/>
                    <a:pt x="1068921" y="199116"/>
                  </a:cubicBezTo>
                  <a:lnTo>
                    <a:pt x="1068921" y="199116"/>
                  </a:lnTo>
                  <a:cubicBezTo>
                    <a:pt x="1070457" y="201311"/>
                    <a:pt x="1071773" y="203560"/>
                    <a:pt x="1072980" y="205863"/>
                  </a:cubicBezTo>
                  <a:cubicBezTo>
                    <a:pt x="1073200" y="206412"/>
                    <a:pt x="1073364" y="206960"/>
                    <a:pt x="1073584" y="207509"/>
                  </a:cubicBezTo>
                  <a:cubicBezTo>
                    <a:pt x="1073967" y="208716"/>
                    <a:pt x="1074516" y="210032"/>
                    <a:pt x="1073309" y="211184"/>
                  </a:cubicBezTo>
                  <a:cubicBezTo>
                    <a:pt x="1067440" y="217657"/>
                    <a:pt x="1061900" y="224184"/>
                    <a:pt x="1056360" y="230712"/>
                  </a:cubicBezTo>
                  <a:cubicBezTo>
                    <a:pt x="1053836" y="228189"/>
                    <a:pt x="1051149" y="225720"/>
                    <a:pt x="1048132" y="223307"/>
                  </a:cubicBezTo>
                  <a:cubicBezTo>
                    <a:pt x="1050765" y="226049"/>
                    <a:pt x="1053288" y="228847"/>
                    <a:pt x="1055537" y="231699"/>
                  </a:cubicBezTo>
                  <a:cubicBezTo>
                    <a:pt x="1050381" y="237788"/>
                    <a:pt x="1045334" y="243877"/>
                    <a:pt x="1040123" y="249965"/>
                  </a:cubicBezTo>
                  <a:cubicBezTo>
                    <a:pt x="1037655" y="243657"/>
                    <a:pt x="1035132" y="237294"/>
                    <a:pt x="1032499" y="230986"/>
                  </a:cubicBezTo>
                  <a:cubicBezTo>
                    <a:pt x="1033212" y="230383"/>
                    <a:pt x="1033925" y="229779"/>
                    <a:pt x="1034638" y="229231"/>
                  </a:cubicBezTo>
                  <a:cubicBezTo>
                    <a:pt x="1038258" y="226324"/>
                    <a:pt x="1042262" y="223471"/>
                    <a:pt x="1046486" y="220674"/>
                  </a:cubicBezTo>
                  <a:cubicBezTo>
                    <a:pt x="1041220" y="223636"/>
                    <a:pt x="1036448" y="226817"/>
                    <a:pt x="1032060" y="229999"/>
                  </a:cubicBezTo>
                  <a:cubicBezTo>
                    <a:pt x="1028988" y="222594"/>
                    <a:pt x="1025807" y="215188"/>
                    <a:pt x="1022406" y="207838"/>
                  </a:cubicBezTo>
                  <a:cubicBezTo>
                    <a:pt x="1023832" y="216615"/>
                    <a:pt x="1025313" y="225391"/>
                    <a:pt x="1026629" y="234222"/>
                  </a:cubicBezTo>
                  <a:cubicBezTo>
                    <a:pt x="1025203" y="235429"/>
                    <a:pt x="1023722" y="236581"/>
                    <a:pt x="1022351" y="237843"/>
                  </a:cubicBezTo>
                  <a:cubicBezTo>
                    <a:pt x="1016591" y="242944"/>
                    <a:pt x="1011764" y="248210"/>
                    <a:pt x="1007376" y="253476"/>
                  </a:cubicBezTo>
                  <a:cubicBezTo>
                    <a:pt x="1004414" y="251501"/>
                    <a:pt x="1001452" y="249581"/>
                    <a:pt x="998215" y="247661"/>
                  </a:cubicBezTo>
                  <a:cubicBezTo>
                    <a:pt x="996844" y="246839"/>
                    <a:pt x="995418" y="246071"/>
                    <a:pt x="993992" y="245248"/>
                  </a:cubicBezTo>
                  <a:cubicBezTo>
                    <a:pt x="994266" y="244041"/>
                    <a:pt x="994650" y="242779"/>
                    <a:pt x="994924" y="241573"/>
                  </a:cubicBezTo>
                  <a:cubicBezTo>
                    <a:pt x="995418" y="238665"/>
                    <a:pt x="995966" y="235758"/>
                    <a:pt x="996350" y="232851"/>
                  </a:cubicBezTo>
                  <a:lnTo>
                    <a:pt x="993553" y="241518"/>
                  </a:lnTo>
                  <a:cubicBezTo>
                    <a:pt x="993224" y="242505"/>
                    <a:pt x="992895" y="243493"/>
                    <a:pt x="992566" y="244480"/>
                  </a:cubicBezTo>
                  <a:cubicBezTo>
                    <a:pt x="984996" y="240311"/>
                    <a:pt x="976768" y="236362"/>
                    <a:pt x="967717" y="232741"/>
                  </a:cubicBezTo>
                  <a:cubicBezTo>
                    <a:pt x="972983" y="235155"/>
                    <a:pt x="978084" y="237678"/>
                    <a:pt x="982802" y="240256"/>
                  </a:cubicBezTo>
                  <a:cubicBezTo>
                    <a:pt x="986038" y="242012"/>
                    <a:pt x="989165" y="243767"/>
                    <a:pt x="992182" y="245577"/>
                  </a:cubicBezTo>
                  <a:cubicBezTo>
                    <a:pt x="991688" y="247113"/>
                    <a:pt x="991194" y="248649"/>
                    <a:pt x="990591" y="250185"/>
                  </a:cubicBezTo>
                  <a:cubicBezTo>
                    <a:pt x="989000" y="254299"/>
                    <a:pt x="987245" y="258467"/>
                    <a:pt x="984996" y="262527"/>
                  </a:cubicBezTo>
                  <a:cubicBezTo>
                    <a:pt x="981979" y="261210"/>
                    <a:pt x="978852" y="259948"/>
                    <a:pt x="975397" y="258851"/>
                  </a:cubicBezTo>
                  <a:lnTo>
                    <a:pt x="975397" y="258851"/>
                  </a:lnTo>
                  <a:cubicBezTo>
                    <a:pt x="975397" y="258851"/>
                    <a:pt x="975397" y="258851"/>
                    <a:pt x="975397" y="258851"/>
                  </a:cubicBezTo>
                  <a:cubicBezTo>
                    <a:pt x="975232" y="258851"/>
                    <a:pt x="975122" y="258742"/>
                    <a:pt x="974958" y="258742"/>
                  </a:cubicBezTo>
                  <a:cubicBezTo>
                    <a:pt x="972764" y="255560"/>
                    <a:pt x="970515" y="252434"/>
                    <a:pt x="968211" y="249252"/>
                  </a:cubicBezTo>
                  <a:cubicBezTo>
                    <a:pt x="967882" y="248320"/>
                    <a:pt x="967553" y="247387"/>
                    <a:pt x="967004" y="246510"/>
                  </a:cubicBezTo>
                  <a:cubicBezTo>
                    <a:pt x="967224" y="247058"/>
                    <a:pt x="967278" y="247607"/>
                    <a:pt x="967388" y="248155"/>
                  </a:cubicBezTo>
                  <a:cubicBezTo>
                    <a:pt x="958721" y="236362"/>
                    <a:pt x="949232" y="224623"/>
                    <a:pt x="938865" y="213049"/>
                  </a:cubicBezTo>
                  <a:cubicBezTo>
                    <a:pt x="936561" y="211184"/>
                    <a:pt x="938426" y="209100"/>
                    <a:pt x="939578" y="207180"/>
                  </a:cubicBezTo>
                  <a:cubicBezTo>
                    <a:pt x="954717" y="181673"/>
                    <a:pt x="969034" y="156112"/>
                    <a:pt x="982637" y="130441"/>
                  </a:cubicBezTo>
                  <a:cubicBezTo>
                    <a:pt x="983076" y="129234"/>
                    <a:pt x="983131" y="128082"/>
                    <a:pt x="983241" y="126875"/>
                  </a:cubicBezTo>
                  <a:cubicBezTo>
                    <a:pt x="981705" y="129837"/>
                    <a:pt x="978688" y="132635"/>
                    <a:pt x="975945" y="135432"/>
                  </a:cubicBezTo>
                  <a:cubicBezTo>
                    <a:pt x="957350" y="155015"/>
                    <a:pt x="939358" y="174652"/>
                    <a:pt x="921586" y="194344"/>
                  </a:cubicBezTo>
                  <a:cubicBezTo>
                    <a:pt x="902387" y="175475"/>
                    <a:pt x="882311" y="156770"/>
                    <a:pt x="858669" y="138778"/>
                  </a:cubicBezTo>
                  <a:cubicBezTo>
                    <a:pt x="863442" y="145799"/>
                    <a:pt x="869311" y="152711"/>
                    <a:pt x="874193" y="159732"/>
                  </a:cubicBezTo>
                  <a:cubicBezTo>
                    <a:pt x="885986" y="176517"/>
                    <a:pt x="897725" y="193357"/>
                    <a:pt x="906666" y="210471"/>
                  </a:cubicBezTo>
                  <a:cubicBezTo>
                    <a:pt x="901784" y="218041"/>
                    <a:pt x="893830" y="225336"/>
                    <a:pt x="888125" y="232906"/>
                  </a:cubicBezTo>
                  <a:cubicBezTo>
                    <a:pt x="882476" y="239543"/>
                    <a:pt x="876935" y="246126"/>
                    <a:pt x="871505" y="252763"/>
                  </a:cubicBezTo>
                  <a:cubicBezTo>
                    <a:pt x="872547" y="247223"/>
                    <a:pt x="873644" y="241737"/>
                    <a:pt x="875400" y="236252"/>
                  </a:cubicBezTo>
                  <a:cubicBezTo>
                    <a:pt x="877594" y="228682"/>
                    <a:pt x="880775" y="221167"/>
                    <a:pt x="885657" y="213762"/>
                  </a:cubicBezTo>
                  <a:lnTo>
                    <a:pt x="885657" y="213762"/>
                  </a:lnTo>
                  <a:cubicBezTo>
                    <a:pt x="888071" y="211349"/>
                    <a:pt x="889606" y="208826"/>
                    <a:pt x="891910" y="206357"/>
                  </a:cubicBezTo>
                  <a:cubicBezTo>
                    <a:pt x="889113" y="208716"/>
                    <a:pt x="887193" y="211239"/>
                    <a:pt x="884505" y="213543"/>
                  </a:cubicBezTo>
                  <a:lnTo>
                    <a:pt x="884505" y="213543"/>
                  </a:lnTo>
                  <a:cubicBezTo>
                    <a:pt x="884505" y="213543"/>
                    <a:pt x="884505" y="213543"/>
                    <a:pt x="884505" y="213543"/>
                  </a:cubicBezTo>
                  <a:cubicBezTo>
                    <a:pt x="878471" y="220838"/>
                    <a:pt x="874796" y="228408"/>
                    <a:pt x="872108" y="236033"/>
                  </a:cubicBezTo>
                  <a:cubicBezTo>
                    <a:pt x="869585" y="243657"/>
                    <a:pt x="867830" y="251282"/>
                    <a:pt x="866568" y="258906"/>
                  </a:cubicBezTo>
                  <a:cubicBezTo>
                    <a:pt x="866568" y="258906"/>
                    <a:pt x="866568" y="258961"/>
                    <a:pt x="866568" y="259016"/>
                  </a:cubicBezTo>
                  <a:cubicBezTo>
                    <a:pt x="864045" y="262143"/>
                    <a:pt x="861522" y="265324"/>
                    <a:pt x="858998" y="268451"/>
                  </a:cubicBezTo>
                  <a:cubicBezTo>
                    <a:pt x="858230" y="268835"/>
                    <a:pt x="857463" y="269219"/>
                    <a:pt x="856640" y="269548"/>
                  </a:cubicBezTo>
                  <a:cubicBezTo>
                    <a:pt x="857901" y="265763"/>
                    <a:pt x="858176" y="261978"/>
                    <a:pt x="858066" y="258248"/>
                  </a:cubicBezTo>
                  <a:cubicBezTo>
                    <a:pt x="857847" y="249910"/>
                    <a:pt x="854884" y="241682"/>
                    <a:pt x="854501" y="233509"/>
                  </a:cubicBezTo>
                  <a:cubicBezTo>
                    <a:pt x="853733" y="225281"/>
                    <a:pt x="854720" y="217054"/>
                    <a:pt x="856256" y="208771"/>
                  </a:cubicBezTo>
                  <a:cubicBezTo>
                    <a:pt x="856969" y="204657"/>
                    <a:pt x="857956" y="200543"/>
                    <a:pt x="858998" y="196429"/>
                  </a:cubicBezTo>
                  <a:lnTo>
                    <a:pt x="861961" y="184032"/>
                  </a:lnTo>
                  <a:cubicBezTo>
                    <a:pt x="860150" y="188091"/>
                    <a:pt x="858615" y="192205"/>
                    <a:pt x="857024" y="196319"/>
                  </a:cubicBezTo>
                  <a:cubicBezTo>
                    <a:pt x="855598" y="200433"/>
                    <a:pt x="854281" y="204547"/>
                    <a:pt x="853184" y="208661"/>
                  </a:cubicBezTo>
                  <a:cubicBezTo>
                    <a:pt x="851045" y="216944"/>
                    <a:pt x="850057" y="225227"/>
                    <a:pt x="850496" y="233564"/>
                  </a:cubicBezTo>
                  <a:cubicBezTo>
                    <a:pt x="851209" y="241902"/>
                    <a:pt x="854117" y="250075"/>
                    <a:pt x="854994" y="258303"/>
                  </a:cubicBezTo>
                  <a:cubicBezTo>
                    <a:pt x="855488" y="262362"/>
                    <a:pt x="855488" y="266476"/>
                    <a:pt x="854336" y="270535"/>
                  </a:cubicBezTo>
                  <a:cubicBezTo>
                    <a:pt x="853787" y="270755"/>
                    <a:pt x="853239" y="270974"/>
                    <a:pt x="852636" y="271193"/>
                  </a:cubicBezTo>
                  <a:cubicBezTo>
                    <a:pt x="851868" y="270206"/>
                    <a:pt x="851100" y="269164"/>
                    <a:pt x="850387" y="268176"/>
                  </a:cubicBezTo>
                  <a:cubicBezTo>
                    <a:pt x="850057" y="266915"/>
                    <a:pt x="849290" y="265598"/>
                    <a:pt x="848192" y="264337"/>
                  </a:cubicBezTo>
                  <a:cubicBezTo>
                    <a:pt x="847863" y="263624"/>
                    <a:pt x="847534" y="262965"/>
                    <a:pt x="847425" y="262252"/>
                  </a:cubicBezTo>
                  <a:cubicBezTo>
                    <a:pt x="836180" y="222484"/>
                    <a:pt x="822686" y="182825"/>
                    <a:pt x="804584" y="143550"/>
                  </a:cubicBezTo>
                  <a:cubicBezTo>
                    <a:pt x="804200" y="149913"/>
                    <a:pt x="805626" y="156276"/>
                    <a:pt x="806065" y="162639"/>
                  </a:cubicBezTo>
                  <a:cubicBezTo>
                    <a:pt x="806065" y="163736"/>
                    <a:pt x="806230" y="164778"/>
                    <a:pt x="806285" y="165876"/>
                  </a:cubicBezTo>
                  <a:cubicBezTo>
                    <a:pt x="804859" y="164340"/>
                    <a:pt x="803487" y="162804"/>
                    <a:pt x="801896" y="161323"/>
                  </a:cubicBezTo>
                  <a:cubicBezTo>
                    <a:pt x="803432" y="163188"/>
                    <a:pt x="804913" y="165108"/>
                    <a:pt x="806340" y="167027"/>
                  </a:cubicBezTo>
                  <a:cubicBezTo>
                    <a:pt x="807327" y="183154"/>
                    <a:pt x="809082" y="199336"/>
                    <a:pt x="808314" y="215463"/>
                  </a:cubicBezTo>
                  <a:cubicBezTo>
                    <a:pt x="774360" y="175914"/>
                    <a:pt x="736183" y="136968"/>
                    <a:pt x="694659" y="98681"/>
                  </a:cubicBezTo>
                  <a:lnTo>
                    <a:pt x="696140" y="98516"/>
                  </a:lnTo>
                  <a:lnTo>
                    <a:pt x="692794" y="98516"/>
                  </a:lnTo>
                  <a:cubicBezTo>
                    <a:pt x="725980" y="147390"/>
                    <a:pt x="763554" y="195716"/>
                    <a:pt x="796466" y="244645"/>
                  </a:cubicBezTo>
                  <a:cubicBezTo>
                    <a:pt x="797728" y="251446"/>
                    <a:pt x="799044" y="258248"/>
                    <a:pt x="802390" y="264995"/>
                  </a:cubicBezTo>
                  <a:cubicBezTo>
                    <a:pt x="803048" y="266366"/>
                    <a:pt x="803871" y="267738"/>
                    <a:pt x="804749" y="269109"/>
                  </a:cubicBezTo>
                  <a:cubicBezTo>
                    <a:pt x="800361" y="273881"/>
                    <a:pt x="798112" y="280847"/>
                    <a:pt x="800361" y="285620"/>
                  </a:cubicBezTo>
                  <a:cubicBezTo>
                    <a:pt x="801074" y="286881"/>
                    <a:pt x="802116" y="288033"/>
                    <a:pt x="803323" y="289185"/>
                  </a:cubicBezTo>
                  <a:cubicBezTo>
                    <a:pt x="803158" y="289130"/>
                    <a:pt x="802994" y="289075"/>
                    <a:pt x="802829" y="289021"/>
                  </a:cubicBezTo>
                  <a:cubicBezTo>
                    <a:pt x="797837" y="284358"/>
                    <a:pt x="796027" y="279147"/>
                    <a:pt x="795534" y="274046"/>
                  </a:cubicBezTo>
                  <a:lnTo>
                    <a:pt x="794491" y="263733"/>
                  </a:lnTo>
                  <a:cubicBezTo>
                    <a:pt x="794217" y="260278"/>
                    <a:pt x="793778" y="256822"/>
                    <a:pt x="793065" y="253366"/>
                  </a:cubicBezTo>
                  <a:cubicBezTo>
                    <a:pt x="791310" y="246455"/>
                    <a:pt x="788567" y="239598"/>
                    <a:pt x="783850" y="232961"/>
                  </a:cubicBezTo>
                  <a:cubicBezTo>
                    <a:pt x="781491" y="229670"/>
                    <a:pt x="778749" y="226378"/>
                    <a:pt x="775622" y="223197"/>
                  </a:cubicBezTo>
                  <a:cubicBezTo>
                    <a:pt x="772386" y="220015"/>
                    <a:pt x="768820" y="216944"/>
                    <a:pt x="764651" y="213927"/>
                  </a:cubicBezTo>
                  <a:cubicBezTo>
                    <a:pt x="771398" y="220180"/>
                    <a:pt x="776884" y="226708"/>
                    <a:pt x="780888" y="233290"/>
                  </a:cubicBezTo>
                  <a:cubicBezTo>
                    <a:pt x="784892" y="239927"/>
                    <a:pt x="787635" y="246674"/>
                    <a:pt x="789061" y="253531"/>
                  </a:cubicBezTo>
                  <a:cubicBezTo>
                    <a:pt x="789938" y="256932"/>
                    <a:pt x="790487" y="260332"/>
                    <a:pt x="790871" y="263788"/>
                  </a:cubicBezTo>
                  <a:cubicBezTo>
                    <a:pt x="791420" y="267244"/>
                    <a:pt x="791694" y="270700"/>
                    <a:pt x="792462" y="274101"/>
                  </a:cubicBezTo>
                  <a:cubicBezTo>
                    <a:pt x="793230" y="277556"/>
                    <a:pt x="794382" y="281012"/>
                    <a:pt x="796850" y="284358"/>
                  </a:cubicBezTo>
                  <a:cubicBezTo>
                    <a:pt x="797892" y="285675"/>
                    <a:pt x="799209" y="286991"/>
                    <a:pt x="800690" y="288253"/>
                  </a:cubicBezTo>
                  <a:cubicBezTo>
                    <a:pt x="796850" y="286772"/>
                    <a:pt x="793449" y="285126"/>
                    <a:pt x="791145" y="283151"/>
                  </a:cubicBezTo>
                  <a:cubicBezTo>
                    <a:pt x="787964" y="288143"/>
                    <a:pt x="786702" y="295548"/>
                    <a:pt x="789116" y="301253"/>
                  </a:cubicBezTo>
                  <a:cubicBezTo>
                    <a:pt x="788677" y="300979"/>
                    <a:pt x="788293" y="300704"/>
                    <a:pt x="787854" y="300430"/>
                  </a:cubicBezTo>
                  <a:cubicBezTo>
                    <a:pt x="788348" y="300759"/>
                    <a:pt x="788732" y="301088"/>
                    <a:pt x="789171" y="301472"/>
                  </a:cubicBezTo>
                  <a:cubicBezTo>
                    <a:pt x="789664" y="302514"/>
                    <a:pt x="790213" y="303557"/>
                    <a:pt x="790981" y="304434"/>
                  </a:cubicBezTo>
                  <a:cubicBezTo>
                    <a:pt x="789390" y="303612"/>
                    <a:pt x="787799" y="302734"/>
                    <a:pt x="786373" y="301746"/>
                  </a:cubicBezTo>
                  <a:cubicBezTo>
                    <a:pt x="785715" y="299827"/>
                    <a:pt x="785166" y="297907"/>
                    <a:pt x="784892" y="295932"/>
                  </a:cubicBezTo>
                  <a:cubicBezTo>
                    <a:pt x="784069" y="290337"/>
                    <a:pt x="784234" y="284687"/>
                    <a:pt x="784344" y="279037"/>
                  </a:cubicBezTo>
                  <a:cubicBezTo>
                    <a:pt x="784289" y="273388"/>
                    <a:pt x="784124" y="267683"/>
                    <a:pt x="782204" y="262033"/>
                  </a:cubicBezTo>
                  <a:cubicBezTo>
                    <a:pt x="781217" y="259235"/>
                    <a:pt x="779900" y="256438"/>
                    <a:pt x="777981" y="253695"/>
                  </a:cubicBezTo>
                  <a:cubicBezTo>
                    <a:pt x="775951" y="251007"/>
                    <a:pt x="773483" y="248320"/>
                    <a:pt x="770246" y="245851"/>
                  </a:cubicBezTo>
                  <a:cubicBezTo>
                    <a:pt x="775238" y="251117"/>
                    <a:pt x="777981" y="256657"/>
                    <a:pt x="779187" y="262197"/>
                  </a:cubicBezTo>
                  <a:cubicBezTo>
                    <a:pt x="780394" y="267793"/>
                    <a:pt x="780449" y="273442"/>
                    <a:pt x="780394" y="279092"/>
                  </a:cubicBezTo>
                  <a:cubicBezTo>
                    <a:pt x="780449" y="284742"/>
                    <a:pt x="780394" y="290447"/>
                    <a:pt x="781930" y="296097"/>
                  </a:cubicBezTo>
                  <a:cubicBezTo>
                    <a:pt x="782149" y="296865"/>
                    <a:pt x="782478" y="297687"/>
                    <a:pt x="782753" y="298455"/>
                  </a:cubicBezTo>
                  <a:cubicBezTo>
                    <a:pt x="781052" y="305531"/>
                    <a:pt x="780339" y="313705"/>
                    <a:pt x="783576" y="320726"/>
                  </a:cubicBezTo>
                  <a:cubicBezTo>
                    <a:pt x="784508" y="322646"/>
                    <a:pt x="786812" y="324949"/>
                    <a:pt x="789938" y="327198"/>
                  </a:cubicBezTo>
                  <a:cubicBezTo>
                    <a:pt x="788403" y="326814"/>
                    <a:pt x="786867" y="326376"/>
                    <a:pt x="785441" y="325937"/>
                  </a:cubicBezTo>
                  <a:cubicBezTo>
                    <a:pt x="778803" y="308384"/>
                    <a:pt x="770630" y="290940"/>
                    <a:pt x="760373" y="273772"/>
                  </a:cubicBezTo>
                  <a:cubicBezTo>
                    <a:pt x="744301" y="245522"/>
                    <a:pt x="722744" y="217821"/>
                    <a:pt x="697785" y="190779"/>
                  </a:cubicBezTo>
                  <a:cubicBezTo>
                    <a:pt x="702722" y="182606"/>
                    <a:pt x="710182" y="174707"/>
                    <a:pt x="715174" y="166534"/>
                  </a:cubicBezTo>
                  <a:cubicBezTo>
                    <a:pt x="706781" y="172458"/>
                    <a:pt x="700638" y="178821"/>
                    <a:pt x="692574" y="184800"/>
                  </a:cubicBezTo>
                  <a:cubicBezTo>
                    <a:pt x="692410" y="184800"/>
                    <a:pt x="691971" y="184745"/>
                    <a:pt x="691806" y="184690"/>
                  </a:cubicBezTo>
                  <a:cubicBezTo>
                    <a:pt x="677270" y="169551"/>
                    <a:pt x="660924" y="154740"/>
                    <a:pt x="643865" y="140149"/>
                  </a:cubicBezTo>
                  <a:cubicBezTo>
                    <a:pt x="641397" y="133403"/>
                    <a:pt x="639970" y="126546"/>
                    <a:pt x="638544" y="119799"/>
                  </a:cubicBezTo>
                  <a:cubicBezTo>
                    <a:pt x="636624" y="124407"/>
                    <a:pt x="637502" y="129124"/>
                    <a:pt x="636569" y="133786"/>
                  </a:cubicBezTo>
                  <a:cubicBezTo>
                    <a:pt x="633388" y="132031"/>
                    <a:pt x="631523" y="129892"/>
                    <a:pt x="628451" y="128137"/>
                  </a:cubicBezTo>
                  <a:cubicBezTo>
                    <a:pt x="630426" y="131702"/>
                    <a:pt x="634704" y="135048"/>
                    <a:pt x="635801" y="138723"/>
                  </a:cubicBezTo>
                  <a:cubicBezTo>
                    <a:pt x="635911" y="143002"/>
                    <a:pt x="635418" y="147335"/>
                    <a:pt x="635253" y="151614"/>
                  </a:cubicBezTo>
                  <a:cubicBezTo>
                    <a:pt x="633662" y="158964"/>
                    <a:pt x="634430" y="166369"/>
                    <a:pt x="633059" y="173774"/>
                  </a:cubicBezTo>
                  <a:cubicBezTo>
                    <a:pt x="632675" y="179918"/>
                    <a:pt x="632071" y="186007"/>
                    <a:pt x="631358" y="192150"/>
                  </a:cubicBezTo>
                  <a:cubicBezTo>
                    <a:pt x="628561" y="188530"/>
                    <a:pt x="625818" y="184910"/>
                    <a:pt x="623405" y="181289"/>
                  </a:cubicBezTo>
                  <a:cubicBezTo>
                    <a:pt x="618358" y="173994"/>
                    <a:pt x="614244" y="166589"/>
                    <a:pt x="611831" y="159074"/>
                  </a:cubicBezTo>
                  <a:cubicBezTo>
                    <a:pt x="611831" y="156441"/>
                    <a:pt x="610789" y="153918"/>
                    <a:pt x="610679" y="151340"/>
                  </a:cubicBezTo>
                  <a:cubicBezTo>
                    <a:pt x="610240" y="153918"/>
                    <a:pt x="610843" y="156550"/>
                    <a:pt x="610569" y="159129"/>
                  </a:cubicBezTo>
                  <a:lnTo>
                    <a:pt x="610569" y="159129"/>
                  </a:lnTo>
                  <a:cubicBezTo>
                    <a:pt x="611831" y="166808"/>
                    <a:pt x="615506" y="174323"/>
                    <a:pt x="620114" y="181728"/>
                  </a:cubicBezTo>
                  <a:cubicBezTo>
                    <a:pt x="623350" y="186720"/>
                    <a:pt x="627080" y="191711"/>
                    <a:pt x="630920" y="196648"/>
                  </a:cubicBezTo>
                  <a:cubicBezTo>
                    <a:pt x="630920" y="196648"/>
                    <a:pt x="630920" y="196703"/>
                    <a:pt x="630920" y="196758"/>
                  </a:cubicBezTo>
                  <a:cubicBezTo>
                    <a:pt x="612763" y="181125"/>
                    <a:pt x="594168" y="165492"/>
                    <a:pt x="573050" y="150517"/>
                  </a:cubicBezTo>
                  <a:cubicBezTo>
                    <a:pt x="572282" y="149475"/>
                    <a:pt x="571459" y="148487"/>
                    <a:pt x="570691" y="147500"/>
                  </a:cubicBezTo>
                  <a:lnTo>
                    <a:pt x="569210" y="145470"/>
                  </a:lnTo>
                  <a:cubicBezTo>
                    <a:pt x="569210" y="140588"/>
                    <a:pt x="569155" y="135706"/>
                    <a:pt x="569539" y="130825"/>
                  </a:cubicBezTo>
                  <a:cubicBezTo>
                    <a:pt x="570526" y="126765"/>
                    <a:pt x="570362" y="122651"/>
                    <a:pt x="570033" y="118537"/>
                  </a:cubicBezTo>
                  <a:cubicBezTo>
                    <a:pt x="568332" y="125175"/>
                    <a:pt x="566138" y="131812"/>
                    <a:pt x="563944" y="138394"/>
                  </a:cubicBezTo>
                  <a:lnTo>
                    <a:pt x="561860" y="135597"/>
                  </a:lnTo>
                  <a:cubicBezTo>
                    <a:pt x="562463" y="136694"/>
                    <a:pt x="563121" y="137846"/>
                    <a:pt x="563725" y="138943"/>
                  </a:cubicBezTo>
                  <a:cubicBezTo>
                    <a:pt x="561805" y="144702"/>
                    <a:pt x="559830" y="150462"/>
                    <a:pt x="558075" y="156276"/>
                  </a:cubicBezTo>
                  <a:cubicBezTo>
                    <a:pt x="557362" y="158854"/>
                    <a:pt x="556539" y="161378"/>
                    <a:pt x="555771" y="163956"/>
                  </a:cubicBezTo>
                  <a:cubicBezTo>
                    <a:pt x="547324" y="157648"/>
                    <a:pt x="538328" y="151449"/>
                    <a:pt x="528290" y="145525"/>
                  </a:cubicBezTo>
                  <a:cubicBezTo>
                    <a:pt x="515399" y="137900"/>
                    <a:pt x="501082" y="130715"/>
                    <a:pt x="484846" y="124297"/>
                  </a:cubicBezTo>
                  <a:cubicBezTo>
                    <a:pt x="492306" y="127753"/>
                    <a:pt x="499547" y="131263"/>
                    <a:pt x="506293" y="134993"/>
                  </a:cubicBezTo>
                  <a:cubicBezTo>
                    <a:pt x="513150" y="138668"/>
                    <a:pt x="519623" y="142398"/>
                    <a:pt x="525711" y="146238"/>
                  </a:cubicBezTo>
                  <a:cubicBezTo>
                    <a:pt x="536243" y="152875"/>
                    <a:pt x="545952" y="159732"/>
                    <a:pt x="554893" y="166753"/>
                  </a:cubicBezTo>
                  <a:cubicBezTo>
                    <a:pt x="552535" y="174487"/>
                    <a:pt x="550121" y="182222"/>
                    <a:pt x="547762" y="189956"/>
                  </a:cubicBezTo>
                  <a:cubicBezTo>
                    <a:pt x="542826" y="186116"/>
                    <a:pt x="537724" y="182331"/>
                    <a:pt x="532074" y="178656"/>
                  </a:cubicBezTo>
                  <a:cubicBezTo>
                    <a:pt x="522036" y="172239"/>
                    <a:pt x="510353" y="166205"/>
                    <a:pt x="495762" y="161432"/>
                  </a:cubicBezTo>
                  <a:lnTo>
                    <a:pt x="495762" y="161432"/>
                  </a:lnTo>
                  <a:cubicBezTo>
                    <a:pt x="495762" y="161432"/>
                    <a:pt x="495762" y="161432"/>
                    <a:pt x="495762" y="161432"/>
                  </a:cubicBezTo>
                  <a:cubicBezTo>
                    <a:pt x="492032" y="160664"/>
                    <a:pt x="488850" y="159513"/>
                    <a:pt x="485778" y="158306"/>
                  </a:cubicBezTo>
                  <a:cubicBezTo>
                    <a:pt x="488576" y="159622"/>
                    <a:pt x="491483" y="160939"/>
                    <a:pt x="495323" y="161816"/>
                  </a:cubicBezTo>
                  <a:lnTo>
                    <a:pt x="495213" y="161816"/>
                  </a:lnTo>
                  <a:cubicBezTo>
                    <a:pt x="508762" y="166918"/>
                    <a:pt x="519897" y="172952"/>
                    <a:pt x="529277" y="179424"/>
                  </a:cubicBezTo>
                  <a:cubicBezTo>
                    <a:pt x="535750" y="183703"/>
                    <a:pt x="541399" y="188201"/>
                    <a:pt x="546994" y="192753"/>
                  </a:cubicBezTo>
                  <a:cubicBezTo>
                    <a:pt x="546446" y="194618"/>
                    <a:pt x="545843" y="196538"/>
                    <a:pt x="545294" y="198403"/>
                  </a:cubicBezTo>
                  <a:cubicBezTo>
                    <a:pt x="542058" y="196484"/>
                    <a:pt x="538767" y="194618"/>
                    <a:pt x="535201" y="192863"/>
                  </a:cubicBezTo>
                  <a:cubicBezTo>
                    <a:pt x="529935" y="190175"/>
                    <a:pt x="524285" y="187652"/>
                    <a:pt x="518361" y="185184"/>
                  </a:cubicBezTo>
                  <a:cubicBezTo>
                    <a:pt x="512382" y="182770"/>
                    <a:pt x="506129" y="180521"/>
                    <a:pt x="499492" y="178382"/>
                  </a:cubicBezTo>
                  <a:cubicBezTo>
                    <a:pt x="511614" y="183099"/>
                    <a:pt x="522804" y="188146"/>
                    <a:pt x="532733" y="193576"/>
                  </a:cubicBezTo>
                  <a:cubicBezTo>
                    <a:pt x="536901" y="195880"/>
                    <a:pt x="540796" y="198184"/>
                    <a:pt x="544581" y="200598"/>
                  </a:cubicBezTo>
                  <a:cubicBezTo>
                    <a:pt x="543703" y="203560"/>
                    <a:pt x="542880" y="206577"/>
                    <a:pt x="542058" y="209539"/>
                  </a:cubicBezTo>
                  <a:cubicBezTo>
                    <a:pt x="539699" y="208551"/>
                    <a:pt x="537176" y="207619"/>
                    <a:pt x="534543" y="206741"/>
                  </a:cubicBezTo>
                  <a:cubicBezTo>
                    <a:pt x="537121" y="207838"/>
                    <a:pt x="539534" y="208990"/>
                    <a:pt x="541838" y="210142"/>
                  </a:cubicBezTo>
                  <a:cubicBezTo>
                    <a:pt x="541235" y="212391"/>
                    <a:pt x="540577" y="214585"/>
                    <a:pt x="539973" y="216834"/>
                  </a:cubicBezTo>
                  <a:cubicBezTo>
                    <a:pt x="537285" y="225611"/>
                    <a:pt x="534927" y="234387"/>
                    <a:pt x="532623" y="243163"/>
                  </a:cubicBezTo>
                  <a:cubicBezTo>
                    <a:pt x="530100" y="239598"/>
                    <a:pt x="527193" y="236142"/>
                    <a:pt x="523682" y="232741"/>
                  </a:cubicBezTo>
                  <a:cubicBezTo>
                    <a:pt x="526205" y="235813"/>
                    <a:pt x="528564" y="238940"/>
                    <a:pt x="530484" y="242066"/>
                  </a:cubicBezTo>
                  <a:cubicBezTo>
                    <a:pt x="531087" y="242999"/>
                    <a:pt x="531581" y="243986"/>
                    <a:pt x="532129" y="244919"/>
                  </a:cubicBezTo>
                  <a:cubicBezTo>
                    <a:pt x="529332" y="255560"/>
                    <a:pt x="526754" y="266202"/>
                    <a:pt x="524176" y="276843"/>
                  </a:cubicBezTo>
                  <a:cubicBezTo>
                    <a:pt x="522475" y="276350"/>
                    <a:pt x="520720" y="275911"/>
                    <a:pt x="519019" y="275472"/>
                  </a:cubicBezTo>
                  <a:cubicBezTo>
                    <a:pt x="518800" y="274759"/>
                    <a:pt x="518581" y="274101"/>
                    <a:pt x="518306" y="273442"/>
                  </a:cubicBezTo>
                  <a:cubicBezTo>
                    <a:pt x="516002" y="268176"/>
                    <a:pt x="512492" y="262911"/>
                    <a:pt x="506239" y="258193"/>
                  </a:cubicBezTo>
                  <a:lnTo>
                    <a:pt x="506239" y="258193"/>
                  </a:lnTo>
                  <a:cubicBezTo>
                    <a:pt x="506239" y="258193"/>
                    <a:pt x="506239" y="258193"/>
                    <a:pt x="506239" y="258193"/>
                  </a:cubicBezTo>
                  <a:cubicBezTo>
                    <a:pt x="504319" y="257316"/>
                    <a:pt x="503057" y="256164"/>
                    <a:pt x="501850" y="255012"/>
                  </a:cubicBezTo>
                  <a:cubicBezTo>
                    <a:pt x="502838" y="256164"/>
                    <a:pt x="503825" y="257370"/>
                    <a:pt x="505690" y="258358"/>
                  </a:cubicBezTo>
                  <a:lnTo>
                    <a:pt x="505690" y="258358"/>
                  </a:lnTo>
                  <a:cubicBezTo>
                    <a:pt x="511066" y="263185"/>
                    <a:pt x="514247" y="268396"/>
                    <a:pt x="516002" y="273662"/>
                  </a:cubicBezTo>
                  <a:cubicBezTo>
                    <a:pt x="516167" y="274046"/>
                    <a:pt x="516277" y="274484"/>
                    <a:pt x="516386" y="274868"/>
                  </a:cubicBezTo>
                  <a:cubicBezTo>
                    <a:pt x="510791" y="273497"/>
                    <a:pt x="505196" y="272345"/>
                    <a:pt x="499547" y="271303"/>
                  </a:cubicBezTo>
                  <a:cubicBezTo>
                    <a:pt x="498833" y="270755"/>
                    <a:pt x="498230" y="270206"/>
                    <a:pt x="497462" y="269658"/>
                  </a:cubicBezTo>
                  <a:cubicBezTo>
                    <a:pt x="498011" y="270151"/>
                    <a:pt x="498504" y="270700"/>
                    <a:pt x="499053" y="271193"/>
                  </a:cubicBezTo>
                  <a:cubicBezTo>
                    <a:pt x="495926" y="270645"/>
                    <a:pt x="492745" y="270096"/>
                    <a:pt x="489563" y="269603"/>
                  </a:cubicBezTo>
                  <a:cubicBezTo>
                    <a:pt x="481555" y="248704"/>
                    <a:pt x="471955" y="227969"/>
                    <a:pt x="461314" y="207344"/>
                  </a:cubicBezTo>
                  <a:cubicBezTo>
                    <a:pt x="466415" y="205041"/>
                    <a:pt x="471681" y="202737"/>
                    <a:pt x="477112" y="200543"/>
                  </a:cubicBezTo>
                  <a:cubicBezTo>
                    <a:pt x="471572" y="202517"/>
                    <a:pt x="466196" y="204547"/>
                    <a:pt x="460985" y="206686"/>
                  </a:cubicBezTo>
                  <a:cubicBezTo>
                    <a:pt x="458791" y="202463"/>
                    <a:pt x="456597" y="198239"/>
                    <a:pt x="454348" y="194015"/>
                  </a:cubicBezTo>
                  <a:cubicBezTo>
                    <a:pt x="462137" y="192095"/>
                    <a:pt x="470255" y="190340"/>
                    <a:pt x="478757" y="188804"/>
                  </a:cubicBezTo>
                  <a:cubicBezTo>
                    <a:pt x="469816" y="189572"/>
                    <a:pt x="461204" y="190340"/>
                    <a:pt x="452867" y="191218"/>
                  </a:cubicBezTo>
                  <a:cubicBezTo>
                    <a:pt x="446120" y="178711"/>
                    <a:pt x="439099" y="166260"/>
                    <a:pt x="431803" y="153863"/>
                  </a:cubicBezTo>
                  <a:cubicBezTo>
                    <a:pt x="431803" y="161048"/>
                    <a:pt x="434491" y="168179"/>
                    <a:pt x="434985" y="175420"/>
                  </a:cubicBezTo>
                  <a:cubicBezTo>
                    <a:pt x="436082" y="181234"/>
                    <a:pt x="437124" y="187049"/>
                    <a:pt x="438166" y="192918"/>
                  </a:cubicBezTo>
                  <a:cubicBezTo>
                    <a:pt x="429664" y="193960"/>
                    <a:pt x="421381" y="195167"/>
                    <a:pt x="413208" y="196648"/>
                  </a:cubicBezTo>
                  <a:cubicBezTo>
                    <a:pt x="411453" y="191986"/>
                    <a:pt x="409752" y="187323"/>
                    <a:pt x="408271" y="182661"/>
                  </a:cubicBezTo>
                  <a:cubicBezTo>
                    <a:pt x="407558" y="187652"/>
                    <a:pt x="408161" y="192589"/>
                    <a:pt x="408326" y="197581"/>
                  </a:cubicBezTo>
                  <a:cubicBezTo>
                    <a:pt x="401579" y="198897"/>
                    <a:pt x="394832" y="200488"/>
                    <a:pt x="388195" y="202298"/>
                  </a:cubicBezTo>
                  <a:cubicBezTo>
                    <a:pt x="389676" y="187104"/>
                    <a:pt x="391870" y="171964"/>
                    <a:pt x="394448" y="156770"/>
                  </a:cubicBezTo>
                  <a:cubicBezTo>
                    <a:pt x="396862" y="140259"/>
                    <a:pt x="401031" y="123803"/>
                    <a:pt x="404431" y="107293"/>
                  </a:cubicBezTo>
                  <a:cubicBezTo>
                    <a:pt x="397630" y="119854"/>
                    <a:pt x="393187" y="132635"/>
                    <a:pt x="387482" y="145251"/>
                  </a:cubicBezTo>
                  <a:cubicBezTo>
                    <a:pt x="378486" y="166863"/>
                    <a:pt x="370532" y="188530"/>
                    <a:pt x="363346" y="210197"/>
                  </a:cubicBezTo>
                  <a:cubicBezTo>
                    <a:pt x="352705" y="214036"/>
                    <a:pt x="342777" y="218315"/>
                    <a:pt x="333397" y="222758"/>
                  </a:cubicBezTo>
                  <a:cubicBezTo>
                    <a:pt x="332629" y="222319"/>
                    <a:pt x="331916" y="221826"/>
                    <a:pt x="331148" y="221387"/>
                  </a:cubicBezTo>
                  <a:cubicBezTo>
                    <a:pt x="322097" y="216011"/>
                    <a:pt x="312004" y="210965"/>
                    <a:pt x="300595" y="206467"/>
                  </a:cubicBezTo>
                  <a:cubicBezTo>
                    <a:pt x="305861" y="208880"/>
                    <a:pt x="310962" y="211349"/>
                    <a:pt x="315679" y="213982"/>
                  </a:cubicBezTo>
                  <a:cubicBezTo>
                    <a:pt x="320506" y="216560"/>
                    <a:pt x="325059" y="219193"/>
                    <a:pt x="329338" y="221880"/>
                  </a:cubicBezTo>
                  <a:cubicBezTo>
                    <a:pt x="330215" y="222429"/>
                    <a:pt x="330928" y="222978"/>
                    <a:pt x="331806" y="223526"/>
                  </a:cubicBezTo>
                  <a:cubicBezTo>
                    <a:pt x="324895" y="226872"/>
                    <a:pt x="318367" y="230383"/>
                    <a:pt x="312004" y="233893"/>
                  </a:cubicBezTo>
                  <a:cubicBezTo>
                    <a:pt x="310797" y="233455"/>
                    <a:pt x="309591" y="232961"/>
                    <a:pt x="308274" y="232522"/>
                  </a:cubicBezTo>
                  <a:lnTo>
                    <a:pt x="308274" y="232522"/>
                  </a:lnTo>
                  <a:cubicBezTo>
                    <a:pt x="308274" y="232522"/>
                    <a:pt x="308274" y="232522"/>
                    <a:pt x="308274" y="232522"/>
                  </a:cubicBezTo>
                  <a:cubicBezTo>
                    <a:pt x="308000" y="232467"/>
                    <a:pt x="307780" y="232357"/>
                    <a:pt x="307506" y="232303"/>
                  </a:cubicBezTo>
                  <a:cubicBezTo>
                    <a:pt x="306464" y="228573"/>
                    <a:pt x="305422" y="224788"/>
                    <a:pt x="304379" y="221058"/>
                  </a:cubicBezTo>
                  <a:cubicBezTo>
                    <a:pt x="302898" y="215353"/>
                    <a:pt x="301143" y="209703"/>
                    <a:pt x="299278" y="204053"/>
                  </a:cubicBezTo>
                  <a:cubicBezTo>
                    <a:pt x="300540" y="203285"/>
                    <a:pt x="301747" y="202517"/>
                    <a:pt x="302844" y="201695"/>
                  </a:cubicBezTo>
                  <a:cubicBezTo>
                    <a:pt x="305861" y="199610"/>
                    <a:pt x="308055" y="197306"/>
                    <a:pt x="310633" y="195167"/>
                  </a:cubicBezTo>
                  <a:cubicBezTo>
                    <a:pt x="313211" y="192918"/>
                    <a:pt x="315295" y="190669"/>
                    <a:pt x="317325" y="188420"/>
                  </a:cubicBezTo>
                  <a:cubicBezTo>
                    <a:pt x="321274" y="183867"/>
                    <a:pt x="324620" y="179260"/>
                    <a:pt x="328954" y="174817"/>
                  </a:cubicBezTo>
                  <a:cubicBezTo>
                    <a:pt x="333287" y="170374"/>
                    <a:pt x="338772" y="166150"/>
                    <a:pt x="346836" y="162584"/>
                  </a:cubicBezTo>
                  <a:cubicBezTo>
                    <a:pt x="342228" y="164120"/>
                    <a:pt x="338333" y="165985"/>
                    <a:pt x="334878" y="167960"/>
                  </a:cubicBezTo>
                  <a:cubicBezTo>
                    <a:pt x="331477" y="169990"/>
                    <a:pt x="328679" y="172129"/>
                    <a:pt x="326156" y="174323"/>
                  </a:cubicBezTo>
                  <a:cubicBezTo>
                    <a:pt x="321110" y="178711"/>
                    <a:pt x="317599" y="183374"/>
                    <a:pt x="313595" y="187872"/>
                  </a:cubicBezTo>
                  <a:cubicBezTo>
                    <a:pt x="311675" y="190121"/>
                    <a:pt x="309591" y="192370"/>
                    <a:pt x="307232" y="194509"/>
                  </a:cubicBezTo>
                  <a:cubicBezTo>
                    <a:pt x="304709" y="196758"/>
                    <a:pt x="302734" y="198952"/>
                    <a:pt x="300156" y="201091"/>
                  </a:cubicBezTo>
                  <a:cubicBezTo>
                    <a:pt x="299717" y="201475"/>
                    <a:pt x="299168" y="201804"/>
                    <a:pt x="298675" y="202188"/>
                  </a:cubicBezTo>
                  <a:cubicBezTo>
                    <a:pt x="298071" y="200433"/>
                    <a:pt x="297523" y="198678"/>
                    <a:pt x="296919" y="196922"/>
                  </a:cubicBezTo>
                  <a:cubicBezTo>
                    <a:pt x="303392" y="191711"/>
                    <a:pt x="308439" y="185952"/>
                    <a:pt x="312278" y="180631"/>
                  </a:cubicBezTo>
                  <a:cubicBezTo>
                    <a:pt x="313266" y="179918"/>
                    <a:pt x="314308" y="179260"/>
                    <a:pt x="315240" y="178547"/>
                  </a:cubicBezTo>
                  <a:cubicBezTo>
                    <a:pt x="321932" y="173500"/>
                    <a:pt x="327089" y="168179"/>
                    <a:pt x="332355" y="162913"/>
                  </a:cubicBezTo>
                  <a:cubicBezTo>
                    <a:pt x="337511" y="157648"/>
                    <a:pt x="342777" y="152382"/>
                    <a:pt x="349085" y="147390"/>
                  </a:cubicBezTo>
                  <a:cubicBezTo>
                    <a:pt x="355393" y="142344"/>
                    <a:pt x="363072" y="137626"/>
                    <a:pt x="372507" y="133403"/>
                  </a:cubicBezTo>
                  <a:cubicBezTo>
                    <a:pt x="367186" y="135213"/>
                    <a:pt x="362414" y="137352"/>
                    <a:pt x="358026" y="139601"/>
                  </a:cubicBezTo>
                  <a:cubicBezTo>
                    <a:pt x="353747" y="141850"/>
                    <a:pt x="349853" y="144263"/>
                    <a:pt x="346342" y="146787"/>
                  </a:cubicBezTo>
                  <a:cubicBezTo>
                    <a:pt x="339321" y="151778"/>
                    <a:pt x="333890" y="157044"/>
                    <a:pt x="328625" y="162310"/>
                  </a:cubicBezTo>
                  <a:cubicBezTo>
                    <a:pt x="323468" y="167576"/>
                    <a:pt x="318422" y="172897"/>
                    <a:pt x="312443" y="177943"/>
                  </a:cubicBezTo>
                  <a:cubicBezTo>
                    <a:pt x="310358" y="179698"/>
                    <a:pt x="308055" y="181454"/>
                    <a:pt x="305696" y="183154"/>
                  </a:cubicBezTo>
                  <a:cubicBezTo>
                    <a:pt x="303447" y="183812"/>
                    <a:pt x="301198" y="184416"/>
                    <a:pt x="298949" y="184964"/>
                  </a:cubicBezTo>
                  <a:cubicBezTo>
                    <a:pt x="308877" y="180247"/>
                    <a:pt x="316557" y="171196"/>
                    <a:pt x="318532" y="165108"/>
                  </a:cubicBezTo>
                  <a:cubicBezTo>
                    <a:pt x="314582" y="166644"/>
                    <a:pt x="309865" y="167631"/>
                    <a:pt x="304928" y="168509"/>
                  </a:cubicBezTo>
                  <a:cubicBezTo>
                    <a:pt x="307451" y="167576"/>
                    <a:pt x="309920" y="166534"/>
                    <a:pt x="312114" y="165437"/>
                  </a:cubicBezTo>
                  <a:cubicBezTo>
                    <a:pt x="317489" y="162694"/>
                    <a:pt x="321768" y="159622"/>
                    <a:pt x="325662" y="156550"/>
                  </a:cubicBezTo>
                  <a:cubicBezTo>
                    <a:pt x="329612" y="153424"/>
                    <a:pt x="332958" y="150297"/>
                    <a:pt x="336688" y="147171"/>
                  </a:cubicBezTo>
                  <a:cubicBezTo>
                    <a:pt x="340198" y="144044"/>
                    <a:pt x="343874" y="140917"/>
                    <a:pt x="347823" y="137846"/>
                  </a:cubicBezTo>
                  <a:cubicBezTo>
                    <a:pt x="355448" y="131702"/>
                    <a:pt x="364279" y="125833"/>
                    <a:pt x="374098" y="120238"/>
                  </a:cubicBezTo>
                  <a:cubicBezTo>
                    <a:pt x="383971" y="114643"/>
                    <a:pt x="395052" y="109377"/>
                    <a:pt x="407119" y="104550"/>
                  </a:cubicBezTo>
                  <a:cubicBezTo>
                    <a:pt x="400537" y="106744"/>
                    <a:pt x="394338" y="109103"/>
                    <a:pt x="388359" y="111626"/>
                  </a:cubicBezTo>
                  <a:cubicBezTo>
                    <a:pt x="382490" y="114149"/>
                    <a:pt x="376895" y="116782"/>
                    <a:pt x="371629" y="119525"/>
                  </a:cubicBezTo>
                  <a:cubicBezTo>
                    <a:pt x="361152" y="125010"/>
                    <a:pt x="352211" y="130989"/>
                    <a:pt x="344258" y="137187"/>
                  </a:cubicBezTo>
                  <a:cubicBezTo>
                    <a:pt x="340363" y="140259"/>
                    <a:pt x="336743" y="143441"/>
                    <a:pt x="333342" y="146622"/>
                  </a:cubicBezTo>
                  <a:lnTo>
                    <a:pt x="322865" y="156057"/>
                  </a:lnTo>
                  <a:cubicBezTo>
                    <a:pt x="317709" y="160774"/>
                    <a:pt x="311236" y="165327"/>
                    <a:pt x="302240" y="169002"/>
                  </a:cubicBezTo>
                  <a:cubicBezTo>
                    <a:pt x="302021" y="169002"/>
                    <a:pt x="301801" y="169057"/>
                    <a:pt x="301582" y="169112"/>
                  </a:cubicBezTo>
                  <a:cubicBezTo>
                    <a:pt x="303776" y="168234"/>
                    <a:pt x="305751" y="167302"/>
                    <a:pt x="307616" y="166260"/>
                  </a:cubicBezTo>
                  <a:cubicBezTo>
                    <a:pt x="314143" y="162146"/>
                    <a:pt x="318477" y="155344"/>
                    <a:pt x="318806" y="150242"/>
                  </a:cubicBezTo>
                  <a:cubicBezTo>
                    <a:pt x="320835" y="149091"/>
                    <a:pt x="322920" y="147939"/>
                    <a:pt x="324785" y="146732"/>
                  </a:cubicBezTo>
                  <a:cubicBezTo>
                    <a:pt x="335207" y="140259"/>
                    <a:pt x="343380" y="133293"/>
                    <a:pt x="351718" y="126436"/>
                  </a:cubicBezTo>
                  <a:cubicBezTo>
                    <a:pt x="359946" y="119525"/>
                    <a:pt x="367790" y="112613"/>
                    <a:pt x="377334" y="106031"/>
                  </a:cubicBezTo>
                  <a:cubicBezTo>
                    <a:pt x="386604" y="99394"/>
                    <a:pt x="397630" y="93195"/>
                    <a:pt x="411123" y="87875"/>
                  </a:cubicBezTo>
                  <a:lnTo>
                    <a:pt x="411014" y="87875"/>
                  </a:lnTo>
                  <a:cubicBezTo>
                    <a:pt x="414853" y="86997"/>
                    <a:pt x="417706" y="85626"/>
                    <a:pt x="420503" y="84254"/>
                  </a:cubicBezTo>
                  <a:cubicBezTo>
                    <a:pt x="417486" y="85516"/>
                    <a:pt x="414360" y="86723"/>
                    <a:pt x="410575" y="87545"/>
                  </a:cubicBezTo>
                  <a:lnTo>
                    <a:pt x="410575" y="87545"/>
                  </a:lnTo>
                  <a:cubicBezTo>
                    <a:pt x="410575" y="87545"/>
                    <a:pt x="410575" y="87545"/>
                    <a:pt x="410575" y="87545"/>
                  </a:cubicBezTo>
                  <a:cubicBezTo>
                    <a:pt x="396094" y="92537"/>
                    <a:pt x="384520" y="98735"/>
                    <a:pt x="374537" y="105318"/>
                  </a:cubicBezTo>
                  <a:cubicBezTo>
                    <a:pt x="364773" y="111900"/>
                    <a:pt x="356435" y="118812"/>
                    <a:pt x="348317" y="125723"/>
                  </a:cubicBezTo>
                  <a:cubicBezTo>
                    <a:pt x="340308" y="132635"/>
                    <a:pt x="332025" y="139491"/>
                    <a:pt x="322426" y="146074"/>
                  </a:cubicBezTo>
                  <a:cubicBezTo>
                    <a:pt x="320232" y="147555"/>
                    <a:pt x="317873" y="148981"/>
                    <a:pt x="315515" y="150462"/>
                  </a:cubicBezTo>
                  <a:cubicBezTo>
                    <a:pt x="312114" y="151010"/>
                    <a:pt x="308548" y="151559"/>
                    <a:pt x="304983" y="152053"/>
                  </a:cubicBezTo>
                  <a:cubicBezTo>
                    <a:pt x="308439" y="150297"/>
                    <a:pt x="311291" y="148213"/>
                    <a:pt x="313266" y="145580"/>
                  </a:cubicBezTo>
                  <a:cubicBezTo>
                    <a:pt x="316776" y="140314"/>
                    <a:pt x="315953" y="134609"/>
                    <a:pt x="315021" y="128959"/>
                  </a:cubicBezTo>
                  <a:cubicBezTo>
                    <a:pt x="316886" y="126985"/>
                    <a:pt x="318696" y="125010"/>
                    <a:pt x="320561" y="123035"/>
                  </a:cubicBezTo>
                  <a:cubicBezTo>
                    <a:pt x="328625" y="114314"/>
                    <a:pt x="336688" y="105592"/>
                    <a:pt x="347220" y="97309"/>
                  </a:cubicBezTo>
                  <a:cubicBezTo>
                    <a:pt x="357203" y="88917"/>
                    <a:pt x="368283" y="80744"/>
                    <a:pt x="380461" y="72845"/>
                  </a:cubicBezTo>
                  <a:cubicBezTo>
                    <a:pt x="386494" y="68895"/>
                    <a:pt x="392912" y="65056"/>
                    <a:pt x="399714" y="61271"/>
                  </a:cubicBezTo>
                  <a:cubicBezTo>
                    <a:pt x="406406" y="57486"/>
                    <a:pt x="413592" y="53866"/>
                    <a:pt x="420997" y="50300"/>
                  </a:cubicBezTo>
                  <a:cubicBezTo>
                    <a:pt x="404870" y="56992"/>
                    <a:pt x="390663" y="64397"/>
                    <a:pt x="377883" y="72187"/>
                  </a:cubicBezTo>
                  <a:cubicBezTo>
                    <a:pt x="365102" y="79976"/>
                    <a:pt x="353967" y="88204"/>
                    <a:pt x="343654" y="96596"/>
                  </a:cubicBezTo>
                  <a:cubicBezTo>
                    <a:pt x="333342" y="104989"/>
                    <a:pt x="325169" y="113820"/>
                    <a:pt x="317709" y="122651"/>
                  </a:cubicBezTo>
                  <a:cubicBezTo>
                    <a:pt x="316557" y="123968"/>
                    <a:pt x="315460" y="125284"/>
                    <a:pt x="314363" y="126601"/>
                  </a:cubicBezTo>
                  <a:cubicBezTo>
                    <a:pt x="304050" y="133403"/>
                    <a:pt x="276240" y="138504"/>
                    <a:pt x="274101" y="146787"/>
                  </a:cubicBezTo>
                  <a:cubicBezTo>
                    <a:pt x="274101" y="146787"/>
                    <a:pt x="274101" y="146787"/>
                    <a:pt x="274101" y="146842"/>
                  </a:cubicBezTo>
                  <a:cubicBezTo>
                    <a:pt x="273168" y="146074"/>
                    <a:pt x="272290" y="145251"/>
                    <a:pt x="271413" y="144483"/>
                  </a:cubicBezTo>
                  <a:cubicBezTo>
                    <a:pt x="274101" y="140533"/>
                    <a:pt x="277885" y="136749"/>
                    <a:pt x="282109" y="133019"/>
                  </a:cubicBezTo>
                  <a:cubicBezTo>
                    <a:pt x="290502" y="125504"/>
                    <a:pt x="300759" y="118318"/>
                    <a:pt x="309152" y="110638"/>
                  </a:cubicBezTo>
                  <a:cubicBezTo>
                    <a:pt x="317270" y="102959"/>
                    <a:pt x="324017" y="95060"/>
                    <a:pt x="329612" y="87052"/>
                  </a:cubicBezTo>
                  <a:cubicBezTo>
                    <a:pt x="332409" y="83047"/>
                    <a:pt x="334987" y="79043"/>
                    <a:pt x="337456" y="74984"/>
                  </a:cubicBezTo>
                  <a:cubicBezTo>
                    <a:pt x="339760" y="70925"/>
                    <a:pt x="342118" y="66921"/>
                    <a:pt x="344203" y="62807"/>
                  </a:cubicBezTo>
                  <a:lnTo>
                    <a:pt x="335536" y="74765"/>
                  </a:lnTo>
                  <a:cubicBezTo>
                    <a:pt x="332684" y="78714"/>
                    <a:pt x="329776" y="82718"/>
                    <a:pt x="326650" y="86668"/>
                  </a:cubicBezTo>
                  <a:cubicBezTo>
                    <a:pt x="320451" y="94567"/>
                    <a:pt x="313759" y="102411"/>
                    <a:pt x="305477" y="109925"/>
                  </a:cubicBezTo>
                  <a:cubicBezTo>
                    <a:pt x="297523" y="117495"/>
                    <a:pt x="287156" y="124736"/>
                    <a:pt x="279257" y="132470"/>
                  </a:cubicBezTo>
                  <a:cubicBezTo>
                    <a:pt x="275691" y="135981"/>
                    <a:pt x="272455" y="139546"/>
                    <a:pt x="270151" y="143221"/>
                  </a:cubicBezTo>
                  <a:cubicBezTo>
                    <a:pt x="269328" y="142398"/>
                    <a:pt x="268560" y="141631"/>
                    <a:pt x="268012" y="140753"/>
                  </a:cubicBezTo>
                  <a:cubicBezTo>
                    <a:pt x="265105" y="143386"/>
                    <a:pt x="261046" y="146128"/>
                    <a:pt x="257316" y="148926"/>
                  </a:cubicBezTo>
                  <a:cubicBezTo>
                    <a:pt x="258851" y="146896"/>
                    <a:pt x="260442" y="144812"/>
                    <a:pt x="262033" y="142782"/>
                  </a:cubicBezTo>
                  <a:cubicBezTo>
                    <a:pt x="264885" y="139107"/>
                    <a:pt x="267738" y="135487"/>
                    <a:pt x="270700" y="131867"/>
                  </a:cubicBezTo>
                  <a:cubicBezTo>
                    <a:pt x="276569" y="124571"/>
                    <a:pt x="281999" y="117221"/>
                    <a:pt x="286662" y="109761"/>
                  </a:cubicBezTo>
                  <a:cubicBezTo>
                    <a:pt x="291160" y="102301"/>
                    <a:pt x="294725" y="94731"/>
                    <a:pt x="295877" y="87052"/>
                  </a:cubicBezTo>
                  <a:lnTo>
                    <a:pt x="295877" y="87052"/>
                  </a:lnTo>
                  <a:cubicBezTo>
                    <a:pt x="295548" y="84474"/>
                    <a:pt x="296097" y="81841"/>
                    <a:pt x="295658" y="79263"/>
                  </a:cubicBezTo>
                  <a:cubicBezTo>
                    <a:pt x="295548" y="81841"/>
                    <a:pt x="294616" y="84419"/>
                    <a:pt x="294616" y="87052"/>
                  </a:cubicBezTo>
                  <a:cubicBezTo>
                    <a:pt x="292312" y="94621"/>
                    <a:pt x="288362" y="102081"/>
                    <a:pt x="283371" y="109432"/>
                  </a:cubicBezTo>
                  <a:cubicBezTo>
                    <a:pt x="278599" y="116837"/>
                    <a:pt x="272674" y="124078"/>
                    <a:pt x="267079" y="131373"/>
                  </a:cubicBezTo>
                  <a:cubicBezTo>
                    <a:pt x="264227" y="135048"/>
                    <a:pt x="261430" y="138723"/>
                    <a:pt x="258742" y="142344"/>
                  </a:cubicBezTo>
                  <a:cubicBezTo>
                    <a:pt x="255944" y="146019"/>
                    <a:pt x="253202" y="149694"/>
                    <a:pt x="251117" y="153424"/>
                  </a:cubicBezTo>
                  <a:cubicBezTo>
                    <a:pt x="250733" y="154027"/>
                    <a:pt x="250404" y="154685"/>
                    <a:pt x="250075" y="155289"/>
                  </a:cubicBezTo>
                  <a:cubicBezTo>
                    <a:pt x="248320" y="157318"/>
                    <a:pt x="247113" y="159348"/>
                    <a:pt x="247113" y="161378"/>
                  </a:cubicBezTo>
                  <a:cubicBezTo>
                    <a:pt x="247113" y="161652"/>
                    <a:pt x="247168" y="161981"/>
                    <a:pt x="247168" y="162255"/>
                  </a:cubicBezTo>
                  <a:cubicBezTo>
                    <a:pt x="246948" y="163078"/>
                    <a:pt x="246729" y="163901"/>
                    <a:pt x="246619" y="164778"/>
                  </a:cubicBezTo>
                  <a:cubicBezTo>
                    <a:pt x="246564" y="165272"/>
                    <a:pt x="246564" y="165711"/>
                    <a:pt x="246510" y="166205"/>
                  </a:cubicBezTo>
                  <a:cubicBezTo>
                    <a:pt x="244206" y="164833"/>
                    <a:pt x="242286" y="163352"/>
                    <a:pt x="241079" y="161652"/>
                  </a:cubicBezTo>
                  <a:cubicBezTo>
                    <a:pt x="240476" y="160610"/>
                    <a:pt x="240366" y="159513"/>
                    <a:pt x="240256" y="158251"/>
                  </a:cubicBezTo>
                  <a:cubicBezTo>
                    <a:pt x="233948" y="166260"/>
                    <a:pt x="228024" y="172568"/>
                    <a:pt x="229231" y="181125"/>
                  </a:cubicBezTo>
                  <a:cubicBezTo>
                    <a:pt x="229505" y="182935"/>
                    <a:pt x="230108" y="184855"/>
                    <a:pt x="231041" y="186829"/>
                  </a:cubicBezTo>
                  <a:cubicBezTo>
                    <a:pt x="228792" y="185184"/>
                    <a:pt x="226653" y="183593"/>
                    <a:pt x="224733" y="181947"/>
                  </a:cubicBezTo>
                  <a:cubicBezTo>
                    <a:pt x="224843" y="181180"/>
                    <a:pt x="224952" y="180466"/>
                    <a:pt x="225172" y="179698"/>
                  </a:cubicBezTo>
                  <a:cubicBezTo>
                    <a:pt x="225994" y="176188"/>
                    <a:pt x="227859" y="172732"/>
                    <a:pt x="230054" y="169331"/>
                  </a:cubicBezTo>
                  <a:lnTo>
                    <a:pt x="236855" y="159019"/>
                  </a:lnTo>
                  <a:cubicBezTo>
                    <a:pt x="239159" y="155563"/>
                    <a:pt x="240750" y="152053"/>
                    <a:pt x="242670" y="148597"/>
                  </a:cubicBezTo>
                  <a:cubicBezTo>
                    <a:pt x="246071" y="141631"/>
                    <a:pt x="249526" y="134609"/>
                    <a:pt x="251556" y="127533"/>
                  </a:cubicBezTo>
                  <a:cubicBezTo>
                    <a:pt x="252543" y="123968"/>
                    <a:pt x="253256" y="120457"/>
                    <a:pt x="253531" y="116892"/>
                  </a:cubicBezTo>
                  <a:cubicBezTo>
                    <a:pt x="253750" y="113326"/>
                    <a:pt x="253640" y="109761"/>
                    <a:pt x="252927" y="106250"/>
                  </a:cubicBezTo>
                  <a:cubicBezTo>
                    <a:pt x="252708" y="109816"/>
                    <a:pt x="252434" y="113326"/>
                    <a:pt x="251556" y="116892"/>
                  </a:cubicBezTo>
                  <a:cubicBezTo>
                    <a:pt x="250843" y="120402"/>
                    <a:pt x="249801" y="123913"/>
                    <a:pt x="248484" y="127423"/>
                  </a:cubicBezTo>
                  <a:cubicBezTo>
                    <a:pt x="245906" y="134445"/>
                    <a:pt x="242505" y="141356"/>
                    <a:pt x="238775" y="148322"/>
                  </a:cubicBezTo>
                  <a:cubicBezTo>
                    <a:pt x="236965" y="151833"/>
                    <a:pt x="235484" y="155289"/>
                    <a:pt x="233345" y="158745"/>
                  </a:cubicBezTo>
                  <a:cubicBezTo>
                    <a:pt x="231260" y="162200"/>
                    <a:pt x="228847" y="165601"/>
                    <a:pt x="227092" y="169112"/>
                  </a:cubicBezTo>
                  <a:cubicBezTo>
                    <a:pt x="225227" y="172623"/>
                    <a:pt x="223691" y="176133"/>
                    <a:pt x="223252" y="179753"/>
                  </a:cubicBezTo>
                  <a:cubicBezTo>
                    <a:pt x="223252" y="180028"/>
                    <a:pt x="223252" y="180357"/>
                    <a:pt x="223252" y="180686"/>
                  </a:cubicBezTo>
                  <a:cubicBezTo>
                    <a:pt x="222923" y="180357"/>
                    <a:pt x="222539" y="180082"/>
                    <a:pt x="222210" y="179753"/>
                  </a:cubicBezTo>
                  <a:cubicBezTo>
                    <a:pt x="221661" y="179369"/>
                    <a:pt x="221606" y="178547"/>
                    <a:pt x="221551" y="178108"/>
                  </a:cubicBezTo>
                  <a:cubicBezTo>
                    <a:pt x="212062" y="183812"/>
                    <a:pt x="211184" y="192424"/>
                    <a:pt x="212172" y="198952"/>
                  </a:cubicBezTo>
                  <a:cubicBezTo>
                    <a:pt x="212446" y="200378"/>
                    <a:pt x="212994" y="201695"/>
                    <a:pt x="213653" y="202956"/>
                  </a:cubicBezTo>
                  <a:cubicBezTo>
                    <a:pt x="209868" y="201091"/>
                    <a:pt x="206522" y="199116"/>
                    <a:pt x="203614" y="196977"/>
                  </a:cubicBezTo>
                  <a:cubicBezTo>
                    <a:pt x="203889" y="196154"/>
                    <a:pt x="204053" y="195332"/>
                    <a:pt x="204437" y="194509"/>
                  </a:cubicBezTo>
                  <a:cubicBezTo>
                    <a:pt x="206631" y="189243"/>
                    <a:pt x="209923" y="184032"/>
                    <a:pt x="212556" y="178766"/>
                  </a:cubicBezTo>
                  <a:cubicBezTo>
                    <a:pt x="215188" y="173500"/>
                    <a:pt x="217492" y="168179"/>
                    <a:pt x="218699" y="162804"/>
                  </a:cubicBezTo>
                  <a:cubicBezTo>
                    <a:pt x="219302" y="160116"/>
                    <a:pt x="219741" y="157428"/>
                    <a:pt x="219851" y="154740"/>
                  </a:cubicBezTo>
                  <a:cubicBezTo>
                    <a:pt x="219851" y="152053"/>
                    <a:pt x="219741" y="149365"/>
                    <a:pt x="219083" y="146677"/>
                  </a:cubicBezTo>
                  <a:cubicBezTo>
                    <a:pt x="218809" y="149365"/>
                    <a:pt x="218589" y="152053"/>
                    <a:pt x="217931" y="154685"/>
                  </a:cubicBezTo>
                  <a:cubicBezTo>
                    <a:pt x="217437" y="157373"/>
                    <a:pt x="216615" y="160006"/>
                    <a:pt x="215682" y="162639"/>
                  </a:cubicBezTo>
                  <a:cubicBezTo>
                    <a:pt x="213762" y="167960"/>
                    <a:pt x="211349" y="173226"/>
                    <a:pt x="208661" y="178437"/>
                  </a:cubicBezTo>
                  <a:cubicBezTo>
                    <a:pt x="206138" y="183703"/>
                    <a:pt x="202956" y="188914"/>
                    <a:pt x="201420" y="194344"/>
                  </a:cubicBezTo>
                  <a:cubicBezTo>
                    <a:pt x="201311" y="194618"/>
                    <a:pt x="201311" y="194893"/>
                    <a:pt x="201256" y="195167"/>
                  </a:cubicBezTo>
                  <a:cubicBezTo>
                    <a:pt x="201146" y="195057"/>
                    <a:pt x="200982" y="194948"/>
                    <a:pt x="200872" y="194838"/>
                  </a:cubicBezTo>
                  <a:cubicBezTo>
                    <a:pt x="188859" y="200598"/>
                    <a:pt x="192589" y="210361"/>
                    <a:pt x="198074" y="216560"/>
                  </a:cubicBezTo>
                  <a:cubicBezTo>
                    <a:pt x="200049" y="218589"/>
                    <a:pt x="202682" y="221167"/>
                    <a:pt x="205918" y="223691"/>
                  </a:cubicBezTo>
                  <a:cubicBezTo>
                    <a:pt x="198678" y="221442"/>
                    <a:pt x="191821" y="219083"/>
                    <a:pt x="187926" y="215572"/>
                  </a:cubicBezTo>
                  <a:cubicBezTo>
                    <a:pt x="183538" y="220783"/>
                    <a:pt x="183154" y="227476"/>
                    <a:pt x="186226" y="233290"/>
                  </a:cubicBezTo>
                  <a:cubicBezTo>
                    <a:pt x="179808" y="227914"/>
                    <a:pt x="173061" y="222539"/>
                    <a:pt x="166095" y="217273"/>
                  </a:cubicBezTo>
                  <a:cubicBezTo>
                    <a:pt x="165108" y="209484"/>
                    <a:pt x="164724" y="201695"/>
                    <a:pt x="165327" y="193851"/>
                  </a:cubicBezTo>
                  <a:cubicBezTo>
                    <a:pt x="161542" y="196648"/>
                    <a:pt x="158196" y="202298"/>
                    <a:pt x="155344" y="209429"/>
                  </a:cubicBezTo>
                  <a:cubicBezTo>
                    <a:pt x="154027" y="208442"/>
                    <a:pt x="152711" y="207509"/>
                    <a:pt x="151394" y="206577"/>
                  </a:cubicBezTo>
                  <a:cubicBezTo>
                    <a:pt x="144263" y="201585"/>
                    <a:pt x="136749" y="196648"/>
                    <a:pt x="129069" y="191821"/>
                  </a:cubicBezTo>
                  <a:cubicBezTo>
                    <a:pt x="130331" y="186500"/>
                    <a:pt x="132909" y="181289"/>
                    <a:pt x="137517" y="176243"/>
                  </a:cubicBezTo>
                  <a:cubicBezTo>
                    <a:pt x="134280" y="178766"/>
                    <a:pt x="131867" y="181454"/>
                    <a:pt x="129892" y="184196"/>
                  </a:cubicBezTo>
                  <a:cubicBezTo>
                    <a:pt x="128521" y="186226"/>
                    <a:pt x="127533" y="188256"/>
                    <a:pt x="126711" y="190285"/>
                  </a:cubicBezTo>
                  <a:cubicBezTo>
                    <a:pt x="124023" y="188585"/>
                    <a:pt x="121335" y="186939"/>
                    <a:pt x="118592" y="185239"/>
                  </a:cubicBezTo>
                  <a:cubicBezTo>
                    <a:pt x="118647" y="184910"/>
                    <a:pt x="118702" y="184526"/>
                    <a:pt x="118812" y="184196"/>
                  </a:cubicBezTo>
                  <a:cubicBezTo>
                    <a:pt x="120128" y="177340"/>
                    <a:pt x="122761" y="170538"/>
                    <a:pt x="126711" y="163846"/>
                  </a:cubicBezTo>
                  <a:cubicBezTo>
                    <a:pt x="130605" y="157154"/>
                    <a:pt x="136036" y="150626"/>
                    <a:pt x="142673" y="144209"/>
                  </a:cubicBezTo>
                  <a:cubicBezTo>
                    <a:pt x="138559" y="147226"/>
                    <a:pt x="135048" y="150407"/>
                    <a:pt x="131867" y="153643"/>
                  </a:cubicBezTo>
                  <a:cubicBezTo>
                    <a:pt x="128740" y="156880"/>
                    <a:pt x="126052" y="160171"/>
                    <a:pt x="123748" y="163517"/>
                  </a:cubicBezTo>
                  <a:cubicBezTo>
                    <a:pt x="119360" y="169935"/>
                    <a:pt x="116782" y="176517"/>
                    <a:pt x="115137" y="183099"/>
                  </a:cubicBezTo>
                  <a:cubicBezTo>
                    <a:pt x="113546" y="182167"/>
                    <a:pt x="112010" y="181234"/>
                    <a:pt x="110419" y="180302"/>
                  </a:cubicBezTo>
                  <a:cubicBezTo>
                    <a:pt x="110858" y="177833"/>
                    <a:pt x="111297" y="175420"/>
                    <a:pt x="111736" y="173006"/>
                  </a:cubicBezTo>
                  <a:cubicBezTo>
                    <a:pt x="112888" y="165382"/>
                    <a:pt x="113710" y="157757"/>
                    <a:pt x="116398" y="150242"/>
                  </a:cubicBezTo>
                  <a:cubicBezTo>
                    <a:pt x="118812" y="142728"/>
                    <a:pt x="123200" y="135268"/>
                    <a:pt x="130770" y="128246"/>
                  </a:cubicBezTo>
                  <a:lnTo>
                    <a:pt x="130715" y="128246"/>
                  </a:lnTo>
                  <a:cubicBezTo>
                    <a:pt x="133403" y="126820"/>
                    <a:pt x="134829" y="125120"/>
                    <a:pt x="136145" y="123474"/>
                  </a:cubicBezTo>
                  <a:cubicBezTo>
                    <a:pt x="134500" y="125120"/>
                    <a:pt x="132744" y="126765"/>
                    <a:pt x="130002" y="128082"/>
                  </a:cubicBezTo>
                  <a:lnTo>
                    <a:pt x="129947" y="128082"/>
                  </a:lnTo>
                  <a:cubicBezTo>
                    <a:pt x="121170" y="134939"/>
                    <a:pt x="116234" y="142508"/>
                    <a:pt x="113107" y="150078"/>
                  </a:cubicBezTo>
                  <a:cubicBezTo>
                    <a:pt x="110200" y="157702"/>
                    <a:pt x="108938" y="165327"/>
                    <a:pt x="107896" y="172952"/>
                  </a:cubicBezTo>
                  <a:cubicBezTo>
                    <a:pt x="107676" y="174762"/>
                    <a:pt x="107402" y="176572"/>
                    <a:pt x="107128" y="178327"/>
                  </a:cubicBezTo>
                  <a:cubicBezTo>
                    <a:pt x="98022" y="173061"/>
                    <a:pt x="88588" y="167850"/>
                    <a:pt x="78879" y="162749"/>
                  </a:cubicBezTo>
                  <a:cubicBezTo>
                    <a:pt x="78769" y="157483"/>
                    <a:pt x="79043" y="152217"/>
                    <a:pt x="80140" y="147006"/>
                  </a:cubicBezTo>
                  <a:cubicBezTo>
                    <a:pt x="81566" y="137736"/>
                    <a:pt x="84199" y="128521"/>
                    <a:pt x="88149" y="119360"/>
                  </a:cubicBezTo>
                  <a:cubicBezTo>
                    <a:pt x="90069" y="114807"/>
                    <a:pt x="92427" y="110200"/>
                    <a:pt x="95170" y="105702"/>
                  </a:cubicBezTo>
                  <a:cubicBezTo>
                    <a:pt x="97858" y="101149"/>
                    <a:pt x="101094" y="96706"/>
                    <a:pt x="104660" y="92263"/>
                  </a:cubicBezTo>
                  <a:cubicBezTo>
                    <a:pt x="95938" y="100930"/>
                    <a:pt x="89685" y="109980"/>
                    <a:pt x="85132" y="119141"/>
                  </a:cubicBezTo>
                  <a:cubicBezTo>
                    <a:pt x="80579" y="128301"/>
                    <a:pt x="77946" y="137626"/>
                    <a:pt x="76191" y="146951"/>
                  </a:cubicBezTo>
                  <a:cubicBezTo>
                    <a:pt x="75368" y="151559"/>
                    <a:pt x="75094" y="156221"/>
                    <a:pt x="75204" y="160829"/>
                  </a:cubicBezTo>
                  <a:cubicBezTo>
                    <a:pt x="69060" y="157648"/>
                    <a:pt x="62862" y="154521"/>
                    <a:pt x="56444" y="151449"/>
                  </a:cubicBezTo>
                  <a:cubicBezTo>
                    <a:pt x="55895" y="147774"/>
                    <a:pt x="55182" y="144044"/>
                    <a:pt x="54140" y="140424"/>
                  </a:cubicBezTo>
                  <a:cubicBezTo>
                    <a:pt x="52988" y="136310"/>
                    <a:pt x="51617" y="132196"/>
                    <a:pt x="50136" y="128137"/>
                  </a:cubicBezTo>
                  <a:cubicBezTo>
                    <a:pt x="48490" y="124078"/>
                    <a:pt x="46899" y="119964"/>
                    <a:pt x="45034" y="115959"/>
                  </a:cubicBezTo>
                  <a:lnTo>
                    <a:pt x="48216" y="128301"/>
                  </a:lnTo>
                  <a:cubicBezTo>
                    <a:pt x="49313" y="132415"/>
                    <a:pt x="50355" y="136529"/>
                    <a:pt x="51123" y="140643"/>
                  </a:cubicBezTo>
                  <a:cubicBezTo>
                    <a:pt x="51726" y="143660"/>
                    <a:pt x="52220" y="146732"/>
                    <a:pt x="52604" y="149749"/>
                  </a:cubicBezTo>
                  <a:cubicBezTo>
                    <a:pt x="41633" y="144538"/>
                    <a:pt x="30334" y="139436"/>
                    <a:pt x="18595" y="134445"/>
                  </a:cubicBezTo>
                  <a:cubicBezTo>
                    <a:pt x="30498" y="142069"/>
                    <a:pt x="42072" y="149749"/>
                    <a:pt x="53317" y="157538"/>
                  </a:cubicBezTo>
                  <a:cubicBezTo>
                    <a:pt x="53427" y="160171"/>
                    <a:pt x="53427" y="162749"/>
                    <a:pt x="53207" y="165327"/>
                  </a:cubicBezTo>
                  <a:cubicBezTo>
                    <a:pt x="52933" y="173555"/>
                    <a:pt x="50081" y="181783"/>
                    <a:pt x="49971" y="190121"/>
                  </a:cubicBezTo>
                  <a:cubicBezTo>
                    <a:pt x="49971" y="193906"/>
                    <a:pt x="50300" y="197690"/>
                    <a:pt x="51617" y="201420"/>
                  </a:cubicBezTo>
                  <a:cubicBezTo>
                    <a:pt x="50136" y="200817"/>
                    <a:pt x="48655" y="200214"/>
                    <a:pt x="47338" y="199500"/>
                  </a:cubicBezTo>
                  <a:cubicBezTo>
                    <a:pt x="47064" y="202353"/>
                    <a:pt x="45912" y="205534"/>
                    <a:pt x="45034" y="208716"/>
                  </a:cubicBezTo>
                  <a:cubicBezTo>
                    <a:pt x="44541" y="206577"/>
                    <a:pt x="44157" y="204492"/>
                    <a:pt x="43663" y="202353"/>
                  </a:cubicBezTo>
                  <a:cubicBezTo>
                    <a:pt x="42895" y="198513"/>
                    <a:pt x="42127" y="194783"/>
                    <a:pt x="41469" y="190943"/>
                  </a:cubicBezTo>
                  <a:cubicBezTo>
                    <a:pt x="40098" y="183319"/>
                    <a:pt x="38233" y="175749"/>
                    <a:pt x="35600" y="168179"/>
                  </a:cubicBezTo>
                  <a:cubicBezTo>
                    <a:pt x="32802" y="160610"/>
                    <a:pt x="29017" y="153095"/>
                    <a:pt x="22874" y="145909"/>
                  </a:cubicBezTo>
                  <a:lnTo>
                    <a:pt x="22874" y="145909"/>
                  </a:lnTo>
                  <a:cubicBezTo>
                    <a:pt x="22874" y="145909"/>
                    <a:pt x="22874" y="145909"/>
                    <a:pt x="22874" y="145909"/>
                  </a:cubicBezTo>
                  <a:cubicBezTo>
                    <a:pt x="20131" y="143605"/>
                    <a:pt x="18211" y="141137"/>
                    <a:pt x="15359" y="138833"/>
                  </a:cubicBezTo>
                  <a:cubicBezTo>
                    <a:pt x="17718" y="141247"/>
                    <a:pt x="19253" y="143715"/>
                    <a:pt x="21722" y="146128"/>
                  </a:cubicBezTo>
                  <a:lnTo>
                    <a:pt x="21722" y="146128"/>
                  </a:lnTo>
                  <a:cubicBezTo>
                    <a:pt x="26713" y="153424"/>
                    <a:pt x="30005" y="160884"/>
                    <a:pt x="32308" y="168454"/>
                  </a:cubicBezTo>
                  <a:cubicBezTo>
                    <a:pt x="34832" y="175968"/>
                    <a:pt x="36093" y="183593"/>
                    <a:pt x="37739" y="191163"/>
                  </a:cubicBezTo>
                  <a:cubicBezTo>
                    <a:pt x="38507" y="194948"/>
                    <a:pt x="39384" y="198787"/>
                    <a:pt x="40262" y="202572"/>
                  </a:cubicBezTo>
                  <a:cubicBezTo>
                    <a:pt x="41085" y="206357"/>
                    <a:pt x="42017" y="210197"/>
                    <a:pt x="43553" y="213982"/>
                  </a:cubicBezTo>
                  <a:cubicBezTo>
                    <a:pt x="43773" y="214640"/>
                    <a:pt x="44102" y="215243"/>
                    <a:pt x="44376" y="215901"/>
                  </a:cubicBezTo>
                  <a:cubicBezTo>
                    <a:pt x="44596" y="218041"/>
                    <a:pt x="45418" y="220070"/>
                    <a:pt x="47338" y="221935"/>
                  </a:cubicBezTo>
                  <a:cubicBezTo>
                    <a:pt x="47612" y="222210"/>
                    <a:pt x="47887" y="222429"/>
                    <a:pt x="48216" y="222703"/>
                  </a:cubicBezTo>
                  <a:cubicBezTo>
                    <a:pt x="48819" y="223526"/>
                    <a:pt x="49368" y="224349"/>
                    <a:pt x="50081" y="225117"/>
                  </a:cubicBezTo>
                  <a:cubicBezTo>
                    <a:pt x="50465" y="225556"/>
                    <a:pt x="50904" y="225994"/>
                    <a:pt x="51288" y="226433"/>
                  </a:cubicBezTo>
                  <a:cubicBezTo>
                    <a:pt x="47887" y="225556"/>
                    <a:pt x="44650" y="224513"/>
                    <a:pt x="41908" y="223087"/>
                  </a:cubicBezTo>
                  <a:cubicBezTo>
                    <a:pt x="40372" y="222210"/>
                    <a:pt x="39275" y="221222"/>
                    <a:pt x="37958" y="220070"/>
                  </a:cubicBezTo>
                  <a:cubicBezTo>
                    <a:pt x="39604" y="228408"/>
                    <a:pt x="40043" y="235155"/>
                    <a:pt x="49093" y="242779"/>
                  </a:cubicBezTo>
                  <a:cubicBezTo>
                    <a:pt x="51068" y="244370"/>
                    <a:pt x="53427" y="246071"/>
                    <a:pt x="56115" y="247771"/>
                  </a:cubicBezTo>
                  <a:cubicBezTo>
                    <a:pt x="52549" y="246619"/>
                    <a:pt x="49039" y="245467"/>
                    <a:pt x="45693" y="244261"/>
                  </a:cubicBezTo>
                  <a:cubicBezTo>
                    <a:pt x="45089" y="243547"/>
                    <a:pt x="44486" y="242834"/>
                    <a:pt x="43992" y="242121"/>
                  </a:cubicBezTo>
                  <a:cubicBezTo>
                    <a:pt x="41524" y="238775"/>
                    <a:pt x="39988" y="235319"/>
                    <a:pt x="38781" y="231809"/>
                  </a:cubicBezTo>
                  <a:lnTo>
                    <a:pt x="35490" y="221277"/>
                  </a:lnTo>
                  <a:cubicBezTo>
                    <a:pt x="34393" y="217766"/>
                    <a:pt x="32583" y="214256"/>
                    <a:pt x="31102" y="210800"/>
                  </a:cubicBezTo>
                  <a:cubicBezTo>
                    <a:pt x="27756" y="203834"/>
                    <a:pt x="24355" y="196922"/>
                    <a:pt x="19583" y="190066"/>
                  </a:cubicBezTo>
                  <a:cubicBezTo>
                    <a:pt x="17169" y="186665"/>
                    <a:pt x="14481" y="183264"/>
                    <a:pt x="11464" y="179973"/>
                  </a:cubicBezTo>
                  <a:cubicBezTo>
                    <a:pt x="8338" y="176682"/>
                    <a:pt x="4882" y="173445"/>
                    <a:pt x="933" y="170319"/>
                  </a:cubicBezTo>
                  <a:cubicBezTo>
                    <a:pt x="4059" y="173610"/>
                    <a:pt x="7131" y="176901"/>
                    <a:pt x="9599" y="180247"/>
                  </a:cubicBezTo>
                  <a:cubicBezTo>
                    <a:pt x="12232" y="183593"/>
                    <a:pt x="14591" y="186994"/>
                    <a:pt x="16620" y="190395"/>
                  </a:cubicBezTo>
                  <a:cubicBezTo>
                    <a:pt x="20734" y="197251"/>
                    <a:pt x="24080" y="204163"/>
                    <a:pt x="27152" y="211074"/>
                  </a:cubicBezTo>
                  <a:cubicBezTo>
                    <a:pt x="28743" y="214585"/>
                    <a:pt x="30663" y="217986"/>
                    <a:pt x="31870" y="221497"/>
                  </a:cubicBezTo>
                  <a:cubicBezTo>
                    <a:pt x="33186" y="225007"/>
                    <a:pt x="34119" y="228518"/>
                    <a:pt x="35764" y="232028"/>
                  </a:cubicBezTo>
                  <a:cubicBezTo>
                    <a:pt x="37300" y="235539"/>
                    <a:pt x="39220" y="238995"/>
                    <a:pt x="42127" y="242341"/>
                  </a:cubicBezTo>
                  <a:cubicBezTo>
                    <a:pt x="42401" y="242615"/>
                    <a:pt x="42676" y="242889"/>
                    <a:pt x="43005" y="243218"/>
                  </a:cubicBezTo>
                  <a:cubicBezTo>
                    <a:pt x="42401" y="242999"/>
                    <a:pt x="41743" y="242725"/>
                    <a:pt x="41140" y="242505"/>
                  </a:cubicBezTo>
                  <a:cubicBezTo>
                    <a:pt x="40262" y="242231"/>
                    <a:pt x="39439" y="241463"/>
                    <a:pt x="39055" y="241134"/>
                  </a:cubicBezTo>
                  <a:cubicBezTo>
                    <a:pt x="35545" y="247881"/>
                    <a:pt x="42840" y="255889"/>
                    <a:pt x="49861" y="261759"/>
                  </a:cubicBezTo>
                  <a:cubicBezTo>
                    <a:pt x="51452" y="263020"/>
                    <a:pt x="53207" y="264117"/>
                    <a:pt x="55018" y="265160"/>
                  </a:cubicBezTo>
                  <a:cubicBezTo>
                    <a:pt x="49807" y="264062"/>
                    <a:pt x="44815" y="262746"/>
                    <a:pt x="40098" y="261265"/>
                  </a:cubicBezTo>
                  <a:cubicBezTo>
                    <a:pt x="39549" y="260442"/>
                    <a:pt x="39001" y="259674"/>
                    <a:pt x="38507" y="258851"/>
                  </a:cubicBezTo>
                  <a:cubicBezTo>
                    <a:pt x="35654" y="253695"/>
                    <a:pt x="33844" y="248375"/>
                    <a:pt x="31321" y="243109"/>
                  </a:cubicBezTo>
                  <a:cubicBezTo>
                    <a:pt x="28798" y="237843"/>
                    <a:pt x="25945" y="232577"/>
                    <a:pt x="22051" y="227476"/>
                  </a:cubicBezTo>
                  <a:cubicBezTo>
                    <a:pt x="20076" y="224897"/>
                    <a:pt x="17992" y="222374"/>
                    <a:pt x="15523" y="219851"/>
                  </a:cubicBezTo>
                  <a:cubicBezTo>
                    <a:pt x="13000" y="217383"/>
                    <a:pt x="10367" y="214914"/>
                    <a:pt x="7241" y="212556"/>
                  </a:cubicBezTo>
                  <a:cubicBezTo>
                    <a:pt x="9490" y="215079"/>
                    <a:pt x="11793" y="217547"/>
                    <a:pt x="13658" y="220125"/>
                  </a:cubicBezTo>
                  <a:cubicBezTo>
                    <a:pt x="15688" y="222648"/>
                    <a:pt x="17498" y="225227"/>
                    <a:pt x="19034" y="227805"/>
                  </a:cubicBezTo>
                  <a:cubicBezTo>
                    <a:pt x="22215" y="232961"/>
                    <a:pt x="24848" y="238172"/>
                    <a:pt x="27317" y="243383"/>
                  </a:cubicBezTo>
                  <a:cubicBezTo>
                    <a:pt x="29950" y="248594"/>
                    <a:pt x="31870" y="253915"/>
                    <a:pt x="35490" y="259126"/>
                  </a:cubicBezTo>
                  <a:cubicBezTo>
                    <a:pt x="35709" y="259400"/>
                    <a:pt x="35929" y="259619"/>
                    <a:pt x="36093" y="259894"/>
                  </a:cubicBezTo>
                  <a:cubicBezTo>
                    <a:pt x="35874" y="259839"/>
                    <a:pt x="35654" y="259729"/>
                    <a:pt x="35435" y="259674"/>
                  </a:cubicBezTo>
                  <a:cubicBezTo>
                    <a:pt x="29675" y="266860"/>
                    <a:pt x="42292" y="275198"/>
                    <a:pt x="53207" y="280080"/>
                  </a:cubicBezTo>
                  <a:cubicBezTo>
                    <a:pt x="55402" y="281012"/>
                    <a:pt x="57980" y="282054"/>
                    <a:pt x="60887" y="283151"/>
                  </a:cubicBezTo>
                  <a:cubicBezTo>
                    <a:pt x="61161" y="283700"/>
                    <a:pt x="61326" y="284248"/>
                    <a:pt x="61545" y="284797"/>
                  </a:cubicBezTo>
                  <a:cubicBezTo>
                    <a:pt x="54743" y="283974"/>
                    <a:pt x="48271" y="282877"/>
                    <a:pt x="42840" y="280847"/>
                  </a:cubicBezTo>
                  <a:cubicBezTo>
                    <a:pt x="42840" y="281122"/>
                    <a:pt x="43005" y="281451"/>
                    <a:pt x="43060" y="281725"/>
                  </a:cubicBezTo>
                  <a:cubicBezTo>
                    <a:pt x="30498" y="275417"/>
                    <a:pt x="17334" y="269328"/>
                    <a:pt x="3511" y="263514"/>
                  </a:cubicBezTo>
                  <a:cubicBezTo>
                    <a:pt x="9325" y="267683"/>
                    <a:pt x="16182" y="271577"/>
                    <a:pt x="22435" y="275637"/>
                  </a:cubicBezTo>
                  <a:cubicBezTo>
                    <a:pt x="36093" y="284358"/>
                    <a:pt x="48764" y="293299"/>
                    <a:pt x="60503" y="302460"/>
                  </a:cubicBezTo>
                  <a:cubicBezTo>
                    <a:pt x="61435" y="304654"/>
                    <a:pt x="62752" y="306793"/>
                    <a:pt x="65440" y="308987"/>
                  </a:cubicBezTo>
                  <a:cubicBezTo>
                    <a:pt x="65988" y="309426"/>
                    <a:pt x="66646" y="309810"/>
                    <a:pt x="67250" y="310249"/>
                  </a:cubicBezTo>
                  <a:cubicBezTo>
                    <a:pt x="67689" y="316283"/>
                    <a:pt x="67634" y="322316"/>
                    <a:pt x="67743" y="328350"/>
                  </a:cubicBezTo>
                  <a:cubicBezTo>
                    <a:pt x="67743" y="332135"/>
                    <a:pt x="67853" y="335975"/>
                    <a:pt x="68018" y="339814"/>
                  </a:cubicBezTo>
                  <a:cubicBezTo>
                    <a:pt x="68018" y="340692"/>
                    <a:pt x="68127" y="341625"/>
                    <a:pt x="68127" y="342557"/>
                  </a:cubicBezTo>
                  <a:cubicBezTo>
                    <a:pt x="63630" y="341241"/>
                    <a:pt x="59132" y="339924"/>
                    <a:pt x="54634" y="338663"/>
                  </a:cubicBezTo>
                  <a:cubicBezTo>
                    <a:pt x="53372" y="334658"/>
                    <a:pt x="51891" y="330654"/>
                    <a:pt x="49916" y="326705"/>
                  </a:cubicBezTo>
                  <a:cubicBezTo>
                    <a:pt x="48161" y="323249"/>
                    <a:pt x="46186" y="319793"/>
                    <a:pt x="43773" y="316392"/>
                  </a:cubicBezTo>
                  <a:cubicBezTo>
                    <a:pt x="41304" y="312991"/>
                    <a:pt x="38507" y="309645"/>
                    <a:pt x="35161" y="306409"/>
                  </a:cubicBezTo>
                  <a:cubicBezTo>
                    <a:pt x="37629" y="309810"/>
                    <a:pt x="40043" y="313211"/>
                    <a:pt x="41853" y="316612"/>
                  </a:cubicBezTo>
                  <a:cubicBezTo>
                    <a:pt x="43828" y="320013"/>
                    <a:pt x="45528" y="323468"/>
                    <a:pt x="46844" y="326979"/>
                  </a:cubicBezTo>
                  <a:cubicBezTo>
                    <a:pt x="48271" y="330490"/>
                    <a:pt x="49477" y="334055"/>
                    <a:pt x="50520" y="337565"/>
                  </a:cubicBezTo>
                  <a:cubicBezTo>
                    <a:pt x="30169" y="332080"/>
                    <a:pt x="11025" y="327911"/>
                    <a:pt x="0" y="327802"/>
                  </a:cubicBezTo>
                  <a:cubicBezTo>
                    <a:pt x="21173" y="335371"/>
                    <a:pt x="38507" y="344258"/>
                    <a:pt x="54853" y="353583"/>
                  </a:cubicBezTo>
                  <a:cubicBezTo>
                    <a:pt x="55292" y="355228"/>
                    <a:pt x="55731" y="356874"/>
                    <a:pt x="56005" y="358519"/>
                  </a:cubicBezTo>
                  <a:cubicBezTo>
                    <a:pt x="56608" y="362030"/>
                    <a:pt x="56883" y="365595"/>
                    <a:pt x="57815" y="369106"/>
                  </a:cubicBezTo>
                  <a:cubicBezTo>
                    <a:pt x="58693" y="372617"/>
                    <a:pt x="59900" y="376182"/>
                    <a:pt x="62148" y="379638"/>
                  </a:cubicBezTo>
                  <a:cubicBezTo>
                    <a:pt x="62368" y="379912"/>
                    <a:pt x="62587" y="380186"/>
                    <a:pt x="62807" y="380515"/>
                  </a:cubicBezTo>
                  <a:cubicBezTo>
                    <a:pt x="62258" y="380296"/>
                    <a:pt x="61655" y="380022"/>
                    <a:pt x="61106" y="379747"/>
                  </a:cubicBezTo>
                  <a:cubicBezTo>
                    <a:pt x="60283" y="379418"/>
                    <a:pt x="59625" y="378651"/>
                    <a:pt x="59296" y="378321"/>
                  </a:cubicBezTo>
                  <a:cubicBezTo>
                    <a:pt x="54469" y="384959"/>
                    <a:pt x="60174" y="393187"/>
                    <a:pt x="66043" y="399220"/>
                  </a:cubicBezTo>
                  <a:cubicBezTo>
                    <a:pt x="67360" y="400537"/>
                    <a:pt x="68895" y="401689"/>
                    <a:pt x="70486" y="402786"/>
                  </a:cubicBezTo>
                  <a:cubicBezTo>
                    <a:pt x="65495" y="401524"/>
                    <a:pt x="60777" y="400043"/>
                    <a:pt x="56444" y="398452"/>
                  </a:cubicBezTo>
                  <a:cubicBezTo>
                    <a:pt x="56060" y="397630"/>
                    <a:pt x="55621" y="396807"/>
                    <a:pt x="55347" y="396039"/>
                  </a:cubicBezTo>
                  <a:cubicBezTo>
                    <a:pt x="53537" y="390773"/>
                    <a:pt x="52769" y="385397"/>
                    <a:pt x="51233" y="380077"/>
                  </a:cubicBezTo>
                  <a:cubicBezTo>
                    <a:pt x="49752" y="374756"/>
                    <a:pt x="47996" y="369435"/>
                    <a:pt x="45089" y="364169"/>
                  </a:cubicBezTo>
                  <a:cubicBezTo>
                    <a:pt x="43608" y="361536"/>
                    <a:pt x="42017" y="358958"/>
                    <a:pt x="40098" y="356380"/>
                  </a:cubicBezTo>
                  <a:cubicBezTo>
                    <a:pt x="38068" y="353802"/>
                    <a:pt x="35929" y="351279"/>
                    <a:pt x="33296" y="348865"/>
                  </a:cubicBezTo>
                  <a:cubicBezTo>
                    <a:pt x="35051" y="351443"/>
                    <a:pt x="36861" y="354021"/>
                    <a:pt x="38233" y="356599"/>
                  </a:cubicBezTo>
                  <a:cubicBezTo>
                    <a:pt x="39768" y="359178"/>
                    <a:pt x="41030" y="361811"/>
                    <a:pt x="42127" y="364444"/>
                  </a:cubicBezTo>
                  <a:cubicBezTo>
                    <a:pt x="44266" y="369709"/>
                    <a:pt x="45912" y="374975"/>
                    <a:pt x="47338" y="380296"/>
                  </a:cubicBezTo>
                  <a:cubicBezTo>
                    <a:pt x="48929" y="385617"/>
                    <a:pt x="49807" y="390938"/>
                    <a:pt x="52385" y="396258"/>
                  </a:cubicBezTo>
                  <a:cubicBezTo>
                    <a:pt x="52494" y="396532"/>
                    <a:pt x="52714" y="396752"/>
                    <a:pt x="52823" y="397026"/>
                  </a:cubicBezTo>
                  <a:cubicBezTo>
                    <a:pt x="52659" y="396916"/>
                    <a:pt x="52385" y="396862"/>
                    <a:pt x="52220" y="396807"/>
                  </a:cubicBezTo>
                  <a:cubicBezTo>
                    <a:pt x="45089" y="403773"/>
                    <a:pt x="56005" y="412550"/>
                    <a:pt x="65933" y="417761"/>
                  </a:cubicBezTo>
                  <a:cubicBezTo>
                    <a:pt x="69334" y="419406"/>
                    <a:pt x="73832" y="421546"/>
                    <a:pt x="78824" y="423520"/>
                  </a:cubicBezTo>
                  <a:cubicBezTo>
                    <a:pt x="70157" y="422313"/>
                    <a:pt x="61819" y="420942"/>
                    <a:pt x="55456" y="418090"/>
                  </a:cubicBezTo>
                  <a:cubicBezTo>
                    <a:pt x="55182" y="423794"/>
                    <a:pt x="60229" y="430432"/>
                    <a:pt x="68018" y="435643"/>
                  </a:cubicBezTo>
                  <a:cubicBezTo>
                    <a:pt x="68895" y="439592"/>
                    <a:pt x="70596" y="698718"/>
                    <a:pt x="74436" y="702503"/>
                  </a:cubicBezTo>
                  <a:cubicBezTo>
                    <a:pt x="78111" y="706068"/>
                    <a:pt x="84309" y="709469"/>
                    <a:pt x="91385" y="712047"/>
                  </a:cubicBezTo>
                  <a:cubicBezTo>
                    <a:pt x="98790" y="715009"/>
                    <a:pt x="103727" y="718191"/>
                    <a:pt x="108664" y="721976"/>
                  </a:cubicBezTo>
                  <a:cubicBezTo>
                    <a:pt x="114423" y="726090"/>
                    <a:pt x="116563" y="730971"/>
                    <a:pt x="119250" y="735799"/>
                  </a:cubicBezTo>
                  <a:cubicBezTo>
                    <a:pt x="122048" y="740735"/>
                    <a:pt x="129618" y="752309"/>
                    <a:pt x="138504" y="765255"/>
                  </a:cubicBezTo>
                  <a:cubicBezTo>
                    <a:pt x="134390" y="762841"/>
                    <a:pt x="130166" y="760482"/>
                    <a:pt x="125778" y="758179"/>
                  </a:cubicBezTo>
                  <a:cubicBezTo>
                    <a:pt x="109871" y="749841"/>
                    <a:pt x="33789" y="720275"/>
                    <a:pt x="5705" y="719068"/>
                  </a:cubicBezTo>
                  <a:cubicBezTo>
                    <a:pt x="36806" y="732178"/>
                    <a:pt x="57651" y="748305"/>
                    <a:pt x="80360" y="764103"/>
                  </a:cubicBezTo>
                  <a:cubicBezTo>
                    <a:pt x="105757" y="781985"/>
                    <a:pt x="128521" y="800361"/>
                    <a:pt x="159622" y="816707"/>
                  </a:cubicBezTo>
                  <a:lnTo>
                    <a:pt x="182551" y="826471"/>
                  </a:lnTo>
                  <a:cubicBezTo>
                    <a:pt x="182112" y="832285"/>
                    <a:pt x="181618" y="838045"/>
                    <a:pt x="180905" y="843914"/>
                  </a:cubicBezTo>
                  <a:lnTo>
                    <a:pt x="195003" y="838538"/>
                  </a:lnTo>
                  <a:cubicBezTo>
                    <a:pt x="201640" y="835192"/>
                    <a:pt x="193467" y="825264"/>
                    <a:pt x="193960" y="821040"/>
                  </a:cubicBezTo>
                  <a:cubicBezTo>
                    <a:pt x="194783" y="814238"/>
                    <a:pt x="194564" y="807382"/>
                    <a:pt x="197361" y="801019"/>
                  </a:cubicBezTo>
                  <a:cubicBezTo>
                    <a:pt x="199171" y="795863"/>
                    <a:pt x="211404" y="773208"/>
                    <a:pt x="232412" y="747537"/>
                  </a:cubicBezTo>
                  <a:lnTo>
                    <a:pt x="417102" y="746166"/>
                  </a:lnTo>
                  <a:cubicBezTo>
                    <a:pt x="446613" y="771618"/>
                    <a:pt x="464331" y="802555"/>
                    <a:pt x="466251" y="807766"/>
                  </a:cubicBezTo>
                  <a:cubicBezTo>
                    <a:pt x="468280" y="812209"/>
                    <a:pt x="468225" y="817036"/>
                    <a:pt x="468884" y="821808"/>
                  </a:cubicBezTo>
                  <a:cubicBezTo>
                    <a:pt x="469268" y="824825"/>
                    <a:pt x="463618" y="831846"/>
                    <a:pt x="468335" y="834150"/>
                  </a:cubicBezTo>
                  <a:lnTo>
                    <a:pt x="478318" y="837770"/>
                  </a:lnTo>
                  <a:cubicBezTo>
                    <a:pt x="477770" y="833711"/>
                    <a:pt x="477331" y="829597"/>
                    <a:pt x="477002" y="825538"/>
                  </a:cubicBezTo>
                  <a:lnTo>
                    <a:pt x="493019" y="818462"/>
                  </a:lnTo>
                  <a:cubicBezTo>
                    <a:pt x="514686" y="806669"/>
                    <a:pt x="530539" y="793504"/>
                    <a:pt x="548201" y="780668"/>
                  </a:cubicBezTo>
                  <a:cubicBezTo>
                    <a:pt x="563889" y="769423"/>
                    <a:pt x="578261" y="758014"/>
                    <a:pt x="599653" y="748524"/>
                  </a:cubicBezTo>
                  <a:cubicBezTo>
                    <a:pt x="607607" y="753681"/>
                    <a:pt x="615341" y="758837"/>
                    <a:pt x="622966" y="763774"/>
                  </a:cubicBezTo>
                  <a:cubicBezTo>
                    <a:pt x="680836" y="801403"/>
                    <a:pt x="716326" y="862729"/>
                    <a:pt x="719617" y="871560"/>
                  </a:cubicBezTo>
                  <a:cubicBezTo>
                    <a:pt x="722524" y="877868"/>
                    <a:pt x="722414" y="884725"/>
                    <a:pt x="723347" y="891526"/>
                  </a:cubicBezTo>
                  <a:cubicBezTo>
                    <a:pt x="723895" y="895805"/>
                    <a:pt x="715887" y="905843"/>
                    <a:pt x="722579" y="909025"/>
                  </a:cubicBezTo>
                  <a:lnTo>
                    <a:pt x="736786" y="914181"/>
                  </a:lnTo>
                  <a:cubicBezTo>
                    <a:pt x="736018" y="908366"/>
                    <a:pt x="735415" y="902607"/>
                    <a:pt x="734921" y="896792"/>
                  </a:cubicBezTo>
                  <a:lnTo>
                    <a:pt x="757685" y="886699"/>
                  </a:lnTo>
                  <a:cubicBezTo>
                    <a:pt x="788512" y="869914"/>
                    <a:pt x="811002" y="851154"/>
                    <a:pt x="836180" y="832943"/>
                  </a:cubicBezTo>
                  <a:cubicBezTo>
                    <a:pt x="855652" y="818956"/>
                    <a:pt x="873754" y="804749"/>
                    <a:pt x="898383" y="792352"/>
                  </a:cubicBezTo>
                  <a:cubicBezTo>
                    <a:pt x="910835" y="797783"/>
                    <a:pt x="922189" y="803707"/>
                    <a:pt x="933983" y="809521"/>
                  </a:cubicBezTo>
                  <a:cubicBezTo>
                    <a:pt x="956472" y="820711"/>
                    <a:pt x="977316" y="832450"/>
                    <a:pt x="1003372" y="842323"/>
                  </a:cubicBezTo>
                  <a:lnTo>
                    <a:pt x="1021967" y="848028"/>
                  </a:lnTo>
                  <a:cubicBezTo>
                    <a:pt x="1023228" y="852087"/>
                    <a:pt x="1024435" y="856091"/>
                    <a:pt x="1025532" y="860150"/>
                  </a:cubicBezTo>
                  <a:lnTo>
                    <a:pt x="1033925" y="855817"/>
                  </a:lnTo>
                  <a:cubicBezTo>
                    <a:pt x="1037655" y="853239"/>
                    <a:pt x="1029262" y="846711"/>
                    <a:pt x="1028494" y="843749"/>
                  </a:cubicBezTo>
                  <a:cubicBezTo>
                    <a:pt x="1027178" y="838977"/>
                    <a:pt x="1025203" y="834260"/>
                    <a:pt x="1025477" y="829707"/>
                  </a:cubicBezTo>
                  <a:cubicBezTo>
                    <a:pt x="1025258" y="823673"/>
                    <a:pt x="1032060" y="782808"/>
                    <a:pt x="1058389" y="753626"/>
                  </a:cubicBezTo>
                  <a:cubicBezTo>
                    <a:pt x="1060858" y="755271"/>
                    <a:pt x="1063326" y="756862"/>
                    <a:pt x="1065794" y="758453"/>
                  </a:cubicBezTo>
                  <a:cubicBezTo>
                    <a:pt x="1076271" y="765255"/>
                    <a:pt x="1085706" y="773153"/>
                    <a:pt x="1093989" y="781272"/>
                  </a:cubicBezTo>
                  <a:cubicBezTo>
                    <a:pt x="1077807" y="776335"/>
                    <a:pt x="1062942" y="772770"/>
                    <a:pt x="1053507" y="772331"/>
                  </a:cubicBezTo>
                  <a:cubicBezTo>
                    <a:pt x="1080824" y="783795"/>
                    <a:pt x="1100187" y="797618"/>
                    <a:pt x="1119880" y="811551"/>
                  </a:cubicBezTo>
                  <a:cubicBezTo>
                    <a:pt x="1127998" y="822850"/>
                    <a:pt x="1132770" y="831627"/>
                    <a:pt x="1133757" y="834205"/>
                  </a:cubicBezTo>
                  <a:cubicBezTo>
                    <a:pt x="1135842" y="838648"/>
                    <a:pt x="1135732" y="843475"/>
                    <a:pt x="1136390" y="848247"/>
                  </a:cubicBezTo>
                  <a:cubicBezTo>
                    <a:pt x="1136774" y="851264"/>
                    <a:pt x="1131124" y="858285"/>
                    <a:pt x="1135842" y="860589"/>
                  </a:cubicBezTo>
                  <a:lnTo>
                    <a:pt x="1145825" y="864210"/>
                  </a:lnTo>
                  <a:cubicBezTo>
                    <a:pt x="1145276" y="860150"/>
                    <a:pt x="1144838" y="856036"/>
                    <a:pt x="1144508" y="851977"/>
                  </a:cubicBezTo>
                  <a:lnTo>
                    <a:pt x="1160526" y="844901"/>
                  </a:lnTo>
                  <a:cubicBezTo>
                    <a:pt x="1161678" y="844298"/>
                    <a:pt x="1162775" y="843640"/>
                    <a:pt x="1163872" y="842981"/>
                  </a:cubicBezTo>
                  <a:cubicBezTo>
                    <a:pt x="1177146" y="852307"/>
                    <a:pt x="1191134" y="861412"/>
                    <a:pt x="1207425" y="869969"/>
                  </a:cubicBezTo>
                  <a:lnTo>
                    <a:pt x="1230354" y="879733"/>
                  </a:lnTo>
                  <a:cubicBezTo>
                    <a:pt x="1229915" y="885547"/>
                    <a:pt x="1229421" y="891362"/>
                    <a:pt x="1228708" y="897176"/>
                  </a:cubicBezTo>
                  <a:lnTo>
                    <a:pt x="1242860" y="891801"/>
                  </a:lnTo>
                  <a:cubicBezTo>
                    <a:pt x="1249497" y="888509"/>
                    <a:pt x="1241324" y="878581"/>
                    <a:pt x="1241818" y="874302"/>
                  </a:cubicBezTo>
                  <a:cubicBezTo>
                    <a:pt x="1242641" y="867501"/>
                    <a:pt x="1242421" y="860644"/>
                    <a:pt x="1245219" y="854281"/>
                  </a:cubicBezTo>
                  <a:cubicBezTo>
                    <a:pt x="1248345" y="845340"/>
                    <a:pt x="1282958" y="783521"/>
                    <a:pt x="1340279" y="745069"/>
                  </a:cubicBezTo>
                  <a:cubicBezTo>
                    <a:pt x="1343131" y="743149"/>
                    <a:pt x="1345984" y="741229"/>
                    <a:pt x="1348836" y="739309"/>
                  </a:cubicBezTo>
                  <a:lnTo>
                    <a:pt x="1401221" y="738925"/>
                  </a:lnTo>
                  <a:cubicBezTo>
                    <a:pt x="1400178" y="743313"/>
                    <a:pt x="1406377" y="748086"/>
                    <a:pt x="1412246" y="751158"/>
                  </a:cubicBezTo>
                  <a:cubicBezTo>
                    <a:pt x="1414660" y="752309"/>
                    <a:pt x="1417786" y="753790"/>
                    <a:pt x="1421352" y="755217"/>
                  </a:cubicBezTo>
                  <a:cubicBezTo>
                    <a:pt x="1415263" y="754339"/>
                    <a:pt x="1409394" y="753406"/>
                    <a:pt x="1404951" y="751432"/>
                  </a:cubicBezTo>
                  <a:cubicBezTo>
                    <a:pt x="1404731" y="755436"/>
                    <a:pt x="1408297" y="760099"/>
                    <a:pt x="1413782" y="763774"/>
                  </a:cubicBezTo>
                  <a:cubicBezTo>
                    <a:pt x="1414385" y="766571"/>
                    <a:pt x="1414276" y="769094"/>
                    <a:pt x="1416963" y="771727"/>
                  </a:cubicBezTo>
                  <a:cubicBezTo>
                    <a:pt x="1419542" y="774251"/>
                    <a:pt x="1423875" y="776609"/>
                    <a:pt x="1428867" y="778419"/>
                  </a:cubicBezTo>
                  <a:cubicBezTo>
                    <a:pt x="1434078" y="780504"/>
                    <a:pt x="1437533" y="782753"/>
                    <a:pt x="1441044" y="785386"/>
                  </a:cubicBezTo>
                  <a:cubicBezTo>
                    <a:pt x="1445103" y="788293"/>
                    <a:pt x="1446639" y="791694"/>
                    <a:pt x="1448504" y="795095"/>
                  </a:cubicBezTo>
                  <a:cubicBezTo>
                    <a:pt x="1450479" y="798605"/>
                    <a:pt x="1455800" y="806724"/>
                    <a:pt x="1462053" y="815829"/>
                  </a:cubicBezTo>
                  <a:cubicBezTo>
                    <a:pt x="1459145" y="814129"/>
                    <a:pt x="1456183" y="812428"/>
                    <a:pt x="1453112" y="810838"/>
                  </a:cubicBezTo>
                  <a:cubicBezTo>
                    <a:pt x="1441922" y="804968"/>
                    <a:pt x="1388440" y="784179"/>
                    <a:pt x="1368638" y="783356"/>
                  </a:cubicBezTo>
                  <a:cubicBezTo>
                    <a:pt x="1390524" y="792571"/>
                    <a:pt x="1405170" y="803871"/>
                    <a:pt x="1421132" y="815006"/>
                  </a:cubicBezTo>
                  <a:cubicBezTo>
                    <a:pt x="1439015" y="827568"/>
                    <a:pt x="1454977" y="840513"/>
                    <a:pt x="1476863" y="851977"/>
                  </a:cubicBezTo>
                  <a:lnTo>
                    <a:pt x="1492990" y="858834"/>
                  </a:lnTo>
                  <a:cubicBezTo>
                    <a:pt x="1492661" y="862893"/>
                    <a:pt x="1492332" y="867007"/>
                    <a:pt x="1491838" y="871066"/>
                  </a:cubicBezTo>
                  <a:lnTo>
                    <a:pt x="1501766" y="867281"/>
                  </a:lnTo>
                  <a:cubicBezTo>
                    <a:pt x="1506429" y="864923"/>
                    <a:pt x="1500669" y="857956"/>
                    <a:pt x="1500998" y="854939"/>
                  </a:cubicBezTo>
                  <a:cubicBezTo>
                    <a:pt x="1501602" y="850167"/>
                    <a:pt x="1501437" y="845340"/>
                    <a:pt x="1503412" y="840897"/>
                  </a:cubicBezTo>
                  <a:cubicBezTo>
                    <a:pt x="1505606" y="834644"/>
                    <a:pt x="1529961" y="791145"/>
                    <a:pt x="1570223" y="764103"/>
                  </a:cubicBezTo>
                  <a:cubicBezTo>
                    <a:pt x="1583058" y="755491"/>
                    <a:pt x="1596333" y="746221"/>
                    <a:pt x="1611088" y="737334"/>
                  </a:cubicBezTo>
                  <a:lnTo>
                    <a:pt x="1649540" y="737060"/>
                  </a:lnTo>
                  <a:cubicBezTo>
                    <a:pt x="1677570" y="775841"/>
                    <a:pt x="1685689" y="821808"/>
                    <a:pt x="1685524" y="829378"/>
                  </a:cubicBezTo>
                  <a:cubicBezTo>
                    <a:pt x="1685963" y="835851"/>
                    <a:pt x="1683220" y="842597"/>
                    <a:pt x="1681520" y="849344"/>
                  </a:cubicBezTo>
                  <a:cubicBezTo>
                    <a:pt x="1680423" y="853623"/>
                    <a:pt x="1668684" y="863003"/>
                    <a:pt x="1674005" y="866623"/>
                  </a:cubicBezTo>
                  <a:lnTo>
                    <a:pt x="1686018" y="872657"/>
                  </a:lnTo>
                  <a:cubicBezTo>
                    <a:pt x="1687499" y="866843"/>
                    <a:pt x="1689144" y="861083"/>
                    <a:pt x="1690845" y="855323"/>
                  </a:cubicBezTo>
                  <a:lnTo>
                    <a:pt x="1717119" y="846821"/>
                  </a:lnTo>
                  <a:cubicBezTo>
                    <a:pt x="1753926" y="832230"/>
                    <a:pt x="1783327" y="815116"/>
                    <a:pt x="1815087" y="798660"/>
                  </a:cubicBezTo>
                  <a:cubicBezTo>
                    <a:pt x="1843446" y="784124"/>
                    <a:pt x="1870050" y="769204"/>
                    <a:pt x="1905704" y="757795"/>
                  </a:cubicBezTo>
                  <a:cubicBezTo>
                    <a:pt x="1877400" y="757520"/>
                    <a:pt x="1791116" y="783027"/>
                    <a:pt x="1772247" y="790487"/>
                  </a:cubicBezTo>
                  <a:cubicBezTo>
                    <a:pt x="1767036" y="792571"/>
                    <a:pt x="1761989" y="794656"/>
                    <a:pt x="1757052" y="796850"/>
                  </a:cubicBezTo>
                  <a:cubicBezTo>
                    <a:pt x="1770601" y="784453"/>
                    <a:pt x="1782394" y="773373"/>
                    <a:pt x="1787002" y="768601"/>
                  </a:cubicBezTo>
                  <a:cubicBezTo>
                    <a:pt x="1791390" y="763993"/>
                    <a:pt x="1795340" y="759221"/>
                    <a:pt x="1802580" y="755436"/>
                  </a:cubicBezTo>
                  <a:cubicBezTo>
                    <a:pt x="1808888" y="751925"/>
                    <a:pt x="1814922" y="749018"/>
                    <a:pt x="1823370" y="746440"/>
                  </a:cubicBezTo>
                  <a:cubicBezTo>
                    <a:pt x="1831378" y="744191"/>
                    <a:pt x="1838729" y="741174"/>
                    <a:pt x="1843720" y="737828"/>
                  </a:cubicBezTo>
                  <a:cubicBezTo>
                    <a:pt x="1844872" y="737060"/>
                    <a:pt x="1845804" y="736237"/>
                    <a:pt x="1846572" y="735469"/>
                  </a:cubicBezTo>
                  <a:lnTo>
                    <a:pt x="1903345" y="735031"/>
                  </a:lnTo>
                  <a:cubicBezTo>
                    <a:pt x="1914481" y="741887"/>
                    <a:pt x="1924848" y="748854"/>
                    <a:pt x="1934996" y="755436"/>
                  </a:cubicBezTo>
                  <a:cubicBezTo>
                    <a:pt x="1975697" y="781875"/>
                    <a:pt x="2000655" y="824990"/>
                    <a:pt x="2002958" y="831243"/>
                  </a:cubicBezTo>
                  <a:cubicBezTo>
                    <a:pt x="2004988" y="835686"/>
                    <a:pt x="2004933" y="840458"/>
                    <a:pt x="2005537" y="845285"/>
                  </a:cubicBezTo>
                  <a:cubicBezTo>
                    <a:pt x="2005920" y="848247"/>
                    <a:pt x="2000271" y="855323"/>
                    <a:pt x="2004988" y="857627"/>
                  </a:cubicBezTo>
                  <a:lnTo>
                    <a:pt x="2014971" y="861247"/>
                  </a:lnTo>
                  <a:cubicBezTo>
                    <a:pt x="2014423" y="857188"/>
                    <a:pt x="2013984" y="853074"/>
                    <a:pt x="2013655" y="849015"/>
                  </a:cubicBezTo>
                  <a:lnTo>
                    <a:pt x="2029672" y="841939"/>
                  </a:lnTo>
                  <a:cubicBezTo>
                    <a:pt x="2051339" y="830146"/>
                    <a:pt x="2067136" y="816926"/>
                    <a:pt x="2084854" y="804146"/>
                  </a:cubicBezTo>
                  <a:cubicBezTo>
                    <a:pt x="2092424" y="798715"/>
                    <a:pt x="2099774" y="793230"/>
                    <a:pt x="2107673" y="787909"/>
                  </a:cubicBezTo>
                  <a:cubicBezTo>
                    <a:pt x="2122374" y="798386"/>
                    <a:pt x="2137678" y="808643"/>
                    <a:pt x="2155889" y="818188"/>
                  </a:cubicBezTo>
                  <a:lnTo>
                    <a:pt x="2178762" y="827952"/>
                  </a:lnTo>
                  <a:cubicBezTo>
                    <a:pt x="2178324" y="833766"/>
                    <a:pt x="2177830" y="839581"/>
                    <a:pt x="2177117" y="845395"/>
                  </a:cubicBezTo>
                  <a:lnTo>
                    <a:pt x="2191269" y="840019"/>
                  </a:lnTo>
                  <a:cubicBezTo>
                    <a:pt x="2197906" y="836673"/>
                    <a:pt x="2189733" y="826745"/>
                    <a:pt x="2190227" y="822521"/>
                  </a:cubicBezTo>
                  <a:cubicBezTo>
                    <a:pt x="2191049" y="815719"/>
                    <a:pt x="2190830" y="808863"/>
                    <a:pt x="2193628" y="802500"/>
                  </a:cubicBezTo>
                  <a:cubicBezTo>
                    <a:pt x="2195822" y="796301"/>
                    <a:pt x="2213320" y="764377"/>
                    <a:pt x="2243105" y="732562"/>
                  </a:cubicBezTo>
                  <a:lnTo>
                    <a:pt x="2276181" y="732343"/>
                  </a:lnTo>
                  <a:cubicBezTo>
                    <a:pt x="2283532" y="737389"/>
                    <a:pt x="2290717" y="742546"/>
                    <a:pt x="2298068" y="747647"/>
                  </a:cubicBezTo>
                  <a:cubicBezTo>
                    <a:pt x="2323465" y="765529"/>
                    <a:pt x="2346229" y="783905"/>
                    <a:pt x="2377330" y="800251"/>
                  </a:cubicBezTo>
                  <a:lnTo>
                    <a:pt x="2400259" y="810015"/>
                  </a:lnTo>
                  <a:cubicBezTo>
                    <a:pt x="2399820" y="815829"/>
                    <a:pt x="2399326" y="821589"/>
                    <a:pt x="2398613" y="827458"/>
                  </a:cubicBezTo>
                  <a:lnTo>
                    <a:pt x="2412711" y="822082"/>
                  </a:lnTo>
                  <a:cubicBezTo>
                    <a:pt x="2419348" y="818736"/>
                    <a:pt x="2411175" y="808808"/>
                    <a:pt x="2411668" y="804584"/>
                  </a:cubicBezTo>
                  <a:cubicBezTo>
                    <a:pt x="2412491" y="797783"/>
                    <a:pt x="2412272" y="790926"/>
                    <a:pt x="2415069" y="784563"/>
                  </a:cubicBezTo>
                  <a:cubicBezTo>
                    <a:pt x="2416879" y="779407"/>
                    <a:pt x="2429112" y="756752"/>
                    <a:pt x="2450120" y="731081"/>
                  </a:cubicBezTo>
                  <a:lnTo>
                    <a:pt x="2634811" y="729710"/>
                  </a:lnTo>
                  <a:cubicBezTo>
                    <a:pt x="2664321" y="755162"/>
                    <a:pt x="2682039" y="786099"/>
                    <a:pt x="2683959" y="791310"/>
                  </a:cubicBezTo>
                  <a:cubicBezTo>
                    <a:pt x="2685988" y="795753"/>
                    <a:pt x="2685934" y="800580"/>
                    <a:pt x="2686592" y="805352"/>
                  </a:cubicBezTo>
                  <a:cubicBezTo>
                    <a:pt x="2686976" y="808369"/>
                    <a:pt x="2681326" y="815390"/>
                    <a:pt x="2686043" y="817694"/>
                  </a:cubicBezTo>
                  <a:lnTo>
                    <a:pt x="2696026" y="821314"/>
                  </a:lnTo>
                  <a:cubicBezTo>
                    <a:pt x="2695478" y="817255"/>
                    <a:pt x="2695094" y="813141"/>
                    <a:pt x="2694710" y="809082"/>
                  </a:cubicBezTo>
                  <a:lnTo>
                    <a:pt x="2710727" y="802006"/>
                  </a:lnTo>
                  <a:cubicBezTo>
                    <a:pt x="2732394" y="790213"/>
                    <a:pt x="2748247" y="777048"/>
                    <a:pt x="2765909" y="764213"/>
                  </a:cubicBezTo>
                  <a:cubicBezTo>
                    <a:pt x="2781597" y="752968"/>
                    <a:pt x="2795969" y="741558"/>
                    <a:pt x="2817361" y="732069"/>
                  </a:cubicBezTo>
                  <a:cubicBezTo>
                    <a:pt x="2825315" y="737225"/>
                    <a:pt x="2833049" y="742381"/>
                    <a:pt x="2840674" y="747318"/>
                  </a:cubicBezTo>
                  <a:cubicBezTo>
                    <a:pt x="2898489" y="784947"/>
                    <a:pt x="2934034" y="846273"/>
                    <a:pt x="2937325" y="855104"/>
                  </a:cubicBezTo>
                  <a:cubicBezTo>
                    <a:pt x="2940232" y="861412"/>
                    <a:pt x="2940123" y="868269"/>
                    <a:pt x="2941055" y="875070"/>
                  </a:cubicBezTo>
                  <a:cubicBezTo>
                    <a:pt x="2941658" y="879349"/>
                    <a:pt x="2933595" y="889387"/>
                    <a:pt x="2940287" y="892569"/>
                  </a:cubicBezTo>
                  <a:lnTo>
                    <a:pt x="2954494" y="897725"/>
                  </a:lnTo>
                  <a:cubicBezTo>
                    <a:pt x="2953726" y="891910"/>
                    <a:pt x="2953123" y="886096"/>
                    <a:pt x="2952629" y="880336"/>
                  </a:cubicBezTo>
                  <a:lnTo>
                    <a:pt x="2975393" y="870243"/>
                  </a:lnTo>
                  <a:cubicBezTo>
                    <a:pt x="3006220" y="853458"/>
                    <a:pt x="3028710" y="834699"/>
                    <a:pt x="3053833" y="816487"/>
                  </a:cubicBezTo>
                  <a:cubicBezTo>
                    <a:pt x="3073306" y="802500"/>
                    <a:pt x="3091407" y="788293"/>
                    <a:pt x="3116036" y="775896"/>
                  </a:cubicBezTo>
                  <a:cubicBezTo>
                    <a:pt x="3128488" y="781327"/>
                    <a:pt x="3139842" y="787251"/>
                    <a:pt x="3151581" y="793065"/>
                  </a:cubicBezTo>
                  <a:cubicBezTo>
                    <a:pt x="3174071" y="804255"/>
                    <a:pt x="3194915" y="815994"/>
                    <a:pt x="3220970" y="825867"/>
                  </a:cubicBezTo>
                  <a:lnTo>
                    <a:pt x="3239565" y="831572"/>
                  </a:lnTo>
                  <a:cubicBezTo>
                    <a:pt x="3240827" y="835631"/>
                    <a:pt x="3242034" y="839635"/>
                    <a:pt x="3243131" y="843695"/>
                  </a:cubicBezTo>
                  <a:lnTo>
                    <a:pt x="3251523" y="839361"/>
                  </a:lnTo>
                  <a:cubicBezTo>
                    <a:pt x="3255253" y="836783"/>
                    <a:pt x="3246861" y="830255"/>
                    <a:pt x="3246093" y="827294"/>
                  </a:cubicBezTo>
                  <a:cubicBezTo>
                    <a:pt x="3244831" y="822521"/>
                    <a:pt x="3242802" y="817804"/>
                    <a:pt x="3243076" y="813251"/>
                  </a:cubicBezTo>
                  <a:cubicBezTo>
                    <a:pt x="3242856" y="807217"/>
                    <a:pt x="3249658" y="766352"/>
                    <a:pt x="3275988" y="737170"/>
                  </a:cubicBezTo>
                  <a:cubicBezTo>
                    <a:pt x="3278456" y="738816"/>
                    <a:pt x="3280924" y="740406"/>
                    <a:pt x="3283393" y="741997"/>
                  </a:cubicBezTo>
                  <a:cubicBezTo>
                    <a:pt x="3293870" y="748799"/>
                    <a:pt x="3303304" y="756698"/>
                    <a:pt x="3311587" y="764816"/>
                  </a:cubicBezTo>
                  <a:cubicBezTo>
                    <a:pt x="3295405" y="759879"/>
                    <a:pt x="3280540" y="756314"/>
                    <a:pt x="3271160" y="755875"/>
                  </a:cubicBezTo>
                  <a:cubicBezTo>
                    <a:pt x="3298477" y="767339"/>
                    <a:pt x="3317840" y="781162"/>
                    <a:pt x="3337533" y="795095"/>
                  </a:cubicBezTo>
                  <a:cubicBezTo>
                    <a:pt x="3345651" y="806394"/>
                    <a:pt x="3350423" y="815171"/>
                    <a:pt x="3351411" y="817749"/>
                  </a:cubicBezTo>
                  <a:cubicBezTo>
                    <a:pt x="3353495" y="822192"/>
                    <a:pt x="3353385" y="827019"/>
                    <a:pt x="3354043" y="831791"/>
                  </a:cubicBezTo>
                  <a:cubicBezTo>
                    <a:pt x="3354427" y="834808"/>
                    <a:pt x="3348833" y="841830"/>
                    <a:pt x="3353495" y="844133"/>
                  </a:cubicBezTo>
                  <a:lnTo>
                    <a:pt x="3363478" y="847754"/>
                  </a:lnTo>
                  <a:cubicBezTo>
                    <a:pt x="3362930" y="843695"/>
                    <a:pt x="3362491" y="839581"/>
                    <a:pt x="3362162" y="835521"/>
                  </a:cubicBezTo>
                  <a:lnTo>
                    <a:pt x="3378179" y="828445"/>
                  </a:lnTo>
                  <a:cubicBezTo>
                    <a:pt x="3379331" y="827842"/>
                    <a:pt x="3380428" y="827184"/>
                    <a:pt x="3381525" y="826526"/>
                  </a:cubicBezTo>
                  <a:cubicBezTo>
                    <a:pt x="3394799" y="835851"/>
                    <a:pt x="3408787" y="844956"/>
                    <a:pt x="3425078" y="853513"/>
                  </a:cubicBezTo>
                  <a:lnTo>
                    <a:pt x="3447952" y="863277"/>
                  </a:lnTo>
                  <a:cubicBezTo>
                    <a:pt x="3447513" y="869092"/>
                    <a:pt x="3447019" y="874906"/>
                    <a:pt x="3446306" y="880720"/>
                  </a:cubicBezTo>
                  <a:lnTo>
                    <a:pt x="3460403" y="875345"/>
                  </a:lnTo>
                  <a:cubicBezTo>
                    <a:pt x="3467041" y="872053"/>
                    <a:pt x="3458868" y="862125"/>
                    <a:pt x="3459361" y="857847"/>
                  </a:cubicBezTo>
                  <a:cubicBezTo>
                    <a:pt x="3460184" y="851045"/>
                    <a:pt x="3459965" y="844188"/>
                    <a:pt x="3462817" y="837825"/>
                  </a:cubicBezTo>
                  <a:cubicBezTo>
                    <a:pt x="3465944" y="828884"/>
                    <a:pt x="3500556" y="767065"/>
                    <a:pt x="3557822" y="728613"/>
                  </a:cubicBezTo>
                  <a:cubicBezTo>
                    <a:pt x="3560675" y="726693"/>
                    <a:pt x="3563527" y="724773"/>
                    <a:pt x="3566380" y="722853"/>
                  </a:cubicBezTo>
                  <a:lnTo>
                    <a:pt x="3618764" y="722469"/>
                  </a:lnTo>
                  <a:cubicBezTo>
                    <a:pt x="3617722" y="726857"/>
                    <a:pt x="3623920" y="731630"/>
                    <a:pt x="3629790" y="734702"/>
                  </a:cubicBezTo>
                  <a:cubicBezTo>
                    <a:pt x="3632203" y="735853"/>
                    <a:pt x="3635330" y="737334"/>
                    <a:pt x="3638841" y="738761"/>
                  </a:cubicBezTo>
                  <a:cubicBezTo>
                    <a:pt x="3632806" y="737883"/>
                    <a:pt x="3626883" y="736951"/>
                    <a:pt x="3622439" y="734976"/>
                  </a:cubicBezTo>
                  <a:cubicBezTo>
                    <a:pt x="3622220" y="738980"/>
                    <a:pt x="3625785" y="743643"/>
                    <a:pt x="3631271" y="747318"/>
                  </a:cubicBezTo>
                  <a:cubicBezTo>
                    <a:pt x="3631874" y="750115"/>
                    <a:pt x="3631764" y="752638"/>
                    <a:pt x="3634452" y="755271"/>
                  </a:cubicBezTo>
                  <a:cubicBezTo>
                    <a:pt x="3637030" y="757795"/>
                    <a:pt x="3641418" y="760153"/>
                    <a:pt x="3646355" y="761964"/>
                  </a:cubicBezTo>
                  <a:cubicBezTo>
                    <a:pt x="3651566" y="764048"/>
                    <a:pt x="3655022" y="766297"/>
                    <a:pt x="3658533" y="768985"/>
                  </a:cubicBezTo>
                  <a:cubicBezTo>
                    <a:pt x="3662592" y="771892"/>
                    <a:pt x="3664128" y="775293"/>
                    <a:pt x="3665992" y="778694"/>
                  </a:cubicBezTo>
                  <a:cubicBezTo>
                    <a:pt x="3667967" y="782204"/>
                    <a:pt x="3673343" y="790322"/>
                    <a:pt x="3679541" y="799428"/>
                  </a:cubicBezTo>
                  <a:cubicBezTo>
                    <a:pt x="3676634" y="797728"/>
                    <a:pt x="3673672" y="796027"/>
                    <a:pt x="3670545" y="794382"/>
                  </a:cubicBezTo>
                  <a:cubicBezTo>
                    <a:pt x="3659355" y="788512"/>
                    <a:pt x="3605874" y="767723"/>
                    <a:pt x="3586126" y="766900"/>
                  </a:cubicBezTo>
                  <a:cubicBezTo>
                    <a:pt x="3608013" y="776116"/>
                    <a:pt x="3622659" y="787415"/>
                    <a:pt x="3638621" y="798550"/>
                  </a:cubicBezTo>
                  <a:cubicBezTo>
                    <a:pt x="3656503" y="811112"/>
                    <a:pt x="3672520" y="824057"/>
                    <a:pt x="3694352" y="835521"/>
                  </a:cubicBezTo>
                  <a:lnTo>
                    <a:pt x="3710479" y="842378"/>
                  </a:lnTo>
                  <a:cubicBezTo>
                    <a:pt x="3710149" y="846437"/>
                    <a:pt x="3709820" y="850551"/>
                    <a:pt x="3709327" y="854610"/>
                  </a:cubicBezTo>
                  <a:lnTo>
                    <a:pt x="3719255" y="850825"/>
                  </a:lnTo>
                  <a:cubicBezTo>
                    <a:pt x="3723917" y="848467"/>
                    <a:pt x="3718158" y="841500"/>
                    <a:pt x="3718542" y="838483"/>
                  </a:cubicBezTo>
                  <a:cubicBezTo>
                    <a:pt x="3719091" y="833711"/>
                    <a:pt x="3718981" y="828884"/>
                    <a:pt x="3720955" y="824441"/>
                  </a:cubicBezTo>
                  <a:cubicBezTo>
                    <a:pt x="3723150" y="818188"/>
                    <a:pt x="3747504" y="774689"/>
                    <a:pt x="3787766" y="747647"/>
                  </a:cubicBezTo>
                  <a:cubicBezTo>
                    <a:pt x="3800602" y="739035"/>
                    <a:pt x="3813931" y="729765"/>
                    <a:pt x="3828632" y="720879"/>
                  </a:cubicBezTo>
                  <a:lnTo>
                    <a:pt x="3867084" y="720604"/>
                  </a:lnTo>
                  <a:cubicBezTo>
                    <a:pt x="3895114" y="759385"/>
                    <a:pt x="3903232" y="805352"/>
                    <a:pt x="3903067" y="812922"/>
                  </a:cubicBezTo>
                  <a:cubicBezTo>
                    <a:pt x="3903506" y="819395"/>
                    <a:pt x="3900764" y="826142"/>
                    <a:pt x="3899063" y="832888"/>
                  </a:cubicBezTo>
                  <a:cubicBezTo>
                    <a:pt x="3898021" y="837167"/>
                    <a:pt x="3886228" y="846547"/>
                    <a:pt x="3891548" y="850167"/>
                  </a:cubicBezTo>
                  <a:lnTo>
                    <a:pt x="3903561" y="856201"/>
                  </a:lnTo>
                  <a:cubicBezTo>
                    <a:pt x="3905042" y="850387"/>
                    <a:pt x="3906688" y="844627"/>
                    <a:pt x="3908388" y="838867"/>
                  </a:cubicBezTo>
                  <a:lnTo>
                    <a:pt x="3934718" y="830365"/>
                  </a:lnTo>
                  <a:cubicBezTo>
                    <a:pt x="3971524" y="815774"/>
                    <a:pt x="4000871" y="798660"/>
                    <a:pt x="4032685" y="782204"/>
                  </a:cubicBezTo>
                  <a:cubicBezTo>
                    <a:pt x="4061044" y="767668"/>
                    <a:pt x="4087648" y="752748"/>
                    <a:pt x="4123248" y="741339"/>
                  </a:cubicBezTo>
                  <a:cubicBezTo>
                    <a:pt x="4094998" y="741065"/>
                    <a:pt x="4008660" y="766571"/>
                    <a:pt x="3989845" y="774031"/>
                  </a:cubicBezTo>
                  <a:cubicBezTo>
                    <a:pt x="3984634" y="776116"/>
                    <a:pt x="3979588" y="778200"/>
                    <a:pt x="3974651" y="780394"/>
                  </a:cubicBezTo>
                  <a:cubicBezTo>
                    <a:pt x="3988199" y="767997"/>
                    <a:pt x="3999993" y="756917"/>
                    <a:pt x="4004600" y="752145"/>
                  </a:cubicBezTo>
                  <a:cubicBezTo>
                    <a:pt x="4008989" y="747537"/>
                    <a:pt x="4012938" y="742765"/>
                    <a:pt x="4020179" y="738980"/>
                  </a:cubicBezTo>
                  <a:cubicBezTo>
                    <a:pt x="4026487" y="735469"/>
                    <a:pt x="4032520" y="732562"/>
                    <a:pt x="4040968" y="729984"/>
                  </a:cubicBezTo>
                  <a:cubicBezTo>
                    <a:pt x="4048976" y="727735"/>
                    <a:pt x="4056327" y="724718"/>
                    <a:pt x="4061318" y="721372"/>
                  </a:cubicBezTo>
                  <a:cubicBezTo>
                    <a:pt x="4062470" y="720604"/>
                    <a:pt x="4063403" y="719782"/>
                    <a:pt x="4064171" y="719014"/>
                  </a:cubicBezTo>
                  <a:lnTo>
                    <a:pt x="4120944" y="718575"/>
                  </a:lnTo>
                  <a:cubicBezTo>
                    <a:pt x="4132079" y="725431"/>
                    <a:pt x="4142501" y="732398"/>
                    <a:pt x="4152594" y="738980"/>
                  </a:cubicBezTo>
                  <a:cubicBezTo>
                    <a:pt x="4193240" y="765419"/>
                    <a:pt x="4218253" y="808534"/>
                    <a:pt x="4220557" y="814787"/>
                  </a:cubicBezTo>
                  <a:cubicBezTo>
                    <a:pt x="4222586" y="819230"/>
                    <a:pt x="4222532" y="824002"/>
                    <a:pt x="4223190" y="828829"/>
                  </a:cubicBezTo>
                  <a:cubicBezTo>
                    <a:pt x="4223574" y="831791"/>
                    <a:pt x="4217924" y="838867"/>
                    <a:pt x="4222641" y="841171"/>
                  </a:cubicBezTo>
                  <a:lnTo>
                    <a:pt x="4232625" y="844792"/>
                  </a:lnTo>
                  <a:cubicBezTo>
                    <a:pt x="4232076" y="840732"/>
                    <a:pt x="4231637" y="836618"/>
                    <a:pt x="4231308" y="832559"/>
                  </a:cubicBezTo>
                  <a:lnTo>
                    <a:pt x="4247325" y="825483"/>
                  </a:lnTo>
                  <a:cubicBezTo>
                    <a:pt x="4268992" y="813690"/>
                    <a:pt x="4284845" y="800470"/>
                    <a:pt x="4302507" y="787690"/>
                  </a:cubicBezTo>
                  <a:cubicBezTo>
                    <a:pt x="4310077" y="782259"/>
                    <a:pt x="4317372" y="776774"/>
                    <a:pt x="4325326" y="771453"/>
                  </a:cubicBezTo>
                  <a:cubicBezTo>
                    <a:pt x="4340027" y="781930"/>
                    <a:pt x="4355331" y="792187"/>
                    <a:pt x="4373542" y="801732"/>
                  </a:cubicBezTo>
                  <a:lnTo>
                    <a:pt x="4396416" y="811496"/>
                  </a:lnTo>
                  <a:cubicBezTo>
                    <a:pt x="4395977" y="817310"/>
                    <a:pt x="4395483" y="823125"/>
                    <a:pt x="4394770" y="828939"/>
                  </a:cubicBezTo>
                  <a:lnTo>
                    <a:pt x="4408922" y="823563"/>
                  </a:lnTo>
                  <a:cubicBezTo>
                    <a:pt x="4415559" y="820217"/>
                    <a:pt x="4407386" y="810289"/>
                    <a:pt x="4407880" y="806065"/>
                  </a:cubicBezTo>
                  <a:cubicBezTo>
                    <a:pt x="4408703" y="799264"/>
                    <a:pt x="4408483" y="792407"/>
                    <a:pt x="4411281" y="786044"/>
                  </a:cubicBezTo>
                  <a:cubicBezTo>
                    <a:pt x="4413475" y="779846"/>
                    <a:pt x="4430973" y="747921"/>
                    <a:pt x="4460758" y="716106"/>
                  </a:cubicBezTo>
                  <a:lnTo>
                    <a:pt x="4481438" y="715942"/>
                  </a:lnTo>
                  <a:cubicBezTo>
                    <a:pt x="4488788" y="720988"/>
                    <a:pt x="4495974" y="726145"/>
                    <a:pt x="4503269" y="731246"/>
                  </a:cubicBezTo>
                  <a:cubicBezTo>
                    <a:pt x="4528666" y="749128"/>
                    <a:pt x="4551430" y="767504"/>
                    <a:pt x="4582532" y="783850"/>
                  </a:cubicBezTo>
                  <a:lnTo>
                    <a:pt x="4605461" y="793614"/>
                  </a:lnTo>
                  <a:cubicBezTo>
                    <a:pt x="4605022" y="799428"/>
                    <a:pt x="4604528" y="805188"/>
                    <a:pt x="4603815" y="811057"/>
                  </a:cubicBezTo>
                  <a:lnTo>
                    <a:pt x="4617912" y="805681"/>
                  </a:lnTo>
                  <a:cubicBezTo>
                    <a:pt x="4624549" y="802335"/>
                    <a:pt x="4616376" y="792407"/>
                    <a:pt x="4616870" y="788183"/>
                  </a:cubicBezTo>
                  <a:cubicBezTo>
                    <a:pt x="4617693" y="781381"/>
                    <a:pt x="4617473" y="774525"/>
                    <a:pt x="4620271" y="768162"/>
                  </a:cubicBezTo>
                  <a:cubicBezTo>
                    <a:pt x="4622081" y="763006"/>
                    <a:pt x="4634313" y="740351"/>
                    <a:pt x="4655322" y="714680"/>
                  </a:cubicBezTo>
                  <a:lnTo>
                    <a:pt x="4840012" y="713309"/>
                  </a:lnTo>
                  <a:cubicBezTo>
                    <a:pt x="4869523" y="738761"/>
                    <a:pt x="4887241" y="769698"/>
                    <a:pt x="4889161" y="774909"/>
                  </a:cubicBezTo>
                  <a:cubicBezTo>
                    <a:pt x="4891190" y="779352"/>
                    <a:pt x="4891135" y="784179"/>
                    <a:pt x="4891793" y="788951"/>
                  </a:cubicBezTo>
                  <a:cubicBezTo>
                    <a:pt x="4892177" y="791968"/>
                    <a:pt x="4886527" y="798989"/>
                    <a:pt x="4891245" y="801293"/>
                  </a:cubicBezTo>
                  <a:lnTo>
                    <a:pt x="4901228" y="804913"/>
                  </a:lnTo>
                  <a:cubicBezTo>
                    <a:pt x="4900680" y="800854"/>
                    <a:pt x="4900241" y="796740"/>
                    <a:pt x="4899912" y="792681"/>
                  </a:cubicBezTo>
                  <a:lnTo>
                    <a:pt x="4915929" y="785605"/>
                  </a:lnTo>
                  <a:cubicBezTo>
                    <a:pt x="4937596" y="773812"/>
                    <a:pt x="4953448" y="760647"/>
                    <a:pt x="4971111" y="747811"/>
                  </a:cubicBezTo>
                  <a:cubicBezTo>
                    <a:pt x="4986799" y="736567"/>
                    <a:pt x="5001170" y="725157"/>
                    <a:pt x="5022563" y="715668"/>
                  </a:cubicBezTo>
                  <a:cubicBezTo>
                    <a:pt x="5030517" y="720824"/>
                    <a:pt x="5038251" y="725980"/>
                    <a:pt x="5045875" y="730917"/>
                  </a:cubicBezTo>
                  <a:cubicBezTo>
                    <a:pt x="5103746" y="768546"/>
                    <a:pt x="5139235" y="829871"/>
                    <a:pt x="5142527" y="838703"/>
                  </a:cubicBezTo>
                  <a:cubicBezTo>
                    <a:pt x="5145434" y="845011"/>
                    <a:pt x="5145324" y="851868"/>
                    <a:pt x="5146257" y="858669"/>
                  </a:cubicBezTo>
                  <a:cubicBezTo>
                    <a:pt x="5146805" y="862948"/>
                    <a:pt x="5138796" y="872986"/>
                    <a:pt x="5145489" y="876167"/>
                  </a:cubicBezTo>
                  <a:lnTo>
                    <a:pt x="5159695" y="881324"/>
                  </a:lnTo>
                  <a:cubicBezTo>
                    <a:pt x="5158928" y="875509"/>
                    <a:pt x="5158324" y="869750"/>
                    <a:pt x="5157831" y="863935"/>
                  </a:cubicBezTo>
                  <a:lnTo>
                    <a:pt x="5180595" y="853842"/>
                  </a:lnTo>
                  <a:cubicBezTo>
                    <a:pt x="5211422" y="837057"/>
                    <a:pt x="5233912" y="818298"/>
                    <a:pt x="5259089" y="800086"/>
                  </a:cubicBezTo>
                  <a:cubicBezTo>
                    <a:pt x="5278562" y="786099"/>
                    <a:pt x="5296664" y="771892"/>
                    <a:pt x="5321293" y="759495"/>
                  </a:cubicBezTo>
                  <a:cubicBezTo>
                    <a:pt x="5333744" y="764926"/>
                    <a:pt x="5345099" y="770850"/>
                    <a:pt x="5356892" y="776664"/>
                  </a:cubicBezTo>
                  <a:cubicBezTo>
                    <a:pt x="5379382" y="787854"/>
                    <a:pt x="5400226" y="799593"/>
                    <a:pt x="5426281" y="809466"/>
                  </a:cubicBezTo>
                  <a:lnTo>
                    <a:pt x="5444877" y="815171"/>
                  </a:lnTo>
                  <a:cubicBezTo>
                    <a:pt x="5446138" y="819230"/>
                    <a:pt x="5447345" y="823234"/>
                    <a:pt x="5448442" y="827294"/>
                  </a:cubicBezTo>
                  <a:lnTo>
                    <a:pt x="5456835" y="822960"/>
                  </a:lnTo>
                  <a:cubicBezTo>
                    <a:pt x="5460565" y="820382"/>
                    <a:pt x="5452172" y="813854"/>
                    <a:pt x="5451404" y="810892"/>
                  </a:cubicBezTo>
                  <a:cubicBezTo>
                    <a:pt x="5450087" y="806120"/>
                    <a:pt x="5448113" y="801403"/>
                    <a:pt x="5448387" y="796850"/>
                  </a:cubicBezTo>
                  <a:cubicBezTo>
                    <a:pt x="5448168" y="790816"/>
                    <a:pt x="5454969" y="749951"/>
                    <a:pt x="5481299" y="720769"/>
                  </a:cubicBezTo>
                  <a:cubicBezTo>
                    <a:pt x="5483767" y="722414"/>
                    <a:pt x="5486236" y="724005"/>
                    <a:pt x="5488704" y="725596"/>
                  </a:cubicBezTo>
                  <a:cubicBezTo>
                    <a:pt x="5499181" y="732398"/>
                    <a:pt x="5508616" y="740297"/>
                    <a:pt x="5516899" y="748415"/>
                  </a:cubicBezTo>
                  <a:cubicBezTo>
                    <a:pt x="5500717" y="743478"/>
                    <a:pt x="5485852" y="739913"/>
                    <a:pt x="5476417" y="739474"/>
                  </a:cubicBezTo>
                  <a:cubicBezTo>
                    <a:pt x="5503734" y="750938"/>
                    <a:pt x="5523097" y="764761"/>
                    <a:pt x="5542789" y="778694"/>
                  </a:cubicBezTo>
                  <a:cubicBezTo>
                    <a:pt x="5550907" y="789993"/>
                    <a:pt x="5555679" y="798770"/>
                    <a:pt x="5556667" y="801348"/>
                  </a:cubicBezTo>
                  <a:cubicBezTo>
                    <a:pt x="5558751" y="805791"/>
                    <a:pt x="5558642" y="810618"/>
                    <a:pt x="5559300" y="815390"/>
                  </a:cubicBezTo>
                  <a:cubicBezTo>
                    <a:pt x="5559684" y="818407"/>
                    <a:pt x="5554034" y="825428"/>
                    <a:pt x="5558751" y="827732"/>
                  </a:cubicBezTo>
                  <a:lnTo>
                    <a:pt x="5568735" y="831353"/>
                  </a:lnTo>
                  <a:cubicBezTo>
                    <a:pt x="5568186" y="827294"/>
                    <a:pt x="5567747" y="823180"/>
                    <a:pt x="5567418" y="819120"/>
                  </a:cubicBezTo>
                  <a:lnTo>
                    <a:pt x="5583435" y="812044"/>
                  </a:lnTo>
                  <a:cubicBezTo>
                    <a:pt x="5584587" y="811441"/>
                    <a:pt x="5585684" y="810783"/>
                    <a:pt x="5586781" y="810125"/>
                  </a:cubicBezTo>
                  <a:cubicBezTo>
                    <a:pt x="5600056" y="819449"/>
                    <a:pt x="5614044" y="828610"/>
                    <a:pt x="5630335" y="837112"/>
                  </a:cubicBezTo>
                  <a:lnTo>
                    <a:pt x="5653263" y="846876"/>
                  </a:lnTo>
                  <a:cubicBezTo>
                    <a:pt x="5652824" y="852690"/>
                    <a:pt x="5652331" y="858505"/>
                    <a:pt x="5651618" y="864319"/>
                  </a:cubicBezTo>
                  <a:lnTo>
                    <a:pt x="5665770" y="858944"/>
                  </a:lnTo>
                  <a:cubicBezTo>
                    <a:pt x="5672407" y="855652"/>
                    <a:pt x="5664234" y="845724"/>
                    <a:pt x="5664728" y="841446"/>
                  </a:cubicBezTo>
                  <a:cubicBezTo>
                    <a:pt x="5665550" y="834644"/>
                    <a:pt x="5665331" y="827787"/>
                    <a:pt x="5668129" y="821424"/>
                  </a:cubicBezTo>
                  <a:cubicBezTo>
                    <a:pt x="5671255" y="812483"/>
                    <a:pt x="5705867" y="750664"/>
                    <a:pt x="5763189" y="712212"/>
                  </a:cubicBezTo>
                  <a:cubicBezTo>
                    <a:pt x="5766041" y="710292"/>
                    <a:pt x="5768894" y="708372"/>
                    <a:pt x="5771746" y="706452"/>
                  </a:cubicBezTo>
                  <a:lnTo>
                    <a:pt x="5824130" y="706068"/>
                  </a:lnTo>
                  <a:cubicBezTo>
                    <a:pt x="5823088" y="710456"/>
                    <a:pt x="5829287" y="715229"/>
                    <a:pt x="5835156" y="718300"/>
                  </a:cubicBezTo>
                  <a:cubicBezTo>
                    <a:pt x="5837515" y="719452"/>
                    <a:pt x="5840696" y="720933"/>
                    <a:pt x="5844207" y="722360"/>
                  </a:cubicBezTo>
                  <a:cubicBezTo>
                    <a:pt x="5838118" y="721482"/>
                    <a:pt x="5832248" y="720549"/>
                    <a:pt x="5827806" y="718575"/>
                  </a:cubicBezTo>
                  <a:cubicBezTo>
                    <a:pt x="5827586" y="722579"/>
                    <a:pt x="5831152" y="727241"/>
                    <a:pt x="5836637" y="730917"/>
                  </a:cubicBezTo>
                  <a:cubicBezTo>
                    <a:pt x="5837240" y="733714"/>
                    <a:pt x="5837130" y="736237"/>
                    <a:pt x="5839818" y="738870"/>
                  </a:cubicBezTo>
                  <a:cubicBezTo>
                    <a:pt x="5842397" y="741394"/>
                    <a:pt x="5846730" y="743752"/>
                    <a:pt x="5851721" y="745562"/>
                  </a:cubicBezTo>
                  <a:cubicBezTo>
                    <a:pt x="5856987" y="747647"/>
                    <a:pt x="5860388" y="749896"/>
                    <a:pt x="5863899" y="752584"/>
                  </a:cubicBezTo>
                  <a:cubicBezTo>
                    <a:pt x="5867958" y="755491"/>
                    <a:pt x="5869494" y="758892"/>
                    <a:pt x="5871359" y="762293"/>
                  </a:cubicBezTo>
                  <a:cubicBezTo>
                    <a:pt x="5873333" y="765803"/>
                    <a:pt x="5878654" y="773921"/>
                    <a:pt x="5884908" y="783027"/>
                  </a:cubicBezTo>
                  <a:cubicBezTo>
                    <a:pt x="5882055" y="781327"/>
                    <a:pt x="5879038" y="779626"/>
                    <a:pt x="5875967" y="778035"/>
                  </a:cubicBezTo>
                  <a:cubicBezTo>
                    <a:pt x="5864777" y="772166"/>
                    <a:pt x="5811295" y="751377"/>
                    <a:pt x="5791493" y="750554"/>
                  </a:cubicBezTo>
                  <a:cubicBezTo>
                    <a:pt x="5813379" y="759769"/>
                    <a:pt x="5828025" y="771069"/>
                    <a:pt x="5843987" y="782204"/>
                  </a:cubicBezTo>
                  <a:cubicBezTo>
                    <a:pt x="5861869" y="794766"/>
                    <a:pt x="5877886" y="807711"/>
                    <a:pt x="5899718" y="819175"/>
                  </a:cubicBezTo>
                  <a:lnTo>
                    <a:pt x="5915844" y="826032"/>
                  </a:lnTo>
                  <a:cubicBezTo>
                    <a:pt x="5915516" y="830091"/>
                    <a:pt x="5915186" y="834205"/>
                    <a:pt x="5914693" y="838264"/>
                  </a:cubicBezTo>
                  <a:lnTo>
                    <a:pt x="5924621" y="834479"/>
                  </a:lnTo>
                  <a:cubicBezTo>
                    <a:pt x="5929284" y="832120"/>
                    <a:pt x="5923524" y="825154"/>
                    <a:pt x="5923908" y="822137"/>
                  </a:cubicBezTo>
                  <a:cubicBezTo>
                    <a:pt x="5924457" y="817365"/>
                    <a:pt x="5924347" y="812538"/>
                    <a:pt x="5926321" y="808095"/>
                  </a:cubicBezTo>
                  <a:cubicBezTo>
                    <a:pt x="5928516" y="801842"/>
                    <a:pt x="5952870" y="758343"/>
                    <a:pt x="5993133" y="731301"/>
                  </a:cubicBezTo>
                  <a:cubicBezTo>
                    <a:pt x="6005968" y="722689"/>
                    <a:pt x="6019243" y="713419"/>
                    <a:pt x="6033998" y="704532"/>
                  </a:cubicBezTo>
                  <a:lnTo>
                    <a:pt x="6072450" y="704258"/>
                  </a:lnTo>
                  <a:cubicBezTo>
                    <a:pt x="6100480" y="743039"/>
                    <a:pt x="6108598" y="789006"/>
                    <a:pt x="6108434" y="796576"/>
                  </a:cubicBezTo>
                  <a:cubicBezTo>
                    <a:pt x="6108872" y="803048"/>
                    <a:pt x="6106130" y="809795"/>
                    <a:pt x="6104429" y="816542"/>
                  </a:cubicBezTo>
                  <a:cubicBezTo>
                    <a:pt x="6103332" y="820821"/>
                    <a:pt x="6091594" y="830201"/>
                    <a:pt x="6096969" y="833821"/>
                  </a:cubicBezTo>
                  <a:lnTo>
                    <a:pt x="6108982" y="839855"/>
                  </a:lnTo>
                  <a:cubicBezTo>
                    <a:pt x="6110463" y="834040"/>
                    <a:pt x="6112109" y="828281"/>
                    <a:pt x="6113809" y="822521"/>
                  </a:cubicBezTo>
                  <a:lnTo>
                    <a:pt x="6140084" y="814019"/>
                  </a:lnTo>
                  <a:cubicBezTo>
                    <a:pt x="6176890" y="799428"/>
                    <a:pt x="6206292" y="782314"/>
                    <a:pt x="6238052" y="765858"/>
                  </a:cubicBezTo>
                  <a:cubicBezTo>
                    <a:pt x="6266410" y="751322"/>
                    <a:pt x="6292959" y="736402"/>
                    <a:pt x="6328668" y="724992"/>
                  </a:cubicBezTo>
                  <a:cubicBezTo>
                    <a:pt x="6300365" y="724718"/>
                    <a:pt x="6214026" y="750225"/>
                    <a:pt x="6195211" y="757685"/>
                  </a:cubicBezTo>
                  <a:cubicBezTo>
                    <a:pt x="6190000" y="759769"/>
                    <a:pt x="6184954" y="761854"/>
                    <a:pt x="6180017" y="764048"/>
                  </a:cubicBezTo>
                  <a:cubicBezTo>
                    <a:pt x="6193565" y="751651"/>
                    <a:pt x="6205359" y="740571"/>
                    <a:pt x="6209966" y="735799"/>
                  </a:cubicBezTo>
                  <a:cubicBezTo>
                    <a:pt x="6214355" y="731191"/>
                    <a:pt x="6218304" y="726419"/>
                    <a:pt x="6225545" y="722634"/>
                  </a:cubicBezTo>
                  <a:cubicBezTo>
                    <a:pt x="6231853" y="719123"/>
                    <a:pt x="6237887" y="716216"/>
                    <a:pt x="6246334" y="713638"/>
                  </a:cubicBezTo>
                  <a:cubicBezTo>
                    <a:pt x="6254343" y="711389"/>
                    <a:pt x="6261693" y="708372"/>
                    <a:pt x="6266685" y="705026"/>
                  </a:cubicBezTo>
                  <a:cubicBezTo>
                    <a:pt x="6267836" y="704258"/>
                    <a:pt x="6268769" y="703435"/>
                    <a:pt x="6269592" y="702667"/>
                  </a:cubicBezTo>
                  <a:lnTo>
                    <a:pt x="6326365" y="702229"/>
                  </a:lnTo>
                  <a:cubicBezTo>
                    <a:pt x="6337500" y="709085"/>
                    <a:pt x="6347867" y="716051"/>
                    <a:pt x="6358015" y="722634"/>
                  </a:cubicBezTo>
                  <a:cubicBezTo>
                    <a:pt x="6398661" y="749073"/>
                    <a:pt x="6423674" y="792187"/>
                    <a:pt x="6425977" y="798441"/>
                  </a:cubicBezTo>
                  <a:cubicBezTo>
                    <a:pt x="6428062" y="802884"/>
                    <a:pt x="6427953" y="807656"/>
                    <a:pt x="6428611" y="812483"/>
                  </a:cubicBezTo>
                  <a:cubicBezTo>
                    <a:pt x="6428995" y="815445"/>
                    <a:pt x="6423345" y="822521"/>
                    <a:pt x="6428062" y="824825"/>
                  </a:cubicBezTo>
                  <a:lnTo>
                    <a:pt x="6438046" y="828445"/>
                  </a:lnTo>
                  <a:cubicBezTo>
                    <a:pt x="6437497" y="824386"/>
                    <a:pt x="6437058" y="820272"/>
                    <a:pt x="6436729" y="816213"/>
                  </a:cubicBezTo>
                  <a:lnTo>
                    <a:pt x="6452746" y="809137"/>
                  </a:lnTo>
                  <a:cubicBezTo>
                    <a:pt x="6474413" y="797344"/>
                    <a:pt x="6490266" y="784124"/>
                    <a:pt x="6507928" y="771343"/>
                  </a:cubicBezTo>
                  <a:cubicBezTo>
                    <a:pt x="6515498" y="765913"/>
                    <a:pt x="6522793" y="760428"/>
                    <a:pt x="6530747" y="755107"/>
                  </a:cubicBezTo>
                  <a:cubicBezTo>
                    <a:pt x="6545448" y="765584"/>
                    <a:pt x="6560752" y="775841"/>
                    <a:pt x="6578963" y="785386"/>
                  </a:cubicBezTo>
                  <a:lnTo>
                    <a:pt x="6601892" y="795150"/>
                  </a:lnTo>
                  <a:cubicBezTo>
                    <a:pt x="6601453" y="800964"/>
                    <a:pt x="6600959" y="806778"/>
                    <a:pt x="6600246" y="812593"/>
                  </a:cubicBezTo>
                  <a:lnTo>
                    <a:pt x="6614398" y="807217"/>
                  </a:lnTo>
                  <a:cubicBezTo>
                    <a:pt x="6621035" y="803871"/>
                    <a:pt x="6612862" y="793943"/>
                    <a:pt x="6613356" y="789719"/>
                  </a:cubicBezTo>
                  <a:cubicBezTo>
                    <a:pt x="6614179" y="782917"/>
                    <a:pt x="6613959" y="776061"/>
                    <a:pt x="6616756" y="769698"/>
                  </a:cubicBezTo>
                  <a:cubicBezTo>
                    <a:pt x="6618951" y="763499"/>
                    <a:pt x="6636449" y="731575"/>
                    <a:pt x="6666179" y="699760"/>
                  </a:cubicBezTo>
                  <a:lnTo>
                    <a:pt x="6699256" y="699541"/>
                  </a:lnTo>
                  <a:cubicBezTo>
                    <a:pt x="6706606" y="704587"/>
                    <a:pt x="6713792" y="709743"/>
                    <a:pt x="6721087" y="714845"/>
                  </a:cubicBezTo>
                  <a:cubicBezTo>
                    <a:pt x="6746484" y="732727"/>
                    <a:pt x="6769248" y="751103"/>
                    <a:pt x="6800349" y="767449"/>
                  </a:cubicBezTo>
                  <a:lnTo>
                    <a:pt x="6823278" y="777213"/>
                  </a:lnTo>
                  <a:cubicBezTo>
                    <a:pt x="6822840" y="783027"/>
                    <a:pt x="6822346" y="788787"/>
                    <a:pt x="6821687" y="794656"/>
                  </a:cubicBezTo>
                  <a:lnTo>
                    <a:pt x="6835785" y="789280"/>
                  </a:lnTo>
                  <a:cubicBezTo>
                    <a:pt x="6842422" y="785934"/>
                    <a:pt x="6834249" y="776006"/>
                    <a:pt x="6834742" y="771782"/>
                  </a:cubicBezTo>
                  <a:cubicBezTo>
                    <a:pt x="6835565" y="764980"/>
                    <a:pt x="6835346" y="758124"/>
                    <a:pt x="6838143" y="751761"/>
                  </a:cubicBezTo>
                  <a:cubicBezTo>
                    <a:pt x="6839954" y="746605"/>
                    <a:pt x="6852186" y="723950"/>
                    <a:pt x="6873194" y="698279"/>
                  </a:cubicBezTo>
                  <a:lnTo>
                    <a:pt x="7057885" y="696908"/>
                  </a:lnTo>
                  <a:cubicBezTo>
                    <a:pt x="7087396" y="722360"/>
                    <a:pt x="7105113" y="753297"/>
                    <a:pt x="7107033" y="758508"/>
                  </a:cubicBezTo>
                  <a:cubicBezTo>
                    <a:pt x="7109062" y="762951"/>
                    <a:pt x="7109008" y="767778"/>
                    <a:pt x="7109666" y="772550"/>
                  </a:cubicBezTo>
                  <a:cubicBezTo>
                    <a:pt x="7110050" y="775567"/>
                    <a:pt x="7104400" y="782588"/>
                    <a:pt x="7109117" y="784892"/>
                  </a:cubicBezTo>
                  <a:lnTo>
                    <a:pt x="7119101" y="788512"/>
                  </a:lnTo>
                  <a:cubicBezTo>
                    <a:pt x="7118552" y="784453"/>
                    <a:pt x="7118113" y="780339"/>
                    <a:pt x="7117784" y="776280"/>
                  </a:cubicBezTo>
                  <a:lnTo>
                    <a:pt x="7133746" y="769204"/>
                  </a:lnTo>
                  <a:cubicBezTo>
                    <a:pt x="7155414" y="757411"/>
                    <a:pt x="7171266" y="744246"/>
                    <a:pt x="7188929" y="731410"/>
                  </a:cubicBezTo>
                  <a:cubicBezTo>
                    <a:pt x="7204617" y="720165"/>
                    <a:pt x="7218988" y="708756"/>
                    <a:pt x="7240381" y="699266"/>
                  </a:cubicBezTo>
                  <a:cubicBezTo>
                    <a:pt x="7248334" y="704423"/>
                    <a:pt x="7256069" y="709579"/>
                    <a:pt x="7263693" y="714516"/>
                  </a:cubicBezTo>
                  <a:cubicBezTo>
                    <a:pt x="7321563" y="752145"/>
                    <a:pt x="7357053" y="813470"/>
                    <a:pt x="7360344" y="822302"/>
                  </a:cubicBezTo>
                  <a:cubicBezTo>
                    <a:pt x="7363306" y="828610"/>
                    <a:pt x="7363142" y="835467"/>
                    <a:pt x="7364074" y="842268"/>
                  </a:cubicBezTo>
                  <a:cubicBezTo>
                    <a:pt x="7364623" y="846547"/>
                    <a:pt x="7356614" y="856585"/>
                    <a:pt x="7363306" y="859766"/>
                  </a:cubicBezTo>
                  <a:lnTo>
                    <a:pt x="7377514" y="864923"/>
                  </a:lnTo>
                  <a:cubicBezTo>
                    <a:pt x="7376745" y="859108"/>
                    <a:pt x="7376142" y="853294"/>
                    <a:pt x="7375648" y="847534"/>
                  </a:cubicBezTo>
                  <a:lnTo>
                    <a:pt x="7398412" y="837441"/>
                  </a:lnTo>
                  <a:cubicBezTo>
                    <a:pt x="7429240" y="820656"/>
                    <a:pt x="7451729" y="801897"/>
                    <a:pt x="7476907" y="783685"/>
                  </a:cubicBezTo>
                  <a:cubicBezTo>
                    <a:pt x="7496380" y="769698"/>
                    <a:pt x="7514481" y="755491"/>
                    <a:pt x="7539110" y="743094"/>
                  </a:cubicBezTo>
                  <a:cubicBezTo>
                    <a:pt x="7551562" y="748524"/>
                    <a:pt x="7562916" y="754449"/>
                    <a:pt x="7574710" y="760263"/>
                  </a:cubicBezTo>
                  <a:cubicBezTo>
                    <a:pt x="7597199" y="771453"/>
                    <a:pt x="7618044" y="783192"/>
                    <a:pt x="7644099" y="793065"/>
                  </a:cubicBezTo>
                  <a:lnTo>
                    <a:pt x="7662694" y="798770"/>
                  </a:lnTo>
                  <a:cubicBezTo>
                    <a:pt x="7663956" y="802829"/>
                    <a:pt x="7665162" y="806833"/>
                    <a:pt x="7666260" y="810892"/>
                  </a:cubicBezTo>
                  <a:lnTo>
                    <a:pt x="7674652" y="806559"/>
                  </a:lnTo>
                  <a:cubicBezTo>
                    <a:pt x="7678382" y="803981"/>
                    <a:pt x="7669990" y="797453"/>
                    <a:pt x="7669222" y="794491"/>
                  </a:cubicBezTo>
                  <a:cubicBezTo>
                    <a:pt x="7667960" y="789719"/>
                    <a:pt x="7665930" y="785002"/>
                    <a:pt x="7666205" y="780449"/>
                  </a:cubicBezTo>
                  <a:cubicBezTo>
                    <a:pt x="7665985" y="774415"/>
                    <a:pt x="7672787" y="733550"/>
                    <a:pt x="7699117" y="704368"/>
                  </a:cubicBezTo>
                  <a:cubicBezTo>
                    <a:pt x="7701585" y="706013"/>
                    <a:pt x="7704053" y="707604"/>
                    <a:pt x="7706522" y="709195"/>
                  </a:cubicBezTo>
                  <a:cubicBezTo>
                    <a:pt x="7716999" y="715997"/>
                    <a:pt x="7726434" y="723896"/>
                    <a:pt x="7734716" y="732014"/>
                  </a:cubicBezTo>
                  <a:cubicBezTo>
                    <a:pt x="7718534" y="727077"/>
                    <a:pt x="7703669" y="723512"/>
                    <a:pt x="7694290" y="723073"/>
                  </a:cubicBezTo>
                  <a:cubicBezTo>
                    <a:pt x="7721606" y="734537"/>
                    <a:pt x="7740970" y="748360"/>
                    <a:pt x="7760662" y="762293"/>
                  </a:cubicBezTo>
                  <a:cubicBezTo>
                    <a:pt x="7768780" y="773592"/>
                    <a:pt x="7773552" y="782369"/>
                    <a:pt x="7774540" y="784947"/>
                  </a:cubicBezTo>
                  <a:cubicBezTo>
                    <a:pt x="7776624" y="789390"/>
                    <a:pt x="7776514" y="794217"/>
                    <a:pt x="7777118" y="798989"/>
                  </a:cubicBezTo>
                  <a:cubicBezTo>
                    <a:pt x="7777501" y="802006"/>
                    <a:pt x="7771906" y="809027"/>
                    <a:pt x="7776569" y="811331"/>
                  </a:cubicBezTo>
                  <a:lnTo>
                    <a:pt x="7786607" y="814952"/>
                  </a:lnTo>
                  <a:cubicBezTo>
                    <a:pt x="7786059" y="810892"/>
                    <a:pt x="7785620" y="806778"/>
                    <a:pt x="7785291" y="802719"/>
                  </a:cubicBezTo>
                  <a:lnTo>
                    <a:pt x="7801308" y="795643"/>
                  </a:lnTo>
                  <a:cubicBezTo>
                    <a:pt x="7802460" y="795040"/>
                    <a:pt x="7803557" y="794382"/>
                    <a:pt x="7804654" y="793723"/>
                  </a:cubicBezTo>
                  <a:cubicBezTo>
                    <a:pt x="7817928" y="803048"/>
                    <a:pt x="7831916" y="812154"/>
                    <a:pt x="7848207" y="820711"/>
                  </a:cubicBezTo>
                  <a:lnTo>
                    <a:pt x="7871081" y="830475"/>
                  </a:lnTo>
                  <a:cubicBezTo>
                    <a:pt x="7870642" y="836289"/>
                    <a:pt x="7870148" y="842104"/>
                    <a:pt x="7869490" y="847918"/>
                  </a:cubicBezTo>
                  <a:lnTo>
                    <a:pt x="7883588" y="842543"/>
                  </a:lnTo>
                  <a:cubicBezTo>
                    <a:pt x="7890225" y="839251"/>
                    <a:pt x="7882052" y="829323"/>
                    <a:pt x="7882545" y="825045"/>
                  </a:cubicBezTo>
                  <a:cubicBezTo>
                    <a:pt x="7883368" y="818243"/>
                    <a:pt x="7883148" y="811386"/>
                    <a:pt x="7885946" y="805023"/>
                  </a:cubicBezTo>
                  <a:cubicBezTo>
                    <a:pt x="7889073" y="796082"/>
                    <a:pt x="7923685" y="734263"/>
                    <a:pt x="7981007" y="695811"/>
                  </a:cubicBezTo>
                  <a:cubicBezTo>
                    <a:pt x="7983858" y="693891"/>
                    <a:pt x="7986711" y="691971"/>
                    <a:pt x="7989563" y="690051"/>
                  </a:cubicBezTo>
                  <a:lnTo>
                    <a:pt x="8041948" y="689667"/>
                  </a:lnTo>
                  <a:cubicBezTo>
                    <a:pt x="8040906" y="694055"/>
                    <a:pt x="8047104" y="698828"/>
                    <a:pt x="8052974" y="701899"/>
                  </a:cubicBezTo>
                  <a:cubicBezTo>
                    <a:pt x="8055387" y="703051"/>
                    <a:pt x="8058513" y="704532"/>
                    <a:pt x="8062024" y="705958"/>
                  </a:cubicBezTo>
                  <a:cubicBezTo>
                    <a:pt x="8055990" y="705081"/>
                    <a:pt x="8050121" y="704148"/>
                    <a:pt x="8045623" y="702174"/>
                  </a:cubicBezTo>
                  <a:cubicBezTo>
                    <a:pt x="8045404" y="706178"/>
                    <a:pt x="8048969" y="710840"/>
                    <a:pt x="8054454" y="714516"/>
                  </a:cubicBezTo>
                  <a:cubicBezTo>
                    <a:pt x="8055058" y="717313"/>
                    <a:pt x="8054948" y="719836"/>
                    <a:pt x="8057636" y="722469"/>
                  </a:cubicBezTo>
                  <a:cubicBezTo>
                    <a:pt x="8060214" y="724992"/>
                    <a:pt x="8064548" y="727351"/>
                    <a:pt x="8069539" y="729161"/>
                  </a:cubicBezTo>
                  <a:cubicBezTo>
                    <a:pt x="8074750" y="731246"/>
                    <a:pt x="8078206" y="733495"/>
                    <a:pt x="8081717" y="736183"/>
                  </a:cubicBezTo>
                  <a:cubicBezTo>
                    <a:pt x="8085776" y="739090"/>
                    <a:pt x="8087311" y="742491"/>
                    <a:pt x="8089177" y="745891"/>
                  </a:cubicBezTo>
                  <a:cubicBezTo>
                    <a:pt x="8091151" y="749402"/>
                    <a:pt x="8096472" y="757520"/>
                    <a:pt x="8102725" y="766626"/>
                  </a:cubicBezTo>
                  <a:cubicBezTo>
                    <a:pt x="8099818" y="764926"/>
                    <a:pt x="8096856" y="763225"/>
                    <a:pt x="8093784" y="761580"/>
                  </a:cubicBezTo>
                  <a:cubicBezTo>
                    <a:pt x="8082594" y="755710"/>
                    <a:pt x="8029112" y="734921"/>
                    <a:pt x="8009365" y="734098"/>
                  </a:cubicBezTo>
                  <a:cubicBezTo>
                    <a:pt x="8031197" y="743313"/>
                    <a:pt x="8045898" y="754613"/>
                    <a:pt x="8061860" y="765748"/>
                  </a:cubicBezTo>
                  <a:cubicBezTo>
                    <a:pt x="8079742" y="778310"/>
                    <a:pt x="8095759" y="791255"/>
                    <a:pt x="8117590" y="802719"/>
                  </a:cubicBezTo>
                  <a:lnTo>
                    <a:pt x="8133717" y="809576"/>
                  </a:lnTo>
                  <a:cubicBezTo>
                    <a:pt x="8133388" y="813635"/>
                    <a:pt x="8133059" y="817749"/>
                    <a:pt x="8132565" y="821808"/>
                  </a:cubicBezTo>
                  <a:lnTo>
                    <a:pt x="8142494" y="818023"/>
                  </a:lnTo>
                  <a:cubicBezTo>
                    <a:pt x="8147156" y="815665"/>
                    <a:pt x="8141452" y="808698"/>
                    <a:pt x="8141781" y="805681"/>
                  </a:cubicBezTo>
                  <a:cubicBezTo>
                    <a:pt x="8142329" y="800909"/>
                    <a:pt x="8142164" y="796082"/>
                    <a:pt x="8144194" y="791639"/>
                  </a:cubicBezTo>
                  <a:cubicBezTo>
                    <a:pt x="8146388" y="785386"/>
                    <a:pt x="8170743" y="741887"/>
                    <a:pt x="8211005" y="714845"/>
                  </a:cubicBezTo>
                  <a:cubicBezTo>
                    <a:pt x="8223840" y="706233"/>
                    <a:pt x="8237115" y="696963"/>
                    <a:pt x="8251870" y="688077"/>
                  </a:cubicBezTo>
                  <a:lnTo>
                    <a:pt x="8290322" y="687802"/>
                  </a:lnTo>
                  <a:cubicBezTo>
                    <a:pt x="8318353" y="726583"/>
                    <a:pt x="8326471" y="772550"/>
                    <a:pt x="8326306" y="780120"/>
                  </a:cubicBezTo>
                  <a:cubicBezTo>
                    <a:pt x="8326745" y="786593"/>
                    <a:pt x="8324002" y="793340"/>
                    <a:pt x="8322302" y="800086"/>
                  </a:cubicBezTo>
                  <a:cubicBezTo>
                    <a:pt x="8321205" y="804365"/>
                    <a:pt x="8309466" y="813745"/>
                    <a:pt x="8314787" y="817365"/>
                  </a:cubicBezTo>
                  <a:lnTo>
                    <a:pt x="8326800" y="823399"/>
                  </a:lnTo>
                  <a:cubicBezTo>
                    <a:pt x="8328281" y="817584"/>
                    <a:pt x="8329927" y="811825"/>
                    <a:pt x="8331627" y="806065"/>
                  </a:cubicBezTo>
                  <a:lnTo>
                    <a:pt x="8357902" y="797563"/>
                  </a:lnTo>
                  <a:cubicBezTo>
                    <a:pt x="8394708" y="782972"/>
                    <a:pt x="8424109" y="765858"/>
                    <a:pt x="8455869" y="749402"/>
                  </a:cubicBezTo>
                  <a:cubicBezTo>
                    <a:pt x="8484228" y="734866"/>
                    <a:pt x="8510777" y="719946"/>
                    <a:pt x="8546431" y="708537"/>
                  </a:cubicBezTo>
                  <a:cubicBezTo>
                    <a:pt x="8518182" y="708262"/>
                    <a:pt x="8431843" y="733769"/>
                    <a:pt x="8413028" y="741229"/>
                  </a:cubicBezTo>
                  <a:cubicBezTo>
                    <a:pt x="8407817" y="743313"/>
                    <a:pt x="8402771" y="745398"/>
                    <a:pt x="8397780" y="747592"/>
                  </a:cubicBezTo>
                  <a:cubicBezTo>
                    <a:pt x="8411328" y="735195"/>
                    <a:pt x="8423122" y="724115"/>
                    <a:pt x="8427729" y="719343"/>
                  </a:cubicBezTo>
                  <a:cubicBezTo>
                    <a:pt x="8432118" y="714735"/>
                    <a:pt x="8436067" y="709963"/>
                    <a:pt x="8443307" y="706178"/>
                  </a:cubicBezTo>
                  <a:cubicBezTo>
                    <a:pt x="8449615" y="702667"/>
                    <a:pt x="8455649" y="699760"/>
                    <a:pt x="8464097" y="697182"/>
                  </a:cubicBezTo>
                  <a:cubicBezTo>
                    <a:pt x="8472105" y="694933"/>
                    <a:pt x="8479456" y="691916"/>
                    <a:pt x="8484447" y="688570"/>
                  </a:cubicBezTo>
                  <a:cubicBezTo>
                    <a:pt x="8485599" y="687802"/>
                    <a:pt x="8486531" y="686979"/>
                    <a:pt x="8487299" y="686212"/>
                  </a:cubicBezTo>
                  <a:lnTo>
                    <a:pt x="8544072" y="685773"/>
                  </a:lnTo>
                  <a:cubicBezTo>
                    <a:pt x="8555208" y="692629"/>
                    <a:pt x="8565575" y="699596"/>
                    <a:pt x="8575723" y="706178"/>
                  </a:cubicBezTo>
                  <a:cubicBezTo>
                    <a:pt x="8616424" y="732617"/>
                    <a:pt x="8641381" y="775732"/>
                    <a:pt x="8643685" y="781985"/>
                  </a:cubicBezTo>
                  <a:cubicBezTo>
                    <a:pt x="8645770" y="786428"/>
                    <a:pt x="8645660" y="791200"/>
                    <a:pt x="8646318" y="796027"/>
                  </a:cubicBezTo>
                  <a:cubicBezTo>
                    <a:pt x="8646703" y="798989"/>
                    <a:pt x="8641108" y="806065"/>
                    <a:pt x="8645770" y="808369"/>
                  </a:cubicBezTo>
                  <a:lnTo>
                    <a:pt x="8655753" y="811989"/>
                  </a:lnTo>
                  <a:cubicBezTo>
                    <a:pt x="8655204" y="807930"/>
                    <a:pt x="8654821" y="803816"/>
                    <a:pt x="8654436" y="799757"/>
                  </a:cubicBezTo>
                  <a:lnTo>
                    <a:pt x="8670454" y="792681"/>
                  </a:lnTo>
                  <a:cubicBezTo>
                    <a:pt x="8692120" y="780888"/>
                    <a:pt x="8707973" y="767668"/>
                    <a:pt x="8725636" y="754887"/>
                  </a:cubicBezTo>
                  <a:cubicBezTo>
                    <a:pt x="8733205" y="749457"/>
                    <a:pt x="8740501" y="743972"/>
                    <a:pt x="8748455" y="738651"/>
                  </a:cubicBezTo>
                  <a:cubicBezTo>
                    <a:pt x="8763156" y="749128"/>
                    <a:pt x="8778459" y="759385"/>
                    <a:pt x="8796671" y="768930"/>
                  </a:cubicBezTo>
                  <a:lnTo>
                    <a:pt x="8819545" y="778694"/>
                  </a:lnTo>
                  <a:cubicBezTo>
                    <a:pt x="8819105" y="784508"/>
                    <a:pt x="8818612" y="790322"/>
                    <a:pt x="8817899" y="796137"/>
                  </a:cubicBezTo>
                  <a:lnTo>
                    <a:pt x="8832051" y="790761"/>
                  </a:lnTo>
                  <a:cubicBezTo>
                    <a:pt x="8838688" y="787415"/>
                    <a:pt x="8830515" y="777487"/>
                    <a:pt x="8831009" y="773263"/>
                  </a:cubicBezTo>
                  <a:cubicBezTo>
                    <a:pt x="8831777" y="766461"/>
                    <a:pt x="8831557" y="759605"/>
                    <a:pt x="8834410" y="753242"/>
                  </a:cubicBezTo>
                  <a:cubicBezTo>
                    <a:pt x="8836604" y="747044"/>
                    <a:pt x="8854102" y="715119"/>
                    <a:pt x="8883832" y="683304"/>
                  </a:cubicBezTo>
                  <a:lnTo>
                    <a:pt x="8982403" y="682591"/>
                  </a:lnTo>
                  <a:cubicBezTo>
                    <a:pt x="8983719" y="656097"/>
                    <a:pt x="8984597" y="373988"/>
                    <a:pt x="8990247" y="347549"/>
                  </a:cubicBezTo>
                  <a:cubicBezTo>
                    <a:pt x="9030454" y="323797"/>
                    <a:pt x="9078506" y="302295"/>
                    <a:pt x="9144549" y="292860"/>
                  </a:cubicBezTo>
                  <a:cubicBezTo>
                    <a:pt x="9106919" y="294890"/>
                    <a:pt x="9074446" y="297029"/>
                    <a:pt x="9041205" y="305915"/>
                  </a:cubicBezTo>
                  <a:close/>
                  <a:moveTo>
                    <a:pt x="9003851" y="177066"/>
                  </a:moveTo>
                  <a:cubicBezTo>
                    <a:pt x="9010981" y="173171"/>
                    <a:pt x="9018551" y="169441"/>
                    <a:pt x="9026450" y="165876"/>
                  </a:cubicBezTo>
                  <a:lnTo>
                    <a:pt x="9019209" y="173555"/>
                  </a:lnTo>
                  <a:cubicBezTo>
                    <a:pt x="9015644" y="177450"/>
                    <a:pt x="9011969" y="181289"/>
                    <a:pt x="9008074" y="185129"/>
                  </a:cubicBezTo>
                  <a:cubicBezTo>
                    <a:pt x="9000340" y="192808"/>
                    <a:pt x="8992167" y="200433"/>
                    <a:pt x="8982403" y="207674"/>
                  </a:cubicBezTo>
                  <a:cubicBezTo>
                    <a:pt x="8978564" y="210691"/>
                    <a:pt x="8974285" y="213598"/>
                    <a:pt x="8969951" y="216505"/>
                  </a:cubicBezTo>
                  <a:cubicBezTo>
                    <a:pt x="8980867" y="203285"/>
                    <a:pt x="8992277" y="190175"/>
                    <a:pt x="9003796" y="177066"/>
                  </a:cubicBezTo>
                  <a:close/>
                  <a:moveTo>
                    <a:pt x="8896777" y="130166"/>
                  </a:moveTo>
                  <a:cubicBezTo>
                    <a:pt x="8896777" y="130166"/>
                    <a:pt x="8896777" y="130166"/>
                    <a:pt x="8896777" y="130166"/>
                  </a:cubicBezTo>
                  <a:cubicBezTo>
                    <a:pt x="8896777" y="130166"/>
                    <a:pt x="8896777" y="130166"/>
                    <a:pt x="8896777" y="130111"/>
                  </a:cubicBezTo>
                  <a:cubicBezTo>
                    <a:pt x="8896777" y="130111"/>
                    <a:pt x="8896832" y="130111"/>
                    <a:pt x="8896887" y="130111"/>
                  </a:cubicBezTo>
                  <a:close/>
                  <a:moveTo>
                    <a:pt x="8879992" y="118099"/>
                  </a:moveTo>
                  <a:cubicBezTo>
                    <a:pt x="8880157" y="118428"/>
                    <a:pt x="8880322" y="118757"/>
                    <a:pt x="8880486" y="119086"/>
                  </a:cubicBezTo>
                  <a:cubicBezTo>
                    <a:pt x="8880267" y="118976"/>
                    <a:pt x="8880047" y="118866"/>
                    <a:pt x="8879828" y="118702"/>
                  </a:cubicBezTo>
                  <a:cubicBezTo>
                    <a:pt x="8879828" y="118483"/>
                    <a:pt x="8879937" y="118263"/>
                    <a:pt x="8879937" y="118044"/>
                  </a:cubicBezTo>
                  <a:close/>
                  <a:moveTo>
                    <a:pt x="172842" y="264392"/>
                  </a:moveTo>
                  <a:cubicBezTo>
                    <a:pt x="172842" y="264392"/>
                    <a:pt x="172513" y="264666"/>
                    <a:pt x="172293" y="264776"/>
                  </a:cubicBezTo>
                  <a:cubicBezTo>
                    <a:pt x="172184" y="264282"/>
                    <a:pt x="172019" y="263788"/>
                    <a:pt x="171909" y="263295"/>
                  </a:cubicBezTo>
                  <a:cubicBezTo>
                    <a:pt x="172239" y="263679"/>
                    <a:pt x="172513" y="264008"/>
                    <a:pt x="172842" y="264392"/>
                  </a:cubicBezTo>
                  <a:close/>
                  <a:moveTo>
                    <a:pt x="153040" y="333890"/>
                  </a:moveTo>
                  <a:cubicBezTo>
                    <a:pt x="157702" y="342777"/>
                    <a:pt x="163681" y="351553"/>
                    <a:pt x="171141" y="360055"/>
                  </a:cubicBezTo>
                  <a:cubicBezTo>
                    <a:pt x="168728" y="364882"/>
                    <a:pt x="166424" y="370093"/>
                    <a:pt x="164285" y="375304"/>
                  </a:cubicBezTo>
                  <a:cubicBezTo>
                    <a:pt x="162146" y="372672"/>
                    <a:pt x="159951" y="369984"/>
                    <a:pt x="157593" y="367351"/>
                  </a:cubicBezTo>
                  <a:cubicBezTo>
                    <a:pt x="154521" y="363840"/>
                    <a:pt x="151175" y="360330"/>
                    <a:pt x="147774" y="356819"/>
                  </a:cubicBezTo>
                  <a:cubicBezTo>
                    <a:pt x="148377" y="354186"/>
                    <a:pt x="148871" y="351608"/>
                    <a:pt x="149365" y="348975"/>
                  </a:cubicBezTo>
                  <a:cubicBezTo>
                    <a:pt x="150242" y="343928"/>
                    <a:pt x="151230" y="338882"/>
                    <a:pt x="152985" y="333890"/>
                  </a:cubicBezTo>
                  <a:close/>
                  <a:moveTo>
                    <a:pt x="136803" y="432900"/>
                  </a:moveTo>
                  <a:cubicBezTo>
                    <a:pt x="140698" y="430816"/>
                    <a:pt x="143989" y="428622"/>
                    <a:pt x="146183" y="426098"/>
                  </a:cubicBezTo>
                  <a:cubicBezTo>
                    <a:pt x="147719" y="424288"/>
                    <a:pt x="148707" y="422313"/>
                    <a:pt x="149365" y="420339"/>
                  </a:cubicBezTo>
                  <a:cubicBezTo>
                    <a:pt x="149584" y="420997"/>
                    <a:pt x="149858" y="421710"/>
                    <a:pt x="150078" y="422368"/>
                  </a:cubicBezTo>
                  <a:cubicBezTo>
                    <a:pt x="149858" y="424453"/>
                    <a:pt x="149694" y="426537"/>
                    <a:pt x="149529" y="428622"/>
                  </a:cubicBezTo>
                  <a:cubicBezTo>
                    <a:pt x="146128" y="430048"/>
                    <a:pt x="141631" y="431474"/>
                    <a:pt x="136803" y="432900"/>
                  </a:cubicBezTo>
                  <a:close/>
                  <a:moveTo>
                    <a:pt x="149310" y="433284"/>
                  </a:moveTo>
                  <a:cubicBezTo>
                    <a:pt x="149310" y="434930"/>
                    <a:pt x="149200" y="436575"/>
                    <a:pt x="149200" y="438221"/>
                  </a:cubicBezTo>
                  <a:cubicBezTo>
                    <a:pt x="148542" y="438495"/>
                    <a:pt x="147939" y="438714"/>
                    <a:pt x="147226" y="438989"/>
                  </a:cubicBezTo>
                  <a:cubicBezTo>
                    <a:pt x="148158" y="437124"/>
                    <a:pt x="148761" y="435204"/>
                    <a:pt x="149310" y="433284"/>
                  </a:cubicBezTo>
                  <a:close/>
                  <a:moveTo>
                    <a:pt x="141740" y="407119"/>
                  </a:moveTo>
                  <a:cubicBezTo>
                    <a:pt x="141740" y="407119"/>
                    <a:pt x="142014" y="406626"/>
                    <a:pt x="142179" y="406351"/>
                  </a:cubicBezTo>
                  <a:cubicBezTo>
                    <a:pt x="142344" y="406461"/>
                    <a:pt x="142508" y="406516"/>
                    <a:pt x="142673" y="406626"/>
                  </a:cubicBezTo>
                  <a:cubicBezTo>
                    <a:pt x="142344" y="406790"/>
                    <a:pt x="142014" y="406955"/>
                    <a:pt x="141685" y="407119"/>
                  </a:cubicBezTo>
                  <a:close/>
                  <a:moveTo>
                    <a:pt x="146732" y="320068"/>
                  </a:moveTo>
                  <a:cubicBezTo>
                    <a:pt x="148103" y="323633"/>
                    <a:pt x="149639" y="327143"/>
                    <a:pt x="151394" y="330709"/>
                  </a:cubicBezTo>
                  <a:cubicBezTo>
                    <a:pt x="151120" y="331093"/>
                    <a:pt x="150846" y="331532"/>
                    <a:pt x="150626" y="331971"/>
                  </a:cubicBezTo>
                  <a:cubicBezTo>
                    <a:pt x="147664" y="337565"/>
                    <a:pt x="146458" y="343270"/>
                    <a:pt x="145415" y="348920"/>
                  </a:cubicBezTo>
                  <a:cubicBezTo>
                    <a:pt x="145141" y="350456"/>
                    <a:pt x="144867" y="352047"/>
                    <a:pt x="144593" y="353583"/>
                  </a:cubicBezTo>
                  <a:cubicBezTo>
                    <a:pt x="142179" y="351169"/>
                    <a:pt x="139656" y="348810"/>
                    <a:pt x="137078" y="346452"/>
                  </a:cubicBezTo>
                  <a:cubicBezTo>
                    <a:pt x="137517" y="345574"/>
                    <a:pt x="137901" y="344696"/>
                    <a:pt x="138230" y="343819"/>
                  </a:cubicBezTo>
                  <a:cubicBezTo>
                    <a:pt x="139656" y="340363"/>
                    <a:pt x="140479" y="336962"/>
                    <a:pt x="141685" y="333506"/>
                  </a:cubicBezTo>
                  <a:cubicBezTo>
                    <a:pt x="142673" y="330106"/>
                    <a:pt x="143825" y="326705"/>
                    <a:pt x="145361" y="323304"/>
                  </a:cubicBezTo>
                  <a:cubicBezTo>
                    <a:pt x="145745" y="322207"/>
                    <a:pt x="146293" y="321164"/>
                    <a:pt x="146787" y="320068"/>
                  </a:cubicBezTo>
                  <a:close/>
                  <a:moveTo>
                    <a:pt x="141411" y="323029"/>
                  </a:moveTo>
                  <a:cubicBezTo>
                    <a:pt x="140040" y="326430"/>
                    <a:pt x="138998" y="329886"/>
                    <a:pt x="138120" y="333342"/>
                  </a:cubicBezTo>
                  <a:lnTo>
                    <a:pt x="135268" y="343599"/>
                  </a:lnTo>
                  <a:cubicBezTo>
                    <a:pt x="135213" y="343874"/>
                    <a:pt x="135103" y="344203"/>
                    <a:pt x="134993" y="344477"/>
                  </a:cubicBezTo>
                  <a:cubicBezTo>
                    <a:pt x="134993" y="344477"/>
                    <a:pt x="134993" y="344477"/>
                    <a:pt x="134993" y="344477"/>
                  </a:cubicBezTo>
                  <a:cubicBezTo>
                    <a:pt x="132964" y="341515"/>
                    <a:pt x="130989" y="338443"/>
                    <a:pt x="129508" y="335262"/>
                  </a:cubicBezTo>
                  <a:cubicBezTo>
                    <a:pt x="129673" y="334988"/>
                    <a:pt x="129892" y="334768"/>
                    <a:pt x="130057" y="334494"/>
                  </a:cubicBezTo>
                  <a:cubicBezTo>
                    <a:pt x="135103" y="327089"/>
                    <a:pt x="137736" y="319464"/>
                    <a:pt x="140533" y="311894"/>
                  </a:cubicBezTo>
                  <a:cubicBezTo>
                    <a:pt x="141192" y="310084"/>
                    <a:pt x="141795" y="308274"/>
                    <a:pt x="142398" y="306519"/>
                  </a:cubicBezTo>
                  <a:cubicBezTo>
                    <a:pt x="142398" y="306519"/>
                    <a:pt x="142453" y="306519"/>
                    <a:pt x="142453" y="306464"/>
                  </a:cubicBezTo>
                  <a:cubicBezTo>
                    <a:pt x="143276" y="309536"/>
                    <a:pt x="144209" y="312607"/>
                    <a:pt x="145251" y="315679"/>
                  </a:cubicBezTo>
                  <a:cubicBezTo>
                    <a:pt x="143880" y="318148"/>
                    <a:pt x="142563" y="320616"/>
                    <a:pt x="141521" y="323084"/>
                  </a:cubicBezTo>
                  <a:close/>
                  <a:moveTo>
                    <a:pt x="136639" y="272839"/>
                  </a:moveTo>
                  <a:cubicBezTo>
                    <a:pt x="136255" y="269548"/>
                    <a:pt x="137242" y="263953"/>
                    <a:pt x="133238" y="261375"/>
                  </a:cubicBezTo>
                  <a:cubicBezTo>
                    <a:pt x="132141" y="263459"/>
                    <a:pt x="129837" y="265324"/>
                    <a:pt x="126875" y="266970"/>
                  </a:cubicBezTo>
                  <a:cubicBezTo>
                    <a:pt x="127862" y="264556"/>
                    <a:pt x="128466" y="262088"/>
                    <a:pt x="129179" y="259674"/>
                  </a:cubicBezTo>
                  <a:cubicBezTo>
                    <a:pt x="129673" y="257645"/>
                    <a:pt x="130934" y="255067"/>
                    <a:pt x="130660" y="252763"/>
                  </a:cubicBezTo>
                  <a:cubicBezTo>
                    <a:pt x="132635" y="249910"/>
                    <a:pt x="134719" y="247058"/>
                    <a:pt x="137078" y="244206"/>
                  </a:cubicBezTo>
                  <a:cubicBezTo>
                    <a:pt x="138723" y="242121"/>
                    <a:pt x="140533" y="240037"/>
                    <a:pt x="142453" y="238007"/>
                  </a:cubicBezTo>
                  <a:cubicBezTo>
                    <a:pt x="138998" y="255505"/>
                    <a:pt x="137462" y="272894"/>
                    <a:pt x="138010" y="279970"/>
                  </a:cubicBezTo>
                  <a:cubicBezTo>
                    <a:pt x="138230" y="282658"/>
                    <a:pt x="138504" y="285400"/>
                    <a:pt x="138888" y="288143"/>
                  </a:cubicBezTo>
                  <a:cubicBezTo>
                    <a:pt x="135761" y="289679"/>
                    <a:pt x="131592" y="291215"/>
                    <a:pt x="127040" y="292806"/>
                  </a:cubicBezTo>
                  <a:cubicBezTo>
                    <a:pt x="130550" y="290611"/>
                    <a:pt x="133348" y="288308"/>
                    <a:pt x="135048" y="285729"/>
                  </a:cubicBezTo>
                  <a:cubicBezTo>
                    <a:pt x="137626" y="281615"/>
                    <a:pt x="137626" y="277172"/>
                    <a:pt x="136694" y="272839"/>
                  </a:cubicBezTo>
                  <a:close/>
                  <a:moveTo>
                    <a:pt x="139491" y="292751"/>
                  </a:moveTo>
                  <a:cubicBezTo>
                    <a:pt x="139766" y="294396"/>
                    <a:pt x="140040" y="296042"/>
                    <a:pt x="140369" y="297687"/>
                  </a:cubicBezTo>
                  <a:cubicBezTo>
                    <a:pt x="139766" y="297962"/>
                    <a:pt x="139162" y="298236"/>
                    <a:pt x="138504" y="298510"/>
                  </a:cubicBezTo>
                  <a:cubicBezTo>
                    <a:pt x="139107" y="296645"/>
                    <a:pt x="139327" y="294671"/>
                    <a:pt x="139491" y="292751"/>
                  </a:cubicBezTo>
                  <a:close/>
                  <a:moveTo>
                    <a:pt x="74984" y="233839"/>
                  </a:moveTo>
                  <a:cubicBezTo>
                    <a:pt x="74984" y="233839"/>
                    <a:pt x="74984" y="233839"/>
                    <a:pt x="74984" y="233839"/>
                  </a:cubicBezTo>
                  <a:cubicBezTo>
                    <a:pt x="74984" y="233839"/>
                    <a:pt x="74929" y="233839"/>
                    <a:pt x="74874" y="233839"/>
                  </a:cubicBezTo>
                  <a:cubicBezTo>
                    <a:pt x="74874" y="233839"/>
                    <a:pt x="74929" y="233839"/>
                    <a:pt x="74984" y="233839"/>
                  </a:cubicBezTo>
                  <a:close/>
                  <a:moveTo>
                    <a:pt x="48545" y="225994"/>
                  </a:moveTo>
                  <a:cubicBezTo>
                    <a:pt x="48545" y="225994"/>
                    <a:pt x="48216" y="225611"/>
                    <a:pt x="48106" y="225391"/>
                  </a:cubicBezTo>
                  <a:cubicBezTo>
                    <a:pt x="48545" y="225665"/>
                    <a:pt x="49039" y="225940"/>
                    <a:pt x="49532" y="226214"/>
                  </a:cubicBezTo>
                  <a:cubicBezTo>
                    <a:pt x="49203" y="226159"/>
                    <a:pt x="48874" y="226049"/>
                    <a:pt x="48600" y="225994"/>
                  </a:cubicBezTo>
                  <a:close/>
                  <a:moveTo>
                    <a:pt x="58528" y="284139"/>
                  </a:moveTo>
                  <a:cubicBezTo>
                    <a:pt x="58309" y="283755"/>
                    <a:pt x="58089" y="283316"/>
                    <a:pt x="57870" y="282932"/>
                  </a:cubicBezTo>
                  <a:cubicBezTo>
                    <a:pt x="59351" y="283480"/>
                    <a:pt x="60887" y="284029"/>
                    <a:pt x="62478" y="284578"/>
                  </a:cubicBezTo>
                  <a:cubicBezTo>
                    <a:pt x="61161" y="284468"/>
                    <a:pt x="59845" y="284303"/>
                    <a:pt x="58528" y="284139"/>
                  </a:cubicBezTo>
                  <a:close/>
                  <a:moveTo>
                    <a:pt x="53756" y="203176"/>
                  </a:moveTo>
                  <a:cubicBezTo>
                    <a:pt x="53756" y="203176"/>
                    <a:pt x="53756" y="203176"/>
                    <a:pt x="53811" y="203230"/>
                  </a:cubicBezTo>
                  <a:cubicBezTo>
                    <a:pt x="52165" y="202682"/>
                    <a:pt x="50629" y="202079"/>
                    <a:pt x="49093" y="201475"/>
                  </a:cubicBezTo>
                  <a:cubicBezTo>
                    <a:pt x="47887" y="197416"/>
                    <a:pt x="47832" y="193357"/>
                    <a:pt x="48271" y="189243"/>
                  </a:cubicBezTo>
                  <a:cubicBezTo>
                    <a:pt x="48984" y="181015"/>
                    <a:pt x="51781" y="172787"/>
                    <a:pt x="52440" y="164449"/>
                  </a:cubicBezTo>
                  <a:cubicBezTo>
                    <a:pt x="52494" y="162749"/>
                    <a:pt x="52440" y="160994"/>
                    <a:pt x="52440" y="159293"/>
                  </a:cubicBezTo>
                  <a:cubicBezTo>
                    <a:pt x="58912" y="163791"/>
                    <a:pt x="65275" y="168344"/>
                    <a:pt x="71528" y="172952"/>
                  </a:cubicBezTo>
                  <a:cubicBezTo>
                    <a:pt x="71583" y="173336"/>
                    <a:pt x="71638" y="173719"/>
                    <a:pt x="71693" y="174158"/>
                  </a:cubicBezTo>
                  <a:cubicBezTo>
                    <a:pt x="71857" y="175530"/>
                    <a:pt x="72077" y="176956"/>
                    <a:pt x="72296" y="178327"/>
                  </a:cubicBezTo>
                  <a:cubicBezTo>
                    <a:pt x="69060" y="186171"/>
                    <a:pt x="48051" y="195277"/>
                    <a:pt x="53811" y="203176"/>
                  </a:cubicBezTo>
                  <a:close/>
                  <a:moveTo>
                    <a:pt x="65933" y="361701"/>
                  </a:moveTo>
                  <a:cubicBezTo>
                    <a:pt x="64233" y="361043"/>
                    <a:pt x="62532" y="360275"/>
                    <a:pt x="61106" y="359452"/>
                  </a:cubicBezTo>
                  <a:cubicBezTo>
                    <a:pt x="60283" y="358903"/>
                    <a:pt x="59625" y="358300"/>
                    <a:pt x="59022" y="357642"/>
                  </a:cubicBezTo>
                  <a:cubicBezTo>
                    <a:pt x="61326" y="359013"/>
                    <a:pt x="63630" y="360330"/>
                    <a:pt x="65933" y="361701"/>
                  </a:cubicBezTo>
                  <a:close/>
                  <a:moveTo>
                    <a:pt x="60777" y="380680"/>
                  </a:moveTo>
                  <a:cubicBezTo>
                    <a:pt x="60283" y="379967"/>
                    <a:pt x="59845" y="379254"/>
                    <a:pt x="59516" y="378486"/>
                  </a:cubicBezTo>
                  <a:cubicBezTo>
                    <a:pt x="57705" y="375030"/>
                    <a:pt x="56828" y="371520"/>
                    <a:pt x="56334" y="368009"/>
                  </a:cubicBezTo>
                  <a:lnTo>
                    <a:pt x="55072" y="357422"/>
                  </a:lnTo>
                  <a:cubicBezTo>
                    <a:pt x="54963" y="356654"/>
                    <a:pt x="54798" y="355832"/>
                    <a:pt x="54634" y="355064"/>
                  </a:cubicBezTo>
                  <a:cubicBezTo>
                    <a:pt x="55676" y="355667"/>
                    <a:pt x="56773" y="356270"/>
                    <a:pt x="57815" y="356874"/>
                  </a:cubicBezTo>
                  <a:cubicBezTo>
                    <a:pt x="57815" y="364992"/>
                    <a:pt x="57157" y="371574"/>
                    <a:pt x="64507" y="379309"/>
                  </a:cubicBezTo>
                  <a:cubicBezTo>
                    <a:pt x="66153" y="380954"/>
                    <a:pt x="68182" y="382764"/>
                    <a:pt x="70541" y="384520"/>
                  </a:cubicBezTo>
                  <a:cubicBezTo>
                    <a:pt x="67195" y="383258"/>
                    <a:pt x="63904" y="381996"/>
                    <a:pt x="60832" y="380680"/>
                  </a:cubicBezTo>
                  <a:close/>
                  <a:moveTo>
                    <a:pt x="75039" y="338224"/>
                  </a:moveTo>
                  <a:cubicBezTo>
                    <a:pt x="73668" y="337565"/>
                    <a:pt x="72351" y="336907"/>
                    <a:pt x="71144" y="336194"/>
                  </a:cubicBezTo>
                  <a:cubicBezTo>
                    <a:pt x="70486" y="338333"/>
                    <a:pt x="69334" y="340637"/>
                    <a:pt x="68127" y="342996"/>
                  </a:cubicBezTo>
                  <a:cubicBezTo>
                    <a:pt x="67743" y="342886"/>
                    <a:pt x="67360" y="342777"/>
                    <a:pt x="66976" y="342667"/>
                  </a:cubicBezTo>
                  <a:cubicBezTo>
                    <a:pt x="66976" y="341405"/>
                    <a:pt x="66976" y="340144"/>
                    <a:pt x="66921" y="338882"/>
                  </a:cubicBezTo>
                  <a:cubicBezTo>
                    <a:pt x="66921" y="335042"/>
                    <a:pt x="66866" y="331257"/>
                    <a:pt x="66921" y="327418"/>
                  </a:cubicBezTo>
                  <a:cubicBezTo>
                    <a:pt x="67030" y="322152"/>
                    <a:pt x="66701" y="316886"/>
                    <a:pt x="66262" y="311565"/>
                  </a:cubicBezTo>
                  <a:cubicBezTo>
                    <a:pt x="67579" y="312278"/>
                    <a:pt x="68950" y="312937"/>
                    <a:pt x="70431" y="313595"/>
                  </a:cubicBezTo>
                  <a:cubicBezTo>
                    <a:pt x="72845" y="315679"/>
                    <a:pt x="75258" y="317709"/>
                    <a:pt x="77562" y="319793"/>
                  </a:cubicBezTo>
                  <a:cubicBezTo>
                    <a:pt x="76739" y="322152"/>
                    <a:pt x="76026" y="324456"/>
                    <a:pt x="75533" y="326814"/>
                  </a:cubicBezTo>
                  <a:cubicBezTo>
                    <a:pt x="74765" y="330599"/>
                    <a:pt x="74381" y="334384"/>
                    <a:pt x="74929" y="338169"/>
                  </a:cubicBezTo>
                  <a:close/>
                  <a:moveTo>
                    <a:pt x="81402" y="341021"/>
                  </a:moveTo>
                  <a:cubicBezTo>
                    <a:pt x="81402" y="341021"/>
                    <a:pt x="81402" y="341021"/>
                    <a:pt x="81402" y="341076"/>
                  </a:cubicBezTo>
                  <a:cubicBezTo>
                    <a:pt x="79921" y="340473"/>
                    <a:pt x="78495" y="339814"/>
                    <a:pt x="77069" y="339156"/>
                  </a:cubicBezTo>
                  <a:cubicBezTo>
                    <a:pt x="76685" y="335097"/>
                    <a:pt x="77398" y="330983"/>
                    <a:pt x="78604" y="326924"/>
                  </a:cubicBezTo>
                  <a:cubicBezTo>
                    <a:pt x="79043" y="325333"/>
                    <a:pt x="79647" y="323797"/>
                    <a:pt x="80195" y="322207"/>
                  </a:cubicBezTo>
                  <a:cubicBezTo>
                    <a:pt x="82938" y="324730"/>
                    <a:pt x="85626" y="327253"/>
                    <a:pt x="88204" y="329776"/>
                  </a:cubicBezTo>
                  <a:cubicBezTo>
                    <a:pt x="83157" y="333506"/>
                    <a:pt x="79427" y="337236"/>
                    <a:pt x="81347" y="340967"/>
                  </a:cubicBezTo>
                  <a:close/>
                  <a:moveTo>
                    <a:pt x="97693" y="308109"/>
                  </a:moveTo>
                  <a:cubicBezTo>
                    <a:pt x="97693" y="308109"/>
                    <a:pt x="97254" y="307890"/>
                    <a:pt x="97035" y="307835"/>
                  </a:cubicBezTo>
                  <a:cubicBezTo>
                    <a:pt x="97254" y="307835"/>
                    <a:pt x="97474" y="307835"/>
                    <a:pt x="97748" y="307890"/>
                  </a:cubicBezTo>
                  <a:cubicBezTo>
                    <a:pt x="97748" y="307945"/>
                    <a:pt x="97748" y="308055"/>
                    <a:pt x="97693" y="308109"/>
                  </a:cubicBezTo>
                  <a:close/>
                  <a:moveTo>
                    <a:pt x="98022" y="194893"/>
                  </a:moveTo>
                  <a:cubicBezTo>
                    <a:pt x="97364" y="196593"/>
                    <a:pt x="96596" y="198294"/>
                    <a:pt x="95719" y="199994"/>
                  </a:cubicBezTo>
                  <a:cubicBezTo>
                    <a:pt x="93086" y="201036"/>
                    <a:pt x="90288" y="202079"/>
                    <a:pt x="87436" y="203121"/>
                  </a:cubicBezTo>
                  <a:cubicBezTo>
                    <a:pt x="89026" y="200927"/>
                    <a:pt x="89685" y="198568"/>
                    <a:pt x="89026" y="195880"/>
                  </a:cubicBezTo>
                  <a:cubicBezTo>
                    <a:pt x="87326" y="190504"/>
                    <a:pt x="81237" y="185348"/>
                    <a:pt x="75094" y="180357"/>
                  </a:cubicBezTo>
                  <a:cubicBezTo>
                    <a:pt x="74984" y="178711"/>
                    <a:pt x="74874" y="177066"/>
                    <a:pt x="74765" y="175420"/>
                  </a:cubicBezTo>
                  <a:cubicBezTo>
                    <a:pt x="82883" y="181454"/>
                    <a:pt x="90782" y="187543"/>
                    <a:pt x="98461" y="193686"/>
                  </a:cubicBezTo>
                  <a:cubicBezTo>
                    <a:pt x="98297" y="194125"/>
                    <a:pt x="98187" y="194509"/>
                    <a:pt x="98077" y="194948"/>
                  </a:cubicBezTo>
                  <a:close/>
                  <a:moveTo>
                    <a:pt x="100381" y="219248"/>
                  </a:moveTo>
                  <a:cubicBezTo>
                    <a:pt x="101588" y="218096"/>
                    <a:pt x="102575" y="216944"/>
                    <a:pt x="103288" y="215682"/>
                  </a:cubicBezTo>
                  <a:cubicBezTo>
                    <a:pt x="105428" y="210855"/>
                    <a:pt x="103124" y="203944"/>
                    <a:pt x="98626" y="199226"/>
                  </a:cubicBezTo>
                  <a:cubicBezTo>
                    <a:pt x="99394" y="197965"/>
                    <a:pt x="100107" y="196703"/>
                    <a:pt x="100710" y="195441"/>
                  </a:cubicBezTo>
                  <a:cubicBezTo>
                    <a:pt x="103179" y="197471"/>
                    <a:pt x="105702" y="199446"/>
                    <a:pt x="108115" y="201475"/>
                  </a:cubicBezTo>
                  <a:lnTo>
                    <a:pt x="107896" y="203944"/>
                  </a:lnTo>
                  <a:cubicBezTo>
                    <a:pt x="107512" y="209100"/>
                    <a:pt x="105757" y="214311"/>
                    <a:pt x="100875" y="219028"/>
                  </a:cubicBezTo>
                  <a:cubicBezTo>
                    <a:pt x="100710" y="219083"/>
                    <a:pt x="100546" y="219138"/>
                    <a:pt x="100381" y="219193"/>
                  </a:cubicBezTo>
                  <a:close/>
                  <a:moveTo>
                    <a:pt x="106579" y="702777"/>
                  </a:moveTo>
                  <a:cubicBezTo>
                    <a:pt x="106579" y="702777"/>
                    <a:pt x="106195" y="702558"/>
                    <a:pt x="105976" y="702448"/>
                  </a:cubicBezTo>
                  <a:cubicBezTo>
                    <a:pt x="106195" y="702448"/>
                    <a:pt x="106415" y="702503"/>
                    <a:pt x="106634" y="702558"/>
                  </a:cubicBezTo>
                  <a:cubicBezTo>
                    <a:pt x="106634" y="702613"/>
                    <a:pt x="106579" y="702667"/>
                    <a:pt x="106579" y="702777"/>
                  </a:cubicBezTo>
                  <a:close/>
                  <a:moveTo>
                    <a:pt x="112449" y="213049"/>
                  </a:moveTo>
                  <a:cubicBezTo>
                    <a:pt x="110200" y="215079"/>
                    <a:pt x="106799" y="216724"/>
                    <a:pt x="102959" y="218260"/>
                  </a:cubicBezTo>
                  <a:cubicBezTo>
                    <a:pt x="104440" y="216999"/>
                    <a:pt x="105757" y="215682"/>
                    <a:pt x="106744" y="214311"/>
                  </a:cubicBezTo>
                  <a:cubicBezTo>
                    <a:pt x="109158" y="210965"/>
                    <a:pt x="110255" y="207454"/>
                    <a:pt x="110968" y="203998"/>
                  </a:cubicBezTo>
                  <a:cubicBezTo>
                    <a:pt x="110968" y="203998"/>
                    <a:pt x="110968" y="203944"/>
                    <a:pt x="110968" y="203889"/>
                  </a:cubicBezTo>
                  <a:cubicBezTo>
                    <a:pt x="113710" y="206193"/>
                    <a:pt x="116453" y="208496"/>
                    <a:pt x="119141" y="210855"/>
                  </a:cubicBezTo>
                  <a:cubicBezTo>
                    <a:pt x="119250" y="215847"/>
                    <a:pt x="119415" y="220783"/>
                    <a:pt x="118757" y="225775"/>
                  </a:cubicBezTo>
                  <a:cubicBezTo>
                    <a:pt x="118483" y="227750"/>
                    <a:pt x="117989" y="229670"/>
                    <a:pt x="117331" y="231590"/>
                  </a:cubicBezTo>
                  <a:cubicBezTo>
                    <a:pt x="115904" y="232577"/>
                    <a:pt x="114369" y="233455"/>
                    <a:pt x="112778" y="234332"/>
                  </a:cubicBezTo>
                  <a:cubicBezTo>
                    <a:pt x="117605" y="228408"/>
                    <a:pt x="116234" y="218973"/>
                    <a:pt x="112339" y="213049"/>
                  </a:cubicBezTo>
                  <a:close/>
                  <a:moveTo>
                    <a:pt x="114314" y="257096"/>
                  </a:moveTo>
                  <a:cubicBezTo>
                    <a:pt x="117440" y="254792"/>
                    <a:pt x="119689" y="252434"/>
                    <a:pt x="120622" y="250514"/>
                  </a:cubicBezTo>
                  <a:cubicBezTo>
                    <a:pt x="123694" y="243438"/>
                    <a:pt x="122871" y="235265"/>
                    <a:pt x="121115" y="228243"/>
                  </a:cubicBezTo>
                  <a:cubicBezTo>
                    <a:pt x="121390" y="227476"/>
                    <a:pt x="121664" y="226653"/>
                    <a:pt x="121883" y="225830"/>
                  </a:cubicBezTo>
                  <a:cubicBezTo>
                    <a:pt x="122871" y="221990"/>
                    <a:pt x="123090" y="218096"/>
                    <a:pt x="123145" y="214256"/>
                  </a:cubicBezTo>
                  <a:cubicBezTo>
                    <a:pt x="130221" y="220509"/>
                    <a:pt x="136913" y="226817"/>
                    <a:pt x="143441" y="233180"/>
                  </a:cubicBezTo>
                  <a:cubicBezTo>
                    <a:pt x="143166" y="234332"/>
                    <a:pt x="142947" y="235484"/>
                    <a:pt x="142728" y="236691"/>
                  </a:cubicBezTo>
                  <a:cubicBezTo>
                    <a:pt x="137846" y="241134"/>
                    <a:pt x="133512" y="245742"/>
                    <a:pt x="129727" y="250349"/>
                  </a:cubicBezTo>
                  <a:cubicBezTo>
                    <a:pt x="129673" y="250294"/>
                    <a:pt x="129673" y="250240"/>
                    <a:pt x="129618" y="250185"/>
                  </a:cubicBezTo>
                  <a:cubicBezTo>
                    <a:pt x="126930" y="253311"/>
                    <a:pt x="121006" y="255341"/>
                    <a:pt x="114423" y="257151"/>
                  </a:cubicBezTo>
                  <a:close/>
                  <a:moveTo>
                    <a:pt x="127424" y="320397"/>
                  </a:moveTo>
                  <a:cubicBezTo>
                    <a:pt x="128795" y="316721"/>
                    <a:pt x="132799" y="314088"/>
                    <a:pt x="136749" y="311181"/>
                  </a:cubicBezTo>
                  <a:cubicBezTo>
                    <a:pt x="136749" y="311346"/>
                    <a:pt x="136639" y="311510"/>
                    <a:pt x="136584" y="311675"/>
                  </a:cubicBezTo>
                  <a:cubicBezTo>
                    <a:pt x="134390" y="318586"/>
                    <a:pt x="131812" y="325443"/>
                    <a:pt x="128192" y="332190"/>
                  </a:cubicBezTo>
                  <a:cubicBezTo>
                    <a:pt x="126711" y="328186"/>
                    <a:pt x="126162" y="324127"/>
                    <a:pt x="127424" y="320342"/>
                  </a:cubicBezTo>
                  <a:close/>
                  <a:moveTo>
                    <a:pt x="180357" y="795479"/>
                  </a:moveTo>
                  <a:lnTo>
                    <a:pt x="180357" y="795479"/>
                  </a:lnTo>
                  <a:cubicBezTo>
                    <a:pt x="179918" y="799264"/>
                    <a:pt x="179589" y="803103"/>
                    <a:pt x="179315" y="806888"/>
                  </a:cubicBezTo>
                  <a:cubicBezTo>
                    <a:pt x="174487" y="796685"/>
                    <a:pt x="165930" y="787251"/>
                    <a:pt x="154960" y="778584"/>
                  </a:cubicBezTo>
                  <a:cubicBezTo>
                    <a:pt x="148158" y="764158"/>
                    <a:pt x="141466" y="750005"/>
                    <a:pt x="138614" y="744465"/>
                  </a:cubicBezTo>
                  <a:cubicBezTo>
                    <a:pt x="134171" y="735799"/>
                    <a:pt x="128959" y="725102"/>
                    <a:pt x="133787" y="716051"/>
                  </a:cubicBezTo>
                  <a:cubicBezTo>
                    <a:pt x="136913" y="710566"/>
                    <a:pt x="145580" y="707714"/>
                    <a:pt x="151285" y="702722"/>
                  </a:cubicBezTo>
                  <a:cubicBezTo>
                    <a:pt x="151285" y="702722"/>
                    <a:pt x="151394" y="702667"/>
                    <a:pt x="151449" y="702613"/>
                  </a:cubicBezTo>
                  <a:cubicBezTo>
                    <a:pt x="152327" y="715393"/>
                    <a:pt x="155124" y="728174"/>
                    <a:pt x="160665" y="740681"/>
                  </a:cubicBezTo>
                  <a:cubicBezTo>
                    <a:pt x="160500" y="742820"/>
                    <a:pt x="160390" y="744959"/>
                    <a:pt x="160171" y="747098"/>
                  </a:cubicBezTo>
                  <a:lnTo>
                    <a:pt x="163736" y="747098"/>
                  </a:lnTo>
                  <a:cubicBezTo>
                    <a:pt x="166808" y="752968"/>
                    <a:pt x="170483" y="758782"/>
                    <a:pt x="174981" y="764542"/>
                  </a:cubicBezTo>
                  <a:cubicBezTo>
                    <a:pt x="175914" y="766516"/>
                    <a:pt x="179753" y="774251"/>
                    <a:pt x="182825" y="778913"/>
                  </a:cubicBezTo>
                  <a:cubicBezTo>
                    <a:pt x="181783" y="784453"/>
                    <a:pt x="181070" y="789993"/>
                    <a:pt x="180466" y="795534"/>
                  </a:cubicBezTo>
                  <a:close/>
                  <a:moveTo>
                    <a:pt x="187323" y="404980"/>
                  </a:moveTo>
                  <a:cubicBezTo>
                    <a:pt x="186665" y="395929"/>
                    <a:pt x="185952" y="386878"/>
                    <a:pt x="185678" y="377882"/>
                  </a:cubicBezTo>
                  <a:cubicBezTo>
                    <a:pt x="186665" y="379144"/>
                    <a:pt x="187652" y="380351"/>
                    <a:pt x="188530" y="381338"/>
                  </a:cubicBezTo>
                  <a:cubicBezTo>
                    <a:pt x="188585" y="386878"/>
                    <a:pt x="188914" y="392419"/>
                    <a:pt x="189408" y="397959"/>
                  </a:cubicBezTo>
                  <a:lnTo>
                    <a:pt x="189408" y="397959"/>
                  </a:lnTo>
                  <a:cubicBezTo>
                    <a:pt x="189737" y="401744"/>
                    <a:pt x="190121" y="405583"/>
                    <a:pt x="190614" y="409368"/>
                  </a:cubicBezTo>
                  <a:cubicBezTo>
                    <a:pt x="189627" y="407887"/>
                    <a:pt x="188530" y="406406"/>
                    <a:pt x="187323" y="404980"/>
                  </a:cubicBezTo>
                  <a:close/>
                  <a:moveTo>
                    <a:pt x="189517" y="328570"/>
                  </a:moveTo>
                  <a:cubicBezTo>
                    <a:pt x="185294" y="308823"/>
                    <a:pt x="178931" y="289240"/>
                    <a:pt x="173610" y="269548"/>
                  </a:cubicBezTo>
                  <a:cubicBezTo>
                    <a:pt x="173226" y="268067"/>
                    <a:pt x="172787" y="266586"/>
                    <a:pt x="172403" y="265105"/>
                  </a:cubicBezTo>
                  <a:cubicBezTo>
                    <a:pt x="172622" y="264940"/>
                    <a:pt x="172787" y="264776"/>
                    <a:pt x="173006" y="264611"/>
                  </a:cubicBezTo>
                  <a:cubicBezTo>
                    <a:pt x="180466" y="273388"/>
                    <a:pt x="187323" y="282329"/>
                    <a:pt x="193521" y="291270"/>
                  </a:cubicBezTo>
                  <a:cubicBezTo>
                    <a:pt x="192205" y="300869"/>
                    <a:pt x="190669" y="314966"/>
                    <a:pt x="189517" y="328570"/>
                  </a:cubicBezTo>
                  <a:close/>
                  <a:moveTo>
                    <a:pt x="201695" y="700309"/>
                  </a:moveTo>
                  <a:cubicBezTo>
                    <a:pt x="201585" y="699815"/>
                    <a:pt x="201475" y="699266"/>
                    <a:pt x="201365" y="698773"/>
                  </a:cubicBezTo>
                  <a:lnTo>
                    <a:pt x="202353" y="698334"/>
                  </a:lnTo>
                  <a:cubicBezTo>
                    <a:pt x="202133" y="698992"/>
                    <a:pt x="201969" y="699650"/>
                    <a:pt x="201749" y="700254"/>
                  </a:cubicBezTo>
                  <a:close/>
                  <a:moveTo>
                    <a:pt x="206631" y="317599"/>
                  </a:moveTo>
                  <a:cubicBezTo>
                    <a:pt x="204218" y="321110"/>
                    <a:pt x="202243" y="324620"/>
                    <a:pt x="200378" y="328131"/>
                  </a:cubicBezTo>
                  <a:cubicBezTo>
                    <a:pt x="202243" y="321987"/>
                    <a:pt x="204108" y="315899"/>
                    <a:pt x="205699" y="310468"/>
                  </a:cubicBezTo>
                  <a:cubicBezTo>
                    <a:pt x="206577" y="312004"/>
                    <a:pt x="207509" y="313595"/>
                    <a:pt x="208332" y="315131"/>
                  </a:cubicBezTo>
                  <a:cubicBezTo>
                    <a:pt x="207783" y="315954"/>
                    <a:pt x="207180" y="316776"/>
                    <a:pt x="206631" y="317599"/>
                  </a:cubicBezTo>
                  <a:close/>
                  <a:moveTo>
                    <a:pt x="211568" y="250459"/>
                  </a:moveTo>
                  <a:cubicBezTo>
                    <a:pt x="211568" y="250459"/>
                    <a:pt x="211294" y="250185"/>
                    <a:pt x="211184" y="250020"/>
                  </a:cubicBezTo>
                  <a:cubicBezTo>
                    <a:pt x="211404" y="250075"/>
                    <a:pt x="211623" y="250185"/>
                    <a:pt x="211842" y="250240"/>
                  </a:cubicBezTo>
                  <a:cubicBezTo>
                    <a:pt x="211733" y="250294"/>
                    <a:pt x="211678" y="250404"/>
                    <a:pt x="211568" y="250514"/>
                  </a:cubicBezTo>
                  <a:close/>
                  <a:moveTo>
                    <a:pt x="281615" y="215298"/>
                  </a:moveTo>
                  <a:cubicBezTo>
                    <a:pt x="280080" y="215792"/>
                    <a:pt x="278489" y="216285"/>
                    <a:pt x="276788" y="216724"/>
                  </a:cubicBezTo>
                  <a:cubicBezTo>
                    <a:pt x="278434" y="215682"/>
                    <a:pt x="279970" y="214585"/>
                    <a:pt x="281506" y="213488"/>
                  </a:cubicBezTo>
                  <a:cubicBezTo>
                    <a:pt x="281506" y="214091"/>
                    <a:pt x="281561" y="214695"/>
                    <a:pt x="281615" y="215353"/>
                  </a:cubicBezTo>
                  <a:close/>
                  <a:moveTo>
                    <a:pt x="280683" y="203340"/>
                  </a:moveTo>
                  <a:cubicBezTo>
                    <a:pt x="280738" y="203889"/>
                    <a:pt x="280793" y="204437"/>
                    <a:pt x="280848" y="204986"/>
                  </a:cubicBezTo>
                  <a:cubicBezTo>
                    <a:pt x="278818" y="205260"/>
                    <a:pt x="276679" y="205425"/>
                    <a:pt x="274539" y="205589"/>
                  </a:cubicBezTo>
                  <a:cubicBezTo>
                    <a:pt x="276788" y="204876"/>
                    <a:pt x="278818" y="204053"/>
                    <a:pt x="280683" y="203285"/>
                  </a:cubicBezTo>
                  <a:close/>
                  <a:moveTo>
                    <a:pt x="266750" y="235484"/>
                  </a:moveTo>
                  <a:cubicBezTo>
                    <a:pt x="272949" y="232083"/>
                    <a:pt x="277118" y="227914"/>
                    <a:pt x="280299" y="223800"/>
                  </a:cubicBezTo>
                  <a:cubicBezTo>
                    <a:pt x="280793" y="223252"/>
                    <a:pt x="281451" y="222594"/>
                    <a:pt x="282109" y="221880"/>
                  </a:cubicBezTo>
                  <a:cubicBezTo>
                    <a:pt x="282219" y="223581"/>
                    <a:pt x="282383" y="225227"/>
                    <a:pt x="282438" y="226927"/>
                  </a:cubicBezTo>
                  <a:cubicBezTo>
                    <a:pt x="283590" y="233729"/>
                    <a:pt x="283755" y="240585"/>
                    <a:pt x="283810" y="247442"/>
                  </a:cubicBezTo>
                  <a:cubicBezTo>
                    <a:pt x="283261" y="247826"/>
                    <a:pt x="282713" y="248155"/>
                    <a:pt x="282109" y="248539"/>
                  </a:cubicBezTo>
                  <a:cubicBezTo>
                    <a:pt x="280409" y="247771"/>
                    <a:pt x="278708" y="247003"/>
                    <a:pt x="277227" y="246180"/>
                  </a:cubicBezTo>
                  <a:cubicBezTo>
                    <a:pt x="273826" y="244315"/>
                    <a:pt x="270206" y="242505"/>
                    <a:pt x="266695" y="240640"/>
                  </a:cubicBezTo>
                  <a:cubicBezTo>
                    <a:pt x="267738" y="239708"/>
                    <a:pt x="268835" y="238775"/>
                    <a:pt x="269932" y="237898"/>
                  </a:cubicBezTo>
                  <a:cubicBezTo>
                    <a:pt x="268122" y="238336"/>
                    <a:pt x="266037" y="238775"/>
                    <a:pt x="263843" y="239159"/>
                  </a:cubicBezTo>
                  <a:cubicBezTo>
                    <a:pt x="263075" y="238775"/>
                    <a:pt x="262307" y="238336"/>
                    <a:pt x="261539" y="237952"/>
                  </a:cubicBezTo>
                  <a:cubicBezTo>
                    <a:pt x="263404" y="237184"/>
                    <a:pt x="265160" y="236417"/>
                    <a:pt x="266750" y="235539"/>
                  </a:cubicBezTo>
                  <a:close/>
                  <a:moveTo>
                    <a:pt x="260223" y="177779"/>
                  </a:moveTo>
                  <a:cubicBezTo>
                    <a:pt x="260223" y="177779"/>
                    <a:pt x="260223" y="177779"/>
                    <a:pt x="260168" y="177779"/>
                  </a:cubicBezTo>
                  <a:cubicBezTo>
                    <a:pt x="260168" y="177779"/>
                    <a:pt x="260168" y="177779"/>
                    <a:pt x="260168" y="177724"/>
                  </a:cubicBezTo>
                  <a:cubicBezTo>
                    <a:pt x="260168" y="177724"/>
                    <a:pt x="260168" y="177724"/>
                    <a:pt x="260278" y="177724"/>
                  </a:cubicBezTo>
                  <a:close/>
                  <a:moveTo>
                    <a:pt x="243493" y="165711"/>
                  </a:moveTo>
                  <a:cubicBezTo>
                    <a:pt x="243602" y="166040"/>
                    <a:pt x="243822" y="166369"/>
                    <a:pt x="243986" y="166698"/>
                  </a:cubicBezTo>
                  <a:cubicBezTo>
                    <a:pt x="243767" y="166589"/>
                    <a:pt x="243547" y="166479"/>
                    <a:pt x="243328" y="166314"/>
                  </a:cubicBezTo>
                  <a:cubicBezTo>
                    <a:pt x="243328" y="166095"/>
                    <a:pt x="243438" y="165876"/>
                    <a:pt x="243493" y="165711"/>
                  </a:cubicBezTo>
                  <a:close/>
                  <a:moveTo>
                    <a:pt x="218480" y="363292"/>
                  </a:moveTo>
                  <a:cubicBezTo>
                    <a:pt x="218973" y="362414"/>
                    <a:pt x="219412" y="361536"/>
                    <a:pt x="219851" y="360659"/>
                  </a:cubicBezTo>
                  <a:cubicBezTo>
                    <a:pt x="221113" y="362195"/>
                    <a:pt x="222648" y="363895"/>
                    <a:pt x="224349" y="365595"/>
                  </a:cubicBezTo>
                  <a:cubicBezTo>
                    <a:pt x="222319" y="364827"/>
                    <a:pt x="220345" y="364060"/>
                    <a:pt x="218425" y="363292"/>
                  </a:cubicBezTo>
                  <a:close/>
                  <a:moveTo>
                    <a:pt x="221935" y="271084"/>
                  </a:moveTo>
                  <a:cubicBezTo>
                    <a:pt x="223471" y="269493"/>
                    <a:pt x="225172" y="267957"/>
                    <a:pt x="227201" y="266531"/>
                  </a:cubicBezTo>
                  <a:cubicBezTo>
                    <a:pt x="234332" y="261704"/>
                    <a:pt x="244645" y="260058"/>
                    <a:pt x="253805" y="255999"/>
                  </a:cubicBezTo>
                  <a:cubicBezTo>
                    <a:pt x="256383" y="254902"/>
                    <a:pt x="259619" y="253585"/>
                    <a:pt x="262527" y="252050"/>
                  </a:cubicBezTo>
                  <a:cubicBezTo>
                    <a:pt x="264721" y="253695"/>
                    <a:pt x="266805" y="255396"/>
                    <a:pt x="268999" y="257041"/>
                  </a:cubicBezTo>
                  <a:cubicBezTo>
                    <a:pt x="267847" y="257809"/>
                    <a:pt x="266750" y="258577"/>
                    <a:pt x="265598" y="259290"/>
                  </a:cubicBezTo>
                  <a:cubicBezTo>
                    <a:pt x="253037" y="267463"/>
                    <a:pt x="242725" y="275966"/>
                    <a:pt x="233784" y="284687"/>
                  </a:cubicBezTo>
                  <a:cubicBezTo>
                    <a:pt x="230054" y="280135"/>
                    <a:pt x="226049" y="275582"/>
                    <a:pt x="221935" y="271084"/>
                  </a:cubicBezTo>
                  <a:close/>
                  <a:moveTo>
                    <a:pt x="266970" y="298291"/>
                  </a:moveTo>
                  <a:cubicBezTo>
                    <a:pt x="266147" y="299388"/>
                    <a:pt x="265324" y="300540"/>
                    <a:pt x="264446" y="301692"/>
                  </a:cubicBezTo>
                  <a:cubicBezTo>
                    <a:pt x="263843" y="302460"/>
                    <a:pt x="263185" y="303173"/>
                    <a:pt x="262527" y="303941"/>
                  </a:cubicBezTo>
                  <a:cubicBezTo>
                    <a:pt x="262088" y="303941"/>
                    <a:pt x="261649" y="303886"/>
                    <a:pt x="261265" y="303831"/>
                  </a:cubicBezTo>
                  <a:cubicBezTo>
                    <a:pt x="263130" y="301966"/>
                    <a:pt x="265050" y="300101"/>
                    <a:pt x="266970" y="298291"/>
                  </a:cubicBezTo>
                  <a:close/>
                  <a:moveTo>
                    <a:pt x="229286" y="393461"/>
                  </a:moveTo>
                  <a:cubicBezTo>
                    <a:pt x="229286" y="393461"/>
                    <a:pt x="229066" y="393132"/>
                    <a:pt x="228957" y="392967"/>
                  </a:cubicBezTo>
                  <a:cubicBezTo>
                    <a:pt x="229176" y="393022"/>
                    <a:pt x="229395" y="393132"/>
                    <a:pt x="229560" y="393187"/>
                  </a:cubicBezTo>
                  <a:cubicBezTo>
                    <a:pt x="229450" y="393241"/>
                    <a:pt x="229341" y="393351"/>
                    <a:pt x="229231" y="393461"/>
                  </a:cubicBezTo>
                  <a:close/>
                  <a:moveTo>
                    <a:pt x="236087" y="433284"/>
                  </a:moveTo>
                  <a:cubicBezTo>
                    <a:pt x="234497" y="428567"/>
                    <a:pt x="232632" y="423849"/>
                    <a:pt x="230657" y="419132"/>
                  </a:cubicBezTo>
                  <a:cubicBezTo>
                    <a:pt x="232412" y="417157"/>
                    <a:pt x="234442" y="415237"/>
                    <a:pt x="236746" y="413482"/>
                  </a:cubicBezTo>
                  <a:cubicBezTo>
                    <a:pt x="237349" y="420064"/>
                    <a:pt x="236581" y="426702"/>
                    <a:pt x="236142" y="433284"/>
                  </a:cubicBezTo>
                  <a:close/>
                  <a:moveTo>
                    <a:pt x="254902" y="313705"/>
                  </a:moveTo>
                  <a:cubicBezTo>
                    <a:pt x="254518" y="313101"/>
                    <a:pt x="254079" y="312498"/>
                    <a:pt x="253695" y="311840"/>
                  </a:cubicBezTo>
                  <a:cubicBezTo>
                    <a:pt x="255999" y="309261"/>
                    <a:pt x="258358" y="306738"/>
                    <a:pt x="260826" y="304270"/>
                  </a:cubicBezTo>
                  <a:cubicBezTo>
                    <a:pt x="261210" y="304325"/>
                    <a:pt x="261594" y="304434"/>
                    <a:pt x="262033" y="304489"/>
                  </a:cubicBezTo>
                  <a:cubicBezTo>
                    <a:pt x="260003" y="306903"/>
                    <a:pt x="257919" y="309371"/>
                    <a:pt x="256109" y="311840"/>
                  </a:cubicBezTo>
                  <a:cubicBezTo>
                    <a:pt x="255670" y="312443"/>
                    <a:pt x="255286" y="313101"/>
                    <a:pt x="254847" y="313705"/>
                  </a:cubicBezTo>
                  <a:close/>
                  <a:moveTo>
                    <a:pt x="257535" y="317764"/>
                  </a:moveTo>
                  <a:cubicBezTo>
                    <a:pt x="257096" y="317105"/>
                    <a:pt x="256657" y="316447"/>
                    <a:pt x="256219" y="315734"/>
                  </a:cubicBezTo>
                  <a:cubicBezTo>
                    <a:pt x="257096" y="314527"/>
                    <a:pt x="258029" y="313321"/>
                    <a:pt x="259016" y="312114"/>
                  </a:cubicBezTo>
                  <a:lnTo>
                    <a:pt x="259016" y="312004"/>
                  </a:lnTo>
                  <a:cubicBezTo>
                    <a:pt x="259619" y="312223"/>
                    <a:pt x="260168" y="312443"/>
                    <a:pt x="260662" y="312662"/>
                  </a:cubicBezTo>
                  <a:cubicBezTo>
                    <a:pt x="259400" y="314308"/>
                    <a:pt x="258303" y="315954"/>
                    <a:pt x="257480" y="317709"/>
                  </a:cubicBezTo>
                  <a:close/>
                  <a:moveTo>
                    <a:pt x="260826" y="312607"/>
                  </a:moveTo>
                  <a:cubicBezTo>
                    <a:pt x="260278" y="312443"/>
                    <a:pt x="259729" y="312223"/>
                    <a:pt x="259181" y="312059"/>
                  </a:cubicBezTo>
                  <a:lnTo>
                    <a:pt x="265269" y="305093"/>
                  </a:lnTo>
                  <a:cubicBezTo>
                    <a:pt x="265982" y="305202"/>
                    <a:pt x="266695" y="305367"/>
                    <a:pt x="267409" y="305477"/>
                  </a:cubicBezTo>
                  <a:cubicBezTo>
                    <a:pt x="264940" y="307890"/>
                    <a:pt x="262691" y="310249"/>
                    <a:pt x="260826" y="312607"/>
                  </a:cubicBezTo>
                  <a:close/>
                  <a:moveTo>
                    <a:pt x="276459" y="308274"/>
                  </a:moveTo>
                  <a:cubicBezTo>
                    <a:pt x="276295" y="308768"/>
                    <a:pt x="276240" y="309207"/>
                    <a:pt x="276075" y="309700"/>
                  </a:cubicBezTo>
                  <a:cubicBezTo>
                    <a:pt x="274759" y="308713"/>
                    <a:pt x="273607" y="307726"/>
                    <a:pt x="272674" y="306683"/>
                  </a:cubicBezTo>
                  <a:cubicBezTo>
                    <a:pt x="274046" y="306958"/>
                    <a:pt x="275362" y="307287"/>
                    <a:pt x="276734" y="307616"/>
                  </a:cubicBezTo>
                  <a:cubicBezTo>
                    <a:pt x="276679" y="307835"/>
                    <a:pt x="276514" y="308055"/>
                    <a:pt x="276459" y="308274"/>
                  </a:cubicBezTo>
                  <a:close/>
                  <a:moveTo>
                    <a:pt x="277337" y="310523"/>
                  </a:moveTo>
                  <a:cubicBezTo>
                    <a:pt x="277337" y="310523"/>
                    <a:pt x="277501" y="310084"/>
                    <a:pt x="277611" y="309920"/>
                  </a:cubicBezTo>
                  <a:cubicBezTo>
                    <a:pt x="277666" y="310249"/>
                    <a:pt x="277831" y="310578"/>
                    <a:pt x="277940" y="310907"/>
                  </a:cubicBezTo>
                  <a:cubicBezTo>
                    <a:pt x="277721" y="310797"/>
                    <a:pt x="277556" y="310633"/>
                    <a:pt x="277392" y="310523"/>
                  </a:cubicBezTo>
                  <a:close/>
                  <a:moveTo>
                    <a:pt x="283151" y="297029"/>
                  </a:moveTo>
                  <a:cubicBezTo>
                    <a:pt x="282658" y="297632"/>
                    <a:pt x="282219" y="298236"/>
                    <a:pt x="281780" y="298839"/>
                  </a:cubicBezTo>
                  <a:cubicBezTo>
                    <a:pt x="279586" y="300814"/>
                    <a:pt x="277995" y="302789"/>
                    <a:pt x="277611" y="304818"/>
                  </a:cubicBezTo>
                  <a:cubicBezTo>
                    <a:pt x="277611" y="304928"/>
                    <a:pt x="277611" y="305038"/>
                    <a:pt x="277611" y="305147"/>
                  </a:cubicBezTo>
                  <a:cubicBezTo>
                    <a:pt x="275636" y="304983"/>
                    <a:pt x="273607" y="304763"/>
                    <a:pt x="271523" y="304599"/>
                  </a:cubicBezTo>
                  <a:cubicBezTo>
                    <a:pt x="271248" y="303612"/>
                    <a:pt x="271303" y="302624"/>
                    <a:pt x="271468" y="301417"/>
                  </a:cubicBezTo>
                  <a:cubicBezTo>
                    <a:pt x="270480" y="302405"/>
                    <a:pt x="269438" y="303392"/>
                    <a:pt x="268506" y="304325"/>
                  </a:cubicBezTo>
                  <a:cubicBezTo>
                    <a:pt x="267683" y="304270"/>
                    <a:pt x="266915" y="304215"/>
                    <a:pt x="266092" y="304105"/>
                  </a:cubicBezTo>
                  <a:lnTo>
                    <a:pt x="267902" y="302021"/>
                  </a:lnTo>
                  <a:cubicBezTo>
                    <a:pt x="270864" y="298620"/>
                    <a:pt x="273113" y="295164"/>
                    <a:pt x="275691" y="291818"/>
                  </a:cubicBezTo>
                  <a:cubicBezTo>
                    <a:pt x="276295" y="290940"/>
                    <a:pt x="276953" y="290008"/>
                    <a:pt x="277556" y="289130"/>
                  </a:cubicBezTo>
                  <a:cubicBezTo>
                    <a:pt x="280134" y="286991"/>
                    <a:pt x="282767" y="284907"/>
                    <a:pt x="285400" y="282767"/>
                  </a:cubicBezTo>
                  <a:cubicBezTo>
                    <a:pt x="285455" y="286552"/>
                    <a:pt x="285510" y="290392"/>
                    <a:pt x="285565" y="294177"/>
                  </a:cubicBezTo>
                  <a:cubicBezTo>
                    <a:pt x="284742" y="295109"/>
                    <a:pt x="283919" y="296042"/>
                    <a:pt x="283151" y="296974"/>
                  </a:cubicBezTo>
                  <a:close/>
                  <a:moveTo>
                    <a:pt x="303941" y="235100"/>
                  </a:moveTo>
                  <a:cubicBezTo>
                    <a:pt x="303666" y="234003"/>
                    <a:pt x="303337" y="232906"/>
                    <a:pt x="303063" y="231809"/>
                  </a:cubicBezTo>
                  <a:cubicBezTo>
                    <a:pt x="303173" y="231809"/>
                    <a:pt x="303282" y="231864"/>
                    <a:pt x="303392" y="231919"/>
                  </a:cubicBezTo>
                  <a:cubicBezTo>
                    <a:pt x="304654" y="232412"/>
                    <a:pt x="305751" y="232906"/>
                    <a:pt x="306958" y="233400"/>
                  </a:cubicBezTo>
                  <a:cubicBezTo>
                    <a:pt x="305970" y="233948"/>
                    <a:pt x="304983" y="234551"/>
                    <a:pt x="303996" y="235100"/>
                  </a:cubicBezTo>
                  <a:close/>
                  <a:moveTo>
                    <a:pt x="327582" y="249801"/>
                  </a:moveTo>
                  <a:cubicBezTo>
                    <a:pt x="327143" y="250349"/>
                    <a:pt x="326650" y="250843"/>
                    <a:pt x="326211" y="251391"/>
                  </a:cubicBezTo>
                  <a:cubicBezTo>
                    <a:pt x="326046" y="251282"/>
                    <a:pt x="325882" y="251227"/>
                    <a:pt x="325717" y="251172"/>
                  </a:cubicBezTo>
                  <a:cubicBezTo>
                    <a:pt x="326321" y="250733"/>
                    <a:pt x="326924" y="250240"/>
                    <a:pt x="327582" y="249801"/>
                  </a:cubicBezTo>
                  <a:close/>
                  <a:moveTo>
                    <a:pt x="310797" y="263788"/>
                  </a:moveTo>
                  <a:cubicBezTo>
                    <a:pt x="310742" y="263404"/>
                    <a:pt x="310633" y="263020"/>
                    <a:pt x="310523" y="262581"/>
                  </a:cubicBezTo>
                  <a:cubicBezTo>
                    <a:pt x="315131" y="259016"/>
                    <a:pt x="319903" y="255396"/>
                    <a:pt x="324785" y="251830"/>
                  </a:cubicBezTo>
                  <a:cubicBezTo>
                    <a:pt x="325059" y="251940"/>
                    <a:pt x="325278" y="252105"/>
                    <a:pt x="325553" y="252214"/>
                  </a:cubicBezTo>
                  <a:cubicBezTo>
                    <a:pt x="325004" y="252873"/>
                    <a:pt x="324511" y="253476"/>
                    <a:pt x="323907" y="254134"/>
                  </a:cubicBezTo>
                  <a:cubicBezTo>
                    <a:pt x="320451" y="258193"/>
                    <a:pt x="316612" y="262143"/>
                    <a:pt x="312717" y="266092"/>
                  </a:cubicBezTo>
                  <a:cubicBezTo>
                    <a:pt x="311620" y="265379"/>
                    <a:pt x="310633" y="264611"/>
                    <a:pt x="310742" y="263733"/>
                  </a:cubicBezTo>
                  <a:close/>
                  <a:moveTo>
                    <a:pt x="327143" y="254573"/>
                  </a:moveTo>
                  <a:cubicBezTo>
                    <a:pt x="327418" y="254189"/>
                    <a:pt x="327692" y="253805"/>
                    <a:pt x="328021" y="253476"/>
                  </a:cubicBezTo>
                  <a:cubicBezTo>
                    <a:pt x="328570" y="253750"/>
                    <a:pt x="329173" y="254024"/>
                    <a:pt x="329722" y="254299"/>
                  </a:cubicBezTo>
                  <a:cubicBezTo>
                    <a:pt x="333122" y="256164"/>
                    <a:pt x="336359" y="258083"/>
                    <a:pt x="339376" y="260058"/>
                  </a:cubicBezTo>
                  <a:cubicBezTo>
                    <a:pt x="337346" y="261484"/>
                    <a:pt x="335262" y="262911"/>
                    <a:pt x="333177" y="264337"/>
                  </a:cubicBezTo>
                  <a:cubicBezTo>
                    <a:pt x="332464" y="264062"/>
                    <a:pt x="331806" y="263788"/>
                    <a:pt x="331038" y="263569"/>
                  </a:cubicBezTo>
                  <a:cubicBezTo>
                    <a:pt x="331696" y="263843"/>
                    <a:pt x="332355" y="264172"/>
                    <a:pt x="333013" y="264446"/>
                  </a:cubicBezTo>
                  <a:cubicBezTo>
                    <a:pt x="329392" y="266915"/>
                    <a:pt x="325772" y="269328"/>
                    <a:pt x="322262" y="271852"/>
                  </a:cubicBezTo>
                  <a:cubicBezTo>
                    <a:pt x="319958" y="270425"/>
                    <a:pt x="317709" y="269054"/>
                    <a:pt x="315295" y="267628"/>
                  </a:cubicBezTo>
                  <a:cubicBezTo>
                    <a:pt x="319464" y="263295"/>
                    <a:pt x="323468" y="258961"/>
                    <a:pt x="327198" y="254518"/>
                  </a:cubicBezTo>
                  <a:close/>
                  <a:moveTo>
                    <a:pt x="321658" y="345410"/>
                  </a:moveTo>
                  <a:cubicBezTo>
                    <a:pt x="322042" y="345684"/>
                    <a:pt x="322426" y="345903"/>
                    <a:pt x="322810" y="346177"/>
                  </a:cubicBezTo>
                  <a:cubicBezTo>
                    <a:pt x="322481" y="346397"/>
                    <a:pt x="322097" y="346616"/>
                    <a:pt x="321823" y="346836"/>
                  </a:cubicBezTo>
                  <a:cubicBezTo>
                    <a:pt x="321823" y="346342"/>
                    <a:pt x="321713" y="345903"/>
                    <a:pt x="321658" y="345410"/>
                  </a:cubicBezTo>
                  <a:close/>
                  <a:moveTo>
                    <a:pt x="322371" y="354570"/>
                  </a:moveTo>
                  <a:cubicBezTo>
                    <a:pt x="322371" y="352595"/>
                    <a:pt x="322152" y="350621"/>
                    <a:pt x="321987" y="348701"/>
                  </a:cubicBezTo>
                  <a:cubicBezTo>
                    <a:pt x="322591" y="348372"/>
                    <a:pt x="323194" y="348042"/>
                    <a:pt x="323797" y="347713"/>
                  </a:cubicBezTo>
                  <a:cubicBezTo>
                    <a:pt x="323359" y="350017"/>
                    <a:pt x="322920" y="352266"/>
                    <a:pt x="322426" y="354570"/>
                  </a:cubicBezTo>
                  <a:close/>
                  <a:moveTo>
                    <a:pt x="324291" y="345026"/>
                  </a:moveTo>
                  <a:cubicBezTo>
                    <a:pt x="323359" y="344367"/>
                    <a:pt x="322426" y="343709"/>
                    <a:pt x="321494" y="343051"/>
                  </a:cubicBezTo>
                  <a:cubicBezTo>
                    <a:pt x="321439" y="342502"/>
                    <a:pt x="321384" y="341954"/>
                    <a:pt x="321329" y="341350"/>
                  </a:cubicBezTo>
                  <a:cubicBezTo>
                    <a:pt x="322755" y="340363"/>
                    <a:pt x="324127" y="339376"/>
                    <a:pt x="325443" y="338388"/>
                  </a:cubicBezTo>
                  <a:cubicBezTo>
                    <a:pt x="325059" y="340582"/>
                    <a:pt x="324730" y="342777"/>
                    <a:pt x="324346" y="344971"/>
                  </a:cubicBezTo>
                  <a:close/>
                  <a:moveTo>
                    <a:pt x="326924" y="329667"/>
                  </a:moveTo>
                  <a:cubicBezTo>
                    <a:pt x="326485" y="329776"/>
                    <a:pt x="326046" y="329831"/>
                    <a:pt x="325553" y="329941"/>
                  </a:cubicBezTo>
                  <a:cubicBezTo>
                    <a:pt x="325553" y="329941"/>
                    <a:pt x="325443" y="329831"/>
                    <a:pt x="325443" y="329776"/>
                  </a:cubicBezTo>
                  <a:cubicBezTo>
                    <a:pt x="325992" y="329557"/>
                    <a:pt x="326485" y="329283"/>
                    <a:pt x="327034" y="329063"/>
                  </a:cubicBezTo>
                  <a:cubicBezTo>
                    <a:pt x="327034" y="329283"/>
                    <a:pt x="326924" y="329447"/>
                    <a:pt x="326869" y="329667"/>
                  </a:cubicBezTo>
                  <a:close/>
                  <a:moveTo>
                    <a:pt x="338772" y="277172"/>
                  </a:moveTo>
                  <a:cubicBezTo>
                    <a:pt x="337017" y="277721"/>
                    <a:pt x="335207" y="278269"/>
                    <a:pt x="333397" y="278818"/>
                  </a:cubicBezTo>
                  <a:cubicBezTo>
                    <a:pt x="330435" y="276898"/>
                    <a:pt x="327418" y="274978"/>
                    <a:pt x="324346" y="273113"/>
                  </a:cubicBezTo>
                  <a:cubicBezTo>
                    <a:pt x="328021" y="270590"/>
                    <a:pt x="331751" y="268122"/>
                    <a:pt x="335536" y="265598"/>
                  </a:cubicBezTo>
                  <a:cubicBezTo>
                    <a:pt x="337511" y="266586"/>
                    <a:pt x="339321" y="267573"/>
                    <a:pt x="341021" y="268615"/>
                  </a:cubicBezTo>
                  <a:cubicBezTo>
                    <a:pt x="340253" y="271468"/>
                    <a:pt x="339485" y="274320"/>
                    <a:pt x="338772" y="277172"/>
                  </a:cubicBezTo>
                  <a:close/>
                  <a:moveTo>
                    <a:pt x="341296" y="267793"/>
                  </a:moveTo>
                  <a:cubicBezTo>
                    <a:pt x="339595" y="266970"/>
                    <a:pt x="337785" y="266147"/>
                    <a:pt x="335920" y="265434"/>
                  </a:cubicBezTo>
                  <a:cubicBezTo>
                    <a:pt x="337840" y="264172"/>
                    <a:pt x="339760" y="262911"/>
                    <a:pt x="341625" y="261649"/>
                  </a:cubicBezTo>
                  <a:cubicBezTo>
                    <a:pt x="342009" y="261923"/>
                    <a:pt x="342338" y="262197"/>
                    <a:pt x="342722" y="262472"/>
                  </a:cubicBezTo>
                  <a:cubicBezTo>
                    <a:pt x="342228" y="264282"/>
                    <a:pt x="341789" y="266037"/>
                    <a:pt x="341296" y="267847"/>
                  </a:cubicBezTo>
                  <a:close/>
                  <a:moveTo>
                    <a:pt x="343270" y="260607"/>
                  </a:moveTo>
                  <a:cubicBezTo>
                    <a:pt x="343270" y="260607"/>
                    <a:pt x="343215" y="260607"/>
                    <a:pt x="343161" y="260552"/>
                  </a:cubicBezTo>
                  <a:cubicBezTo>
                    <a:pt x="343215" y="260552"/>
                    <a:pt x="343270" y="260497"/>
                    <a:pt x="343325" y="260442"/>
                  </a:cubicBezTo>
                  <a:cubicBezTo>
                    <a:pt x="343325" y="260497"/>
                    <a:pt x="343325" y="260552"/>
                    <a:pt x="343325" y="260607"/>
                  </a:cubicBezTo>
                  <a:close/>
                  <a:moveTo>
                    <a:pt x="340802" y="259016"/>
                  </a:moveTo>
                  <a:cubicBezTo>
                    <a:pt x="337895" y="257206"/>
                    <a:pt x="334768" y="255451"/>
                    <a:pt x="331422" y="253750"/>
                  </a:cubicBezTo>
                  <a:cubicBezTo>
                    <a:pt x="330544" y="253311"/>
                    <a:pt x="329612" y="252927"/>
                    <a:pt x="328734" y="252543"/>
                  </a:cubicBezTo>
                  <a:cubicBezTo>
                    <a:pt x="329941" y="251007"/>
                    <a:pt x="331148" y="249417"/>
                    <a:pt x="332245" y="247826"/>
                  </a:cubicBezTo>
                  <a:cubicBezTo>
                    <a:pt x="336249" y="250788"/>
                    <a:pt x="339979" y="253860"/>
                    <a:pt x="343654" y="256932"/>
                  </a:cubicBezTo>
                  <a:cubicBezTo>
                    <a:pt x="342722" y="257645"/>
                    <a:pt x="341734" y="258358"/>
                    <a:pt x="340747" y="259071"/>
                  </a:cubicBezTo>
                  <a:close/>
                  <a:moveTo>
                    <a:pt x="344751" y="255286"/>
                  </a:moveTo>
                  <a:cubicBezTo>
                    <a:pt x="341076" y="252324"/>
                    <a:pt x="337236" y="249417"/>
                    <a:pt x="333177" y="246510"/>
                  </a:cubicBezTo>
                  <a:cubicBezTo>
                    <a:pt x="333452" y="246126"/>
                    <a:pt x="333726" y="245687"/>
                    <a:pt x="334000" y="245303"/>
                  </a:cubicBezTo>
                  <a:cubicBezTo>
                    <a:pt x="338224" y="242396"/>
                    <a:pt x="342557" y="239543"/>
                    <a:pt x="346945" y="236691"/>
                  </a:cubicBezTo>
                  <a:cubicBezTo>
                    <a:pt x="347439" y="237075"/>
                    <a:pt x="347988" y="237459"/>
                    <a:pt x="348481" y="237843"/>
                  </a:cubicBezTo>
                  <a:cubicBezTo>
                    <a:pt x="348865" y="238117"/>
                    <a:pt x="349194" y="238446"/>
                    <a:pt x="349578" y="238720"/>
                  </a:cubicBezTo>
                  <a:cubicBezTo>
                    <a:pt x="347933" y="244206"/>
                    <a:pt x="346342" y="249746"/>
                    <a:pt x="344751" y="255286"/>
                  </a:cubicBezTo>
                  <a:close/>
                  <a:moveTo>
                    <a:pt x="350182" y="236691"/>
                  </a:moveTo>
                  <a:cubicBezTo>
                    <a:pt x="349688" y="236307"/>
                    <a:pt x="349194" y="235923"/>
                    <a:pt x="348756" y="235594"/>
                  </a:cubicBezTo>
                  <a:cubicBezTo>
                    <a:pt x="349469" y="235155"/>
                    <a:pt x="350182" y="234716"/>
                    <a:pt x="350950" y="234222"/>
                  </a:cubicBezTo>
                  <a:cubicBezTo>
                    <a:pt x="350675" y="235045"/>
                    <a:pt x="350456" y="235868"/>
                    <a:pt x="350182" y="236691"/>
                  </a:cubicBezTo>
                  <a:close/>
                  <a:moveTo>
                    <a:pt x="382380" y="216999"/>
                  </a:moveTo>
                  <a:cubicBezTo>
                    <a:pt x="384849" y="215792"/>
                    <a:pt x="387372" y="214640"/>
                    <a:pt x="389895" y="213488"/>
                  </a:cubicBezTo>
                  <a:lnTo>
                    <a:pt x="382655" y="221167"/>
                  </a:lnTo>
                  <a:cubicBezTo>
                    <a:pt x="382655" y="221167"/>
                    <a:pt x="382380" y="221497"/>
                    <a:pt x="382216" y="221606"/>
                  </a:cubicBezTo>
                  <a:cubicBezTo>
                    <a:pt x="382271" y="220070"/>
                    <a:pt x="382271" y="218534"/>
                    <a:pt x="382380" y="216944"/>
                  </a:cubicBezTo>
                  <a:close/>
                  <a:moveTo>
                    <a:pt x="381777" y="237843"/>
                  </a:moveTo>
                  <a:cubicBezTo>
                    <a:pt x="381777" y="233290"/>
                    <a:pt x="381997" y="228737"/>
                    <a:pt x="382161" y="224184"/>
                  </a:cubicBezTo>
                  <a:cubicBezTo>
                    <a:pt x="382929" y="223252"/>
                    <a:pt x="383752" y="222374"/>
                    <a:pt x="384520" y="221442"/>
                  </a:cubicBezTo>
                  <a:cubicBezTo>
                    <a:pt x="386714" y="218644"/>
                    <a:pt x="388853" y="215847"/>
                    <a:pt x="390992" y="213049"/>
                  </a:cubicBezTo>
                  <a:cubicBezTo>
                    <a:pt x="395271" y="211129"/>
                    <a:pt x="399659" y="209319"/>
                    <a:pt x="404212" y="207509"/>
                  </a:cubicBezTo>
                  <a:cubicBezTo>
                    <a:pt x="404322" y="209319"/>
                    <a:pt x="404541" y="211184"/>
                    <a:pt x="404925" y="212994"/>
                  </a:cubicBezTo>
                  <a:cubicBezTo>
                    <a:pt x="405090" y="219083"/>
                    <a:pt x="405145" y="225172"/>
                    <a:pt x="405309" y="231260"/>
                  </a:cubicBezTo>
                  <a:cubicBezTo>
                    <a:pt x="400153" y="234387"/>
                    <a:pt x="395216" y="237514"/>
                    <a:pt x="390389" y="240695"/>
                  </a:cubicBezTo>
                  <a:cubicBezTo>
                    <a:pt x="388305" y="237184"/>
                    <a:pt x="386604" y="233674"/>
                    <a:pt x="385452" y="230054"/>
                  </a:cubicBezTo>
                  <a:lnTo>
                    <a:pt x="385452" y="230054"/>
                  </a:lnTo>
                  <a:cubicBezTo>
                    <a:pt x="385452" y="228243"/>
                    <a:pt x="384739" y="226433"/>
                    <a:pt x="384629" y="224623"/>
                  </a:cubicBezTo>
                  <a:cubicBezTo>
                    <a:pt x="384355" y="226433"/>
                    <a:pt x="384794" y="228298"/>
                    <a:pt x="384575" y="230108"/>
                  </a:cubicBezTo>
                  <a:lnTo>
                    <a:pt x="384575" y="230108"/>
                  </a:lnTo>
                  <a:cubicBezTo>
                    <a:pt x="384575" y="230108"/>
                    <a:pt x="384575" y="230108"/>
                    <a:pt x="384575" y="230108"/>
                  </a:cubicBezTo>
                  <a:cubicBezTo>
                    <a:pt x="385233" y="234058"/>
                    <a:pt x="386769" y="237898"/>
                    <a:pt x="388798" y="241737"/>
                  </a:cubicBezTo>
                  <a:cubicBezTo>
                    <a:pt x="388030" y="242231"/>
                    <a:pt x="387262" y="242725"/>
                    <a:pt x="386549" y="243218"/>
                  </a:cubicBezTo>
                  <a:cubicBezTo>
                    <a:pt x="384959" y="244261"/>
                    <a:pt x="383532" y="245358"/>
                    <a:pt x="382051" y="246455"/>
                  </a:cubicBezTo>
                  <a:cubicBezTo>
                    <a:pt x="381997" y="243602"/>
                    <a:pt x="381777" y="240695"/>
                    <a:pt x="381832" y="237843"/>
                  </a:cubicBezTo>
                  <a:close/>
                  <a:moveTo>
                    <a:pt x="382051" y="249526"/>
                  </a:moveTo>
                  <a:cubicBezTo>
                    <a:pt x="384575" y="247716"/>
                    <a:pt x="387153" y="245851"/>
                    <a:pt x="389895" y="244096"/>
                  </a:cubicBezTo>
                  <a:cubicBezTo>
                    <a:pt x="389895" y="244096"/>
                    <a:pt x="389950" y="244096"/>
                    <a:pt x="390005" y="244041"/>
                  </a:cubicBezTo>
                  <a:cubicBezTo>
                    <a:pt x="390389" y="244699"/>
                    <a:pt x="390773" y="245358"/>
                    <a:pt x="391157" y="246071"/>
                  </a:cubicBezTo>
                  <a:cubicBezTo>
                    <a:pt x="394448" y="251117"/>
                    <a:pt x="398233" y="256164"/>
                    <a:pt x="402347" y="261100"/>
                  </a:cubicBezTo>
                  <a:cubicBezTo>
                    <a:pt x="401031" y="261978"/>
                    <a:pt x="399659" y="262856"/>
                    <a:pt x="398343" y="263733"/>
                  </a:cubicBezTo>
                  <a:cubicBezTo>
                    <a:pt x="397739" y="263130"/>
                    <a:pt x="397246" y="262527"/>
                    <a:pt x="396587" y="261923"/>
                  </a:cubicBezTo>
                  <a:cubicBezTo>
                    <a:pt x="392254" y="257809"/>
                    <a:pt x="386878" y="253915"/>
                    <a:pt x="382051" y="249910"/>
                  </a:cubicBezTo>
                  <a:cubicBezTo>
                    <a:pt x="382051" y="249801"/>
                    <a:pt x="382051" y="249691"/>
                    <a:pt x="382051" y="249526"/>
                  </a:cubicBezTo>
                  <a:close/>
                  <a:moveTo>
                    <a:pt x="382161" y="252324"/>
                  </a:moveTo>
                  <a:cubicBezTo>
                    <a:pt x="386385" y="255615"/>
                    <a:pt x="390828" y="258906"/>
                    <a:pt x="394668" y="262252"/>
                  </a:cubicBezTo>
                  <a:cubicBezTo>
                    <a:pt x="395545" y="263020"/>
                    <a:pt x="396313" y="263788"/>
                    <a:pt x="397136" y="264501"/>
                  </a:cubicBezTo>
                  <a:cubicBezTo>
                    <a:pt x="396039" y="265214"/>
                    <a:pt x="394942" y="265982"/>
                    <a:pt x="393845" y="266695"/>
                  </a:cubicBezTo>
                  <a:cubicBezTo>
                    <a:pt x="390608" y="265269"/>
                    <a:pt x="386604" y="263953"/>
                    <a:pt x="382764" y="262636"/>
                  </a:cubicBezTo>
                  <a:cubicBezTo>
                    <a:pt x="382490" y="259181"/>
                    <a:pt x="382326" y="255725"/>
                    <a:pt x="382161" y="252324"/>
                  </a:cubicBezTo>
                  <a:close/>
                  <a:moveTo>
                    <a:pt x="391047" y="320122"/>
                  </a:moveTo>
                  <a:cubicBezTo>
                    <a:pt x="390444" y="319299"/>
                    <a:pt x="390224" y="318477"/>
                    <a:pt x="390115" y="317599"/>
                  </a:cubicBezTo>
                  <a:cubicBezTo>
                    <a:pt x="392035" y="319025"/>
                    <a:pt x="394119" y="320397"/>
                    <a:pt x="396258" y="321768"/>
                  </a:cubicBezTo>
                  <a:cubicBezTo>
                    <a:pt x="394338" y="321329"/>
                    <a:pt x="392638" y="320780"/>
                    <a:pt x="391047" y="320122"/>
                  </a:cubicBezTo>
                  <a:close/>
                  <a:moveTo>
                    <a:pt x="389402" y="312991"/>
                  </a:moveTo>
                  <a:cubicBezTo>
                    <a:pt x="389237" y="312059"/>
                    <a:pt x="389127" y="311181"/>
                    <a:pt x="388963" y="310304"/>
                  </a:cubicBezTo>
                  <a:cubicBezTo>
                    <a:pt x="388963" y="310304"/>
                    <a:pt x="389018" y="310358"/>
                    <a:pt x="389073" y="310413"/>
                  </a:cubicBezTo>
                  <a:cubicBezTo>
                    <a:pt x="390938" y="311510"/>
                    <a:pt x="393954" y="312772"/>
                    <a:pt x="397520" y="313869"/>
                  </a:cubicBezTo>
                  <a:cubicBezTo>
                    <a:pt x="394668" y="313705"/>
                    <a:pt x="391925" y="313430"/>
                    <a:pt x="389347" y="312991"/>
                  </a:cubicBezTo>
                  <a:close/>
                  <a:moveTo>
                    <a:pt x="401031" y="271358"/>
                  </a:moveTo>
                  <a:cubicBezTo>
                    <a:pt x="401031" y="271358"/>
                    <a:pt x="400592" y="271632"/>
                    <a:pt x="400317" y="271742"/>
                  </a:cubicBezTo>
                  <a:cubicBezTo>
                    <a:pt x="399879" y="270371"/>
                    <a:pt x="398452" y="269164"/>
                    <a:pt x="396423" y="268067"/>
                  </a:cubicBezTo>
                  <a:cubicBezTo>
                    <a:pt x="397301" y="267463"/>
                    <a:pt x="398123" y="266915"/>
                    <a:pt x="398946" y="266311"/>
                  </a:cubicBezTo>
                  <a:cubicBezTo>
                    <a:pt x="400208" y="267628"/>
                    <a:pt x="401305" y="268944"/>
                    <a:pt x="402292" y="270261"/>
                  </a:cubicBezTo>
                  <a:cubicBezTo>
                    <a:pt x="401908" y="270645"/>
                    <a:pt x="401469" y="271029"/>
                    <a:pt x="401031" y="271413"/>
                  </a:cubicBezTo>
                  <a:close/>
                  <a:moveTo>
                    <a:pt x="405528" y="268341"/>
                  </a:moveTo>
                  <a:cubicBezTo>
                    <a:pt x="405199" y="268122"/>
                    <a:pt x="404925" y="267847"/>
                    <a:pt x="404651" y="267628"/>
                  </a:cubicBezTo>
                  <a:cubicBezTo>
                    <a:pt x="404267" y="268231"/>
                    <a:pt x="403718" y="268835"/>
                    <a:pt x="403170" y="269383"/>
                  </a:cubicBezTo>
                  <a:cubicBezTo>
                    <a:pt x="402292" y="268067"/>
                    <a:pt x="401305" y="266750"/>
                    <a:pt x="400153" y="265489"/>
                  </a:cubicBezTo>
                  <a:cubicBezTo>
                    <a:pt x="401414" y="264611"/>
                    <a:pt x="402621" y="263733"/>
                    <a:pt x="403938" y="262911"/>
                  </a:cubicBezTo>
                  <a:cubicBezTo>
                    <a:pt x="404486" y="263569"/>
                    <a:pt x="405035" y="264227"/>
                    <a:pt x="405583" y="264885"/>
                  </a:cubicBezTo>
                  <a:cubicBezTo>
                    <a:pt x="405583" y="266037"/>
                    <a:pt x="405583" y="267134"/>
                    <a:pt x="405583" y="268286"/>
                  </a:cubicBezTo>
                  <a:close/>
                  <a:moveTo>
                    <a:pt x="404267" y="259839"/>
                  </a:moveTo>
                  <a:cubicBezTo>
                    <a:pt x="400537" y="255176"/>
                    <a:pt x="396642" y="250514"/>
                    <a:pt x="393516" y="245742"/>
                  </a:cubicBezTo>
                  <a:cubicBezTo>
                    <a:pt x="392857" y="244809"/>
                    <a:pt x="392254" y="243877"/>
                    <a:pt x="391651" y="242889"/>
                  </a:cubicBezTo>
                  <a:cubicBezTo>
                    <a:pt x="396039" y="239872"/>
                    <a:pt x="400592" y="236910"/>
                    <a:pt x="405309" y="233948"/>
                  </a:cubicBezTo>
                  <a:cubicBezTo>
                    <a:pt x="405474" y="242286"/>
                    <a:pt x="405528" y="250678"/>
                    <a:pt x="405583" y="259016"/>
                  </a:cubicBezTo>
                  <a:cubicBezTo>
                    <a:pt x="405145" y="259290"/>
                    <a:pt x="404761" y="259565"/>
                    <a:pt x="404322" y="259784"/>
                  </a:cubicBezTo>
                  <a:close/>
                  <a:moveTo>
                    <a:pt x="448917" y="297523"/>
                  </a:moveTo>
                  <a:cubicBezTo>
                    <a:pt x="448204" y="296151"/>
                    <a:pt x="447491" y="294835"/>
                    <a:pt x="446833" y="293464"/>
                  </a:cubicBezTo>
                  <a:cubicBezTo>
                    <a:pt x="444858" y="289789"/>
                    <a:pt x="443103" y="286113"/>
                    <a:pt x="441677" y="282438"/>
                  </a:cubicBezTo>
                  <a:cubicBezTo>
                    <a:pt x="441402" y="281725"/>
                    <a:pt x="441293" y="281012"/>
                    <a:pt x="441018" y="280354"/>
                  </a:cubicBezTo>
                  <a:cubicBezTo>
                    <a:pt x="443158" y="281286"/>
                    <a:pt x="445297" y="282219"/>
                    <a:pt x="447381" y="283151"/>
                  </a:cubicBezTo>
                  <a:cubicBezTo>
                    <a:pt x="447930" y="287924"/>
                    <a:pt x="448424" y="292751"/>
                    <a:pt x="448862" y="297523"/>
                  </a:cubicBezTo>
                  <a:close/>
                  <a:moveTo>
                    <a:pt x="411946" y="204602"/>
                  </a:moveTo>
                  <a:cubicBezTo>
                    <a:pt x="419132" y="201969"/>
                    <a:pt x="426647" y="199500"/>
                    <a:pt x="434546" y="197197"/>
                  </a:cubicBezTo>
                  <a:cubicBezTo>
                    <a:pt x="435533" y="202846"/>
                    <a:pt x="436520" y="208442"/>
                    <a:pt x="437453" y="214091"/>
                  </a:cubicBezTo>
                  <a:cubicBezTo>
                    <a:pt x="433339" y="216066"/>
                    <a:pt x="429280" y="218041"/>
                    <a:pt x="425385" y="220070"/>
                  </a:cubicBezTo>
                  <a:cubicBezTo>
                    <a:pt x="423027" y="221277"/>
                    <a:pt x="420832" y="222484"/>
                    <a:pt x="418583" y="223691"/>
                  </a:cubicBezTo>
                  <a:cubicBezTo>
                    <a:pt x="416554" y="217328"/>
                    <a:pt x="414360" y="210965"/>
                    <a:pt x="411946" y="204602"/>
                  </a:cubicBezTo>
                  <a:close/>
                  <a:moveTo>
                    <a:pt x="419187" y="225611"/>
                  </a:moveTo>
                  <a:cubicBezTo>
                    <a:pt x="421984" y="224020"/>
                    <a:pt x="424837" y="222374"/>
                    <a:pt x="427744" y="220783"/>
                  </a:cubicBezTo>
                  <a:cubicBezTo>
                    <a:pt x="430980" y="219028"/>
                    <a:pt x="434271" y="217273"/>
                    <a:pt x="437672" y="215517"/>
                  </a:cubicBezTo>
                  <a:cubicBezTo>
                    <a:pt x="439099" y="223965"/>
                    <a:pt x="440470" y="232412"/>
                    <a:pt x="441731" y="240860"/>
                  </a:cubicBezTo>
                  <a:cubicBezTo>
                    <a:pt x="436136" y="242944"/>
                    <a:pt x="430871" y="245248"/>
                    <a:pt x="425934" y="247607"/>
                  </a:cubicBezTo>
                  <a:cubicBezTo>
                    <a:pt x="423685" y="240256"/>
                    <a:pt x="421491" y="232906"/>
                    <a:pt x="419187" y="225556"/>
                  </a:cubicBezTo>
                  <a:close/>
                  <a:moveTo>
                    <a:pt x="427141" y="251501"/>
                  </a:moveTo>
                  <a:cubicBezTo>
                    <a:pt x="426921" y="250733"/>
                    <a:pt x="426702" y="250020"/>
                    <a:pt x="426427" y="249252"/>
                  </a:cubicBezTo>
                  <a:cubicBezTo>
                    <a:pt x="431255" y="246729"/>
                    <a:pt x="436411" y="244315"/>
                    <a:pt x="441896" y="242012"/>
                  </a:cubicBezTo>
                  <a:cubicBezTo>
                    <a:pt x="442554" y="246235"/>
                    <a:pt x="443158" y="250459"/>
                    <a:pt x="443761" y="254738"/>
                  </a:cubicBezTo>
                  <a:cubicBezTo>
                    <a:pt x="438715" y="256218"/>
                    <a:pt x="433833" y="257809"/>
                    <a:pt x="429115" y="259455"/>
                  </a:cubicBezTo>
                  <a:cubicBezTo>
                    <a:pt x="428402" y="256822"/>
                    <a:pt x="427799" y="254189"/>
                    <a:pt x="427086" y="251556"/>
                  </a:cubicBezTo>
                  <a:close/>
                  <a:moveTo>
                    <a:pt x="429444" y="260332"/>
                  </a:moveTo>
                  <a:cubicBezTo>
                    <a:pt x="434107" y="258467"/>
                    <a:pt x="438934" y="256657"/>
                    <a:pt x="443871" y="254902"/>
                  </a:cubicBezTo>
                  <a:cubicBezTo>
                    <a:pt x="444310" y="258029"/>
                    <a:pt x="444694" y="261155"/>
                    <a:pt x="445078" y="264227"/>
                  </a:cubicBezTo>
                  <a:cubicBezTo>
                    <a:pt x="440196" y="263843"/>
                    <a:pt x="435204" y="263404"/>
                    <a:pt x="430103" y="263075"/>
                  </a:cubicBezTo>
                  <a:cubicBezTo>
                    <a:pt x="429883" y="262143"/>
                    <a:pt x="429664" y="261265"/>
                    <a:pt x="429390" y="260332"/>
                  </a:cubicBezTo>
                  <a:close/>
                  <a:moveTo>
                    <a:pt x="430267" y="263679"/>
                  </a:moveTo>
                  <a:cubicBezTo>
                    <a:pt x="435423" y="264611"/>
                    <a:pt x="440525" y="265598"/>
                    <a:pt x="445461" y="266695"/>
                  </a:cubicBezTo>
                  <a:cubicBezTo>
                    <a:pt x="446120" y="271852"/>
                    <a:pt x="446778" y="276953"/>
                    <a:pt x="447326" y="282109"/>
                  </a:cubicBezTo>
                  <a:cubicBezTo>
                    <a:pt x="445187" y="281231"/>
                    <a:pt x="443048" y="280409"/>
                    <a:pt x="440854" y="279531"/>
                  </a:cubicBezTo>
                  <a:cubicBezTo>
                    <a:pt x="440580" y="278653"/>
                    <a:pt x="440250" y="277776"/>
                    <a:pt x="440031" y="276843"/>
                  </a:cubicBezTo>
                  <a:cubicBezTo>
                    <a:pt x="439537" y="274978"/>
                    <a:pt x="439318" y="273113"/>
                    <a:pt x="439153" y="271193"/>
                  </a:cubicBezTo>
                  <a:cubicBezTo>
                    <a:pt x="438715" y="273058"/>
                    <a:pt x="438660" y="274978"/>
                    <a:pt x="438715" y="276898"/>
                  </a:cubicBezTo>
                  <a:cubicBezTo>
                    <a:pt x="438715" y="277556"/>
                    <a:pt x="438934" y="278160"/>
                    <a:pt x="438989" y="278763"/>
                  </a:cubicBezTo>
                  <a:cubicBezTo>
                    <a:pt x="437179" y="278105"/>
                    <a:pt x="435259" y="277447"/>
                    <a:pt x="433449" y="276788"/>
                  </a:cubicBezTo>
                  <a:cubicBezTo>
                    <a:pt x="432461" y="272400"/>
                    <a:pt x="431364" y="268012"/>
                    <a:pt x="430267" y="263624"/>
                  </a:cubicBezTo>
                  <a:close/>
                  <a:moveTo>
                    <a:pt x="437343" y="294506"/>
                  </a:moveTo>
                  <a:cubicBezTo>
                    <a:pt x="437343" y="294506"/>
                    <a:pt x="437234" y="294616"/>
                    <a:pt x="437179" y="294616"/>
                  </a:cubicBezTo>
                  <a:cubicBezTo>
                    <a:pt x="436082" y="288801"/>
                    <a:pt x="434765" y="282987"/>
                    <a:pt x="433504" y="277172"/>
                  </a:cubicBezTo>
                  <a:cubicBezTo>
                    <a:pt x="435368" y="277940"/>
                    <a:pt x="437234" y="278653"/>
                    <a:pt x="439044" y="279476"/>
                  </a:cubicBezTo>
                  <a:cubicBezTo>
                    <a:pt x="439208" y="280518"/>
                    <a:pt x="439263" y="281561"/>
                    <a:pt x="439537" y="282603"/>
                  </a:cubicBezTo>
                  <a:cubicBezTo>
                    <a:pt x="440470" y="286333"/>
                    <a:pt x="442170" y="290063"/>
                    <a:pt x="444090" y="293793"/>
                  </a:cubicBezTo>
                  <a:cubicBezTo>
                    <a:pt x="445845" y="297194"/>
                    <a:pt x="447930" y="300595"/>
                    <a:pt x="449521" y="303995"/>
                  </a:cubicBezTo>
                  <a:cubicBezTo>
                    <a:pt x="449630" y="305038"/>
                    <a:pt x="449685" y="306080"/>
                    <a:pt x="449740" y="307122"/>
                  </a:cubicBezTo>
                  <a:cubicBezTo>
                    <a:pt x="447930" y="308439"/>
                    <a:pt x="445845" y="309591"/>
                    <a:pt x="443542" y="310797"/>
                  </a:cubicBezTo>
                  <a:lnTo>
                    <a:pt x="443542" y="310797"/>
                  </a:lnTo>
                  <a:cubicBezTo>
                    <a:pt x="443980" y="309920"/>
                    <a:pt x="444364" y="308987"/>
                    <a:pt x="444529" y="308000"/>
                  </a:cubicBezTo>
                  <a:cubicBezTo>
                    <a:pt x="445132" y="303392"/>
                    <a:pt x="444529" y="297358"/>
                    <a:pt x="437727" y="293464"/>
                  </a:cubicBezTo>
                  <a:cubicBezTo>
                    <a:pt x="437727" y="293738"/>
                    <a:pt x="437672" y="294341"/>
                    <a:pt x="437288" y="294616"/>
                  </a:cubicBezTo>
                  <a:close/>
                  <a:moveTo>
                    <a:pt x="446559" y="747811"/>
                  </a:moveTo>
                  <a:cubicBezTo>
                    <a:pt x="445681" y="746879"/>
                    <a:pt x="444803" y="745946"/>
                    <a:pt x="443871" y="744959"/>
                  </a:cubicBezTo>
                  <a:lnTo>
                    <a:pt x="447272" y="744959"/>
                  </a:lnTo>
                  <a:cubicBezTo>
                    <a:pt x="448917" y="748086"/>
                    <a:pt x="450672" y="751487"/>
                    <a:pt x="452483" y="754942"/>
                  </a:cubicBezTo>
                  <a:cubicBezTo>
                    <a:pt x="450672" y="752529"/>
                    <a:pt x="448753" y="750170"/>
                    <a:pt x="446559" y="747811"/>
                  </a:cubicBezTo>
                  <a:close/>
                  <a:moveTo>
                    <a:pt x="449246" y="325278"/>
                  </a:moveTo>
                  <a:cubicBezTo>
                    <a:pt x="449850" y="324785"/>
                    <a:pt x="450453" y="324291"/>
                    <a:pt x="450947" y="323797"/>
                  </a:cubicBezTo>
                  <a:cubicBezTo>
                    <a:pt x="450947" y="324072"/>
                    <a:pt x="450947" y="324401"/>
                    <a:pt x="451002" y="324675"/>
                  </a:cubicBezTo>
                  <a:cubicBezTo>
                    <a:pt x="450398" y="324894"/>
                    <a:pt x="449795" y="325059"/>
                    <a:pt x="449191" y="325278"/>
                  </a:cubicBezTo>
                  <a:close/>
                  <a:moveTo>
                    <a:pt x="460162" y="754942"/>
                  </a:moveTo>
                  <a:cubicBezTo>
                    <a:pt x="459175" y="751596"/>
                    <a:pt x="458133" y="748195"/>
                    <a:pt x="457090" y="744904"/>
                  </a:cubicBezTo>
                  <a:lnTo>
                    <a:pt x="460382" y="744904"/>
                  </a:lnTo>
                  <a:cubicBezTo>
                    <a:pt x="460217" y="748250"/>
                    <a:pt x="460162" y="751596"/>
                    <a:pt x="460162" y="754942"/>
                  </a:cubicBezTo>
                  <a:close/>
                  <a:moveTo>
                    <a:pt x="564822" y="149584"/>
                  </a:moveTo>
                  <a:cubicBezTo>
                    <a:pt x="566028" y="150188"/>
                    <a:pt x="566851" y="150846"/>
                    <a:pt x="567455" y="151559"/>
                  </a:cubicBezTo>
                  <a:cubicBezTo>
                    <a:pt x="569045" y="153973"/>
                    <a:pt x="570581" y="156386"/>
                    <a:pt x="572282" y="158745"/>
                  </a:cubicBezTo>
                  <a:cubicBezTo>
                    <a:pt x="576670" y="164778"/>
                    <a:pt x="581716" y="170758"/>
                    <a:pt x="587531" y="176627"/>
                  </a:cubicBezTo>
                  <a:cubicBezTo>
                    <a:pt x="594717" y="186281"/>
                    <a:pt x="601354" y="196045"/>
                    <a:pt x="607333" y="205863"/>
                  </a:cubicBezTo>
                  <a:cubicBezTo>
                    <a:pt x="599982" y="203340"/>
                    <a:pt x="592522" y="200872"/>
                    <a:pt x="588134" y="198074"/>
                  </a:cubicBezTo>
                  <a:cubicBezTo>
                    <a:pt x="586982" y="196758"/>
                    <a:pt x="585830" y="195496"/>
                    <a:pt x="584733" y="194180"/>
                  </a:cubicBezTo>
                  <a:cubicBezTo>
                    <a:pt x="578919" y="187543"/>
                    <a:pt x="572720" y="180905"/>
                    <a:pt x="565480" y="174487"/>
                  </a:cubicBezTo>
                  <a:cubicBezTo>
                    <a:pt x="565370" y="173939"/>
                    <a:pt x="565315" y="173336"/>
                    <a:pt x="565206" y="172787"/>
                  </a:cubicBezTo>
                  <a:cubicBezTo>
                    <a:pt x="565041" y="165053"/>
                    <a:pt x="564602" y="157318"/>
                    <a:pt x="564877" y="149529"/>
                  </a:cubicBezTo>
                  <a:close/>
                  <a:moveTo>
                    <a:pt x="578096" y="268670"/>
                  </a:moveTo>
                  <a:cubicBezTo>
                    <a:pt x="579797" y="266970"/>
                    <a:pt x="580839" y="265160"/>
                    <a:pt x="582484" y="263459"/>
                  </a:cubicBezTo>
                  <a:cubicBezTo>
                    <a:pt x="580510" y="265105"/>
                    <a:pt x="579193" y="266860"/>
                    <a:pt x="577273" y="268506"/>
                  </a:cubicBezTo>
                  <a:lnTo>
                    <a:pt x="577273" y="268506"/>
                  </a:lnTo>
                  <a:cubicBezTo>
                    <a:pt x="576396" y="269603"/>
                    <a:pt x="575573" y="270700"/>
                    <a:pt x="574860" y="271797"/>
                  </a:cubicBezTo>
                  <a:cubicBezTo>
                    <a:pt x="573818" y="262527"/>
                    <a:pt x="572611" y="253311"/>
                    <a:pt x="571514" y="244041"/>
                  </a:cubicBezTo>
                  <a:cubicBezTo>
                    <a:pt x="572446" y="244864"/>
                    <a:pt x="573379" y="245687"/>
                    <a:pt x="574256" y="246510"/>
                  </a:cubicBezTo>
                  <a:cubicBezTo>
                    <a:pt x="578645" y="250898"/>
                    <a:pt x="582046" y="255396"/>
                    <a:pt x="586050" y="259894"/>
                  </a:cubicBezTo>
                  <a:cubicBezTo>
                    <a:pt x="588079" y="262143"/>
                    <a:pt x="590273" y="264337"/>
                    <a:pt x="592852" y="266586"/>
                  </a:cubicBezTo>
                  <a:cubicBezTo>
                    <a:pt x="593236" y="266915"/>
                    <a:pt x="593620" y="267244"/>
                    <a:pt x="594058" y="267573"/>
                  </a:cubicBezTo>
                  <a:cubicBezTo>
                    <a:pt x="591096" y="270316"/>
                    <a:pt x="588134" y="273058"/>
                    <a:pt x="585172" y="275801"/>
                  </a:cubicBezTo>
                  <a:cubicBezTo>
                    <a:pt x="582375" y="278653"/>
                    <a:pt x="578535" y="281341"/>
                    <a:pt x="576560" y="284303"/>
                  </a:cubicBezTo>
                  <a:cubicBezTo>
                    <a:pt x="575024" y="281122"/>
                    <a:pt x="575847" y="277886"/>
                    <a:pt x="575189" y="274649"/>
                  </a:cubicBezTo>
                  <a:cubicBezTo>
                    <a:pt x="575189" y="274375"/>
                    <a:pt x="575134" y="274101"/>
                    <a:pt x="575079" y="273826"/>
                  </a:cubicBezTo>
                  <a:cubicBezTo>
                    <a:pt x="576012" y="272071"/>
                    <a:pt x="576944" y="270316"/>
                    <a:pt x="578096" y="268560"/>
                  </a:cubicBezTo>
                  <a:close/>
                  <a:moveTo>
                    <a:pt x="589725" y="259400"/>
                  </a:moveTo>
                  <a:cubicBezTo>
                    <a:pt x="585666" y="254957"/>
                    <a:pt x="582100" y="250404"/>
                    <a:pt x="576999" y="246071"/>
                  </a:cubicBezTo>
                  <a:cubicBezTo>
                    <a:pt x="575299" y="244590"/>
                    <a:pt x="573324" y="243163"/>
                    <a:pt x="571239" y="241792"/>
                  </a:cubicBezTo>
                  <a:cubicBezTo>
                    <a:pt x="570965" y="239379"/>
                    <a:pt x="570691" y="237020"/>
                    <a:pt x="570417" y="234606"/>
                  </a:cubicBezTo>
                  <a:cubicBezTo>
                    <a:pt x="570472" y="234661"/>
                    <a:pt x="570526" y="234716"/>
                    <a:pt x="570581" y="234771"/>
                  </a:cubicBezTo>
                  <a:cubicBezTo>
                    <a:pt x="575902" y="239927"/>
                    <a:pt x="581168" y="245193"/>
                    <a:pt x="587970" y="250130"/>
                  </a:cubicBezTo>
                  <a:cubicBezTo>
                    <a:pt x="588902" y="250843"/>
                    <a:pt x="589944" y="251501"/>
                    <a:pt x="590932" y="252159"/>
                  </a:cubicBezTo>
                  <a:cubicBezTo>
                    <a:pt x="593400" y="255451"/>
                    <a:pt x="596307" y="258906"/>
                    <a:pt x="599763" y="262307"/>
                  </a:cubicBezTo>
                  <a:cubicBezTo>
                    <a:pt x="598501" y="263459"/>
                    <a:pt x="597295" y="264611"/>
                    <a:pt x="596033" y="265763"/>
                  </a:cubicBezTo>
                  <a:cubicBezTo>
                    <a:pt x="593729" y="263679"/>
                    <a:pt x="591645" y="261539"/>
                    <a:pt x="589780" y="259400"/>
                  </a:cubicBezTo>
                  <a:close/>
                  <a:moveTo>
                    <a:pt x="597459" y="254628"/>
                  </a:moveTo>
                  <a:cubicBezTo>
                    <a:pt x="595046" y="252982"/>
                    <a:pt x="592742" y="251282"/>
                    <a:pt x="590603" y="249526"/>
                  </a:cubicBezTo>
                  <a:cubicBezTo>
                    <a:pt x="584624" y="244480"/>
                    <a:pt x="579467" y="239324"/>
                    <a:pt x="574256" y="234113"/>
                  </a:cubicBezTo>
                  <a:cubicBezTo>
                    <a:pt x="572830" y="232741"/>
                    <a:pt x="571404" y="231370"/>
                    <a:pt x="569978" y="229999"/>
                  </a:cubicBezTo>
                  <a:cubicBezTo>
                    <a:pt x="569758" y="227311"/>
                    <a:pt x="569539" y="224623"/>
                    <a:pt x="569374" y="221880"/>
                  </a:cubicBezTo>
                  <a:cubicBezTo>
                    <a:pt x="571898" y="224020"/>
                    <a:pt x="574366" y="226159"/>
                    <a:pt x="577164" y="228243"/>
                  </a:cubicBezTo>
                  <a:cubicBezTo>
                    <a:pt x="581113" y="231260"/>
                    <a:pt x="585392" y="234277"/>
                    <a:pt x="590822" y="236965"/>
                  </a:cubicBezTo>
                  <a:cubicBezTo>
                    <a:pt x="593016" y="238007"/>
                    <a:pt x="595485" y="238995"/>
                    <a:pt x="598008" y="239927"/>
                  </a:cubicBezTo>
                  <a:cubicBezTo>
                    <a:pt x="593071" y="239159"/>
                    <a:pt x="588354" y="238227"/>
                    <a:pt x="584349" y="236746"/>
                  </a:cubicBezTo>
                  <a:cubicBezTo>
                    <a:pt x="586434" y="242834"/>
                    <a:pt x="594223" y="251720"/>
                    <a:pt x="604261" y="256328"/>
                  </a:cubicBezTo>
                  <a:cubicBezTo>
                    <a:pt x="601957" y="255834"/>
                    <a:pt x="599708" y="255231"/>
                    <a:pt x="597459" y="254628"/>
                  </a:cubicBezTo>
                  <a:close/>
                  <a:moveTo>
                    <a:pt x="589451" y="217054"/>
                  </a:moveTo>
                  <a:cubicBezTo>
                    <a:pt x="591480" y="219686"/>
                    <a:pt x="594333" y="221716"/>
                    <a:pt x="597843" y="223416"/>
                  </a:cubicBezTo>
                  <a:cubicBezTo>
                    <a:pt x="594278" y="222978"/>
                    <a:pt x="590712" y="222484"/>
                    <a:pt x="587257" y="221990"/>
                  </a:cubicBezTo>
                  <a:cubicBezTo>
                    <a:pt x="584843" y="220564"/>
                    <a:pt x="582484" y="219193"/>
                    <a:pt x="580290" y="217712"/>
                  </a:cubicBezTo>
                  <a:cubicBezTo>
                    <a:pt x="575902" y="214859"/>
                    <a:pt x="571843" y="211842"/>
                    <a:pt x="567893" y="208880"/>
                  </a:cubicBezTo>
                  <a:cubicBezTo>
                    <a:pt x="567729" y="205754"/>
                    <a:pt x="567729" y="202572"/>
                    <a:pt x="567564" y="199446"/>
                  </a:cubicBezTo>
                  <a:cubicBezTo>
                    <a:pt x="565699" y="192589"/>
                    <a:pt x="566467" y="185678"/>
                    <a:pt x="565974" y="178821"/>
                  </a:cubicBezTo>
                  <a:cubicBezTo>
                    <a:pt x="571623" y="184032"/>
                    <a:pt x="576725" y="189353"/>
                    <a:pt x="581826" y="194673"/>
                  </a:cubicBezTo>
                  <a:cubicBezTo>
                    <a:pt x="583691" y="196593"/>
                    <a:pt x="585556" y="198568"/>
                    <a:pt x="587421" y="200488"/>
                  </a:cubicBezTo>
                  <a:cubicBezTo>
                    <a:pt x="586543" y="206138"/>
                    <a:pt x="585830" y="211842"/>
                    <a:pt x="589451" y="217054"/>
                  </a:cubicBezTo>
                  <a:close/>
                  <a:moveTo>
                    <a:pt x="577822" y="218370"/>
                  </a:moveTo>
                  <a:cubicBezTo>
                    <a:pt x="579742" y="219522"/>
                    <a:pt x="581771" y="220674"/>
                    <a:pt x="583856" y="221771"/>
                  </a:cubicBezTo>
                  <a:cubicBezTo>
                    <a:pt x="584240" y="226872"/>
                    <a:pt x="588683" y="233564"/>
                    <a:pt x="595265" y="237623"/>
                  </a:cubicBezTo>
                  <a:cubicBezTo>
                    <a:pt x="597130" y="238665"/>
                    <a:pt x="599160" y="239543"/>
                    <a:pt x="601299" y="240366"/>
                  </a:cubicBezTo>
                  <a:cubicBezTo>
                    <a:pt x="601080" y="240366"/>
                    <a:pt x="600860" y="240366"/>
                    <a:pt x="600641" y="240256"/>
                  </a:cubicBezTo>
                  <a:cubicBezTo>
                    <a:pt x="591645" y="236746"/>
                    <a:pt x="585062" y="232303"/>
                    <a:pt x="579851" y="227640"/>
                  </a:cubicBezTo>
                  <a:lnTo>
                    <a:pt x="569265" y="218370"/>
                  </a:lnTo>
                  <a:cubicBezTo>
                    <a:pt x="569265" y="218370"/>
                    <a:pt x="569155" y="218260"/>
                    <a:pt x="569100" y="218205"/>
                  </a:cubicBezTo>
                  <a:cubicBezTo>
                    <a:pt x="568607" y="216121"/>
                    <a:pt x="568332" y="214036"/>
                    <a:pt x="568168" y="211952"/>
                  </a:cubicBezTo>
                  <a:cubicBezTo>
                    <a:pt x="571239" y="214091"/>
                    <a:pt x="574421" y="216285"/>
                    <a:pt x="577877" y="218315"/>
                  </a:cubicBezTo>
                  <a:close/>
                  <a:moveTo>
                    <a:pt x="509365" y="287046"/>
                  </a:moveTo>
                  <a:cubicBezTo>
                    <a:pt x="511340" y="287869"/>
                    <a:pt x="513260" y="288746"/>
                    <a:pt x="515180" y="289624"/>
                  </a:cubicBezTo>
                  <a:cubicBezTo>
                    <a:pt x="515399" y="290666"/>
                    <a:pt x="515564" y="291763"/>
                    <a:pt x="515783" y="292860"/>
                  </a:cubicBezTo>
                  <a:cubicBezTo>
                    <a:pt x="515783" y="293080"/>
                    <a:pt x="515673" y="293354"/>
                    <a:pt x="515619" y="293573"/>
                  </a:cubicBezTo>
                  <a:lnTo>
                    <a:pt x="509365" y="287101"/>
                  </a:lnTo>
                  <a:cubicBezTo>
                    <a:pt x="509365" y="287101"/>
                    <a:pt x="509365" y="287101"/>
                    <a:pt x="509365" y="287101"/>
                  </a:cubicBezTo>
                  <a:close/>
                  <a:moveTo>
                    <a:pt x="515235" y="295329"/>
                  </a:moveTo>
                  <a:cubicBezTo>
                    <a:pt x="514741" y="297687"/>
                    <a:pt x="514247" y="300046"/>
                    <a:pt x="513753" y="302405"/>
                  </a:cubicBezTo>
                  <a:cubicBezTo>
                    <a:pt x="513589" y="300375"/>
                    <a:pt x="513370" y="298400"/>
                    <a:pt x="512931" y="296426"/>
                  </a:cubicBezTo>
                  <a:cubicBezTo>
                    <a:pt x="512327" y="294067"/>
                    <a:pt x="511559" y="291708"/>
                    <a:pt x="510572" y="289405"/>
                  </a:cubicBezTo>
                  <a:cubicBezTo>
                    <a:pt x="512053" y="291215"/>
                    <a:pt x="513424" y="293025"/>
                    <a:pt x="514905" y="294890"/>
                  </a:cubicBezTo>
                  <a:cubicBezTo>
                    <a:pt x="515015" y="295054"/>
                    <a:pt x="515180" y="295164"/>
                    <a:pt x="515289" y="295329"/>
                  </a:cubicBezTo>
                  <a:close/>
                  <a:moveTo>
                    <a:pt x="505964" y="285565"/>
                  </a:moveTo>
                  <a:cubicBezTo>
                    <a:pt x="507829" y="289185"/>
                    <a:pt x="509310" y="292860"/>
                    <a:pt x="510078" y="296536"/>
                  </a:cubicBezTo>
                  <a:cubicBezTo>
                    <a:pt x="510682" y="298949"/>
                    <a:pt x="511066" y="301308"/>
                    <a:pt x="511340" y="303721"/>
                  </a:cubicBezTo>
                  <a:cubicBezTo>
                    <a:pt x="511669" y="305806"/>
                    <a:pt x="511888" y="307835"/>
                    <a:pt x="512272" y="309865"/>
                  </a:cubicBezTo>
                  <a:cubicBezTo>
                    <a:pt x="511943" y="311730"/>
                    <a:pt x="511559" y="313595"/>
                    <a:pt x="511230" y="315405"/>
                  </a:cubicBezTo>
                  <a:cubicBezTo>
                    <a:pt x="509749" y="314472"/>
                    <a:pt x="508268" y="313485"/>
                    <a:pt x="506732" y="312553"/>
                  </a:cubicBezTo>
                  <a:cubicBezTo>
                    <a:pt x="506677" y="309207"/>
                    <a:pt x="506403" y="305806"/>
                    <a:pt x="505251" y="302460"/>
                  </a:cubicBezTo>
                  <a:cubicBezTo>
                    <a:pt x="504593" y="300485"/>
                    <a:pt x="503606" y="298510"/>
                    <a:pt x="502289" y="296590"/>
                  </a:cubicBezTo>
                  <a:cubicBezTo>
                    <a:pt x="500863" y="294671"/>
                    <a:pt x="499108" y="292806"/>
                    <a:pt x="496859" y="291050"/>
                  </a:cubicBezTo>
                  <a:cubicBezTo>
                    <a:pt x="500369" y="294725"/>
                    <a:pt x="502289" y="298620"/>
                    <a:pt x="503112" y="302569"/>
                  </a:cubicBezTo>
                  <a:cubicBezTo>
                    <a:pt x="503715" y="305257"/>
                    <a:pt x="503825" y="308000"/>
                    <a:pt x="503880" y="310742"/>
                  </a:cubicBezTo>
                  <a:cubicBezTo>
                    <a:pt x="502070" y="309591"/>
                    <a:pt x="500150" y="308493"/>
                    <a:pt x="498285" y="307342"/>
                  </a:cubicBezTo>
                  <a:cubicBezTo>
                    <a:pt x="495926" y="299004"/>
                    <a:pt x="493293" y="290721"/>
                    <a:pt x="490057" y="282438"/>
                  </a:cubicBezTo>
                  <a:cubicBezTo>
                    <a:pt x="489618" y="281231"/>
                    <a:pt x="489179" y="280025"/>
                    <a:pt x="488741" y="278873"/>
                  </a:cubicBezTo>
                  <a:cubicBezTo>
                    <a:pt x="494665" y="280957"/>
                    <a:pt x="500424" y="283151"/>
                    <a:pt x="505909" y="285510"/>
                  </a:cubicBezTo>
                  <a:close/>
                  <a:moveTo>
                    <a:pt x="510737" y="318257"/>
                  </a:moveTo>
                  <a:cubicBezTo>
                    <a:pt x="510682" y="318641"/>
                    <a:pt x="510572" y="319025"/>
                    <a:pt x="510517" y="319409"/>
                  </a:cubicBezTo>
                  <a:cubicBezTo>
                    <a:pt x="509585" y="321548"/>
                    <a:pt x="509091" y="324017"/>
                    <a:pt x="509256" y="326430"/>
                  </a:cubicBezTo>
                  <a:cubicBezTo>
                    <a:pt x="509036" y="327857"/>
                    <a:pt x="508762" y="329283"/>
                    <a:pt x="508488" y="330709"/>
                  </a:cubicBezTo>
                  <a:cubicBezTo>
                    <a:pt x="508378" y="330654"/>
                    <a:pt x="508323" y="330599"/>
                    <a:pt x="508213" y="330544"/>
                  </a:cubicBezTo>
                  <a:cubicBezTo>
                    <a:pt x="507775" y="329173"/>
                    <a:pt x="507391" y="327857"/>
                    <a:pt x="507171" y="326485"/>
                  </a:cubicBezTo>
                  <a:cubicBezTo>
                    <a:pt x="506677" y="322920"/>
                    <a:pt x="506732" y="319299"/>
                    <a:pt x="506732" y="315679"/>
                  </a:cubicBezTo>
                  <a:cubicBezTo>
                    <a:pt x="507720" y="316337"/>
                    <a:pt x="508707" y="316941"/>
                    <a:pt x="509694" y="317599"/>
                  </a:cubicBezTo>
                  <a:cubicBezTo>
                    <a:pt x="510023" y="317819"/>
                    <a:pt x="510353" y="318038"/>
                    <a:pt x="510682" y="318257"/>
                  </a:cubicBezTo>
                  <a:close/>
                  <a:moveTo>
                    <a:pt x="505087" y="326540"/>
                  </a:moveTo>
                  <a:cubicBezTo>
                    <a:pt x="505251" y="327089"/>
                    <a:pt x="505471" y="327637"/>
                    <a:pt x="505635" y="328241"/>
                  </a:cubicBezTo>
                  <a:cubicBezTo>
                    <a:pt x="505306" y="329557"/>
                    <a:pt x="505087" y="330928"/>
                    <a:pt x="504867" y="332355"/>
                  </a:cubicBezTo>
                  <a:cubicBezTo>
                    <a:pt x="503057" y="325224"/>
                    <a:pt x="501247" y="318038"/>
                    <a:pt x="499272" y="310907"/>
                  </a:cubicBezTo>
                  <a:cubicBezTo>
                    <a:pt x="500863" y="311894"/>
                    <a:pt x="502399" y="312882"/>
                    <a:pt x="503935" y="313924"/>
                  </a:cubicBezTo>
                  <a:cubicBezTo>
                    <a:pt x="503935" y="314143"/>
                    <a:pt x="503935" y="314418"/>
                    <a:pt x="503935" y="314637"/>
                  </a:cubicBezTo>
                  <a:cubicBezTo>
                    <a:pt x="503935" y="318586"/>
                    <a:pt x="503935" y="322646"/>
                    <a:pt x="505032" y="326595"/>
                  </a:cubicBezTo>
                  <a:close/>
                  <a:moveTo>
                    <a:pt x="488137" y="791420"/>
                  </a:moveTo>
                  <a:cubicBezTo>
                    <a:pt x="480513" y="797673"/>
                    <a:pt x="474643" y="804310"/>
                    <a:pt x="471352" y="811551"/>
                  </a:cubicBezTo>
                  <a:cubicBezTo>
                    <a:pt x="470694" y="804913"/>
                    <a:pt x="469926" y="798331"/>
                    <a:pt x="468609" y="791804"/>
                  </a:cubicBezTo>
                  <a:cubicBezTo>
                    <a:pt x="470694" y="788512"/>
                    <a:pt x="473327" y="783027"/>
                    <a:pt x="473985" y="781601"/>
                  </a:cubicBezTo>
                  <a:cubicBezTo>
                    <a:pt x="482981" y="769643"/>
                    <a:pt x="487534" y="757136"/>
                    <a:pt x="489179" y="744630"/>
                  </a:cubicBezTo>
                  <a:lnTo>
                    <a:pt x="500040" y="744630"/>
                  </a:lnTo>
                  <a:cubicBezTo>
                    <a:pt x="501028" y="745343"/>
                    <a:pt x="501850" y="746166"/>
                    <a:pt x="502399" y="747153"/>
                  </a:cubicBezTo>
                  <a:cubicBezTo>
                    <a:pt x="505909" y="753406"/>
                    <a:pt x="502344" y="761031"/>
                    <a:pt x="499272" y="767174"/>
                  </a:cubicBezTo>
                  <a:cubicBezTo>
                    <a:pt x="497352" y="771124"/>
                    <a:pt x="492745" y="781217"/>
                    <a:pt x="488082" y="791420"/>
                  </a:cubicBezTo>
                  <a:close/>
                  <a:moveTo>
                    <a:pt x="511669" y="776006"/>
                  </a:moveTo>
                  <a:cubicBezTo>
                    <a:pt x="508597" y="777651"/>
                    <a:pt x="505635" y="779407"/>
                    <a:pt x="502783" y="781162"/>
                  </a:cubicBezTo>
                  <a:cubicBezTo>
                    <a:pt x="508872" y="771947"/>
                    <a:pt x="514083" y="763719"/>
                    <a:pt x="516002" y="760208"/>
                  </a:cubicBezTo>
                  <a:cubicBezTo>
                    <a:pt x="517813" y="756807"/>
                    <a:pt x="519294" y="753352"/>
                    <a:pt x="523298" y="750389"/>
                  </a:cubicBezTo>
                  <a:cubicBezTo>
                    <a:pt x="526150" y="748140"/>
                    <a:pt x="529057" y="746166"/>
                    <a:pt x="532897" y="744356"/>
                  </a:cubicBezTo>
                  <a:lnTo>
                    <a:pt x="589560" y="743917"/>
                  </a:lnTo>
                  <a:cubicBezTo>
                    <a:pt x="591316" y="745069"/>
                    <a:pt x="593071" y="746221"/>
                    <a:pt x="594826" y="747318"/>
                  </a:cubicBezTo>
                  <a:cubicBezTo>
                    <a:pt x="574476" y="748909"/>
                    <a:pt x="522530" y="770027"/>
                    <a:pt x="511614" y="775951"/>
                  </a:cubicBezTo>
                  <a:close/>
                  <a:moveTo>
                    <a:pt x="592961" y="363346"/>
                  </a:moveTo>
                  <a:cubicBezTo>
                    <a:pt x="592961" y="363346"/>
                    <a:pt x="592961" y="363346"/>
                    <a:pt x="592961" y="363292"/>
                  </a:cubicBezTo>
                  <a:cubicBezTo>
                    <a:pt x="591974" y="361207"/>
                    <a:pt x="589286" y="359397"/>
                    <a:pt x="585666" y="357752"/>
                  </a:cubicBezTo>
                  <a:cubicBezTo>
                    <a:pt x="585446" y="355832"/>
                    <a:pt x="585172" y="353912"/>
                    <a:pt x="584898" y="351992"/>
                  </a:cubicBezTo>
                  <a:cubicBezTo>
                    <a:pt x="588792" y="354844"/>
                    <a:pt x="592303" y="357806"/>
                    <a:pt x="595155" y="360878"/>
                  </a:cubicBezTo>
                  <a:cubicBezTo>
                    <a:pt x="594442" y="361701"/>
                    <a:pt x="593729" y="362524"/>
                    <a:pt x="592961" y="363346"/>
                  </a:cubicBezTo>
                  <a:close/>
                  <a:moveTo>
                    <a:pt x="598721" y="357752"/>
                  </a:moveTo>
                  <a:cubicBezTo>
                    <a:pt x="598392" y="357532"/>
                    <a:pt x="598008" y="357313"/>
                    <a:pt x="597734" y="357093"/>
                  </a:cubicBezTo>
                  <a:cubicBezTo>
                    <a:pt x="597350" y="357971"/>
                    <a:pt x="596746" y="358794"/>
                    <a:pt x="596143" y="359616"/>
                  </a:cubicBezTo>
                  <a:cubicBezTo>
                    <a:pt x="593071" y="356051"/>
                    <a:pt x="589122" y="352650"/>
                    <a:pt x="584788" y="349359"/>
                  </a:cubicBezTo>
                  <a:cubicBezTo>
                    <a:pt x="584733" y="349304"/>
                    <a:pt x="584624" y="349249"/>
                    <a:pt x="584514" y="349140"/>
                  </a:cubicBezTo>
                  <a:cubicBezTo>
                    <a:pt x="584075" y="345958"/>
                    <a:pt x="583691" y="342777"/>
                    <a:pt x="583252" y="339595"/>
                  </a:cubicBezTo>
                  <a:cubicBezTo>
                    <a:pt x="583252" y="339211"/>
                    <a:pt x="583143" y="338827"/>
                    <a:pt x="583143" y="338443"/>
                  </a:cubicBezTo>
                  <a:cubicBezTo>
                    <a:pt x="586379" y="341734"/>
                    <a:pt x="589725" y="345080"/>
                    <a:pt x="593181" y="348317"/>
                  </a:cubicBezTo>
                  <a:cubicBezTo>
                    <a:pt x="595375" y="350346"/>
                    <a:pt x="597459" y="352376"/>
                    <a:pt x="599598" y="354460"/>
                  </a:cubicBezTo>
                  <a:cubicBezTo>
                    <a:pt x="599324" y="355557"/>
                    <a:pt x="599050" y="356654"/>
                    <a:pt x="598776" y="357697"/>
                  </a:cubicBezTo>
                  <a:close/>
                  <a:moveTo>
                    <a:pt x="600421" y="351334"/>
                  </a:moveTo>
                  <a:cubicBezTo>
                    <a:pt x="599160" y="350127"/>
                    <a:pt x="598008" y="348920"/>
                    <a:pt x="596746" y="347713"/>
                  </a:cubicBezTo>
                  <a:cubicBezTo>
                    <a:pt x="591919" y="342996"/>
                    <a:pt x="586982" y="338224"/>
                    <a:pt x="582320" y="333451"/>
                  </a:cubicBezTo>
                  <a:cubicBezTo>
                    <a:pt x="582046" y="332080"/>
                    <a:pt x="581936" y="330709"/>
                    <a:pt x="581991" y="329338"/>
                  </a:cubicBezTo>
                  <a:cubicBezTo>
                    <a:pt x="588902" y="334439"/>
                    <a:pt x="595594" y="339540"/>
                    <a:pt x="602067" y="344587"/>
                  </a:cubicBezTo>
                  <a:cubicBezTo>
                    <a:pt x="601518" y="346836"/>
                    <a:pt x="600970" y="349085"/>
                    <a:pt x="600421" y="351334"/>
                  </a:cubicBezTo>
                  <a:close/>
                  <a:moveTo>
                    <a:pt x="608540" y="314801"/>
                  </a:moveTo>
                  <a:cubicBezTo>
                    <a:pt x="604974" y="312662"/>
                    <a:pt x="601354" y="310523"/>
                    <a:pt x="597624" y="308439"/>
                  </a:cubicBezTo>
                  <a:cubicBezTo>
                    <a:pt x="602725" y="302076"/>
                    <a:pt x="607881" y="295767"/>
                    <a:pt x="613257" y="289405"/>
                  </a:cubicBezTo>
                  <a:cubicBezTo>
                    <a:pt x="613257" y="289405"/>
                    <a:pt x="613257" y="289459"/>
                    <a:pt x="613312" y="289514"/>
                  </a:cubicBezTo>
                  <a:cubicBezTo>
                    <a:pt x="612379" y="297962"/>
                    <a:pt x="610295" y="306354"/>
                    <a:pt x="608540" y="314801"/>
                  </a:cubicBezTo>
                  <a:close/>
                  <a:moveTo>
                    <a:pt x="705849" y="286388"/>
                  </a:moveTo>
                  <a:cubicBezTo>
                    <a:pt x="707220" y="284742"/>
                    <a:pt x="708482" y="282932"/>
                    <a:pt x="709359" y="281012"/>
                  </a:cubicBezTo>
                  <a:cubicBezTo>
                    <a:pt x="710127" y="283426"/>
                    <a:pt x="710895" y="285839"/>
                    <a:pt x="711608" y="288253"/>
                  </a:cubicBezTo>
                  <a:cubicBezTo>
                    <a:pt x="710127" y="289075"/>
                    <a:pt x="708537" y="289843"/>
                    <a:pt x="706781" y="290557"/>
                  </a:cubicBezTo>
                  <a:cubicBezTo>
                    <a:pt x="706123" y="289514"/>
                    <a:pt x="705575" y="288472"/>
                    <a:pt x="704861" y="287430"/>
                  </a:cubicBezTo>
                  <a:cubicBezTo>
                    <a:pt x="705191" y="287101"/>
                    <a:pt x="705575" y="286717"/>
                    <a:pt x="705849" y="286388"/>
                  </a:cubicBezTo>
                  <a:close/>
                  <a:moveTo>
                    <a:pt x="703984" y="265434"/>
                  </a:moveTo>
                  <a:cubicBezTo>
                    <a:pt x="703545" y="265160"/>
                    <a:pt x="703216" y="264885"/>
                    <a:pt x="702722" y="264666"/>
                  </a:cubicBezTo>
                  <a:cubicBezTo>
                    <a:pt x="702612" y="264776"/>
                    <a:pt x="702448" y="264885"/>
                    <a:pt x="702338" y="264995"/>
                  </a:cubicBezTo>
                  <a:cubicBezTo>
                    <a:pt x="702283" y="264721"/>
                    <a:pt x="702229" y="264446"/>
                    <a:pt x="702174" y="264172"/>
                  </a:cubicBezTo>
                  <a:cubicBezTo>
                    <a:pt x="700528" y="258797"/>
                    <a:pt x="697292" y="253585"/>
                    <a:pt x="694714" y="248375"/>
                  </a:cubicBezTo>
                  <a:cubicBezTo>
                    <a:pt x="691916" y="243163"/>
                    <a:pt x="689448" y="237952"/>
                    <a:pt x="687418" y="232686"/>
                  </a:cubicBezTo>
                  <a:cubicBezTo>
                    <a:pt x="686431" y="230054"/>
                    <a:pt x="685608" y="227421"/>
                    <a:pt x="685060" y="224733"/>
                  </a:cubicBezTo>
                  <a:cubicBezTo>
                    <a:pt x="684676" y="223197"/>
                    <a:pt x="684401" y="221606"/>
                    <a:pt x="684182" y="220070"/>
                  </a:cubicBezTo>
                  <a:cubicBezTo>
                    <a:pt x="691806" y="235100"/>
                    <a:pt x="698389" y="250240"/>
                    <a:pt x="704039" y="265434"/>
                  </a:cubicBezTo>
                  <a:close/>
                  <a:moveTo>
                    <a:pt x="656371" y="172239"/>
                  </a:moveTo>
                  <a:cubicBezTo>
                    <a:pt x="661692" y="180631"/>
                    <a:pt x="667232" y="189024"/>
                    <a:pt x="672224" y="197471"/>
                  </a:cubicBezTo>
                  <a:cubicBezTo>
                    <a:pt x="668329" y="201420"/>
                    <a:pt x="663557" y="205260"/>
                    <a:pt x="659059" y="209155"/>
                  </a:cubicBezTo>
                  <a:cubicBezTo>
                    <a:pt x="657249" y="205425"/>
                    <a:pt x="655494" y="201749"/>
                    <a:pt x="654068" y="198019"/>
                  </a:cubicBezTo>
                  <a:cubicBezTo>
                    <a:pt x="652641" y="194564"/>
                    <a:pt x="651599" y="191053"/>
                    <a:pt x="650831" y="187543"/>
                  </a:cubicBezTo>
                  <a:cubicBezTo>
                    <a:pt x="649954" y="184032"/>
                    <a:pt x="649570" y="180521"/>
                    <a:pt x="649295" y="176956"/>
                  </a:cubicBezTo>
                  <a:cubicBezTo>
                    <a:pt x="648637" y="180521"/>
                    <a:pt x="648637" y="184087"/>
                    <a:pt x="648857" y="187597"/>
                  </a:cubicBezTo>
                  <a:cubicBezTo>
                    <a:pt x="649241" y="191163"/>
                    <a:pt x="649954" y="194673"/>
                    <a:pt x="650996" y="198239"/>
                  </a:cubicBezTo>
                  <a:cubicBezTo>
                    <a:pt x="652312" y="202737"/>
                    <a:pt x="654287" y="207125"/>
                    <a:pt x="656371" y="211568"/>
                  </a:cubicBezTo>
                  <a:cubicBezTo>
                    <a:pt x="655768" y="212117"/>
                    <a:pt x="655165" y="212665"/>
                    <a:pt x="654561" y="213159"/>
                  </a:cubicBezTo>
                  <a:cubicBezTo>
                    <a:pt x="653300" y="214036"/>
                    <a:pt x="652861" y="215243"/>
                    <a:pt x="650557" y="215847"/>
                  </a:cubicBezTo>
                  <a:cubicBezTo>
                    <a:pt x="649021" y="198019"/>
                    <a:pt x="646114" y="180247"/>
                    <a:pt x="643371" y="162475"/>
                  </a:cubicBezTo>
                  <a:cubicBezTo>
                    <a:pt x="642219" y="158635"/>
                    <a:pt x="641835" y="154740"/>
                    <a:pt x="641890" y="150846"/>
                  </a:cubicBezTo>
                  <a:cubicBezTo>
                    <a:pt x="646004" y="158086"/>
                    <a:pt x="651928" y="165108"/>
                    <a:pt x="656317" y="172293"/>
                  </a:cubicBezTo>
                  <a:close/>
                  <a:moveTo>
                    <a:pt x="666190" y="229450"/>
                  </a:moveTo>
                  <a:lnTo>
                    <a:pt x="673156" y="239653"/>
                  </a:lnTo>
                  <a:cubicBezTo>
                    <a:pt x="675405" y="243054"/>
                    <a:pt x="677270" y="246455"/>
                    <a:pt x="678203" y="249965"/>
                  </a:cubicBezTo>
                  <a:cubicBezTo>
                    <a:pt x="678203" y="250130"/>
                    <a:pt x="678203" y="250240"/>
                    <a:pt x="678313" y="250404"/>
                  </a:cubicBezTo>
                  <a:cubicBezTo>
                    <a:pt x="676667" y="248375"/>
                    <a:pt x="675076" y="246290"/>
                    <a:pt x="673321" y="244315"/>
                  </a:cubicBezTo>
                  <a:cubicBezTo>
                    <a:pt x="671511" y="239049"/>
                    <a:pt x="667287" y="234332"/>
                    <a:pt x="662789" y="228792"/>
                  </a:cubicBezTo>
                  <a:cubicBezTo>
                    <a:pt x="662734" y="229889"/>
                    <a:pt x="662625" y="230767"/>
                    <a:pt x="662241" y="231699"/>
                  </a:cubicBezTo>
                  <a:cubicBezTo>
                    <a:pt x="662076" y="231535"/>
                    <a:pt x="661966" y="231370"/>
                    <a:pt x="661802" y="231206"/>
                  </a:cubicBezTo>
                  <a:cubicBezTo>
                    <a:pt x="660814" y="230163"/>
                    <a:pt x="662186" y="229066"/>
                    <a:pt x="662899" y="228079"/>
                  </a:cubicBezTo>
                  <a:cubicBezTo>
                    <a:pt x="663393" y="227530"/>
                    <a:pt x="663831" y="226927"/>
                    <a:pt x="664325" y="226378"/>
                  </a:cubicBezTo>
                  <a:cubicBezTo>
                    <a:pt x="664928" y="227421"/>
                    <a:pt x="665532" y="228463"/>
                    <a:pt x="666245" y="229505"/>
                  </a:cubicBezTo>
                  <a:close/>
                  <a:moveTo>
                    <a:pt x="693452" y="786647"/>
                  </a:moveTo>
                  <a:cubicBezTo>
                    <a:pt x="679464" y="771343"/>
                    <a:pt x="663722" y="756917"/>
                    <a:pt x="643042" y="743478"/>
                  </a:cubicBezTo>
                  <a:lnTo>
                    <a:pt x="671072" y="743259"/>
                  </a:lnTo>
                  <a:cubicBezTo>
                    <a:pt x="677983" y="749731"/>
                    <a:pt x="681768" y="757191"/>
                    <a:pt x="684785" y="763554"/>
                  </a:cubicBezTo>
                  <a:cubicBezTo>
                    <a:pt x="687418" y="768985"/>
                    <a:pt x="694494" y="782698"/>
                    <a:pt x="701845" y="796795"/>
                  </a:cubicBezTo>
                  <a:cubicBezTo>
                    <a:pt x="699266" y="793394"/>
                    <a:pt x="696524" y="789993"/>
                    <a:pt x="693397" y="786593"/>
                  </a:cubicBezTo>
                  <a:close/>
                  <a:moveTo>
                    <a:pt x="694494" y="743149"/>
                  </a:moveTo>
                  <a:lnTo>
                    <a:pt x="701461" y="743149"/>
                  </a:lnTo>
                  <a:cubicBezTo>
                    <a:pt x="701296" y="744849"/>
                    <a:pt x="701131" y="746660"/>
                    <a:pt x="700967" y="748415"/>
                  </a:cubicBezTo>
                  <a:cubicBezTo>
                    <a:pt x="700857" y="749731"/>
                    <a:pt x="699870" y="751596"/>
                    <a:pt x="698718" y="753571"/>
                  </a:cubicBezTo>
                  <a:cubicBezTo>
                    <a:pt x="698334" y="752474"/>
                    <a:pt x="697950" y="751541"/>
                    <a:pt x="697566" y="750719"/>
                  </a:cubicBezTo>
                  <a:cubicBezTo>
                    <a:pt x="696414" y="748195"/>
                    <a:pt x="695207" y="745617"/>
                    <a:pt x="694494" y="743094"/>
                  </a:cubicBezTo>
                  <a:close/>
                  <a:moveTo>
                    <a:pt x="693891" y="270864"/>
                  </a:moveTo>
                  <a:cubicBezTo>
                    <a:pt x="693178" y="269822"/>
                    <a:pt x="692355" y="268725"/>
                    <a:pt x="691587" y="267683"/>
                  </a:cubicBezTo>
                  <a:cubicBezTo>
                    <a:pt x="692190" y="261320"/>
                    <a:pt x="690819" y="253476"/>
                    <a:pt x="681768" y="248210"/>
                  </a:cubicBezTo>
                  <a:cubicBezTo>
                    <a:pt x="681768" y="248649"/>
                    <a:pt x="681713" y="249472"/>
                    <a:pt x="681165" y="249856"/>
                  </a:cubicBezTo>
                  <a:cubicBezTo>
                    <a:pt x="680836" y="250185"/>
                    <a:pt x="680452" y="250514"/>
                    <a:pt x="680123" y="250788"/>
                  </a:cubicBezTo>
                  <a:cubicBezTo>
                    <a:pt x="680123" y="250459"/>
                    <a:pt x="680123" y="250185"/>
                    <a:pt x="680123" y="249856"/>
                  </a:cubicBezTo>
                  <a:cubicBezTo>
                    <a:pt x="679574" y="246290"/>
                    <a:pt x="677983" y="242779"/>
                    <a:pt x="676118" y="239324"/>
                  </a:cubicBezTo>
                  <a:cubicBezTo>
                    <a:pt x="674253" y="235868"/>
                    <a:pt x="671785" y="232467"/>
                    <a:pt x="669701" y="229066"/>
                  </a:cubicBezTo>
                  <a:cubicBezTo>
                    <a:pt x="668494" y="227256"/>
                    <a:pt x="667507" y="225391"/>
                    <a:pt x="666574" y="223526"/>
                  </a:cubicBezTo>
                  <a:cubicBezTo>
                    <a:pt x="670194" y="219138"/>
                    <a:pt x="673595" y="214750"/>
                    <a:pt x="676886" y="210307"/>
                  </a:cubicBezTo>
                  <a:cubicBezTo>
                    <a:pt x="677216" y="209813"/>
                    <a:pt x="677764" y="209374"/>
                    <a:pt x="678532" y="208990"/>
                  </a:cubicBezTo>
                  <a:cubicBezTo>
                    <a:pt x="680287" y="212226"/>
                    <a:pt x="681823" y="215463"/>
                    <a:pt x="683469" y="218699"/>
                  </a:cubicBezTo>
                  <a:cubicBezTo>
                    <a:pt x="683194" y="220729"/>
                    <a:pt x="683030" y="222758"/>
                    <a:pt x="683085" y="224788"/>
                  </a:cubicBezTo>
                  <a:cubicBezTo>
                    <a:pt x="683249" y="227476"/>
                    <a:pt x="683688" y="230163"/>
                    <a:pt x="684346" y="232851"/>
                  </a:cubicBezTo>
                  <a:cubicBezTo>
                    <a:pt x="685663" y="238227"/>
                    <a:pt x="688076" y="243493"/>
                    <a:pt x="690764" y="248759"/>
                  </a:cubicBezTo>
                  <a:cubicBezTo>
                    <a:pt x="693452" y="254024"/>
                    <a:pt x="696798" y="259181"/>
                    <a:pt x="699102" y="264392"/>
                  </a:cubicBezTo>
                  <a:cubicBezTo>
                    <a:pt x="699431" y="265214"/>
                    <a:pt x="699705" y="266037"/>
                    <a:pt x="699925" y="266860"/>
                  </a:cubicBezTo>
                  <a:cubicBezTo>
                    <a:pt x="698115" y="268231"/>
                    <a:pt x="696085" y="269603"/>
                    <a:pt x="693891" y="270864"/>
                  </a:cubicBezTo>
                  <a:close/>
                  <a:moveTo>
                    <a:pt x="712870" y="796795"/>
                  </a:moveTo>
                  <a:cubicBezTo>
                    <a:pt x="710018" y="787196"/>
                    <a:pt x="706891" y="777322"/>
                    <a:pt x="704148" y="768985"/>
                  </a:cubicBezTo>
                  <a:lnTo>
                    <a:pt x="709963" y="771453"/>
                  </a:lnTo>
                  <a:cubicBezTo>
                    <a:pt x="710347" y="765639"/>
                    <a:pt x="710895" y="759824"/>
                    <a:pt x="711499" y="754010"/>
                  </a:cubicBezTo>
                  <a:lnTo>
                    <a:pt x="715284" y="752584"/>
                  </a:lnTo>
                  <a:cubicBezTo>
                    <a:pt x="714132" y="767339"/>
                    <a:pt x="712980" y="781985"/>
                    <a:pt x="712925" y="796740"/>
                  </a:cubicBezTo>
                  <a:close/>
                  <a:moveTo>
                    <a:pt x="1020047" y="237514"/>
                  </a:moveTo>
                  <a:cubicBezTo>
                    <a:pt x="1020870" y="236746"/>
                    <a:pt x="1021747" y="235978"/>
                    <a:pt x="1022625" y="235210"/>
                  </a:cubicBezTo>
                  <a:cubicBezTo>
                    <a:pt x="1023338" y="239982"/>
                    <a:pt x="1024051" y="244754"/>
                    <a:pt x="1024655" y="249526"/>
                  </a:cubicBezTo>
                  <a:cubicBezTo>
                    <a:pt x="1024380" y="249142"/>
                    <a:pt x="1024106" y="248813"/>
                    <a:pt x="1023832" y="248429"/>
                  </a:cubicBezTo>
                  <a:lnTo>
                    <a:pt x="1017633" y="240092"/>
                  </a:lnTo>
                  <a:cubicBezTo>
                    <a:pt x="1019169" y="242944"/>
                    <a:pt x="1020870" y="245742"/>
                    <a:pt x="1022515" y="248539"/>
                  </a:cubicBezTo>
                  <a:cubicBezTo>
                    <a:pt x="1023338" y="249856"/>
                    <a:pt x="1024271" y="251117"/>
                    <a:pt x="1025093" y="252379"/>
                  </a:cubicBezTo>
                  <a:cubicBezTo>
                    <a:pt x="1025258" y="253531"/>
                    <a:pt x="1025423" y="254683"/>
                    <a:pt x="1025587" y="255834"/>
                  </a:cubicBezTo>
                  <a:cubicBezTo>
                    <a:pt x="1025587" y="256932"/>
                    <a:pt x="1025916" y="258029"/>
                    <a:pt x="1026026" y="259126"/>
                  </a:cubicBezTo>
                  <a:cubicBezTo>
                    <a:pt x="1025642" y="259510"/>
                    <a:pt x="1025148" y="259894"/>
                    <a:pt x="1024764" y="260278"/>
                  </a:cubicBezTo>
                  <a:cubicBezTo>
                    <a:pt x="1023119" y="261923"/>
                    <a:pt x="1021583" y="263624"/>
                    <a:pt x="1020102" y="265324"/>
                  </a:cubicBezTo>
                  <a:cubicBezTo>
                    <a:pt x="1019498" y="264830"/>
                    <a:pt x="1018950" y="264337"/>
                    <a:pt x="1018292" y="263843"/>
                  </a:cubicBezTo>
                  <a:cubicBezTo>
                    <a:pt x="1014123" y="260552"/>
                    <a:pt x="1009680" y="257316"/>
                    <a:pt x="1005017" y="254079"/>
                  </a:cubicBezTo>
                  <a:cubicBezTo>
                    <a:pt x="1009406" y="248484"/>
                    <a:pt x="1014342" y="242944"/>
                    <a:pt x="1020047" y="237514"/>
                  </a:cubicBezTo>
                  <a:close/>
                  <a:moveTo>
                    <a:pt x="1025093" y="262636"/>
                  </a:moveTo>
                  <a:cubicBezTo>
                    <a:pt x="1025093" y="262636"/>
                    <a:pt x="1024984" y="262911"/>
                    <a:pt x="1024874" y="263020"/>
                  </a:cubicBezTo>
                  <a:cubicBezTo>
                    <a:pt x="1023832" y="264282"/>
                    <a:pt x="1022899" y="265544"/>
                    <a:pt x="1021857" y="266860"/>
                  </a:cubicBezTo>
                  <a:cubicBezTo>
                    <a:pt x="1021802" y="266805"/>
                    <a:pt x="1021693" y="266750"/>
                    <a:pt x="1021638" y="266695"/>
                  </a:cubicBezTo>
                  <a:cubicBezTo>
                    <a:pt x="1022735" y="265324"/>
                    <a:pt x="1023887" y="264008"/>
                    <a:pt x="1025093" y="262691"/>
                  </a:cubicBezTo>
                  <a:close/>
                  <a:moveTo>
                    <a:pt x="1020705" y="268341"/>
                  </a:moveTo>
                  <a:cubicBezTo>
                    <a:pt x="1017414" y="272510"/>
                    <a:pt x="1014123" y="276679"/>
                    <a:pt x="1010886" y="280847"/>
                  </a:cubicBezTo>
                  <a:cubicBezTo>
                    <a:pt x="1010886" y="280847"/>
                    <a:pt x="1010886" y="280847"/>
                    <a:pt x="1010832" y="280847"/>
                  </a:cubicBezTo>
                  <a:cubicBezTo>
                    <a:pt x="1012093" y="279202"/>
                    <a:pt x="1013355" y="277611"/>
                    <a:pt x="1014617" y="275966"/>
                  </a:cubicBezTo>
                  <a:cubicBezTo>
                    <a:pt x="1016591" y="273388"/>
                    <a:pt x="1018456" y="270755"/>
                    <a:pt x="1020431" y="268176"/>
                  </a:cubicBezTo>
                  <a:cubicBezTo>
                    <a:pt x="1020541" y="268231"/>
                    <a:pt x="1020595" y="268341"/>
                    <a:pt x="1020705" y="268396"/>
                  </a:cubicBezTo>
                  <a:close/>
                  <a:moveTo>
                    <a:pt x="1003481" y="255944"/>
                  </a:moveTo>
                  <a:cubicBezTo>
                    <a:pt x="1003481" y="255944"/>
                    <a:pt x="1003810" y="255560"/>
                    <a:pt x="1003920" y="255396"/>
                  </a:cubicBezTo>
                  <a:cubicBezTo>
                    <a:pt x="1008089" y="258303"/>
                    <a:pt x="1012038" y="261320"/>
                    <a:pt x="1015768" y="264337"/>
                  </a:cubicBezTo>
                  <a:cubicBezTo>
                    <a:pt x="1016866" y="265160"/>
                    <a:pt x="1017798" y="265982"/>
                    <a:pt x="1018785" y="266805"/>
                  </a:cubicBezTo>
                  <a:cubicBezTo>
                    <a:pt x="1016372" y="269712"/>
                    <a:pt x="1014123" y="272674"/>
                    <a:pt x="1011984" y="275582"/>
                  </a:cubicBezTo>
                  <a:cubicBezTo>
                    <a:pt x="1011051" y="276843"/>
                    <a:pt x="1010064" y="278105"/>
                    <a:pt x="1009131" y="279421"/>
                  </a:cubicBezTo>
                  <a:cubicBezTo>
                    <a:pt x="1005237" y="276350"/>
                    <a:pt x="1001178" y="273278"/>
                    <a:pt x="996680" y="270316"/>
                  </a:cubicBezTo>
                  <a:cubicBezTo>
                    <a:pt x="996131" y="269932"/>
                    <a:pt x="995473" y="269603"/>
                    <a:pt x="994924" y="269274"/>
                  </a:cubicBezTo>
                  <a:cubicBezTo>
                    <a:pt x="997338" y="264776"/>
                    <a:pt x="999971" y="260332"/>
                    <a:pt x="1003536" y="255999"/>
                  </a:cubicBezTo>
                  <a:close/>
                  <a:moveTo>
                    <a:pt x="990646" y="747921"/>
                  </a:moveTo>
                  <a:cubicBezTo>
                    <a:pt x="992675" y="751871"/>
                    <a:pt x="994705" y="755875"/>
                    <a:pt x="996570" y="759879"/>
                  </a:cubicBezTo>
                  <a:lnTo>
                    <a:pt x="999916" y="757850"/>
                  </a:lnTo>
                  <a:cubicBezTo>
                    <a:pt x="1000355" y="763774"/>
                    <a:pt x="1000958" y="770740"/>
                    <a:pt x="1001671" y="777542"/>
                  </a:cubicBezTo>
                  <a:cubicBezTo>
                    <a:pt x="997502" y="767339"/>
                    <a:pt x="992566" y="757246"/>
                    <a:pt x="987629" y="747098"/>
                  </a:cubicBezTo>
                  <a:lnTo>
                    <a:pt x="990646" y="747866"/>
                  </a:lnTo>
                  <a:close/>
                  <a:moveTo>
                    <a:pt x="980388" y="272894"/>
                  </a:moveTo>
                  <a:cubicBezTo>
                    <a:pt x="983295" y="274155"/>
                    <a:pt x="986203" y="275417"/>
                    <a:pt x="988945" y="276733"/>
                  </a:cubicBezTo>
                  <a:cubicBezTo>
                    <a:pt x="988781" y="277063"/>
                    <a:pt x="988671" y="277392"/>
                    <a:pt x="988506" y="277721"/>
                  </a:cubicBezTo>
                  <a:cubicBezTo>
                    <a:pt x="987629" y="278598"/>
                    <a:pt x="986367" y="279421"/>
                    <a:pt x="984941" y="280299"/>
                  </a:cubicBezTo>
                  <a:cubicBezTo>
                    <a:pt x="983460" y="277831"/>
                    <a:pt x="981979" y="275417"/>
                    <a:pt x="980388" y="272949"/>
                  </a:cubicBezTo>
                  <a:close/>
                  <a:moveTo>
                    <a:pt x="999367" y="746879"/>
                  </a:moveTo>
                  <a:cubicBezTo>
                    <a:pt x="997996" y="745562"/>
                    <a:pt x="996789" y="744356"/>
                    <a:pt x="996350" y="743423"/>
                  </a:cubicBezTo>
                  <a:cubicBezTo>
                    <a:pt x="995966" y="742600"/>
                    <a:pt x="995528" y="741723"/>
                    <a:pt x="995089" y="740900"/>
                  </a:cubicBezTo>
                  <a:lnTo>
                    <a:pt x="999422" y="740900"/>
                  </a:lnTo>
                  <a:cubicBezTo>
                    <a:pt x="999422" y="742216"/>
                    <a:pt x="999422" y="743533"/>
                    <a:pt x="999367" y="744849"/>
                  </a:cubicBezTo>
                  <a:cubicBezTo>
                    <a:pt x="999367" y="745398"/>
                    <a:pt x="999367" y="746111"/>
                    <a:pt x="999367" y="746879"/>
                  </a:cubicBezTo>
                  <a:close/>
                  <a:moveTo>
                    <a:pt x="995802" y="294177"/>
                  </a:moveTo>
                  <a:cubicBezTo>
                    <a:pt x="994979" y="294396"/>
                    <a:pt x="994101" y="294616"/>
                    <a:pt x="993224" y="294780"/>
                  </a:cubicBezTo>
                  <a:cubicBezTo>
                    <a:pt x="992840" y="294067"/>
                    <a:pt x="992456" y="293354"/>
                    <a:pt x="992072" y="292641"/>
                  </a:cubicBezTo>
                  <a:cubicBezTo>
                    <a:pt x="992401" y="292092"/>
                    <a:pt x="992675" y="291489"/>
                    <a:pt x="992895" y="290886"/>
                  </a:cubicBezTo>
                  <a:cubicBezTo>
                    <a:pt x="993882" y="287046"/>
                    <a:pt x="991798" y="283151"/>
                    <a:pt x="989604" y="279257"/>
                  </a:cubicBezTo>
                  <a:cubicBezTo>
                    <a:pt x="989933" y="278708"/>
                    <a:pt x="990207" y="278105"/>
                    <a:pt x="990536" y="277556"/>
                  </a:cubicBezTo>
                  <a:cubicBezTo>
                    <a:pt x="992730" y="278653"/>
                    <a:pt x="995034" y="279696"/>
                    <a:pt x="997064" y="280793"/>
                  </a:cubicBezTo>
                  <a:cubicBezTo>
                    <a:pt x="999642" y="282219"/>
                    <a:pt x="1002055" y="283700"/>
                    <a:pt x="1004469" y="285181"/>
                  </a:cubicBezTo>
                  <a:cubicBezTo>
                    <a:pt x="1002933" y="286991"/>
                    <a:pt x="1001452" y="288746"/>
                    <a:pt x="999697" y="290557"/>
                  </a:cubicBezTo>
                  <a:cubicBezTo>
                    <a:pt x="999258" y="290392"/>
                    <a:pt x="998819" y="290227"/>
                    <a:pt x="998380" y="290063"/>
                  </a:cubicBezTo>
                  <a:cubicBezTo>
                    <a:pt x="998819" y="290227"/>
                    <a:pt x="999203" y="290447"/>
                    <a:pt x="999642" y="290666"/>
                  </a:cubicBezTo>
                  <a:cubicBezTo>
                    <a:pt x="999587" y="290721"/>
                    <a:pt x="999532" y="290831"/>
                    <a:pt x="999477" y="290886"/>
                  </a:cubicBezTo>
                  <a:cubicBezTo>
                    <a:pt x="998325" y="292038"/>
                    <a:pt x="997118" y="293135"/>
                    <a:pt x="995857" y="294232"/>
                  </a:cubicBezTo>
                  <a:close/>
                  <a:moveTo>
                    <a:pt x="1001178" y="291324"/>
                  </a:moveTo>
                  <a:cubicBezTo>
                    <a:pt x="1001616" y="291544"/>
                    <a:pt x="1002110" y="291763"/>
                    <a:pt x="1002494" y="291928"/>
                  </a:cubicBezTo>
                  <a:cubicBezTo>
                    <a:pt x="1001178" y="293683"/>
                    <a:pt x="999806" y="295438"/>
                    <a:pt x="998490" y="297249"/>
                  </a:cubicBezTo>
                  <a:cubicBezTo>
                    <a:pt x="998545" y="296042"/>
                    <a:pt x="998490" y="294890"/>
                    <a:pt x="998106" y="293903"/>
                  </a:cubicBezTo>
                  <a:cubicBezTo>
                    <a:pt x="999148" y="293080"/>
                    <a:pt x="1000190" y="292202"/>
                    <a:pt x="1001123" y="291324"/>
                  </a:cubicBezTo>
                  <a:close/>
                  <a:moveTo>
                    <a:pt x="1001342" y="291160"/>
                  </a:moveTo>
                  <a:cubicBezTo>
                    <a:pt x="1003152" y="289514"/>
                    <a:pt x="1004688" y="287869"/>
                    <a:pt x="1006224" y="286223"/>
                  </a:cubicBezTo>
                  <a:cubicBezTo>
                    <a:pt x="1006334" y="286278"/>
                    <a:pt x="1006498" y="286388"/>
                    <a:pt x="1006608" y="286443"/>
                  </a:cubicBezTo>
                  <a:cubicBezTo>
                    <a:pt x="1005292" y="288143"/>
                    <a:pt x="1003975" y="289898"/>
                    <a:pt x="1002713" y="291654"/>
                  </a:cubicBezTo>
                  <a:cubicBezTo>
                    <a:pt x="1002275" y="291489"/>
                    <a:pt x="1001781" y="291324"/>
                    <a:pt x="1001342" y="291160"/>
                  </a:cubicBezTo>
                  <a:close/>
                  <a:moveTo>
                    <a:pt x="1005566" y="283974"/>
                  </a:moveTo>
                  <a:cubicBezTo>
                    <a:pt x="1003372" y="282712"/>
                    <a:pt x="1001178" y="281451"/>
                    <a:pt x="998764" y="280244"/>
                  </a:cubicBezTo>
                  <a:cubicBezTo>
                    <a:pt x="996350" y="279037"/>
                    <a:pt x="993608" y="277831"/>
                    <a:pt x="990975" y="276679"/>
                  </a:cubicBezTo>
                  <a:cubicBezTo>
                    <a:pt x="991249" y="276130"/>
                    <a:pt x="991578" y="275527"/>
                    <a:pt x="991907" y="274978"/>
                  </a:cubicBezTo>
                  <a:cubicBezTo>
                    <a:pt x="992675" y="273497"/>
                    <a:pt x="993443" y="272016"/>
                    <a:pt x="994211" y="270535"/>
                  </a:cubicBezTo>
                  <a:cubicBezTo>
                    <a:pt x="994376" y="270645"/>
                    <a:pt x="994540" y="270700"/>
                    <a:pt x="994650" y="270809"/>
                  </a:cubicBezTo>
                  <a:cubicBezTo>
                    <a:pt x="999532" y="274046"/>
                    <a:pt x="1003810" y="277501"/>
                    <a:pt x="1007979" y="280902"/>
                  </a:cubicBezTo>
                  <a:cubicBezTo>
                    <a:pt x="1007211" y="281945"/>
                    <a:pt x="1006389" y="282932"/>
                    <a:pt x="1005566" y="283974"/>
                  </a:cubicBezTo>
                  <a:close/>
                  <a:moveTo>
                    <a:pt x="1009625" y="282274"/>
                  </a:moveTo>
                  <a:cubicBezTo>
                    <a:pt x="1009625" y="282274"/>
                    <a:pt x="1009680" y="282274"/>
                    <a:pt x="1009735" y="282329"/>
                  </a:cubicBezTo>
                  <a:cubicBezTo>
                    <a:pt x="1009022" y="283261"/>
                    <a:pt x="1008308" y="284248"/>
                    <a:pt x="1007595" y="285181"/>
                  </a:cubicBezTo>
                  <a:cubicBezTo>
                    <a:pt x="1007486" y="285181"/>
                    <a:pt x="1007431" y="285071"/>
                    <a:pt x="1007321" y="285016"/>
                  </a:cubicBezTo>
                  <a:cubicBezTo>
                    <a:pt x="1008089" y="284084"/>
                    <a:pt x="1008912" y="283206"/>
                    <a:pt x="1009625" y="282274"/>
                  </a:cubicBezTo>
                  <a:close/>
                  <a:moveTo>
                    <a:pt x="988452" y="249636"/>
                  </a:moveTo>
                  <a:cubicBezTo>
                    <a:pt x="988836" y="248375"/>
                    <a:pt x="989110" y="247113"/>
                    <a:pt x="989384" y="245851"/>
                  </a:cubicBezTo>
                  <a:cubicBezTo>
                    <a:pt x="990317" y="246400"/>
                    <a:pt x="991249" y="246948"/>
                    <a:pt x="992182" y="247552"/>
                  </a:cubicBezTo>
                  <a:cubicBezTo>
                    <a:pt x="995637" y="249691"/>
                    <a:pt x="998874" y="251940"/>
                    <a:pt x="1002055" y="254134"/>
                  </a:cubicBezTo>
                  <a:cubicBezTo>
                    <a:pt x="1001671" y="254628"/>
                    <a:pt x="1001232" y="255121"/>
                    <a:pt x="1000848" y="255615"/>
                  </a:cubicBezTo>
                  <a:cubicBezTo>
                    <a:pt x="997667" y="259729"/>
                    <a:pt x="995144" y="263898"/>
                    <a:pt x="993004" y="268122"/>
                  </a:cubicBezTo>
                  <a:cubicBezTo>
                    <a:pt x="989823" y="266257"/>
                    <a:pt x="986477" y="264501"/>
                    <a:pt x="982747" y="262801"/>
                  </a:cubicBezTo>
                  <a:cubicBezTo>
                    <a:pt x="985106" y="258467"/>
                    <a:pt x="987135" y="254079"/>
                    <a:pt x="988452" y="249636"/>
                  </a:cubicBezTo>
                  <a:close/>
                  <a:moveTo>
                    <a:pt x="982363" y="263569"/>
                  </a:moveTo>
                  <a:cubicBezTo>
                    <a:pt x="985983" y="265434"/>
                    <a:pt x="989274" y="267354"/>
                    <a:pt x="992346" y="269328"/>
                  </a:cubicBezTo>
                  <a:cubicBezTo>
                    <a:pt x="991414" y="271139"/>
                    <a:pt x="990591" y="273004"/>
                    <a:pt x="989768" y="274814"/>
                  </a:cubicBezTo>
                  <a:cubicBezTo>
                    <a:pt x="989604" y="275198"/>
                    <a:pt x="989439" y="275527"/>
                    <a:pt x="989274" y="275911"/>
                  </a:cubicBezTo>
                  <a:cubicBezTo>
                    <a:pt x="988452" y="275582"/>
                    <a:pt x="987738" y="275198"/>
                    <a:pt x="986971" y="274868"/>
                  </a:cubicBezTo>
                  <a:cubicBezTo>
                    <a:pt x="984667" y="273991"/>
                    <a:pt x="982363" y="273058"/>
                    <a:pt x="979949" y="272236"/>
                  </a:cubicBezTo>
                  <a:cubicBezTo>
                    <a:pt x="979456" y="271413"/>
                    <a:pt x="978962" y="270645"/>
                    <a:pt x="978413" y="269822"/>
                  </a:cubicBezTo>
                  <a:cubicBezTo>
                    <a:pt x="979127" y="268835"/>
                    <a:pt x="979895" y="267902"/>
                    <a:pt x="980553" y="266915"/>
                  </a:cubicBezTo>
                  <a:cubicBezTo>
                    <a:pt x="981266" y="265818"/>
                    <a:pt x="981705" y="264721"/>
                    <a:pt x="982363" y="263569"/>
                  </a:cubicBezTo>
                  <a:close/>
                  <a:moveTo>
                    <a:pt x="980333" y="262581"/>
                  </a:moveTo>
                  <a:cubicBezTo>
                    <a:pt x="979565" y="263953"/>
                    <a:pt x="978743" y="265269"/>
                    <a:pt x="977865" y="266586"/>
                  </a:cubicBezTo>
                  <a:cubicBezTo>
                    <a:pt x="977646" y="266970"/>
                    <a:pt x="977371" y="267299"/>
                    <a:pt x="977097" y="267683"/>
                  </a:cubicBezTo>
                  <a:cubicBezTo>
                    <a:pt x="975122" y="264611"/>
                    <a:pt x="973038" y="261539"/>
                    <a:pt x="970953" y="258467"/>
                  </a:cubicBezTo>
                  <a:cubicBezTo>
                    <a:pt x="974300" y="259784"/>
                    <a:pt x="977371" y="261155"/>
                    <a:pt x="980333" y="262581"/>
                  </a:cubicBezTo>
                  <a:close/>
                  <a:moveTo>
                    <a:pt x="963110" y="757027"/>
                  </a:moveTo>
                  <a:cubicBezTo>
                    <a:pt x="962726" y="757246"/>
                    <a:pt x="962342" y="757466"/>
                    <a:pt x="961903" y="757685"/>
                  </a:cubicBezTo>
                  <a:cubicBezTo>
                    <a:pt x="962067" y="756314"/>
                    <a:pt x="961903" y="754942"/>
                    <a:pt x="961793" y="753571"/>
                  </a:cubicBezTo>
                  <a:cubicBezTo>
                    <a:pt x="962177" y="754723"/>
                    <a:pt x="962671" y="755875"/>
                    <a:pt x="963110" y="757027"/>
                  </a:cubicBezTo>
                  <a:close/>
                  <a:moveTo>
                    <a:pt x="957624" y="741174"/>
                  </a:moveTo>
                  <a:lnTo>
                    <a:pt x="958282" y="741174"/>
                  </a:lnTo>
                  <a:cubicBezTo>
                    <a:pt x="958502" y="742546"/>
                    <a:pt x="958776" y="743752"/>
                    <a:pt x="959050" y="744685"/>
                  </a:cubicBezTo>
                  <a:cubicBezTo>
                    <a:pt x="959544" y="746550"/>
                    <a:pt x="960147" y="748470"/>
                    <a:pt x="960751" y="750335"/>
                  </a:cubicBezTo>
                  <a:cubicBezTo>
                    <a:pt x="958776" y="751487"/>
                    <a:pt x="956033" y="752693"/>
                    <a:pt x="953071" y="753900"/>
                  </a:cubicBezTo>
                  <a:cubicBezTo>
                    <a:pt x="955211" y="752309"/>
                    <a:pt x="956911" y="750609"/>
                    <a:pt x="957789" y="748744"/>
                  </a:cubicBezTo>
                  <a:cubicBezTo>
                    <a:pt x="958831" y="746276"/>
                    <a:pt x="958557" y="743697"/>
                    <a:pt x="957679" y="741119"/>
                  </a:cubicBezTo>
                  <a:close/>
                  <a:moveTo>
                    <a:pt x="943856" y="307396"/>
                  </a:moveTo>
                  <a:cubicBezTo>
                    <a:pt x="942430" y="311401"/>
                    <a:pt x="941662" y="315076"/>
                    <a:pt x="943966" y="319464"/>
                  </a:cubicBezTo>
                  <a:cubicBezTo>
                    <a:pt x="944624" y="320726"/>
                    <a:pt x="945611" y="322042"/>
                    <a:pt x="946763" y="323359"/>
                  </a:cubicBezTo>
                  <a:cubicBezTo>
                    <a:pt x="944789" y="322316"/>
                    <a:pt x="942869" y="321329"/>
                    <a:pt x="941059" y="320232"/>
                  </a:cubicBezTo>
                  <a:cubicBezTo>
                    <a:pt x="940949" y="319683"/>
                    <a:pt x="940839" y="319190"/>
                    <a:pt x="940784" y="318641"/>
                  </a:cubicBezTo>
                  <a:cubicBezTo>
                    <a:pt x="940455" y="316173"/>
                    <a:pt x="940784" y="313705"/>
                    <a:pt x="941388" y="311236"/>
                  </a:cubicBezTo>
                  <a:lnTo>
                    <a:pt x="943143" y="304654"/>
                  </a:lnTo>
                  <a:cubicBezTo>
                    <a:pt x="943417" y="305586"/>
                    <a:pt x="943637" y="306464"/>
                    <a:pt x="943911" y="307396"/>
                  </a:cubicBezTo>
                  <a:close/>
                  <a:moveTo>
                    <a:pt x="945447" y="379144"/>
                  </a:moveTo>
                  <a:cubicBezTo>
                    <a:pt x="945118" y="379638"/>
                    <a:pt x="944843" y="380131"/>
                    <a:pt x="944459" y="380625"/>
                  </a:cubicBezTo>
                  <a:cubicBezTo>
                    <a:pt x="944459" y="379747"/>
                    <a:pt x="944350" y="378925"/>
                    <a:pt x="944295" y="378047"/>
                  </a:cubicBezTo>
                  <a:cubicBezTo>
                    <a:pt x="944679" y="378431"/>
                    <a:pt x="945118" y="378815"/>
                    <a:pt x="945502" y="379144"/>
                  </a:cubicBezTo>
                  <a:close/>
                  <a:moveTo>
                    <a:pt x="877045" y="310633"/>
                  </a:moveTo>
                  <a:cubicBezTo>
                    <a:pt x="879404" y="305367"/>
                    <a:pt x="881982" y="300101"/>
                    <a:pt x="885109" y="294890"/>
                  </a:cubicBezTo>
                  <a:cubicBezTo>
                    <a:pt x="886644" y="292257"/>
                    <a:pt x="888400" y="289679"/>
                    <a:pt x="890374" y="287156"/>
                  </a:cubicBezTo>
                  <a:cubicBezTo>
                    <a:pt x="892239" y="284578"/>
                    <a:pt x="894434" y="282054"/>
                    <a:pt x="896683" y="279531"/>
                  </a:cubicBezTo>
                  <a:cubicBezTo>
                    <a:pt x="893611" y="281890"/>
                    <a:pt x="890978" y="284413"/>
                    <a:pt x="888509" y="286936"/>
                  </a:cubicBezTo>
                  <a:cubicBezTo>
                    <a:pt x="886315" y="289240"/>
                    <a:pt x="884395" y="291599"/>
                    <a:pt x="882640" y="294012"/>
                  </a:cubicBezTo>
                  <a:cubicBezTo>
                    <a:pt x="893830" y="275088"/>
                    <a:pt x="905624" y="256164"/>
                    <a:pt x="916923" y="237239"/>
                  </a:cubicBezTo>
                  <a:cubicBezTo>
                    <a:pt x="922793" y="247277"/>
                    <a:pt x="926193" y="257535"/>
                    <a:pt x="930637" y="267628"/>
                  </a:cubicBezTo>
                  <a:cubicBezTo>
                    <a:pt x="934696" y="278050"/>
                    <a:pt x="938316" y="288472"/>
                    <a:pt x="941497" y="299004"/>
                  </a:cubicBezTo>
                  <a:cubicBezTo>
                    <a:pt x="941333" y="300595"/>
                    <a:pt x="941168" y="302185"/>
                    <a:pt x="940784" y="303776"/>
                  </a:cubicBezTo>
                  <a:cubicBezTo>
                    <a:pt x="940291" y="306244"/>
                    <a:pt x="939523" y="308713"/>
                    <a:pt x="939194" y="311236"/>
                  </a:cubicBezTo>
                  <a:cubicBezTo>
                    <a:pt x="938865" y="313759"/>
                    <a:pt x="938755" y="316228"/>
                    <a:pt x="939358" y="318751"/>
                  </a:cubicBezTo>
                  <a:cubicBezTo>
                    <a:pt x="939413" y="318970"/>
                    <a:pt x="939523" y="319190"/>
                    <a:pt x="939578" y="319409"/>
                  </a:cubicBezTo>
                  <a:cubicBezTo>
                    <a:pt x="939248" y="319190"/>
                    <a:pt x="938919" y="319025"/>
                    <a:pt x="938590" y="318806"/>
                  </a:cubicBezTo>
                  <a:cubicBezTo>
                    <a:pt x="938097" y="318532"/>
                    <a:pt x="937822" y="317983"/>
                    <a:pt x="937713" y="317709"/>
                  </a:cubicBezTo>
                  <a:cubicBezTo>
                    <a:pt x="936451" y="318806"/>
                    <a:pt x="935628" y="319958"/>
                    <a:pt x="935080" y="321219"/>
                  </a:cubicBezTo>
                  <a:cubicBezTo>
                    <a:pt x="934092" y="317764"/>
                    <a:pt x="932995" y="314363"/>
                    <a:pt x="931843" y="310907"/>
                  </a:cubicBezTo>
                  <a:cubicBezTo>
                    <a:pt x="931843" y="309700"/>
                    <a:pt x="931843" y="308439"/>
                    <a:pt x="931569" y="307232"/>
                  </a:cubicBezTo>
                  <a:cubicBezTo>
                    <a:pt x="931295" y="305367"/>
                    <a:pt x="930856" y="303447"/>
                    <a:pt x="930198" y="301582"/>
                  </a:cubicBezTo>
                  <a:cubicBezTo>
                    <a:pt x="929485" y="299717"/>
                    <a:pt x="928662" y="297852"/>
                    <a:pt x="927455" y="296042"/>
                  </a:cubicBezTo>
                  <a:cubicBezTo>
                    <a:pt x="928004" y="297907"/>
                    <a:pt x="928552" y="299772"/>
                    <a:pt x="928771" y="301637"/>
                  </a:cubicBezTo>
                  <a:cubicBezTo>
                    <a:pt x="928826" y="301911"/>
                    <a:pt x="928771" y="302240"/>
                    <a:pt x="928881" y="302514"/>
                  </a:cubicBezTo>
                  <a:cubicBezTo>
                    <a:pt x="927784" y="299552"/>
                    <a:pt x="926742" y="296590"/>
                    <a:pt x="925645" y="293628"/>
                  </a:cubicBezTo>
                  <a:cubicBezTo>
                    <a:pt x="922134" y="284961"/>
                    <a:pt x="918569" y="276295"/>
                    <a:pt x="913138" y="267847"/>
                  </a:cubicBezTo>
                  <a:cubicBezTo>
                    <a:pt x="911822" y="269274"/>
                    <a:pt x="913632" y="270809"/>
                    <a:pt x="913084" y="272290"/>
                  </a:cubicBezTo>
                  <a:cubicBezTo>
                    <a:pt x="911767" y="277886"/>
                    <a:pt x="912261" y="283535"/>
                    <a:pt x="911712" y="289185"/>
                  </a:cubicBezTo>
                  <a:cubicBezTo>
                    <a:pt x="910012" y="304544"/>
                    <a:pt x="908257" y="319958"/>
                    <a:pt x="905404" y="335262"/>
                  </a:cubicBezTo>
                  <a:cubicBezTo>
                    <a:pt x="905240" y="336030"/>
                    <a:pt x="905130" y="336798"/>
                    <a:pt x="905020" y="337565"/>
                  </a:cubicBezTo>
                  <a:cubicBezTo>
                    <a:pt x="904143" y="335481"/>
                    <a:pt x="903375" y="333342"/>
                    <a:pt x="902716" y="331203"/>
                  </a:cubicBezTo>
                  <a:cubicBezTo>
                    <a:pt x="899370" y="334988"/>
                    <a:pt x="899425" y="344861"/>
                    <a:pt x="900961" y="355722"/>
                  </a:cubicBezTo>
                  <a:cubicBezTo>
                    <a:pt x="896518" y="345410"/>
                    <a:pt x="889881" y="335262"/>
                    <a:pt x="884341" y="325059"/>
                  </a:cubicBezTo>
                  <a:cubicBezTo>
                    <a:pt x="881982" y="320671"/>
                    <a:pt x="878855" y="316392"/>
                    <a:pt x="876222" y="312059"/>
                  </a:cubicBezTo>
                  <a:cubicBezTo>
                    <a:pt x="876442" y="311620"/>
                    <a:pt x="876606" y="311181"/>
                    <a:pt x="876826" y="310742"/>
                  </a:cubicBezTo>
                  <a:close/>
                  <a:moveTo>
                    <a:pt x="939029" y="335207"/>
                  </a:moveTo>
                  <a:cubicBezTo>
                    <a:pt x="939029" y="335207"/>
                    <a:pt x="938810" y="335097"/>
                    <a:pt x="938645" y="335042"/>
                  </a:cubicBezTo>
                  <a:cubicBezTo>
                    <a:pt x="938645" y="334933"/>
                    <a:pt x="938645" y="334878"/>
                    <a:pt x="938590" y="334768"/>
                  </a:cubicBezTo>
                  <a:cubicBezTo>
                    <a:pt x="938755" y="334933"/>
                    <a:pt x="938865" y="335042"/>
                    <a:pt x="939029" y="335207"/>
                  </a:cubicBezTo>
                  <a:close/>
                  <a:moveTo>
                    <a:pt x="934641" y="765364"/>
                  </a:moveTo>
                  <a:cubicBezTo>
                    <a:pt x="934641" y="765364"/>
                    <a:pt x="934202" y="765200"/>
                    <a:pt x="933983" y="765145"/>
                  </a:cubicBezTo>
                  <a:cubicBezTo>
                    <a:pt x="934202" y="765145"/>
                    <a:pt x="934421" y="765145"/>
                    <a:pt x="934641" y="765145"/>
                  </a:cubicBezTo>
                  <a:cubicBezTo>
                    <a:pt x="934641" y="765200"/>
                    <a:pt x="934641" y="765255"/>
                    <a:pt x="934641" y="765364"/>
                  </a:cubicBezTo>
                  <a:close/>
                  <a:moveTo>
                    <a:pt x="840678" y="742052"/>
                  </a:moveTo>
                  <a:lnTo>
                    <a:pt x="851319" y="742052"/>
                  </a:lnTo>
                  <a:cubicBezTo>
                    <a:pt x="845230" y="744356"/>
                    <a:pt x="837716" y="745727"/>
                    <a:pt x="829926" y="746934"/>
                  </a:cubicBezTo>
                  <a:cubicBezTo>
                    <a:pt x="833931" y="745288"/>
                    <a:pt x="837606" y="743533"/>
                    <a:pt x="840623" y="742052"/>
                  </a:cubicBezTo>
                  <a:close/>
                  <a:moveTo>
                    <a:pt x="797344" y="251940"/>
                  </a:moveTo>
                  <a:cubicBezTo>
                    <a:pt x="799538" y="255176"/>
                    <a:pt x="801732" y="258467"/>
                    <a:pt x="803816" y="261759"/>
                  </a:cubicBezTo>
                  <a:cubicBezTo>
                    <a:pt x="805023" y="264008"/>
                    <a:pt x="804584" y="266311"/>
                    <a:pt x="804639" y="268560"/>
                  </a:cubicBezTo>
                  <a:cubicBezTo>
                    <a:pt x="804639" y="268944"/>
                    <a:pt x="804639" y="269328"/>
                    <a:pt x="804639" y="269712"/>
                  </a:cubicBezTo>
                  <a:cubicBezTo>
                    <a:pt x="804200" y="269548"/>
                    <a:pt x="803761" y="269383"/>
                    <a:pt x="803323" y="269164"/>
                  </a:cubicBezTo>
                  <a:cubicBezTo>
                    <a:pt x="802445" y="267518"/>
                    <a:pt x="801622" y="265818"/>
                    <a:pt x="800909" y="264117"/>
                  </a:cubicBezTo>
                  <a:cubicBezTo>
                    <a:pt x="799373" y="260113"/>
                    <a:pt x="798221" y="256054"/>
                    <a:pt x="797344" y="251995"/>
                  </a:cubicBezTo>
                  <a:close/>
                  <a:moveTo>
                    <a:pt x="800470" y="771727"/>
                  </a:moveTo>
                  <a:cubicBezTo>
                    <a:pt x="800470" y="771727"/>
                    <a:pt x="800086" y="771947"/>
                    <a:pt x="799867" y="772056"/>
                  </a:cubicBezTo>
                  <a:cubicBezTo>
                    <a:pt x="799867" y="772002"/>
                    <a:pt x="799812" y="771892"/>
                    <a:pt x="799812" y="771837"/>
                  </a:cubicBezTo>
                  <a:cubicBezTo>
                    <a:pt x="800031" y="771837"/>
                    <a:pt x="800251" y="771782"/>
                    <a:pt x="800470" y="771727"/>
                  </a:cubicBezTo>
                  <a:close/>
                  <a:moveTo>
                    <a:pt x="754065" y="742710"/>
                  </a:moveTo>
                  <a:cubicBezTo>
                    <a:pt x="754558" y="745782"/>
                    <a:pt x="755655" y="748799"/>
                    <a:pt x="758069" y="751541"/>
                  </a:cubicBezTo>
                  <a:cubicBezTo>
                    <a:pt x="760318" y="754065"/>
                    <a:pt x="763609" y="756204"/>
                    <a:pt x="767558" y="758233"/>
                  </a:cubicBezTo>
                  <a:cubicBezTo>
                    <a:pt x="762731" y="756862"/>
                    <a:pt x="758233" y="755546"/>
                    <a:pt x="754778" y="754174"/>
                  </a:cubicBezTo>
                  <a:cubicBezTo>
                    <a:pt x="754558" y="751432"/>
                    <a:pt x="754284" y="748744"/>
                    <a:pt x="753900" y="746001"/>
                  </a:cubicBezTo>
                  <a:cubicBezTo>
                    <a:pt x="753790" y="745069"/>
                    <a:pt x="753571" y="743972"/>
                    <a:pt x="753297" y="742710"/>
                  </a:cubicBezTo>
                  <a:lnTo>
                    <a:pt x="754010" y="742710"/>
                  </a:lnTo>
                  <a:close/>
                  <a:moveTo>
                    <a:pt x="757246" y="764432"/>
                  </a:moveTo>
                  <a:cubicBezTo>
                    <a:pt x="756533" y="764213"/>
                    <a:pt x="755875" y="763938"/>
                    <a:pt x="755217" y="763719"/>
                  </a:cubicBezTo>
                  <a:cubicBezTo>
                    <a:pt x="755217" y="762073"/>
                    <a:pt x="755162" y="760428"/>
                    <a:pt x="755052" y="758782"/>
                  </a:cubicBezTo>
                  <a:cubicBezTo>
                    <a:pt x="755601" y="760647"/>
                    <a:pt x="756259" y="762567"/>
                    <a:pt x="757246" y="764432"/>
                  </a:cubicBezTo>
                  <a:close/>
                  <a:moveTo>
                    <a:pt x="752693" y="848522"/>
                  </a:moveTo>
                  <a:cubicBezTo>
                    <a:pt x="741832" y="857408"/>
                    <a:pt x="733440" y="866897"/>
                    <a:pt x="728722" y="877210"/>
                  </a:cubicBezTo>
                  <a:cubicBezTo>
                    <a:pt x="728393" y="873425"/>
                    <a:pt x="728009" y="869585"/>
                    <a:pt x="727516" y="865800"/>
                  </a:cubicBezTo>
                  <a:lnTo>
                    <a:pt x="727516" y="865800"/>
                  </a:lnTo>
                  <a:cubicBezTo>
                    <a:pt x="726803" y="860260"/>
                    <a:pt x="725980" y="854720"/>
                    <a:pt x="724883" y="849235"/>
                  </a:cubicBezTo>
                  <a:cubicBezTo>
                    <a:pt x="727845" y="844572"/>
                    <a:pt x="731575" y="836783"/>
                    <a:pt x="732507" y="834753"/>
                  </a:cubicBezTo>
                  <a:cubicBezTo>
                    <a:pt x="747647" y="814677"/>
                    <a:pt x="754010" y="793559"/>
                    <a:pt x="755107" y="772495"/>
                  </a:cubicBezTo>
                  <a:cubicBezTo>
                    <a:pt x="755107" y="772495"/>
                    <a:pt x="755217" y="772550"/>
                    <a:pt x="755271" y="772605"/>
                  </a:cubicBezTo>
                  <a:cubicBezTo>
                    <a:pt x="761031" y="777542"/>
                    <a:pt x="769753" y="780284"/>
                    <a:pt x="772934" y="785715"/>
                  </a:cubicBezTo>
                  <a:cubicBezTo>
                    <a:pt x="777871" y="794656"/>
                    <a:pt x="772879" y="805462"/>
                    <a:pt x="768546" y="814184"/>
                  </a:cubicBezTo>
                  <a:cubicBezTo>
                    <a:pt x="765803" y="819779"/>
                    <a:pt x="759276" y="834040"/>
                    <a:pt x="752693" y="848576"/>
                  </a:cubicBezTo>
                  <a:close/>
                  <a:moveTo>
                    <a:pt x="959434" y="802335"/>
                  </a:moveTo>
                  <a:cubicBezTo>
                    <a:pt x="951481" y="799318"/>
                    <a:pt x="926577" y="792078"/>
                    <a:pt x="903539" y="786757"/>
                  </a:cubicBezTo>
                  <a:cubicBezTo>
                    <a:pt x="904197" y="786428"/>
                    <a:pt x="904856" y="786099"/>
                    <a:pt x="905569" y="785824"/>
                  </a:cubicBezTo>
                  <a:cubicBezTo>
                    <a:pt x="904252" y="785879"/>
                    <a:pt x="902771" y="786044"/>
                    <a:pt x="901290" y="786263"/>
                  </a:cubicBezTo>
                  <a:cubicBezTo>
                    <a:pt x="886590" y="782972"/>
                    <a:pt x="872931" y="780559"/>
                    <a:pt x="865307" y="780723"/>
                  </a:cubicBezTo>
                  <a:cubicBezTo>
                    <a:pt x="873425" y="783192"/>
                    <a:pt x="880830" y="785934"/>
                    <a:pt x="887906" y="788842"/>
                  </a:cubicBezTo>
                  <a:cubicBezTo>
                    <a:pt x="853733" y="797069"/>
                    <a:pt x="799209" y="819559"/>
                    <a:pt x="786099" y="826690"/>
                  </a:cubicBezTo>
                  <a:cubicBezTo>
                    <a:pt x="781765" y="829049"/>
                    <a:pt x="777542" y="831462"/>
                    <a:pt x="773483" y="833931"/>
                  </a:cubicBezTo>
                  <a:cubicBezTo>
                    <a:pt x="782149" y="820821"/>
                    <a:pt x="789555" y="809192"/>
                    <a:pt x="792297" y="804200"/>
                  </a:cubicBezTo>
                  <a:cubicBezTo>
                    <a:pt x="794875" y="799373"/>
                    <a:pt x="796960" y="794436"/>
                    <a:pt x="802664" y="790268"/>
                  </a:cubicBezTo>
                  <a:cubicBezTo>
                    <a:pt x="807546" y="786373"/>
                    <a:pt x="812428" y="783192"/>
                    <a:pt x="819833" y="780065"/>
                  </a:cubicBezTo>
                  <a:cubicBezTo>
                    <a:pt x="826909" y="777377"/>
                    <a:pt x="832998" y="773867"/>
                    <a:pt x="836618" y="770246"/>
                  </a:cubicBezTo>
                  <a:cubicBezTo>
                    <a:pt x="840348" y="766461"/>
                    <a:pt x="840184" y="762841"/>
                    <a:pt x="840952" y="758892"/>
                  </a:cubicBezTo>
                  <a:cubicBezTo>
                    <a:pt x="848302" y="753790"/>
                    <a:pt x="853129" y="747427"/>
                    <a:pt x="853184" y="741887"/>
                  </a:cubicBezTo>
                  <a:lnTo>
                    <a:pt x="886754" y="741613"/>
                  </a:lnTo>
                  <a:cubicBezTo>
                    <a:pt x="889606" y="743368"/>
                    <a:pt x="893007" y="744904"/>
                    <a:pt x="896134" y="746111"/>
                  </a:cubicBezTo>
                  <a:cubicBezTo>
                    <a:pt x="898932" y="747098"/>
                    <a:pt x="902607" y="748360"/>
                    <a:pt x="906666" y="749512"/>
                  </a:cubicBezTo>
                  <a:cubicBezTo>
                    <a:pt x="900303" y="749073"/>
                    <a:pt x="894159" y="748470"/>
                    <a:pt x="888948" y="746824"/>
                  </a:cubicBezTo>
                  <a:cubicBezTo>
                    <a:pt x="890265" y="750773"/>
                    <a:pt x="895585" y="755162"/>
                    <a:pt x="902442" y="758398"/>
                  </a:cubicBezTo>
                  <a:cubicBezTo>
                    <a:pt x="904088" y="761086"/>
                    <a:pt x="904965" y="763554"/>
                    <a:pt x="908640" y="766023"/>
                  </a:cubicBezTo>
                  <a:cubicBezTo>
                    <a:pt x="912206" y="768327"/>
                    <a:pt x="917362" y="770411"/>
                    <a:pt x="923012" y="771892"/>
                  </a:cubicBezTo>
                  <a:cubicBezTo>
                    <a:pt x="928991" y="773647"/>
                    <a:pt x="933269" y="775567"/>
                    <a:pt x="937767" y="777981"/>
                  </a:cubicBezTo>
                  <a:cubicBezTo>
                    <a:pt x="942869" y="780559"/>
                    <a:pt x="945721" y="783850"/>
                    <a:pt x="948848" y="787031"/>
                  </a:cubicBezTo>
                  <a:cubicBezTo>
                    <a:pt x="952139" y="790322"/>
                    <a:pt x="960531" y="798002"/>
                    <a:pt x="970240" y="806614"/>
                  </a:cubicBezTo>
                  <a:cubicBezTo>
                    <a:pt x="966730" y="805133"/>
                    <a:pt x="963164" y="803652"/>
                    <a:pt x="959434" y="802226"/>
                  </a:cubicBezTo>
                  <a:close/>
                  <a:moveTo>
                    <a:pt x="988726" y="815665"/>
                  </a:moveTo>
                  <a:cubicBezTo>
                    <a:pt x="980059" y="805956"/>
                    <a:pt x="971557" y="796411"/>
                    <a:pt x="968046" y="792681"/>
                  </a:cubicBezTo>
                  <a:cubicBezTo>
                    <a:pt x="962616" y="786867"/>
                    <a:pt x="956088" y="779681"/>
                    <a:pt x="957021" y="773263"/>
                  </a:cubicBezTo>
                  <a:cubicBezTo>
                    <a:pt x="957734" y="769314"/>
                    <a:pt x="963000" y="766955"/>
                    <a:pt x="965578" y="763225"/>
                  </a:cubicBezTo>
                  <a:cubicBezTo>
                    <a:pt x="965578" y="763225"/>
                    <a:pt x="965633" y="763115"/>
                    <a:pt x="965688" y="763115"/>
                  </a:cubicBezTo>
                  <a:cubicBezTo>
                    <a:pt x="972325" y="777597"/>
                    <a:pt x="982582" y="791913"/>
                    <a:pt x="998709" y="804968"/>
                  </a:cubicBezTo>
                  <a:cubicBezTo>
                    <a:pt x="999916" y="806285"/>
                    <a:pt x="1004688" y="811496"/>
                    <a:pt x="1008034" y="814568"/>
                  </a:cubicBezTo>
                  <a:cubicBezTo>
                    <a:pt x="1008802" y="818407"/>
                    <a:pt x="1009789" y="822302"/>
                    <a:pt x="1010886" y="826142"/>
                  </a:cubicBezTo>
                  <a:lnTo>
                    <a:pt x="1010886" y="826142"/>
                  </a:lnTo>
                  <a:cubicBezTo>
                    <a:pt x="1011654" y="828829"/>
                    <a:pt x="1012477" y="831517"/>
                    <a:pt x="1013245" y="834205"/>
                  </a:cubicBezTo>
                  <a:cubicBezTo>
                    <a:pt x="1007157" y="827348"/>
                    <a:pt x="998654" y="821260"/>
                    <a:pt x="988671" y="815719"/>
                  </a:cubicBezTo>
                  <a:close/>
                  <a:moveTo>
                    <a:pt x="1012258" y="769478"/>
                  </a:moveTo>
                  <a:cubicBezTo>
                    <a:pt x="1011051" y="772002"/>
                    <a:pt x="1010119" y="774470"/>
                    <a:pt x="1009296" y="776993"/>
                  </a:cubicBezTo>
                  <a:cubicBezTo>
                    <a:pt x="1010448" y="766845"/>
                    <a:pt x="1011490" y="756972"/>
                    <a:pt x="1011764" y="753077"/>
                  </a:cubicBezTo>
                  <a:cubicBezTo>
                    <a:pt x="1012038" y="749293"/>
                    <a:pt x="1012422" y="744959"/>
                    <a:pt x="1014233" y="740790"/>
                  </a:cubicBezTo>
                  <a:lnTo>
                    <a:pt x="1031347" y="740681"/>
                  </a:lnTo>
                  <a:cubicBezTo>
                    <a:pt x="1022844" y="749951"/>
                    <a:pt x="1016975" y="759550"/>
                    <a:pt x="1012203" y="769533"/>
                  </a:cubicBezTo>
                  <a:close/>
                  <a:moveTo>
                    <a:pt x="1028275" y="375195"/>
                  </a:moveTo>
                  <a:cubicBezTo>
                    <a:pt x="1027068" y="377389"/>
                    <a:pt x="1025807" y="379528"/>
                    <a:pt x="1024545" y="381722"/>
                  </a:cubicBezTo>
                  <a:cubicBezTo>
                    <a:pt x="1024435" y="381887"/>
                    <a:pt x="1024380" y="382051"/>
                    <a:pt x="1024271" y="382271"/>
                  </a:cubicBezTo>
                  <a:cubicBezTo>
                    <a:pt x="1024106" y="382161"/>
                    <a:pt x="1023887" y="381996"/>
                    <a:pt x="1023722" y="381887"/>
                  </a:cubicBezTo>
                  <a:cubicBezTo>
                    <a:pt x="1023448" y="380131"/>
                    <a:pt x="1023064" y="378321"/>
                    <a:pt x="1022735" y="376511"/>
                  </a:cubicBezTo>
                  <a:cubicBezTo>
                    <a:pt x="1023832" y="375140"/>
                    <a:pt x="1024984" y="373769"/>
                    <a:pt x="1026136" y="372397"/>
                  </a:cubicBezTo>
                  <a:cubicBezTo>
                    <a:pt x="1026849" y="373330"/>
                    <a:pt x="1027562" y="374262"/>
                    <a:pt x="1028330" y="375195"/>
                  </a:cubicBezTo>
                  <a:close/>
                  <a:moveTo>
                    <a:pt x="1028110" y="372068"/>
                  </a:moveTo>
                  <a:cubicBezTo>
                    <a:pt x="1028549" y="372397"/>
                    <a:pt x="1029043" y="372672"/>
                    <a:pt x="1029482" y="373001"/>
                  </a:cubicBezTo>
                  <a:cubicBezTo>
                    <a:pt x="1029427" y="373110"/>
                    <a:pt x="1029372" y="373275"/>
                    <a:pt x="1029262" y="373385"/>
                  </a:cubicBezTo>
                  <a:cubicBezTo>
                    <a:pt x="1028878" y="372946"/>
                    <a:pt x="1028494" y="372507"/>
                    <a:pt x="1028110" y="372068"/>
                  </a:cubicBezTo>
                  <a:close/>
                  <a:moveTo>
                    <a:pt x="1028659" y="389292"/>
                  </a:moveTo>
                  <a:cubicBezTo>
                    <a:pt x="1028659" y="389292"/>
                    <a:pt x="1028385" y="389731"/>
                    <a:pt x="1028330" y="389950"/>
                  </a:cubicBezTo>
                  <a:cubicBezTo>
                    <a:pt x="1027617" y="389402"/>
                    <a:pt x="1027013" y="388853"/>
                    <a:pt x="1026465" y="388250"/>
                  </a:cubicBezTo>
                  <a:cubicBezTo>
                    <a:pt x="1025971" y="388798"/>
                    <a:pt x="1025423" y="389347"/>
                    <a:pt x="1024819" y="389895"/>
                  </a:cubicBezTo>
                  <a:cubicBezTo>
                    <a:pt x="1024655" y="388853"/>
                    <a:pt x="1024545" y="387756"/>
                    <a:pt x="1024326" y="386714"/>
                  </a:cubicBezTo>
                  <a:cubicBezTo>
                    <a:pt x="1024655" y="386165"/>
                    <a:pt x="1024984" y="385562"/>
                    <a:pt x="1025313" y="385013"/>
                  </a:cubicBezTo>
                  <a:cubicBezTo>
                    <a:pt x="1026465" y="385781"/>
                    <a:pt x="1027617" y="386494"/>
                    <a:pt x="1028769" y="387208"/>
                  </a:cubicBezTo>
                  <a:cubicBezTo>
                    <a:pt x="1028714" y="387921"/>
                    <a:pt x="1028659" y="388579"/>
                    <a:pt x="1028604" y="389292"/>
                  </a:cubicBezTo>
                  <a:close/>
                  <a:moveTo>
                    <a:pt x="1028988" y="385397"/>
                  </a:moveTo>
                  <a:cubicBezTo>
                    <a:pt x="1028056" y="384794"/>
                    <a:pt x="1027178" y="384191"/>
                    <a:pt x="1026191" y="383532"/>
                  </a:cubicBezTo>
                  <a:cubicBezTo>
                    <a:pt x="1026520" y="382984"/>
                    <a:pt x="1026794" y="382490"/>
                    <a:pt x="1027123" y="381942"/>
                  </a:cubicBezTo>
                  <a:cubicBezTo>
                    <a:pt x="1027946" y="380570"/>
                    <a:pt x="1028659" y="379144"/>
                    <a:pt x="1029482" y="377773"/>
                  </a:cubicBezTo>
                  <a:cubicBezTo>
                    <a:pt x="1029317" y="380296"/>
                    <a:pt x="1029153" y="382819"/>
                    <a:pt x="1028988" y="385343"/>
                  </a:cubicBezTo>
                  <a:close/>
                  <a:moveTo>
                    <a:pt x="1019663" y="349249"/>
                  </a:moveTo>
                  <a:cubicBezTo>
                    <a:pt x="1019114" y="349030"/>
                    <a:pt x="1018566" y="348756"/>
                    <a:pt x="1018017" y="348536"/>
                  </a:cubicBezTo>
                  <a:cubicBezTo>
                    <a:pt x="1021912" y="341241"/>
                    <a:pt x="1025587" y="333890"/>
                    <a:pt x="1030524" y="326650"/>
                  </a:cubicBezTo>
                  <a:cubicBezTo>
                    <a:pt x="1030688" y="331641"/>
                    <a:pt x="1030853" y="336578"/>
                    <a:pt x="1030853" y="341515"/>
                  </a:cubicBezTo>
                  <a:cubicBezTo>
                    <a:pt x="1026904" y="344038"/>
                    <a:pt x="1023119" y="346561"/>
                    <a:pt x="1019663" y="349194"/>
                  </a:cubicBezTo>
                  <a:close/>
                  <a:moveTo>
                    <a:pt x="1273852" y="224404"/>
                  </a:moveTo>
                  <a:cubicBezTo>
                    <a:pt x="1272536" y="227311"/>
                    <a:pt x="1271877" y="230328"/>
                    <a:pt x="1272371" y="233674"/>
                  </a:cubicBezTo>
                  <a:cubicBezTo>
                    <a:pt x="1272645" y="235484"/>
                    <a:pt x="1273249" y="237404"/>
                    <a:pt x="1274181" y="239379"/>
                  </a:cubicBezTo>
                  <a:cubicBezTo>
                    <a:pt x="1271932" y="237733"/>
                    <a:pt x="1269793" y="236142"/>
                    <a:pt x="1267873" y="234497"/>
                  </a:cubicBezTo>
                  <a:cubicBezTo>
                    <a:pt x="1267983" y="233729"/>
                    <a:pt x="1268092" y="233016"/>
                    <a:pt x="1268257" y="232248"/>
                  </a:cubicBezTo>
                  <a:cubicBezTo>
                    <a:pt x="1269025" y="229231"/>
                    <a:pt x="1270506" y="226269"/>
                    <a:pt x="1272316" y="223362"/>
                  </a:cubicBezTo>
                  <a:cubicBezTo>
                    <a:pt x="1272865" y="223691"/>
                    <a:pt x="1273358" y="224075"/>
                    <a:pt x="1273907" y="224404"/>
                  </a:cubicBezTo>
                  <a:close/>
                  <a:moveTo>
                    <a:pt x="1227391" y="276075"/>
                  </a:moveTo>
                  <a:cubicBezTo>
                    <a:pt x="1227337" y="276569"/>
                    <a:pt x="1227337" y="277117"/>
                    <a:pt x="1227337" y="277611"/>
                  </a:cubicBezTo>
                  <a:cubicBezTo>
                    <a:pt x="1226623" y="279366"/>
                    <a:pt x="1225910" y="281122"/>
                    <a:pt x="1225252" y="282877"/>
                  </a:cubicBezTo>
                  <a:cubicBezTo>
                    <a:pt x="1224210" y="285784"/>
                    <a:pt x="1223332" y="288692"/>
                    <a:pt x="1222564" y="291544"/>
                  </a:cubicBezTo>
                  <a:cubicBezTo>
                    <a:pt x="1221961" y="293903"/>
                    <a:pt x="1221577" y="296261"/>
                    <a:pt x="1221248" y="298620"/>
                  </a:cubicBezTo>
                  <a:cubicBezTo>
                    <a:pt x="1219602" y="300320"/>
                    <a:pt x="1217902" y="302076"/>
                    <a:pt x="1216256" y="303776"/>
                  </a:cubicBezTo>
                  <a:cubicBezTo>
                    <a:pt x="1211703" y="286607"/>
                    <a:pt x="1207864" y="269438"/>
                    <a:pt x="1208193" y="252159"/>
                  </a:cubicBezTo>
                  <a:cubicBezTo>
                    <a:pt x="1215104" y="260058"/>
                    <a:pt x="1221522" y="268012"/>
                    <a:pt x="1227446" y="276075"/>
                  </a:cubicBezTo>
                  <a:close/>
                  <a:moveTo>
                    <a:pt x="1169138" y="212775"/>
                  </a:moveTo>
                  <a:cubicBezTo>
                    <a:pt x="1168315" y="213872"/>
                    <a:pt x="1167437" y="214914"/>
                    <a:pt x="1166724" y="216011"/>
                  </a:cubicBezTo>
                  <a:cubicBezTo>
                    <a:pt x="1162171" y="222703"/>
                    <a:pt x="1159538" y="229560"/>
                    <a:pt x="1157838" y="236417"/>
                  </a:cubicBezTo>
                  <a:cubicBezTo>
                    <a:pt x="1156631" y="233839"/>
                    <a:pt x="1155369" y="231260"/>
                    <a:pt x="1154108" y="228737"/>
                  </a:cubicBezTo>
                  <a:cubicBezTo>
                    <a:pt x="1154272" y="227640"/>
                    <a:pt x="1154492" y="226598"/>
                    <a:pt x="1154656" y="225501"/>
                  </a:cubicBezTo>
                  <a:cubicBezTo>
                    <a:pt x="1155753" y="218205"/>
                    <a:pt x="1156576" y="210965"/>
                    <a:pt x="1159045" y="203724"/>
                  </a:cubicBezTo>
                  <a:cubicBezTo>
                    <a:pt x="1162500" y="206741"/>
                    <a:pt x="1165846" y="209758"/>
                    <a:pt x="1169138" y="212775"/>
                  </a:cubicBezTo>
                  <a:close/>
                  <a:moveTo>
                    <a:pt x="1146374" y="252543"/>
                  </a:moveTo>
                  <a:cubicBezTo>
                    <a:pt x="1147196" y="251172"/>
                    <a:pt x="1148019" y="249801"/>
                    <a:pt x="1148677" y="248375"/>
                  </a:cubicBezTo>
                  <a:cubicBezTo>
                    <a:pt x="1149884" y="245851"/>
                    <a:pt x="1150762" y="243273"/>
                    <a:pt x="1151530" y="240750"/>
                  </a:cubicBezTo>
                  <a:cubicBezTo>
                    <a:pt x="1152846" y="247442"/>
                    <a:pt x="1154053" y="254134"/>
                    <a:pt x="1155205" y="260771"/>
                  </a:cubicBezTo>
                  <a:cubicBezTo>
                    <a:pt x="1154382" y="264721"/>
                    <a:pt x="1152517" y="268725"/>
                    <a:pt x="1148677" y="272400"/>
                  </a:cubicBezTo>
                  <a:cubicBezTo>
                    <a:pt x="1148513" y="272455"/>
                    <a:pt x="1148348" y="272510"/>
                    <a:pt x="1148129" y="272619"/>
                  </a:cubicBezTo>
                  <a:cubicBezTo>
                    <a:pt x="1149336" y="271468"/>
                    <a:pt x="1150323" y="270316"/>
                    <a:pt x="1151036" y="269054"/>
                  </a:cubicBezTo>
                  <a:cubicBezTo>
                    <a:pt x="1153230" y="264227"/>
                    <a:pt x="1150926" y="257316"/>
                    <a:pt x="1146428" y="252598"/>
                  </a:cubicBezTo>
                  <a:close/>
                  <a:moveTo>
                    <a:pt x="1154492" y="267628"/>
                  </a:moveTo>
                  <a:cubicBezTo>
                    <a:pt x="1155040" y="266860"/>
                    <a:pt x="1155534" y="266037"/>
                    <a:pt x="1155973" y="265269"/>
                  </a:cubicBezTo>
                  <a:cubicBezTo>
                    <a:pt x="1156082" y="265708"/>
                    <a:pt x="1156137" y="266092"/>
                    <a:pt x="1156192" y="266531"/>
                  </a:cubicBezTo>
                  <a:cubicBezTo>
                    <a:pt x="1156357" y="267299"/>
                    <a:pt x="1156412" y="268067"/>
                    <a:pt x="1156521" y="268835"/>
                  </a:cubicBezTo>
                  <a:cubicBezTo>
                    <a:pt x="1154766" y="269822"/>
                    <a:pt x="1152791" y="270700"/>
                    <a:pt x="1150652" y="271577"/>
                  </a:cubicBezTo>
                  <a:cubicBezTo>
                    <a:pt x="1152133" y="270316"/>
                    <a:pt x="1153450" y="268999"/>
                    <a:pt x="1154437" y="267628"/>
                  </a:cubicBezTo>
                  <a:close/>
                  <a:moveTo>
                    <a:pt x="1100297" y="209264"/>
                  </a:moveTo>
                  <a:cubicBezTo>
                    <a:pt x="1107483" y="197251"/>
                    <a:pt x="1114504" y="185239"/>
                    <a:pt x="1121306" y="173226"/>
                  </a:cubicBezTo>
                  <a:cubicBezTo>
                    <a:pt x="1122787" y="174378"/>
                    <a:pt x="1124323" y="175475"/>
                    <a:pt x="1125804" y="176627"/>
                  </a:cubicBezTo>
                  <a:cubicBezTo>
                    <a:pt x="1122622" y="184196"/>
                    <a:pt x="1120538" y="191766"/>
                    <a:pt x="1119112" y="199391"/>
                  </a:cubicBezTo>
                  <a:cubicBezTo>
                    <a:pt x="1117411" y="208716"/>
                    <a:pt x="1118069" y="218096"/>
                    <a:pt x="1119386" y="227366"/>
                  </a:cubicBezTo>
                  <a:cubicBezTo>
                    <a:pt x="1119550" y="228737"/>
                    <a:pt x="1119770" y="230163"/>
                    <a:pt x="1119934" y="231535"/>
                  </a:cubicBezTo>
                  <a:cubicBezTo>
                    <a:pt x="1118947" y="233893"/>
                    <a:pt x="1116369" y="236417"/>
                    <a:pt x="1113407" y="238940"/>
                  </a:cubicBezTo>
                  <a:cubicBezTo>
                    <a:pt x="1109457" y="230657"/>
                    <a:pt x="1105124" y="222429"/>
                    <a:pt x="1100187" y="214256"/>
                  </a:cubicBezTo>
                  <a:cubicBezTo>
                    <a:pt x="1100187" y="214256"/>
                    <a:pt x="1100187" y="214146"/>
                    <a:pt x="1100187" y="214146"/>
                  </a:cubicBezTo>
                  <a:cubicBezTo>
                    <a:pt x="1100187" y="212720"/>
                    <a:pt x="1100187" y="211349"/>
                    <a:pt x="1100023" y="209923"/>
                  </a:cubicBezTo>
                  <a:cubicBezTo>
                    <a:pt x="1100132" y="209703"/>
                    <a:pt x="1100187" y="209484"/>
                    <a:pt x="1100352" y="209264"/>
                  </a:cubicBezTo>
                  <a:close/>
                  <a:moveTo>
                    <a:pt x="1089930" y="379144"/>
                  </a:moveTo>
                  <a:cubicBezTo>
                    <a:pt x="1089765" y="381283"/>
                    <a:pt x="1089655" y="383368"/>
                    <a:pt x="1089491" y="385507"/>
                  </a:cubicBezTo>
                  <a:cubicBezTo>
                    <a:pt x="1088229" y="386275"/>
                    <a:pt x="1087077" y="387098"/>
                    <a:pt x="1085980" y="387866"/>
                  </a:cubicBezTo>
                  <a:cubicBezTo>
                    <a:pt x="1085816" y="387866"/>
                    <a:pt x="1085651" y="387756"/>
                    <a:pt x="1085432" y="387756"/>
                  </a:cubicBezTo>
                  <a:cubicBezTo>
                    <a:pt x="1084225" y="386824"/>
                    <a:pt x="1082963" y="385891"/>
                    <a:pt x="1081702" y="384959"/>
                  </a:cubicBezTo>
                  <a:cubicBezTo>
                    <a:pt x="1081866" y="384794"/>
                    <a:pt x="1081976" y="384629"/>
                    <a:pt x="1082141" y="384520"/>
                  </a:cubicBezTo>
                  <a:cubicBezTo>
                    <a:pt x="1084170" y="382490"/>
                    <a:pt x="1086419" y="380570"/>
                    <a:pt x="1088778" y="378596"/>
                  </a:cubicBezTo>
                  <a:cubicBezTo>
                    <a:pt x="1089107" y="378705"/>
                    <a:pt x="1089491" y="378815"/>
                    <a:pt x="1089820" y="378925"/>
                  </a:cubicBezTo>
                  <a:cubicBezTo>
                    <a:pt x="1089820" y="378980"/>
                    <a:pt x="1089875" y="379089"/>
                    <a:pt x="1089930" y="379144"/>
                  </a:cubicBezTo>
                  <a:close/>
                  <a:moveTo>
                    <a:pt x="1089381" y="386769"/>
                  </a:moveTo>
                  <a:cubicBezTo>
                    <a:pt x="1089326" y="387427"/>
                    <a:pt x="1089272" y="388085"/>
                    <a:pt x="1089217" y="388743"/>
                  </a:cubicBezTo>
                  <a:cubicBezTo>
                    <a:pt x="1088613" y="388579"/>
                    <a:pt x="1088065" y="388414"/>
                    <a:pt x="1087461" y="388250"/>
                  </a:cubicBezTo>
                  <a:cubicBezTo>
                    <a:pt x="1088065" y="387756"/>
                    <a:pt x="1088723" y="387262"/>
                    <a:pt x="1089381" y="386769"/>
                  </a:cubicBezTo>
                  <a:close/>
                  <a:moveTo>
                    <a:pt x="1083896" y="422094"/>
                  </a:moveTo>
                  <a:cubicBezTo>
                    <a:pt x="1083896" y="422094"/>
                    <a:pt x="1083512" y="422533"/>
                    <a:pt x="1083293" y="422807"/>
                  </a:cubicBezTo>
                  <a:cubicBezTo>
                    <a:pt x="1083238" y="422588"/>
                    <a:pt x="1083183" y="422368"/>
                    <a:pt x="1083128" y="422149"/>
                  </a:cubicBezTo>
                  <a:cubicBezTo>
                    <a:pt x="1082744" y="421052"/>
                    <a:pt x="1082195" y="420010"/>
                    <a:pt x="1081592" y="418968"/>
                  </a:cubicBezTo>
                  <a:cubicBezTo>
                    <a:pt x="1081428" y="417815"/>
                    <a:pt x="1081318" y="416664"/>
                    <a:pt x="1081153" y="415457"/>
                  </a:cubicBezTo>
                  <a:cubicBezTo>
                    <a:pt x="1082744" y="417212"/>
                    <a:pt x="1084280" y="418913"/>
                    <a:pt x="1085706" y="420668"/>
                  </a:cubicBezTo>
                  <a:cubicBezTo>
                    <a:pt x="1085706" y="421052"/>
                    <a:pt x="1085596" y="421436"/>
                    <a:pt x="1085596" y="421765"/>
                  </a:cubicBezTo>
                  <a:cubicBezTo>
                    <a:pt x="1085103" y="421491"/>
                    <a:pt x="1084609" y="421162"/>
                    <a:pt x="1084061" y="420887"/>
                  </a:cubicBezTo>
                  <a:cubicBezTo>
                    <a:pt x="1084061" y="421162"/>
                    <a:pt x="1084170" y="421765"/>
                    <a:pt x="1083841" y="422039"/>
                  </a:cubicBezTo>
                  <a:close/>
                  <a:moveTo>
                    <a:pt x="1082470" y="423794"/>
                  </a:moveTo>
                  <a:cubicBezTo>
                    <a:pt x="1082470" y="423794"/>
                    <a:pt x="1082305" y="424014"/>
                    <a:pt x="1082195" y="424069"/>
                  </a:cubicBezTo>
                  <a:cubicBezTo>
                    <a:pt x="1082195" y="423685"/>
                    <a:pt x="1082086" y="423246"/>
                    <a:pt x="1082086" y="422807"/>
                  </a:cubicBezTo>
                  <a:cubicBezTo>
                    <a:pt x="1082195" y="423136"/>
                    <a:pt x="1082360" y="423465"/>
                    <a:pt x="1082470" y="423740"/>
                  </a:cubicBezTo>
                  <a:close/>
                  <a:moveTo>
                    <a:pt x="1074461" y="296097"/>
                  </a:moveTo>
                  <a:cubicBezTo>
                    <a:pt x="1074461" y="296097"/>
                    <a:pt x="1074297" y="295713"/>
                    <a:pt x="1074242" y="295548"/>
                  </a:cubicBezTo>
                  <a:cubicBezTo>
                    <a:pt x="1073200" y="293299"/>
                    <a:pt x="1071993" y="291105"/>
                    <a:pt x="1070786" y="288856"/>
                  </a:cubicBezTo>
                  <a:cubicBezTo>
                    <a:pt x="1072651" y="291050"/>
                    <a:pt x="1074406" y="293299"/>
                    <a:pt x="1076216" y="295493"/>
                  </a:cubicBezTo>
                  <a:cubicBezTo>
                    <a:pt x="1077368" y="296920"/>
                    <a:pt x="1078465" y="298346"/>
                    <a:pt x="1079617" y="299772"/>
                  </a:cubicBezTo>
                  <a:cubicBezTo>
                    <a:pt x="1077917" y="298510"/>
                    <a:pt x="1076162" y="297303"/>
                    <a:pt x="1074516" y="296097"/>
                  </a:cubicBezTo>
                  <a:close/>
                  <a:moveTo>
                    <a:pt x="1074845" y="320561"/>
                  </a:moveTo>
                  <a:cubicBezTo>
                    <a:pt x="1074845" y="320561"/>
                    <a:pt x="1074735" y="320726"/>
                    <a:pt x="1074735" y="320835"/>
                  </a:cubicBezTo>
                  <a:cubicBezTo>
                    <a:pt x="1074681" y="320780"/>
                    <a:pt x="1074571" y="320726"/>
                    <a:pt x="1074516" y="320671"/>
                  </a:cubicBezTo>
                  <a:cubicBezTo>
                    <a:pt x="1074681" y="320671"/>
                    <a:pt x="1074735" y="320616"/>
                    <a:pt x="1074900" y="320561"/>
                  </a:cubicBezTo>
                  <a:close/>
                  <a:moveTo>
                    <a:pt x="1080550" y="364827"/>
                  </a:moveTo>
                  <a:cubicBezTo>
                    <a:pt x="1077368" y="364444"/>
                    <a:pt x="1074297" y="364060"/>
                    <a:pt x="1071664" y="363621"/>
                  </a:cubicBezTo>
                  <a:cubicBezTo>
                    <a:pt x="1071499" y="362908"/>
                    <a:pt x="1071335" y="362195"/>
                    <a:pt x="1071170" y="361481"/>
                  </a:cubicBezTo>
                  <a:cubicBezTo>
                    <a:pt x="1073913" y="362853"/>
                    <a:pt x="1077094" y="363895"/>
                    <a:pt x="1080550" y="364827"/>
                  </a:cubicBezTo>
                  <a:close/>
                  <a:moveTo>
                    <a:pt x="1076984" y="369929"/>
                  </a:moveTo>
                  <a:cubicBezTo>
                    <a:pt x="1075558" y="369709"/>
                    <a:pt x="1074187" y="369435"/>
                    <a:pt x="1072980" y="369161"/>
                  </a:cubicBezTo>
                  <a:cubicBezTo>
                    <a:pt x="1072761" y="368174"/>
                    <a:pt x="1072487" y="367131"/>
                    <a:pt x="1072267" y="366144"/>
                  </a:cubicBezTo>
                  <a:cubicBezTo>
                    <a:pt x="1073748" y="367406"/>
                    <a:pt x="1075229" y="368722"/>
                    <a:pt x="1076984" y="369929"/>
                  </a:cubicBezTo>
                  <a:close/>
                  <a:moveTo>
                    <a:pt x="1079947" y="375579"/>
                  </a:moveTo>
                  <a:cubicBezTo>
                    <a:pt x="1080221" y="375688"/>
                    <a:pt x="1080550" y="375798"/>
                    <a:pt x="1080824" y="375963"/>
                  </a:cubicBezTo>
                  <a:lnTo>
                    <a:pt x="1080824" y="375963"/>
                  </a:lnTo>
                  <a:cubicBezTo>
                    <a:pt x="1079288" y="377663"/>
                    <a:pt x="1077643" y="379309"/>
                    <a:pt x="1075997" y="380954"/>
                  </a:cubicBezTo>
                  <a:cubicBezTo>
                    <a:pt x="1075778" y="380790"/>
                    <a:pt x="1075503" y="380625"/>
                    <a:pt x="1075284" y="380461"/>
                  </a:cubicBezTo>
                  <a:cubicBezTo>
                    <a:pt x="1074790" y="377937"/>
                    <a:pt x="1074242" y="375414"/>
                    <a:pt x="1073693" y="372946"/>
                  </a:cubicBezTo>
                  <a:cubicBezTo>
                    <a:pt x="1075778" y="373988"/>
                    <a:pt x="1078081" y="374921"/>
                    <a:pt x="1079892" y="375633"/>
                  </a:cubicBezTo>
                  <a:close/>
                  <a:moveTo>
                    <a:pt x="1083018" y="376731"/>
                  </a:moveTo>
                  <a:cubicBezTo>
                    <a:pt x="1084225" y="377169"/>
                    <a:pt x="1085432" y="377553"/>
                    <a:pt x="1086693" y="377937"/>
                  </a:cubicBezTo>
                  <a:cubicBezTo>
                    <a:pt x="1084335" y="379802"/>
                    <a:pt x="1082141" y="381722"/>
                    <a:pt x="1080056" y="383642"/>
                  </a:cubicBezTo>
                  <a:cubicBezTo>
                    <a:pt x="1079288" y="383094"/>
                    <a:pt x="1078520" y="382545"/>
                    <a:pt x="1077752" y="381996"/>
                  </a:cubicBezTo>
                  <a:cubicBezTo>
                    <a:pt x="1079563" y="380241"/>
                    <a:pt x="1081318" y="378486"/>
                    <a:pt x="1083073" y="376731"/>
                  </a:cubicBezTo>
                  <a:close/>
                  <a:moveTo>
                    <a:pt x="1085926" y="312717"/>
                  </a:moveTo>
                  <a:cubicBezTo>
                    <a:pt x="1085926" y="312717"/>
                    <a:pt x="1086145" y="312333"/>
                    <a:pt x="1086200" y="312114"/>
                  </a:cubicBezTo>
                  <a:cubicBezTo>
                    <a:pt x="1086200" y="312223"/>
                    <a:pt x="1086200" y="312388"/>
                    <a:pt x="1086255" y="312498"/>
                  </a:cubicBezTo>
                  <a:cubicBezTo>
                    <a:pt x="1086145" y="312553"/>
                    <a:pt x="1086035" y="312607"/>
                    <a:pt x="1085871" y="312717"/>
                  </a:cubicBezTo>
                  <a:close/>
                  <a:moveTo>
                    <a:pt x="1087352" y="311894"/>
                  </a:moveTo>
                  <a:cubicBezTo>
                    <a:pt x="1087352" y="311565"/>
                    <a:pt x="1087352" y="311181"/>
                    <a:pt x="1087352" y="310852"/>
                  </a:cubicBezTo>
                  <a:cubicBezTo>
                    <a:pt x="1087242" y="310358"/>
                    <a:pt x="1087023" y="309865"/>
                    <a:pt x="1086913" y="309371"/>
                  </a:cubicBezTo>
                  <a:cubicBezTo>
                    <a:pt x="1086913" y="309097"/>
                    <a:pt x="1086968" y="308823"/>
                    <a:pt x="1086968" y="308603"/>
                  </a:cubicBezTo>
                  <a:cubicBezTo>
                    <a:pt x="1087626" y="309316"/>
                    <a:pt x="1088339" y="310029"/>
                    <a:pt x="1089052" y="310742"/>
                  </a:cubicBezTo>
                  <a:cubicBezTo>
                    <a:pt x="1088558" y="311126"/>
                    <a:pt x="1087955" y="311510"/>
                    <a:pt x="1087352" y="311894"/>
                  </a:cubicBezTo>
                  <a:close/>
                  <a:moveTo>
                    <a:pt x="1088065" y="295658"/>
                  </a:moveTo>
                  <a:cubicBezTo>
                    <a:pt x="1088065" y="295658"/>
                    <a:pt x="1088065" y="295877"/>
                    <a:pt x="1088065" y="295932"/>
                  </a:cubicBezTo>
                  <a:cubicBezTo>
                    <a:pt x="1087626" y="295438"/>
                    <a:pt x="1087242" y="294945"/>
                    <a:pt x="1086858" y="294451"/>
                  </a:cubicBezTo>
                  <a:cubicBezTo>
                    <a:pt x="1084390" y="291105"/>
                    <a:pt x="1082799" y="287649"/>
                    <a:pt x="1081647" y="284139"/>
                  </a:cubicBezTo>
                  <a:lnTo>
                    <a:pt x="1081537" y="283755"/>
                  </a:lnTo>
                  <a:cubicBezTo>
                    <a:pt x="1082250" y="284303"/>
                    <a:pt x="1082963" y="284797"/>
                    <a:pt x="1083677" y="285345"/>
                  </a:cubicBezTo>
                  <a:cubicBezTo>
                    <a:pt x="1084774" y="288801"/>
                    <a:pt x="1086309" y="292257"/>
                    <a:pt x="1088010" y="295658"/>
                  </a:cubicBezTo>
                  <a:close/>
                  <a:moveTo>
                    <a:pt x="1079343" y="244315"/>
                  </a:moveTo>
                  <a:cubicBezTo>
                    <a:pt x="1082141" y="252269"/>
                    <a:pt x="1082525" y="260332"/>
                    <a:pt x="1084499" y="268341"/>
                  </a:cubicBezTo>
                  <a:cubicBezTo>
                    <a:pt x="1084664" y="270809"/>
                    <a:pt x="1085103" y="273278"/>
                    <a:pt x="1085596" y="275746"/>
                  </a:cubicBezTo>
                  <a:cubicBezTo>
                    <a:pt x="1085322" y="275637"/>
                    <a:pt x="1085048" y="275527"/>
                    <a:pt x="1084774" y="275417"/>
                  </a:cubicBezTo>
                  <a:cubicBezTo>
                    <a:pt x="1084006" y="274978"/>
                    <a:pt x="1083347" y="274539"/>
                    <a:pt x="1082744" y="274046"/>
                  </a:cubicBezTo>
                  <a:cubicBezTo>
                    <a:pt x="1082525" y="272619"/>
                    <a:pt x="1082360" y="271139"/>
                    <a:pt x="1082305" y="269658"/>
                  </a:cubicBezTo>
                  <a:cubicBezTo>
                    <a:pt x="1082086" y="270864"/>
                    <a:pt x="1081976" y="272071"/>
                    <a:pt x="1081921" y="273278"/>
                  </a:cubicBezTo>
                  <a:cubicBezTo>
                    <a:pt x="1081592" y="273004"/>
                    <a:pt x="1081263" y="272674"/>
                    <a:pt x="1080879" y="272400"/>
                  </a:cubicBezTo>
                  <a:cubicBezTo>
                    <a:pt x="1081044" y="273333"/>
                    <a:pt x="1081208" y="274210"/>
                    <a:pt x="1081373" y="275088"/>
                  </a:cubicBezTo>
                  <a:cubicBezTo>
                    <a:pt x="1080330" y="274594"/>
                    <a:pt x="1079343" y="274046"/>
                    <a:pt x="1078356" y="273552"/>
                  </a:cubicBezTo>
                  <a:cubicBezTo>
                    <a:pt x="1077259" y="270041"/>
                    <a:pt x="1075449" y="266586"/>
                    <a:pt x="1074022" y="263185"/>
                  </a:cubicBezTo>
                  <a:cubicBezTo>
                    <a:pt x="1073145" y="261320"/>
                    <a:pt x="1072212" y="259455"/>
                    <a:pt x="1071280" y="257590"/>
                  </a:cubicBezTo>
                  <a:cubicBezTo>
                    <a:pt x="1073967" y="253147"/>
                    <a:pt x="1076655" y="248759"/>
                    <a:pt x="1079398" y="244315"/>
                  </a:cubicBezTo>
                  <a:close/>
                  <a:moveTo>
                    <a:pt x="1069031" y="261265"/>
                  </a:moveTo>
                  <a:cubicBezTo>
                    <a:pt x="1069360" y="262033"/>
                    <a:pt x="1069744" y="262746"/>
                    <a:pt x="1070073" y="263514"/>
                  </a:cubicBezTo>
                  <a:cubicBezTo>
                    <a:pt x="1071225" y="266092"/>
                    <a:pt x="1072541" y="268670"/>
                    <a:pt x="1073638" y="271248"/>
                  </a:cubicBezTo>
                  <a:cubicBezTo>
                    <a:pt x="1070896" y="269877"/>
                    <a:pt x="1068153" y="268560"/>
                    <a:pt x="1065410" y="267244"/>
                  </a:cubicBezTo>
                  <a:cubicBezTo>
                    <a:pt x="1066617" y="265269"/>
                    <a:pt x="1067824" y="263295"/>
                    <a:pt x="1069031" y="261265"/>
                  </a:cubicBezTo>
                  <a:close/>
                  <a:moveTo>
                    <a:pt x="1063052" y="271084"/>
                  </a:moveTo>
                  <a:cubicBezTo>
                    <a:pt x="1067934" y="274265"/>
                    <a:pt x="1072651" y="277447"/>
                    <a:pt x="1077204" y="280738"/>
                  </a:cubicBezTo>
                  <a:cubicBezTo>
                    <a:pt x="1077643" y="281945"/>
                    <a:pt x="1078081" y="283206"/>
                    <a:pt x="1078630" y="284413"/>
                  </a:cubicBezTo>
                  <a:cubicBezTo>
                    <a:pt x="1080166" y="287924"/>
                    <a:pt x="1082086" y="291379"/>
                    <a:pt x="1084993" y="294780"/>
                  </a:cubicBezTo>
                  <a:cubicBezTo>
                    <a:pt x="1085267" y="295054"/>
                    <a:pt x="1085541" y="295329"/>
                    <a:pt x="1085871" y="295658"/>
                  </a:cubicBezTo>
                  <a:cubicBezTo>
                    <a:pt x="1085267" y="295438"/>
                    <a:pt x="1084609" y="295219"/>
                    <a:pt x="1084006" y="294945"/>
                  </a:cubicBezTo>
                  <a:cubicBezTo>
                    <a:pt x="1083128" y="294671"/>
                    <a:pt x="1082305" y="293903"/>
                    <a:pt x="1081921" y="293573"/>
                  </a:cubicBezTo>
                  <a:cubicBezTo>
                    <a:pt x="1081098" y="295219"/>
                    <a:pt x="1080879" y="296920"/>
                    <a:pt x="1081153" y="298620"/>
                  </a:cubicBezTo>
                  <a:cubicBezTo>
                    <a:pt x="1080276" y="297468"/>
                    <a:pt x="1079453" y="296316"/>
                    <a:pt x="1078520" y="295219"/>
                  </a:cubicBezTo>
                  <a:cubicBezTo>
                    <a:pt x="1076546" y="292696"/>
                    <a:pt x="1074571" y="290118"/>
                    <a:pt x="1072541" y="287594"/>
                  </a:cubicBezTo>
                  <a:cubicBezTo>
                    <a:pt x="1068811" y="282877"/>
                    <a:pt x="1064972" y="278215"/>
                    <a:pt x="1061680" y="273442"/>
                  </a:cubicBezTo>
                  <a:cubicBezTo>
                    <a:pt x="1062174" y="272674"/>
                    <a:pt x="1062613" y="271907"/>
                    <a:pt x="1063052" y="271139"/>
                  </a:cubicBezTo>
                  <a:close/>
                  <a:moveTo>
                    <a:pt x="1059651" y="276843"/>
                  </a:moveTo>
                  <a:cubicBezTo>
                    <a:pt x="1060419" y="277995"/>
                    <a:pt x="1061351" y="279092"/>
                    <a:pt x="1062010" y="280244"/>
                  </a:cubicBezTo>
                  <a:cubicBezTo>
                    <a:pt x="1065081" y="285236"/>
                    <a:pt x="1067714" y="290282"/>
                    <a:pt x="1070073" y="295384"/>
                  </a:cubicBezTo>
                  <a:cubicBezTo>
                    <a:pt x="1068427" y="292970"/>
                    <a:pt x="1066343" y="290666"/>
                    <a:pt x="1063984" y="288417"/>
                  </a:cubicBezTo>
                  <a:cubicBezTo>
                    <a:pt x="1061735" y="286278"/>
                    <a:pt x="1059157" y="284194"/>
                    <a:pt x="1056524" y="282109"/>
                  </a:cubicBezTo>
                  <a:cubicBezTo>
                    <a:pt x="1057566" y="280354"/>
                    <a:pt x="1058609" y="278598"/>
                    <a:pt x="1059651" y="276898"/>
                  </a:cubicBezTo>
                  <a:close/>
                  <a:moveTo>
                    <a:pt x="1051971" y="289789"/>
                  </a:moveTo>
                  <a:cubicBezTo>
                    <a:pt x="1053178" y="287704"/>
                    <a:pt x="1054440" y="285675"/>
                    <a:pt x="1055647" y="283590"/>
                  </a:cubicBezTo>
                  <a:cubicBezTo>
                    <a:pt x="1057841" y="285291"/>
                    <a:pt x="1060035" y="287046"/>
                    <a:pt x="1062010" y="288746"/>
                  </a:cubicBezTo>
                  <a:cubicBezTo>
                    <a:pt x="1065027" y="291324"/>
                    <a:pt x="1067714" y="293957"/>
                    <a:pt x="1069634" y="296700"/>
                  </a:cubicBezTo>
                  <a:cubicBezTo>
                    <a:pt x="1069031" y="297249"/>
                    <a:pt x="1068427" y="297852"/>
                    <a:pt x="1067769" y="298400"/>
                  </a:cubicBezTo>
                  <a:cubicBezTo>
                    <a:pt x="1067769" y="298400"/>
                    <a:pt x="1067769" y="298400"/>
                    <a:pt x="1067769" y="298400"/>
                  </a:cubicBezTo>
                  <a:cubicBezTo>
                    <a:pt x="1066782" y="294945"/>
                    <a:pt x="1059322" y="292312"/>
                    <a:pt x="1051971" y="289843"/>
                  </a:cubicBezTo>
                  <a:close/>
                  <a:moveTo>
                    <a:pt x="1113900" y="774305"/>
                  </a:moveTo>
                  <a:cubicBezTo>
                    <a:pt x="1102765" y="762183"/>
                    <a:pt x="1090094" y="750773"/>
                    <a:pt x="1072596" y="740351"/>
                  </a:cubicBezTo>
                  <a:lnTo>
                    <a:pt x="1093331" y="740187"/>
                  </a:lnTo>
                  <a:cubicBezTo>
                    <a:pt x="1101394" y="745343"/>
                    <a:pt x="1105014" y="752364"/>
                    <a:pt x="1107757" y="758124"/>
                  </a:cubicBezTo>
                  <a:cubicBezTo>
                    <a:pt x="1109622" y="761964"/>
                    <a:pt x="1114614" y="771563"/>
                    <a:pt x="1119715" y="781491"/>
                  </a:cubicBezTo>
                  <a:cubicBezTo>
                    <a:pt x="1117905" y="779078"/>
                    <a:pt x="1115985" y="776719"/>
                    <a:pt x="1113846" y="774360"/>
                  </a:cubicBezTo>
                  <a:close/>
                  <a:moveTo>
                    <a:pt x="1127504" y="781436"/>
                  </a:moveTo>
                  <a:cubicBezTo>
                    <a:pt x="1125474" y="774689"/>
                    <a:pt x="1123335" y="767778"/>
                    <a:pt x="1121361" y="761909"/>
                  </a:cubicBezTo>
                  <a:lnTo>
                    <a:pt x="1125474" y="763664"/>
                  </a:lnTo>
                  <a:cubicBezTo>
                    <a:pt x="1125529" y="762622"/>
                    <a:pt x="1125639" y="761525"/>
                    <a:pt x="1125694" y="760482"/>
                  </a:cubicBezTo>
                  <a:cubicBezTo>
                    <a:pt x="1126517" y="760921"/>
                    <a:pt x="1127394" y="761360"/>
                    <a:pt x="1128327" y="761799"/>
                  </a:cubicBezTo>
                  <a:cubicBezTo>
                    <a:pt x="1127888" y="768327"/>
                    <a:pt x="1127559" y="774909"/>
                    <a:pt x="1127504" y="781491"/>
                  </a:cubicBezTo>
                  <a:close/>
                  <a:moveTo>
                    <a:pt x="1122842" y="233619"/>
                  </a:moveTo>
                  <a:cubicBezTo>
                    <a:pt x="1122732" y="231535"/>
                    <a:pt x="1122567" y="229395"/>
                    <a:pt x="1122403" y="227311"/>
                  </a:cubicBezTo>
                  <a:cubicBezTo>
                    <a:pt x="1121745" y="218041"/>
                    <a:pt x="1121031" y="208771"/>
                    <a:pt x="1123061" y="199500"/>
                  </a:cubicBezTo>
                  <a:cubicBezTo>
                    <a:pt x="1124158" y="192479"/>
                    <a:pt x="1125913" y="185513"/>
                    <a:pt x="1128382" y="178601"/>
                  </a:cubicBezTo>
                  <a:cubicBezTo>
                    <a:pt x="1138146" y="186171"/>
                    <a:pt x="1147471" y="193851"/>
                    <a:pt x="1156467" y="201585"/>
                  </a:cubicBezTo>
                  <a:cubicBezTo>
                    <a:pt x="1156302" y="201914"/>
                    <a:pt x="1156137" y="202243"/>
                    <a:pt x="1155973" y="202572"/>
                  </a:cubicBezTo>
                  <a:cubicBezTo>
                    <a:pt x="1153450" y="209319"/>
                    <a:pt x="1152133" y="216066"/>
                    <a:pt x="1151146" y="222868"/>
                  </a:cubicBezTo>
                  <a:cubicBezTo>
                    <a:pt x="1149226" y="219028"/>
                    <a:pt x="1147361" y="215134"/>
                    <a:pt x="1145386" y="211294"/>
                  </a:cubicBezTo>
                  <a:cubicBezTo>
                    <a:pt x="1145386" y="212446"/>
                    <a:pt x="1145496" y="213598"/>
                    <a:pt x="1145715" y="214750"/>
                  </a:cubicBezTo>
                  <a:cubicBezTo>
                    <a:pt x="1147196" y="220729"/>
                    <a:pt x="1148458" y="226762"/>
                    <a:pt x="1149665" y="232741"/>
                  </a:cubicBezTo>
                  <a:cubicBezTo>
                    <a:pt x="1148787" y="237952"/>
                    <a:pt x="1147635" y="243109"/>
                    <a:pt x="1145715" y="248210"/>
                  </a:cubicBezTo>
                  <a:cubicBezTo>
                    <a:pt x="1145057" y="249910"/>
                    <a:pt x="1144289" y="251611"/>
                    <a:pt x="1143411" y="253311"/>
                  </a:cubicBezTo>
                  <a:cubicBezTo>
                    <a:pt x="1140779" y="254354"/>
                    <a:pt x="1137981" y="255396"/>
                    <a:pt x="1135129" y="256438"/>
                  </a:cubicBezTo>
                  <a:cubicBezTo>
                    <a:pt x="1136719" y="254244"/>
                    <a:pt x="1137378" y="251885"/>
                    <a:pt x="1136719" y="249142"/>
                  </a:cubicBezTo>
                  <a:cubicBezTo>
                    <a:pt x="1135019" y="243767"/>
                    <a:pt x="1128930" y="238611"/>
                    <a:pt x="1122787" y="233619"/>
                  </a:cubicBezTo>
                  <a:close/>
                  <a:moveTo>
                    <a:pt x="1138694" y="838045"/>
                  </a:moveTo>
                  <a:cubicBezTo>
                    <a:pt x="1138420" y="835357"/>
                    <a:pt x="1138146" y="832669"/>
                    <a:pt x="1137816" y="829981"/>
                  </a:cubicBezTo>
                  <a:cubicBezTo>
                    <a:pt x="1137652" y="828775"/>
                    <a:pt x="1137487" y="827568"/>
                    <a:pt x="1137323" y="826361"/>
                  </a:cubicBezTo>
                  <a:cubicBezTo>
                    <a:pt x="1139297" y="827787"/>
                    <a:pt x="1141217" y="829213"/>
                    <a:pt x="1143192" y="830585"/>
                  </a:cubicBezTo>
                  <a:cubicBezTo>
                    <a:pt x="1141382" y="832998"/>
                    <a:pt x="1139846" y="835521"/>
                    <a:pt x="1138694" y="838045"/>
                  </a:cubicBezTo>
                  <a:close/>
                  <a:moveTo>
                    <a:pt x="1160580" y="806614"/>
                  </a:moveTo>
                  <a:cubicBezTo>
                    <a:pt x="1156631" y="804859"/>
                    <a:pt x="1151749" y="802829"/>
                    <a:pt x="1146319" y="800635"/>
                  </a:cubicBezTo>
                  <a:cubicBezTo>
                    <a:pt x="1150817" y="793065"/>
                    <a:pt x="1153724" y="785276"/>
                    <a:pt x="1155424" y="777487"/>
                  </a:cubicBezTo>
                  <a:cubicBezTo>
                    <a:pt x="1158661" y="780833"/>
                    <a:pt x="1160361" y="784508"/>
                    <a:pt x="1162391" y="788128"/>
                  </a:cubicBezTo>
                  <a:cubicBezTo>
                    <a:pt x="1163268" y="789664"/>
                    <a:pt x="1164585" y="791804"/>
                    <a:pt x="1166230" y="794382"/>
                  </a:cubicBezTo>
                  <a:cubicBezTo>
                    <a:pt x="1164969" y="796960"/>
                    <a:pt x="1162939" y="801403"/>
                    <a:pt x="1160580" y="806559"/>
                  </a:cubicBezTo>
                  <a:close/>
                  <a:moveTo>
                    <a:pt x="1170125" y="807601"/>
                  </a:moveTo>
                  <a:cubicBezTo>
                    <a:pt x="1170948" y="806394"/>
                    <a:pt x="1171716" y="805188"/>
                    <a:pt x="1172538" y="803981"/>
                  </a:cubicBezTo>
                  <a:cubicBezTo>
                    <a:pt x="1172868" y="804529"/>
                    <a:pt x="1173252" y="805023"/>
                    <a:pt x="1173581" y="805572"/>
                  </a:cubicBezTo>
                  <a:cubicBezTo>
                    <a:pt x="1172429" y="806230"/>
                    <a:pt x="1171277" y="806943"/>
                    <a:pt x="1170125" y="807601"/>
                  </a:cubicBezTo>
                  <a:close/>
                  <a:moveTo>
                    <a:pt x="1172868" y="236691"/>
                  </a:moveTo>
                  <a:cubicBezTo>
                    <a:pt x="1171003" y="239433"/>
                    <a:pt x="1169686" y="242286"/>
                    <a:pt x="1168754" y="245083"/>
                  </a:cubicBezTo>
                  <a:cubicBezTo>
                    <a:pt x="1167547" y="248704"/>
                    <a:pt x="1167108" y="252379"/>
                    <a:pt x="1166943" y="255999"/>
                  </a:cubicBezTo>
                  <a:cubicBezTo>
                    <a:pt x="1164914" y="251501"/>
                    <a:pt x="1162775" y="247003"/>
                    <a:pt x="1160690" y="242505"/>
                  </a:cubicBezTo>
                  <a:cubicBezTo>
                    <a:pt x="1160964" y="240531"/>
                    <a:pt x="1161294" y="238611"/>
                    <a:pt x="1161787" y="236691"/>
                  </a:cubicBezTo>
                  <a:cubicBezTo>
                    <a:pt x="1163104" y="229834"/>
                    <a:pt x="1165791" y="223032"/>
                    <a:pt x="1169686" y="216340"/>
                  </a:cubicBezTo>
                  <a:cubicBezTo>
                    <a:pt x="1170070" y="215682"/>
                    <a:pt x="1170509" y="215024"/>
                    <a:pt x="1170948" y="214421"/>
                  </a:cubicBezTo>
                  <a:cubicBezTo>
                    <a:pt x="1177914" y="220783"/>
                    <a:pt x="1184661" y="227201"/>
                    <a:pt x="1191024" y="233729"/>
                  </a:cubicBezTo>
                  <a:cubicBezTo>
                    <a:pt x="1196070" y="238830"/>
                    <a:pt x="1200843" y="243986"/>
                    <a:pt x="1205505" y="249197"/>
                  </a:cubicBezTo>
                  <a:cubicBezTo>
                    <a:pt x="1201775" y="253640"/>
                    <a:pt x="1198539" y="260826"/>
                    <a:pt x="1195796" y="269219"/>
                  </a:cubicBezTo>
                  <a:cubicBezTo>
                    <a:pt x="1193218" y="265544"/>
                    <a:pt x="1190201" y="261868"/>
                    <a:pt x="1186581" y="258358"/>
                  </a:cubicBezTo>
                  <a:cubicBezTo>
                    <a:pt x="1189104" y="261430"/>
                    <a:pt x="1191463" y="264556"/>
                    <a:pt x="1193383" y="267738"/>
                  </a:cubicBezTo>
                  <a:cubicBezTo>
                    <a:pt x="1194041" y="268780"/>
                    <a:pt x="1194644" y="269877"/>
                    <a:pt x="1195248" y="270974"/>
                  </a:cubicBezTo>
                  <a:cubicBezTo>
                    <a:pt x="1193383" y="276953"/>
                    <a:pt x="1191792" y="283480"/>
                    <a:pt x="1190475" y="290008"/>
                  </a:cubicBezTo>
                  <a:cubicBezTo>
                    <a:pt x="1188007" y="292257"/>
                    <a:pt x="1185648" y="294561"/>
                    <a:pt x="1183454" y="296920"/>
                  </a:cubicBezTo>
                  <a:cubicBezTo>
                    <a:pt x="1179724" y="286333"/>
                    <a:pt x="1175446" y="275801"/>
                    <a:pt x="1170948" y="265269"/>
                  </a:cubicBezTo>
                  <a:cubicBezTo>
                    <a:pt x="1170948" y="264282"/>
                    <a:pt x="1170948" y="263240"/>
                    <a:pt x="1170948" y="262252"/>
                  </a:cubicBezTo>
                  <a:cubicBezTo>
                    <a:pt x="1170783" y="256602"/>
                    <a:pt x="1170783" y="250953"/>
                    <a:pt x="1171880" y="245358"/>
                  </a:cubicBezTo>
                  <a:cubicBezTo>
                    <a:pt x="1173032" y="239763"/>
                    <a:pt x="1175665" y="234168"/>
                    <a:pt x="1180547" y="228847"/>
                  </a:cubicBezTo>
                  <a:cubicBezTo>
                    <a:pt x="1177311" y="231370"/>
                    <a:pt x="1174897" y="234058"/>
                    <a:pt x="1172922" y="236800"/>
                  </a:cubicBezTo>
                  <a:close/>
                  <a:moveTo>
                    <a:pt x="1184167" y="298839"/>
                  </a:moveTo>
                  <a:cubicBezTo>
                    <a:pt x="1184167" y="298839"/>
                    <a:pt x="1184058" y="298565"/>
                    <a:pt x="1184058" y="298455"/>
                  </a:cubicBezTo>
                  <a:cubicBezTo>
                    <a:pt x="1184332" y="298126"/>
                    <a:pt x="1184551" y="297797"/>
                    <a:pt x="1184826" y="297468"/>
                  </a:cubicBezTo>
                  <a:cubicBezTo>
                    <a:pt x="1186471" y="295384"/>
                    <a:pt x="1188281" y="293299"/>
                    <a:pt x="1190201" y="291270"/>
                  </a:cubicBezTo>
                  <a:cubicBezTo>
                    <a:pt x="1189049" y="297029"/>
                    <a:pt x="1188117" y="302734"/>
                    <a:pt x="1187404" y="308109"/>
                  </a:cubicBezTo>
                  <a:cubicBezTo>
                    <a:pt x="1186361" y="305038"/>
                    <a:pt x="1185264" y="301911"/>
                    <a:pt x="1184167" y="298839"/>
                  </a:cubicBezTo>
                  <a:close/>
                  <a:moveTo>
                    <a:pt x="1189159" y="763829"/>
                  </a:moveTo>
                  <a:cubicBezTo>
                    <a:pt x="1189159" y="763829"/>
                    <a:pt x="1188775" y="763993"/>
                    <a:pt x="1188610" y="764103"/>
                  </a:cubicBezTo>
                  <a:cubicBezTo>
                    <a:pt x="1188610" y="764048"/>
                    <a:pt x="1188610" y="763993"/>
                    <a:pt x="1188610" y="763883"/>
                  </a:cubicBezTo>
                  <a:cubicBezTo>
                    <a:pt x="1188830" y="763883"/>
                    <a:pt x="1189049" y="763829"/>
                    <a:pt x="1189214" y="763774"/>
                  </a:cubicBezTo>
                  <a:close/>
                  <a:moveTo>
                    <a:pt x="1186307" y="797728"/>
                  </a:moveTo>
                  <a:cubicBezTo>
                    <a:pt x="1184880" y="794930"/>
                    <a:pt x="1183399" y="791858"/>
                    <a:pt x="1182138" y="788732"/>
                  </a:cubicBezTo>
                  <a:cubicBezTo>
                    <a:pt x="1182577" y="787909"/>
                    <a:pt x="1183015" y="787251"/>
                    <a:pt x="1183290" y="786647"/>
                  </a:cubicBezTo>
                  <a:cubicBezTo>
                    <a:pt x="1185100" y="783246"/>
                    <a:pt x="1186581" y="779791"/>
                    <a:pt x="1190585" y="776829"/>
                  </a:cubicBezTo>
                  <a:cubicBezTo>
                    <a:pt x="1193602" y="774415"/>
                    <a:pt x="1196729" y="772386"/>
                    <a:pt x="1200952" y="770466"/>
                  </a:cubicBezTo>
                  <a:cubicBezTo>
                    <a:pt x="1202214" y="777158"/>
                    <a:pt x="1204134" y="783795"/>
                    <a:pt x="1206767" y="790377"/>
                  </a:cubicBezTo>
                  <a:cubicBezTo>
                    <a:pt x="1199032" y="793394"/>
                    <a:pt x="1192066" y="796301"/>
                    <a:pt x="1186800" y="798660"/>
                  </a:cubicBezTo>
                  <a:cubicBezTo>
                    <a:pt x="1186636" y="798331"/>
                    <a:pt x="1186471" y="797947"/>
                    <a:pt x="1186307" y="797673"/>
                  </a:cubicBezTo>
                  <a:close/>
                  <a:moveTo>
                    <a:pt x="1228105" y="848741"/>
                  </a:moveTo>
                  <a:cubicBezTo>
                    <a:pt x="1228105" y="848741"/>
                    <a:pt x="1228105" y="848741"/>
                    <a:pt x="1228105" y="848741"/>
                  </a:cubicBezTo>
                  <a:cubicBezTo>
                    <a:pt x="1228105" y="848741"/>
                    <a:pt x="1228105" y="848741"/>
                    <a:pt x="1228105" y="848741"/>
                  </a:cubicBezTo>
                  <a:cubicBezTo>
                    <a:pt x="1227666" y="852526"/>
                    <a:pt x="1227337" y="856366"/>
                    <a:pt x="1227062" y="860150"/>
                  </a:cubicBezTo>
                  <a:cubicBezTo>
                    <a:pt x="1222235" y="849948"/>
                    <a:pt x="1213678" y="840568"/>
                    <a:pt x="1202708" y="831846"/>
                  </a:cubicBezTo>
                  <a:cubicBezTo>
                    <a:pt x="1200349" y="826910"/>
                    <a:pt x="1198045" y="821918"/>
                    <a:pt x="1195851" y="817365"/>
                  </a:cubicBezTo>
                  <a:cubicBezTo>
                    <a:pt x="1200897" y="813635"/>
                    <a:pt x="1205834" y="809850"/>
                    <a:pt x="1210990" y="806120"/>
                  </a:cubicBezTo>
                  <a:cubicBezTo>
                    <a:pt x="1211868" y="805462"/>
                    <a:pt x="1212691" y="804859"/>
                    <a:pt x="1213569" y="804255"/>
                  </a:cubicBezTo>
                  <a:cubicBezTo>
                    <a:pt x="1216201" y="808808"/>
                    <a:pt x="1219163" y="813306"/>
                    <a:pt x="1222619" y="817749"/>
                  </a:cubicBezTo>
                  <a:cubicBezTo>
                    <a:pt x="1223552" y="819724"/>
                    <a:pt x="1227391" y="827458"/>
                    <a:pt x="1230463" y="832120"/>
                  </a:cubicBezTo>
                  <a:cubicBezTo>
                    <a:pt x="1229421" y="837661"/>
                    <a:pt x="1228708" y="843201"/>
                    <a:pt x="1228105" y="848741"/>
                  </a:cubicBezTo>
                  <a:close/>
                  <a:moveTo>
                    <a:pt x="1225691" y="294067"/>
                  </a:moveTo>
                  <a:cubicBezTo>
                    <a:pt x="1225142" y="294671"/>
                    <a:pt x="1224539" y="295219"/>
                    <a:pt x="1223936" y="295822"/>
                  </a:cubicBezTo>
                  <a:cubicBezTo>
                    <a:pt x="1224155" y="294451"/>
                    <a:pt x="1224374" y="293025"/>
                    <a:pt x="1224649" y="291654"/>
                  </a:cubicBezTo>
                  <a:cubicBezTo>
                    <a:pt x="1225142" y="288746"/>
                    <a:pt x="1225801" y="285839"/>
                    <a:pt x="1226569" y="282987"/>
                  </a:cubicBezTo>
                  <a:lnTo>
                    <a:pt x="1227391" y="279696"/>
                  </a:lnTo>
                  <a:cubicBezTo>
                    <a:pt x="1227611" y="281999"/>
                    <a:pt x="1228379" y="284303"/>
                    <a:pt x="1229640" y="286497"/>
                  </a:cubicBezTo>
                  <a:cubicBezTo>
                    <a:pt x="1228159" y="289130"/>
                    <a:pt x="1226459" y="291544"/>
                    <a:pt x="1225691" y="294122"/>
                  </a:cubicBezTo>
                  <a:close/>
                  <a:moveTo>
                    <a:pt x="1233535" y="353583"/>
                  </a:moveTo>
                  <a:cubicBezTo>
                    <a:pt x="1234084" y="351608"/>
                    <a:pt x="1234358" y="349578"/>
                    <a:pt x="1234742" y="347384"/>
                  </a:cubicBezTo>
                  <a:cubicBezTo>
                    <a:pt x="1233864" y="348207"/>
                    <a:pt x="1233096" y="348920"/>
                    <a:pt x="1231999" y="349524"/>
                  </a:cubicBezTo>
                  <a:cubicBezTo>
                    <a:pt x="1231944" y="349524"/>
                    <a:pt x="1231889" y="349578"/>
                    <a:pt x="1231780" y="349633"/>
                  </a:cubicBezTo>
                  <a:cubicBezTo>
                    <a:pt x="1235235" y="344806"/>
                    <a:pt x="1238636" y="339979"/>
                    <a:pt x="1242147" y="335207"/>
                  </a:cubicBezTo>
                  <a:cubicBezTo>
                    <a:pt x="1241214" y="337072"/>
                    <a:pt x="1240282" y="338937"/>
                    <a:pt x="1239404" y="340802"/>
                  </a:cubicBezTo>
                  <a:cubicBezTo>
                    <a:pt x="1238417" y="343270"/>
                    <a:pt x="1237210" y="345739"/>
                    <a:pt x="1236442" y="348207"/>
                  </a:cubicBezTo>
                  <a:lnTo>
                    <a:pt x="1234468" y="354789"/>
                  </a:lnTo>
                  <a:cubicBezTo>
                    <a:pt x="1234138" y="354405"/>
                    <a:pt x="1233809" y="353967"/>
                    <a:pt x="1233480" y="353583"/>
                  </a:cubicBezTo>
                  <a:close/>
                  <a:moveTo>
                    <a:pt x="1236387" y="355777"/>
                  </a:moveTo>
                  <a:cubicBezTo>
                    <a:pt x="1237484" y="353308"/>
                    <a:pt x="1238143" y="350785"/>
                    <a:pt x="1239020" y="348372"/>
                  </a:cubicBezTo>
                  <a:cubicBezTo>
                    <a:pt x="1239679" y="346397"/>
                    <a:pt x="1240611" y="344477"/>
                    <a:pt x="1241544" y="342502"/>
                  </a:cubicBezTo>
                  <a:cubicBezTo>
                    <a:pt x="1241050" y="346013"/>
                    <a:pt x="1240501" y="350291"/>
                    <a:pt x="1239953" y="355009"/>
                  </a:cubicBezTo>
                  <a:cubicBezTo>
                    <a:pt x="1239130" y="356161"/>
                    <a:pt x="1238362" y="357313"/>
                    <a:pt x="1237539" y="358465"/>
                  </a:cubicBezTo>
                  <a:cubicBezTo>
                    <a:pt x="1237046" y="357861"/>
                    <a:pt x="1236552" y="357258"/>
                    <a:pt x="1236058" y="356599"/>
                  </a:cubicBezTo>
                  <a:cubicBezTo>
                    <a:pt x="1236168" y="356325"/>
                    <a:pt x="1236332" y="356106"/>
                    <a:pt x="1236442" y="355832"/>
                  </a:cubicBezTo>
                  <a:close/>
                  <a:moveTo>
                    <a:pt x="1242092" y="778145"/>
                  </a:moveTo>
                  <a:cubicBezTo>
                    <a:pt x="1242092" y="778145"/>
                    <a:pt x="1241818" y="778200"/>
                    <a:pt x="1241708" y="778255"/>
                  </a:cubicBezTo>
                  <a:cubicBezTo>
                    <a:pt x="1241379" y="765145"/>
                    <a:pt x="1240227" y="752145"/>
                    <a:pt x="1239020" y="739090"/>
                  </a:cubicBezTo>
                  <a:lnTo>
                    <a:pt x="1242750" y="739090"/>
                  </a:lnTo>
                  <a:cubicBezTo>
                    <a:pt x="1243354" y="744081"/>
                    <a:pt x="1243847" y="749128"/>
                    <a:pt x="1244286" y="754174"/>
                  </a:cubicBezTo>
                  <a:lnTo>
                    <a:pt x="1250046" y="751596"/>
                  </a:lnTo>
                  <a:cubicBezTo>
                    <a:pt x="1247522" y="759550"/>
                    <a:pt x="1244780" y="768930"/>
                    <a:pt x="1242147" y="778145"/>
                  </a:cubicBezTo>
                  <a:close/>
                  <a:moveTo>
                    <a:pt x="1252679" y="779407"/>
                  </a:moveTo>
                  <a:cubicBezTo>
                    <a:pt x="1252843" y="779132"/>
                    <a:pt x="1253008" y="778803"/>
                    <a:pt x="1253118" y="778529"/>
                  </a:cubicBezTo>
                  <a:cubicBezTo>
                    <a:pt x="1253227" y="778529"/>
                    <a:pt x="1253337" y="778419"/>
                    <a:pt x="1253392" y="778365"/>
                  </a:cubicBezTo>
                  <a:cubicBezTo>
                    <a:pt x="1253118" y="778749"/>
                    <a:pt x="1252898" y="779078"/>
                    <a:pt x="1252624" y="779407"/>
                  </a:cubicBezTo>
                  <a:close/>
                  <a:moveTo>
                    <a:pt x="1246974" y="248649"/>
                  </a:moveTo>
                  <a:cubicBezTo>
                    <a:pt x="1247139" y="248100"/>
                    <a:pt x="1247303" y="247552"/>
                    <a:pt x="1247522" y="246948"/>
                  </a:cubicBezTo>
                  <a:cubicBezTo>
                    <a:pt x="1249717" y="241682"/>
                    <a:pt x="1253008" y="236471"/>
                    <a:pt x="1255641" y="231206"/>
                  </a:cubicBezTo>
                  <a:cubicBezTo>
                    <a:pt x="1258109" y="226214"/>
                    <a:pt x="1260303" y="221167"/>
                    <a:pt x="1261620" y="216011"/>
                  </a:cubicBezTo>
                  <a:cubicBezTo>
                    <a:pt x="1264472" y="217931"/>
                    <a:pt x="1267215" y="219851"/>
                    <a:pt x="1270067" y="221771"/>
                  </a:cubicBezTo>
                  <a:cubicBezTo>
                    <a:pt x="1268257" y="225172"/>
                    <a:pt x="1266776" y="228682"/>
                    <a:pt x="1266337" y="232138"/>
                  </a:cubicBezTo>
                  <a:cubicBezTo>
                    <a:pt x="1266337" y="232412"/>
                    <a:pt x="1266337" y="232741"/>
                    <a:pt x="1266337" y="233070"/>
                  </a:cubicBezTo>
                  <a:cubicBezTo>
                    <a:pt x="1266008" y="232741"/>
                    <a:pt x="1265624" y="232467"/>
                    <a:pt x="1265295" y="232138"/>
                  </a:cubicBezTo>
                  <a:cubicBezTo>
                    <a:pt x="1264746" y="231754"/>
                    <a:pt x="1264692" y="230931"/>
                    <a:pt x="1264692" y="230492"/>
                  </a:cubicBezTo>
                  <a:cubicBezTo>
                    <a:pt x="1255147" y="236197"/>
                    <a:pt x="1254324" y="244809"/>
                    <a:pt x="1255312" y="251337"/>
                  </a:cubicBezTo>
                  <a:cubicBezTo>
                    <a:pt x="1255586" y="252763"/>
                    <a:pt x="1256134" y="254079"/>
                    <a:pt x="1256793" y="255341"/>
                  </a:cubicBezTo>
                  <a:cubicBezTo>
                    <a:pt x="1254324" y="254134"/>
                    <a:pt x="1252020" y="252818"/>
                    <a:pt x="1249881" y="251501"/>
                  </a:cubicBezTo>
                  <a:cubicBezTo>
                    <a:pt x="1248949" y="250514"/>
                    <a:pt x="1247961" y="249581"/>
                    <a:pt x="1247029" y="248594"/>
                  </a:cubicBezTo>
                  <a:close/>
                  <a:moveTo>
                    <a:pt x="1267324" y="353473"/>
                  </a:moveTo>
                  <a:cubicBezTo>
                    <a:pt x="1262662" y="359178"/>
                    <a:pt x="1258383" y="364937"/>
                    <a:pt x="1254379" y="370861"/>
                  </a:cubicBezTo>
                  <a:cubicBezTo>
                    <a:pt x="1254105" y="371300"/>
                    <a:pt x="1253831" y="371739"/>
                    <a:pt x="1253556" y="372178"/>
                  </a:cubicBezTo>
                  <a:cubicBezTo>
                    <a:pt x="1255476" y="362140"/>
                    <a:pt x="1257561" y="352102"/>
                    <a:pt x="1259700" y="342118"/>
                  </a:cubicBezTo>
                  <a:cubicBezTo>
                    <a:pt x="1260248" y="340363"/>
                    <a:pt x="1260852" y="338608"/>
                    <a:pt x="1261565" y="336853"/>
                  </a:cubicBezTo>
                  <a:cubicBezTo>
                    <a:pt x="1263759" y="342393"/>
                    <a:pt x="1265624" y="347988"/>
                    <a:pt x="1267324" y="353528"/>
                  </a:cubicBezTo>
                  <a:close/>
                  <a:moveTo>
                    <a:pt x="1260962" y="769094"/>
                  </a:moveTo>
                  <a:cubicBezTo>
                    <a:pt x="1259316" y="770959"/>
                    <a:pt x="1257835" y="772770"/>
                    <a:pt x="1256354" y="774635"/>
                  </a:cubicBezTo>
                  <a:cubicBezTo>
                    <a:pt x="1255860" y="774744"/>
                    <a:pt x="1255476" y="774799"/>
                    <a:pt x="1254982" y="774909"/>
                  </a:cubicBezTo>
                  <a:cubicBezTo>
                    <a:pt x="1261291" y="762402"/>
                    <a:pt x="1267050" y="750828"/>
                    <a:pt x="1269299" y="745946"/>
                  </a:cubicBezTo>
                  <a:cubicBezTo>
                    <a:pt x="1270341" y="743697"/>
                    <a:pt x="1271493" y="741284"/>
                    <a:pt x="1272810" y="738870"/>
                  </a:cubicBezTo>
                  <a:lnTo>
                    <a:pt x="1292557" y="738706"/>
                  </a:lnTo>
                  <a:cubicBezTo>
                    <a:pt x="1280599" y="748415"/>
                    <a:pt x="1270396" y="758617"/>
                    <a:pt x="1261071" y="769094"/>
                  </a:cubicBezTo>
                  <a:close/>
                  <a:moveTo>
                    <a:pt x="1291076" y="219631"/>
                  </a:moveTo>
                  <a:cubicBezTo>
                    <a:pt x="1291076" y="219631"/>
                    <a:pt x="1291186" y="219193"/>
                    <a:pt x="1291186" y="218973"/>
                  </a:cubicBezTo>
                  <a:cubicBezTo>
                    <a:pt x="1291350" y="219302"/>
                    <a:pt x="1291515" y="219631"/>
                    <a:pt x="1291734" y="219961"/>
                  </a:cubicBezTo>
                  <a:cubicBezTo>
                    <a:pt x="1291515" y="219851"/>
                    <a:pt x="1291295" y="219741"/>
                    <a:pt x="1291076" y="219577"/>
                  </a:cubicBezTo>
                  <a:close/>
                  <a:moveTo>
                    <a:pt x="1319874" y="195716"/>
                  </a:moveTo>
                  <a:cubicBezTo>
                    <a:pt x="1318557" y="196813"/>
                    <a:pt x="1317625" y="197965"/>
                    <a:pt x="1317296" y="199226"/>
                  </a:cubicBezTo>
                  <a:cubicBezTo>
                    <a:pt x="1317296" y="199226"/>
                    <a:pt x="1317296" y="199226"/>
                    <a:pt x="1317296" y="199281"/>
                  </a:cubicBezTo>
                  <a:cubicBezTo>
                    <a:pt x="1316363" y="198513"/>
                    <a:pt x="1315485" y="197690"/>
                    <a:pt x="1314608" y="196922"/>
                  </a:cubicBezTo>
                  <a:cubicBezTo>
                    <a:pt x="1315979" y="194948"/>
                    <a:pt x="1317570" y="192973"/>
                    <a:pt x="1319380" y="191053"/>
                  </a:cubicBezTo>
                  <a:cubicBezTo>
                    <a:pt x="1319545" y="192589"/>
                    <a:pt x="1319709" y="194180"/>
                    <a:pt x="1319874" y="195716"/>
                  </a:cubicBezTo>
                  <a:close/>
                  <a:moveTo>
                    <a:pt x="1305228" y="195277"/>
                  </a:moveTo>
                  <a:cubicBezTo>
                    <a:pt x="1308080" y="191602"/>
                    <a:pt x="1310933" y="187981"/>
                    <a:pt x="1313895" y="184361"/>
                  </a:cubicBezTo>
                  <a:cubicBezTo>
                    <a:pt x="1315376" y="182551"/>
                    <a:pt x="1316692" y="180741"/>
                    <a:pt x="1318118" y="178931"/>
                  </a:cubicBezTo>
                  <a:cubicBezTo>
                    <a:pt x="1318502" y="182112"/>
                    <a:pt x="1318777" y="185239"/>
                    <a:pt x="1319106" y="188420"/>
                  </a:cubicBezTo>
                  <a:cubicBezTo>
                    <a:pt x="1316912" y="190834"/>
                    <a:pt x="1314937" y="193247"/>
                    <a:pt x="1313346" y="195716"/>
                  </a:cubicBezTo>
                  <a:cubicBezTo>
                    <a:pt x="1312578" y="194893"/>
                    <a:pt x="1311810" y="194125"/>
                    <a:pt x="1311207" y="193302"/>
                  </a:cubicBezTo>
                  <a:cubicBezTo>
                    <a:pt x="1308245" y="195935"/>
                    <a:pt x="1304241" y="198678"/>
                    <a:pt x="1300511" y="201475"/>
                  </a:cubicBezTo>
                  <a:cubicBezTo>
                    <a:pt x="1302046" y="199446"/>
                    <a:pt x="1303637" y="197361"/>
                    <a:pt x="1305228" y="195332"/>
                  </a:cubicBezTo>
                  <a:close/>
                  <a:moveTo>
                    <a:pt x="1322342" y="361811"/>
                  </a:moveTo>
                  <a:cubicBezTo>
                    <a:pt x="1321739" y="361317"/>
                    <a:pt x="1321190" y="360768"/>
                    <a:pt x="1320696" y="360220"/>
                  </a:cubicBezTo>
                  <a:cubicBezTo>
                    <a:pt x="1320203" y="358684"/>
                    <a:pt x="1319654" y="357093"/>
                    <a:pt x="1319051" y="355557"/>
                  </a:cubicBezTo>
                  <a:cubicBezTo>
                    <a:pt x="1319051" y="355283"/>
                    <a:pt x="1319051" y="355064"/>
                    <a:pt x="1319106" y="354734"/>
                  </a:cubicBezTo>
                  <a:cubicBezTo>
                    <a:pt x="1318996" y="354844"/>
                    <a:pt x="1318941" y="354899"/>
                    <a:pt x="1318831" y="355009"/>
                  </a:cubicBezTo>
                  <a:cubicBezTo>
                    <a:pt x="1318831" y="355009"/>
                    <a:pt x="1318831" y="355009"/>
                    <a:pt x="1318831" y="354954"/>
                  </a:cubicBezTo>
                  <a:cubicBezTo>
                    <a:pt x="1319654" y="352540"/>
                    <a:pt x="1320532" y="350182"/>
                    <a:pt x="1321464" y="347768"/>
                  </a:cubicBezTo>
                  <a:cubicBezTo>
                    <a:pt x="1322068" y="346891"/>
                    <a:pt x="1322726" y="346013"/>
                    <a:pt x="1323384" y="345190"/>
                  </a:cubicBezTo>
                  <a:cubicBezTo>
                    <a:pt x="1323439" y="345080"/>
                    <a:pt x="1323494" y="345026"/>
                    <a:pt x="1323549" y="344916"/>
                  </a:cubicBezTo>
                  <a:cubicBezTo>
                    <a:pt x="1323384" y="350566"/>
                    <a:pt x="1323055" y="356216"/>
                    <a:pt x="1322342" y="361811"/>
                  </a:cubicBezTo>
                  <a:close/>
                  <a:moveTo>
                    <a:pt x="1311975" y="313485"/>
                  </a:moveTo>
                  <a:cubicBezTo>
                    <a:pt x="1308684" y="315624"/>
                    <a:pt x="1305557" y="317819"/>
                    <a:pt x="1302595" y="320013"/>
                  </a:cubicBezTo>
                  <a:cubicBezTo>
                    <a:pt x="1300895" y="316996"/>
                    <a:pt x="1299084" y="313979"/>
                    <a:pt x="1297274" y="310962"/>
                  </a:cubicBezTo>
                  <a:cubicBezTo>
                    <a:pt x="1298755" y="310413"/>
                    <a:pt x="1300181" y="309865"/>
                    <a:pt x="1301553" y="309261"/>
                  </a:cubicBezTo>
                  <a:cubicBezTo>
                    <a:pt x="1308300" y="306464"/>
                    <a:pt x="1319435" y="301746"/>
                    <a:pt x="1318063" y="297303"/>
                  </a:cubicBezTo>
                  <a:cubicBezTo>
                    <a:pt x="1315760" y="299059"/>
                    <a:pt x="1310933" y="300320"/>
                    <a:pt x="1305667" y="301198"/>
                  </a:cubicBezTo>
                  <a:cubicBezTo>
                    <a:pt x="1310220" y="297907"/>
                    <a:pt x="1313620" y="294232"/>
                    <a:pt x="1317570" y="291160"/>
                  </a:cubicBezTo>
                  <a:cubicBezTo>
                    <a:pt x="1313017" y="292312"/>
                    <a:pt x="1306928" y="293189"/>
                    <a:pt x="1300456" y="294067"/>
                  </a:cubicBezTo>
                  <a:cubicBezTo>
                    <a:pt x="1305667" y="292586"/>
                    <a:pt x="1310439" y="290886"/>
                    <a:pt x="1314443" y="288746"/>
                  </a:cubicBezTo>
                  <a:cubicBezTo>
                    <a:pt x="1318722" y="286443"/>
                    <a:pt x="1321958" y="283700"/>
                    <a:pt x="1324646" y="280902"/>
                  </a:cubicBezTo>
                  <a:cubicBezTo>
                    <a:pt x="1324701" y="285455"/>
                    <a:pt x="1324756" y="289953"/>
                    <a:pt x="1324756" y="294506"/>
                  </a:cubicBezTo>
                  <a:cubicBezTo>
                    <a:pt x="1320422" y="300814"/>
                    <a:pt x="1316144" y="307122"/>
                    <a:pt x="1311975" y="313485"/>
                  </a:cubicBezTo>
                  <a:close/>
                  <a:moveTo>
                    <a:pt x="1345380" y="235868"/>
                  </a:moveTo>
                  <a:cubicBezTo>
                    <a:pt x="1353773" y="230876"/>
                    <a:pt x="1360081" y="223142"/>
                    <a:pt x="1361891" y="217657"/>
                  </a:cubicBezTo>
                  <a:cubicBezTo>
                    <a:pt x="1357942" y="219193"/>
                    <a:pt x="1353224" y="220180"/>
                    <a:pt x="1348288" y="221003"/>
                  </a:cubicBezTo>
                  <a:cubicBezTo>
                    <a:pt x="1350811" y="220070"/>
                    <a:pt x="1353224" y="219028"/>
                    <a:pt x="1355418" y="217931"/>
                  </a:cubicBezTo>
                  <a:cubicBezTo>
                    <a:pt x="1360849" y="215188"/>
                    <a:pt x="1365073" y="212117"/>
                    <a:pt x="1368967" y="209045"/>
                  </a:cubicBezTo>
                  <a:cubicBezTo>
                    <a:pt x="1372917" y="205973"/>
                    <a:pt x="1376263" y="202792"/>
                    <a:pt x="1379993" y="199665"/>
                  </a:cubicBezTo>
                  <a:cubicBezTo>
                    <a:pt x="1383503" y="196538"/>
                    <a:pt x="1387178" y="193412"/>
                    <a:pt x="1391128" y="190395"/>
                  </a:cubicBezTo>
                  <a:cubicBezTo>
                    <a:pt x="1395516" y="186884"/>
                    <a:pt x="1400343" y="183429"/>
                    <a:pt x="1405444" y="180082"/>
                  </a:cubicBezTo>
                  <a:cubicBezTo>
                    <a:pt x="1404018" y="184142"/>
                    <a:pt x="1402592" y="188201"/>
                    <a:pt x="1401166" y="192205"/>
                  </a:cubicBezTo>
                  <a:cubicBezTo>
                    <a:pt x="1396887" y="194454"/>
                    <a:pt x="1393102" y="196813"/>
                    <a:pt x="1389592" y="199281"/>
                  </a:cubicBezTo>
                  <a:cubicBezTo>
                    <a:pt x="1382571" y="204273"/>
                    <a:pt x="1377140" y="209539"/>
                    <a:pt x="1371874" y="214805"/>
                  </a:cubicBezTo>
                  <a:cubicBezTo>
                    <a:pt x="1366718" y="220070"/>
                    <a:pt x="1361672" y="225336"/>
                    <a:pt x="1355693" y="230492"/>
                  </a:cubicBezTo>
                  <a:cubicBezTo>
                    <a:pt x="1353608" y="232248"/>
                    <a:pt x="1351359" y="234003"/>
                    <a:pt x="1348946" y="235704"/>
                  </a:cubicBezTo>
                  <a:cubicBezTo>
                    <a:pt x="1347794" y="236033"/>
                    <a:pt x="1346642" y="236417"/>
                    <a:pt x="1345545" y="236746"/>
                  </a:cubicBezTo>
                  <a:cubicBezTo>
                    <a:pt x="1345490" y="236471"/>
                    <a:pt x="1345380" y="236142"/>
                    <a:pt x="1345325" y="235868"/>
                  </a:cubicBezTo>
                  <a:close/>
                  <a:moveTo>
                    <a:pt x="1363317" y="338224"/>
                  </a:moveTo>
                  <a:cubicBezTo>
                    <a:pt x="1362494" y="338608"/>
                    <a:pt x="1361727" y="338937"/>
                    <a:pt x="1361013" y="339321"/>
                  </a:cubicBezTo>
                  <a:cubicBezTo>
                    <a:pt x="1360849" y="337785"/>
                    <a:pt x="1360739" y="336304"/>
                    <a:pt x="1360575" y="334768"/>
                  </a:cubicBezTo>
                  <a:cubicBezTo>
                    <a:pt x="1361781" y="333781"/>
                    <a:pt x="1363043" y="332793"/>
                    <a:pt x="1364359" y="331806"/>
                  </a:cubicBezTo>
                  <a:cubicBezTo>
                    <a:pt x="1364030" y="333945"/>
                    <a:pt x="1363646" y="336085"/>
                    <a:pt x="1363317" y="338169"/>
                  </a:cubicBezTo>
                  <a:close/>
                  <a:moveTo>
                    <a:pt x="1364908" y="328899"/>
                  </a:moveTo>
                  <a:cubicBezTo>
                    <a:pt x="1364305" y="329338"/>
                    <a:pt x="1363701" y="329776"/>
                    <a:pt x="1363098" y="330215"/>
                  </a:cubicBezTo>
                  <a:cubicBezTo>
                    <a:pt x="1362165" y="330928"/>
                    <a:pt x="1361288" y="331696"/>
                    <a:pt x="1360355" y="332464"/>
                  </a:cubicBezTo>
                  <a:cubicBezTo>
                    <a:pt x="1360245" y="330983"/>
                    <a:pt x="1360136" y="329447"/>
                    <a:pt x="1360136" y="327966"/>
                  </a:cubicBezTo>
                  <a:cubicBezTo>
                    <a:pt x="1360081" y="326705"/>
                    <a:pt x="1359916" y="325443"/>
                    <a:pt x="1359807" y="324127"/>
                  </a:cubicBezTo>
                  <a:cubicBezTo>
                    <a:pt x="1360355" y="323578"/>
                    <a:pt x="1360904" y="323029"/>
                    <a:pt x="1361452" y="322481"/>
                  </a:cubicBezTo>
                  <a:cubicBezTo>
                    <a:pt x="1362769" y="323907"/>
                    <a:pt x="1364030" y="325388"/>
                    <a:pt x="1365237" y="326814"/>
                  </a:cubicBezTo>
                  <a:cubicBezTo>
                    <a:pt x="1365127" y="327527"/>
                    <a:pt x="1364963" y="328186"/>
                    <a:pt x="1364853" y="328899"/>
                  </a:cubicBezTo>
                  <a:close/>
                  <a:moveTo>
                    <a:pt x="1365456" y="325717"/>
                  </a:moveTo>
                  <a:cubicBezTo>
                    <a:pt x="1364250" y="324565"/>
                    <a:pt x="1363043" y="323413"/>
                    <a:pt x="1361727" y="322262"/>
                  </a:cubicBezTo>
                  <a:cubicBezTo>
                    <a:pt x="1363646" y="320287"/>
                    <a:pt x="1365566" y="318312"/>
                    <a:pt x="1367376" y="316283"/>
                  </a:cubicBezTo>
                  <a:cubicBezTo>
                    <a:pt x="1366663" y="319409"/>
                    <a:pt x="1366005" y="322536"/>
                    <a:pt x="1365456" y="325662"/>
                  </a:cubicBezTo>
                  <a:close/>
                  <a:moveTo>
                    <a:pt x="1368364" y="311017"/>
                  </a:moveTo>
                  <a:cubicBezTo>
                    <a:pt x="1365566" y="314143"/>
                    <a:pt x="1362549" y="317215"/>
                    <a:pt x="1359532" y="320287"/>
                  </a:cubicBezTo>
                  <a:cubicBezTo>
                    <a:pt x="1359368" y="318586"/>
                    <a:pt x="1359203" y="316941"/>
                    <a:pt x="1359039" y="315240"/>
                  </a:cubicBezTo>
                  <a:cubicBezTo>
                    <a:pt x="1362330" y="312662"/>
                    <a:pt x="1365731" y="310084"/>
                    <a:pt x="1369187" y="307506"/>
                  </a:cubicBezTo>
                  <a:cubicBezTo>
                    <a:pt x="1369022" y="308658"/>
                    <a:pt x="1368748" y="309810"/>
                    <a:pt x="1368364" y="311017"/>
                  </a:cubicBezTo>
                  <a:close/>
                  <a:moveTo>
                    <a:pt x="1376811" y="273881"/>
                  </a:moveTo>
                  <a:cubicBezTo>
                    <a:pt x="1370832" y="269987"/>
                    <a:pt x="1364743" y="266092"/>
                    <a:pt x="1358380" y="262307"/>
                  </a:cubicBezTo>
                  <a:cubicBezTo>
                    <a:pt x="1362714" y="252598"/>
                    <a:pt x="1367431" y="242889"/>
                    <a:pt x="1370119" y="233125"/>
                  </a:cubicBezTo>
                  <a:cubicBezTo>
                    <a:pt x="1368089" y="235868"/>
                    <a:pt x="1365895" y="238611"/>
                    <a:pt x="1363921" y="241298"/>
                  </a:cubicBezTo>
                  <a:cubicBezTo>
                    <a:pt x="1359587" y="246839"/>
                    <a:pt x="1355418" y="252379"/>
                    <a:pt x="1351250" y="257919"/>
                  </a:cubicBezTo>
                  <a:cubicBezTo>
                    <a:pt x="1350482" y="257316"/>
                    <a:pt x="1349933" y="256712"/>
                    <a:pt x="1349988" y="256054"/>
                  </a:cubicBezTo>
                  <a:cubicBezTo>
                    <a:pt x="1349714" y="254628"/>
                    <a:pt x="1349385" y="253202"/>
                    <a:pt x="1349055" y="251775"/>
                  </a:cubicBezTo>
                  <a:cubicBezTo>
                    <a:pt x="1350701" y="250349"/>
                    <a:pt x="1352237" y="248978"/>
                    <a:pt x="1353883" y="247661"/>
                  </a:cubicBezTo>
                  <a:cubicBezTo>
                    <a:pt x="1356461" y="245467"/>
                    <a:pt x="1358545" y="243163"/>
                    <a:pt x="1360575" y="240914"/>
                  </a:cubicBezTo>
                  <a:cubicBezTo>
                    <a:pt x="1364524" y="236362"/>
                    <a:pt x="1367925" y="231754"/>
                    <a:pt x="1372203" y="227311"/>
                  </a:cubicBezTo>
                  <a:cubicBezTo>
                    <a:pt x="1376537" y="222868"/>
                    <a:pt x="1382077" y="218644"/>
                    <a:pt x="1390086" y="215079"/>
                  </a:cubicBezTo>
                  <a:cubicBezTo>
                    <a:pt x="1385533" y="216615"/>
                    <a:pt x="1381583" y="218480"/>
                    <a:pt x="1378128" y="220454"/>
                  </a:cubicBezTo>
                  <a:cubicBezTo>
                    <a:pt x="1374727" y="222484"/>
                    <a:pt x="1371929" y="224623"/>
                    <a:pt x="1369406" y="226817"/>
                  </a:cubicBezTo>
                  <a:cubicBezTo>
                    <a:pt x="1364359" y="231206"/>
                    <a:pt x="1360849" y="235868"/>
                    <a:pt x="1356845" y="240366"/>
                  </a:cubicBezTo>
                  <a:cubicBezTo>
                    <a:pt x="1354925" y="242615"/>
                    <a:pt x="1352840" y="244864"/>
                    <a:pt x="1350482" y="247003"/>
                  </a:cubicBezTo>
                  <a:cubicBezTo>
                    <a:pt x="1349769" y="247661"/>
                    <a:pt x="1349110" y="248265"/>
                    <a:pt x="1348452" y="248923"/>
                  </a:cubicBezTo>
                  <a:cubicBezTo>
                    <a:pt x="1348013" y="247003"/>
                    <a:pt x="1347574" y="245028"/>
                    <a:pt x="1347136" y="243109"/>
                  </a:cubicBezTo>
                  <a:cubicBezTo>
                    <a:pt x="1350372" y="239763"/>
                    <a:pt x="1353169" y="236362"/>
                    <a:pt x="1355528" y="233125"/>
                  </a:cubicBezTo>
                  <a:cubicBezTo>
                    <a:pt x="1356516" y="232412"/>
                    <a:pt x="1357558" y="231754"/>
                    <a:pt x="1358490" y="231041"/>
                  </a:cubicBezTo>
                  <a:cubicBezTo>
                    <a:pt x="1365182" y="225994"/>
                    <a:pt x="1370393" y="220674"/>
                    <a:pt x="1375604" y="215408"/>
                  </a:cubicBezTo>
                  <a:cubicBezTo>
                    <a:pt x="1380761" y="210142"/>
                    <a:pt x="1386026" y="204876"/>
                    <a:pt x="1392335" y="199884"/>
                  </a:cubicBezTo>
                  <a:cubicBezTo>
                    <a:pt x="1394803" y="197910"/>
                    <a:pt x="1397600" y="195990"/>
                    <a:pt x="1400562" y="194070"/>
                  </a:cubicBezTo>
                  <a:cubicBezTo>
                    <a:pt x="1391512" y="220619"/>
                    <a:pt x="1383668" y="247223"/>
                    <a:pt x="1376811" y="273826"/>
                  </a:cubicBezTo>
                  <a:close/>
                  <a:moveTo>
                    <a:pt x="1404512" y="737883"/>
                  </a:moveTo>
                  <a:lnTo>
                    <a:pt x="1408461" y="737883"/>
                  </a:lnTo>
                  <a:cubicBezTo>
                    <a:pt x="1409174" y="738486"/>
                    <a:pt x="1409997" y="739145"/>
                    <a:pt x="1410820" y="739693"/>
                  </a:cubicBezTo>
                  <a:cubicBezTo>
                    <a:pt x="1408626" y="739145"/>
                    <a:pt x="1406541" y="738541"/>
                    <a:pt x="1404512" y="737883"/>
                  </a:cubicBezTo>
                  <a:close/>
                  <a:moveTo>
                    <a:pt x="1406651" y="176682"/>
                  </a:moveTo>
                  <a:cubicBezTo>
                    <a:pt x="1399685" y="180850"/>
                    <a:pt x="1393377" y="185239"/>
                    <a:pt x="1387617" y="189682"/>
                  </a:cubicBezTo>
                  <a:cubicBezTo>
                    <a:pt x="1383723" y="192753"/>
                    <a:pt x="1380102" y="195935"/>
                    <a:pt x="1376701" y="199116"/>
                  </a:cubicBezTo>
                  <a:lnTo>
                    <a:pt x="1366224" y="208551"/>
                  </a:lnTo>
                  <a:cubicBezTo>
                    <a:pt x="1361068" y="213269"/>
                    <a:pt x="1354596" y="217821"/>
                    <a:pt x="1345600" y="221442"/>
                  </a:cubicBezTo>
                  <a:cubicBezTo>
                    <a:pt x="1345380" y="221442"/>
                    <a:pt x="1345161" y="221497"/>
                    <a:pt x="1344942" y="221551"/>
                  </a:cubicBezTo>
                  <a:cubicBezTo>
                    <a:pt x="1347136" y="220729"/>
                    <a:pt x="1349110" y="219741"/>
                    <a:pt x="1350975" y="218699"/>
                  </a:cubicBezTo>
                  <a:cubicBezTo>
                    <a:pt x="1357448" y="214585"/>
                    <a:pt x="1361836" y="207783"/>
                    <a:pt x="1362165" y="202682"/>
                  </a:cubicBezTo>
                  <a:cubicBezTo>
                    <a:pt x="1364195" y="201530"/>
                    <a:pt x="1366224" y="200378"/>
                    <a:pt x="1368144" y="199171"/>
                  </a:cubicBezTo>
                  <a:cubicBezTo>
                    <a:pt x="1378566" y="192699"/>
                    <a:pt x="1386739" y="185732"/>
                    <a:pt x="1395132" y="178876"/>
                  </a:cubicBezTo>
                  <a:cubicBezTo>
                    <a:pt x="1400233" y="174597"/>
                    <a:pt x="1405280" y="170264"/>
                    <a:pt x="1410601" y="166040"/>
                  </a:cubicBezTo>
                  <a:cubicBezTo>
                    <a:pt x="1409284" y="169551"/>
                    <a:pt x="1407968" y="173116"/>
                    <a:pt x="1406706" y="176627"/>
                  </a:cubicBezTo>
                  <a:close/>
                  <a:moveTo>
                    <a:pt x="1412191" y="161762"/>
                  </a:moveTo>
                  <a:cubicBezTo>
                    <a:pt x="1404786" y="167137"/>
                    <a:pt x="1398039" y="172677"/>
                    <a:pt x="1391567" y="178217"/>
                  </a:cubicBezTo>
                  <a:cubicBezTo>
                    <a:pt x="1383558" y="185129"/>
                    <a:pt x="1375275" y="191986"/>
                    <a:pt x="1365676" y="198568"/>
                  </a:cubicBezTo>
                  <a:cubicBezTo>
                    <a:pt x="1363482" y="200049"/>
                    <a:pt x="1361178" y="201475"/>
                    <a:pt x="1358764" y="202901"/>
                  </a:cubicBezTo>
                  <a:cubicBezTo>
                    <a:pt x="1356296" y="203340"/>
                    <a:pt x="1353773" y="203724"/>
                    <a:pt x="1351195" y="204053"/>
                  </a:cubicBezTo>
                  <a:cubicBezTo>
                    <a:pt x="1364305" y="189792"/>
                    <a:pt x="1377689" y="175584"/>
                    <a:pt x="1391402" y="161378"/>
                  </a:cubicBezTo>
                  <a:cubicBezTo>
                    <a:pt x="1397326" y="154795"/>
                    <a:pt x="1404676" y="148432"/>
                    <a:pt x="1409997" y="141740"/>
                  </a:cubicBezTo>
                  <a:cubicBezTo>
                    <a:pt x="1394913" y="151998"/>
                    <a:pt x="1380377" y="162420"/>
                    <a:pt x="1366170" y="172842"/>
                  </a:cubicBezTo>
                  <a:cubicBezTo>
                    <a:pt x="1373465" y="164998"/>
                    <a:pt x="1380925" y="157154"/>
                    <a:pt x="1390415" y="149694"/>
                  </a:cubicBezTo>
                  <a:cubicBezTo>
                    <a:pt x="1400398" y="141301"/>
                    <a:pt x="1411478" y="133128"/>
                    <a:pt x="1423656" y="125229"/>
                  </a:cubicBezTo>
                  <a:cubicBezTo>
                    <a:pt x="1425137" y="124242"/>
                    <a:pt x="1426673" y="123310"/>
                    <a:pt x="1428208" y="122377"/>
                  </a:cubicBezTo>
                  <a:cubicBezTo>
                    <a:pt x="1426234" y="127094"/>
                    <a:pt x="1424259" y="131867"/>
                    <a:pt x="1422120" y="136584"/>
                  </a:cubicBezTo>
                  <a:cubicBezTo>
                    <a:pt x="1418664" y="144922"/>
                    <a:pt x="1415373" y="153314"/>
                    <a:pt x="1412191" y="161652"/>
                  </a:cubicBezTo>
                  <a:close/>
                  <a:moveTo>
                    <a:pt x="1423765" y="273442"/>
                  </a:moveTo>
                  <a:cubicBezTo>
                    <a:pt x="1425082" y="272784"/>
                    <a:pt x="1426398" y="272126"/>
                    <a:pt x="1427715" y="271468"/>
                  </a:cubicBezTo>
                  <a:cubicBezTo>
                    <a:pt x="1426398" y="273004"/>
                    <a:pt x="1425246" y="274594"/>
                    <a:pt x="1424149" y="276185"/>
                  </a:cubicBezTo>
                  <a:cubicBezTo>
                    <a:pt x="1424040" y="275307"/>
                    <a:pt x="1423875" y="274375"/>
                    <a:pt x="1423820" y="273442"/>
                  </a:cubicBezTo>
                  <a:close/>
                  <a:moveTo>
                    <a:pt x="1424424" y="278269"/>
                  </a:moveTo>
                  <a:cubicBezTo>
                    <a:pt x="1424972" y="277282"/>
                    <a:pt x="1425466" y="276295"/>
                    <a:pt x="1426124" y="275307"/>
                  </a:cubicBezTo>
                  <a:cubicBezTo>
                    <a:pt x="1427002" y="273826"/>
                    <a:pt x="1427989" y="272290"/>
                    <a:pt x="1429031" y="270809"/>
                  </a:cubicBezTo>
                  <a:cubicBezTo>
                    <a:pt x="1431829" y="269438"/>
                    <a:pt x="1434736" y="268122"/>
                    <a:pt x="1437643" y="266805"/>
                  </a:cubicBezTo>
                  <a:lnTo>
                    <a:pt x="1430403" y="274484"/>
                  </a:lnTo>
                  <a:cubicBezTo>
                    <a:pt x="1428592" y="276459"/>
                    <a:pt x="1426618" y="278434"/>
                    <a:pt x="1424698" y="280409"/>
                  </a:cubicBezTo>
                  <a:cubicBezTo>
                    <a:pt x="1424588" y="279696"/>
                    <a:pt x="1424478" y="278982"/>
                    <a:pt x="1424424" y="278269"/>
                  </a:cubicBezTo>
                  <a:close/>
                  <a:moveTo>
                    <a:pt x="1438137" y="771618"/>
                  </a:moveTo>
                  <a:cubicBezTo>
                    <a:pt x="1438137" y="771618"/>
                    <a:pt x="1437753" y="771453"/>
                    <a:pt x="1437588" y="771343"/>
                  </a:cubicBezTo>
                  <a:cubicBezTo>
                    <a:pt x="1437808" y="771343"/>
                    <a:pt x="1438027" y="771398"/>
                    <a:pt x="1438192" y="771453"/>
                  </a:cubicBezTo>
                  <a:cubicBezTo>
                    <a:pt x="1438192" y="771508"/>
                    <a:pt x="1438192" y="771563"/>
                    <a:pt x="1438192" y="771672"/>
                  </a:cubicBezTo>
                  <a:close/>
                  <a:moveTo>
                    <a:pt x="1442525" y="307945"/>
                  </a:moveTo>
                  <a:cubicBezTo>
                    <a:pt x="1442360" y="311894"/>
                    <a:pt x="1442196" y="315899"/>
                    <a:pt x="1441867" y="319848"/>
                  </a:cubicBezTo>
                  <a:cubicBezTo>
                    <a:pt x="1441373" y="320177"/>
                    <a:pt x="1440879" y="320506"/>
                    <a:pt x="1440441" y="320780"/>
                  </a:cubicBezTo>
                  <a:cubicBezTo>
                    <a:pt x="1439673" y="320287"/>
                    <a:pt x="1438960" y="319793"/>
                    <a:pt x="1438246" y="319245"/>
                  </a:cubicBezTo>
                  <a:cubicBezTo>
                    <a:pt x="1438850" y="315021"/>
                    <a:pt x="1439508" y="310797"/>
                    <a:pt x="1441044" y="306628"/>
                  </a:cubicBezTo>
                  <a:cubicBezTo>
                    <a:pt x="1441593" y="304873"/>
                    <a:pt x="1442360" y="303173"/>
                    <a:pt x="1443293" y="301472"/>
                  </a:cubicBezTo>
                  <a:cubicBezTo>
                    <a:pt x="1443128" y="303612"/>
                    <a:pt x="1442964" y="305806"/>
                    <a:pt x="1442525" y="307945"/>
                  </a:cubicBezTo>
                  <a:close/>
                  <a:moveTo>
                    <a:pt x="1443458" y="298181"/>
                  </a:moveTo>
                  <a:cubicBezTo>
                    <a:pt x="1441373" y="300924"/>
                    <a:pt x="1439837" y="303721"/>
                    <a:pt x="1438685" y="306519"/>
                  </a:cubicBezTo>
                  <a:cubicBezTo>
                    <a:pt x="1437314" y="310139"/>
                    <a:pt x="1436491" y="313705"/>
                    <a:pt x="1435833" y="317325"/>
                  </a:cubicBezTo>
                  <a:cubicBezTo>
                    <a:pt x="1434352" y="316063"/>
                    <a:pt x="1432926" y="314747"/>
                    <a:pt x="1431335" y="313540"/>
                  </a:cubicBezTo>
                  <a:cubicBezTo>
                    <a:pt x="1429251" y="312059"/>
                    <a:pt x="1429415" y="310358"/>
                    <a:pt x="1429141" y="308713"/>
                  </a:cubicBezTo>
                  <a:cubicBezTo>
                    <a:pt x="1428867" y="307122"/>
                    <a:pt x="1428592" y="305531"/>
                    <a:pt x="1428318" y="303886"/>
                  </a:cubicBezTo>
                  <a:cubicBezTo>
                    <a:pt x="1431280" y="301692"/>
                    <a:pt x="1434352" y="299498"/>
                    <a:pt x="1437643" y="297358"/>
                  </a:cubicBezTo>
                  <a:cubicBezTo>
                    <a:pt x="1439563" y="295987"/>
                    <a:pt x="1441593" y="294671"/>
                    <a:pt x="1443622" y="293354"/>
                  </a:cubicBezTo>
                  <a:cubicBezTo>
                    <a:pt x="1443622" y="294945"/>
                    <a:pt x="1443567" y="296590"/>
                    <a:pt x="1443458" y="298181"/>
                  </a:cubicBezTo>
                  <a:close/>
                  <a:moveTo>
                    <a:pt x="1444609" y="276733"/>
                  </a:moveTo>
                  <a:cubicBezTo>
                    <a:pt x="1443841" y="281286"/>
                    <a:pt x="1443787" y="285784"/>
                    <a:pt x="1443677" y="290337"/>
                  </a:cubicBezTo>
                  <a:cubicBezTo>
                    <a:pt x="1440495" y="292422"/>
                    <a:pt x="1437314" y="294451"/>
                    <a:pt x="1434242" y="296536"/>
                  </a:cubicBezTo>
                  <a:cubicBezTo>
                    <a:pt x="1432048" y="298016"/>
                    <a:pt x="1429964" y="299552"/>
                    <a:pt x="1427879" y="301088"/>
                  </a:cubicBezTo>
                  <a:cubicBezTo>
                    <a:pt x="1426892" y="295109"/>
                    <a:pt x="1425959" y="289075"/>
                    <a:pt x="1425082" y="283096"/>
                  </a:cubicBezTo>
                  <a:cubicBezTo>
                    <a:pt x="1427495" y="280354"/>
                    <a:pt x="1429964" y="277556"/>
                    <a:pt x="1432268" y="274759"/>
                  </a:cubicBezTo>
                  <a:cubicBezTo>
                    <a:pt x="1434462" y="271961"/>
                    <a:pt x="1436601" y="269164"/>
                    <a:pt x="1438740" y="266366"/>
                  </a:cubicBezTo>
                  <a:cubicBezTo>
                    <a:pt x="1440715" y="265489"/>
                    <a:pt x="1442690" y="264611"/>
                    <a:pt x="1444719" y="263788"/>
                  </a:cubicBezTo>
                  <a:cubicBezTo>
                    <a:pt x="1444719" y="268122"/>
                    <a:pt x="1444719" y="272455"/>
                    <a:pt x="1444719" y="276788"/>
                  </a:cubicBezTo>
                  <a:close/>
                  <a:moveTo>
                    <a:pt x="1489589" y="308548"/>
                  </a:moveTo>
                  <a:cubicBezTo>
                    <a:pt x="1486517" y="309481"/>
                    <a:pt x="1483500" y="310468"/>
                    <a:pt x="1480483" y="311510"/>
                  </a:cubicBezTo>
                  <a:cubicBezTo>
                    <a:pt x="1479935" y="307780"/>
                    <a:pt x="1479331" y="303995"/>
                    <a:pt x="1478728" y="300265"/>
                  </a:cubicBezTo>
                  <a:cubicBezTo>
                    <a:pt x="1481909" y="298675"/>
                    <a:pt x="1485201" y="297194"/>
                    <a:pt x="1488656" y="295713"/>
                  </a:cubicBezTo>
                  <a:cubicBezTo>
                    <a:pt x="1489040" y="299991"/>
                    <a:pt x="1489260" y="304270"/>
                    <a:pt x="1489589" y="308603"/>
                  </a:cubicBezTo>
                  <a:close/>
                  <a:moveTo>
                    <a:pt x="1488602" y="294561"/>
                  </a:moveTo>
                  <a:cubicBezTo>
                    <a:pt x="1485091" y="295877"/>
                    <a:pt x="1481690" y="297303"/>
                    <a:pt x="1478509" y="298730"/>
                  </a:cubicBezTo>
                  <a:cubicBezTo>
                    <a:pt x="1477137" y="290831"/>
                    <a:pt x="1475601" y="282877"/>
                    <a:pt x="1473901" y="274978"/>
                  </a:cubicBezTo>
                  <a:cubicBezTo>
                    <a:pt x="1474450" y="274704"/>
                    <a:pt x="1474998" y="274375"/>
                    <a:pt x="1475546" y="274046"/>
                  </a:cubicBezTo>
                  <a:cubicBezTo>
                    <a:pt x="1478893" y="272181"/>
                    <a:pt x="1482348" y="270371"/>
                    <a:pt x="1485914" y="268560"/>
                  </a:cubicBezTo>
                  <a:cubicBezTo>
                    <a:pt x="1486956" y="277227"/>
                    <a:pt x="1487834" y="285894"/>
                    <a:pt x="1488656" y="294506"/>
                  </a:cubicBezTo>
                  <a:close/>
                  <a:moveTo>
                    <a:pt x="1483445" y="250130"/>
                  </a:moveTo>
                  <a:cubicBezTo>
                    <a:pt x="1484213" y="255780"/>
                    <a:pt x="1484981" y="261430"/>
                    <a:pt x="1485694" y="267079"/>
                  </a:cubicBezTo>
                  <a:cubicBezTo>
                    <a:pt x="1481526" y="269054"/>
                    <a:pt x="1477412" y="271029"/>
                    <a:pt x="1473517" y="273058"/>
                  </a:cubicBezTo>
                  <a:cubicBezTo>
                    <a:pt x="1472146" y="266860"/>
                    <a:pt x="1470720" y="260716"/>
                    <a:pt x="1469129" y="254518"/>
                  </a:cubicBezTo>
                  <a:cubicBezTo>
                    <a:pt x="1473791" y="252982"/>
                    <a:pt x="1478563" y="251501"/>
                    <a:pt x="1483500" y="250075"/>
                  </a:cubicBezTo>
                  <a:close/>
                  <a:moveTo>
                    <a:pt x="1464411" y="742765"/>
                  </a:moveTo>
                  <a:cubicBezTo>
                    <a:pt x="1464411" y="742765"/>
                    <a:pt x="1464631" y="742875"/>
                    <a:pt x="1464795" y="742984"/>
                  </a:cubicBezTo>
                  <a:cubicBezTo>
                    <a:pt x="1464521" y="743149"/>
                    <a:pt x="1464302" y="743313"/>
                    <a:pt x="1463973" y="743423"/>
                  </a:cubicBezTo>
                  <a:cubicBezTo>
                    <a:pt x="1464137" y="743204"/>
                    <a:pt x="1464302" y="742984"/>
                    <a:pt x="1464411" y="742765"/>
                  </a:cubicBezTo>
                  <a:close/>
                  <a:moveTo>
                    <a:pt x="1467264" y="756698"/>
                  </a:moveTo>
                  <a:cubicBezTo>
                    <a:pt x="1469622" y="753900"/>
                    <a:pt x="1470226" y="750719"/>
                    <a:pt x="1470171" y="747702"/>
                  </a:cubicBezTo>
                  <a:cubicBezTo>
                    <a:pt x="1470171" y="747153"/>
                    <a:pt x="1470336" y="746550"/>
                    <a:pt x="1470445" y="745891"/>
                  </a:cubicBezTo>
                  <a:cubicBezTo>
                    <a:pt x="1470774" y="746056"/>
                    <a:pt x="1471103" y="746221"/>
                    <a:pt x="1471433" y="746385"/>
                  </a:cubicBezTo>
                  <a:cubicBezTo>
                    <a:pt x="1470774" y="749018"/>
                    <a:pt x="1470336" y="751212"/>
                    <a:pt x="1470116" y="752748"/>
                  </a:cubicBezTo>
                  <a:cubicBezTo>
                    <a:pt x="1469897" y="754613"/>
                    <a:pt x="1469787" y="756533"/>
                    <a:pt x="1469622" y="758453"/>
                  </a:cubicBezTo>
                  <a:cubicBezTo>
                    <a:pt x="1467209" y="759495"/>
                    <a:pt x="1464082" y="760482"/>
                    <a:pt x="1460681" y="761470"/>
                  </a:cubicBezTo>
                  <a:cubicBezTo>
                    <a:pt x="1463424" y="760044"/>
                    <a:pt x="1465728" y="758453"/>
                    <a:pt x="1467264" y="756698"/>
                  </a:cubicBezTo>
                  <a:close/>
                  <a:moveTo>
                    <a:pt x="1469458" y="761689"/>
                  </a:moveTo>
                  <a:cubicBezTo>
                    <a:pt x="1469458" y="762841"/>
                    <a:pt x="1469458" y="764048"/>
                    <a:pt x="1469458" y="765200"/>
                  </a:cubicBezTo>
                  <a:cubicBezTo>
                    <a:pt x="1468964" y="765419"/>
                    <a:pt x="1468525" y="765584"/>
                    <a:pt x="1467977" y="765748"/>
                  </a:cubicBezTo>
                  <a:cubicBezTo>
                    <a:pt x="1468690" y="764377"/>
                    <a:pt x="1469074" y="763006"/>
                    <a:pt x="1469458" y="761689"/>
                  </a:cubicBezTo>
                  <a:close/>
                  <a:moveTo>
                    <a:pt x="1489973" y="836728"/>
                  </a:moveTo>
                  <a:lnTo>
                    <a:pt x="1489973" y="836728"/>
                  </a:lnTo>
                  <a:cubicBezTo>
                    <a:pt x="1489699" y="839471"/>
                    <a:pt x="1489424" y="842159"/>
                    <a:pt x="1489205" y="844846"/>
                  </a:cubicBezTo>
                  <a:cubicBezTo>
                    <a:pt x="1485804" y="837661"/>
                    <a:pt x="1479825" y="831024"/>
                    <a:pt x="1472091" y="824935"/>
                  </a:cubicBezTo>
                  <a:cubicBezTo>
                    <a:pt x="1467319" y="814787"/>
                    <a:pt x="1462601" y="804749"/>
                    <a:pt x="1460572" y="800854"/>
                  </a:cubicBezTo>
                  <a:cubicBezTo>
                    <a:pt x="1457445" y="794766"/>
                    <a:pt x="1453770" y="787251"/>
                    <a:pt x="1457171" y="780888"/>
                  </a:cubicBezTo>
                  <a:cubicBezTo>
                    <a:pt x="1459365" y="777048"/>
                    <a:pt x="1465454" y="775018"/>
                    <a:pt x="1469458" y="771508"/>
                  </a:cubicBezTo>
                  <a:cubicBezTo>
                    <a:pt x="1469458" y="771508"/>
                    <a:pt x="1469568" y="771398"/>
                    <a:pt x="1469622" y="771398"/>
                  </a:cubicBezTo>
                  <a:cubicBezTo>
                    <a:pt x="1470610" y="786154"/>
                    <a:pt x="1475217" y="800964"/>
                    <a:pt x="1486078" y="814952"/>
                  </a:cubicBezTo>
                  <a:cubicBezTo>
                    <a:pt x="1486737" y="816378"/>
                    <a:pt x="1489424" y="821808"/>
                    <a:pt x="1491564" y="825045"/>
                  </a:cubicBezTo>
                  <a:cubicBezTo>
                    <a:pt x="1490851" y="828939"/>
                    <a:pt x="1490302" y="832779"/>
                    <a:pt x="1489918" y="836728"/>
                  </a:cubicBezTo>
                  <a:close/>
                  <a:moveTo>
                    <a:pt x="1488382" y="369051"/>
                  </a:moveTo>
                  <a:cubicBezTo>
                    <a:pt x="1487066" y="367735"/>
                    <a:pt x="1485969" y="366363"/>
                    <a:pt x="1485365" y="364937"/>
                  </a:cubicBezTo>
                  <a:cubicBezTo>
                    <a:pt x="1486901" y="365431"/>
                    <a:pt x="1488382" y="365925"/>
                    <a:pt x="1489863" y="366473"/>
                  </a:cubicBezTo>
                  <a:cubicBezTo>
                    <a:pt x="1489315" y="367351"/>
                    <a:pt x="1488821" y="368228"/>
                    <a:pt x="1488382" y="369051"/>
                  </a:cubicBezTo>
                  <a:close/>
                  <a:moveTo>
                    <a:pt x="1488821" y="359616"/>
                  </a:moveTo>
                  <a:cubicBezTo>
                    <a:pt x="1487505" y="359397"/>
                    <a:pt x="1486188" y="359232"/>
                    <a:pt x="1484872" y="359013"/>
                  </a:cubicBezTo>
                  <a:cubicBezTo>
                    <a:pt x="1484872" y="356161"/>
                    <a:pt x="1484872" y="353308"/>
                    <a:pt x="1484652" y="350456"/>
                  </a:cubicBezTo>
                  <a:cubicBezTo>
                    <a:pt x="1483116" y="342393"/>
                    <a:pt x="1483994" y="334274"/>
                    <a:pt x="1482568" y="326211"/>
                  </a:cubicBezTo>
                  <a:cubicBezTo>
                    <a:pt x="1482019" y="321548"/>
                    <a:pt x="1481306" y="316941"/>
                    <a:pt x="1480648" y="312278"/>
                  </a:cubicBezTo>
                  <a:cubicBezTo>
                    <a:pt x="1483610" y="311126"/>
                    <a:pt x="1486627" y="309974"/>
                    <a:pt x="1489644" y="308877"/>
                  </a:cubicBezTo>
                  <a:cubicBezTo>
                    <a:pt x="1490631" y="323578"/>
                    <a:pt x="1491235" y="338279"/>
                    <a:pt x="1491180" y="352979"/>
                  </a:cubicBezTo>
                  <a:cubicBezTo>
                    <a:pt x="1489589" y="355009"/>
                    <a:pt x="1488876" y="357313"/>
                    <a:pt x="1488821" y="359616"/>
                  </a:cubicBezTo>
                  <a:close/>
                  <a:moveTo>
                    <a:pt x="1543619" y="301417"/>
                  </a:moveTo>
                  <a:cubicBezTo>
                    <a:pt x="1545594" y="298839"/>
                    <a:pt x="1547623" y="296261"/>
                    <a:pt x="1549708" y="293738"/>
                  </a:cubicBezTo>
                  <a:cubicBezTo>
                    <a:pt x="1551353" y="291708"/>
                    <a:pt x="1552944" y="289624"/>
                    <a:pt x="1554480" y="287540"/>
                  </a:cubicBezTo>
                  <a:cubicBezTo>
                    <a:pt x="1553767" y="290940"/>
                    <a:pt x="1553054" y="294341"/>
                    <a:pt x="1552396" y="297687"/>
                  </a:cubicBezTo>
                  <a:cubicBezTo>
                    <a:pt x="1551244" y="299004"/>
                    <a:pt x="1550256" y="300375"/>
                    <a:pt x="1549379" y="301692"/>
                  </a:cubicBezTo>
                  <a:cubicBezTo>
                    <a:pt x="1548830" y="301143"/>
                    <a:pt x="1548282" y="300540"/>
                    <a:pt x="1547843" y="299936"/>
                  </a:cubicBezTo>
                  <a:cubicBezTo>
                    <a:pt x="1545758" y="301746"/>
                    <a:pt x="1542961" y="303721"/>
                    <a:pt x="1540328" y="305696"/>
                  </a:cubicBezTo>
                  <a:cubicBezTo>
                    <a:pt x="1541425" y="304270"/>
                    <a:pt x="1542522" y="302844"/>
                    <a:pt x="1543619" y="301417"/>
                  </a:cubicBezTo>
                  <a:close/>
                  <a:moveTo>
                    <a:pt x="1551792" y="300540"/>
                  </a:moveTo>
                  <a:cubicBezTo>
                    <a:pt x="1551628" y="301527"/>
                    <a:pt x="1551408" y="302514"/>
                    <a:pt x="1551244" y="303502"/>
                  </a:cubicBezTo>
                  <a:cubicBezTo>
                    <a:pt x="1550860" y="303173"/>
                    <a:pt x="1550531" y="302898"/>
                    <a:pt x="1550147" y="302569"/>
                  </a:cubicBezTo>
                  <a:cubicBezTo>
                    <a:pt x="1550640" y="301911"/>
                    <a:pt x="1551244" y="301253"/>
                    <a:pt x="1551792" y="300595"/>
                  </a:cubicBezTo>
                  <a:close/>
                  <a:moveTo>
                    <a:pt x="1545649" y="326595"/>
                  </a:moveTo>
                  <a:cubicBezTo>
                    <a:pt x="1545649" y="326595"/>
                    <a:pt x="1545484" y="326705"/>
                    <a:pt x="1545429" y="326760"/>
                  </a:cubicBezTo>
                  <a:cubicBezTo>
                    <a:pt x="1545429" y="326650"/>
                    <a:pt x="1545374" y="326595"/>
                    <a:pt x="1545320" y="326485"/>
                  </a:cubicBezTo>
                  <a:cubicBezTo>
                    <a:pt x="1545429" y="326485"/>
                    <a:pt x="1545539" y="326595"/>
                    <a:pt x="1545649" y="326595"/>
                  </a:cubicBezTo>
                  <a:close/>
                  <a:moveTo>
                    <a:pt x="1495842" y="737170"/>
                  </a:moveTo>
                  <a:lnTo>
                    <a:pt x="1497652" y="737170"/>
                  </a:lnTo>
                  <a:cubicBezTo>
                    <a:pt x="1497872" y="739748"/>
                    <a:pt x="1498146" y="742381"/>
                    <a:pt x="1498475" y="745014"/>
                  </a:cubicBezTo>
                  <a:cubicBezTo>
                    <a:pt x="1497762" y="743972"/>
                    <a:pt x="1496994" y="742984"/>
                    <a:pt x="1496171" y="741997"/>
                  </a:cubicBezTo>
                  <a:cubicBezTo>
                    <a:pt x="1496062" y="740406"/>
                    <a:pt x="1495952" y="738816"/>
                    <a:pt x="1495842" y="737170"/>
                  </a:cubicBezTo>
                  <a:close/>
                  <a:moveTo>
                    <a:pt x="1499517" y="788019"/>
                  </a:moveTo>
                  <a:cubicBezTo>
                    <a:pt x="1499353" y="777651"/>
                    <a:pt x="1498311" y="767339"/>
                    <a:pt x="1497378" y="757027"/>
                  </a:cubicBezTo>
                  <a:lnTo>
                    <a:pt x="1500011" y="757959"/>
                  </a:lnTo>
                  <a:cubicBezTo>
                    <a:pt x="1500505" y="762018"/>
                    <a:pt x="1500943" y="766132"/>
                    <a:pt x="1501273" y="770192"/>
                  </a:cubicBezTo>
                  <a:lnTo>
                    <a:pt x="1505332" y="768381"/>
                  </a:lnTo>
                  <a:cubicBezTo>
                    <a:pt x="1503467" y="774251"/>
                    <a:pt x="1501382" y="781217"/>
                    <a:pt x="1499517" y="787964"/>
                  </a:cubicBezTo>
                  <a:close/>
                  <a:moveTo>
                    <a:pt x="1507032" y="739858"/>
                  </a:moveTo>
                  <a:cubicBezTo>
                    <a:pt x="1507142" y="739254"/>
                    <a:pt x="1507361" y="738377"/>
                    <a:pt x="1507690" y="737225"/>
                  </a:cubicBezTo>
                  <a:cubicBezTo>
                    <a:pt x="1510323" y="739913"/>
                    <a:pt x="1511366" y="742436"/>
                    <a:pt x="1512079" y="745343"/>
                  </a:cubicBezTo>
                  <a:cubicBezTo>
                    <a:pt x="1513066" y="748689"/>
                    <a:pt x="1511256" y="752090"/>
                    <a:pt x="1509830" y="755546"/>
                  </a:cubicBezTo>
                  <a:cubicBezTo>
                    <a:pt x="1509610" y="756094"/>
                    <a:pt x="1509336" y="756807"/>
                    <a:pt x="1509062" y="757575"/>
                  </a:cubicBezTo>
                  <a:cubicBezTo>
                    <a:pt x="1508239" y="756149"/>
                    <a:pt x="1507471" y="754887"/>
                    <a:pt x="1507416" y="753955"/>
                  </a:cubicBezTo>
                  <a:cubicBezTo>
                    <a:pt x="1507032" y="749183"/>
                    <a:pt x="1505935" y="744411"/>
                    <a:pt x="1507087" y="739858"/>
                  </a:cubicBezTo>
                  <a:close/>
                  <a:moveTo>
                    <a:pt x="1562269" y="741174"/>
                  </a:moveTo>
                  <a:cubicBezTo>
                    <a:pt x="1540383" y="753187"/>
                    <a:pt x="1525682" y="766461"/>
                    <a:pt x="1513011" y="780723"/>
                  </a:cubicBezTo>
                  <a:cubicBezTo>
                    <a:pt x="1510817" y="783137"/>
                    <a:pt x="1508952" y="785550"/>
                    <a:pt x="1507197" y="787964"/>
                  </a:cubicBezTo>
                  <a:cubicBezTo>
                    <a:pt x="1512188" y="777981"/>
                    <a:pt x="1517070" y="768272"/>
                    <a:pt x="1518826" y="764432"/>
                  </a:cubicBezTo>
                  <a:cubicBezTo>
                    <a:pt x="1521678" y="758288"/>
                    <a:pt x="1525353" y="750719"/>
                    <a:pt x="1534404" y="745343"/>
                  </a:cubicBezTo>
                  <a:cubicBezTo>
                    <a:pt x="1540054" y="742107"/>
                    <a:pt x="1547514" y="741229"/>
                    <a:pt x="1554480" y="738541"/>
                  </a:cubicBezTo>
                  <a:cubicBezTo>
                    <a:pt x="1555961" y="738048"/>
                    <a:pt x="1557716" y="737389"/>
                    <a:pt x="1559472" y="736676"/>
                  </a:cubicBezTo>
                  <a:lnTo>
                    <a:pt x="1570442" y="736676"/>
                  </a:lnTo>
                  <a:cubicBezTo>
                    <a:pt x="1567700" y="738102"/>
                    <a:pt x="1564957" y="739638"/>
                    <a:pt x="1562269" y="741174"/>
                  </a:cubicBezTo>
                  <a:close/>
                  <a:moveTo>
                    <a:pt x="1610979" y="239324"/>
                  </a:moveTo>
                  <a:cubicBezTo>
                    <a:pt x="1616628" y="242999"/>
                    <a:pt x="1621840" y="246839"/>
                    <a:pt x="1626831" y="250733"/>
                  </a:cubicBezTo>
                  <a:cubicBezTo>
                    <a:pt x="1626283" y="251062"/>
                    <a:pt x="1625679" y="251391"/>
                    <a:pt x="1625131" y="251720"/>
                  </a:cubicBezTo>
                  <a:cubicBezTo>
                    <a:pt x="1622169" y="253531"/>
                    <a:pt x="1619371" y="255396"/>
                    <a:pt x="1616628" y="257261"/>
                  </a:cubicBezTo>
                  <a:cubicBezTo>
                    <a:pt x="1616190" y="256493"/>
                    <a:pt x="1615696" y="255780"/>
                    <a:pt x="1615257" y="255012"/>
                  </a:cubicBezTo>
                  <a:cubicBezTo>
                    <a:pt x="1614215" y="253311"/>
                    <a:pt x="1613337" y="251556"/>
                    <a:pt x="1612350" y="249856"/>
                  </a:cubicBezTo>
                  <a:cubicBezTo>
                    <a:pt x="1611911" y="246345"/>
                    <a:pt x="1611472" y="242834"/>
                    <a:pt x="1611034" y="239324"/>
                  </a:cubicBezTo>
                  <a:close/>
                  <a:moveTo>
                    <a:pt x="1626886" y="252214"/>
                  </a:moveTo>
                  <a:cubicBezTo>
                    <a:pt x="1627215" y="251995"/>
                    <a:pt x="1627544" y="251775"/>
                    <a:pt x="1627873" y="251556"/>
                  </a:cubicBezTo>
                  <a:cubicBezTo>
                    <a:pt x="1630452" y="253640"/>
                    <a:pt x="1632975" y="255725"/>
                    <a:pt x="1635388" y="257809"/>
                  </a:cubicBezTo>
                  <a:cubicBezTo>
                    <a:pt x="1631658" y="261265"/>
                    <a:pt x="1627983" y="264721"/>
                    <a:pt x="1624253" y="268176"/>
                  </a:cubicBezTo>
                  <a:cubicBezTo>
                    <a:pt x="1624143" y="268286"/>
                    <a:pt x="1624089" y="268341"/>
                    <a:pt x="1623979" y="268396"/>
                  </a:cubicBezTo>
                  <a:cubicBezTo>
                    <a:pt x="1621620" y="265160"/>
                    <a:pt x="1619481" y="261923"/>
                    <a:pt x="1617397" y="258687"/>
                  </a:cubicBezTo>
                  <a:cubicBezTo>
                    <a:pt x="1620468" y="256493"/>
                    <a:pt x="1623540" y="254299"/>
                    <a:pt x="1626831" y="252214"/>
                  </a:cubicBezTo>
                  <a:close/>
                  <a:moveTo>
                    <a:pt x="1613118" y="256987"/>
                  </a:moveTo>
                  <a:cubicBezTo>
                    <a:pt x="1613447" y="257645"/>
                    <a:pt x="1613831" y="258248"/>
                    <a:pt x="1614215" y="258906"/>
                  </a:cubicBezTo>
                  <a:cubicBezTo>
                    <a:pt x="1613941" y="259071"/>
                    <a:pt x="1613667" y="259290"/>
                    <a:pt x="1613447" y="259455"/>
                  </a:cubicBezTo>
                  <a:cubicBezTo>
                    <a:pt x="1613337" y="258632"/>
                    <a:pt x="1613228" y="257809"/>
                    <a:pt x="1613118" y="256987"/>
                  </a:cubicBezTo>
                  <a:close/>
                  <a:moveTo>
                    <a:pt x="1614325" y="267079"/>
                  </a:moveTo>
                  <a:cubicBezTo>
                    <a:pt x="1614105" y="265214"/>
                    <a:pt x="1613886" y="263295"/>
                    <a:pt x="1613667" y="261430"/>
                  </a:cubicBezTo>
                  <a:cubicBezTo>
                    <a:pt x="1614160" y="261100"/>
                    <a:pt x="1614544" y="260716"/>
                    <a:pt x="1615038" y="260387"/>
                  </a:cubicBezTo>
                  <a:cubicBezTo>
                    <a:pt x="1617012" y="263788"/>
                    <a:pt x="1619261" y="267189"/>
                    <a:pt x="1621730" y="270590"/>
                  </a:cubicBezTo>
                  <a:cubicBezTo>
                    <a:pt x="1619481" y="272619"/>
                    <a:pt x="1617067" y="274594"/>
                    <a:pt x="1615641" y="276733"/>
                  </a:cubicBezTo>
                  <a:cubicBezTo>
                    <a:pt x="1614105" y="273552"/>
                    <a:pt x="1614983" y="270316"/>
                    <a:pt x="1614325" y="267079"/>
                  </a:cubicBezTo>
                  <a:close/>
                  <a:moveTo>
                    <a:pt x="1621401" y="319574"/>
                  </a:moveTo>
                  <a:cubicBezTo>
                    <a:pt x="1621675" y="319245"/>
                    <a:pt x="1621949" y="318861"/>
                    <a:pt x="1622224" y="318532"/>
                  </a:cubicBezTo>
                  <a:cubicBezTo>
                    <a:pt x="1623156" y="319245"/>
                    <a:pt x="1624198" y="319958"/>
                    <a:pt x="1625350" y="320616"/>
                  </a:cubicBezTo>
                  <a:cubicBezTo>
                    <a:pt x="1624034" y="320397"/>
                    <a:pt x="1622662" y="320177"/>
                    <a:pt x="1621346" y="319958"/>
                  </a:cubicBezTo>
                  <a:cubicBezTo>
                    <a:pt x="1621346" y="319848"/>
                    <a:pt x="1621346" y="319683"/>
                    <a:pt x="1621346" y="319574"/>
                  </a:cubicBezTo>
                  <a:close/>
                  <a:moveTo>
                    <a:pt x="1624966" y="337620"/>
                  </a:moveTo>
                  <a:cubicBezTo>
                    <a:pt x="1624308" y="337346"/>
                    <a:pt x="1623705" y="337017"/>
                    <a:pt x="1623101" y="336688"/>
                  </a:cubicBezTo>
                  <a:cubicBezTo>
                    <a:pt x="1623101" y="336633"/>
                    <a:pt x="1623101" y="336578"/>
                    <a:pt x="1623101" y="336523"/>
                  </a:cubicBezTo>
                  <a:cubicBezTo>
                    <a:pt x="1623924" y="336962"/>
                    <a:pt x="1624747" y="337346"/>
                    <a:pt x="1625624" y="337730"/>
                  </a:cubicBezTo>
                  <a:cubicBezTo>
                    <a:pt x="1625460" y="337730"/>
                    <a:pt x="1625186" y="337675"/>
                    <a:pt x="1625021" y="337620"/>
                  </a:cubicBezTo>
                  <a:close/>
                  <a:moveTo>
                    <a:pt x="1629409" y="381283"/>
                  </a:moveTo>
                  <a:cubicBezTo>
                    <a:pt x="1629300" y="380680"/>
                    <a:pt x="1629245" y="380077"/>
                    <a:pt x="1629135" y="379473"/>
                  </a:cubicBezTo>
                  <a:cubicBezTo>
                    <a:pt x="1629300" y="379638"/>
                    <a:pt x="1629464" y="379802"/>
                    <a:pt x="1629629" y="379912"/>
                  </a:cubicBezTo>
                  <a:cubicBezTo>
                    <a:pt x="1629738" y="379967"/>
                    <a:pt x="1629848" y="380077"/>
                    <a:pt x="1629903" y="380186"/>
                  </a:cubicBezTo>
                  <a:cubicBezTo>
                    <a:pt x="1629738" y="380570"/>
                    <a:pt x="1629629" y="380900"/>
                    <a:pt x="1629354" y="381283"/>
                  </a:cubicBezTo>
                  <a:close/>
                  <a:moveTo>
                    <a:pt x="1631439" y="373988"/>
                  </a:moveTo>
                  <a:cubicBezTo>
                    <a:pt x="1630342" y="373769"/>
                    <a:pt x="1629245" y="373549"/>
                    <a:pt x="1628203" y="373275"/>
                  </a:cubicBezTo>
                  <a:cubicBezTo>
                    <a:pt x="1627873" y="371245"/>
                    <a:pt x="1627599" y="369271"/>
                    <a:pt x="1627270" y="367241"/>
                  </a:cubicBezTo>
                  <a:cubicBezTo>
                    <a:pt x="1628367" y="368174"/>
                    <a:pt x="1629409" y="369216"/>
                    <a:pt x="1630616" y="370093"/>
                  </a:cubicBezTo>
                  <a:cubicBezTo>
                    <a:pt x="1631055" y="370423"/>
                    <a:pt x="1631658" y="370752"/>
                    <a:pt x="1632207" y="371081"/>
                  </a:cubicBezTo>
                  <a:cubicBezTo>
                    <a:pt x="1631933" y="372068"/>
                    <a:pt x="1631658" y="373055"/>
                    <a:pt x="1631384" y="374043"/>
                  </a:cubicBezTo>
                  <a:close/>
                  <a:moveTo>
                    <a:pt x="1647621" y="307506"/>
                  </a:moveTo>
                  <a:cubicBezTo>
                    <a:pt x="1643945" y="305751"/>
                    <a:pt x="1639667" y="304050"/>
                    <a:pt x="1635443" y="302350"/>
                  </a:cubicBezTo>
                  <a:cubicBezTo>
                    <a:pt x="1637857" y="299333"/>
                    <a:pt x="1640380" y="296316"/>
                    <a:pt x="1642848" y="293299"/>
                  </a:cubicBezTo>
                  <a:cubicBezTo>
                    <a:pt x="1645097" y="295384"/>
                    <a:pt x="1647237" y="297523"/>
                    <a:pt x="1649266" y="299607"/>
                  </a:cubicBezTo>
                  <a:cubicBezTo>
                    <a:pt x="1648718" y="302240"/>
                    <a:pt x="1648169" y="304818"/>
                    <a:pt x="1647621" y="307451"/>
                  </a:cubicBezTo>
                  <a:close/>
                  <a:moveTo>
                    <a:pt x="1649979" y="296590"/>
                  </a:moveTo>
                  <a:cubicBezTo>
                    <a:pt x="1648224" y="294780"/>
                    <a:pt x="1646469" y="293025"/>
                    <a:pt x="1644604" y="291215"/>
                  </a:cubicBezTo>
                  <a:cubicBezTo>
                    <a:pt x="1647237" y="288033"/>
                    <a:pt x="1649760" y="284797"/>
                    <a:pt x="1652447" y="281615"/>
                  </a:cubicBezTo>
                  <a:cubicBezTo>
                    <a:pt x="1652447" y="281615"/>
                    <a:pt x="1652447" y="281615"/>
                    <a:pt x="1652447" y="281615"/>
                  </a:cubicBezTo>
                  <a:cubicBezTo>
                    <a:pt x="1651899" y="286607"/>
                    <a:pt x="1650967" y="291599"/>
                    <a:pt x="1649924" y="296536"/>
                  </a:cubicBezTo>
                  <a:close/>
                  <a:moveTo>
                    <a:pt x="1660127" y="232961"/>
                  </a:moveTo>
                  <a:cubicBezTo>
                    <a:pt x="1659853" y="234168"/>
                    <a:pt x="1660237" y="235429"/>
                    <a:pt x="1658701" y="236526"/>
                  </a:cubicBezTo>
                  <a:cubicBezTo>
                    <a:pt x="1656891" y="238172"/>
                    <a:pt x="1655135" y="239763"/>
                    <a:pt x="1653325" y="241408"/>
                  </a:cubicBezTo>
                  <a:cubicBezTo>
                    <a:pt x="1652064" y="240695"/>
                    <a:pt x="1650857" y="239927"/>
                    <a:pt x="1649540" y="239214"/>
                  </a:cubicBezTo>
                  <a:cubicBezTo>
                    <a:pt x="1651460" y="238227"/>
                    <a:pt x="1653380" y="237294"/>
                    <a:pt x="1655355" y="236307"/>
                  </a:cubicBezTo>
                  <a:cubicBezTo>
                    <a:pt x="1653216" y="237184"/>
                    <a:pt x="1651186" y="238062"/>
                    <a:pt x="1649156" y="238995"/>
                  </a:cubicBezTo>
                  <a:cubicBezTo>
                    <a:pt x="1641312" y="234606"/>
                    <a:pt x="1632865" y="230437"/>
                    <a:pt x="1623540" y="226653"/>
                  </a:cubicBezTo>
                  <a:cubicBezTo>
                    <a:pt x="1618823" y="224678"/>
                    <a:pt x="1613941" y="222978"/>
                    <a:pt x="1609059" y="221332"/>
                  </a:cubicBezTo>
                  <a:cubicBezTo>
                    <a:pt x="1608730" y="217712"/>
                    <a:pt x="1608401" y="214146"/>
                    <a:pt x="1608236" y="210526"/>
                  </a:cubicBezTo>
                  <a:cubicBezTo>
                    <a:pt x="1606700" y="204273"/>
                    <a:pt x="1607084" y="197910"/>
                    <a:pt x="1606755" y="191657"/>
                  </a:cubicBezTo>
                  <a:cubicBezTo>
                    <a:pt x="1604396" y="182825"/>
                    <a:pt x="1606316" y="173884"/>
                    <a:pt x="1604287" y="165053"/>
                  </a:cubicBezTo>
                  <a:cubicBezTo>
                    <a:pt x="1604122" y="157318"/>
                    <a:pt x="1603683" y="149584"/>
                    <a:pt x="1603957" y="141795"/>
                  </a:cubicBezTo>
                  <a:cubicBezTo>
                    <a:pt x="1605384" y="142508"/>
                    <a:pt x="1606426" y="143386"/>
                    <a:pt x="1607084" y="144263"/>
                  </a:cubicBezTo>
                  <a:cubicBezTo>
                    <a:pt x="1628916" y="169770"/>
                    <a:pt x="1646853" y="195880"/>
                    <a:pt x="1660127" y="222429"/>
                  </a:cubicBezTo>
                  <a:cubicBezTo>
                    <a:pt x="1662376" y="225830"/>
                    <a:pt x="1660401" y="229395"/>
                    <a:pt x="1660127" y="232851"/>
                  </a:cubicBezTo>
                  <a:close/>
                  <a:moveTo>
                    <a:pt x="1842568" y="253421"/>
                  </a:moveTo>
                  <a:cubicBezTo>
                    <a:pt x="1842568" y="253421"/>
                    <a:pt x="1842842" y="253805"/>
                    <a:pt x="1843007" y="254024"/>
                  </a:cubicBezTo>
                  <a:cubicBezTo>
                    <a:pt x="1843446" y="254847"/>
                    <a:pt x="1843665" y="255725"/>
                    <a:pt x="1843720" y="256548"/>
                  </a:cubicBezTo>
                  <a:cubicBezTo>
                    <a:pt x="1843281" y="256383"/>
                    <a:pt x="1842788" y="256218"/>
                    <a:pt x="1842349" y="256054"/>
                  </a:cubicBezTo>
                  <a:cubicBezTo>
                    <a:pt x="1842458" y="255176"/>
                    <a:pt x="1842513" y="254299"/>
                    <a:pt x="1842568" y="253421"/>
                  </a:cubicBezTo>
                  <a:close/>
                  <a:moveTo>
                    <a:pt x="1747069" y="162255"/>
                  </a:moveTo>
                  <a:cubicBezTo>
                    <a:pt x="1749153" y="165437"/>
                    <a:pt x="1750854" y="168618"/>
                    <a:pt x="1751841" y="171854"/>
                  </a:cubicBezTo>
                  <a:cubicBezTo>
                    <a:pt x="1750689" y="172623"/>
                    <a:pt x="1749537" y="173336"/>
                    <a:pt x="1748276" y="174049"/>
                  </a:cubicBezTo>
                  <a:cubicBezTo>
                    <a:pt x="1748276" y="174049"/>
                    <a:pt x="1748276" y="174049"/>
                    <a:pt x="1748276" y="173994"/>
                  </a:cubicBezTo>
                  <a:cubicBezTo>
                    <a:pt x="1748550" y="171580"/>
                    <a:pt x="1746521" y="169331"/>
                    <a:pt x="1743394" y="167192"/>
                  </a:cubicBezTo>
                  <a:cubicBezTo>
                    <a:pt x="1744656" y="165546"/>
                    <a:pt x="1745862" y="163901"/>
                    <a:pt x="1747014" y="162255"/>
                  </a:cubicBezTo>
                  <a:close/>
                  <a:moveTo>
                    <a:pt x="1721288" y="232906"/>
                  </a:moveTo>
                  <a:cubicBezTo>
                    <a:pt x="1715748" y="232193"/>
                    <a:pt x="1710592" y="231260"/>
                    <a:pt x="1706478" y="229670"/>
                  </a:cubicBezTo>
                  <a:cubicBezTo>
                    <a:pt x="1704613" y="227585"/>
                    <a:pt x="1702857" y="225501"/>
                    <a:pt x="1700992" y="223416"/>
                  </a:cubicBezTo>
                  <a:cubicBezTo>
                    <a:pt x="1700060" y="222374"/>
                    <a:pt x="1701376" y="221277"/>
                    <a:pt x="1702090" y="220290"/>
                  </a:cubicBezTo>
                  <a:cubicBezTo>
                    <a:pt x="1702693" y="219577"/>
                    <a:pt x="1703296" y="218864"/>
                    <a:pt x="1703845" y="218096"/>
                  </a:cubicBezTo>
                  <a:cubicBezTo>
                    <a:pt x="1705874" y="221277"/>
                    <a:pt x="1708288" y="224349"/>
                    <a:pt x="1711360" y="227201"/>
                  </a:cubicBezTo>
                  <a:cubicBezTo>
                    <a:pt x="1713389" y="228957"/>
                    <a:pt x="1716900" y="230986"/>
                    <a:pt x="1721288" y="232851"/>
                  </a:cubicBezTo>
                  <a:close/>
                  <a:moveTo>
                    <a:pt x="1715199" y="735579"/>
                  </a:moveTo>
                  <a:cubicBezTo>
                    <a:pt x="1712237" y="742107"/>
                    <a:pt x="1709495" y="748634"/>
                    <a:pt x="1706917" y="755217"/>
                  </a:cubicBezTo>
                  <a:cubicBezTo>
                    <a:pt x="1707520" y="748634"/>
                    <a:pt x="1708014" y="741887"/>
                    <a:pt x="1708453" y="735634"/>
                  </a:cubicBezTo>
                  <a:lnTo>
                    <a:pt x="1715199" y="735634"/>
                  </a:lnTo>
                  <a:close/>
                  <a:moveTo>
                    <a:pt x="1699896" y="200049"/>
                  </a:moveTo>
                  <a:cubicBezTo>
                    <a:pt x="1699182" y="200652"/>
                    <a:pt x="1698469" y="201256"/>
                    <a:pt x="1697811" y="201859"/>
                  </a:cubicBezTo>
                  <a:cubicBezTo>
                    <a:pt x="1694246" y="196922"/>
                    <a:pt x="1691338" y="191876"/>
                    <a:pt x="1688431" y="186775"/>
                  </a:cubicBezTo>
                  <a:cubicBezTo>
                    <a:pt x="1688047" y="186116"/>
                    <a:pt x="1687608" y="185403"/>
                    <a:pt x="1687224" y="184745"/>
                  </a:cubicBezTo>
                  <a:cubicBezTo>
                    <a:pt x="1686511" y="179863"/>
                    <a:pt x="1685853" y="174926"/>
                    <a:pt x="1685085" y="170044"/>
                  </a:cubicBezTo>
                  <a:cubicBezTo>
                    <a:pt x="1685414" y="170483"/>
                    <a:pt x="1685743" y="170922"/>
                    <a:pt x="1686072" y="171361"/>
                  </a:cubicBezTo>
                  <a:cubicBezTo>
                    <a:pt x="1688596" y="174652"/>
                    <a:pt x="1690735" y="177943"/>
                    <a:pt x="1693533" y="181234"/>
                  </a:cubicBezTo>
                  <a:cubicBezTo>
                    <a:pt x="1696220" y="184471"/>
                    <a:pt x="1699292" y="187762"/>
                    <a:pt x="1703680" y="190724"/>
                  </a:cubicBezTo>
                  <a:cubicBezTo>
                    <a:pt x="1704997" y="191602"/>
                    <a:pt x="1706368" y="192424"/>
                    <a:pt x="1707904" y="193247"/>
                  </a:cubicBezTo>
                  <a:cubicBezTo>
                    <a:pt x="1707739" y="193357"/>
                    <a:pt x="1707630" y="193467"/>
                    <a:pt x="1707520" y="193631"/>
                  </a:cubicBezTo>
                  <a:cubicBezTo>
                    <a:pt x="1703735" y="192699"/>
                    <a:pt x="1700279" y="191547"/>
                    <a:pt x="1697427" y="190121"/>
                  </a:cubicBezTo>
                  <a:cubicBezTo>
                    <a:pt x="1697262" y="192973"/>
                    <a:pt x="1698195" y="196593"/>
                    <a:pt x="1700005" y="200104"/>
                  </a:cubicBezTo>
                  <a:close/>
                  <a:moveTo>
                    <a:pt x="1695782" y="203614"/>
                  </a:moveTo>
                  <a:cubicBezTo>
                    <a:pt x="1695123" y="204218"/>
                    <a:pt x="1694465" y="204766"/>
                    <a:pt x="1693807" y="205370"/>
                  </a:cubicBezTo>
                  <a:cubicBezTo>
                    <a:pt x="1692929" y="206028"/>
                    <a:pt x="1692380" y="206796"/>
                    <a:pt x="1691338" y="207454"/>
                  </a:cubicBezTo>
                  <a:cubicBezTo>
                    <a:pt x="1690735" y="206138"/>
                    <a:pt x="1690022" y="204821"/>
                    <a:pt x="1689309" y="203505"/>
                  </a:cubicBezTo>
                  <a:cubicBezTo>
                    <a:pt x="1688980" y="200159"/>
                    <a:pt x="1688651" y="196758"/>
                    <a:pt x="1688212" y="193412"/>
                  </a:cubicBezTo>
                  <a:cubicBezTo>
                    <a:pt x="1690351" y="196813"/>
                    <a:pt x="1692655" y="200214"/>
                    <a:pt x="1695617" y="203560"/>
                  </a:cubicBezTo>
                  <a:cubicBezTo>
                    <a:pt x="1695617" y="203560"/>
                    <a:pt x="1695672" y="203614"/>
                    <a:pt x="1695672" y="203669"/>
                  </a:cubicBezTo>
                  <a:close/>
                  <a:moveTo>
                    <a:pt x="1681410" y="148158"/>
                  </a:moveTo>
                  <a:cubicBezTo>
                    <a:pt x="1681245" y="146458"/>
                    <a:pt x="1681136" y="144757"/>
                    <a:pt x="1681191" y="143057"/>
                  </a:cubicBezTo>
                  <a:cubicBezTo>
                    <a:pt x="1685305" y="150297"/>
                    <a:pt x="1691284" y="157318"/>
                    <a:pt x="1695617" y="164504"/>
                  </a:cubicBezTo>
                  <a:cubicBezTo>
                    <a:pt x="1696330" y="165656"/>
                    <a:pt x="1697098" y="166863"/>
                    <a:pt x="1697866" y="168015"/>
                  </a:cubicBezTo>
                  <a:cubicBezTo>
                    <a:pt x="1692051" y="161981"/>
                    <a:pt x="1687170" y="155728"/>
                    <a:pt x="1682507" y="149475"/>
                  </a:cubicBezTo>
                  <a:cubicBezTo>
                    <a:pt x="1682178" y="149036"/>
                    <a:pt x="1681794" y="148597"/>
                    <a:pt x="1681465" y="148103"/>
                  </a:cubicBezTo>
                  <a:close/>
                  <a:moveTo>
                    <a:pt x="1697921" y="171470"/>
                  </a:moveTo>
                  <a:cubicBezTo>
                    <a:pt x="1699237" y="172677"/>
                    <a:pt x="1700773" y="173829"/>
                    <a:pt x="1702254" y="174981"/>
                  </a:cubicBezTo>
                  <a:cubicBezTo>
                    <a:pt x="1702364" y="175146"/>
                    <a:pt x="1702419" y="175255"/>
                    <a:pt x="1702528" y="175420"/>
                  </a:cubicBezTo>
                  <a:cubicBezTo>
                    <a:pt x="1701047" y="180466"/>
                    <a:pt x="1702857" y="187268"/>
                    <a:pt x="1707685" y="191657"/>
                  </a:cubicBezTo>
                  <a:cubicBezTo>
                    <a:pt x="1708014" y="191876"/>
                    <a:pt x="1708398" y="192095"/>
                    <a:pt x="1708672" y="192370"/>
                  </a:cubicBezTo>
                  <a:cubicBezTo>
                    <a:pt x="1708617" y="192424"/>
                    <a:pt x="1708507" y="192534"/>
                    <a:pt x="1708453" y="192589"/>
                  </a:cubicBezTo>
                  <a:cubicBezTo>
                    <a:pt x="1702912" y="189024"/>
                    <a:pt x="1699127" y="184964"/>
                    <a:pt x="1696330" y="180850"/>
                  </a:cubicBezTo>
                  <a:lnTo>
                    <a:pt x="1689473" y="170977"/>
                  </a:lnTo>
                  <a:cubicBezTo>
                    <a:pt x="1687828" y="168454"/>
                    <a:pt x="1685963" y="165930"/>
                    <a:pt x="1683988" y="163407"/>
                  </a:cubicBezTo>
                  <a:cubicBezTo>
                    <a:pt x="1683549" y="160610"/>
                    <a:pt x="1683110" y="157812"/>
                    <a:pt x="1682672" y="155015"/>
                  </a:cubicBezTo>
                  <a:cubicBezTo>
                    <a:pt x="1687115" y="160610"/>
                    <a:pt x="1691832" y="166150"/>
                    <a:pt x="1697921" y="171470"/>
                  </a:cubicBezTo>
                  <a:close/>
                  <a:moveTo>
                    <a:pt x="1693752" y="735744"/>
                  </a:moveTo>
                  <a:cubicBezTo>
                    <a:pt x="1694410" y="741394"/>
                    <a:pt x="1695233" y="747976"/>
                    <a:pt x="1696111" y="754558"/>
                  </a:cubicBezTo>
                  <a:cubicBezTo>
                    <a:pt x="1694904" y="751048"/>
                    <a:pt x="1693478" y="747482"/>
                    <a:pt x="1691722" y="743917"/>
                  </a:cubicBezTo>
                  <a:cubicBezTo>
                    <a:pt x="1690351" y="741174"/>
                    <a:pt x="1688925" y="738432"/>
                    <a:pt x="1687444" y="735744"/>
                  </a:cubicBezTo>
                  <a:lnTo>
                    <a:pt x="1693752" y="735744"/>
                  </a:lnTo>
                  <a:close/>
                  <a:moveTo>
                    <a:pt x="1755078" y="776006"/>
                  </a:moveTo>
                  <a:cubicBezTo>
                    <a:pt x="1750251" y="781327"/>
                    <a:pt x="1738293" y="795095"/>
                    <a:pt x="1726280" y="809027"/>
                  </a:cubicBezTo>
                  <a:cubicBezTo>
                    <a:pt x="1712183" y="817091"/>
                    <a:pt x="1700225" y="825977"/>
                    <a:pt x="1691668" y="835851"/>
                  </a:cubicBezTo>
                  <a:cubicBezTo>
                    <a:pt x="1692765" y="832066"/>
                    <a:pt x="1693862" y="828281"/>
                    <a:pt x="1694849" y="824496"/>
                  </a:cubicBezTo>
                  <a:cubicBezTo>
                    <a:pt x="1696275" y="818956"/>
                    <a:pt x="1697592" y="813416"/>
                    <a:pt x="1698634" y="807876"/>
                  </a:cubicBezTo>
                  <a:cubicBezTo>
                    <a:pt x="1703351" y="803432"/>
                    <a:pt x="1709988" y="795972"/>
                    <a:pt x="1711689" y="794052"/>
                  </a:cubicBezTo>
                  <a:cubicBezTo>
                    <a:pt x="1733850" y="775567"/>
                    <a:pt x="1748111" y="755546"/>
                    <a:pt x="1757327" y="735250"/>
                  </a:cubicBezTo>
                  <a:lnTo>
                    <a:pt x="1758972" y="735250"/>
                  </a:lnTo>
                  <a:cubicBezTo>
                    <a:pt x="1762976" y="739803"/>
                    <a:pt x="1769339" y="742984"/>
                    <a:pt x="1770382" y="748140"/>
                  </a:cubicBezTo>
                  <a:cubicBezTo>
                    <a:pt x="1771808" y="757301"/>
                    <a:pt x="1762702" y="767668"/>
                    <a:pt x="1755132" y="776006"/>
                  </a:cubicBezTo>
                  <a:close/>
                  <a:moveTo>
                    <a:pt x="1766706" y="195606"/>
                  </a:moveTo>
                  <a:cubicBezTo>
                    <a:pt x="1766706" y="195606"/>
                    <a:pt x="1766158" y="195825"/>
                    <a:pt x="1765938" y="195935"/>
                  </a:cubicBezTo>
                  <a:cubicBezTo>
                    <a:pt x="1766213" y="195606"/>
                    <a:pt x="1766597" y="195277"/>
                    <a:pt x="1766816" y="195002"/>
                  </a:cubicBezTo>
                  <a:cubicBezTo>
                    <a:pt x="1766816" y="195222"/>
                    <a:pt x="1766761" y="195441"/>
                    <a:pt x="1766706" y="195661"/>
                  </a:cubicBezTo>
                  <a:close/>
                  <a:moveTo>
                    <a:pt x="1784643" y="209209"/>
                  </a:moveTo>
                  <a:cubicBezTo>
                    <a:pt x="1784589" y="209977"/>
                    <a:pt x="1784424" y="210691"/>
                    <a:pt x="1784205" y="211458"/>
                  </a:cubicBezTo>
                  <a:cubicBezTo>
                    <a:pt x="1781681" y="212994"/>
                    <a:pt x="1778993" y="214530"/>
                    <a:pt x="1776141" y="216011"/>
                  </a:cubicBezTo>
                  <a:cubicBezTo>
                    <a:pt x="1777787" y="214091"/>
                    <a:pt x="1779103" y="212226"/>
                    <a:pt x="1780036" y="210416"/>
                  </a:cubicBezTo>
                  <a:cubicBezTo>
                    <a:pt x="1784369" y="202024"/>
                    <a:pt x="1780804" y="195496"/>
                    <a:pt x="1777567" y="187213"/>
                  </a:cubicBezTo>
                  <a:cubicBezTo>
                    <a:pt x="1777019" y="188475"/>
                    <a:pt x="1776525" y="189517"/>
                    <a:pt x="1775538" y="190559"/>
                  </a:cubicBezTo>
                  <a:cubicBezTo>
                    <a:pt x="1773673" y="192205"/>
                    <a:pt x="1771204" y="193576"/>
                    <a:pt x="1768462" y="194838"/>
                  </a:cubicBezTo>
                  <a:cubicBezTo>
                    <a:pt x="1768571" y="194344"/>
                    <a:pt x="1768736" y="193906"/>
                    <a:pt x="1768846" y="193412"/>
                  </a:cubicBezTo>
                  <a:cubicBezTo>
                    <a:pt x="1769065" y="192589"/>
                    <a:pt x="1769175" y="191711"/>
                    <a:pt x="1769230" y="190889"/>
                  </a:cubicBezTo>
                  <a:cubicBezTo>
                    <a:pt x="1769339" y="190614"/>
                    <a:pt x="1769559" y="190285"/>
                    <a:pt x="1769669" y="190011"/>
                  </a:cubicBezTo>
                  <a:cubicBezTo>
                    <a:pt x="1770436" y="187981"/>
                    <a:pt x="1769998" y="185897"/>
                    <a:pt x="1768955" y="183812"/>
                  </a:cubicBezTo>
                  <a:cubicBezTo>
                    <a:pt x="1768846" y="183154"/>
                    <a:pt x="1768791" y="182551"/>
                    <a:pt x="1768681" y="181893"/>
                  </a:cubicBezTo>
                  <a:cubicBezTo>
                    <a:pt x="1767968" y="178053"/>
                    <a:pt x="1766597" y="174268"/>
                    <a:pt x="1765225" y="170483"/>
                  </a:cubicBezTo>
                  <a:cubicBezTo>
                    <a:pt x="1763854" y="166698"/>
                    <a:pt x="1762483" y="162913"/>
                    <a:pt x="1761002" y="159183"/>
                  </a:cubicBezTo>
                  <a:cubicBezTo>
                    <a:pt x="1758149" y="151669"/>
                    <a:pt x="1754913" y="144154"/>
                    <a:pt x="1752938" y="136639"/>
                  </a:cubicBezTo>
                  <a:cubicBezTo>
                    <a:pt x="1751567" y="131921"/>
                    <a:pt x="1750635" y="127204"/>
                    <a:pt x="1750251" y="122487"/>
                  </a:cubicBezTo>
                  <a:cubicBezTo>
                    <a:pt x="1759301" y="135158"/>
                    <a:pt x="1768462" y="147884"/>
                    <a:pt x="1777677" y="160555"/>
                  </a:cubicBezTo>
                  <a:cubicBezTo>
                    <a:pt x="1777622" y="166205"/>
                    <a:pt x="1778226" y="171854"/>
                    <a:pt x="1778884" y="177559"/>
                  </a:cubicBezTo>
                  <a:cubicBezTo>
                    <a:pt x="1779542" y="181070"/>
                    <a:pt x="1779762" y="184635"/>
                    <a:pt x="1780749" y="188201"/>
                  </a:cubicBezTo>
                  <a:lnTo>
                    <a:pt x="1783711" y="198732"/>
                  </a:lnTo>
                  <a:cubicBezTo>
                    <a:pt x="1784589" y="202243"/>
                    <a:pt x="1785137" y="205754"/>
                    <a:pt x="1784698" y="209264"/>
                  </a:cubicBezTo>
                  <a:close/>
                  <a:moveTo>
                    <a:pt x="1788867" y="207728"/>
                  </a:moveTo>
                  <a:cubicBezTo>
                    <a:pt x="1788703" y="208112"/>
                    <a:pt x="1788319" y="208935"/>
                    <a:pt x="1787660" y="209319"/>
                  </a:cubicBezTo>
                  <a:cubicBezTo>
                    <a:pt x="1787221" y="209593"/>
                    <a:pt x="1786728" y="209923"/>
                    <a:pt x="1786289" y="210197"/>
                  </a:cubicBezTo>
                  <a:cubicBezTo>
                    <a:pt x="1786399" y="209868"/>
                    <a:pt x="1786508" y="209593"/>
                    <a:pt x="1786618" y="209264"/>
                  </a:cubicBezTo>
                  <a:cubicBezTo>
                    <a:pt x="1787441" y="205699"/>
                    <a:pt x="1787221" y="202133"/>
                    <a:pt x="1786728" y="198568"/>
                  </a:cubicBezTo>
                  <a:cubicBezTo>
                    <a:pt x="1786234" y="195002"/>
                    <a:pt x="1785137" y="191492"/>
                    <a:pt x="1784314" y="187981"/>
                  </a:cubicBezTo>
                  <a:cubicBezTo>
                    <a:pt x="1783437" y="184471"/>
                    <a:pt x="1783327" y="180960"/>
                    <a:pt x="1782833" y="177395"/>
                  </a:cubicBezTo>
                  <a:cubicBezTo>
                    <a:pt x="1782175" y="173500"/>
                    <a:pt x="1781736" y="169551"/>
                    <a:pt x="1781407" y="165656"/>
                  </a:cubicBezTo>
                  <a:cubicBezTo>
                    <a:pt x="1787002" y="173336"/>
                    <a:pt x="1792542" y="181015"/>
                    <a:pt x="1798082" y="188694"/>
                  </a:cubicBezTo>
                  <a:cubicBezTo>
                    <a:pt x="1797808" y="190011"/>
                    <a:pt x="1797534" y="191327"/>
                    <a:pt x="1797369" y="192644"/>
                  </a:cubicBezTo>
                  <a:cubicBezTo>
                    <a:pt x="1796601" y="198019"/>
                    <a:pt x="1796985" y="203450"/>
                    <a:pt x="1797589" y="208771"/>
                  </a:cubicBezTo>
                  <a:cubicBezTo>
                    <a:pt x="1798247" y="214146"/>
                    <a:pt x="1799563" y="219467"/>
                    <a:pt x="1799838" y="224788"/>
                  </a:cubicBezTo>
                  <a:cubicBezTo>
                    <a:pt x="1799838" y="225611"/>
                    <a:pt x="1799783" y="226433"/>
                    <a:pt x="1799728" y="227311"/>
                  </a:cubicBezTo>
                  <a:cubicBezTo>
                    <a:pt x="1796053" y="229286"/>
                    <a:pt x="1791994" y="231041"/>
                    <a:pt x="1787605" y="232686"/>
                  </a:cubicBezTo>
                  <a:cubicBezTo>
                    <a:pt x="1788757" y="231480"/>
                    <a:pt x="1789800" y="230218"/>
                    <a:pt x="1790568" y="228792"/>
                  </a:cubicBezTo>
                  <a:cubicBezTo>
                    <a:pt x="1793968" y="222374"/>
                    <a:pt x="1796327" y="213817"/>
                    <a:pt x="1788977" y="207674"/>
                  </a:cubicBezTo>
                  <a:close/>
                  <a:moveTo>
                    <a:pt x="1802196" y="736347"/>
                  </a:moveTo>
                  <a:cubicBezTo>
                    <a:pt x="1802196" y="736347"/>
                    <a:pt x="1802196" y="736183"/>
                    <a:pt x="1802196" y="736128"/>
                  </a:cubicBezTo>
                  <a:cubicBezTo>
                    <a:pt x="1802416" y="736128"/>
                    <a:pt x="1802635" y="736128"/>
                    <a:pt x="1802909" y="736073"/>
                  </a:cubicBezTo>
                  <a:cubicBezTo>
                    <a:pt x="1802690" y="736183"/>
                    <a:pt x="1802416" y="736237"/>
                    <a:pt x="1802196" y="736347"/>
                  </a:cubicBezTo>
                  <a:close/>
                  <a:moveTo>
                    <a:pt x="1806914" y="287101"/>
                  </a:moveTo>
                  <a:cubicBezTo>
                    <a:pt x="1805323" y="283919"/>
                    <a:pt x="1803677" y="280738"/>
                    <a:pt x="1801977" y="277556"/>
                  </a:cubicBezTo>
                  <a:cubicBezTo>
                    <a:pt x="1802251" y="277172"/>
                    <a:pt x="1802635" y="276733"/>
                    <a:pt x="1802909" y="276350"/>
                  </a:cubicBezTo>
                  <a:cubicBezTo>
                    <a:pt x="1805213" y="272345"/>
                    <a:pt x="1803623" y="268835"/>
                    <a:pt x="1802909" y="264885"/>
                  </a:cubicBezTo>
                  <a:cubicBezTo>
                    <a:pt x="1808504" y="259181"/>
                    <a:pt x="1810863" y="252214"/>
                    <a:pt x="1808340" y="246619"/>
                  </a:cubicBezTo>
                  <a:cubicBezTo>
                    <a:pt x="1803293" y="249801"/>
                    <a:pt x="1795888" y="251830"/>
                    <a:pt x="1788099" y="253640"/>
                  </a:cubicBezTo>
                  <a:cubicBezTo>
                    <a:pt x="1788099" y="253640"/>
                    <a:pt x="1788044" y="253531"/>
                    <a:pt x="1787989" y="253531"/>
                  </a:cubicBezTo>
                  <a:cubicBezTo>
                    <a:pt x="1791939" y="251227"/>
                    <a:pt x="1795340" y="248923"/>
                    <a:pt x="1797918" y="247113"/>
                  </a:cubicBezTo>
                  <a:cubicBezTo>
                    <a:pt x="1805652" y="241189"/>
                    <a:pt x="1812948" y="231754"/>
                    <a:pt x="1803184" y="225446"/>
                  </a:cubicBezTo>
                  <a:cubicBezTo>
                    <a:pt x="1803019" y="225556"/>
                    <a:pt x="1802855" y="225611"/>
                    <a:pt x="1802690" y="225720"/>
                  </a:cubicBezTo>
                  <a:cubicBezTo>
                    <a:pt x="1802690" y="225446"/>
                    <a:pt x="1802800" y="225172"/>
                    <a:pt x="1802855" y="224897"/>
                  </a:cubicBezTo>
                  <a:cubicBezTo>
                    <a:pt x="1803348" y="219467"/>
                    <a:pt x="1802087" y="214146"/>
                    <a:pt x="1801593" y="208771"/>
                  </a:cubicBezTo>
                  <a:cubicBezTo>
                    <a:pt x="1800880" y="203450"/>
                    <a:pt x="1800386" y="198074"/>
                    <a:pt x="1800441" y="192753"/>
                  </a:cubicBezTo>
                  <a:cubicBezTo>
                    <a:pt x="1800441" y="192534"/>
                    <a:pt x="1800496" y="192315"/>
                    <a:pt x="1800496" y="192095"/>
                  </a:cubicBezTo>
                  <a:cubicBezTo>
                    <a:pt x="1811960" y="208003"/>
                    <a:pt x="1823095" y="224020"/>
                    <a:pt x="1833792" y="240037"/>
                  </a:cubicBezTo>
                  <a:cubicBezTo>
                    <a:pt x="1827045" y="255944"/>
                    <a:pt x="1817226" y="271523"/>
                    <a:pt x="1807023" y="287156"/>
                  </a:cubicBezTo>
                  <a:close/>
                  <a:moveTo>
                    <a:pt x="1842623" y="293244"/>
                  </a:moveTo>
                  <a:cubicBezTo>
                    <a:pt x="1842623" y="295109"/>
                    <a:pt x="1842513" y="296920"/>
                    <a:pt x="1842513" y="298730"/>
                  </a:cubicBezTo>
                  <a:cubicBezTo>
                    <a:pt x="1841526" y="297578"/>
                    <a:pt x="1840868" y="296426"/>
                    <a:pt x="1840703" y="295164"/>
                  </a:cubicBezTo>
                  <a:cubicBezTo>
                    <a:pt x="1835766" y="297523"/>
                    <a:pt x="1834669" y="303118"/>
                    <a:pt x="1833079" y="306354"/>
                  </a:cubicBezTo>
                  <a:cubicBezTo>
                    <a:pt x="1830555" y="310578"/>
                    <a:pt x="1828855" y="315021"/>
                    <a:pt x="1829897" y="319190"/>
                  </a:cubicBezTo>
                  <a:cubicBezTo>
                    <a:pt x="1830610" y="321878"/>
                    <a:pt x="1832585" y="324291"/>
                    <a:pt x="1835273" y="326595"/>
                  </a:cubicBezTo>
                  <a:cubicBezTo>
                    <a:pt x="1831323" y="324785"/>
                    <a:pt x="1827758" y="323029"/>
                    <a:pt x="1825235" y="321329"/>
                  </a:cubicBezTo>
                  <a:cubicBezTo>
                    <a:pt x="1826606" y="318641"/>
                    <a:pt x="1827922" y="316008"/>
                    <a:pt x="1829129" y="313321"/>
                  </a:cubicBezTo>
                  <a:cubicBezTo>
                    <a:pt x="1832311" y="306299"/>
                    <a:pt x="1837193" y="289021"/>
                    <a:pt x="1840209" y="271523"/>
                  </a:cubicBezTo>
                  <a:cubicBezTo>
                    <a:pt x="1841307" y="273662"/>
                    <a:pt x="1842349" y="275801"/>
                    <a:pt x="1843226" y="277940"/>
                  </a:cubicBezTo>
                  <a:cubicBezTo>
                    <a:pt x="1843336" y="278215"/>
                    <a:pt x="1843446" y="278489"/>
                    <a:pt x="1843556" y="278763"/>
                  </a:cubicBezTo>
                  <a:cubicBezTo>
                    <a:pt x="1843446" y="283590"/>
                    <a:pt x="1843226" y="288362"/>
                    <a:pt x="1842623" y="293189"/>
                  </a:cubicBezTo>
                  <a:close/>
                  <a:moveTo>
                    <a:pt x="1843830" y="260826"/>
                  </a:moveTo>
                  <a:cubicBezTo>
                    <a:pt x="1843775" y="263075"/>
                    <a:pt x="1843775" y="265269"/>
                    <a:pt x="1843720" y="267518"/>
                  </a:cubicBezTo>
                  <a:cubicBezTo>
                    <a:pt x="1843391" y="267409"/>
                    <a:pt x="1843172" y="267299"/>
                    <a:pt x="1842842" y="267244"/>
                  </a:cubicBezTo>
                  <a:cubicBezTo>
                    <a:pt x="1843172" y="267354"/>
                    <a:pt x="1843391" y="267518"/>
                    <a:pt x="1843720" y="267628"/>
                  </a:cubicBezTo>
                  <a:cubicBezTo>
                    <a:pt x="1843720" y="270206"/>
                    <a:pt x="1843720" y="272839"/>
                    <a:pt x="1843665" y="275417"/>
                  </a:cubicBezTo>
                  <a:cubicBezTo>
                    <a:pt x="1842678" y="273717"/>
                    <a:pt x="1841636" y="272016"/>
                    <a:pt x="1840484" y="270316"/>
                  </a:cubicBezTo>
                  <a:cubicBezTo>
                    <a:pt x="1841252" y="265653"/>
                    <a:pt x="1841910" y="261046"/>
                    <a:pt x="1842349" y="256602"/>
                  </a:cubicBezTo>
                  <a:cubicBezTo>
                    <a:pt x="1842842" y="256822"/>
                    <a:pt x="1843336" y="256987"/>
                    <a:pt x="1843830" y="257206"/>
                  </a:cubicBezTo>
                  <a:cubicBezTo>
                    <a:pt x="1843885" y="258413"/>
                    <a:pt x="1843830" y="259674"/>
                    <a:pt x="1843830" y="260881"/>
                  </a:cubicBezTo>
                  <a:close/>
                  <a:moveTo>
                    <a:pt x="1888754" y="255176"/>
                  </a:moveTo>
                  <a:cubicBezTo>
                    <a:pt x="1888754" y="255176"/>
                    <a:pt x="1888480" y="255067"/>
                    <a:pt x="1888316" y="254957"/>
                  </a:cubicBezTo>
                  <a:cubicBezTo>
                    <a:pt x="1885189" y="250020"/>
                    <a:pt x="1885408" y="244754"/>
                    <a:pt x="1886889" y="239653"/>
                  </a:cubicBezTo>
                  <a:lnTo>
                    <a:pt x="1887273" y="238282"/>
                  </a:lnTo>
                  <a:cubicBezTo>
                    <a:pt x="1888151" y="239927"/>
                    <a:pt x="1889138" y="241573"/>
                    <a:pt x="1890126" y="243218"/>
                  </a:cubicBezTo>
                  <a:cubicBezTo>
                    <a:pt x="1888151" y="246126"/>
                    <a:pt x="1886999" y="249033"/>
                    <a:pt x="1887164" y="251501"/>
                  </a:cubicBezTo>
                  <a:cubicBezTo>
                    <a:pt x="1887383" y="252763"/>
                    <a:pt x="1887932" y="254024"/>
                    <a:pt x="1888700" y="255176"/>
                  </a:cubicBezTo>
                  <a:close/>
                  <a:moveTo>
                    <a:pt x="2124239" y="265050"/>
                  </a:moveTo>
                  <a:cubicBezTo>
                    <a:pt x="2124348" y="265873"/>
                    <a:pt x="2124513" y="266695"/>
                    <a:pt x="2124677" y="267518"/>
                  </a:cubicBezTo>
                  <a:cubicBezTo>
                    <a:pt x="2124184" y="267847"/>
                    <a:pt x="2123580" y="268176"/>
                    <a:pt x="2123032" y="268506"/>
                  </a:cubicBezTo>
                  <a:cubicBezTo>
                    <a:pt x="2123525" y="267354"/>
                    <a:pt x="2123909" y="266202"/>
                    <a:pt x="2124239" y="265050"/>
                  </a:cubicBezTo>
                  <a:close/>
                  <a:moveTo>
                    <a:pt x="2127694" y="291050"/>
                  </a:moveTo>
                  <a:cubicBezTo>
                    <a:pt x="2127804" y="291599"/>
                    <a:pt x="2127859" y="292092"/>
                    <a:pt x="2127968" y="292641"/>
                  </a:cubicBezTo>
                  <a:cubicBezTo>
                    <a:pt x="2126433" y="293189"/>
                    <a:pt x="2124787" y="293793"/>
                    <a:pt x="2123087" y="294396"/>
                  </a:cubicBezTo>
                  <a:cubicBezTo>
                    <a:pt x="2124787" y="293299"/>
                    <a:pt x="2126323" y="292202"/>
                    <a:pt x="2127639" y="291050"/>
                  </a:cubicBezTo>
                  <a:close/>
                  <a:moveTo>
                    <a:pt x="2123580" y="321987"/>
                  </a:moveTo>
                  <a:cubicBezTo>
                    <a:pt x="2124568" y="319354"/>
                    <a:pt x="2126872" y="317325"/>
                    <a:pt x="2129504" y="315295"/>
                  </a:cubicBezTo>
                  <a:cubicBezTo>
                    <a:pt x="2129614" y="317435"/>
                    <a:pt x="2129724" y="319519"/>
                    <a:pt x="2129779" y="321658"/>
                  </a:cubicBezTo>
                  <a:cubicBezTo>
                    <a:pt x="2128243" y="325717"/>
                    <a:pt x="2126488" y="329776"/>
                    <a:pt x="2124348" y="333781"/>
                  </a:cubicBezTo>
                  <a:cubicBezTo>
                    <a:pt x="2122867" y="329776"/>
                    <a:pt x="2122319" y="325772"/>
                    <a:pt x="2123580" y="321987"/>
                  </a:cubicBezTo>
                  <a:close/>
                  <a:moveTo>
                    <a:pt x="2130108" y="329283"/>
                  </a:moveTo>
                  <a:cubicBezTo>
                    <a:pt x="2130217" y="334439"/>
                    <a:pt x="2130272" y="339595"/>
                    <a:pt x="2130217" y="344751"/>
                  </a:cubicBezTo>
                  <a:cubicBezTo>
                    <a:pt x="2128517" y="342173"/>
                    <a:pt x="2126872" y="339540"/>
                    <a:pt x="2125610" y="336853"/>
                  </a:cubicBezTo>
                  <a:cubicBezTo>
                    <a:pt x="2125774" y="336633"/>
                    <a:pt x="2125994" y="336359"/>
                    <a:pt x="2126158" y="336139"/>
                  </a:cubicBezTo>
                  <a:cubicBezTo>
                    <a:pt x="2127694" y="333890"/>
                    <a:pt x="2128956" y="331641"/>
                    <a:pt x="2130108" y="329338"/>
                  </a:cubicBezTo>
                  <a:close/>
                  <a:moveTo>
                    <a:pt x="2116779" y="252105"/>
                  </a:moveTo>
                  <a:cubicBezTo>
                    <a:pt x="2118863" y="247223"/>
                    <a:pt x="2119082" y="241902"/>
                    <a:pt x="2118479" y="236746"/>
                  </a:cubicBezTo>
                  <a:cubicBezTo>
                    <a:pt x="2118479" y="236746"/>
                    <a:pt x="2118479" y="236691"/>
                    <a:pt x="2118534" y="236636"/>
                  </a:cubicBezTo>
                  <a:cubicBezTo>
                    <a:pt x="2120563" y="242505"/>
                    <a:pt x="2121331" y="248375"/>
                    <a:pt x="2122374" y="254299"/>
                  </a:cubicBezTo>
                  <a:cubicBezTo>
                    <a:pt x="2119302" y="256054"/>
                    <a:pt x="2115078" y="257425"/>
                    <a:pt x="2110470" y="258687"/>
                  </a:cubicBezTo>
                  <a:cubicBezTo>
                    <a:pt x="2113597" y="256383"/>
                    <a:pt x="2115846" y="254024"/>
                    <a:pt x="2116779" y="252105"/>
                  </a:cubicBezTo>
                  <a:close/>
                  <a:moveTo>
                    <a:pt x="2122977" y="358629"/>
                  </a:moveTo>
                  <a:cubicBezTo>
                    <a:pt x="2122483" y="359068"/>
                    <a:pt x="2121990" y="359562"/>
                    <a:pt x="2121386" y="360001"/>
                  </a:cubicBezTo>
                  <a:cubicBezTo>
                    <a:pt x="2121222" y="360001"/>
                    <a:pt x="2121002" y="360110"/>
                    <a:pt x="2120838" y="360165"/>
                  </a:cubicBezTo>
                  <a:cubicBezTo>
                    <a:pt x="2121551" y="359616"/>
                    <a:pt x="2122209" y="359068"/>
                    <a:pt x="2122867" y="358465"/>
                  </a:cubicBezTo>
                  <a:cubicBezTo>
                    <a:pt x="2122867" y="358519"/>
                    <a:pt x="2122977" y="358574"/>
                    <a:pt x="2123032" y="358629"/>
                  </a:cubicBezTo>
                  <a:close/>
                  <a:moveTo>
                    <a:pt x="2108167" y="198513"/>
                  </a:moveTo>
                  <a:cubicBezTo>
                    <a:pt x="2108167" y="198513"/>
                    <a:pt x="2108331" y="198952"/>
                    <a:pt x="2108386" y="199171"/>
                  </a:cubicBezTo>
                  <a:cubicBezTo>
                    <a:pt x="2108770" y="200378"/>
                    <a:pt x="2109318" y="201695"/>
                    <a:pt x="2108112" y="202846"/>
                  </a:cubicBezTo>
                  <a:cubicBezTo>
                    <a:pt x="2107892" y="203121"/>
                    <a:pt x="2107618" y="203395"/>
                    <a:pt x="2107399" y="203669"/>
                  </a:cubicBezTo>
                  <a:cubicBezTo>
                    <a:pt x="2107673" y="201969"/>
                    <a:pt x="2107947" y="200214"/>
                    <a:pt x="2108112" y="198513"/>
                  </a:cubicBezTo>
                  <a:close/>
                  <a:moveTo>
                    <a:pt x="2097086" y="196648"/>
                  </a:moveTo>
                  <a:cubicBezTo>
                    <a:pt x="2099555" y="191492"/>
                    <a:pt x="2100816" y="186281"/>
                    <a:pt x="2101804" y="181070"/>
                  </a:cubicBezTo>
                  <a:cubicBezTo>
                    <a:pt x="2103010" y="184306"/>
                    <a:pt x="2104162" y="187543"/>
                    <a:pt x="2105314" y="190779"/>
                  </a:cubicBezTo>
                  <a:cubicBezTo>
                    <a:pt x="2105150" y="192260"/>
                    <a:pt x="2104985" y="193796"/>
                    <a:pt x="2104930" y="195277"/>
                  </a:cubicBezTo>
                  <a:lnTo>
                    <a:pt x="2104053" y="205589"/>
                  </a:lnTo>
                  <a:cubicBezTo>
                    <a:pt x="2103998" y="206357"/>
                    <a:pt x="2103888" y="207070"/>
                    <a:pt x="2103778" y="207838"/>
                  </a:cubicBezTo>
                  <a:cubicBezTo>
                    <a:pt x="2102572" y="209209"/>
                    <a:pt x="2101310" y="210581"/>
                    <a:pt x="2100103" y="212007"/>
                  </a:cubicBezTo>
                  <a:cubicBezTo>
                    <a:pt x="2099719" y="208167"/>
                    <a:pt x="2097745" y="204053"/>
                    <a:pt x="2094728" y="200872"/>
                  </a:cubicBezTo>
                  <a:cubicBezTo>
                    <a:pt x="2095550" y="199500"/>
                    <a:pt x="2096373" y="198074"/>
                    <a:pt x="2097031" y="196703"/>
                  </a:cubicBezTo>
                  <a:close/>
                  <a:moveTo>
                    <a:pt x="2063132" y="329667"/>
                  </a:moveTo>
                  <a:cubicBezTo>
                    <a:pt x="2065162" y="326101"/>
                    <a:pt x="2067246" y="322481"/>
                    <a:pt x="2069660" y="318915"/>
                  </a:cubicBezTo>
                  <a:cubicBezTo>
                    <a:pt x="2069660" y="319738"/>
                    <a:pt x="2069660" y="320506"/>
                    <a:pt x="2069715" y="321329"/>
                  </a:cubicBezTo>
                  <a:cubicBezTo>
                    <a:pt x="2067191" y="323743"/>
                    <a:pt x="2065052" y="326156"/>
                    <a:pt x="2064284" y="328679"/>
                  </a:cubicBezTo>
                  <a:cubicBezTo>
                    <a:pt x="2063845" y="330599"/>
                    <a:pt x="2064339" y="332245"/>
                    <a:pt x="2065491" y="333781"/>
                  </a:cubicBezTo>
                  <a:cubicBezTo>
                    <a:pt x="2064668" y="333506"/>
                    <a:pt x="2063845" y="333232"/>
                    <a:pt x="2063077" y="332958"/>
                  </a:cubicBezTo>
                  <a:cubicBezTo>
                    <a:pt x="2063077" y="331861"/>
                    <a:pt x="2063077" y="330819"/>
                    <a:pt x="2063077" y="329722"/>
                  </a:cubicBezTo>
                  <a:close/>
                  <a:moveTo>
                    <a:pt x="2058360" y="760921"/>
                  </a:moveTo>
                  <a:cubicBezTo>
                    <a:pt x="2058360" y="760921"/>
                    <a:pt x="2057976" y="761086"/>
                    <a:pt x="2057812" y="761196"/>
                  </a:cubicBezTo>
                  <a:cubicBezTo>
                    <a:pt x="2057812" y="761141"/>
                    <a:pt x="2057812" y="761086"/>
                    <a:pt x="2057812" y="761031"/>
                  </a:cubicBezTo>
                  <a:cubicBezTo>
                    <a:pt x="2058031" y="761031"/>
                    <a:pt x="2058250" y="760976"/>
                    <a:pt x="2058415" y="760921"/>
                  </a:cubicBezTo>
                  <a:close/>
                  <a:moveTo>
                    <a:pt x="2045634" y="227805"/>
                  </a:moveTo>
                  <a:cubicBezTo>
                    <a:pt x="2045305" y="227750"/>
                    <a:pt x="2044976" y="227640"/>
                    <a:pt x="2044702" y="227585"/>
                  </a:cubicBezTo>
                  <a:cubicBezTo>
                    <a:pt x="2044537" y="227366"/>
                    <a:pt x="2044372" y="227201"/>
                    <a:pt x="2044208" y="226982"/>
                  </a:cubicBezTo>
                  <a:cubicBezTo>
                    <a:pt x="2044647" y="227256"/>
                    <a:pt x="2045140" y="227530"/>
                    <a:pt x="2045634" y="227805"/>
                  </a:cubicBezTo>
                  <a:close/>
                  <a:moveTo>
                    <a:pt x="1974490" y="198787"/>
                  </a:moveTo>
                  <a:cubicBezTo>
                    <a:pt x="1986009" y="179369"/>
                    <a:pt x="1996925" y="159897"/>
                    <a:pt x="2007566" y="140424"/>
                  </a:cubicBezTo>
                  <a:cubicBezTo>
                    <a:pt x="2009431" y="142508"/>
                    <a:pt x="2010912" y="144647"/>
                    <a:pt x="2013051" y="146732"/>
                  </a:cubicBezTo>
                  <a:lnTo>
                    <a:pt x="2013051" y="146732"/>
                  </a:lnTo>
                  <a:cubicBezTo>
                    <a:pt x="2018043" y="154027"/>
                    <a:pt x="2021334" y="161487"/>
                    <a:pt x="2023638" y="169057"/>
                  </a:cubicBezTo>
                  <a:cubicBezTo>
                    <a:pt x="2026106" y="176572"/>
                    <a:pt x="2027423" y="184196"/>
                    <a:pt x="2029068" y="191766"/>
                  </a:cubicBezTo>
                  <a:cubicBezTo>
                    <a:pt x="2029836" y="195551"/>
                    <a:pt x="2030714" y="199391"/>
                    <a:pt x="2031592" y="203176"/>
                  </a:cubicBezTo>
                  <a:cubicBezTo>
                    <a:pt x="2032469" y="206960"/>
                    <a:pt x="2033347" y="210800"/>
                    <a:pt x="2034883" y="214585"/>
                  </a:cubicBezTo>
                  <a:cubicBezTo>
                    <a:pt x="2035157" y="215188"/>
                    <a:pt x="2035431" y="215847"/>
                    <a:pt x="2035706" y="216505"/>
                  </a:cubicBezTo>
                  <a:cubicBezTo>
                    <a:pt x="2035925" y="218644"/>
                    <a:pt x="2036748" y="220674"/>
                    <a:pt x="2038668" y="222539"/>
                  </a:cubicBezTo>
                  <a:cubicBezTo>
                    <a:pt x="2038942" y="222813"/>
                    <a:pt x="2039271" y="223032"/>
                    <a:pt x="2039545" y="223307"/>
                  </a:cubicBezTo>
                  <a:cubicBezTo>
                    <a:pt x="2040149" y="224129"/>
                    <a:pt x="2040752" y="224952"/>
                    <a:pt x="2041410" y="225775"/>
                  </a:cubicBezTo>
                  <a:cubicBezTo>
                    <a:pt x="2041794" y="226214"/>
                    <a:pt x="2042233" y="226653"/>
                    <a:pt x="2042617" y="227092"/>
                  </a:cubicBezTo>
                  <a:cubicBezTo>
                    <a:pt x="2039216" y="226214"/>
                    <a:pt x="2035980" y="225172"/>
                    <a:pt x="2033237" y="223745"/>
                  </a:cubicBezTo>
                  <a:cubicBezTo>
                    <a:pt x="2031701" y="222868"/>
                    <a:pt x="2030604" y="221935"/>
                    <a:pt x="2029288" y="220729"/>
                  </a:cubicBezTo>
                  <a:cubicBezTo>
                    <a:pt x="2030933" y="229066"/>
                    <a:pt x="2031372" y="235813"/>
                    <a:pt x="2040478" y="243438"/>
                  </a:cubicBezTo>
                  <a:cubicBezTo>
                    <a:pt x="2042453" y="245028"/>
                    <a:pt x="2044811" y="246729"/>
                    <a:pt x="2047499" y="248375"/>
                  </a:cubicBezTo>
                  <a:cubicBezTo>
                    <a:pt x="2043879" y="247223"/>
                    <a:pt x="2040368" y="246071"/>
                    <a:pt x="2037077" y="244864"/>
                  </a:cubicBezTo>
                  <a:cubicBezTo>
                    <a:pt x="2036474" y="244151"/>
                    <a:pt x="2035870" y="243438"/>
                    <a:pt x="2035322" y="242725"/>
                  </a:cubicBezTo>
                  <a:cubicBezTo>
                    <a:pt x="2032853" y="239379"/>
                    <a:pt x="2031317" y="235923"/>
                    <a:pt x="2030111" y="232412"/>
                  </a:cubicBezTo>
                  <a:lnTo>
                    <a:pt x="2026819" y="221880"/>
                  </a:lnTo>
                  <a:cubicBezTo>
                    <a:pt x="2025722" y="218370"/>
                    <a:pt x="2023857" y="214859"/>
                    <a:pt x="2022431" y="211403"/>
                  </a:cubicBezTo>
                  <a:cubicBezTo>
                    <a:pt x="2019085" y="204437"/>
                    <a:pt x="2015684" y="197526"/>
                    <a:pt x="2010912" y="190669"/>
                  </a:cubicBezTo>
                  <a:cubicBezTo>
                    <a:pt x="2008828" y="187762"/>
                    <a:pt x="2006524" y="184855"/>
                    <a:pt x="2004001" y="182002"/>
                  </a:cubicBezTo>
                  <a:cubicBezTo>
                    <a:pt x="2005262" y="180960"/>
                    <a:pt x="2006469" y="179973"/>
                    <a:pt x="2007895" y="178985"/>
                  </a:cubicBezTo>
                  <a:cubicBezTo>
                    <a:pt x="2006414" y="179863"/>
                    <a:pt x="2005098" y="180796"/>
                    <a:pt x="2003781" y="181728"/>
                  </a:cubicBezTo>
                  <a:cubicBezTo>
                    <a:pt x="2003452" y="181344"/>
                    <a:pt x="2003178" y="180960"/>
                    <a:pt x="2002794" y="180631"/>
                  </a:cubicBezTo>
                  <a:cubicBezTo>
                    <a:pt x="1999667" y="177340"/>
                    <a:pt x="1996212" y="174103"/>
                    <a:pt x="1992262" y="170977"/>
                  </a:cubicBezTo>
                  <a:cubicBezTo>
                    <a:pt x="1995389" y="174268"/>
                    <a:pt x="1998461" y="177559"/>
                    <a:pt x="2000984" y="180905"/>
                  </a:cubicBezTo>
                  <a:cubicBezTo>
                    <a:pt x="2001477" y="181509"/>
                    <a:pt x="2001861" y="182112"/>
                    <a:pt x="2002355" y="182715"/>
                  </a:cubicBezTo>
                  <a:cubicBezTo>
                    <a:pt x="2000929" y="183703"/>
                    <a:pt x="1999503" y="184745"/>
                    <a:pt x="1997912" y="185678"/>
                  </a:cubicBezTo>
                  <a:lnTo>
                    <a:pt x="1997912" y="185678"/>
                  </a:lnTo>
                  <a:cubicBezTo>
                    <a:pt x="1997912" y="185678"/>
                    <a:pt x="1997912" y="185678"/>
                    <a:pt x="1997912" y="185678"/>
                  </a:cubicBezTo>
                  <a:cubicBezTo>
                    <a:pt x="1989190" y="192479"/>
                    <a:pt x="1982608" y="199775"/>
                    <a:pt x="1977068" y="207125"/>
                  </a:cubicBezTo>
                  <a:cubicBezTo>
                    <a:pt x="1976903" y="207344"/>
                    <a:pt x="1976793" y="207564"/>
                    <a:pt x="1976629" y="207783"/>
                  </a:cubicBezTo>
                  <a:cubicBezTo>
                    <a:pt x="1975697" y="206741"/>
                    <a:pt x="1974874" y="205699"/>
                    <a:pt x="1973941" y="204657"/>
                  </a:cubicBezTo>
                  <a:cubicBezTo>
                    <a:pt x="1971583" y="202792"/>
                    <a:pt x="1973502" y="200707"/>
                    <a:pt x="1974654" y="198787"/>
                  </a:cubicBezTo>
                  <a:close/>
                  <a:moveTo>
                    <a:pt x="2002190" y="216176"/>
                  </a:moveTo>
                  <a:cubicBezTo>
                    <a:pt x="2001094" y="215188"/>
                    <a:pt x="1999941" y="214201"/>
                    <a:pt x="1998680" y="213269"/>
                  </a:cubicBezTo>
                  <a:cubicBezTo>
                    <a:pt x="1999667" y="214366"/>
                    <a:pt x="2000655" y="215463"/>
                    <a:pt x="2001587" y="216560"/>
                  </a:cubicBezTo>
                  <a:cubicBezTo>
                    <a:pt x="1999887" y="217712"/>
                    <a:pt x="1998186" y="218864"/>
                    <a:pt x="1996541" y="220015"/>
                  </a:cubicBezTo>
                  <a:cubicBezTo>
                    <a:pt x="1994511" y="221497"/>
                    <a:pt x="1992591" y="223032"/>
                    <a:pt x="1990671" y="224568"/>
                  </a:cubicBezTo>
                  <a:cubicBezTo>
                    <a:pt x="1986777" y="219686"/>
                    <a:pt x="1982718" y="214859"/>
                    <a:pt x="1978494" y="210032"/>
                  </a:cubicBezTo>
                  <a:cubicBezTo>
                    <a:pt x="1979097" y="209155"/>
                    <a:pt x="1979591" y="208332"/>
                    <a:pt x="1980194" y="207454"/>
                  </a:cubicBezTo>
                  <a:cubicBezTo>
                    <a:pt x="1985241" y="200104"/>
                    <a:pt x="1991275" y="192863"/>
                    <a:pt x="1998899" y="185842"/>
                  </a:cubicBezTo>
                  <a:lnTo>
                    <a:pt x="1998899" y="185842"/>
                  </a:lnTo>
                  <a:cubicBezTo>
                    <a:pt x="2000271" y="184964"/>
                    <a:pt x="2001423" y="183977"/>
                    <a:pt x="2002574" y="183045"/>
                  </a:cubicBezTo>
                  <a:cubicBezTo>
                    <a:pt x="2004549" y="185678"/>
                    <a:pt x="2006359" y="188310"/>
                    <a:pt x="2007950" y="190998"/>
                  </a:cubicBezTo>
                  <a:cubicBezTo>
                    <a:pt x="2012064" y="197800"/>
                    <a:pt x="2015410" y="204766"/>
                    <a:pt x="2018482" y="211678"/>
                  </a:cubicBezTo>
                  <a:cubicBezTo>
                    <a:pt x="2020073" y="215188"/>
                    <a:pt x="2021992" y="218589"/>
                    <a:pt x="2023199" y="222045"/>
                  </a:cubicBezTo>
                  <a:cubicBezTo>
                    <a:pt x="2024516" y="225556"/>
                    <a:pt x="2025448" y="229066"/>
                    <a:pt x="2027094" y="232522"/>
                  </a:cubicBezTo>
                  <a:cubicBezTo>
                    <a:pt x="2028630" y="236033"/>
                    <a:pt x="2030550" y="239543"/>
                    <a:pt x="2033457" y="242889"/>
                  </a:cubicBezTo>
                  <a:cubicBezTo>
                    <a:pt x="2033731" y="243163"/>
                    <a:pt x="2034005" y="243438"/>
                    <a:pt x="2034280" y="243767"/>
                  </a:cubicBezTo>
                  <a:cubicBezTo>
                    <a:pt x="2033676" y="243547"/>
                    <a:pt x="2033018" y="243328"/>
                    <a:pt x="2032415" y="243054"/>
                  </a:cubicBezTo>
                  <a:cubicBezTo>
                    <a:pt x="2031537" y="242779"/>
                    <a:pt x="2030714" y="242012"/>
                    <a:pt x="2030330" y="241682"/>
                  </a:cubicBezTo>
                  <a:cubicBezTo>
                    <a:pt x="2026819" y="248429"/>
                    <a:pt x="2034115" y="256438"/>
                    <a:pt x="2041136" y="262307"/>
                  </a:cubicBezTo>
                  <a:cubicBezTo>
                    <a:pt x="2042727" y="263569"/>
                    <a:pt x="2044482" y="264666"/>
                    <a:pt x="2046292" y="265708"/>
                  </a:cubicBezTo>
                  <a:cubicBezTo>
                    <a:pt x="2041027" y="264611"/>
                    <a:pt x="2036090" y="263349"/>
                    <a:pt x="2031372" y="261813"/>
                  </a:cubicBezTo>
                  <a:cubicBezTo>
                    <a:pt x="2030879" y="260991"/>
                    <a:pt x="2030275" y="260223"/>
                    <a:pt x="2029836" y="259400"/>
                  </a:cubicBezTo>
                  <a:cubicBezTo>
                    <a:pt x="2026984" y="254244"/>
                    <a:pt x="2025119" y="248923"/>
                    <a:pt x="2022651" y="243657"/>
                  </a:cubicBezTo>
                  <a:cubicBezTo>
                    <a:pt x="2020127" y="238391"/>
                    <a:pt x="2017330" y="233125"/>
                    <a:pt x="2013435" y="228024"/>
                  </a:cubicBezTo>
                  <a:cubicBezTo>
                    <a:pt x="2011461" y="225446"/>
                    <a:pt x="2009321" y="222923"/>
                    <a:pt x="2006908" y="220399"/>
                  </a:cubicBezTo>
                  <a:cubicBezTo>
                    <a:pt x="2005591" y="219138"/>
                    <a:pt x="2004275" y="217821"/>
                    <a:pt x="2002849" y="216560"/>
                  </a:cubicBezTo>
                  <a:cubicBezTo>
                    <a:pt x="2005317" y="214640"/>
                    <a:pt x="2007895" y="212720"/>
                    <a:pt x="2010528" y="210800"/>
                  </a:cubicBezTo>
                  <a:cubicBezTo>
                    <a:pt x="2007566" y="212501"/>
                    <a:pt x="2004823" y="214201"/>
                    <a:pt x="2002190" y="216011"/>
                  </a:cubicBezTo>
                  <a:close/>
                  <a:moveTo>
                    <a:pt x="1992098" y="346616"/>
                  </a:moveTo>
                  <a:cubicBezTo>
                    <a:pt x="1990123" y="347439"/>
                    <a:pt x="1987929" y="348152"/>
                    <a:pt x="1985735" y="348865"/>
                  </a:cubicBezTo>
                  <a:cubicBezTo>
                    <a:pt x="1987984" y="347055"/>
                    <a:pt x="1989794" y="345190"/>
                    <a:pt x="1991165" y="343764"/>
                  </a:cubicBezTo>
                  <a:cubicBezTo>
                    <a:pt x="1991330" y="343545"/>
                    <a:pt x="1991494" y="343325"/>
                    <a:pt x="1991659" y="343106"/>
                  </a:cubicBezTo>
                  <a:cubicBezTo>
                    <a:pt x="1991768" y="344258"/>
                    <a:pt x="1991988" y="345410"/>
                    <a:pt x="1992098" y="346561"/>
                  </a:cubicBezTo>
                  <a:close/>
                  <a:moveTo>
                    <a:pt x="1989574" y="328899"/>
                  </a:moveTo>
                  <a:cubicBezTo>
                    <a:pt x="1989574" y="328899"/>
                    <a:pt x="1989190" y="328679"/>
                    <a:pt x="1988971" y="328515"/>
                  </a:cubicBezTo>
                  <a:cubicBezTo>
                    <a:pt x="1988916" y="328570"/>
                    <a:pt x="1988806" y="328679"/>
                    <a:pt x="1988697" y="328734"/>
                  </a:cubicBezTo>
                  <a:cubicBezTo>
                    <a:pt x="1988697" y="328515"/>
                    <a:pt x="1988642" y="328350"/>
                    <a:pt x="1988587" y="328131"/>
                  </a:cubicBezTo>
                  <a:cubicBezTo>
                    <a:pt x="1987435" y="324346"/>
                    <a:pt x="1985131" y="320726"/>
                    <a:pt x="1983321" y="317050"/>
                  </a:cubicBezTo>
                  <a:cubicBezTo>
                    <a:pt x="1981346" y="313375"/>
                    <a:pt x="1979591" y="309700"/>
                    <a:pt x="1978165" y="306025"/>
                  </a:cubicBezTo>
                  <a:cubicBezTo>
                    <a:pt x="1977452" y="304160"/>
                    <a:pt x="1976903" y="302295"/>
                    <a:pt x="1976519" y="300430"/>
                  </a:cubicBezTo>
                  <a:cubicBezTo>
                    <a:pt x="1976026" y="298565"/>
                    <a:pt x="1975806" y="296700"/>
                    <a:pt x="1975642" y="294780"/>
                  </a:cubicBezTo>
                  <a:cubicBezTo>
                    <a:pt x="1975203" y="296645"/>
                    <a:pt x="1975148" y="298565"/>
                    <a:pt x="1975148" y="300485"/>
                  </a:cubicBezTo>
                  <a:cubicBezTo>
                    <a:pt x="1975258" y="302405"/>
                    <a:pt x="1975587" y="304270"/>
                    <a:pt x="1976026" y="306135"/>
                  </a:cubicBezTo>
                  <a:cubicBezTo>
                    <a:pt x="1976958" y="309920"/>
                    <a:pt x="1978658" y="313595"/>
                    <a:pt x="1980524" y="317325"/>
                  </a:cubicBezTo>
                  <a:cubicBezTo>
                    <a:pt x="1982443" y="321000"/>
                    <a:pt x="1984802" y="324620"/>
                    <a:pt x="1986393" y="328295"/>
                  </a:cubicBezTo>
                  <a:cubicBezTo>
                    <a:pt x="1986667" y="328899"/>
                    <a:pt x="1986777" y="329447"/>
                    <a:pt x="1986996" y="330051"/>
                  </a:cubicBezTo>
                  <a:cubicBezTo>
                    <a:pt x="1984967" y="331587"/>
                    <a:pt x="1982663" y="332958"/>
                    <a:pt x="1980030" y="334329"/>
                  </a:cubicBezTo>
                  <a:cubicBezTo>
                    <a:pt x="1980524" y="333451"/>
                    <a:pt x="1980853" y="332519"/>
                    <a:pt x="1981072" y="331532"/>
                  </a:cubicBezTo>
                  <a:cubicBezTo>
                    <a:pt x="1981621" y="327308"/>
                    <a:pt x="1981072" y="321823"/>
                    <a:pt x="1975587" y="317928"/>
                  </a:cubicBezTo>
                  <a:cubicBezTo>
                    <a:pt x="1972789" y="307232"/>
                    <a:pt x="1968950" y="296590"/>
                    <a:pt x="1964945" y="285949"/>
                  </a:cubicBezTo>
                  <a:cubicBezTo>
                    <a:pt x="1963793" y="283151"/>
                    <a:pt x="1962641" y="280299"/>
                    <a:pt x="1961380" y="277501"/>
                  </a:cubicBezTo>
                  <a:cubicBezTo>
                    <a:pt x="1964506" y="274046"/>
                    <a:pt x="1967688" y="270590"/>
                    <a:pt x="1971199" y="267189"/>
                  </a:cubicBezTo>
                  <a:cubicBezTo>
                    <a:pt x="1971473" y="266860"/>
                    <a:pt x="1971857" y="266586"/>
                    <a:pt x="1972186" y="266311"/>
                  </a:cubicBezTo>
                  <a:cubicBezTo>
                    <a:pt x="1979920" y="287101"/>
                    <a:pt x="1985954" y="308000"/>
                    <a:pt x="1989574" y="328954"/>
                  </a:cubicBezTo>
                  <a:close/>
                  <a:moveTo>
                    <a:pt x="1969827" y="259894"/>
                  </a:moveTo>
                  <a:cubicBezTo>
                    <a:pt x="1970376" y="261320"/>
                    <a:pt x="1970869" y="262746"/>
                    <a:pt x="1971418" y="264172"/>
                  </a:cubicBezTo>
                  <a:cubicBezTo>
                    <a:pt x="1970431" y="264995"/>
                    <a:pt x="1969388" y="265763"/>
                    <a:pt x="1968456" y="266586"/>
                  </a:cubicBezTo>
                  <a:cubicBezTo>
                    <a:pt x="1965439" y="269164"/>
                    <a:pt x="1962696" y="271797"/>
                    <a:pt x="1960118" y="274430"/>
                  </a:cubicBezTo>
                  <a:cubicBezTo>
                    <a:pt x="1958912" y="271797"/>
                    <a:pt x="1957650" y="269109"/>
                    <a:pt x="1956224" y="266476"/>
                  </a:cubicBezTo>
                  <a:cubicBezTo>
                    <a:pt x="1957814" y="264392"/>
                    <a:pt x="1959350" y="262252"/>
                    <a:pt x="1960941" y="260168"/>
                  </a:cubicBezTo>
                  <a:cubicBezTo>
                    <a:pt x="1962696" y="257754"/>
                    <a:pt x="1964836" y="255396"/>
                    <a:pt x="1966920" y="252982"/>
                  </a:cubicBezTo>
                  <a:cubicBezTo>
                    <a:pt x="1967852" y="255286"/>
                    <a:pt x="1968785" y="257590"/>
                    <a:pt x="1969827" y="259894"/>
                  </a:cubicBezTo>
                  <a:close/>
                  <a:moveTo>
                    <a:pt x="1956059" y="229450"/>
                  </a:moveTo>
                  <a:cubicBezTo>
                    <a:pt x="1957211" y="231425"/>
                    <a:pt x="1958198" y="233400"/>
                    <a:pt x="1959241" y="235429"/>
                  </a:cubicBezTo>
                  <a:cubicBezTo>
                    <a:pt x="1958253" y="237130"/>
                    <a:pt x="1957321" y="238885"/>
                    <a:pt x="1956279" y="240585"/>
                  </a:cubicBezTo>
                  <a:cubicBezTo>
                    <a:pt x="1955072" y="242670"/>
                    <a:pt x="1953810" y="244754"/>
                    <a:pt x="1952603" y="246839"/>
                  </a:cubicBezTo>
                  <a:cubicBezTo>
                    <a:pt x="1952932" y="243657"/>
                    <a:pt x="1952932" y="240476"/>
                    <a:pt x="1953755" y="237623"/>
                  </a:cubicBezTo>
                  <a:cubicBezTo>
                    <a:pt x="1952713" y="238007"/>
                    <a:pt x="1951561" y="238336"/>
                    <a:pt x="1950519" y="238720"/>
                  </a:cubicBezTo>
                  <a:cubicBezTo>
                    <a:pt x="1952384" y="235649"/>
                    <a:pt x="1954304" y="232577"/>
                    <a:pt x="1956114" y="229450"/>
                  </a:cubicBezTo>
                  <a:close/>
                  <a:moveTo>
                    <a:pt x="1943827" y="260826"/>
                  </a:moveTo>
                  <a:cubicBezTo>
                    <a:pt x="1944430" y="260442"/>
                    <a:pt x="1945034" y="260113"/>
                    <a:pt x="1945582" y="259729"/>
                  </a:cubicBezTo>
                  <a:cubicBezTo>
                    <a:pt x="1948215" y="257919"/>
                    <a:pt x="1949806" y="255889"/>
                    <a:pt x="1950848" y="253695"/>
                  </a:cubicBezTo>
                  <a:cubicBezTo>
                    <a:pt x="1951287" y="253147"/>
                    <a:pt x="1951835" y="252598"/>
                    <a:pt x="1952274" y="252050"/>
                  </a:cubicBezTo>
                  <a:cubicBezTo>
                    <a:pt x="1955181" y="248375"/>
                    <a:pt x="1957485" y="244645"/>
                    <a:pt x="1959734" y="240914"/>
                  </a:cubicBezTo>
                  <a:cubicBezTo>
                    <a:pt x="1960118" y="240256"/>
                    <a:pt x="1960557" y="239598"/>
                    <a:pt x="1960941" y="238940"/>
                  </a:cubicBezTo>
                  <a:cubicBezTo>
                    <a:pt x="1962587" y="242505"/>
                    <a:pt x="1964068" y="246126"/>
                    <a:pt x="1965549" y="249746"/>
                  </a:cubicBezTo>
                  <a:cubicBezTo>
                    <a:pt x="1962861" y="253092"/>
                    <a:pt x="1959844" y="256383"/>
                    <a:pt x="1957430" y="259784"/>
                  </a:cubicBezTo>
                  <a:lnTo>
                    <a:pt x="1954633" y="263788"/>
                  </a:lnTo>
                  <a:cubicBezTo>
                    <a:pt x="1954249" y="263130"/>
                    <a:pt x="1953865" y="262472"/>
                    <a:pt x="1953481" y="261868"/>
                  </a:cubicBezTo>
                  <a:cubicBezTo>
                    <a:pt x="1954139" y="260771"/>
                    <a:pt x="1954743" y="259619"/>
                    <a:pt x="1955456" y="258413"/>
                  </a:cubicBezTo>
                  <a:cubicBezTo>
                    <a:pt x="1954468" y="259071"/>
                    <a:pt x="1953481" y="259619"/>
                    <a:pt x="1952494" y="260168"/>
                  </a:cubicBezTo>
                  <a:cubicBezTo>
                    <a:pt x="1952494" y="260168"/>
                    <a:pt x="1952494" y="260168"/>
                    <a:pt x="1952494" y="260168"/>
                  </a:cubicBezTo>
                  <a:cubicBezTo>
                    <a:pt x="1952494" y="260168"/>
                    <a:pt x="1952494" y="260223"/>
                    <a:pt x="1952494" y="260223"/>
                  </a:cubicBezTo>
                  <a:cubicBezTo>
                    <a:pt x="1951835" y="260552"/>
                    <a:pt x="1951232" y="260936"/>
                    <a:pt x="1950519" y="261210"/>
                  </a:cubicBezTo>
                  <a:cubicBezTo>
                    <a:pt x="1947228" y="262472"/>
                    <a:pt x="1943607" y="263349"/>
                    <a:pt x="1939878" y="264062"/>
                  </a:cubicBezTo>
                  <a:cubicBezTo>
                    <a:pt x="1940481" y="263624"/>
                    <a:pt x="1941194" y="263240"/>
                    <a:pt x="1941742" y="262801"/>
                  </a:cubicBezTo>
                  <a:cubicBezTo>
                    <a:pt x="1942565" y="262197"/>
                    <a:pt x="1943169" y="261484"/>
                    <a:pt x="1943882" y="260881"/>
                  </a:cubicBezTo>
                  <a:close/>
                  <a:moveTo>
                    <a:pt x="1947996" y="292696"/>
                  </a:moveTo>
                  <a:cubicBezTo>
                    <a:pt x="1948709" y="291928"/>
                    <a:pt x="1949367" y="291215"/>
                    <a:pt x="1950025" y="290447"/>
                  </a:cubicBezTo>
                  <a:cubicBezTo>
                    <a:pt x="1949861" y="291873"/>
                    <a:pt x="1949696" y="293244"/>
                    <a:pt x="1949532" y="294671"/>
                  </a:cubicBezTo>
                  <a:cubicBezTo>
                    <a:pt x="1949038" y="294012"/>
                    <a:pt x="1948544" y="293299"/>
                    <a:pt x="1947996" y="292641"/>
                  </a:cubicBezTo>
                  <a:close/>
                  <a:moveTo>
                    <a:pt x="1948709" y="296865"/>
                  </a:moveTo>
                  <a:cubicBezTo>
                    <a:pt x="1947776" y="296206"/>
                    <a:pt x="1946844" y="295493"/>
                    <a:pt x="1945911" y="294835"/>
                  </a:cubicBezTo>
                  <a:cubicBezTo>
                    <a:pt x="1946131" y="294616"/>
                    <a:pt x="1946405" y="294396"/>
                    <a:pt x="1946624" y="294177"/>
                  </a:cubicBezTo>
                  <a:cubicBezTo>
                    <a:pt x="1947337" y="295054"/>
                    <a:pt x="1948051" y="295987"/>
                    <a:pt x="1948764" y="296865"/>
                  </a:cubicBezTo>
                  <a:close/>
                  <a:moveTo>
                    <a:pt x="1946186" y="290337"/>
                  </a:moveTo>
                  <a:cubicBezTo>
                    <a:pt x="1945363" y="289240"/>
                    <a:pt x="1944485" y="288143"/>
                    <a:pt x="1943607" y="287046"/>
                  </a:cubicBezTo>
                  <a:cubicBezTo>
                    <a:pt x="1945747" y="284413"/>
                    <a:pt x="1946953" y="281780"/>
                    <a:pt x="1946570" y="279202"/>
                  </a:cubicBezTo>
                  <a:cubicBezTo>
                    <a:pt x="1946021" y="279531"/>
                    <a:pt x="1944924" y="280244"/>
                    <a:pt x="1943991" y="280464"/>
                  </a:cubicBezTo>
                  <a:cubicBezTo>
                    <a:pt x="1943278" y="280683"/>
                    <a:pt x="1942565" y="280847"/>
                    <a:pt x="1941852" y="281067"/>
                  </a:cubicBezTo>
                  <a:cubicBezTo>
                    <a:pt x="1942236" y="280793"/>
                    <a:pt x="1942675" y="280518"/>
                    <a:pt x="1943059" y="280244"/>
                  </a:cubicBezTo>
                  <a:cubicBezTo>
                    <a:pt x="1946240" y="277776"/>
                    <a:pt x="1948764" y="275253"/>
                    <a:pt x="1951067" y="272619"/>
                  </a:cubicBezTo>
                  <a:cubicBezTo>
                    <a:pt x="1951067" y="273168"/>
                    <a:pt x="1951067" y="273717"/>
                    <a:pt x="1951067" y="274210"/>
                  </a:cubicBezTo>
                  <a:cubicBezTo>
                    <a:pt x="1951067" y="274704"/>
                    <a:pt x="1951232" y="275198"/>
                    <a:pt x="1951287" y="275637"/>
                  </a:cubicBezTo>
                  <a:cubicBezTo>
                    <a:pt x="1951287" y="277501"/>
                    <a:pt x="1951177" y="279421"/>
                    <a:pt x="1951013" y="281286"/>
                  </a:cubicBezTo>
                  <a:cubicBezTo>
                    <a:pt x="1950903" y="282493"/>
                    <a:pt x="1950738" y="283700"/>
                    <a:pt x="1950629" y="284907"/>
                  </a:cubicBezTo>
                  <a:cubicBezTo>
                    <a:pt x="1949148" y="286662"/>
                    <a:pt x="1947612" y="288472"/>
                    <a:pt x="1946186" y="290227"/>
                  </a:cubicBezTo>
                  <a:close/>
                  <a:moveTo>
                    <a:pt x="1941084" y="291215"/>
                  </a:moveTo>
                  <a:cubicBezTo>
                    <a:pt x="1940700" y="291818"/>
                    <a:pt x="1940152" y="292422"/>
                    <a:pt x="1939603" y="292970"/>
                  </a:cubicBezTo>
                  <a:cubicBezTo>
                    <a:pt x="1939329" y="292586"/>
                    <a:pt x="1939055" y="292202"/>
                    <a:pt x="1938780" y="291873"/>
                  </a:cubicBezTo>
                  <a:cubicBezTo>
                    <a:pt x="1940042" y="290831"/>
                    <a:pt x="1941139" y="289789"/>
                    <a:pt x="1942181" y="288692"/>
                  </a:cubicBezTo>
                  <a:cubicBezTo>
                    <a:pt x="1943059" y="289789"/>
                    <a:pt x="1943937" y="290831"/>
                    <a:pt x="1944814" y="291928"/>
                  </a:cubicBezTo>
                  <a:cubicBezTo>
                    <a:pt x="1944485" y="292367"/>
                    <a:pt x="1944101" y="292806"/>
                    <a:pt x="1943717" y="293244"/>
                  </a:cubicBezTo>
                  <a:cubicBezTo>
                    <a:pt x="1942785" y="292531"/>
                    <a:pt x="1941907" y="291873"/>
                    <a:pt x="1941139" y="291215"/>
                  </a:cubicBezTo>
                  <a:close/>
                  <a:moveTo>
                    <a:pt x="1943827" y="317709"/>
                  </a:moveTo>
                  <a:cubicBezTo>
                    <a:pt x="1943827" y="317709"/>
                    <a:pt x="1943772" y="317819"/>
                    <a:pt x="1943772" y="317873"/>
                  </a:cubicBezTo>
                  <a:cubicBezTo>
                    <a:pt x="1943772" y="317873"/>
                    <a:pt x="1943717" y="317819"/>
                    <a:pt x="1943662" y="317764"/>
                  </a:cubicBezTo>
                  <a:cubicBezTo>
                    <a:pt x="1943717" y="317764"/>
                    <a:pt x="1943772" y="317764"/>
                    <a:pt x="1943882" y="317709"/>
                  </a:cubicBezTo>
                  <a:close/>
                  <a:moveTo>
                    <a:pt x="1951232" y="268670"/>
                  </a:moveTo>
                  <a:lnTo>
                    <a:pt x="1950300" y="270041"/>
                  </a:lnTo>
                  <a:cubicBezTo>
                    <a:pt x="1947831" y="273442"/>
                    <a:pt x="1945034" y="276788"/>
                    <a:pt x="1941358" y="279970"/>
                  </a:cubicBezTo>
                  <a:cubicBezTo>
                    <a:pt x="1940700" y="280518"/>
                    <a:pt x="1940042" y="281067"/>
                    <a:pt x="1939329" y="281615"/>
                  </a:cubicBezTo>
                  <a:cubicBezTo>
                    <a:pt x="1938725" y="280847"/>
                    <a:pt x="1938122" y="280135"/>
                    <a:pt x="1937519" y="279366"/>
                  </a:cubicBezTo>
                  <a:cubicBezTo>
                    <a:pt x="1945582" y="274210"/>
                    <a:pt x="1949202" y="269219"/>
                    <a:pt x="1952494" y="263624"/>
                  </a:cubicBezTo>
                  <a:cubicBezTo>
                    <a:pt x="1952494" y="263898"/>
                    <a:pt x="1952549" y="264227"/>
                    <a:pt x="1952439" y="264556"/>
                  </a:cubicBezTo>
                  <a:cubicBezTo>
                    <a:pt x="1952219" y="265598"/>
                    <a:pt x="1952055" y="266695"/>
                    <a:pt x="1951890" y="267738"/>
                  </a:cubicBezTo>
                  <a:lnTo>
                    <a:pt x="1951561" y="268176"/>
                  </a:lnTo>
                  <a:cubicBezTo>
                    <a:pt x="1951561" y="267738"/>
                    <a:pt x="1951451" y="267244"/>
                    <a:pt x="1951397" y="266805"/>
                  </a:cubicBezTo>
                  <a:cubicBezTo>
                    <a:pt x="1951287" y="267409"/>
                    <a:pt x="1951287" y="268067"/>
                    <a:pt x="1951232" y="268670"/>
                  </a:cubicBezTo>
                  <a:close/>
                  <a:moveTo>
                    <a:pt x="1938780" y="293793"/>
                  </a:moveTo>
                  <a:cubicBezTo>
                    <a:pt x="1938177" y="294341"/>
                    <a:pt x="1937574" y="294945"/>
                    <a:pt x="1936915" y="295493"/>
                  </a:cubicBezTo>
                  <a:cubicBezTo>
                    <a:pt x="1936915" y="295493"/>
                    <a:pt x="1936915" y="295493"/>
                    <a:pt x="1936915" y="295493"/>
                  </a:cubicBezTo>
                  <a:cubicBezTo>
                    <a:pt x="1936806" y="295000"/>
                    <a:pt x="1936476" y="294506"/>
                    <a:pt x="1936038" y="294012"/>
                  </a:cubicBezTo>
                  <a:cubicBezTo>
                    <a:pt x="1936641" y="293573"/>
                    <a:pt x="1937245" y="293135"/>
                    <a:pt x="1937793" y="292696"/>
                  </a:cubicBezTo>
                  <a:cubicBezTo>
                    <a:pt x="1938122" y="293080"/>
                    <a:pt x="1938506" y="293464"/>
                    <a:pt x="1938780" y="293848"/>
                  </a:cubicBezTo>
                  <a:close/>
                  <a:moveTo>
                    <a:pt x="1936641" y="264611"/>
                  </a:moveTo>
                  <a:cubicBezTo>
                    <a:pt x="1937190" y="264337"/>
                    <a:pt x="1937848" y="264117"/>
                    <a:pt x="1938342" y="263843"/>
                  </a:cubicBezTo>
                  <a:cubicBezTo>
                    <a:pt x="1938122" y="264062"/>
                    <a:pt x="1937903" y="264227"/>
                    <a:pt x="1937629" y="264446"/>
                  </a:cubicBezTo>
                  <a:cubicBezTo>
                    <a:pt x="1937299" y="264501"/>
                    <a:pt x="1936970" y="264556"/>
                    <a:pt x="1936586" y="264611"/>
                  </a:cubicBezTo>
                  <a:close/>
                  <a:moveTo>
                    <a:pt x="1939878" y="199171"/>
                  </a:moveTo>
                  <a:cubicBezTo>
                    <a:pt x="1940426" y="200159"/>
                    <a:pt x="1941029" y="201146"/>
                    <a:pt x="1941523" y="202133"/>
                  </a:cubicBezTo>
                  <a:cubicBezTo>
                    <a:pt x="1939439" y="205370"/>
                    <a:pt x="1936751" y="208551"/>
                    <a:pt x="1933953" y="211733"/>
                  </a:cubicBezTo>
                  <a:cubicBezTo>
                    <a:pt x="1936093" y="207564"/>
                    <a:pt x="1938122" y="203340"/>
                    <a:pt x="1939878" y="199171"/>
                  </a:cubicBezTo>
                  <a:close/>
                  <a:moveTo>
                    <a:pt x="1927206" y="284907"/>
                  </a:moveTo>
                  <a:cubicBezTo>
                    <a:pt x="1927810" y="284632"/>
                    <a:pt x="1928413" y="284358"/>
                    <a:pt x="1929017" y="284084"/>
                  </a:cubicBezTo>
                  <a:cubicBezTo>
                    <a:pt x="1929126" y="284194"/>
                    <a:pt x="1929291" y="284303"/>
                    <a:pt x="1929401" y="284413"/>
                  </a:cubicBezTo>
                  <a:cubicBezTo>
                    <a:pt x="1928633" y="284578"/>
                    <a:pt x="1927919" y="284742"/>
                    <a:pt x="1927206" y="284907"/>
                  </a:cubicBezTo>
                  <a:close/>
                  <a:moveTo>
                    <a:pt x="1930607" y="283261"/>
                  </a:moveTo>
                  <a:cubicBezTo>
                    <a:pt x="1932417" y="282329"/>
                    <a:pt x="1934118" y="281451"/>
                    <a:pt x="1935654" y="280518"/>
                  </a:cubicBezTo>
                  <a:cubicBezTo>
                    <a:pt x="1936147" y="281177"/>
                    <a:pt x="1936641" y="281780"/>
                    <a:pt x="1937135" y="282438"/>
                  </a:cubicBezTo>
                  <a:cubicBezTo>
                    <a:pt x="1935270" y="282932"/>
                    <a:pt x="1933295" y="283426"/>
                    <a:pt x="1931375" y="283919"/>
                  </a:cubicBezTo>
                  <a:cubicBezTo>
                    <a:pt x="1931156" y="283700"/>
                    <a:pt x="1930882" y="283480"/>
                    <a:pt x="1930662" y="283261"/>
                  </a:cubicBezTo>
                  <a:close/>
                  <a:moveTo>
                    <a:pt x="1983047" y="771398"/>
                  </a:moveTo>
                  <a:cubicBezTo>
                    <a:pt x="1970650" y="757850"/>
                    <a:pt x="1956333" y="745288"/>
                    <a:pt x="1935544" y="733934"/>
                  </a:cubicBezTo>
                  <a:lnTo>
                    <a:pt x="1954633" y="733769"/>
                  </a:lnTo>
                  <a:cubicBezTo>
                    <a:pt x="1956937" y="734482"/>
                    <a:pt x="1959131" y="735250"/>
                    <a:pt x="1961051" y="736347"/>
                  </a:cubicBezTo>
                  <a:cubicBezTo>
                    <a:pt x="1970211" y="741558"/>
                    <a:pt x="1973996" y="749073"/>
                    <a:pt x="1976903" y="755162"/>
                  </a:cubicBezTo>
                  <a:cubicBezTo>
                    <a:pt x="1978768" y="759001"/>
                    <a:pt x="1983760" y="768601"/>
                    <a:pt x="1988861" y="778529"/>
                  </a:cubicBezTo>
                  <a:cubicBezTo>
                    <a:pt x="1987051" y="776116"/>
                    <a:pt x="1985131" y="773757"/>
                    <a:pt x="1982937" y="771398"/>
                  </a:cubicBezTo>
                  <a:close/>
                  <a:moveTo>
                    <a:pt x="1988313" y="744520"/>
                  </a:moveTo>
                  <a:cubicBezTo>
                    <a:pt x="1988258" y="745453"/>
                    <a:pt x="1987545" y="746714"/>
                    <a:pt x="1986722" y="748140"/>
                  </a:cubicBezTo>
                  <a:cubicBezTo>
                    <a:pt x="1986448" y="747373"/>
                    <a:pt x="1986173" y="746714"/>
                    <a:pt x="1985954" y="746166"/>
                  </a:cubicBezTo>
                  <a:cubicBezTo>
                    <a:pt x="1984473" y="742765"/>
                    <a:pt x="1982608" y="739364"/>
                    <a:pt x="1983540" y="736018"/>
                  </a:cubicBezTo>
                  <a:cubicBezTo>
                    <a:pt x="1983760" y="735195"/>
                    <a:pt x="1983979" y="734372"/>
                    <a:pt x="1984199" y="733604"/>
                  </a:cubicBezTo>
                  <a:lnTo>
                    <a:pt x="1988916" y="733604"/>
                  </a:lnTo>
                  <a:cubicBezTo>
                    <a:pt x="1989190" y="737170"/>
                    <a:pt x="1988532" y="740845"/>
                    <a:pt x="1988313" y="744575"/>
                  </a:cubicBezTo>
                  <a:close/>
                  <a:moveTo>
                    <a:pt x="1996650" y="778529"/>
                  </a:moveTo>
                  <a:cubicBezTo>
                    <a:pt x="1994621" y="771782"/>
                    <a:pt x="1992427" y="764871"/>
                    <a:pt x="1990507" y="759001"/>
                  </a:cubicBezTo>
                  <a:lnTo>
                    <a:pt x="1994566" y="760757"/>
                  </a:lnTo>
                  <a:cubicBezTo>
                    <a:pt x="1994840" y="756643"/>
                    <a:pt x="1995224" y="752584"/>
                    <a:pt x="1995608" y="748524"/>
                  </a:cubicBezTo>
                  <a:lnTo>
                    <a:pt x="1998241" y="747537"/>
                  </a:lnTo>
                  <a:cubicBezTo>
                    <a:pt x="1997473" y="757904"/>
                    <a:pt x="1996596" y="768217"/>
                    <a:pt x="1996596" y="778584"/>
                  </a:cubicBezTo>
                  <a:close/>
                  <a:moveTo>
                    <a:pt x="1997034" y="735469"/>
                  </a:moveTo>
                  <a:cubicBezTo>
                    <a:pt x="1997089" y="734811"/>
                    <a:pt x="1997199" y="734153"/>
                    <a:pt x="1997254" y="733440"/>
                  </a:cubicBezTo>
                  <a:lnTo>
                    <a:pt x="1998570" y="733440"/>
                  </a:lnTo>
                  <a:cubicBezTo>
                    <a:pt x="1998076" y="734098"/>
                    <a:pt x="1997528" y="734756"/>
                    <a:pt x="1997034" y="735469"/>
                  </a:cubicBezTo>
                  <a:close/>
                  <a:moveTo>
                    <a:pt x="1991823" y="226049"/>
                  </a:moveTo>
                  <a:cubicBezTo>
                    <a:pt x="1993853" y="224184"/>
                    <a:pt x="1995992" y="222264"/>
                    <a:pt x="1998241" y="220454"/>
                  </a:cubicBezTo>
                  <a:cubicBezTo>
                    <a:pt x="1999503" y="219357"/>
                    <a:pt x="2000819" y="218370"/>
                    <a:pt x="2002190" y="217273"/>
                  </a:cubicBezTo>
                  <a:cubicBezTo>
                    <a:pt x="2003233" y="218480"/>
                    <a:pt x="2004220" y="219631"/>
                    <a:pt x="2005098" y="220838"/>
                  </a:cubicBezTo>
                  <a:cubicBezTo>
                    <a:pt x="2007127" y="223362"/>
                    <a:pt x="2008937" y="225940"/>
                    <a:pt x="2010473" y="228518"/>
                  </a:cubicBezTo>
                  <a:cubicBezTo>
                    <a:pt x="2013655" y="233674"/>
                    <a:pt x="2016343" y="238885"/>
                    <a:pt x="2018756" y="244096"/>
                  </a:cubicBezTo>
                  <a:cubicBezTo>
                    <a:pt x="2021334" y="249307"/>
                    <a:pt x="2023309" y="254628"/>
                    <a:pt x="2026929" y="259839"/>
                  </a:cubicBezTo>
                  <a:cubicBezTo>
                    <a:pt x="2027094" y="260113"/>
                    <a:pt x="2027368" y="260332"/>
                    <a:pt x="2027533" y="260607"/>
                  </a:cubicBezTo>
                  <a:cubicBezTo>
                    <a:pt x="2027313" y="260552"/>
                    <a:pt x="2027094" y="260442"/>
                    <a:pt x="2026874" y="260387"/>
                  </a:cubicBezTo>
                  <a:cubicBezTo>
                    <a:pt x="2021170" y="267518"/>
                    <a:pt x="2033512" y="275801"/>
                    <a:pt x="2044372" y="280683"/>
                  </a:cubicBezTo>
                  <a:cubicBezTo>
                    <a:pt x="2043605" y="281725"/>
                    <a:pt x="2042837" y="282712"/>
                    <a:pt x="2042069" y="283700"/>
                  </a:cubicBezTo>
                  <a:cubicBezTo>
                    <a:pt x="2041849" y="283700"/>
                    <a:pt x="2041575" y="283590"/>
                    <a:pt x="2041356" y="283535"/>
                  </a:cubicBezTo>
                  <a:cubicBezTo>
                    <a:pt x="2040368" y="282658"/>
                    <a:pt x="2039381" y="281725"/>
                    <a:pt x="2038229" y="280847"/>
                  </a:cubicBezTo>
                  <a:lnTo>
                    <a:pt x="2038229" y="280847"/>
                  </a:lnTo>
                  <a:cubicBezTo>
                    <a:pt x="2038229" y="280847"/>
                    <a:pt x="2038229" y="280847"/>
                    <a:pt x="2038229" y="280847"/>
                  </a:cubicBezTo>
                  <a:cubicBezTo>
                    <a:pt x="2036309" y="279970"/>
                    <a:pt x="2035047" y="278818"/>
                    <a:pt x="2033896" y="277666"/>
                  </a:cubicBezTo>
                  <a:cubicBezTo>
                    <a:pt x="2034828" y="278818"/>
                    <a:pt x="2035870" y="280025"/>
                    <a:pt x="2037735" y="281012"/>
                  </a:cubicBezTo>
                  <a:lnTo>
                    <a:pt x="2037735" y="281012"/>
                  </a:lnTo>
                  <a:cubicBezTo>
                    <a:pt x="2038558" y="281725"/>
                    <a:pt x="2039216" y="282438"/>
                    <a:pt x="2039874" y="283206"/>
                  </a:cubicBezTo>
                  <a:cubicBezTo>
                    <a:pt x="2037955" y="282712"/>
                    <a:pt x="2036090" y="282164"/>
                    <a:pt x="2034389" y="281506"/>
                  </a:cubicBezTo>
                  <a:cubicBezTo>
                    <a:pt x="2034718" y="283919"/>
                    <a:pt x="2036145" y="286497"/>
                    <a:pt x="2038229" y="289021"/>
                  </a:cubicBezTo>
                  <a:cubicBezTo>
                    <a:pt x="2037351" y="290227"/>
                    <a:pt x="2036419" y="291379"/>
                    <a:pt x="2035541" y="292586"/>
                  </a:cubicBezTo>
                  <a:cubicBezTo>
                    <a:pt x="2023693" y="270096"/>
                    <a:pt x="2009321" y="247881"/>
                    <a:pt x="1991988" y="226049"/>
                  </a:cubicBezTo>
                  <a:close/>
                  <a:moveTo>
                    <a:pt x="2026106" y="748524"/>
                  </a:moveTo>
                  <a:cubicBezTo>
                    <a:pt x="2025942" y="746605"/>
                    <a:pt x="2025777" y="744740"/>
                    <a:pt x="2025558" y="742820"/>
                  </a:cubicBezTo>
                  <a:cubicBezTo>
                    <a:pt x="2025338" y="741284"/>
                    <a:pt x="2024845" y="739090"/>
                    <a:pt x="2024132" y="736457"/>
                  </a:cubicBezTo>
                  <a:cubicBezTo>
                    <a:pt x="2024461" y="736292"/>
                    <a:pt x="2024790" y="736128"/>
                    <a:pt x="2025119" y="735963"/>
                  </a:cubicBezTo>
                  <a:cubicBezTo>
                    <a:pt x="2025229" y="736621"/>
                    <a:pt x="2025393" y="737280"/>
                    <a:pt x="2025393" y="737773"/>
                  </a:cubicBezTo>
                  <a:cubicBezTo>
                    <a:pt x="2025393" y="740790"/>
                    <a:pt x="2025997" y="743972"/>
                    <a:pt x="2028410" y="746714"/>
                  </a:cubicBezTo>
                  <a:cubicBezTo>
                    <a:pt x="2030001" y="748470"/>
                    <a:pt x="2032305" y="750005"/>
                    <a:pt x="2035047" y="751377"/>
                  </a:cubicBezTo>
                  <a:cubicBezTo>
                    <a:pt x="2031592" y="750389"/>
                    <a:pt x="2028465" y="749457"/>
                    <a:pt x="2026052" y="748470"/>
                  </a:cubicBezTo>
                  <a:close/>
                  <a:moveTo>
                    <a:pt x="2027862" y="755765"/>
                  </a:moveTo>
                  <a:cubicBezTo>
                    <a:pt x="2027368" y="755601"/>
                    <a:pt x="2026874" y="755436"/>
                    <a:pt x="2026381" y="755217"/>
                  </a:cubicBezTo>
                  <a:cubicBezTo>
                    <a:pt x="2026381" y="754065"/>
                    <a:pt x="2026381" y="752858"/>
                    <a:pt x="2026326" y="751706"/>
                  </a:cubicBezTo>
                  <a:cubicBezTo>
                    <a:pt x="2026765" y="753022"/>
                    <a:pt x="2027203" y="754449"/>
                    <a:pt x="2027862" y="755765"/>
                  </a:cubicBezTo>
                  <a:close/>
                  <a:moveTo>
                    <a:pt x="2024625" y="815006"/>
                  </a:moveTo>
                  <a:cubicBezTo>
                    <a:pt x="2017001" y="821260"/>
                    <a:pt x="2011132" y="827952"/>
                    <a:pt x="2007840" y="835137"/>
                  </a:cubicBezTo>
                  <a:cubicBezTo>
                    <a:pt x="2007237" y="828555"/>
                    <a:pt x="2006469" y="821973"/>
                    <a:pt x="2005153" y="815390"/>
                  </a:cubicBezTo>
                  <a:cubicBezTo>
                    <a:pt x="2007237" y="812099"/>
                    <a:pt x="2009870" y="806614"/>
                    <a:pt x="2010528" y="805243"/>
                  </a:cubicBezTo>
                  <a:cubicBezTo>
                    <a:pt x="2021170" y="791091"/>
                    <a:pt x="2025613" y="776225"/>
                    <a:pt x="2026326" y="761415"/>
                  </a:cubicBezTo>
                  <a:cubicBezTo>
                    <a:pt x="2026381" y="761415"/>
                    <a:pt x="2026436" y="761470"/>
                    <a:pt x="2026490" y="761525"/>
                  </a:cubicBezTo>
                  <a:cubicBezTo>
                    <a:pt x="2030550" y="764980"/>
                    <a:pt x="2036693" y="766900"/>
                    <a:pt x="2038942" y="770740"/>
                  </a:cubicBezTo>
                  <a:cubicBezTo>
                    <a:pt x="2042453" y="777048"/>
                    <a:pt x="2038887" y="784618"/>
                    <a:pt x="2035870" y="790761"/>
                  </a:cubicBezTo>
                  <a:cubicBezTo>
                    <a:pt x="2033950" y="794711"/>
                    <a:pt x="2029343" y="804804"/>
                    <a:pt x="2024680" y="815006"/>
                  </a:cubicBezTo>
                  <a:close/>
                  <a:moveTo>
                    <a:pt x="2048102" y="799593"/>
                  </a:moveTo>
                  <a:cubicBezTo>
                    <a:pt x="2045031" y="801238"/>
                    <a:pt x="2042069" y="802994"/>
                    <a:pt x="2039216" y="804749"/>
                  </a:cubicBezTo>
                  <a:cubicBezTo>
                    <a:pt x="2045305" y="795534"/>
                    <a:pt x="2050516" y="787360"/>
                    <a:pt x="2052436" y="783795"/>
                  </a:cubicBezTo>
                  <a:cubicBezTo>
                    <a:pt x="2054246" y="780394"/>
                    <a:pt x="2055727" y="776938"/>
                    <a:pt x="2059731" y="773976"/>
                  </a:cubicBezTo>
                  <a:cubicBezTo>
                    <a:pt x="2063132" y="771234"/>
                    <a:pt x="2066588" y="768985"/>
                    <a:pt x="2071799" y="766845"/>
                  </a:cubicBezTo>
                  <a:cubicBezTo>
                    <a:pt x="2072457" y="766571"/>
                    <a:pt x="2073061" y="766297"/>
                    <a:pt x="2073664" y="766023"/>
                  </a:cubicBezTo>
                  <a:cubicBezTo>
                    <a:pt x="2080575" y="770904"/>
                    <a:pt x="2087377" y="775841"/>
                    <a:pt x="2094179" y="780778"/>
                  </a:cubicBezTo>
                  <a:cubicBezTo>
                    <a:pt x="2074432" y="787635"/>
                    <a:pt x="2054410" y="796192"/>
                    <a:pt x="2048048" y="799593"/>
                  </a:cubicBezTo>
                  <a:close/>
                  <a:moveTo>
                    <a:pt x="2117382" y="758782"/>
                  </a:moveTo>
                  <a:cubicBezTo>
                    <a:pt x="2112829" y="756423"/>
                    <a:pt x="2103449" y="752309"/>
                    <a:pt x="2091656" y="747647"/>
                  </a:cubicBezTo>
                  <a:cubicBezTo>
                    <a:pt x="2094124" y="744904"/>
                    <a:pt x="2095550" y="741997"/>
                    <a:pt x="2095331" y="739419"/>
                  </a:cubicBezTo>
                  <a:cubicBezTo>
                    <a:pt x="2091217" y="741339"/>
                    <a:pt x="2085896" y="742381"/>
                    <a:pt x="2080301" y="743259"/>
                  </a:cubicBezTo>
                  <a:cubicBezTo>
                    <a:pt x="2080137" y="743204"/>
                    <a:pt x="2079972" y="743149"/>
                    <a:pt x="2079862" y="743094"/>
                  </a:cubicBezTo>
                  <a:cubicBezTo>
                    <a:pt x="2082989" y="741778"/>
                    <a:pt x="2085786" y="740406"/>
                    <a:pt x="2087981" y="739309"/>
                  </a:cubicBezTo>
                  <a:cubicBezTo>
                    <a:pt x="2091217" y="737554"/>
                    <a:pt x="2094563" y="735195"/>
                    <a:pt x="2096757" y="732727"/>
                  </a:cubicBezTo>
                  <a:lnTo>
                    <a:pt x="2108770" y="732617"/>
                  </a:lnTo>
                  <a:cubicBezTo>
                    <a:pt x="2109483" y="733879"/>
                    <a:pt x="2110141" y="735140"/>
                    <a:pt x="2110854" y="736402"/>
                  </a:cubicBezTo>
                  <a:cubicBezTo>
                    <a:pt x="2113652" y="741339"/>
                    <a:pt x="2121222" y="752913"/>
                    <a:pt x="2130053" y="765858"/>
                  </a:cubicBezTo>
                  <a:cubicBezTo>
                    <a:pt x="2125994" y="763445"/>
                    <a:pt x="2121715" y="761086"/>
                    <a:pt x="2117382" y="758782"/>
                  </a:cubicBezTo>
                  <a:close/>
                  <a:moveTo>
                    <a:pt x="2176513" y="797015"/>
                  </a:moveTo>
                  <a:cubicBezTo>
                    <a:pt x="2176513" y="797015"/>
                    <a:pt x="2176513" y="797015"/>
                    <a:pt x="2176513" y="797015"/>
                  </a:cubicBezTo>
                  <a:cubicBezTo>
                    <a:pt x="2176513" y="797015"/>
                    <a:pt x="2176513" y="797015"/>
                    <a:pt x="2176513" y="797015"/>
                  </a:cubicBezTo>
                  <a:cubicBezTo>
                    <a:pt x="2176075" y="800799"/>
                    <a:pt x="2175746" y="804639"/>
                    <a:pt x="2175471" y="808424"/>
                  </a:cubicBezTo>
                  <a:cubicBezTo>
                    <a:pt x="2170589" y="798221"/>
                    <a:pt x="2162087" y="788787"/>
                    <a:pt x="2151116" y="780120"/>
                  </a:cubicBezTo>
                  <a:cubicBezTo>
                    <a:pt x="2144315" y="765694"/>
                    <a:pt x="2137568" y="751541"/>
                    <a:pt x="2134770" y="746001"/>
                  </a:cubicBezTo>
                  <a:cubicBezTo>
                    <a:pt x="2132631" y="741832"/>
                    <a:pt x="2130382" y="737170"/>
                    <a:pt x="2129066" y="732507"/>
                  </a:cubicBezTo>
                  <a:lnTo>
                    <a:pt x="2152981" y="732343"/>
                  </a:lnTo>
                  <a:cubicBezTo>
                    <a:pt x="2156766" y="743807"/>
                    <a:pt x="2162581" y="755107"/>
                    <a:pt x="2171083" y="766078"/>
                  </a:cubicBezTo>
                  <a:cubicBezTo>
                    <a:pt x="2172070" y="768052"/>
                    <a:pt x="2175855" y="775786"/>
                    <a:pt x="2178927" y="780394"/>
                  </a:cubicBezTo>
                  <a:cubicBezTo>
                    <a:pt x="2177885" y="785934"/>
                    <a:pt x="2177172" y="791420"/>
                    <a:pt x="2176568" y="797015"/>
                  </a:cubicBezTo>
                  <a:close/>
                  <a:moveTo>
                    <a:pt x="2193298" y="220948"/>
                  </a:moveTo>
                  <a:cubicBezTo>
                    <a:pt x="2194505" y="222100"/>
                    <a:pt x="2195931" y="223252"/>
                    <a:pt x="2197412" y="224459"/>
                  </a:cubicBezTo>
                  <a:cubicBezTo>
                    <a:pt x="2196480" y="224184"/>
                    <a:pt x="2195493" y="223855"/>
                    <a:pt x="2194615" y="223581"/>
                  </a:cubicBezTo>
                  <a:cubicBezTo>
                    <a:pt x="2194176" y="222703"/>
                    <a:pt x="2193737" y="221826"/>
                    <a:pt x="2193298" y="220948"/>
                  </a:cubicBezTo>
                  <a:close/>
                  <a:moveTo>
                    <a:pt x="2196535" y="329667"/>
                  </a:moveTo>
                  <a:cubicBezTo>
                    <a:pt x="2198235" y="324017"/>
                    <a:pt x="2199936" y="318422"/>
                    <a:pt x="2201472" y="313375"/>
                  </a:cubicBezTo>
                  <a:cubicBezTo>
                    <a:pt x="2201581" y="315844"/>
                    <a:pt x="2201691" y="318312"/>
                    <a:pt x="2201801" y="320835"/>
                  </a:cubicBezTo>
                  <a:cubicBezTo>
                    <a:pt x="2199881" y="323797"/>
                    <a:pt x="2198126" y="326760"/>
                    <a:pt x="2196590" y="329722"/>
                  </a:cubicBezTo>
                  <a:close/>
                  <a:moveTo>
                    <a:pt x="2207725" y="251995"/>
                  </a:moveTo>
                  <a:cubicBezTo>
                    <a:pt x="2207725" y="251995"/>
                    <a:pt x="2207615" y="251720"/>
                    <a:pt x="2207560" y="251611"/>
                  </a:cubicBezTo>
                  <a:cubicBezTo>
                    <a:pt x="2207725" y="251611"/>
                    <a:pt x="2207834" y="251720"/>
                    <a:pt x="2207999" y="251720"/>
                  </a:cubicBezTo>
                  <a:cubicBezTo>
                    <a:pt x="2207889" y="251830"/>
                    <a:pt x="2207834" y="251885"/>
                    <a:pt x="2207725" y="251995"/>
                  </a:cubicBezTo>
                  <a:close/>
                  <a:moveTo>
                    <a:pt x="2264937" y="129179"/>
                  </a:moveTo>
                  <a:cubicBezTo>
                    <a:pt x="2265101" y="130276"/>
                    <a:pt x="2265211" y="131318"/>
                    <a:pt x="2265375" y="132415"/>
                  </a:cubicBezTo>
                  <a:cubicBezTo>
                    <a:pt x="2264662" y="132086"/>
                    <a:pt x="2263949" y="131757"/>
                    <a:pt x="2263236" y="131428"/>
                  </a:cubicBezTo>
                  <a:cubicBezTo>
                    <a:pt x="2263840" y="130715"/>
                    <a:pt x="2264333" y="129947"/>
                    <a:pt x="2264937" y="129234"/>
                  </a:cubicBezTo>
                  <a:close/>
                  <a:moveTo>
                    <a:pt x="2266143" y="141192"/>
                  </a:moveTo>
                  <a:cubicBezTo>
                    <a:pt x="2266143" y="143057"/>
                    <a:pt x="2266143" y="144922"/>
                    <a:pt x="2266034" y="146787"/>
                  </a:cubicBezTo>
                  <a:cubicBezTo>
                    <a:pt x="2265924" y="147006"/>
                    <a:pt x="2265759" y="147280"/>
                    <a:pt x="2265705" y="147500"/>
                  </a:cubicBezTo>
                  <a:cubicBezTo>
                    <a:pt x="2265705" y="147500"/>
                    <a:pt x="2265705" y="147500"/>
                    <a:pt x="2265705" y="147555"/>
                  </a:cubicBezTo>
                  <a:cubicBezTo>
                    <a:pt x="2264772" y="146787"/>
                    <a:pt x="2263894" y="145964"/>
                    <a:pt x="2263017" y="145196"/>
                  </a:cubicBezTo>
                  <a:cubicBezTo>
                    <a:pt x="2263949" y="143825"/>
                    <a:pt x="2264991" y="142508"/>
                    <a:pt x="2266143" y="141192"/>
                  </a:cubicBezTo>
                  <a:close/>
                  <a:moveTo>
                    <a:pt x="2265046" y="139491"/>
                  </a:moveTo>
                  <a:cubicBezTo>
                    <a:pt x="2263840" y="140972"/>
                    <a:pt x="2262742" y="142453"/>
                    <a:pt x="2261755" y="143989"/>
                  </a:cubicBezTo>
                  <a:cubicBezTo>
                    <a:pt x="2260987" y="143166"/>
                    <a:pt x="2260219" y="142398"/>
                    <a:pt x="2259616" y="141576"/>
                  </a:cubicBezTo>
                  <a:cubicBezTo>
                    <a:pt x="2256654" y="144154"/>
                    <a:pt x="2252649" y="146951"/>
                    <a:pt x="2248920" y="149749"/>
                  </a:cubicBezTo>
                  <a:cubicBezTo>
                    <a:pt x="2250455" y="147719"/>
                    <a:pt x="2252046" y="145635"/>
                    <a:pt x="2253637" y="143605"/>
                  </a:cubicBezTo>
                  <a:cubicBezTo>
                    <a:pt x="2255612" y="141027"/>
                    <a:pt x="2257696" y="138449"/>
                    <a:pt x="2259726" y="135926"/>
                  </a:cubicBezTo>
                  <a:cubicBezTo>
                    <a:pt x="2261536" y="137133"/>
                    <a:pt x="2263291" y="138339"/>
                    <a:pt x="2265046" y="139546"/>
                  </a:cubicBezTo>
                  <a:close/>
                  <a:moveTo>
                    <a:pt x="2257367" y="239543"/>
                  </a:moveTo>
                  <a:cubicBezTo>
                    <a:pt x="2257806" y="239982"/>
                    <a:pt x="2258244" y="240421"/>
                    <a:pt x="2258683" y="240860"/>
                  </a:cubicBezTo>
                  <a:cubicBezTo>
                    <a:pt x="2256434" y="241244"/>
                    <a:pt x="2254076" y="241628"/>
                    <a:pt x="2251552" y="241957"/>
                  </a:cubicBezTo>
                  <a:cubicBezTo>
                    <a:pt x="2251498" y="241847"/>
                    <a:pt x="2251388" y="241737"/>
                    <a:pt x="2251333" y="241628"/>
                  </a:cubicBezTo>
                  <a:cubicBezTo>
                    <a:pt x="2253418" y="240969"/>
                    <a:pt x="2255447" y="240311"/>
                    <a:pt x="2257312" y="239543"/>
                  </a:cubicBezTo>
                  <a:close/>
                  <a:moveTo>
                    <a:pt x="2256325" y="179315"/>
                  </a:moveTo>
                  <a:cubicBezTo>
                    <a:pt x="2256325" y="179315"/>
                    <a:pt x="2256379" y="179315"/>
                    <a:pt x="2256434" y="179315"/>
                  </a:cubicBezTo>
                  <a:cubicBezTo>
                    <a:pt x="2256434" y="179315"/>
                    <a:pt x="2256434" y="179315"/>
                    <a:pt x="2256379" y="179315"/>
                  </a:cubicBezTo>
                  <a:cubicBezTo>
                    <a:pt x="2256379" y="179315"/>
                    <a:pt x="2256379" y="179315"/>
                    <a:pt x="2256379" y="179260"/>
                  </a:cubicBezTo>
                  <a:close/>
                  <a:moveTo>
                    <a:pt x="2243050" y="128356"/>
                  </a:moveTo>
                  <a:cubicBezTo>
                    <a:pt x="2243324" y="127314"/>
                    <a:pt x="2243544" y="126272"/>
                    <a:pt x="2243763" y="125229"/>
                  </a:cubicBezTo>
                  <a:cubicBezTo>
                    <a:pt x="2248261" y="128192"/>
                    <a:pt x="2252704" y="131154"/>
                    <a:pt x="2257147" y="134116"/>
                  </a:cubicBezTo>
                  <a:cubicBezTo>
                    <a:pt x="2254844" y="137133"/>
                    <a:pt x="2252485" y="140149"/>
                    <a:pt x="2250291" y="143166"/>
                  </a:cubicBezTo>
                  <a:cubicBezTo>
                    <a:pt x="2249194" y="144647"/>
                    <a:pt x="2248097" y="146074"/>
                    <a:pt x="2247055" y="147555"/>
                  </a:cubicBezTo>
                  <a:cubicBezTo>
                    <a:pt x="2245354" y="143441"/>
                    <a:pt x="2243270" y="139327"/>
                    <a:pt x="2240637" y="135322"/>
                  </a:cubicBezTo>
                  <a:cubicBezTo>
                    <a:pt x="2241514" y="133019"/>
                    <a:pt x="2242392" y="130715"/>
                    <a:pt x="2243050" y="128356"/>
                  </a:cubicBezTo>
                  <a:close/>
                  <a:moveTo>
                    <a:pt x="2228350" y="159842"/>
                  </a:moveTo>
                  <a:cubicBezTo>
                    <a:pt x="2230653" y="156386"/>
                    <a:pt x="2232244" y="152875"/>
                    <a:pt x="2234164" y="149420"/>
                  </a:cubicBezTo>
                  <a:cubicBezTo>
                    <a:pt x="2236084" y="145525"/>
                    <a:pt x="2237949" y="141631"/>
                    <a:pt x="2239649" y="137681"/>
                  </a:cubicBezTo>
                  <a:cubicBezTo>
                    <a:pt x="2241789" y="142014"/>
                    <a:pt x="2243544" y="146348"/>
                    <a:pt x="2244915" y="150736"/>
                  </a:cubicBezTo>
                  <a:cubicBezTo>
                    <a:pt x="2244147" y="151888"/>
                    <a:pt x="2243324" y="153095"/>
                    <a:pt x="2242666" y="154247"/>
                  </a:cubicBezTo>
                  <a:cubicBezTo>
                    <a:pt x="2242282" y="154850"/>
                    <a:pt x="2242008" y="155508"/>
                    <a:pt x="2241624" y="156112"/>
                  </a:cubicBezTo>
                  <a:cubicBezTo>
                    <a:pt x="2239869" y="158141"/>
                    <a:pt x="2238662" y="160171"/>
                    <a:pt x="2238662" y="162200"/>
                  </a:cubicBezTo>
                  <a:cubicBezTo>
                    <a:pt x="2238662" y="162475"/>
                    <a:pt x="2238662" y="162804"/>
                    <a:pt x="2238717" y="163133"/>
                  </a:cubicBezTo>
                  <a:cubicBezTo>
                    <a:pt x="2238497" y="163956"/>
                    <a:pt x="2238278" y="164778"/>
                    <a:pt x="2238168" y="165656"/>
                  </a:cubicBezTo>
                  <a:cubicBezTo>
                    <a:pt x="2238113" y="166150"/>
                    <a:pt x="2238113" y="166589"/>
                    <a:pt x="2238059" y="167082"/>
                  </a:cubicBezTo>
                  <a:cubicBezTo>
                    <a:pt x="2235810" y="165711"/>
                    <a:pt x="2233835" y="164230"/>
                    <a:pt x="2232628" y="162530"/>
                  </a:cubicBezTo>
                  <a:cubicBezTo>
                    <a:pt x="2232025" y="161487"/>
                    <a:pt x="2231915" y="160390"/>
                    <a:pt x="2231805" y="159129"/>
                  </a:cubicBezTo>
                  <a:cubicBezTo>
                    <a:pt x="2230050" y="161378"/>
                    <a:pt x="2228295" y="163517"/>
                    <a:pt x="2226704" y="165601"/>
                  </a:cubicBezTo>
                  <a:cubicBezTo>
                    <a:pt x="2226320" y="165108"/>
                    <a:pt x="2225881" y="164669"/>
                    <a:pt x="2225497" y="164175"/>
                  </a:cubicBezTo>
                  <a:lnTo>
                    <a:pt x="2228350" y="159842"/>
                  </a:lnTo>
                  <a:close/>
                  <a:moveTo>
                    <a:pt x="2240143" y="168234"/>
                  </a:moveTo>
                  <a:cubicBezTo>
                    <a:pt x="2240143" y="168234"/>
                    <a:pt x="2239704" y="168015"/>
                    <a:pt x="2239485" y="167850"/>
                  </a:cubicBezTo>
                  <a:cubicBezTo>
                    <a:pt x="2239485" y="167631"/>
                    <a:pt x="2239594" y="167411"/>
                    <a:pt x="2239649" y="167192"/>
                  </a:cubicBezTo>
                  <a:cubicBezTo>
                    <a:pt x="2239759" y="167521"/>
                    <a:pt x="2239978" y="167850"/>
                    <a:pt x="2240143" y="168179"/>
                  </a:cubicBezTo>
                  <a:close/>
                  <a:moveTo>
                    <a:pt x="2216666" y="180521"/>
                  </a:moveTo>
                  <a:cubicBezTo>
                    <a:pt x="2217544" y="177011"/>
                    <a:pt x="2219354" y="173555"/>
                    <a:pt x="2221548" y="170154"/>
                  </a:cubicBezTo>
                  <a:lnTo>
                    <a:pt x="2224455" y="165766"/>
                  </a:lnTo>
                  <a:cubicBezTo>
                    <a:pt x="2224784" y="166260"/>
                    <a:pt x="2225168" y="166698"/>
                    <a:pt x="2225552" y="167192"/>
                  </a:cubicBezTo>
                  <a:cubicBezTo>
                    <a:pt x="2222206" y="171909"/>
                    <a:pt x="2220012" y="176462"/>
                    <a:pt x="2220780" y="181947"/>
                  </a:cubicBezTo>
                  <a:cubicBezTo>
                    <a:pt x="2221054" y="183758"/>
                    <a:pt x="2221658" y="185678"/>
                    <a:pt x="2222590" y="187652"/>
                  </a:cubicBezTo>
                  <a:cubicBezTo>
                    <a:pt x="2220341" y="186007"/>
                    <a:pt x="2218257" y="184416"/>
                    <a:pt x="2216282" y="182770"/>
                  </a:cubicBezTo>
                  <a:cubicBezTo>
                    <a:pt x="2216392" y="182002"/>
                    <a:pt x="2216501" y="181289"/>
                    <a:pt x="2216721" y="180521"/>
                  </a:cubicBezTo>
                  <a:close/>
                  <a:moveTo>
                    <a:pt x="2223797" y="292531"/>
                  </a:moveTo>
                  <a:cubicBezTo>
                    <a:pt x="2223632" y="292038"/>
                    <a:pt x="2223468" y="291599"/>
                    <a:pt x="2223303" y="291160"/>
                  </a:cubicBezTo>
                  <a:cubicBezTo>
                    <a:pt x="2221328" y="285400"/>
                    <a:pt x="2219079" y="279696"/>
                    <a:pt x="2216830" y="273936"/>
                  </a:cubicBezTo>
                  <a:cubicBezTo>
                    <a:pt x="2218641" y="271852"/>
                    <a:pt x="2220780" y="269877"/>
                    <a:pt x="2223358" y="268067"/>
                  </a:cubicBezTo>
                  <a:cubicBezTo>
                    <a:pt x="2227911" y="264995"/>
                    <a:pt x="2233725" y="263185"/>
                    <a:pt x="2239759" y="261265"/>
                  </a:cubicBezTo>
                  <a:cubicBezTo>
                    <a:pt x="2243434" y="263679"/>
                    <a:pt x="2247109" y="266092"/>
                    <a:pt x="2250675" y="268560"/>
                  </a:cubicBezTo>
                  <a:cubicBezTo>
                    <a:pt x="2240198" y="276295"/>
                    <a:pt x="2231421" y="284303"/>
                    <a:pt x="2223797" y="292586"/>
                  </a:cubicBezTo>
                  <a:close/>
                  <a:moveTo>
                    <a:pt x="2261755" y="260826"/>
                  </a:moveTo>
                  <a:cubicBezTo>
                    <a:pt x="2260164" y="261868"/>
                    <a:pt x="2258683" y="262911"/>
                    <a:pt x="2257147" y="263953"/>
                  </a:cubicBezTo>
                  <a:cubicBezTo>
                    <a:pt x="2256654" y="263788"/>
                    <a:pt x="2256160" y="263679"/>
                    <a:pt x="2255721" y="263514"/>
                  </a:cubicBezTo>
                  <a:cubicBezTo>
                    <a:pt x="2255721" y="263788"/>
                    <a:pt x="2255886" y="264117"/>
                    <a:pt x="2255941" y="264392"/>
                  </a:cubicBezTo>
                  <a:cubicBezTo>
                    <a:pt x="2252485" y="262636"/>
                    <a:pt x="2248974" y="260936"/>
                    <a:pt x="2245464" y="259290"/>
                  </a:cubicBezTo>
                  <a:cubicBezTo>
                    <a:pt x="2247000" y="258742"/>
                    <a:pt x="2248481" y="258138"/>
                    <a:pt x="2249962" y="257480"/>
                  </a:cubicBezTo>
                  <a:cubicBezTo>
                    <a:pt x="2251114" y="256987"/>
                    <a:pt x="2252430" y="256438"/>
                    <a:pt x="2253801" y="255834"/>
                  </a:cubicBezTo>
                  <a:cubicBezTo>
                    <a:pt x="2256160" y="257590"/>
                    <a:pt x="2258958" y="259290"/>
                    <a:pt x="2261810" y="260716"/>
                  </a:cubicBezTo>
                  <a:cubicBezTo>
                    <a:pt x="2261810" y="260716"/>
                    <a:pt x="2261755" y="260716"/>
                    <a:pt x="2261700" y="260771"/>
                  </a:cubicBezTo>
                  <a:close/>
                  <a:moveTo>
                    <a:pt x="2263840" y="246948"/>
                  </a:moveTo>
                  <a:cubicBezTo>
                    <a:pt x="2262139" y="246564"/>
                    <a:pt x="2260439" y="246126"/>
                    <a:pt x="2258793" y="245687"/>
                  </a:cubicBezTo>
                  <a:cubicBezTo>
                    <a:pt x="2259671" y="244919"/>
                    <a:pt x="2260548" y="244151"/>
                    <a:pt x="2261426" y="243383"/>
                  </a:cubicBezTo>
                  <a:cubicBezTo>
                    <a:pt x="2261810" y="243712"/>
                    <a:pt x="2262249" y="244096"/>
                    <a:pt x="2262633" y="244425"/>
                  </a:cubicBezTo>
                  <a:cubicBezTo>
                    <a:pt x="2263456" y="245083"/>
                    <a:pt x="2264333" y="245687"/>
                    <a:pt x="2265266" y="246290"/>
                  </a:cubicBezTo>
                  <a:cubicBezTo>
                    <a:pt x="2264827" y="246510"/>
                    <a:pt x="2264388" y="246784"/>
                    <a:pt x="2263894" y="247003"/>
                  </a:cubicBezTo>
                  <a:close/>
                  <a:moveTo>
                    <a:pt x="2266308" y="247497"/>
                  </a:moveTo>
                  <a:cubicBezTo>
                    <a:pt x="2266308" y="247497"/>
                    <a:pt x="2266418" y="247223"/>
                    <a:pt x="2266472" y="247113"/>
                  </a:cubicBezTo>
                  <a:cubicBezTo>
                    <a:pt x="2266911" y="247387"/>
                    <a:pt x="2267350" y="247607"/>
                    <a:pt x="2267789" y="247826"/>
                  </a:cubicBezTo>
                  <a:cubicBezTo>
                    <a:pt x="2267295" y="247716"/>
                    <a:pt x="2266801" y="247607"/>
                    <a:pt x="2266308" y="247497"/>
                  </a:cubicBezTo>
                  <a:close/>
                  <a:moveTo>
                    <a:pt x="2288962" y="129727"/>
                  </a:moveTo>
                  <a:cubicBezTo>
                    <a:pt x="2288633" y="131428"/>
                    <a:pt x="2288523" y="133128"/>
                    <a:pt x="2288359" y="134829"/>
                  </a:cubicBezTo>
                  <a:cubicBezTo>
                    <a:pt x="2284848" y="136090"/>
                    <a:pt x="2281338" y="137352"/>
                    <a:pt x="2278156" y="138668"/>
                  </a:cubicBezTo>
                  <a:cubicBezTo>
                    <a:pt x="2276017" y="137626"/>
                    <a:pt x="2273932" y="136529"/>
                    <a:pt x="2271793" y="135487"/>
                  </a:cubicBezTo>
                  <a:cubicBezTo>
                    <a:pt x="2272397" y="134884"/>
                    <a:pt x="2273055" y="134280"/>
                    <a:pt x="2273713" y="133732"/>
                  </a:cubicBezTo>
                  <a:cubicBezTo>
                    <a:pt x="2279198" y="128850"/>
                    <a:pt x="2285452" y="124023"/>
                    <a:pt x="2291485" y="119196"/>
                  </a:cubicBezTo>
                  <a:cubicBezTo>
                    <a:pt x="2290498" y="122706"/>
                    <a:pt x="2289675" y="126217"/>
                    <a:pt x="2289017" y="129727"/>
                  </a:cubicBezTo>
                  <a:close/>
                  <a:moveTo>
                    <a:pt x="2292528" y="217437"/>
                  </a:moveTo>
                  <a:cubicBezTo>
                    <a:pt x="2292528" y="217437"/>
                    <a:pt x="2292473" y="217437"/>
                    <a:pt x="2292418" y="217437"/>
                  </a:cubicBezTo>
                  <a:cubicBezTo>
                    <a:pt x="2292418" y="217437"/>
                    <a:pt x="2292473" y="217437"/>
                    <a:pt x="2292528" y="217437"/>
                  </a:cubicBezTo>
                  <a:cubicBezTo>
                    <a:pt x="2292528" y="217437"/>
                    <a:pt x="2292528" y="217437"/>
                    <a:pt x="2292528" y="217437"/>
                  </a:cubicBezTo>
                  <a:close/>
                  <a:moveTo>
                    <a:pt x="2419567" y="165272"/>
                  </a:moveTo>
                  <a:cubicBezTo>
                    <a:pt x="2417538" y="169167"/>
                    <a:pt x="2415508" y="173116"/>
                    <a:pt x="2414356" y="177120"/>
                  </a:cubicBezTo>
                  <a:cubicBezTo>
                    <a:pt x="2414301" y="177395"/>
                    <a:pt x="2414246" y="177669"/>
                    <a:pt x="2414192" y="177943"/>
                  </a:cubicBezTo>
                  <a:cubicBezTo>
                    <a:pt x="2414082" y="177833"/>
                    <a:pt x="2413917" y="177724"/>
                    <a:pt x="2413808" y="177614"/>
                  </a:cubicBezTo>
                  <a:cubicBezTo>
                    <a:pt x="2403440" y="182606"/>
                    <a:pt x="2404812" y="190504"/>
                    <a:pt x="2408871" y="196593"/>
                  </a:cubicBezTo>
                  <a:cubicBezTo>
                    <a:pt x="2401027" y="197910"/>
                    <a:pt x="2393347" y="199500"/>
                    <a:pt x="2385723" y="201365"/>
                  </a:cubicBezTo>
                  <a:cubicBezTo>
                    <a:pt x="2396748" y="189298"/>
                    <a:pt x="2408103" y="177230"/>
                    <a:pt x="2419567" y="165217"/>
                  </a:cubicBezTo>
                  <a:close/>
                  <a:moveTo>
                    <a:pt x="2396968" y="255834"/>
                  </a:moveTo>
                  <a:cubicBezTo>
                    <a:pt x="2398339" y="257590"/>
                    <a:pt x="2399656" y="259290"/>
                    <a:pt x="2400972" y="261046"/>
                  </a:cubicBezTo>
                  <a:cubicBezTo>
                    <a:pt x="2398778" y="262417"/>
                    <a:pt x="2396639" y="263843"/>
                    <a:pt x="2394554" y="265214"/>
                  </a:cubicBezTo>
                  <a:cubicBezTo>
                    <a:pt x="2394335" y="264392"/>
                    <a:pt x="2394061" y="263514"/>
                    <a:pt x="2393841" y="262691"/>
                  </a:cubicBezTo>
                  <a:cubicBezTo>
                    <a:pt x="2394883" y="260387"/>
                    <a:pt x="2395926" y="258138"/>
                    <a:pt x="2396968" y="255834"/>
                  </a:cubicBezTo>
                  <a:close/>
                  <a:moveTo>
                    <a:pt x="2393786" y="211733"/>
                  </a:moveTo>
                  <a:cubicBezTo>
                    <a:pt x="2394938" y="211239"/>
                    <a:pt x="2396090" y="210745"/>
                    <a:pt x="2397242" y="210307"/>
                  </a:cubicBezTo>
                  <a:cubicBezTo>
                    <a:pt x="2397461" y="212281"/>
                    <a:pt x="2398120" y="214256"/>
                    <a:pt x="2399107" y="216121"/>
                  </a:cubicBezTo>
                  <a:cubicBezTo>
                    <a:pt x="2397352" y="214640"/>
                    <a:pt x="2395596" y="213214"/>
                    <a:pt x="2393786" y="211733"/>
                  </a:cubicBezTo>
                  <a:close/>
                  <a:moveTo>
                    <a:pt x="2390605" y="248155"/>
                  </a:moveTo>
                  <a:cubicBezTo>
                    <a:pt x="2390824" y="248429"/>
                    <a:pt x="2391098" y="248704"/>
                    <a:pt x="2391318" y="249033"/>
                  </a:cubicBezTo>
                  <a:cubicBezTo>
                    <a:pt x="2391044" y="249417"/>
                    <a:pt x="2390715" y="249801"/>
                    <a:pt x="2390440" y="250240"/>
                  </a:cubicBezTo>
                  <a:cubicBezTo>
                    <a:pt x="2390276" y="249746"/>
                    <a:pt x="2390166" y="249197"/>
                    <a:pt x="2390056" y="248704"/>
                  </a:cubicBezTo>
                  <a:cubicBezTo>
                    <a:pt x="2390221" y="248539"/>
                    <a:pt x="2390440" y="248375"/>
                    <a:pt x="2390660" y="248210"/>
                  </a:cubicBezTo>
                  <a:close/>
                  <a:moveTo>
                    <a:pt x="2389947" y="248375"/>
                  </a:moveTo>
                  <a:cubicBezTo>
                    <a:pt x="2389782" y="247881"/>
                    <a:pt x="2389672" y="247387"/>
                    <a:pt x="2389508" y="246893"/>
                  </a:cubicBezTo>
                  <a:cubicBezTo>
                    <a:pt x="2389837" y="247277"/>
                    <a:pt x="2390111" y="247661"/>
                    <a:pt x="2390440" y="247991"/>
                  </a:cubicBezTo>
                  <a:cubicBezTo>
                    <a:pt x="2390276" y="248100"/>
                    <a:pt x="2390111" y="248265"/>
                    <a:pt x="2389947" y="248375"/>
                  </a:cubicBezTo>
                  <a:close/>
                  <a:moveTo>
                    <a:pt x="2366963" y="332519"/>
                  </a:moveTo>
                  <a:cubicBezTo>
                    <a:pt x="2367841" y="327473"/>
                    <a:pt x="2368828" y="322426"/>
                    <a:pt x="2370583" y="317435"/>
                  </a:cubicBezTo>
                  <a:cubicBezTo>
                    <a:pt x="2375246" y="326321"/>
                    <a:pt x="2381225" y="335042"/>
                    <a:pt x="2388685" y="343545"/>
                  </a:cubicBezTo>
                  <a:cubicBezTo>
                    <a:pt x="2386381" y="348207"/>
                    <a:pt x="2384187" y="353144"/>
                    <a:pt x="2382103" y="358135"/>
                  </a:cubicBezTo>
                  <a:cubicBezTo>
                    <a:pt x="2381883" y="358190"/>
                    <a:pt x="2381664" y="358300"/>
                    <a:pt x="2381444" y="358355"/>
                  </a:cubicBezTo>
                  <a:cubicBezTo>
                    <a:pt x="2379415" y="355832"/>
                    <a:pt x="2377385" y="353363"/>
                    <a:pt x="2375191" y="350895"/>
                  </a:cubicBezTo>
                  <a:cubicBezTo>
                    <a:pt x="2372119" y="347384"/>
                    <a:pt x="2368828" y="343874"/>
                    <a:pt x="2365372" y="340363"/>
                  </a:cubicBezTo>
                  <a:cubicBezTo>
                    <a:pt x="2365976" y="337730"/>
                    <a:pt x="2366470" y="335152"/>
                    <a:pt x="2366963" y="332519"/>
                  </a:cubicBezTo>
                  <a:close/>
                  <a:moveTo>
                    <a:pt x="2366963" y="403938"/>
                  </a:moveTo>
                  <a:cubicBezTo>
                    <a:pt x="2367183" y="404596"/>
                    <a:pt x="2367457" y="405309"/>
                    <a:pt x="2367676" y="405967"/>
                  </a:cubicBezTo>
                  <a:cubicBezTo>
                    <a:pt x="2367457" y="408052"/>
                    <a:pt x="2367292" y="410136"/>
                    <a:pt x="2367128" y="412221"/>
                  </a:cubicBezTo>
                  <a:cubicBezTo>
                    <a:pt x="2363727" y="413647"/>
                    <a:pt x="2359229" y="415073"/>
                    <a:pt x="2354402" y="416499"/>
                  </a:cubicBezTo>
                  <a:cubicBezTo>
                    <a:pt x="2358296" y="414415"/>
                    <a:pt x="2361588" y="412221"/>
                    <a:pt x="2363782" y="409697"/>
                  </a:cubicBezTo>
                  <a:cubicBezTo>
                    <a:pt x="2365318" y="407887"/>
                    <a:pt x="2366305" y="405912"/>
                    <a:pt x="2366963" y="403938"/>
                  </a:cubicBezTo>
                  <a:close/>
                  <a:moveTo>
                    <a:pt x="2366854" y="416883"/>
                  </a:moveTo>
                  <a:cubicBezTo>
                    <a:pt x="2366799" y="418529"/>
                    <a:pt x="2366744" y="420174"/>
                    <a:pt x="2366744" y="421820"/>
                  </a:cubicBezTo>
                  <a:cubicBezTo>
                    <a:pt x="2366086" y="422094"/>
                    <a:pt x="2365482" y="422313"/>
                    <a:pt x="2364769" y="422588"/>
                  </a:cubicBezTo>
                  <a:cubicBezTo>
                    <a:pt x="2365701" y="420723"/>
                    <a:pt x="2366305" y="418803"/>
                    <a:pt x="2366854" y="416938"/>
                  </a:cubicBezTo>
                  <a:close/>
                  <a:moveTo>
                    <a:pt x="2344309" y="307726"/>
                  </a:moveTo>
                  <a:cubicBezTo>
                    <a:pt x="2344364" y="306464"/>
                    <a:pt x="2344583" y="305257"/>
                    <a:pt x="2344967" y="303995"/>
                  </a:cubicBezTo>
                  <a:cubicBezTo>
                    <a:pt x="2346338" y="300320"/>
                    <a:pt x="2350343" y="297687"/>
                    <a:pt x="2354292" y="294780"/>
                  </a:cubicBezTo>
                  <a:cubicBezTo>
                    <a:pt x="2354292" y="294945"/>
                    <a:pt x="2354182" y="295109"/>
                    <a:pt x="2354128" y="295274"/>
                  </a:cubicBezTo>
                  <a:cubicBezTo>
                    <a:pt x="2353360" y="297742"/>
                    <a:pt x="2352482" y="300211"/>
                    <a:pt x="2351549" y="302679"/>
                  </a:cubicBezTo>
                  <a:lnTo>
                    <a:pt x="2350452" y="303502"/>
                  </a:lnTo>
                  <a:cubicBezTo>
                    <a:pt x="2348533" y="304928"/>
                    <a:pt x="2346503" y="306354"/>
                    <a:pt x="2344254" y="307726"/>
                  </a:cubicBezTo>
                  <a:close/>
                  <a:moveTo>
                    <a:pt x="2350398" y="305860"/>
                  </a:moveTo>
                  <a:cubicBezTo>
                    <a:pt x="2350014" y="306848"/>
                    <a:pt x="2349520" y="307890"/>
                    <a:pt x="2349136" y="308877"/>
                  </a:cubicBezTo>
                  <a:cubicBezTo>
                    <a:pt x="2347874" y="310797"/>
                    <a:pt x="2346558" y="312717"/>
                    <a:pt x="2345296" y="314692"/>
                  </a:cubicBezTo>
                  <a:cubicBezTo>
                    <a:pt x="2344748" y="312882"/>
                    <a:pt x="2344473" y="311181"/>
                    <a:pt x="2344364" y="309426"/>
                  </a:cubicBezTo>
                  <a:cubicBezTo>
                    <a:pt x="2346503" y="308274"/>
                    <a:pt x="2348478" y="307122"/>
                    <a:pt x="2350398" y="305915"/>
                  </a:cubicBezTo>
                  <a:close/>
                  <a:moveTo>
                    <a:pt x="2354237" y="256383"/>
                  </a:moveTo>
                  <a:cubicBezTo>
                    <a:pt x="2354073" y="254847"/>
                    <a:pt x="2354182" y="252763"/>
                    <a:pt x="2353908" y="250733"/>
                  </a:cubicBezTo>
                  <a:cubicBezTo>
                    <a:pt x="2354621" y="250130"/>
                    <a:pt x="2355334" y="249472"/>
                    <a:pt x="2356047" y="248868"/>
                  </a:cubicBezTo>
                  <a:cubicBezTo>
                    <a:pt x="2355499" y="255176"/>
                    <a:pt x="2355334" y="260387"/>
                    <a:pt x="2355554" y="263514"/>
                  </a:cubicBezTo>
                  <a:cubicBezTo>
                    <a:pt x="2355609" y="264392"/>
                    <a:pt x="2355718" y="265269"/>
                    <a:pt x="2355828" y="266202"/>
                  </a:cubicBezTo>
                  <a:cubicBezTo>
                    <a:pt x="2354786" y="267134"/>
                    <a:pt x="2353744" y="268067"/>
                    <a:pt x="2352756" y="268999"/>
                  </a:cubicBezTo>
                  <a:cubicBezTo>
                    <a:pt x="2355170" y="264995"/>
                    <a:pt x="2355170" y="260607"/>
                    <a:pt x="2354237" y="256383"/>
                  </a:cubicBezTo>
                  <a:close/>
                  <a:moveTo>
                    <a:pt x="2354512" y="270425"/>
                  </a:moveTo>
                  <a:cubicBezTo>
                    <a:pt x="2355005" y="269987"/>
                    <a:pt x="2355554" y="269548"/>
                    <a:pt x="2356102" y="269054"/>
                  </a:cubicBezTo>
                  <a:cubicBezTo>
                    <a:pt x="2356212" y="269932"/>
                    <a:pt x="2356322" y="270809"/>
                    <a:pt x="2356431" y="271687"/>
                  </a:cubicBezTo>
                  <a:cubicBezTo>
                    <a:pt x="2354566" y="272619"/>
                    <a:pt x="2352263" y="273552"/>
                    <a:pt x="2349794" y="274484"/>
                  </a:cubicBezTo>
                  <a:cubicBezTo>
                    <a:pt x="2351385" y="273113"/>
                    <a:pt x="2352976" y="271797"/>
                    <a:pt x="2354512" y="270425"/>
                  </a:cubicBezTo>
                  <a:close/>
                  <a:moveTo>
                    <a:pt x="2357090" y="276350"/>
                  </a:moveTo>
                  <a:cubicBezTo>
                    <a:pt x="2357364" y="277995"/>
                    <a:pt x="2357638" y="279641"/>
                    <a:pt x="2357967" y="281286"/>
                  </a:cubicBezTo>
                  <a:cubicBezTo>
                    <a:pt x="2357364" y="281561"/>
                    <a:pt x="2356761" y="281835"/>
                    <a:pt x="2356102" y="282109"/>
                  </a:cubicBezTo>
                  <a:cubicBezTo>
                    <a:pt x="2356706" y="280244"/>
                    <a:pt x="2356925" y="278269"/>
                    <a:pt x="2357090" y="276350"/>
                  </a:cubicBezTo>
                  <a:close/>
                  <a:moveTo>
                    <a:pt x="2359339" y="390663"/>
                  </a:moveTo>
                  <a:cubicBezTo>
                    <a:pt x="2359339" y="390663"/>
                    <a:pt x="2359668" y="390170"/>
                    <a:pt x="2359777" y="389895"/>
                  </a:cubicBezTo>
                  <a:cubicBezTo>
                    <a:pt x="2359942" y="390005"/>
                    <a:pt x="2360107" y="390060"/>
                    <a:pt x="2360271" y="390170"/>
                  </a:cubicBezTo>
                  <a:cubicBezTo>
                    <a:pt x="2359942" y="390334"/>
                    <a:pt x="2359613" y="390499"/>
                    <a:pt x="2359284" y="390663"/>
                  </a:cubicBezTo>
                  <a:close/>
                  <a:moveTo>
                    <a:pt x="2362575" y="334768"/>
                  </a:moveTo>
                  <a:cubicBezTo>
                    <a:pt x="2362465" y="335536"/>
                    <a:pt x="2362301" y="336304"/>
                    <a:pt x="2362191" y="337127"/>
                  </a:cubicBezTo>
                  <a:cubicBezTo>
                    <a:pt x="2362081" y="337017"/>
                    <a:pt x="2361972" y="336907"/>
                    <a:pt x="2361862" y="336798"/>
                  </a:cubicBezTo>
                  <a:cubicBezTo>
                    <a:pt x="2362081" y="336139"/>
                    <a:pt x="2362356" y="335481"/>
                    <a:pt x="2362575" y="334768"/>
                  </a:cubicBezTo>
                  <a:close/>
                  <a:moveTo>
                    <a:pt x="2360161" y="290886"/>
                  </a:moveTo>
                  <a:cubicBezTo>
                    <a:pt x="2360271" y="291215"/>
                    <a:pt x="2360326" y="291544"/>
                    <a:pt x="2360436" y="291873"/>
                  </a:cubicBezTo>
                  <a:cubicBezTo>
                    <a:pt x="2359613" y="293025"/>
                    <a:pt x="2358845" y="294177"/>
                    <a:pt x="2358022" y="295329"/>
                  </a:cubicBezTo>
                  <a:cubicBezTo>
                    <a:pt x="2358516" y="293957"/>
                    <a:pt x="2358955" y="292641"/>
                    <a:pt x="2359448" y="291270"/>
                  </a:cubicBezTo>
                  <a:cubicBezTo>
                    <a:pt x="2359668" y="291160"/>
                    <a:pt x="2359942" y="290995"/>
                    <a:pt x="2360161" y="290886"/>
                  </a:cubicBezTo>
                  <a:close/>
                  <a:moveTo>
                    <a:pt x="2356431" y="245028"/>
                  </a:moveTo>
                  <a:cubicBezTo>
                    <a:pt x="2355389" y="245961"/>
                    <a:pt x="2354237" y="246948"/>
                    <a:pt x="2353195" y="247881"/>
                  </a:cubicBezTo>
                  <a:cubicBezTo>
                    <a:pt x="2352701" y="246729"/>
                    <a:pt x="2351988" y="245687"/>
                    <a:pt x="2350836" y="244919"/>
                  </a:cubicBezTo>
                  <a:cubicBezTo>
                    <a:pt x="2349739" y="247003"/>
                    <a:pt x="2347436" y="248813"/>
                    <a:pt x="2344473" y="250514"/>
                  </a:cubicBezTo>
                  <a:cubicBezTo>
                    <a:pt x="2345022" y="249252"/>
                    <a:pt x="2345461" y="247881"/>
                    <a:pt x="2345845" y="246564"/>
                  </a:cubicBezTo>
                  <a:cubicBezTo>
                    <a:pt x="2349904" y="241792"/>
                    <a:pt x="2354018" y="237020"/>
                    <a:pt x="2358132" y="232303"/>
                  </a:cubicBezTo>
                  <a:cubicBezTo>
                    <a:pt x="2357419" y="236746"/>
                    <a:pt x="2356870" y="241079"/>
                    <a:pt x="2356431" y="245028"/>
                  </a:cubicBezTo>
                  <a:close/>
                  <a:moveTo>
                    <a:pt x="2339427" y="209429"/>
                  </a:moveTo>
                  <a:cubicBezTo>
                    <a:pt x="2340414" y="205589"/>
                    <a:pt x="2340634" y="201695"/>
                    <a:pt x="2340689" y="197855"/>
                  </a:cubicBezTo>
                  <a:cubicBezTo>
                    <a:pt x="2344254" y="200981"/>
                    <a:pt x="2347710" y="204163"/>
                    <a:pt x="2351111" y="207344"/>
                  </a:cubicBezTo>
                  <a:cubicBezTo>
                    <a:pt x="2347271" y="210526"/>
                    <a:pt x="2343486" y="213707"/>
                    <a:pt x="2339701" y="216889"/>
                  </a:cubicBezTo>
                  <a:cubicBezTo>
                    <a:pt x="2339701" y="216889"/>
                    <a:pt x="2339701" y="216889"/>
                    <a:pt x="2339701" y="216889"/>
                  </a:cubicBezTo>
                  <a:cubicBezTo>
                    <a:pt x="2339427" y="215188"/>
                    <a:pt x="2339098" y="213488"/>
                    <a:pt x="2338659" y="211842"/>
                  </a:cubicBezTo>
                  <a:cubicBezTo>
                    <a:pt x="2338933" y="211074"/>
                    <a:pt x="2339208" y="210252"/>
                    <a:pt x="2339427" y="209429"/>
                  </a:cubicBezTo>
                  <a:close/>
                  <a:moveTo>
                    <a:pt x="2336739" y="194454"/>
                  </a:moveTo>
                  <a:cubicBezTo>
                    <a:pt x="2336904" y="199446"/>
                    <a:pt x="2337013" y="204437"/>
                    <a:pt x="2336355" y="209374"/>
                  </a:cubicBezTo>
                  <a:cubicBezTo>
                    <a:pt x="2336081" y="211349"/>
                    <a:pt x="2335587" y="213269"/>
                    <a:pt x="2334984" y="215188"/>
                  </a:cubicBezTo>
                  <a:cubicBezTo>
                    <a:pt x="2333558" y="216176"/>
                    <a:pt x="2331967" y="217054"/>
                    <a:pt x="2330376" y="217931"/>
                  </a:cubicBezTo>
                  <a:cubicBezTo>
                    <a:pt x="2335203" y="212007"/>
                    <a:pt x="2333832" y="202517"/>
                    <a:pt x="2329937" y="196593"/>
                  </a:cubicBezTo>
                  <a:cubicBezTo>
                    <a:pt x="2327688" y="198623"/>
                    <a:pt x="2324288" y="200268"/>
                    <a:pt x="2320448" y="201804"/>
                  </a:cubicBezTo>
                  <a:cubicBezTo>
                    <a:pt x="2321929" y="200543"/>
                    <a:pt x="2323245" y="199226"/>
                    <a:pt x="2324233" y="197855"/>
                  </a:cubicBezTo>
                  <a:cubicBezTo>
                    <a:pt x="2326701" y="194509"/>
                    <a:pt x="2327743" y="190998"/>
                    <a:pt x="2328456" y="187543"/>
                  </a:cubicBezTo>
                  <a:cubicBezTo>
                    <a:pt x="2328456" y="187543"/>
                    <a:pt x="2328456" y="187488"/>
                    <a:pt x="2328456" y="187433"/>
                  </a:cubicBezTo>
                  <a:cubicBezTo>
                    <a:pt x="2331199" y="189737"/>
                    <a:pt x="2333942" y="192040"/>
                    <a:pt x="2336629" y="194344"/>
                  </a:cubicBezTo>
                  <a:close/>
                  <a:moveTo>
                    <a:pt x="2327908" y="165930"/>
                  </a:moveTo>
                  <a:cubicBezTo>
                    <a:pt x="2326646" y="165162"/>
                    <a:pt x="2325385" y="164395"/>
                    <a:pt x="2324123" y="163627"/>
                  </a:cubicBezTo>
                  <a:cubicBezTo>
                    <a:pt x="2326317" y="161378"/>
                    <a:pt x="2328566" y="159129"/>
                    <a:pt x="2330870" y="156880"/>
                  </a:cubicBezTo>
                  <a:cubicBezTo>
                    <a:pt x="2329608" y="159842"/>
                    <a:pt x="2328676" y="162913"/>
                    <a:pt x="2327908" y="165876"/>
                  </a:cubicBezTo>
                  <a:close/>
                  <a:moveTo>
                    <a:pt x="2324562" y="155783"/>
                  </a:moveTo>
                  <a:cubicBezTo>
                    <a:pt x="2324836" y="154027"/>
                    <a:pt x="2325056" y="152327"/>
                    <a:pt x="2325330" y="150626"/>
                  </a:cubicBezTo>
                  <a:cubicBezTo>
                    <a:pt x="2326372" y="149749"/>
                    <a:pt x="2327359" y="148816"/>
                    <a:pt x="2328402" y="147939"/>
                  </a:cubicBezTo>
                  <a:cubicBezTo>
                    <a:pt x="2331912" y="144812"/>
                    <a:pt x="2335587" y="141685"/>
                    <a:pt x="2339537" y="138668"/>
                  </a:cubicBezTo>
                  <a:cubicBezTo>
                    <a:pt x="2343870" y="135158"/>
                    <a:pt x="2348697" y="131757"/>
                    <a:pt x="2353798" y="128411"/>
                  </a:cubicBezTo>
                  <a:cubicBezTo>
                    <a:pt x="2350452" y="131044"/>
                    <a:pt x="2347436" y="133732"/>
                    <a:pt x="2344693" y="136474"/>
                  </a:cubicBezTo>
                  <a:cubicBezTo>
                    <a:pt x="2341566" y="139711"/>
                    <a:pt x="2338878" y="143002"/>
                    <a:pt x="2336575" y="146348"/>
                  </a:cubicBezTo>
                  <a:cubicBezTo>
                    <a:pt x="2335587" y="147829"/>
                    <a:pt x="2334710" y="149310"/>
                    <a:pt x="2333887" y="150736"/>
                  </a:cubicBezTo>
                  <a:cubicBezTo>
                    <a:pt x="2330212" y="153643"/>
                    <a:pt x="2326975" y="156605"/>
                    <a:pt x="2323904" y="159622"/>
                  </a:cubicBezTo>
                  <a:cubicBezTo>
                    <a:pt x="2324123" y="158361"/>
                    <a:pt x="2324342" y="157099"/>
                    <a:pt x="2324562" y="155838"/>
                  </a:cubicBezTo>
                  <a:close/>
                  <a:moveTo>
                    <a:pt x="2325768" y="185074"/>
                  </a:moveTo>
                  <a:lnTo>
                    <a:pt x="2325549" y="187543"/>
                  </a:lnTo>
                  <a:cubicBezTo>
                    <a:pt x="2325165" y="192644"/>
                    <a:pt x="2323410" y="197910"/>
                    <a:pt x="2318528" y="202627"/>
                  </a:cubicBezTo>
                  <a:cubicBezTo>
                    <a:pt x="2318363" y="202682"/>
                    <a:pt x="2318199" y="202737"/>
                    <a:pt x="2318034" y="202792"/>
                  </a:cubicBezTo>
                  <a:cubicBezTo>
                    <a:pt x="2319241" y="201640"/>
                    <a:pt x="2320228" y="200488"/>
                    <a:pt x="2320942" y="199226"/>
                  </a:cubicBezTo>
                  <a:cubicBezTo>
                    <a:pt x="2323136" y="194399"/>
                    <a:pt x="2320777" y="187488"/>
                    <a:pt x="2316334" y="182770"/>
                  </a:cubicBezTo>
                  <a:cubicBezTo>
                    <a:pt x="2317047" y="181509"/>
                    <a:pt x="2317815" y="180247"/>
                    <a:pt x="2318418" y="178985"/>
                  </a:cubicBezTo>
                  <a:cubicBezTo>
                    <a:pt x="2320887" y="181015"/>
                    <a:pt x="2323410" y="182990"/>
                    <a:pt x="2325823" y="185019"/>
                  </a:cubicBezTo>
                  <a:close/>
                  <a:moveTo>
                    <a:pt x="2315621" y="158690"/>
                  </a:moveTo>
                  <a:cubicBezTo>
                    <a:pt x="2316224" y="158251"/>
                    <a:pt x="2316773" y="157812"/>
                    <a:pt x="2317376" y="157373"/>
                  </a:cubicBezTo>
                  <a:cubicBezTo>
                    <a:pt x="2318583" y="156386"/>
                    <a:pt x="2319680" y="155453"/>
                    <a:pt x="2320832" y="154466"/>
                  </a:cubicBezTo>
                  <a:cubicBezTo>
                    <a:pt x="2320777" y="154905"/>
                    <a:pt x="2320722" y="155344"/>
                    <a:pt x="2320612" y="155728"/>
                  </a:cubicBezTo>
                  <a:cubicBezTo>
                    <a:pt x="2320393" y="157538"/>
                    <a:pt x="2320119" y="159348"/>
                    <a:pt x="2319844" y="161103"/>
                  </a:cubicBezTo>
                  <a:cubicBezTo>
                    <a:pt x="2318418" y="160281"/>
                    <a:pt x="2316992" y="159513"/>
                    <a:pt x="2315566" y="158690"/>
                  </a:cubicBezTo>
                  <a:close/>
                  <a:moveTo>
                    <a:pt x="2310574" y="150955"/>
                  </a:moveTo>
                  <a:cubicBezTo>
                    <a:pt x="2312604" y="149804"/>
                    <a:pt x="2314688" y="148652"/>
                    <a:pt x="2316608" y="147445"/>
                  </a:cubicBezTo>
                  <a:cubicBezTo>
                    <a:pt x="2318802" y="146074"/>
                    <a:pt x="2320832" y="144702"/>
                    <a:pt x="2322916" y="143276"/>
                  </a:cubicBezTo>
                  <a:cubicBezTo>
                    <a:pt x="2322368" y="145745"/>
                    <a:pt x="2321874" y="148213"/>
                    <a:pt x="2321490" y="150681"/>
                  </a:cubicBezTo>
                  <a:lnTo>
                    <a:pt x="2314743" y="156770"/>
                  </a:lnTo>
                  <a:cubicBezTo>
                    <a:pt x="2314469" y="157044"/>
                    <a:pt x="2314140" y="157318"/>
                    <a:pt x="2313811" y="157593"/>
                  </a:cubicBezTo>
                  <a:cubicBezTo>
                    <a:pt x="2312385" y="156770"/>
                    <a:pt x="2311013" y="156002"/>
                    <a:pt x="2309587" y="155234"/>
                  </a:cubicBezTo>
                  <a:cubicBezTo>
                    <a:pt x="2310190" y="153753"/>
                    <a:pt x="2310574" y="152327"/>
                    <a:pt x="2310629" y="150955"/>
                  </a:cubicBezTo>
                  <a:close/>
                  <a:moveTo>
                    <a:pt x="2297519" y="167960"/>
                  </a:moveTo>
                  <a:cubicBezTo>
                    <a:pt x="2298123" y="167631"/>
                    <a:pt x="2298781" y="167302"/>
                    <a:pt x="2299384" y="166973"/>
                  </a:cubicBezTo>
                  <a:cubicBezTo>
                    <a:pt x="2300043" y="166589"/>
                    <a:pt x="2300591" y="166095"/>
                    <a:pt x="2301194" y="165656"/>
                  </a:cubicBezTo>
                  <a:cubicBezTo>
                    <a:pt x="2301359" y="165766"/>
                    <a:pt x="2301524" y="165930"/>
                    <a:pt x="2301743" y="166040"/>
                  </a:cubicBezTo>
                  <a:cubicBezTo>
                    <a:pt x="2300481" y="166753"/>
                    <a:pt x="2299110" y="167411"/>
                    <a:pt x="2297684" y="168125"/>
                  </a:cubicBezTo>
                  <a:cubicBezTo>
                    <a:pt x="2297629" y="168125"/>
                    <a:pt x="2297574" y="168015"/>
                    <a:pt x="2297519" y="167960"/>
                  </a:cubicBezTo>
                  <a:close/>
                  <a:moveTo>
                    <a:pt x="2298671" y="168947"/>
                  </a:moveTo>
                  <a:cubicBezTo>
                    <a:pt x="2298671" y="168947"/>
                    <a:pt x="2298452" y="168783"/>
                    <a:pt x="2298342" y="168673"/>
                  </a:cubicBezTo>
                  <a:cubicBezTo>
                    <a:pt x="2299878" y="168070"/>
                    <a:pt x="2301304" y="167411"/>
                    <a:pt x="2302730" y="166753"/>
                  </a:cubicBezTo>
                  <a:cubicBezTo>
                    <a:pt x="2303224" y="167137"/>
                    <a:pt x="2303663" y="167466"/>
                    <a:pt x="2304157" y="167795"/>
                  </a:cubicBezTo>
                  <a:cubicBezTo>
                    <a:pt x="2302401" y="168234"/>
                    <a:pt x="2300591" y="168618"/>
                    <a:pt x="2298726" y="168947"/>
                  </a:cubicBezTo>
                  <a:close/>
                  <a:moveTo>
                    <a:pt x="2307887" y="170758"/>
                  </a:moveTo>
                  <a:cubicBezTo>
                    <a:pt x="2308764" y="171470"/>
                    <a:pt x="2309642" y="172184"/>
                    <a:pt x="2310519" y="172897"/>
                  </a:cubicBezTo>
                  <a:cubicBezTo>
                    <a:pt x="2308983" y="174378"/>
                    <a:pt x="2307338" y="175859"/>
                    <a:pt x="2305692" y="177395"/>
                  </a:cubicBezTo>
                  <a:cubicBezTo>
                    <a:pt x="2305363" y="176682"/>
                    <a:pt x="2304870" y="176023"/>
                    <a:pt x="2304431" y="175310"/>
                  </a:cubicBezTo>
                  <a:cubicBezTo>
                    <a:pt x="2305747" y="173774"/>
                    <a:pt x="2306954" y="172293"/>
                    <a:pt x="2307887" y="170812"/>
                  </a:cubicBezTo>
                  <a:close/>
                  <a:moveTo>
                    <a:pt x="2304979" y="186665"/>
                  </a:moveTo>
                  <a:cubicBezTo>
                    <a:pt x="2306570" y="184526"/>
                    <a:pt x="2307173" y="182222"/>
                    <a:pt x="2306625" y="179479"/>
                  </a:cubicBezTo>
                  <a:cubicBezTo>
                    <a:pt x="2306734" y="179424"/>
                    <a:pt x="2306789" y="179369"/>
                    <a:pt x="2306899" y="179315"/>
                  </a:cubicBezTo>
                  <a:cubicBezTo>
                    <a:pt x="2308983" y="177724"/>
                    <a:pt x="2310848" y="176133"/>
                    <a:pt x="2312714" y="174542"/>
                  </a:cubicBezTo>
                  <a:cubicBezTo>
                    <a:pt x="2313756" y="175365"/>
                    <a:pt x="2314798" y="176188"/>
                    <a:pt x="2315785" y="177011"/>
                  </a:cubicBezTo>
                  <a:cubicBezTo>
                    <a:pt x="2312823" y="179863"/>
                    <a:pt x="2310300" y="182770"/>
                    <a:pt x="2307832" y="185678"/>
                  </a:cubicBezTo>
                  <a:cubicBezTo>
                    <a:pt x="2306899" y="186007"/>
                    <a:pt x="2305967" y="186391"/>
                    <a:pt x="2304979" y="186720"/>
                  </a:cubicBezTo>
                  <a:close/>
                  <a:moveTo>
                    <a:pt x="2338824" y="740845"/>
                  </a:moveTo>
                  <a:cubicBezTo>
                    <a:pt x="2334764" y="738706"/>
                    <a:pt x="2326756" y="735195"/>
                    <a:pt x="2316663" y="731136"/>
                  </a:cubicBezTo>
                  <a:lnTo>
                    <a:pt x="2336959" y="730971"/>
                  </a:lnTo>
                  <a:cubicBezTo>
                    <a:pt x="2337068" y="729490"/>
                    <a:pt x="2337178" y="728010"/>
                    <a:pt x="2337233" y="726528"/>
                  </a:cubicBezTo>
                  <a:cubicBezTo>
                    <a:pt x="2340908" y="732288"/>
                    <a:pt x="2345955" y="739803"/>
                    <a:pt x="2351495" y="747921"/>
                  </a:cubicBezTo>
                  <a:cubicBezTo>
                    <a:pt x="2347436" y="745508"/>
                    <a:pt x="2343157" y="743149"/>
                    <a:pt x="2338824" y="740845"/>
                  </a:cubicBezTo>
                  <a:close/>
                  <a:moveTo>
                    <a:pt x="2397955" y="778968"/>
                  </a:moveTo>
                  <a:cubicBezTo>
                    <a:pt x="2397955" y="778968"/>
                    <a:pt x="2397955" y="779023"/>
                    <a:pt x="2397955" y="779078"/>
                  </a:cubicBezTo>
                  <a:cubicBezTo>
                    <a:pt x="2397955" y="779078"/>
                    <a:pt x="2397955" y="779078"/>
                    <a:pt x="2397955" y="779078"/>
                  </a:cubicBezTo>
                  <a:cubicBezTo>
                    <a:pt x="2397571" y="782917"/>
                    <a:pt x="2397187" y="786702"/>
                    <a:pt x="2396913" y="790487"/>
                  </a:cubicBezTo>
                  <a:cubicBezTo>
                    <a:pt x="2392031" y="780284"/>
                    <a:pt x="2383529" y="770904"/>
                    <a:pt x="2372558" y="762183"/>
                  </a:cubicBezTo>
                  <a:cubicBezTo>
                    <a:pt x="2365756" y="747757"/>
                    <a:pt x="2359064" y="733604"/>
                    <a:pt x="2356212" y="728064"/>
                  </a:cubicBezTo>
                  <a:cubicBezTo>
                    <a:pt x="2351769" y="719398"/>
                    <a:pt x="2346558" y="708701"/>
                    <a:pt x="2351385" y="699650"/>
                  </a:cubicBezTo>
                  <a:cubicBezTo>
                    <a:pt x="2354512" y="694165"/>
                    <a:pt x="2363178" y="691313"/>
                    <a:pt x="2368883" y="686321"/>
                  </a:cubicBezTo>
                  <a:cubicBezTo>
                    <a:pt x="2368883" y="686321"/>
                    <a:pt x="2368993" y="686266"/>
                    <a:pt x="2368993" y="686212"/>
                  </a:cubicBezTo>
                  <a:cubicBezTo>
                    <a:pt x="2369870" y="698992"/>
                    <a:pt x="2372668" y="711773"/>
                    <a:pt x="2378208" y="724279"/>
                  </a:cubicBezTo>
                  <a:cubicBezTo>
                    <a:pt x="2378098" y="726419"/>
                    <a:pt x="2377934" y="728558"/>
                    <a:pt x="2377714" y="730697"/>
                  </a:cubicBezTo>
                  <a:lnTo>
                    <a:pt x="2381280" y="730697"/>
                  </a:lnTo>
                  <a:cubicBezTo>
                    <a:pt x="2384352" y="736567"/>
                    <a:pt x="2388027" y="742381"/>
                    <a:pt x="2392525" y="748140"/>
                  </a:cubicBezTo>
                  <a:cubicBezTo>
                    <a:pt x="2393512" y="750115"/>
                    <a:pt x="2397297" y="757850"/>
                    <a:pt x="2400369" y="762512"/>
                  </a:cubicBezTo>
                  <a:cubicBezTo>
                    <a:pt x="2399381" y="767997"/>
                    <a:pt x="2398613" y="773483"/>
                    <a:pt x="2398010" y="779023"/>
                  </a:cubicBezTo>
                  <a:close/>
                  <a:moveTo>
                    <a:pt x="2395267" y="267738"/>
                  </a:moveTo>
                  <a:cubicBezTo>
                    <a:pt x="2397626" y="266092"/>
                    <a:pt x="2399985" y="264501"/>
                    <a:pt x="2402398" y="262911"/>
                  </a:cubicBezTo>
                  <a:cubicBezTo>
                    <a:pt x="2403824" y="264776"/>
                    <a:pt x="2405196" y="266641"/>
                    <a:pt x="2406512" y="268451"/>
                  </a:cubicBezTo>
                  <a:cubicBezTo>
                    <a:pt x="2406403" y="268506"/>
                    <a:pt x="2406238" y="268560"/>
                    <a:pt x="2406128" y="268615"/>
                  </a:cubicBezTo>
                  <a:cubicBezTo>
                    <a:pt x="2402892" y="270041"/>
                    <a:pt x="2399820" y="271577"/>
                    <a:pt x="2396803" y="273058"/>
                  </a:cubicBezTo>
                  <a:cubicBezTo>
                    <a:pt x="2396255" y="271248"/>
                    <a:pt x="2395761" y="269493"/>
                    <a:pt x="2395267" y="267683"/>
                  </a:cubicBezTo>
                  <a:close/>
                  <a:moveTo>
                    <a:pt x="2404922" y="388579"/>
                  </a:moveTo>
                  <a:cubicBezTo>
                    <a:pt x="2404373" y="381283"/>
                    <a:pt x="2403824" y="373933"/>
                    <a:pt x="2403440" y="366693"/>
                  </a:cubicBezTo>
                  <a:cubicBezTo>
                    <a:pt x="2404318" y="366309"/>
                    <a:pt x="2405251" y="365925"/>
                    <a:pt x="2406128" y="365595"/>
                  </a:cubicBezTo>
                  <a:cubicBezTo>
                    <a:pt x="2406183" y="370861"/>
                    <a:pt x="2406512" y="376182"/>
                    <a:pt x="2406951" y="381503"/>
                  </a:cubicBezTo>
                  <a:cubicBezTo>
                    <a:pt x="2406951" y="381503"/>
                    <a:pt x="2406951" y="381503"/>
                    <a:pt x="2406951" y="381558"/>
                  </a:cubicBezTo>
                  <a:cubicBezTo>
                    <a:pt x="2406951" y="381558"/>
                    <a:pt x="2406951" y="381558"/>
                    <a:pt x="2406951" y="381558"/>
                  </a:cubicBezTo>
                  <a:cubicBezTo>
                    <a:pt x="2407280" y="385343"/>
                    <a:pt x="2407664" y="389182"/>
                    <a:pt x="2408158" y="392967"/>
                  </a:cubicBezTo>
                  <a:cubicBezTo>
                    <a:pt x="2407116" y="391486"/>
                    <a:pt x="2406073" y="390005"/>
                    <a:pt x="2404922" y="388579"/>
                  </a:cubicBezTo>
                  <a:close/>
                  <a:moveTo>
                    <a:pt x="2407116" y="312169"/>
                  </a:moveTo>
                  <a:cubicBezTo>
                    <a:pt x="2405086" y="302844"/>
                    <a:pt x="2402673" y="293573"/>
                    <a:pt x="2400040" y="284303"/>
                  </a:cubicBezTo>
                  <a:cubicBezTo>
                    <a:pt x="2401411" y="283755"/>
                    <a:pt x="2402782" y="283151"/>
                    <a:pt x="2404208" y="282603"/>
                  </a:cubicBezTo>
                  <a:cubicBezTo>
                    <a:pt x="2402727" y="283042"/>
                    <a:pt x="2401356" y="283535"/>
                    <a:pt x="2399930" y="284029"/>
                  </a:cubicBezTo>
                  <a:cubicBezTo>
                    <a:pt x="2399107" y="281067"/>
                    <a:pt x="2398229" y="278105"/>
                    <a:pt x="2397352" y="275143"/>
                  </a:cubicBezTo>
                  <a:cubicBezTo>
                    <a:pt x="2400643" y="273388"/>
                    <a:pt x="2404044" y="271632"/>
                    <a:pt x="2407554" y="269932"/>
                  </a:cubicBezTo>
                  <a:cubicBezTo>
                    <a:pt x="2408706" y="271577"/>
                    <a:pt x="2409913" y="273223"/>
                    <a:pt x="2411065" y="274868"/>
                  </a:cubicBezTo>
                  <a:cubicBezTo>
                    <a:pt x="2409749" y="284468"/>
                    <a:pt x="2408213" y="298565"/>
                    <a:pt x="2407061" y="312169"/>
                  </a:cubicBezTo>
                  <a:close/>
                  <a:moveTo>
                    <a:pt x="2415344" y="203560"/>
                  </a:moveTo>
                  <a:cubicBezTo>
                    <a:pt x="2416386" y="204492"/>
                    <a:pt x="2417538" y="205479"/>
                    <a:pt x="2418799" y="206467"/>
                  </a:cubicBezTo>
                  <a:cubicBezTo>
                    <a:pt x="2416715" y="205809"/>
                    <a:pt x="2414685" y="205150"/>
                    <a:pt x="2412711" y="204437"/>
                  </a:cubicBezTo>
                  <a:cubicBezTo>
                    <a:pt x="2413588" y="204163"/>
                    <a:pt x="2414466" y="203834"/>
                    <a:pt x="2415344" y="203560"/>
                  </a:cubicBezTo>
                  <a:close/>
                  <a:moveTo>
                    <a:pt x="2419293" y="683853"/>
                  </a:moveTo>
                  <a:cubicBezTo>
                    <a:pt x="2419183" y="683359"/>
                    <a:pt x="2419074" y="682865"/>
                    <a:pt x="2418964" y="682317"/>
                  </a:cubicBezTo>
                  <a:lnTo>
                    <a:pt x="2419896" y="681878"/>
                  </a:lnTo>
                  <a:cubicBezTo>
                    <a:pt x="2419732" y="682536"/>
                    <a:pt x="2419512" y="683140"/>
                    <a:pt x="2419293" y="683798"/>
                  </a:cubicBezTo>
                  <a:close/>
                  <a:moveTo>
                    <a:pt x="2424230" y="301143"/>
                  </a:moveTo>
                  <a:cubicBezTo>
                    <a:pt x="2421816" y="304654"/>
                    <a:pt x="2419787" y="308164"/>
                    <a:pt x="2417977" y="311675"/>
                  </a:cubicBezTo>
                  <a:cubicBezTo>
                    <a:pt x="2419842" y="305531"/>
                    <a:pt x="2421707" y="299388"/>
                    <a:pt x="2423297" y="294012"/>
                  </a:cubicBezTo>
                  <a:cubicBezTo>
                    <a:pt x="2424175" y="295548"/>
                    <a:pt x="2425107" y="297139"/>
                    <a:pt x="2425985" y="298675"/>
                  </a:cubicBezTo>
                  <a:cubicBezTo>
                    <a:pt x="2425382" y="299498"/>
                    <a:pt x="2424833" y="300320"/>
                    <a:pt x="2424230" y="301143"/>
                  </a:cubicBezTo>
                  <a:close/>
                  <a:moveTo>
                    <a:pt x="2429166" y="234003"/>
                  </a:moveTo>
                  <a:cubicBezTo>
                    <a:pt x="2429166" y="234003"/>
                    <a:pt x="2428892" y="233729"/>
                    <a:pt x="2428782" y="233564"/>
                  </a:cubicBezTo>
                  <a:cubicBezTo>
                    <a:pt x="2429002" y="233619"/>
                    <a:pt x="2429221" y="233729"/>
                    <a:pt x="2429441" y="233784"/>
                  </a:cubicBezTo>
                  <a:cubicBezTo>
                    <a:pt x="2429331" y="233839"/>
                    <a:pt x="2429276" y="233948"/>
                    <a:pt x="2429166" y="234058"/>
                  </a:cubicBezTo>
                  <a:close/>
                  <a:moveTo>
                    <a:pt x="2436352" y="346342"/>
                  </a:moveTo>
                  <a:cubicBezTo>
                    <a:pt x="2436736" y="345629"/>
                    <a:pt x="2437065" y="344916"/>
                    <a:pt x="2437449" y="344258"/>
                  </a:cubicBezTo>
                  <a:cubicBezTo>
                    <a:pt x="2437888" y="344806"/>
                    <a:pt x="2438437" y="345410"/>
                    <a:pt x="2438930" y="346013"/>
                  </a:cubicBezTo>
                  <a:cubicBezTo>
                    <a:pt x="2438053" y="346123"/>
                    <a:pt x="2437175" y="346232"/>
                    <a:pt x="2436352" y="346342"/>
                  </a:cubicBezTo>
                  <a:close/>
                  <a:moveTo>
                    <a:pt x="2499214" y="198897"/>
                  </a:moveTo>
                  <a:cubicBezTo>
                    <a:pt x="2497678" y="199391"/>
                    <a:pt x="2496087" y="199884"/>
                    <a:pt x="2494387" y="200323"/>
                  </a:cubicBezTo>
                  <a:cubicBezTo>
                    <a:pt x="2496032" y="199281"/>
                    <a:pt x="2497568" y="198184"/>
                    <a:pt x="2499104" y="197032"/>
                  </a:cubicBezTo>
                  <a:cubicBezTo>
                    <a:pt x="2499104" y="197635"/>
                    <a:pt x="2499159" y="198294"/>
                    <a:pt x="2499214" y="198897"/>
                  </a:cubicBezTo>
                  <a:close/>
                  <a:moveTo>
                    <a:pt x="2498281" y="186939"/>
                  </a:moveTo>
                  <a:cubicBezTo>
                    <a:pt x="2498336" y="187488"/>
                    <a:pt x="2498391" y="188036"/>
                    <a:pt x="2498446" y="188585"/>
                  </a:cubicBezTo>
                  <a:cubicBezTo>
                    <a:pt x="2496416" y="188859"/>
                    <a:pt x="2494277" y="189078"/>
                    <a:pt x="2492138" y="189188"/>
                  </a:cubicBezTo>
                  <a:cubicBezTo>
                    <a:pt x="2494387" y="188475"/>
                    <a:pt x="2496416" y="187652"/>
                    <a:pt x="2498281" y="186884"/>
                  </a:cubicBezTo>
                  <a:close/>
                  <a:moveTo>
                    <a:pt x="2484294" y="219028"/>
                  </a:moveTo>
                  <a:cubicBezTo>
                    <a:pt x="2490492" y="215627"/>
                    <a:pt x="2494661" y="211458"/>
                    <a:pt x="2497843" y="207344"/>
                  </a:cubicBezTo>
                  <a:cubicBezTo>
                    <a:pt x="2498336" y="206796"/>
                    <a:pt x="2498994" y="206083"/>
                    <a:pt x="2499653" y="205425"/>
                  </a:cubicBezTo>
                  <a:cubicBezTo>
                    <a:pt x="2499762" y="207125"/>
                    <a:pt x="2499927" y="208771"/>
                    <a:pt x="2499982" y="210471"/>
                  </a:cubicBezTo>
                  <a:cubicBezTo>
                    <a:pt x="2501079" y="217273"/>
                    <a:pt x="2501298" y="224129"/>
                    <a:pt x="2501353" y="230931"/>
                  </a:cubicBezTo>
                  <a:cubicBezTo>
                    <a:pt x="2500805" y="231315"/>
                    <a:pt x="2500201" y="231644"/>
                    <a:pt x="2499653" y="232028"/>
                  </a:cubicBezTo>
                  <a:cubicBezTo>
                    <a:pt x="2498007" y="231260"/>
                    <a:pt x="2496252" y="230492"/>
                    <a:pt x="2494771" y="229670"/>
                  </a:cubicBezTo>
                  <a:cubicBezTo>
                    <a:pt x="2491315" y="227805"/>
                    <a:pt x="2487749" y="225994"/>
                    <a:pt x="2484239" y="224129"/>
                  </a:cubicBezTo>
                  <a:cubicBezTo>
                    <a:pt x="2485281" y="223197"/>
                    <a:pt x="2486378" y="222264"/>
                    <a:pt x="2487475" y="221387"/>
                  </a:cubicBezTo>
                  <a:cubicBezTo>
                    <a:pt x="2485665" y="221826"/>
                    <a:pt x="2483581" y="222264"/>
                    <a:pt x="2481387" y="222648"/>
                  </a:cubicBezTo>
                  <a:cubicBezTo>
                    <a:pt x="2480619" y="222264"/>
                    <a:pt x="2479851" y="221826"/>
                    <a:pt x="2479083" y="221442"/>
                  </a:cubicBezTo>
                  <a:cubicBezTo>
                    <a:pt x="2480948" y="220674"/>
                    <a:pt x="2482703" y="219906"/>
                    <a:pt x="2484294" y="219028"/>
                  </a:cubicBezTo>
                  <a:close/>
                  <a:moveTo>
                    <a:pt x="2477821" y="161378"/>
                  </a:moveTo>
                  <a:cubicBezTo>
                    <a:pt x="2477821" y="161378"/>
                    <a:pt x="2477821" y="161378"/>
                    <a:pt x="2477766" y="161378"/>
                  </a:cubicBezTo>
                  <a:cubicBezTo>
                    <a:pt x="2477766" y="161378"/>
                    <a:pt x="2477766" y="161378"/>
                    <a:pt x="2477766" y="161323"/>
                  </a:cubicBezTo>
                  <a:cubicBezTo>
                    <a:pt x="2477766" y="161323"/>
                    <a:pt x="2477821" y="161323"/>
                    <a:pt x="2477876" y="161323"/>
                  </a:cubicBezTo>
                  <a:close/>
                  <a:moveTo>
                    <a:pt x="2461036" y="149310"/>
                  </a:moveTo>
                  <a:cubicBezTo>
                    <a:pt x="2461201" y="149639"/>
                    <a:pt x="2461365" y="149968"/>
                    <a:pt x="2461585" y="150297"/>
                  </a:cubicBezTo>
                  <a:cubicBezTo>
                    <a:pt x="2461365" y="150188"/>
                    <a:pt x="2461146" y="150078"/>
                    <a:pt x="2460926" y="149913"/>
                  </a:cubicBezTo>
                  <a:cubicBezTo>
                    <a:pt x="2460926" y="149694"/>
                    <a:pt x="2461036" y="149475"/>
                    <a:pt x="2461036" y="149255"/>
                  </a:cubicBezTo>
                  <a:close/>
                  <a:moveTo>
                    <a:pt x="2440905" y="256109"/>
                  </a:moveTo>
                  <a:cubicBezTo>
                    <a:pt x="2442057" y="255670"/>
                    <a:pt x="2443209" y="255286"/>
                    <a:pt x="2444416" y="254847"/>
                  </a:cubicBezTo>
                  <a:cubicBezTo>
                    <a:pt x="2443154" y="255176"/>
                    <a:pt x="2442002" y="255615"/>
                    <a:pt x="2440741" y="255944"/>
                  </a:cubicBezTo>
                  <a:cubicBezTo>
                    <a:pt x="2440357" y="255505"/>
                    <a:pt x="2439918" y="255067"/>
                    <a:pt x="2439534" y="254628"/>
                  </a:cubicBezTo>
                  <a:cubicBezTo>
                    <a:pt x="2441070" y="253037"/>
                    <a:pt x="2442770" y="251501"/>
                    <a:pt x="2444800" y="250075"/>
                  </a:cubicBezTo>
                  <a:cubicBezTo>
                    <a:pt x="2451930" y="245248"/>
                    <a:pt x="2462243" y="243602"/>
                    <a:pt x="2471458" y="239543"/>
                  </a:cubicBezTo>
                  <a:cubicBezTo>
                    <a:pt x="2474036" y="238446"/>
                    <a:pt x="2477273" y="237130"/>
                    <a:pt x="2480180" y="235594"/>
                  </a:cubicBezTo>
                  <a:cubicBezTo>
                    <a:pt x="2482374" y="237239"/>
                    <a:pt x="2484458" y="238940"/>
                    <a:pt x="2486598" y="240585"/>
                  </a:cubicBezTo>
                  <a:cubicBezTo>
                    <a:pt x="2485446" y="241353"/>
                    <a:pt x="2484294" y="242121"/>
                    <a:pt x="2483197" y="242834"/>
                  </a:cubicBezTo>
                  <a:cubicBezTo>
                    <a:pt x="2470635" y="251007"/>
                    <a:pt x="2460323" y="259510"/>
                    <a:pt x="2451382" y="268231"/>
                  </a:cubicBezTo>
                  <a:cubicBezTo>
                    <a:pt x="2448036" y="264172"/>
                    <a:pt x="2444525" y="260113"/>
                    <a:pt x="2440905" y="256109"/>
                  </a:cubicBezTo>
                  <a:close/>
                  <a:moveTo>
                    <a:pt x="2484568" y="281890"/>
                  </a:moveTo>
                  <a:cubicBezTo>
                    <a:pt x="2483745" y="282987"/>
                    <a:pt x="2482923" y="284139"/>
                    <a:pt x="2481990" y="285291"/>
                  </a:cubicBezTo>
                  <a:cubicBezTo>
                    <a:pt x="2481387" y="286059"/>
                    <a:pt x="2480728" y="286772"/>
                    <a:pt x="2480070" y="287540"/>
                  </a:cubicBezTo>
                  <a:cubicBezTo>
                    <a:pt x="2479631" y="287540"/>
                    <a:pt x="2479247" y="287485"/>
                    <a:pt x="2478809" y="287430"/>
                  </a:cubicBezTo>
                  <a:cubicBezTo>
                    <a:pt x="2480674" y="285565"/>
                    <a:pt x="2482593" y="283700"/>
                    <a:pt x="2484568" y="281890"/>
                  </a:cubicBezTo>
                  <a:close/>
                  <a:moveTo>
                    <a:pt x="2446884" y="377005"/>
                  </a:moveTo>
                  <a:cubicBezTo>
                    <a:pt x="2446884" y="377005"/>
                    <a:pt x="2446665" y="376676"/>
                    <a:pt x="2446555" y="376511"/>
                  </a:cubicBezTo>
                  <a:cubicBezTo>
                    <a:pt x="2446774" y="376566"/>
                    <a:pt x="2446994" y="376676"/>
                    <a:pt x="2447158" y="376731"/>
                  </a:cubicBezTo>
                  <a:cubicBezTo>
                    <a:pt x="2447049" y="376786"/>
                    <a:pt x="2446939" y="376895"/>
                    <a:pt x="2446829" y="377005"/>
                  </a:cubicBezTo>
                  <a:close/>
                  <a:moveTo>
                    <a:pt x="2453631" y="416828"/>
                  </a:moveTo>
                  <a:cubicBezTo>
                    <a:pt x="2452040" y="412111"/>
                    <a:pt x="2450175" y="407393"/>
                    <a:pt x="2448200" y="402676"/>
                  </a:cubicBezTo>
                  <a:cubicBezTo>
                    <a:pt x="2449956" y="400701"/>
                    <a:pt x="2451985" y="398836"/>
                    <a:pt x="2454289" y="397026"/>
                  </a:cubicBezTo>
                  <a:cubicBezTo>
                    <a:pt x="2454893" y="403609"/>
                    <a:pt x="2454125" y="410246"/>
                    <a:pt x="2453686" y="416828"/>
                  </a:cubicBezTo>
                  <a:close/>
                  <a:moveTo>
                    <a:pt x="2472446" y="297194"/>
                  </a:moveTo>
                  <a:cubicBezTo>
                    <a:pt x="2472062" y="296590"/>
                    <a:pt x="2471678" y="295987"/>
                    <a:pt x="2471294" y="295384"/>
                  </a:cubicBezTo>
                  <a:cubicBezTo>
                    <a:pt x="2473597" y="292806"/>
                    <a:pt x="2475956" y="290282"/>
                    <a:pt x="2478425" y="287814"/>
                  </a:cubicBezTo>
                  <a:cubicBezTo>
                    <a:pt x="2478863" y="287869"/>
                    <a:pt x="2479247" y="287978"/>
                    <a:pt x="2479631" y="288033"/>
                  </a:cubicBezTo>
                  <a:cubicBezTo>
                    <a:pt x="2477547" y="290447"/>
                    <a:pt x="2475517" y="292860"/>
                    <a:pt x="2473707" y="295384"/>
                  </a:cubicBezTo>
                  <a:cubicBezTo>
                    <a:pt x="2473268" y="295987"/>
                    <a:pt x="2472830" y="296590"/>
                    <a:pt x="2472446" y="297194"/>
                  </a:cubicBezTo>
                  <a:close/>
                  <a:moveTo>
                    <a:pt x="2475133" y="301363"/>
                  </a:moveTo>
                  <a:cubicBezTo>
                    <a:pt x="2474695" y="300704"/>
                    <a:pt x="2474256" y="300046"/>
                    <a:pt x="2473817" y="299333"/>
                  </a:cubicBezTo>
                  <a:cubicBezTo>
                    <a:pt x="2474695" y="298126"/>
                    <a:pt x="2475627" y="296920"/>
                    <a:pt x="2476614" y="295713"/>
                  </a:cubicBezTo>
                  <a:lnTo>
                    <a:pt x="2476724" y="295603"/>
                  </a:lnTo>
                  <a:cubicBezTo>
                    <a:pt x="2477273" y="295822"/>
                    <a:pt x="2477766" y="296042"/>
                    <a:pt x="2478315" y="296261"/>
                  </a:cubicBezTo>
                  <a:cubicBezTo>
                    <a:pt x="2477053" y="297907"/>
                    <a:pt x="2475956" y="299552"/>
                    <a:pt x="2475133" y="301308"/>
                  </a:cubicBezTo>
                  <a:close/>
                  <a:moveTo>
                    <a:pt x="2478370" y="296206"/>
                  </a:moveTo>
                  <a:cubicBezTo>
                    <a:pt x="2477821" y="296042"/>
                    <a:pt x="2477327" y="295822"/>
                    <a:pt x="2476724" y="295658"/>
                  </a:cubicBezTo>
                  <a:lnTo>
                    <a:pt x="2482813" y="288692"/>
                  </a:lnTo>
                  <a:cubicBezTo>
                    <a:pt x="2483526" y="288801"/>
                    <a:pt x="2484239" y="288966"/>
                    <a:pt x="2484952" y="289075"/>
                  </a:cubicBezTo>
                  <a:cubicBezTo>
                    <a:pt x="2482484" y="291489"/>
                    <a:pt x="2480235" y="293848"/>
                    <a:pt x="2478370" y="296206"/>
                  </a:cubicBezTo>
                  <a:close/>
                  <a:moveTo>
                    <a:pt x="2494058" y="291818"/>
                  </a:moveTo>
                  <a:cubicBezTo>
                    <a:pt x="2493893" y="292312"/>
                    <a:pt x="2493783" y="292751"/>
                    <a:pt x="2493674" y="293244"/>
                  </a:cubicBezTo>
                  <a:cubicBezTo>
                    <a:pt x="2492357" y="292257"/>
                    <a:pt x="2491205" y="291270"/>
                    <a:pt x="2490273" y="290227"/>
                  </a:cubicBezTo>
                  <a:cubicBezTo>
                    <a:pt x="2491644" y="290502"/>
                    <a:pt x="2492961" y="290831"/>
                    <a:pt x="2494332" y="291160"/>
                  </a:cubicBezTo>
                  <a:cubicBezTo>
                    <a:pt x="2494277" y="291379"/>
                    <a:pt x="2494112" y="291654"/>
                    <a:pt x="2494058" y="291818"/>
                  </a:cubicBezTo>
                  <a:close/>
                  <a:moveTo>
                    <a:pt x="2494935" y="294122"/>
                  </a:moveTo>
                  <a:cubicBezTo>
                    <a:pt x="2494935" y="294122"/>
                    <a:pt x="2495100" y="293683"/>
                    <a:pt x="2495210" y="293464"/>
                  </a:cubicBezTo>
                  <a:cubicBezTo>
                    <a:pt x="2495264" y="293793"/>
                    <a:pt x="2495429" y="294122"/>
                    <a:pt x="2495539" y="294506"/>
                  </a:cubicBezTo>
                  <a:cubicBezTo>
                    <a:pt x="2495374" y="294396"/>
                    <a:pt x="2495155" y="294232"/>
                    <a:pt x="2494990" y="294122"/>
                  </a:cubicBezTo>
                  <a:close/>
                  <a:moveTo>
                    <a:pt x="2500750" y="280573"/>
                  </a:moveTo>
                  <a:cubicBezTo>
                    <a:pt x="2500256" y="281177"/>
                    <a:pt x="2499817" y="281780"/>
                    <a:pt x="2499378" y="282383"/>
                  </a:cubicBezTo>
                  <a:cubicBezTo>
                    <a:pt x="2497239" y="284358"/>
                    <a:pt x="2495594" y="286333"/>
                    <a:pt x="2495210" y="288362"/>
                  </a:cubicBezTo>
                  <a:cubicBezTo>
                    <a:pt x="2495210" y="288472"/>
                    <a:pt x="2495210" y="288582"/>
                    <a:pt x="2495210" y="288692"/>
                  </a:cubicBezTo>
                  <a:cubicBezTo>
                    <a:pt x="2493235" y="288527"/>
                    <a:pt x="2491205" y="288308"/>
                    <a:pt x="2489121" y="288143"/>
                  </a:cubicBezTo>
                  <a:cubicBezTo>
                    <a:pt x="2488847" y="287156"/>
                    <a:pt x="2488902" y="286168"/>
                    <a:pt x="2489011" y="284961"/>
                  </a:cubicBezTo>
                  <a:cubicBezTo>
                    <a:pt x="2488024" y="285949"/>
                    <a:pt x="2487037" y="286936"/>
                    <a:pt x="2486049" y="287869"/>
                  </a:cubicBezTo>
                  <a:cubicBezTo>
                    <a:pt x="2485226" y="287814"/>
                    <a:pt x="2484458" y="287759"/>
                    <a:pt x="2483636" y="287649"/>
                  </a:cubicBezTo>
                  <a:lnTo>
                    <a:pt x="2485446" y="285565"/>
                  </a:lnTo>
                  <a:cubicBezTo>
                    <a:pt x="2488408" y="282164"/>
                    <a:pt x="2490657" y="278708"/>
                    <a:pt x="2493290" y="275362"/>
                  </a:cubicBezTo>
                  <a:cubicBezTo>
                    <a:pt x="2493893" y="274484"/>
                    <a:pt x="2494551" y="273552"/>
                    <a:pt x="2495155" y="272619"/>
                  </a:cubicBezTo>
                  <a:cubicBezTo>
                    <a:pt x="2497733" y="270535"/>
                    <a:pt x="2500366" y="268396"/>
                    <a:pt x="2502999" y="266257"/>
                  </a:cubicBezTo>
                  <a:cubicBezTo>
                    <a:pt x="2502999" y="270041"/>
                    <a:pt x="2503108" y="273881"/>
                    <a:pt x="2503163" y="277666"/>
                  </a:cubicBezTo>
                  <a:cubicBezTo>
                    <a:pt x="2502340" y="278598"/>
                    <a:pt x="2501518" y="279531"/>
                    <a:pt x="2500750" y="280464"/>
                  </a:cubicBezTo>
                  <a:close/>
                  <a:moveTo>
                    <a:pt x="2521539" y="218699"/>
                  </a:moveTo>
                  <a:cubicBezTo>
                    <a:pt x="2521265" y="217602"/>
                    <a:pt x="2520991" y="216505"/>
                    <a:pt x="2520661" y="215408"/>
                  </a:cubicBezTo>
                  <a:cubicBezTo>
                    <a:pt x="2520771" y="215408"/>
                    <a:pt x="2520881" y="215463"/>
                    <a:pt x="2521045" y="215517"/>
                  </a:cubicBezTo>
                  <a:lnTo>
                    <a:pt x="2520991" y="215517"/>
                  </a:lnTo>
                  <a:cubicBezTo>
                    <a:pt x="2522252" y="215956"/>
                    <a:pt x="2523404" y="216450"/>
                    <a:pt x="2524556" y="216999"/>
                  </a:cubicBezTo>
                  <a:cubicBezTo>
                    <a:pt x="2523569" y="217547"/>
                    <a:pt x="2522581" y="218150"/>
                    <a:pt x="2521594" y="218699"/>
                  </a:cubicBezTo>
                  <a:close/>
                  <a:moveTo>
                    <a:pt x="2545181" y="233345"/>
                  </a:moveTo>
                  <a:cubicBezTo>
                    <a:pt x="2544742" y="233893"/>
                    <a:pt x="2544303" y="234387"/>
                    <a:pt x="2543864" y="234935"/>
                  </a:cubicBezTo>
                  <a:cubicBezTo>
                    <a:pt x="2543700" y="234881"/>
                    <a:pt x="2543535" y="234771"/>
                    <a:pt x="2543316" y="234716"/>
                  </a:cubicBezTo>
                  <a:cubicBezTo>
                    <a:pt x="2543974" y="234277"/>
                    <a:pt x="2544577" y="233839"/>
                    <a:pt x="2545181" y="233345"/>
                  </a:cubicBezTo>
                  <a:close/>
                  <a:moveTo>
                    <a:pt x="2528396" y="247332"/>
                  </a:moveTo>
                  <a:cubicBezTo>
                    <a:pt x="2528341" y="246948"/>
                    <a:pt x="2528231" y="246564"/>
                    <a:pt x="2528121" y="246180"/>
                  </a:cubicBezTo>
                  <a:cubicBezTo>
                    <a:pt x="2532729" y="242615"/>
                    <a:pt x="2537501" y="238995"/>
                    <a:pt x="2542383" y="235429"/>
                  </a:cubicBezTo>
                  <a:cubicBezTo>
                    <a:pt x="2542657" y="235539"/>
                    <a:pt x="2542877" y="235704"/>
                    <a:pt x="2543151" y="235813"/>
                  </a:cubicBezTo>
                  <a:cubicBezTo>
                    <a:pt x="2542603" y="236471"/>
                    <a:pt x="2542109" y="237075"/>
                    <a:pt x="2541506" y="237733"/>
                  </a:cubicBezTo>
                  <a:cubicBezTo>
                    <a:pt x="2538050" y="241792"/>
                    <a:pt x="2534210" y="245742"/>
                    <a:pt x="2530315" y="249691"/>
                  </a:cubicBezTo>
                  <a:cubicBezTo>
                    <a:pt x="2529219" y="248978"/>
                    <a:pt x="2528231" y="248210"/>
                    <a:pt x="2528396" y="247332"/>
                  </a:cubicBezTo>
                  <a:close/>
                  <a:moveTo>
                    <a:pt x="2544742" y="238117"/>
                  </a:moveTo>
                  <a:cubicBezTo>
                    <a:pt x="2545071" y="237733"/>
                    <a:pt x="2545345" y="237349"/>
                    <a:pt x="2545620" y="237020"/>
                  </a:cubicBezTo>
                  <a:cubicBezTo>
                    <a:pt x="2546168" y="237349"/>
                    <a:pt x="2546771" y="237568"/>
                    <a:pt x="2547320" y="237898"/>
                  </a:cubicBezTo>
                  <a:cubicBezTo>
                    <a:pt x="2550721" y="239763"/>
                    <a:pt x="2553957" y="241682"/>
                    <a:pt x="2556974" y="243657"/>
                  </a:cubicBezTo>
                  <a:cubicBezTo>
                    <a:pt x="2554944" y="245083"/>
                    <a:pt x="2552860" y="246510"/>
                    <a:pt x="2550721" y="247936"/>
                  </a:cubicBezTo>
                  <a:cubicBezTo>
                    <a:pt x="2550008" y="247661"/>
                    <a:pt x="2549349" y="247387"/>
                    <a:pt x="2548582" y="247168"/>
                  </a:cubicBezTo>
                  <a:cubicBezTo>
                    <a:pt x="2549240" y="247442"/>
                    <a:pt x="2549898" y="247771"/>
                    <a:pt x="2550556" y="248045"/>
                  </a:cubicBezTo>
                  <a:cubicBezTo>
                    <a:pt x="2546936" y="250514"/>
                    <a:pt x="2543316" y="252927"/>
                    <a:pt x="2539805" y="255451"/>
                  </a:cubicBezTo>
                  <a:cubicBezTo>
                    <a:pt x="2537501" y="254024"/>
                    <a:pt x="2535252" y="252653"/>
                    <a:pt x="2532839" y="251282"/>
                  </a:cubicBezTo>
                  <a:cubicBezTo>
                    <a:pt x="2537008" y="246948"/>
                    <a:pt x="2541012" y="242615"/>
                    <a:pt x="2544742" y="238172"/>
                  </a:cubicBezTo>
                  <a:close/>
                  <a:moveTo>
                    <a:pt x="2539257" y="328954"/>
                  </a:moveTo>
                  <a:cubicBezTo>
                    <a:pt x="2539641" y="329228"/>
                    <a:pt x="2540025" y="329447"/>
                    <a:pt x="2540408" y="329722"/>
                  </a:cubicBezTo>
                  <a:cubicBezTo>
                    <a:pt x="2540079" y="329941"/>
                    <a:pt x="2539695" y="330160"/>
                    <a:pt x="2539421" y="330380"/>
                  </a:cubicBezTo>
                  <a:cubicBezTo>
                    <a:pt x="2539421" y="329886"/>
                    <a:pt x="2539311" y="329447"/>
                    <a:pt x="2539311" y="328954"/>
                  </a:cubicBezTo>
                  <a:close/>
                  <a:moveTo>
                    <a:pt x="2539970" y="338169"/>
                  </a:moveTo>
                  <a:cubicBezTo>
                    <a:pt x="2539970" y="336194"/>
                    <a:pt x="2539750" y="334220"/>
                    <a:pt x="2539586" y="332300"/>
                  </a:cubicBezTo>
                  <a:cubicBezTo>
                    <a:pt x="2540189" y="331971"/>
                    <a:pt x="2540792" y="331641"/>
                    <a:pt x="2541341" y="331312"/>
                  </a:cubicBezTo>
                  <a:cubicBezTo>
                    <a:pt x="2540902" y="333616"/>
                    <a:pt x="2540463" y="335920"/>
                    <a:pt x="2539970" y="338169"/>
                  </a:cubicBezTo>
                  <a:close/>
                  <a:moveTo>
                    <a:pt x="2541890" y="328570"/>
                  </a:moveTo>
                  <a:cubicBezTo>
                    <a:pt x="2540957" y="327911"/>
                    <a:pt x="2540025" y="327253"/>
                    <a:pt x="2539092" y="326595"/>
                  </a:cubicBezTo>
                  <a:cubicBezTo>
                    <a:pt x="2539037" y="326046"/>
                    <a:pt x="2538982" y="325498"/>
                    <a:pt x="2538927" y="324894"/>
                  </a:cubicBezTo>
                  <a:cubicBezTo>
                    <a:pt x="2540354" y="323907"/>
                    <a:pt x="2541725" y="322920"/>
                    <a:pt x="2543041" y="321932"/>
                  </a:cubicBezTo>
                  <a:cubicBezTo>
                    <a:pt x="2542657" y="324127"/>
                    <a:pt x="2542328" y="326321"/>
                    <a:pt x="2541944" y="328515"/>
                  </a:cubicBezTo>
                  <a:close/>
                  <a:moveTo>
                    <a:pt x="2544522" y="313211"/>
                  </a:moveTo>
                  <a:cubicBezTo>
                    <a:pt x="2544084" y="313321"/>
                    <a:pt x="2543645" y="313375"/>
                    <a:pt x="2543151" y="313485"/>
                  </a:cubicBezTo>
                  <a:cubicBezTo>
                    <a:pt x="2543151" y="313485"/>
                    <a:pt x="2543041" y="313375"/>
                    <a:pt x="2543041" y="313321"/>
                  </a:cubicBezTo>
                  <a:cubicBezTo>
                    <a:pt x="2543590" y="313101"/>
                    <a:pt x="2544139" y="312827"/>
                    <a:pt x="2544632" y="312607"/>
                  </a:cubicBezTo>
                  <a:cubicBezTo>
                    <a:pt x="2544632" y="312827"/>
                    <a:pt x="2544522" y="312991"/>
                    <a:pt x="2544522" y="313211"/>
                  </a:cubicBezTo>
                  <a:close/>
                  <a:moveTo>
                    <a:pt x="2556371" y="260771"/>
                  </a:moveTo>
                  <a:cubicBezTo>
                    <a:pt x="2554615" y="261320"/>
                    <a:pt x="2552805" y="261868"/>
                    <a:pt x="2550995" y="262417"/>
                  </a:cubicBezTo>
                  <a:cubicBezTo>
                    <a:pt x="2548033" y="260497"/>
                    <a:pt x="2545016" y="258577"/>
                    <a:pt x="2541944" y="256712"/>
                  </a:cubicBezTo>
                  <a:cubicBezTo>
                    <a:pt x="2545620" y="254189"/>
                    <a:pt x="2549349" y="251720"/>
                    <a:pt x="2553134" y="249197"/>
                  </a:cubicBezTo>
                  <a:cubicBezTo>
                    <a:pt x="2555109" y="250185"/>
                    <a:pt x="2556919" y="251172"/>
                    <a:pt x="2558620" y="252214"/>
                  </a:cubicBezTo>
                  <a:cubicBezTo>
                    <a:pt x="2557852" y="255067"/>
                    <a:pt x="2557084" y="257919"/>
                    <a:pt x="2556371" y="260771"/>
                  </a:cubicBezTo>
                  <a:close/>
                  <a:moveTo>
                    <a:pt x="2558894" y="251337"/>
                  </a:moveTo>
                  <a:cubicBezTo>
                    <a:pt x="2557193" y="250514"/>
                    <a:pt x="2555438" y="249691"/>
                    <a:pt x="2553518" y="248978"/>
                  </a:cubicBezTo>
                  <a:cubicBezTo>
                    <a:pt x="2555438" y="247716"/>
                    <a:pt x="2557358" y="246455"/>
                    <a:pt x="2559223" y="245193"/>
                  </a:cubicBezTo>
                  <a:cubicBezTo>
                    <a:pt x="2559607" y="245467"/>
                    <a:pt x="2559991" y="245742"/>
                    <a:pt x="2560375" y="246016"/>
                  </a:cubicBezTo>
                  <a:cubicBezTo>
                    <a:pt x="2559881" y="247826"/>
                    <a:pt x="2559388" y="249581"/>
                    <a:pt x="2558894" y="251391"/>
                  </a:cubicBezTo>
                  <a:close/>
                  <a:moveTo>
                    <a:pt x="2560869" y="244151"/>
                  </a:moveTo>
                  <a:cubicBezTo>
                    <a:pt x="2560869" y="244151"/>
                    <a:pt x="2560814" y="244151"/>
                    <a:pt x="2560759" y="244096"/>
                  </a:cubicBezTo>
                  <a:cubicBezTo>
                    <a:pt x="2560814" y="244096"/>
                    <a:pt x="2560869" y="244041"/>
                    <a:pt x="2560924" y="243986"/>
                  </a:cubicBezTo>
                  <a:cubicBezTo>
                    <a:pt x="2560924" y="244041"/>
                    <a:pt x="2560924" y="244096"/>
                    <a:pt x="2560924" y="244151"/>
                  </a:cubicBezTo>
                  <a:close/>
                  <a:moveTo>
                    <a:pt x="2558400" y="242615"/>
                  </a:moveTo>
                  <a:cubicBezTo>
                    <a:pt x="2555493" y="240805"/>
                    <a:pt x="2552367" y="239049"/>
                    <a:pt x="2549020" y="237349"/>
                  </a:cubicBezTo>
                  <a:cubicBezTo>
                    <a:pt x="2548143" y="236910"/>
                    <a:pt x="2547210" y="236526"/>
                    <a:pt x="2546333" y="236142"/>
                  </a:cubicBezTo>
                  <a:cubicBezTo>
                    <a:pt x="2547539" y="234606"/>
                    <a:pt x="2548746" y="233016"/>
                    <a:pt x="2549843" y="231425"/>
                  </a:cubicBezTo>
                  <a:cubicBezTo>
                    <a:pt x="2553847" y="234387"/>
                    <a:pt x="2557523" y="237459"/>
                    <a:pt x="2561253" y="240531"/>
                  </a:cubicBezTo>
                  <a:cubicBezTo>
                    <a:pt x="2560320" y="241244"/>
                    <a:pt x="2559333" y="241957"/>
                    <a:pt x="2558345" y="242670"/>
                  </a:cubicBezTo>
                  <a:close/>
                  <a:moveTo>
                    <a:pt x="2562350" y="238885"/>
                  </a:moveTo>
                  <a:cubicBezTo>
                    <a:pt x="2558675" y="235923"/>
                    <a:pt x="2554835" y="233016"/>
                    <a:pt x="2550776" y="230108"/>
                  </a:cubicBezTo>
                  <a:cubicBezTo>
                    <a:pt x="2551050" y="229725"/>
                    <a:pt x="2551324" y="229286"/>
                    <a:pt x="2551598" y="228902"/>
                  </a:cubicBezTo>
                  <a:cubicBezTo>
                    <a:pt x="2555822" y="225994"/>
                    <a:pt x="2560101" y="223142"/>
                    <a:pt x="2564544" y="220290"/>
                  </a:cubicBezTo>
                  <a:cubicBezTo>
                    <a:pt x="2565038" y="220674"/>
                    <a:pt x="2565586" y="221058"/>
                    <a:pt x="2566080" y="221442"/>
                  </a:cubicBezTo>
                  <a:cubicBezTo>
                    <a:pt x="2566464" y="221716"/>
                    <a:pt x="2566793" y="222045"/>
                    <a:pt x="2567177" y="222319"/>
                  </a:cubicBezTo>
                  <a:cubicBezTo>
                    <a:pt x="2565531" y="227859"/>
                    <a:pt x="2563940" y="233345"/>
                    <a:pt x="2562350" y="238885"/>
                  </a:cubicBezTo>
                  <a:close/>
                  <a:moveTo>
                    <a:pt x="2567725" y="220290"/>
                  </a:moveTo>
                  <a:cubicBezTo>
                    <a:pt x="2567286" y="219906"/>
                    <a:pt x="2566738" y="219522"/>
                    <a:pt x="2566299" y="219138"/>
                  </a:cubicBezTo>
                  <a:cubicBezTo>
                    <a:pt x="2567012" y="218699"/>
                    <a:pt x="2567780" y="218260"/>
                    <a:pt x="2568493" y="217766"/>
                  </a:cubicBezTo>
                  <a:cubicBezTo>
                    <a:pt x="2568219" y="218589"/>
                    <a:pt x="2567999" y="219412"/>
                    <a:pt x="2567725" y="220235"/>
                  </a:cubicBezTo>
                  <a:close/>
                  <a:moveTo>
                    <a:pt x="2599979" y="200598"/>
                  </a:moveTo>
                  <a:cubicBezTo>
                    <a:pt x="2602447" y="199391"/>
                    <a:pt x="2604971" y="198239"/>
                    <a:pt x="2607494" y="197087"/>
                  </a:cubicBezTo>
                  <a:lnTo>
                    <a:pt x="2600253" y="204766"/>
                  </a:lnTo>
                  <a:cubicBezTo>
                    <a:pt x="2600253" y="204766"/>
                    <a:pt x="2599979" y="205095"/>
                    <a:pt x="2599814" y="205205"/>
                  </a:cubicBezTo>
                  <a:cubicBezTo>
                    <a:pt x="2599869" y="203669"/>
                    <a:pt x="2599869" y="202133"/>
                    <a:pt x="2599979" y="200543"/>
                  </a:cubicBezTo>
                  <a:close/>
                  <a:moveTo>
                    <a:pt x="2599375" y="221442"/>
                  </a:moveTo>
                  <a:cubicBezTo>
                    <a:pt x="2599375" y="216889"/>
                    <a:pt x="2599595" y="212336"/>
                    <a:pt x="2599759" y="207783"/>
                  </a:cubicBezTo>
                  <a:cubicBezTo>
                    <a:pt x="2600527" y="206851"/>
                    <a:pt x="2601350" y="205973"/>
                    <a:pt x="2602118" y="205041"/>
                  </a:cubicBezTo>
                  <a:cubicBezTo>
                    <a:pt x="2604312" y="202243"/>
                    <a:pt x="2606506" y="199391"/>
                    <a:pt x="2608646" y="196593"/>
                  </a:cubicBezTo>
                  <a:cubicBezTo>
                    <a:pt x="2612924" y="194673"/>
                    <a:pt x="2617312" y="192863"/>
                    <a:pt x="2621756" y="191108"/>
                  </a:cubicBezTo>
                  <a:cubicBezTo>
                    <a:pt x="2621920" y="192918"/>
                    <a:pt x="2622085" y="194783"/>
                    <a:pt x="2622469" y="196593"/>
                  </a:cubicBezTo>
                  <a:cubicBezTo>
                    <a:pt x="2622633" y="202682"/>
                    <a:pt x="2622688" y="208771"/>
                    <a:pt x="2622798" y="214859"/>
                  </a:cubicBezTo>
                  <a:cubicBezTo>
                    <a:pt x="2617642" y="217986"/>
                    <a:pt x="2612705" y="221113"/>
                    <a:pt x="2607878" y="224294"/>
                  </a:cubicBezTo>
                  <a:cubicBezTo>
                    <a:pt x="2605793" y="220783"/>
                    <a:pt x="2604093" y="217273"/>
                    <a:pt x="2602941" y="213652"/>
                  </a:cubicBezTo>
                  <a:lnTo>
                    <a:pt x="2602941" y="213652"/>
                  </a:lnTo>
                  <a:cubicBezTo>
                    <a:pt x="2602941" y="211842"/>
                    <a:pt x="2602228" y="210032"/>
                    <a:pt x="2602118" y="208222"/>
                  </a:cubicBezTo>
                  <a:cubicBezTo>
                    <a:pt x="2601789" y="210032"/>
                    <a:pt x="2602228" y="211897"/>
                    <a:pt x="2602008" y="213707"/>
                  </a:cubicBezTo>
                  <a:lnTo>
                    <a:pt x="2602008" y="213707"/>
                  </a:lnTo>
                  <a:cubicBezTo>
                    <a:pt x="2602008" y="213707"/>
                    <a:pt x="2602008" y="213707"/>
                    <a:pt x="2602008" y="213707"/>
                  </a:cubicBezTo>
                  <a:cubicBezTo>
                    <a:pt x="2602667" y="217657"/>
                    <a:pt x="2604203" y="221497"/>
                    <a:pt x="2606287" y="225336"/>
                  </a:cubicBezTo>
                  <a:cubicBezTo>
                    <a:pt x="2605574" y="225830"/>
                    <a:pt x="2604806" y="226324"/>
                    <a:pt x="2604038" y="226817"/>
                  </a:cubicBezTo>
                  <a:cubicBezTo>
                    <a:pt x="2602447" y="227859"/>
                    <a:pt x="2601021" y="228957"/>
                    <a:pt x="2599540" y="230054"/>
                  </a:cubicBezTo>
                  <a:cubicBezTo>
                    <a:pt x="2599485" y="227201"/>
                    <a:pt x="2599266" y="224294"/>
                    <a:pt x="2599321" y="221442"/>
                  </a:cubicBezTo>
                  <a:close/>
                  <a:moveTo>
                    <a:pt x="2599650" y="233125"/>
                  </a:moveTo>
                  <a:cubicBezTo>
                    <a:pt x="2602173" y="231260"/>
                    <a:pt x="2604751" y="229450"/>
                    <a:pt x="2607494" y="227695"/>
                  </a:cubicBezTo>
                  <a:cubicBezTo>
                    <a:pt x="2607494" y="227695"/>
                    <a:pt x="2607549" y="227695"/>
                    <a:pt x="2607603" y="227640"/>
                  </a:cubicBezTo>
                  <a:cubicBezTo>
                    <a:pt x="2607987" y="228298"/>
                    <a:pt x="2608371" y="228957"/>
                    <a:pt x="2608755" y="229670"/>
                  </a:cubicBezTo>
                  <a:cubicBezTo>
                    <a:pt x="2612046" y="234716"/>
                    <a:pt x="2615831" y="239763"/>
                    <a:pt x="2619945" y="244699"/>
                  </a:cubicBezTo>
                  <a:cubicBezTo>
                    <a:pt x="2618574" y="245577"/>
                    <a:pt x="2617258" y="246455"/>
                    <a:pt x="2615941" y="247332"/>
                  </a:cubicBezTo>
                  <a:cubicBezTo>
                    <a:pt x="2615338" y="246729"/>
                    <a:pt x="2614789" y="246126"/>
                    <a:pt x="2614186" y="245522"/>
                  </a:cubicBezTo>
                  <a:cubicBezTo>
                    <a:pt x="2609852" y="241408"/>
                    <a:pt x="2604477" y="237514"/>
                    <a:pt x="2599650" y="233509"/>
                  </a:cubicBezTo>
                  <a:cubicBezTo>
                    <a:pt x="2599650" y="233400"/>
                    <a:pt x="2599650" y="233290"/>
                    <a:pt x="2599650" y="233180"/>
                  </a:cubicBezTo>
                  <a:close/>
                  <a:moveTo>
                    <a:pt x="2599759" y="235923"/>
                  </a:moveTo>
                  <a:cubicBezTo>
                    <a:pt x="2603983" y="239214"/>
                    <a:pt x="2608426" y="242505"/>
                    <a:pt x="2612266" y="245851"/>
                  </a:cubicBezTo>
                  <a:cubicBezTo>
                    <a:pt x="2613144" y="246619"/>
                    <a:pt x="2613911" y="247387"/>
                    <a:pt x="2614734" y="248100"/>
                  </a:cubicBezTo>
                  <a:cubicBezTo>
                    <a:pt x="2613637" y="248813"/>
                    <a:pt x="2612540" y="249581"/>
                    <a:pt x="2611443" y="250294"/>
                  </a:cubicBezTo>
                  <a:cubicBezTo>
                    <a:pt x="2608207" y="248868"/>
                    <a:pt x="2604203" y="247552"/>
                    <a:pt x="2600363" y="246180"/>
                  </a:cubicBezTo>
                  <a:cubicBezTo>
                    <a:pt x="2600089" y="242725"/>
                    <a:pt x="2599924" y="239324"/>
                    <a:pt x="2599759" y="235868"/>
                  </a:cubicBezTo>
                  <a:close/>
                  <a:moveTo>
                    <a:pt x="2608646" y="303721"/>
                  </a:moveTo>
                  <a:cubicBezTo>
                    <a:pt x="2608042" y="302898"/>
                    <a:pt x="2607823" y="302021"/>
                    <a:pt x="2607713" y="301198"/>
                  </a:cubicBezTo>
                  <a:cubicBezTo>
                    <a:pt x="2609688" y="302624"/>
                    <a:pt x="2611717" y="303995"/>
                    <a:pt x="2613857" y="305367"/>
                  </a:cubicBezTo>
                  <a:cubicBezTo>
                    <a:pt x="2611937" y="304928"/>
                    <a:pt x="2610236" y="304379"/>
                    <a:pt x="2608646" y="303776"/>
                  </a:cubicBezTo>
                  <a:close/>
                  <a:moveTo>
                    <a:pt x="2607000" y="296590"/>
                  </a:moveTo>
                  <a:cubicBezTo>
                    <a:pt x="2606836" y="295713"/>
                    <a:pt x="2606726" y="294780"/>
                    <a:pt x="2606561" y="293903"/>
                  </a:cubicBezTo>
                  <a:cubicBezTo>
                    <a:pt x="2606616" y="293903"/>
                    <a:pt x="2606671" y="293957"/>
                    <a:pt x="2606726" y="294012"/>
                  </a:cubicBezTo>
                  <a:cubicBezTo>
                    <a:pt x="2608591" y="295109"/>
                    <a:pt x="2611608" y="296371"/>
                    <a:pt x="2615173" y="297468"/>
                  </a:cubicBezTo>
                  <a:cubicBezTo>
                    <a:pt x="2612321" y="297303"/>
                    <a:pt x="2609578" y="297029"/>
                    <a:pt x="2607000" y="296590"/>
                  </a:cubicBezTo>
                  <a:close/>
                  <a:moveTo>
                    <a:pt x="2618629" y="254957"/>
                  </a:moveTo>
                  <a:cubicBezTo>
                    <a:pt x="2618629" y="254957"/>
                    <a:pt x="2618135" y="255176"/>
                    <a:pt x="2617916" y="255286"/>
                  </a:cubicBezTo>
                  <a:cubicBezTo>
                    <a:pt x="2617477" y="253915"/>
                    <a:pt x="2616051" y="252708"/>
                    <a:pt x="2614021" y="251611"/>
                  </a:cubicBezTo>
                  <a:cubicBezTo>
                    <a:pt x="2614844" y="251007"/>
                    <a:pt x="2615722" y="250459"/>
                    <a:pt x="2616544" y="249856"/>
                  </a:cubicBezTo>
                  <a:cubicBezTo>
                    <a:pt x="2617806" y="251172"/>
                    <a:pt x="2618903" y="252489"/>
                    <a:pt x="2619891" y="253805"/>
                  </a:cubicBezTo>
                  <a:cubicBezTo>
                    <a:pt x="2619507" y="254189"/>
                    <a:pt x="2619068" y="254573"/>
                    <a:pt x="2618629" y="254957"/>
                  </a:cubicBezTo>
                  <a:close/>
                  <a:moveTo>
                    <a:pt x="2623072" y="251885"/>
                  </a:moveTo>
                  <a:cubicBezTo>
                    <a:pt x="2622798" y="251666"/>
                    <a:pt x="2622469" y="251391"/>
                    <a:pt x="2622194" y="251172"/>
                  </a:cubicBezTo>
                  <a:cubicBezTo>
                    <a:pt x="2621810" y="251775"/>
                    <a:pt x="2621262" y="252379"/>
                    <a:pt x="2620713" y="252927"/>
                  </a:cubicBezTo>
                  <a:cubicBezTo>
                    <a:pt x="2619836" y="251611"/>
                    <a:pt x="2618848" y="250294"/>
                    <a:pt x="2617751" y="249033"/>
                  </a:cubicBezTo>
                  <a:cubicBezTo>
                    <a:pt x="2619013" y="248210"/>
                    <a:pt x="2620220" y="247332"/>
                    <a:pt x="2621536" y="246455"/>
                  </a:cubicBezTo>
                  <a:cubicBezTo>
                    <a:pt x="2622085" y="247113"/>
                    <a:pt x="2622633" y="247771"/>
                    <a:pt x="2623182" y="248429"/>
                  </a:cubicBezTo>
                  <a:cubicBezTo>
                    <a:pt x="2623182" y="249581"/>
                    <a:pt x="2623182" y="250678"/>
                    <a:pt x="2623182" y="251830"/>
                  </a:cubicBezTo>
                  <a:close/>
                  <a:moveTo>
                    <a:pt x="2621865" y="243438"/>
                  </a:moveTo>
                  <a:cubicBezTo>
                    <a:pt x="2618135" y="238775"/>
                    <a:pt x="2614241" y="234113"/>
                    <a:pt x="2611059" y="229341"/>
                  </a:cubicBezTo>
                  <a:cubicBezTo>
                    <a:pt x="2610401" y="228408"/>
                    <a:pt x="2609797" y="227476"/>
                    <a:pt x="2609194" y="226488"/>
                  </a:cubicBezTo>
                  <a:cubicBezTo>
                    <a:pt x="2613582" y="223471"/>
                    <a:pt x="2618190" y="220509"/>
                    <a:pt x="2622853" y="217547"/>
                  </a:cubicBezTo>
                  <a:cubicBezTo>
                    <a:pt x="2623017" y="225885"/>
                    <a:pt x="2623072" y="234277"/>
                    <a:pt x="2623072" y="242615"/>
                  </a:cubicBezTo>
                  <a:cubicBezTo>
                    <a:pt x="2622633" y="242889"/>
                    <a:pt x="2622249" y="243163"/>
                    <a:pt x="2621810" y="243383"/>
                  </a:cubicBezTo>
                  <a:close/>
                  <a:moveTo>
                    <a:pt x="2666516" y="281067"/>
                  </a:moveTo>
                  <a:cubicBezTo>
                    <a:pt x="2665803" y="279696"/>
                    <a:pt x="2665089" y="278379"/>
                    <a:pt x="2664431" y="277008"/>
                  </a:cubicBezTo>
                  <a:cubicBezTo>
                    <a:pt x="2662511" y="273333"/>
                    <a:pt x="2660701" y="269658"/>
                    <a:pt x="2659330" y="265982"/>
                  </a:cubicBezTo>
                  <a:cubicBezTo>
                    <a:pt x="2659056" y="265269"/>
                    <a:pt x="2658946" y="264556"/>
                    <a:pt x="2658726" y="263898"/>
                  </a:cubicBezTo>
                  <a:cubicBezTo>
                    <a:pt x="2660866" y="264830"/>
                    <a:pt x="2663005" y="265763"/>
                    <a:pt x="2665089" y="266695"/>
                  </a:cubicBezTo>
                  <a:cubicBezTo>
                    <a:pt x="2665638" y="271468"/>
                    <a:pt x="2666132" y="276295"/>
                    <a:pt x="2666570" y="281067"/>
                  </a:cubicBezTo>
                  <a:close/>
                  <a:moveTo>
                    <a:pt x="2629545" y="188146"/>
                  </a:moveTo>
                  <a:cubicBezTo>
                    <a:pt x="2636730" y="185513"/>
                    <a:pt x="2644245" y="183045"/>
                    <a:pt x="2652144" y="180741"/>
                  </a:cubicBezTo>
                  <a:cubicBezTo>
                    <a:pt x="2653132" y="186336"/>
                    <a:pt x="2654119" y="191986"/>
                    <a:pt x="2655051" y="197581"/>
                  </a:cubicBezTo>
                  <a:cubicBezTo>
                    <a:pt x="2650937" y="199555"/>
                    <a:pt x="2646878" y="201530"/>
                    <a:pt x="2642929" y="203560"/>
                  </a:cubicBezTo>
                  <a:cubicBezTo>
                    <a:pt x="2640625" y="204766"/>
                    <a:pt x="2638376" y="205973"/>
                    <a:pt x="2636182" y="207180"/>
                  </a:cubicBezTo>
                  <a:cubicBezTo>
                    <a:pt x="2634152" y="200817"/>
                    <a:pt x="2631958" y="194454"/>
                    <a:pt x="2629545" y="188091"/>
                  </a:cubicBezTo>
                  <a:close/>
                  <a:moveTo>
                    <a:pt x="2636785" y="209155"/>
                  </a:moveTo>
                  <a:cubicBezTo>
                    <a:pt x="2639583" y="207564"/>
                    <a:pt x="2642435" y="205918"/>
                    <a:pt x="2645342" y="204328"/>
                  </a:cubicBezTo>
                  <a:cubicBezTo>
                    <a:pt x="2648579" y="202517"/>
                    <a:pt x="2651870" y="200817"/>
                    <a:pt x="2655271" y="199062"/>
                  </a:cubicBezTo>
                  <a:cubicBezTo>
                    <a:pt x="2656697" y="207509"/>
                    <a:pt x="2658068" y="215956"/>
                    <a:pt x="2659330" y="224404"/>
                  </a:cubicBezTo>
                  <a:cubicBezTo>
                    <a:pt x="2653735" y="226488"/>
                    <a:pt x="2648469" y="228792"/>
                    <a:pt x="2643532" y="231151"/>
                  </a:cubicBezTo>
                  <a:cubicBezTo>
                    <a:pt x="2641283" y="223800"/>
                    <a:pt x="2639089" y="216450"/>
                    <a:pt x="2636785" y="209100"/>
                  </a:cubicBezTo>
                  <a:close/>
                  <a:moveTo>
                    <a:pt x="2644739" y="235045"/>
                  </a:moveTo>
                  <a:cubicBezTo>
                    <a:pt x="2644520" y="234277"/>
                    <a:pt x="2644300" y="233564"/>
                    <a:pt x="2644081" y="232796"/>
                  </a:cubicBezTo>
                  <a:cubicBezTo>
                    <a:pt x="2648853" y="230273"/>
                    <a:pt x="2654064" y="227859"/>
                    <a:pt x="2659549" y="225556"/>
                  </a:cubicBezTo>
                  <a:cubicBezTo>
                    <a:pt x="2660207" y="229779"/>
                    <a:pt x="2660811" y="234003"/>
                    <a:pt x="2661414" y="238282"/>
                  </a:cubicBezTo>
                  <a:cubicBezTo>
                    <a:pt x="2656368" y="239763"/>
                    <a:pt x="2651486" y="241353"/>
                    <a:pt x="2646769" y="242999"/>
                  </a:cubicBezTo>
                  <a:cubicBezTo>
                    <a:pt x="2646055" y="240366"/>
                    <a:pt x="2645452" y="237733"/>
                    <a:pt x="2644739" y="235100"/>
                  </a:cubicBezTo>
                  <a:close/>
                  <a:moveTo>
                    <a:pt x="2647043" y="243931"/>
                  </a:moveTo>
                  <a:cubicBezTo>
                    <a:pt x="2651705" y="242066"/>
                    <a:pt x="2656532" y="240256"/>
                    <a:pt x="2661469" y="238501"/>
                  </a:cubicBezTo>
                  <a:cubicBezTo>
                    <a:pt x="2661908" y="241628"/>
                    <a:pt x="2662292" y="244754"/>
                    <a:pt x="2662731" y="247826"/>
                  </a:cubicBezTo>
                  <a:cubicBezTo>
                    <a:pt x="2657849" y="247442"/>
                    <a:pt x="2652857" y="247003"/>
                    <a:pt x="2647756" y="246674"/>
                  </a:cubicBezTo>
                  <a:cubicBezTo>
                    <a:pt x="2647536" y="245742"/>
                    <a:pt x="2647317" y="244864"/>
                    <a:pt x="2647043" y="243931"/>
                  </a:cubicBezTo>
                  <a:close/>
                  <a:moveTo>
                    <a:pt x="2647865" y="247223"/>
                  </a:moveTo>
                  <a:cubicBezTo>
                    <a:pt x="2653022" y="248155"/>
                    <a:pt x="2658123" y="249142"/>
                    <a:pt x="2663005" y="250240"/>
                  </a:cubicBezTo>
                  <a:cubicBezTo>
                    <a:pt x="2663663" y="255396"/>
                    <a:pt x="2664321" y="260497"/>
                    <a:pt x="2664870" y="265653"/>
                  </a:cubicBezTo>
                  <a:cubicBezTo>
                    <a:pt x="2662731" y="264776"/>
                    <a:pt x="2660591" y="263898"/>
                    <a:pt x="2658397" y="263075"/>
                  </a:cubicBezTo>
                  <a:cubicBezTo>
                    <a:pt x="2658123" y="262197"/>
                    <a:pt x="2657794" y="261320"/>
                    <a:pt x="2657629" y="260387"/>
                  </a:cubicBezTo>
                  <a:cubicBezTo>
                    <a:pt x="2657136" y="258522"/>
                    <a:pt x="2656916" y="256657"/>
                    <a:pt x="2656697" y="254738"/>
                  </a:cubicBezTo>
                  <a:cubicBezTo>
                    <a:pt x="2656258" y="256602"/>
                    <a:pt x="2656203" y="258522"/>
                    <a:pt x="2656258" y="260442"/>
                  </a:cubicBezTo>
                  <a:cubicBezTo>
                    <a:pt x="2656258" y="261100"/>
                    <a:pt x="2656477" y="261704"/>
                    <a:pt x="2656532" y="262307"/>
                  </a:cubicBezTo>
                  <a:cubicBezTo>
                    <a:pt x="2654722" y="261649"/>
                    <a:pt x="2652857" y="260991"/>
                    <a:pt x="2650992" y="260332"/>
                  </a:cubicBezTo>
                  <a:cubicBezTo>
                    <a:pt x="2650005" y="255944"/>
                    <a:pt x="2648908" y="251556"/>
                    <a:pt x="2647811" y="247223"/>
                  </a:cubicBezTo>
                  <a:close/>
                  <a:moveTo>
                    <a:pt x="2654942" y="278105"/>
                  </a:moveTo>
                  <a:cubicBezTo>
                    <a:pt x="2654942" y="278105"/>
                    <a:pt x="2654832" y="278215"/>
                    <a:pt x="2654777" y="278215"/>
                  </a:cubicBezTo>
                  <a:cubicBezTo>
                    <a:pt x="2653680" y="272400"/>
                    <a:pt x="2652418" y="266586"/>
                    <a:pt x="2651102" y="260771"/>
                  </a:cubicBezTo>
                  <a:cubicBezTo>
                    <a:pt x="2652967" y="261539"/>
                    <a:pt x="2654832" y="262252"/>
                    <a:pt x="2656642" y="263075"/>
                  </a:cubicBezTo>
                  <a:cubicBezTo>
                    <a:pt x="2656807" y="264117"/>
                    <a:pt x="2656861" y="265160"/>
                    <a:pt x="2657136" y="266202"/>
                  </a:cubicBezTo>
                  <a:cubicBezTo>
                    <a:pt x="2658068" y="269932"/>
                    <a:pt x="2659769" y="273662"/>
                    <a:pt x="2661634" y="277392"/>
                  </a:cubicBezTo>
                  <a:cubicBezTo>
                    <a:pt x="2663389" y="280793"/>
                    <a:pt x="2665473" y="284194"/>
                    <a:pt x="2667064" y="287540"/>
                  </a:cubicBezTo>
                  <a:cubicBezTo>
                    <a:pt x="2667174" y="288582"/>
                    <a:pt x="2667229" y="289624"/>
                    <a:pt x="2667284" y="290721"/>
                  </a:cubicBezTo>
                  <a:cubicBezTo>
                    <a:pt x="2665473" y="292038"/>
                    <a:pt x="2663389" y="293189"/>
                    <a:pt x="2661085" y="294396"/>
                  </a:cubicBezTo>
                  <a:lnTo>
                    <a:pt x="2661085" y="294396"/>
                  </a:lnTo>
                  <a:cubicBezTo>
                    <a:pt x="2661524" y="293518"/>
                    <a:pt x="2661908" y="292586"/>
                    <a:pt x="2662073" y="291599"/>
                  </a:cubicBezTo>
                  <a:cubicBezTo>
                    <a:pt x="2662676" y="286991"/>
                    <a:pt x="2662073" y="280957"/>
                    <a:pt x="2655271" y="277063"/>
                  </a:cubicBezTo>
                  <a:cubicBezTo>
                    <a:pt x="2655271" y="277337"/>
                    <a:pt x="2655216" y="277940"/>
                    <a:pt x="2654832" y="278215"/>
                  </a:cubicBezTo>
                  <a:close/>
                  <a:moveTo>
                    <a:pt x="2664157" y="731410"/>
                  </a:moveTo>
                  <a:cubicBezTo>
                    <a:pt x="2663279" y="730478"/>
                    <a:pt x="2662402" y="729545"/>
                    <a:pt x="2661469" y="728558"/>
                  </a:cubicBezTo>
                  <a:lnTo>
                    <a:pt x="2664870" y="728558"/>
                  </a:lnTo>
                  <a:cubicBezTo>
                    <a:pt x="2666516" y="731685"/>
                    <a:pt x="2668271" y="735140"/>
                    <a:pt x="2670081" y="738596"/>
                  </a:cubicBezTo>
                  <a:cubicBezTo>
                    <a:pt x="2668271" y="736183"/>
                    <a:pt x="2666351" y="733769"/>
                    <a:pt x="2664102" y="731410"/>
                  </a:cubicBezTo>
                  <a:close/>
                  <a:moveTo>
                    <a:pt x="2666845" y="308877"/>
                  </a:moveTo>
                  <a:cubicBezTo>
                    <a:pt x="2667448" y="308384"/>
                    <a:pt x="2668052" y="307890"/>
                    <a:pt x="2668545" y="307396"/>
                  </a:cubicBezTo>
                  <a:cubicBezTo>
                    <a:pt x="2668545" y="307671"/>
                    <a:pt x="2668545" y="308000"/>
                    <a:pt x="2668600" y="308274"/>
                  </a:cubicBezTo>
                  <a:cubicBezTo>
                    <a:pt x="2667997" y="308493"/>
                    <a:pt x="2667393" y="308658"/>
                    <a:pt x="2666790" y="308877"/>
                  </a:cubicBezTo>
                  <a:close/>
                  <a:moveTo>
                    <a:pt x="2677760" y="738486"/>
                  </a:moveTo>
                  <a:cubicBezTo>
                    <a:pt x="2676773" y="735140"/>
                    <a:pt x="2675731" y="731739"/>
                    <a:pt x="2674689" y="728448"/>
                  </a:cubicBezTo>
                  <a:lnTo>
                    <a:pt x="2677980" y="728448"/>
                  </a:lnTo>
                  <a:cubicBezTo>
                    <a:pt x="2677815" y="731794"/>
                    <a:pt x="2677760" y="735140"/>
                    <a:pt x="2677760" y="738486"/>
                  </a:cubicBezTo>
                  <a:close/>
                  <a:moveTo>
                    <a:pt x="2782365" y="133128"/>
                  </a:moveTo>
                  <a:cubicBezTo>
                    <a:pt x="2783517" y="133732"/>
                    <a:pt x="2784395" y="134390"/>
                    <a:pt x="2784998" y="135103"/>
                  </a:cubicBezTo>
                  <a:cubicBezTo>
                    <a:pt x="2786589" y="137517"/>
                    <a:pt x="2788125" y="139930"/>
                    <a:pt x="2789825" y="142289"/>
                  </a:cubicBezTo>
                  <a:cubicBezTo>
                    <a:pt x="2794214" y="148322"/>
                    <a:pt x="2799260" y="154302"/>
                    <a:pt x="2805074" y="160171"/>
                  </a:cubicBezTo>
                  <a:cubicBezTo>
                    <a:pt x="2812260" y="169825"/>
                    <a:pt x="2818897" y="179589"/>
                    <a:pt x="2824931" y="189408"/>
                  </a:cubicBezTo>
                  <a:cubicBezTo>
                    <a:pt x="2817581" y="186884"/>
                    <a:pt x="2810121" y="184416"/>
                    <a:pt x="2805733" y="181618"/>
                  </a:cubicBezTo>
                  <a:cubicBezTo>
                    <a:pt x="2804581" y="180302"/>
                    <a:pt x="2803429" y="178985"/>
                    <a:pt x="2802332" y="177724"/>
                  </a:cubicBezTo>
                  <a:cubicBezTo>
                    <a:pt x="2796517" y="171087"/>
                    <a:pt x="2790319" y="164449"/>
                    <a:pt x="2783078" y="158032"/>
                  </a:cubicBezTo>
                  <a:cubicBezTo>
                    <a:pt x="2782969" y="157483"/>
                    <a:pt x="2782914" y="156880"/>
                    <a:pt x="2782804" y="156331"/>
                  </a:cubicBezTo>
                  <a:cubicBezTo>
                    <a:pt x="2782639" y="148597"/>
                    <a:pt x="2782201" y="140863"/>
                    <a:pt x="2782475" y="133128"/>
                  </a:cubicBezTo>
                  <a:close/>
                  <a:moveTo>
                    <a:pt x="2795640" y="252269"/>
                  </a:moveTo>
                  <a:cubicBezTo>
                    <a:pt x="2797340" y="250569"/>
                    <a:pt x="2798382" y="248759"/>
                    <a:pt x="2800028" y="247058"/>
                  </a:cubicBezTo>
                  <a:cubicBezTo>
                    <a:pt x="2798053" y="248704"/>
                    <a:pt x="2796737" y="250459"/>
                    <a:pt x="2794817" y="252105"/>
                  </a:cubicBezTo>
                  <a:lnTo>
                    <a:pt x="2794817" y="252105"/>
                  </a:lnTo>
                  <a:cubicBezTo>
                    <a:pt x="2794817" y="252105"/>
                    <a:pt x="2794817" y="252105"/>
                    <a:pt x="2794817" y="252105"/>
                  </a:cubicBezTo>
                  <a:cubicBezTo>
                    <a:pt x="2793939" y="253147"/>
                    <a:pt x="2793116" y="254244"/>
                    <a:pt x="2792403" y="255341"/>
                  </a:cubicBezTo>
                  <a:cubicBezTo>
                    <a:pt x="2791361" y="246071"/>
                    <a:pt x="2790154" y="236855"/>
                    <a:pt x="2789057" y="227585"/>
                  </a:cubicBezTo>
                  <a:cubicBezTo>
                    <a:pt x="2789990" y="228408"/>
                    <a:pt x="2790922" y="229231"/>
                    <a:pt x="2791745" y="230054"/>
                  </a:cubicBezTo>
                  <a:cubicBezTo>
                    <a:pt x="2796078" y="234442"/>
                    <a:pt x="2799589" y="238940"/>
                    <a:pt x="2803538" y="243438"/>
                  </a:cubicBezTo>
                  <a:cubicBezTo>
                    <a:pt x="2805568" y="245687"/>
                    <a:pt x="2807762" y="247881"/>
                    <a:pt x="2810340" y="250130"/>
                  </a:cubicBezTo>
                  <a:cubicBezTo>
                    <a:pt x="2810779" y="250459"/>
                    <a:pt x="2811108" y="250788"/>
                    <a:pt x="2811547" y="251117"/>
                  </a:cubicBezTo>
                  <a:cubicBezTo>
                    <a:pt x="2808585" y="253860"/>
                    <a:pt x="2805623" y="256602"/>
                    <a:pt x="2802661" y="259345"/>
                  </a:cubicBezTo>
                  <a:cubicBezTo>
                    <a:pt x="2799808" y="262197"/>
                    <a:pt x="2796024" y="264885"/>
                    <a:pt x="2794049" y="267847"/>
                  </a:cubicBezTo>
                  <a:cubicBezTo>
                    <a:pt x="2792513" y="264666"/>
                    <a:pt x="2793336" y="261430"/>
                    <a:pt x="2792678" y="258193"/>
                  </a:cubicBezTo>
                  <a:cubicBezTo>
                    <a:pt x="2792678" y="257919"/>
                    <a:pt x="2792623" y="257645"/>
                    <a:pt x="2792568" y="257370"/>
                  </a:cubicBezTo>
                  <a:cubicBezTo>
                    <a:pt x="2793500" y="255615"/>
                    <a:pt x="2794433" y="253860"/>
                    <a:pt x="2795585" y="252105"/>
                  </a:cubicBezTo>
                  <a:lnTo>
                    <a:pt x="2795585" y="252105"/>
                  </a:lnTo>
                  <a:close/>
                  <a:moveTo>
                    <a:pt x="2807323" y="242944"/>
                  </a:moveTo>
                  <a:cubicBezTo>
                    <a:pt x="2803264" y="238501"/>
                    <a:pt x="2799699" y="233948"/>
                    <a:pt x="2794597" y="229615"/>
                  </a:cubicBezTo>
                  <a:cubicBezTo>
                    <a:pt x="2792897" y="228134"/>
                    <a:pt x="2790922" y="226708"/>
                    <a:pt x="2788838" y="225336"/>
                  </a:cubicBezTo>
                  <a:cubicBezTo>
                    <a:pt x="2788564" y="222923"/>
                    <a:pt x="2788289" y="220564"/>
                    <a:pt x="2788070" y="218150"/>
                  </a:cubicBezTo>
                  <a:cubicBezTo>
                    <a:pt x="2788125" y="218150"/>
                    <a:pt x="2788180" y="218260"/>
                    <a:pt x="2788235" y="218315"/>
                  </a:cubicBezTo>
                  <a:cubicBezTo>
                    <a:pt x="2793555" y="223471"/>
                    <a:pt x="2798876" y="228737"/>
                    <a:pt x="2805623" y="233674"/>
                  </a:cubicBezTo>
                  <a:cubicBezTo>
                    <a:pt x="2806555" y="234387"/>
                    <a:pt x="2807597" y="235045"/>
                    <a:pt x="2808585" y="235704"/>
                  </a:cubicBezTo>
                  <a:cubicBezTo>
                    <a:pt x="2810998" y="238995"/>
                    <a:pt x="2813961" y="242450"/>
                    <a:pt x="2817361" y="245796"/>
                  </a:cubicBezTo>
                  <a:cubicBezTo>
                    <a:pt x="2816100" y="246948"/>
                    <a:pt x="2814893" y="248100"/>
                    <a:pt x="2813632" y="249252"/>
                  </a:cubicBezTo>
                  <a:cubicBezTo>
                    <a:pt x="2811327" y="247168"/>
                    <a:pt x="2809298" y="245028"/>
                    <a:pt x="2807378" y="242889"/>
                  </a:cubicBezTo>
                  <a:close/>
                  <a:moveTo>
                    <a:pt x="2815058" y="238172"/>
                  </a:moveTo>
                  <a:cubicBezTo>
                    <a:pt x="2812644" y="236526"/>
                    <a:pt x="2810340" y="234826"/>
                    <a:pt x="2808201" y="233070"/>
                  </a:cubicBezTo>
                  <a:cubicBezTo>
                    <a:pt x="2802167" y="228024"/>
                    <a:pt x="2797066" y="222868"/>
                    <a:pt x="2791800" y="217657"/>
                  </a:cubicBezTo>
                  <a:cubicBezTo>
                    <a:pt x="2790374" y="216285"/>
                    <a:pt x="2789002" y="214914"/>
                    <a:pt x="2787521" y="213543"/>
                  </a:cubicBezTo>
                  <a:cubicBezTo>
                    <a:pt x="2787247" y="210855"/>
                    <a:pt x="2787083" y="208167"/>
                    <a:pt x="2786863" y="205425"/>
                  </a:cubicBezTo>
                  <a:cubicBezTo>
                    <a:pt x="2789386" y="207564"/>
                    <a:pt x="2791855" y="209703"/>
                    <a:pt x="2794652" y="211787"/>
                  </a:cubicBezTo>
                  <a:cubicBezTo>
                    <a:pt x="2798602" y="214805"/>
                    <a:pt x="2802880" y="217821"/>
                    <a:pt x="2808311" y="220509"/>
                  </a:cubicBezTo>
                  <a:cubicBezTo>
                    <a:pt x="2810505" y="221551"/>
                    <a:pt x="2812973" y="222539"/>
                    <a:pt x="2815551" y="223471"/>
                  </a:cubicBezTo>
                  <a:cubicBezTo>
                    <a:pt x="2810560" y="222703"/>
                    <a:pt x="2805897" y="221771"/>
                    <a:pt x="2801893" y="220290"/>
                  </a:cubicBezTo>
                  <a:cubicBezTo>
                    <a:pt x="2803977" y="226378"/>
                    <a:pt x="2811766" y="235265"/>
                    <a:pt x="2821805" y="239872"/>
                  </a:cubicBezTo>
                  <a:cubicBezTo>
                    <a:pt x="2819555" y="239324"/>
                    <a:pt x="2817252" y="238775"/>
                    <a:pt x="2815003" y="238172"/>
                  </a:cubicBezTo>
                  <a:close/>
                  <a:moveTo>
                    <a:pt x="2807049" y="200598"/>
                  </a:moveTo>
                  <a:cubicBezTo>
                    <a:pt x="2809079" y="203230"/>
                    <a:pt x="2811931" y="205260"/>
                    <a:pt x="2815441" y="206960"/>
                  </a:cubicBezTo>
                  <a:cubicBezTo>
                    <a:pt x="2811876" y="206522"/>
                    <a:pt x="2808311" y="206028"/>
                    <a:pt x="2804910" y="205534"/>
                  </a:cubicBezTo>
                  <a:cubicBezTo>
                    <a:pt x="2802496" y="204108"/>
                    <a:pt x="2800138" y="202737"/>
                    <a:pt x="2797943" y="201256"/>
                  </a:cubicBezTo>
                  <a:cubicBezTo>
                    <a:pt x="2793555" y="198349"/>
                    <a:pt x="2789496" y="195386"/>
                    <a:pt x="2785547" y="192424"/>
                  </a:cubicBezTo>
                  <a:cubicBezTo>
                    <a:pt x="2785382" y="189298"/>
                    <a:pt x="2785382" y="186116"/>
                    <a:pt x="2785218" y="182990"/>
                  </a:cubicBezTo>
                  <a:cubicBezTo>
                    <a:pt x="2783407" y="176133"/>
                    <a:pt x="2784121" y="169222"/>
                    <a:pt x="2783627" y="162365"/>
                  </a:cubicBezTo>
                  <a:cubicBezTo>
                    <a:pt x="2789277" y="167576"/>
                    <a:pt x="2794378" y="172842"/>
                    <a:pt x="2799479" y="178217"/>
                  </a:cubicBezTo>
                  <a:cubicBezTo>
                    <a:pt x="2801344" y="180137"/>
                    <a:pt x="2803209" y="182112"/>
                    <a:pt x="2805074" y="184032"/>
                  </a:cubicBezTo>
                  <a:cubicBezTo>
                    <a:pt x="2804197" y="189682"/>
                    <a:pt x="2803484" y="195386"/>
                    <a:pt x="2807104" y="200598"/>
                  </a:cubicBezTo>
                  <a:close/>
                  <a:moveTo>
                    <a:pt x="2795420" y="201969"/>
                  </a:moveTo>
                  <a:cubicBezTo>
                    <a:pt x="2797340" y="203121"/>
                    <a:pt x="2799424" y="204273"/>
                    <a:pt x="2801454" y="205370"/>
                  </a:cubicBezTo>
                  <a:cubicBezTo>
                    <a:pt x="2801838" y="210471"/>
                    <a:pt x="2806281" y="217163"/>
                    <a:pt x="2812863" y="221222"/>
                  </a:cubicBezTo>
                  <a:cubicBezTo>
                    <a:pt x="2814728" y="222264"/>
                    <a:pt x="2816758" y="223142"/>
                    <a:pt x="2818897" y="223965"/>
                  </a:cubicBezTo>
                  <a:cubicBezTo>
                    <a:pt x="2818678" y="223965"/>
                    <a:pt x="2818459" y="223965"/>
                    <a:pt x="2818239" y="223855"/>
                  </a:cubicBezTo>
                  <a:cubicBezTo>
                    <a:pt x="2809188" y="220345"/>
                    <a:pt x="2802661" y="215901"/>
                    <a:pt x="2797450" y="211239"/>
                  </a:cubicBezTo>
                  <a:lnTo>
                    <a:pt x="2786863" y="201969"/>
                  </a:lnTo>
                  <a:cubicBezTo>
                    <a:pt x="2786863" y="201969"/>
                    <a:pt x="2786753" y="201859"/>
                    <a:pt x="2786698" y="201804"/>
                  </a:cubicBezTo>
                  <a:cubicBezTo>
                    <a:pt x="2786205" y="199720"/>
                    <a:pt x="2785931" y="197635"/>
                    <a:pt x="2785766" y="195551"/>
                  </a:cubicBezTo>
                  <a:cubicBezTo>
                    <a:pt x="2788838" y="197690"/>
                    <a:pt x="2792019" y="199884"/>
                    <a:pt x="2795475" y="201969"/>
                  </a:cubicBezTo>
                  <a:close/>
                  <a:moveTo>
                    <a:pt x="2732778" y="273168"/>
                  </a:moveTo>
                  <a:cubicBezTo>
                    <a:pt x="2732998" y="274265"/>
                    <a:pt x="2733162" y="275307"/>
                    <a:pt x="2733382" y="276404"/>
                  </a:cubicBezTo>
                  <a:cubicBezTo>
                    <a:pt x="2733382" y="276624"/>
                    <a:pt x="2733272" y="276843"/>
                    <a:pt x="2733217" y="277063"/>
                  </a:cubicBezTo>
                  <a:lnTo>
                    <a:pt x="2726964" y="270590"/>
                  </a:lnTo>
                  <a:cubicBezTo>
                    <a:pt x="2726964" y="270590"/>
                    <a:pt x="2726964" y="270590"/>
                    <a:pt x="2726964" y="270590"/>
                  </a:cubicBezTo>
                  <a:cubicBezTo>
                    <a:pt x="2728938" y="271413"/>
                    <a:pt x="2730858" y="272290"/>
                    <a:pt x="2732778" y="273168"/>
                  </a:cubicBezTo>
                  <a:close/>
                  <a:moveTo>
                    <a:pt x="2732833" y="278928"/>
                  </a:moveTo>
                  <a:cubicBezTo>
                    <a:pt x="2732339" y="281286"/>
                    <a:pt x="2731791" y="283645"/>
                    <a:pt x="2731352" y="286004"/>
                  </a:cubicBezTo>
                  <a:cubicBezTo>
                    <a:pt x="2731187" y="284029"/>
                    <a:pt x="2730968" y="281999"/>
                    <a:pt x="2730529" y="280025"/>
                  </a:cubicBezTo>
                  <a:cubicBezTo>
                    <a:pt x="2729926" y="277721"/>
                    <a:pt x="2729213" y="275472"/>
                    <a:pt x="2728225" y="273223"/>
                  </a:cubicBezTo>
                  <a:cubicBezTo>
                    <a:pt x="2729597" y="274978"/>
                    <a:pt x="2731023" y="276733"/>
                    <a:pt x="2732449" y="278489"/>
                  </a:cubicBezTo>
                  <a:cubicBezTo>
                    <a:pt x="2732559" y="278653"/>
                    <a:pt x="2732723" y="278763"/>
                    <a:pt x="2732833" y="278928"/>
                  </a:cubicBezTo>
                  <a:close/>
                  <a:moveTo>
                    <a:pt x="2723563" y="269164"/>
                  </a:moveTo>
                  <a:cubicBezTo>
                    <a:pt x="2725428" y="272784"/>
                    <a:pt x="2726909" y="276459"/>
                    <a:pt x="2727677" y="280135"/>
                  </a:cubicBezTo>
                  <a:cubicBezTo>
                    <a:pt x="2728280" y="282548"/>
                    <a:pt x="2728664" y="284907"/>
                    <a:pt x="2728938" y="287320"/>
                  </a:cubicBezTo>
                  <a:cubicBezTo>
                    <a:pt x="2729268" y="289405"/>
                    <a:pt x="2729487" y="291434"/>
                    <a:pt x="2729871" y="293464"/>
                  </a:cubicBezTo>
                  <a:cubicBezTo>
                    <a:pt x="2729542" y="295329"/>
                    <a:pt x="2729158" y="297139"/>
                    <a:pt x="2728829" y="299004"/>
                  </a:cubicBezTo>
                  <a:cubicBezTo>
                    <a:pt x="2727348" y="298071"/>
                    <a:pt x="2725867" y="297139"/>
                    <a:pt x="2724386" y="296151"/>
                  </a:cubicBezTo>
                  <a:cubicBezTo>
                    <a:pt x="2724331" y="292806"/>
                    <a:pt x="2724056" y="289405"/>
                    <a:pt x="2722905" y="286059"/>
                  </a:cubicBezTo>
                  <a:cubicBezTo>
                    <a:pt x="2722191" y="284084"/>
                    <a:pt x="2721259" y="282109"/>
                    <a:pt x="2719942" y="280189"/>
                  </a:cubicBezTo>
                  <a:cubicBezTo>
                    <a:pt x="2718516" y="278269"/>
                    <a:pt x="2716761" y="276404"/>
                    <a:pt x="2714512" y="274649"/>
                  </a:cubicBezTo>
                  <a:cubicBezTo>
                    <a:pt x="2718023" y="278324"/>
                    <a:pt x="2719942" y="282219"/>
                    <a:pt x="2720820" y="286168"/>
                  </a:cubicBezTo>
                  <a:cubicBezTo>
                    <a:pt x="2721423" y="288856"/>
                    <a:pt x="2721533" y="291599"/>
                    <a:pt x="2721588" y="294341"/>
                  </a:cubicBezTo>
                  <a:cubicBezTo>
                    <a:pt x="2719778" y="293189"/>
                    <a:pt x="2717858" y="292092"/>
                    <a:pt x="2715993" y="290940"/>
                  </a:cubicBezTo>
                  <a:cubicBezTo>
                    <a:pt x="2713634" y="282603"/>
                    <a:pt x="2711001" y="274320"/>
                    <a:pt x="2707765" y="266037"/>
                  </a:cubicBezTo>
                  <a:cubicBezTo>
                    <a:pt x="2707326" y="264830"/>
                    <a:pt x="2706887" y="263624"/>
                    <a:pt x="2706449" y="262472"/>
                  </a:cubicBezTo>
                  <a:cubicBezTo>
                    <a:pt x="2712373" y="264556"/>
                    <a:pt x="2718132" y="266750"/>
                    <a:pt x="2723672" y="269109"/>
                  </a:cubicBezTo>
                  <a:close/>
                  <a:moveTo>
                    <a:pt x="2728335" y="301801"/>
                  </a:moveTo>
                  <a:cubicBezTo>
                    <a:pt x="2728280" y="302185"/>
                    <a:pt x="2728225" y="302569"/>
                    <a:pt x="2728116" y="303008"/>
                  </a:cubicBezTo>
                  <a:cubicBezTo>
                    <a:pt x="2727183" y="305147"/>
                    <a:pt x="2726744" y="307616"/>
                    <a:pt x="2726854" y="309974"/>
                  </a:cubicBezTo>
                  <a:cubicBezTo>
                    <a:pt x="2726580" y="311401"/>
                    <a:pt x="2726360" y="312827"/>
                    <a:pt x="2726086" y="314253"/>
                  </a:cubicBezTo>
                  <a:cubicBezTo>
                    <a:pt x="2725976" y="314198"/>
                    <a:pt x="2725921" y="314143"/>
                    <a:pt x="2725812" y="314088"/>
                  </a:cubicBezTo>
                  <a:cubicBezTo>
                    <a:pt x="2725373" y="312717"/>
                    <a:pt x="2724989" y="311346"/>
                    <a:pt x="2724770" y="309974"/>
                  </a:cubicBezTo>
                  <a:cubicBezTo>
                    <a:pt x="2724276" y="306409"/>
                    <a:pt x="2724331" y="302789"/>
                    <a:pt x="2724386" y="299168"/>
                  </a:cubicBezTo>
                  <a:cubicBezTo>
                    <a:pt x="2725373" y="299827"/>
                    <a:pt x="2726360" y="300430"/>
                    <a:pt x="2727348" y="301088"/>
                  </a:cubicBezTo>
                  <a:cubicBezTo>
                    <a:pt x="2727677" y="301308"/>
                    <a:pt x="2728006" y="301527"/>
                    <a:pt x="2728335" y="301746"/>
                  </a:cubicBezTo>
                  <a:close/>
                  <a:moveTo>
                    <a:pt x="2722685" y="310084"/>
                  </a:moveTo>
                  <a:cubicBezTo>
                    <a:pt x="2722850" y="310633"/>
                    <a:pt x="2723069" y="311181"/>
                    <a:pt x="2723234" y="311730"/>
                  </a:cubicBezTo>
                  <a:cubicBezTo>
                    <a:pt x="2722905" y="313046"/>
                    <a:pt x="2722685" y="314418"/>
                    <a:pt x="2722466" y="315844"/>
                  </a:cubicBezTo>
                  <a:cubicBezTo>
                    <a:pt x="2720656" y="308658"/>
                    <a:pt x="2718845" y="301527"/>
                    <a:pt x="2716871" y="294396"/>
                  </a:cubicBezTo>
                  <a:cubicBezTo>
                    <a:pt x="2718461" y="295384"/>
                    <a:pt x="2719997" y="296371"/>
                    <a:pt x="2721533" y="297413"/>
                  </a:cubicBezTo>
                  <a:cubicBezTo>
                    <a:pt x="2721533" y="297632"/>
                    <a:pt x="2721533" y="297907"/>
                    <a:pt x="2721533" y="298126"/>
                  </a:cubicBezTo>
                  <a:cubicBezTo>
                    <a:pt x="2721533" y="302076"/>
                    <a:pt x="2721533" y="306135"/>
                    <a:pt x="2722630" y="310084"/>
                  </a:cubicBezTo>
                  <a:close/>
                  <a:moveTo>
                    <a:pt x="2705736" y="774964"/>
                  </a:moveTo>
                  <a:cubicBezTo>
                    <a:pt x="2698111" y="781217"/>
                    <a:pt x="2692242" y="787909"/>
                    <a:pt x="2688951" y="795095"/>
                  </a:cubicBezTo>
                  <a:cubicBezTo>
                    <a:pt x="2688347" y="788458"/>
                    <a:pt x="2687579" y="781875"/>
                    <a:pt x="2686263" y="775348"/>
                  </a:cubicBezTo>
                  <a:cubicBezTo>
                    <a:pt x="2688347" y="772056"/>
                    <a:pt x="2690925" y="766571"/>
                    <a:pt x="2691583" y="765200"/>
                  </a:cubicBezTo>
                  <a:cubicBezTo>
                    <a:pt x="2700579" y="753242"/>
                    <a:pt x="2705132" y="740735"/>
                    <a:pt x="2706778" y="728229"/>
                  </a:cubicBezTo>
                  <a:lnTo>
                    <a:pt x="2717639" y="728229"/>
                  </a:lnTo>
                  <a:cubicBezTo>
                    <a:pt x="2718571" y="728942"/>
                    <a:pt x="2719394" y="729765"/>
                    <a:pt x="2719997" y="730752"/>
                  </a:cubicBezTo>
                  <a:cubicBezTo>
                    <a:pt x="2723508" y="737005"/>
                    <a:pt x="2719997" y="744630"/>
                    <a:pt x="2716926" y="750773"/>
                  </a:cubicBezTo>
                  <a:cubicBezTo>
                    <a:pt x="2715006" y="754723"/>
                    <a:pt x="2710398" y="764816"/>
                    <a:pt x="2705736" y="775018"/>
                  </a:cubicBezTo>
                  <a:close/>
                  <a:moveTo>
                    <a:pt x="2729213" y="759550"/>
                  </a:moveTo>
                  <a:cubicBezTo>
                    <a:pt x="2726141" y="761196"/>
                    <a:pt x="2723179" y="762951"/>
                    <a:pt x="2720326" y="764706"/>
                  </a:cubicBezTo>
                  <a:cubicBezTo>
                    <a:pt x="2726415" y="755491"/>
                    <a:pt x="2731626" y="747263"/>
                    <a:pt x="2733546" y="743752"/>
                  </a:cubicBezTo>
                  <a:cubicBezTo>
                    <a:pt x="2735356" y="740351"/>
                    <a:pt x="2736837" y="736896"/>
                    <a:pt x="2740841" y="733934"/>
                  </a:cubicBezTo>
                  <a:cubicBezTo>
                    <a:pt x="2743694" y="731685"/>
                    <a:pt x="2746601" y="729710"/>
                    <a:pt x="2750441" y="727900"/>
                  </a:cubicBezTo>
                  <a:lnTo>
                    <a:pt x="2807104" y="727461"/>
                  </a:lnTo>
                  <a:cubicBezTo>
                    <a:pt x="2808859" y="728613"/>
                    <a:pt x="2810669" y="729765"/>
                    <a:pt x="2812370" y="730862"/>
                  </a:cubicBezTo>
                  <a:cubicBezTo>
                    <a:pt x="2792074" y="732453"/>
                    <a:pt x="2740073" y="753571"/>
                    <a:pt x="2729158" y="759495"/>
                  </a:cubicBezTo>
                  <a:close/>
                  <a:moveTo>
                    <a:pt x="2810560" y="346945"/>
                  </a:moveTo>
                  <a:cubicBezTo>
                    <a:pt x="2810560" y="346945"/>
                    <a:pt x="2810560" y="346945"/>
                    <a:pt x="2810560" y="346891"/>
                  </a:cubicBezTo>
                  <a:cubicBezTo>
                    <a:pt x="2809572" y="344806"/>
                    <a:pt x="2806884" y="342996"/>
                    <a:pt x="2803264" y="341350"/>
                  </a:cubicBezTo>
                  <a:cubicBezTo>
                    <a:pt x="2802990" y="339431"/>
                    <a:pt x="2802771" y="337511"/>
                    <a:pt x="2802496" y="335591"/>
                  </a:cubicBezTo>
                  <a:cubicBezTo>
                    <a:pt x="2806391" y="338443"/>
                    <a:pt x="2809902" y="341405"/>
                    <a:pt x="2812754" y="344477"/>
                  </a:cubicBezTo>
                  <a:cubicBezTo>
                    <a:pt x="2812041" y="345300"/>
                    <a:pt x="2811327" y="346177"/>
                    <a:pt x="2810560" y="347000"/>
                  </a:cubicBezTo>
                  <a:close/>
                  <a:moveTo>
                    <a:pt x="2816319" y="341296"/>
                  </a:moveTo>
                  <a:cubicBezTo>
                    <a:pt x="2815990" y="341076"/>
                    <a:pt x="2815606" y="340857"/>
                    <a:pt x="2815332" y="340637"/>
                  </a:cubicBezTo>
                  <a:cubicBezTo>
                    <a:pt x="2814948" y="341515"/>
                    <a:pt x="2814345" y="342338"/>
                    <a:pt x="2813741" y="343161"/>
                  </a:cubicBezTo>
                  <a:cubicBezTo>
                    <a:pt x="2810669" y="339595"/>
                    <a:pt x="2806720" y="336194"/>
                    <a:pt x="2802387" y="332903"/>
                  </a:cubicBezTo>
                  <a:cubicBezTo>
                    <a:pt x="2802332" y="332848"/>
                    <a:pt x="2802222" y="332793"/>
                    <a:pt x="2802112" y="332739"/>
                  </a:cubicBezTo>
                  <a:cubicBezTo>
                    <a:pt x="2801673" y="329557"/>
                    <a:pt x="2801289" y="326376"/>
                    <a:pt x="2800851" y="323194"/>
                  </a:cubicBezTo>
                  <a:cubicBezTo>
                    <a:pt x="2800851" y="322810"/>
                    <a:pt x="2800741" y="322426"/>
                    <a:pt x="2800741" y="322042"/>
                  </a:cubicBezTo>
                  <a:cubicBezTo>
                    <a:pt x="2803977" y="325333"/>
                    <a:pt x="2807323" y="328679"/>
                    <a:pt x="2810779" y="331916"/>
                  </a:cubicBezTo>
                  <a:cubicBezTo>
                    <a:pt x="2812973" y="333945"/>
                    <a:pt x="2815058" y="335975"/>
                    <a:pt x="2817197" y="338059"/>
                  </a:cubicBezTo>
                  <a:cubicBezTo>
                    <a:pt x="2816923" y="339156"/>
                    <a:pt x="2816648" y="340253"/>
                    <a:pt x="2816319" y="341296"/>
                  </a:cubicBezTo>
                  <a:close/>
                  <a:moveTo>
                    <a:pt x="2818020" y="334933"/>
                  </a:moveTo>
                  <a:cubicBezTo>
                    <a:pt x="2816813" y="333726"/>
                    <a:pt x="2815606" y="332519"/>
                    <a:pt x="2814345" y="331312"/>
                  </a:cubicBezTo>
                  <a:cubicBezTo>
                    <a:pt x="2809518" y="326595"/>
                    <a:pt x="2804581" y="321878"/>
                    <a:pt x="2799918" y="317105"/>
                  </a:cubicBezTo>
                  <a:cubicBezTo>
                    <a:pt x="2799644" y="315734"/>
                    <a:pt x="2799534" y="314363"/>
                    <a:pt x="2799589" y="312991"/>
                  </a:cubicBezTo>
                  <a:cubicBezTo>
                    <a:pt x="2806555" y="318093"/>
                    <a:pt x="2813193" y="323194"/>
                    <a:pt x="2819665" y="328241"/>
                  </a:cubicBezTo>
                  <a:cubicBezTo>
                    <a:pt x="2819117" y="330490"/>
                    <a:pt x="2818623" y="332739"/>
                    <a:pt x="2818020" y="334988"/>
                  </a:cubicBezTo>
                  <a:close/>
                  <a:moveTo>
                    <a:pt x="2826138" y="298346"/>
                  </a:moveTo>
                  <a:cubicBezTo>
                    <a:pt x="2822573" y="296206"/>
                    <a:pt x="2818897" y="294067"/>
                    <a:pt x="2815222" y="291983"/>
                  </a:cubicBezTo>
                  <a:cubicBezTo>
                    <a:pt x="2820323" y="285620"/>
                    <a:pt x="2825480" y="279312"/>
                    <a:pt x="2830801" y="272949"/>
                  </a:cubicBezTo>
                  <a:cubicBezTo>
                    <a:pt x="2830801" y="272949"/>
                    <a:pt x="2830801" y="273004"/>
                    <a:pt x="2830855" y="273058"/>
                  </a:cubicBezTo>
                  <a:cubicBezTo>
                    <a:pt x="2829923" y="281506"/>
                    <a:pt x="2827893" y="289898"/>
                    <a:pt x="2826138" y="298346"/>
                  </a:cubicBezTo>
                  <a:close/>
                  <a:moveTo>
                    <a:pt x="2923447" y="269932"/>
                  </a:moveTo>
                  <a:cubicBezTo>
                    <a:pt x="2924818" y="268341"/>
                    <a:pt x="2926080" y="266476"/>
                    <a:pt x="2926958" y="264556"/>
                  </a:cubicBezTo>
                  <a:cubicBezTo>
                    <a:pt x="2927726" y="266970"/>
                    <a:pt x="2928494" y="269383"/>
                    <a:pt x="2929207" y="271797"/>
                  </a:cubicBezTo>
                  <a:cubicBezTo>
                    <a:pt x="2927726" y="272619"/>
                    <a:pt x="2926135" y="273388"/>
                    <a:pt x="2924380" y="274101"/>
                  </a:cubicBezTo>
                  <a:cubicBezTo>
                    <a:pt x="2923722" y="273058"/>
                    <a:pt x="2923173" y="272016"/>
                    <a:pt x="2922460" y="270974"/>
                  </a:cubicBezTo>
                  <a:cubicBezTo>
                    <a:pt x="2922789" y="270645"/>
                    <a:pt x="2923118" y="270261"/>
                    <a:pt x="2923447" y="269932"/>
                  </a:cubicBezTo>
                  <a:close/>
                  <a:moveTo>
                    <a:pt x="2921582" y="249033"/>
                  </a:moveTo>
                  <a:cubicBezTo>
                    <a:pt x="2921143" y="248759"/>
                    <a:pt x="2920814" y="248484"/>
                    <a:pt x="2920266" y="248265"/>
                  </a:cubicBezTo>
                  <a:cubicBezTo>
                    <a:pt x="2920156" y="248375"/>
                    <a:pt x="2919991" y="248484"/>
                    <a:pt x="2919882" y="248594"/>
                  </a:cubicBezTo>
                  <a:cubicBezTo>
                    <a:pt x="2919827" y="248320"/>
                    <a:pt x="2919772" y="248045"/>
                    <a:pt x="2919717" y="247771"/>
                  </a:cubicBezTo>
                  <a:cubicBezTo>
                    <a:pt x="2918072" y="242396"/>
                    <a:pt x="2914835" y="237184"/>
                    <a:pt x="2912257" y="231973"/>
                  </a:cubicBezTo>
                  <a:cubicBezTo>
                    <a:pt x="2909460" y="226762"/>
                    <a:pt x="2906991" y="221551"/>
                    <a:pt x="2904962" y="216285"/>
                  </a:cubicBezTo>
                  <a:cubicBezTo>
                    <a:pt x="2903974" y="213652"/>
                    <a:pt x="2903152" y="211020"/>
                    <a:pt x="2902603" y="208332"/>
                  </a:cubicBezTo>
                  <a:cubicBezTo>
                    <a:pt x="2902164" y="206796"/>
                    <a:pt x="2901945" y="205205"/>
                    <a:pt x="2901725" y="203669"/>
                  </a:cubicBezTo>
                  <a:cubicBezTo>
                    <a:pt x="2909295" y="218699"/>
                    <a:pt x="2915932" y="233839"/>
                    <a:pt x="2921582" y="249033"/>
                  </a:cubicBezTo>
                  <a:close/>
                  <a:moveTo>
                    <a:pt x="2873970" y="155783"/>
                  </a:moveTo>
                  <a:cubicBezTo>
                    <a:pt x="2879290" y="164175"/>
                    <a:pt x="2884831" y="172568"/>
                    <a:pt x="2889822" y="181015"/>
                  </a:cubicBezTo>
                  <a:cubicBezTo>
                    <a:pt x="2885928" y="184964"/>
                    <a:pt x="2881156" y="188804"/>
                    <a:pt x="2876658" y="192699"/>
                  </a:cubicBezTo>
                  <a:cubicBezTo>
                    <a:pt x="2874847" y="188969"/>
                    <a:pt x="2873147" y="185294"/>
                    <a:pt x="2871666" y="181564"/>
                  </a:cubicBezTo>
                  <a:cubicBezTo>
                    <a:pt x="2870240" y="178108"/>
                    <a:pt x="2869198" y="174597"/>
                    <a:pt x="2868430" y="171087"/>
                  </a:cubicBezTo>
                  <a:cubicBezTo>
                    <a:pt x="2867497" y="167576"/>
                    <a:pt x="2867168" y="164065"/>
                    <a:pt x="2866894" y="160500"/>
                  </a:cubicBezTo>
                  <a:cubicBezTo>
                    <a:pt x="2866235" y="164065"/>
                    <a:pt x="2866235" y="167631"/>
                    <a:pt x="2866455" y="171141"/>
                  </a:cubicBezTo>
                  <a:cubicBezTo>
                    <a:pt x="2866839" y="174707"/>
                    <a:pt x="2867552" y="178217"/>
                    <a:pt x="2868594" y="181783"/>
                  </a:cubicBezTo>
                  <a:cubicBezTo>
                    <a:pt x="2869911" y="186281"/>
                    <a:pt x="2871885" y="190669"/>
                    <a:pt x="2873970" y="195112"/>
                  </a:cubicBezTo>
                  <a:cubicBezTo>
                    <a:pt x="2873366" y="195661"/>
                    <a:pt x="2872763" y="196209"/>
                    <a:pt x="2872160" y="196703"/>
                  </a:cubicBezTo>
                  <a:cubicBezTo>
                    <a:pt x="2870898" y="197581"/>
                    <a:pt x="2870459" y="198787"/>
                    <a:pt x="2868155" y="199391"/>
                  </a:cubicBezTo>
                  <a:cubicBezTo>
                    <a:pt x="2866619" y="181564"/>
                    <a:pt x="2863712" y="163791"/>
                    <a:pt x="2860970" y="146019"/>
                  </a:cubicBezTo>
                  <a:cubicBezTo>
                    <a:pt x="2859818" y="142179"/>
                    <a:pt x="2859489" y="138284"/>
                    <a:pt x="2859489" y="134390"/>
                  </a:cubicBezTo>
                  <a:cubicBezTo>
                    <a:pt x="2863603" y="141631"/>
                    <a:pt x="2869527" y="148652"/>
                    <a:pt x="2873915" y="155838"/>
                  </a:cubicBezTo>
                  <a:close/>
                  <a:moveTo>
                    <a:pt x="2883788" y="213049"/>
                  </a:moveTo>
                  <a:lnTo>
                    <a:pt x="2890755" y="223252"/>
                  </a:lnTo>
                  <a:cubicBezTo>
                    <a:pt x="2893004" y="226653"/>
                    <a:pt x="2894869" y="230054"/>
                    <a:pt x="2895801" y="233564"/>
                  </a:cubicBezTo>
                  <a:cubicBezTo>
                    <a:pt x="2895801" y="233729"/>
                    <a:pt x="2895801" y="233839"/>
                    <a:pt x="2895911" y="234003"/>
                  </a:cubicBezTo>
                  <a:cubicBezTo>
                    <a:pt x="2894265" y="231973"/>
                    <a:pt x="2892620" y="229889"/>
                    <a:pt x="2890919" y="227859"/>
                  </a:cubicBezTo>
                  <a:cubicBezTo>
                    <a:pt x="2889109" y="222594"/>
                    <a:pt x="2884886" y="217876"/>
                    <a:pt x="2880388" y="212336"/>
                  </a:cubicBezTo>
                  <a:cubicBezTo>
                    <a:pt x="2880333" y="213433"/>
                    <a:pt x="2880223" y="214311"/>
                    <a:pt x="2879839" y="215243"/>
                  </a:cubicBezTo>
                  <a:cubicBezTo>
                    <a:pt x="2879674" y="215079"/>
                    <a:pt x="2879565" y="214914"/>
                    <a:pt x="2879400" y="214750"/>
                  </a:cubicBezTo>
                  <a:cubicBezTo>
                    <a:pt x="2878413" y="213707"/>
                    <a:pt x="2879784" y="212610"/>
                    <a:pt x="2880497" y="211623"/>
                  </a:cubicBezTo>
                  <a:cubicBezTo>
                    <a:pt x="2880991" y="211074"/>
                    <a:pt x="2881430" y="210471"/>
                    <a:pt x="2881923" y="209923"/>
                  </a:cubicBezTo>
                  <a:cubicBezTo>
                    <a:pt x="2882527" y="210965"/>
                    <a:pt x="2883130" y="212007"/>
                    <a:pt x="2883843" y="213049"/>
                  </a:cubicBezTo>
                  <a:close/>
                  <a:moveTo>
                    <a:pt x="2911051" y="770246"/>
                  </a:moveTo>
                  <a:cubicBezTo>
                    <a:pt x="2897063" y="754942"/>
                    <a:pt x="2881320" y="740516"/>
                    <a:pt x="2860641" y="727077"/>
                  </a:cubicBezTo>
                  <a:lnTo>
                    <a:pt x="2888616" y="726857"/>
                  </a:lnTo>
                  <a:cubicBezTo>
                    <a:pt x="2895527" y="733330"/>
                    <a:pt x="2899312" y="740790"/>
                    <a:pt x="2902384" y="747153"/>
                  </a:cubicBezTo>
                  <a:cubicBezTo>
                    <a:pt x="2905017" y="752584"/>
                    <a:pt x="2912092" y="766297"/>
                    <a:pt x="2919443" y="780394"/>
                  </a:cubicBezTo>
                  <a:cubicBezTo>
                    <a:pt x="2916865" y="776993"/>
                    <a:pt x="2914122" y="773592"/>
                    <a:pt x="2910996" y="770246"/>
                  </a:cubicBezTo>
                  <a:close/>
                  <a:moveTo>
                    <a:pt x="2912092" y="726693"/>
                  </a:moveTo>
                  <a:lnTo>
                    <a:pt x="2919059" y="726693"/>
                  </a:lnTo>
                  <a:cubicBezTo>
                    <a:pt x="2918894" y="728393"/>
                    <a:pt x="2918730" y="730204"/>
                    <a:pt x="2918565" y="731959"/>
                  </a:cubicBezTo>
                  <a:cubicBezTo>
                    <a:pt x="2918456" y="733275"/>
                    <a:pt x="2917468" y="735140"/>
                    <a:pt x="2916316" y="737115"/>
                  </a:cubicBezTo>
                  <a:cubicBezTo>
                    <a:pt x="2915877" y="736018"/>
                    <a:pt x="2915494" y="735085"/>
                    <a:pt x="2915165" y="734263"/>
                  </a:cubicBezTo>
                  <a:cubicBezTo>
                    <a:pt x="2914067" y="731739"/>
                    <a:pt x="2912806" y="729161"/>
                    <a:pt x="2912092" y="726638"/>
                  </a:cubicBezTo>
                  <a:close/>
                  <a:moveTo>
                    <a:pt x="2911489" y="254408"/>
                  </a:moveTo>
                  <a:cubicBezTo>
                    <a:pt x="2910721" y="253366"/>
                    <a:pt x="2909899" y="252269"/>
                    <a:pt x="2909185" y="251227"/>
                  </a:cubicBezTo>
                  <a:cubicBezTo>
                    <a:pt x="2909789" y="244864"/>
                    <a:pt x="2908417" y="237020"/>
                    <a:pt x="2899367" y="231754"/>
                  </a:cubicBezTo>
                  <a:cubicBezTo>
                    <a:pt x="2899367" y="232193"/>
                    <a:pt x="2899312" y="233016"/>
                    <a:pt x="2898763" y="233400"/>
                  </a:cubicBezTo>
                  <a:cubicBezTo>
                    <a:pt x="2898434" y="233729"/>
                    <a:pt x="2898050" y="234058"/>
                    <a:pt x="2897721" y="234332"/>
                  </a:cubicBezTo>
                  <a:cubicBezTo>
                    <a:pt x="2897721" y="234003"/>
                    <a:pt x="2897721" y="233729"/>
                    <a:pt x="2897721" y="233400"/>
                  </a:cubicBezTo>
                  <a:cubicBezTo>
                    <a:pt x="2897173" y="229834"/>
                    <a:pt x="2895637" y="226324"/>
                    <a:pt x="2893717" y="222868"/>
                  </a:cubicBezTo>
                  <a:cubicBezTo>
                    <a:pt x="2891907" y="219412"/>
                    <a:pt x="2889384" y="216011"/>
                    <a:pt x="2887299" y="212610"/>
                  </a:cubicBezTo>
                  <a:cubicBezTo>
                    <a:pt x="2886092" y="210800"/>
                    <a:pt x="2885105" y="208935"/>
                    <a:pt x="2884172" y="207070"/>
                  </a:cubicBezTo>
                  <a:cubicBezTo>
                    <a:pt x="2887738" y="202682"/>
                    <a:pt x="2891193" y="198294"/>
                    <a:pt x="2894485" y="193851"/>
                  </a:cubicBezTo>
                  <a:cubicBezTo>
                    <a:pt x="2894814" y="193357"/>
                    <a:pt x="2895362" y="192918"/>
                    <a:pt x="2896130" y="192534"/>
                  </a:cubicBezTo>
                  <a:cubicBezTo>
                    <a:pt x="2897886" y="195771"/>
                    <a:pt x="2899421" y="199007"/>
                    <a:pt x="2901067" y="202243"/>
                  </a:cubicBezTo>
                  <a:cubicBezTo>
                    <a:pt x="2900793" y="204273"/>
                    <a:pt x="2900683" y="206302"/>
                    <a:pt x="2900683" y="208332"/>
                  </a:cubicBezTo>
                  <a:cubicBezTo>
                    <a:pt x="2900848" y="211020"/>
                    <a:pt x="2901287" y="213707"/>
                    <a:pt x="2901945" y="216395"/>
                  </a:cubicBezTo>
                  <a:cubicBezTo>
                    <a:pt x="2903261" y="221771"/>
                    <a:pt x="2905675" y="227037"/>
                    <a:pt x="2908362" y="232303"/>
                  </a:cubicBezTo>
                  <a:cubicBezTo>
                    <a:pt x="2911051" y="237568"/>
                    <a:pt x="2914451" y="242725"/>
                    <a:pt x="2916700" y="247936"/>
                  </a:cubicBezTo>
                  <a:cubicBezTo>
                    <a:pt x="2917029" y="248759"/>
                    <a:pt x="2917249" y="249581"/>
                    <a:pt x="2917523" y="250404"/>
                  </a:cubicBezTo>
                  <a:cubicBezTo>
                    <a:pt x="2915658" y="251775"/>
                    <a:pt x="2913683" y="253147"/>
                    <a:pt x="2911489" y="254408"/>
                  </a:cubicBezTo>
                  <a:close/>
                  <a:moveTo>
                    <a:pt x="2930468" y="780339"/>
                  </a:moveTo>
                  <a:cubicBezTo>
                    <a:pt x="2927616" y="770740"/>
                    <a:pt x="2924489" y="760866"/>
                    <a:pt x="2921747" y="752529"/>
                  </a:cubicBezTo>
                  <a:lnTo>
                    <a:pt x="2927561" y="754997"/>
                  </a:lnTo>
                  <a:cubicBezTo>
                    <a:pt x="2927890" y="749183"/>
                    <a:pt x="2928494" y="743368"/>
                    <a:pt x="2929097" y="737554"/>
                  </a:cubicBezTo>
                  <a:lnTo>
                    <a:pt x="2932827" y="736128"/>
                  </a:lnTo>
                  <a:cubicBezTo>
                    <a:pt x="2931730" y="750883"/>
                    <a:pt x="2930523" y="765529"/>
                    <a:pt x="2930468" y="780284"/>
                  </a:cubicBezTo>
                  <a:close/>
                  <a:moveTo>
                    <a:pt x="3237645" y="221058"/>
                  </a:moveTo>
                  <a:cubicBezTo>
                    <a:pt x="3238468" y="220290"/>
                    <a:pt x="3239346" y="219522"/>
                    <a:pt x="3240223" y="218754"/>
                  </a:cubicBezTo>
                  <a:cubicBezTo>
                    <a:pt x="3240936" y="223526"/>
                    <a:pt x="3241650" y="228298"/>
                    <a:pt x="3242253" y="233070"/>
                  </a:cubicBezTo>
                  <a:cubicBezTo>
                    <a:pt x="3241979" y="232686"/>
                    <a:pt x="3241704" y="232357"/>
                    <a:pt x="3241430" y="231973"/>
                  </a:cubicBezTo>
                  <a:lnTo>
                    <a:pt x="3235232" y="223636"/>
                  </a:lnTo>
                  <a:cubicBezTo>
                    <a:pt x="3236768" y="226488"/>
                    <a:pt x="3238413" y="229286"/>
                    <a:pt x="3240114" y="232083"/>
                  </a:cubicBezTo>
                  <a:cubicBezTo>
                    <a:pt x="3240936" y="233345"/>
                    <a:pt x="3241869" y="234661"/>
                    <a:pt x="3242692" y="235923"/>
                  </a:cubicBezTo>
                  <a:cubicBezTo>
                    <a:pt x="3242856" y="237075"/>
                    <a:pt x="3243021" y="238227"/>
                    <a:pt x="3243186" y="239379"/>
                  </a:cubicBezTo>
                  <a:cubicBezTo>
                    <a:pt x="3243240" y="240476"/>
                    <a:pt x="3243515" y="241573"/>
                    <a:pt x="3243624" y="242670"/>
                  </a:cubicBezTo>
                  <a:cubicBezTo>
                    <a:pt x="3243240" y="243054"/>
                    <a:pt x="3242747" y="243438"/>
                    <a:pt x="3242363" y="243822"/>
                  </a:cubicBezTo>
                  <a:cubicBezTo>
                    <a:pt x="3240717" y="245467"/>
                    <a:pt x="3239181" y="247168"/>
                    <a:pt x="3237700" y="248868"/>
                  </a:cubicBezTo>
                  <a:cubicBezTo>
                    <a:pt x="3237097" y="248375"/>
                    <a:pt x="3236548" y="247881"/>
                    <a:pt x="3235945" y="247387"/>
                  </a:cubicBezTo>
                  <a:cubicBezTo>
                    <a:pt x="3231721" y="244096"/>
                    <a:pt x="3227333" y="240860"/>
                    <a:pt x="3222671" y="237678"/>
                  </a:cubicBezTo>
                  <a:cubicBezTo>
                    <a:pt x="3227059" y="232028"/>
                    <a:pt x="3231995" y="226488"/>
                    <a:pt x="3237645" y="221113"/>
                  </a:cubicBezTo>
                  <a:close/>
                  <a:moveTo>
                    <a:pt x="3242692" y="246180"/>
                  </a:moveTo>
                  <a:cubicBezTo>
                    <a:pt x="3242692" y="246180"/>
                    <a:pt x="3242582" y="246455"/>
                    <a:pt x="3242472" y="246564"/>
                  </a:cubicBezTo>
                  <a:cubicBezTo>
                    <a:pt x="3241430" y="247826"/>
                    <a:pt x="3240498" y="249088"/>
                    <a:pt x="3239456" y="250404"/>
                  </a:cubicBezTo>
                  <a:cubicBezTo>
                    <a:pt x="3239401" y="250349"/>
                    <a:pt x="3239291" y="250294"/>
                    <a:pt x="3239236" y="250185"/>
                  </a:cubicBezTo>
                  <a:cubicBezTo>
                    <a:pt x="3240333" y="248813"/>
                    <a:pt x="3241485" y="247497"/>
                    <a:pt x="3242692" y="246180"/>
                  </a:cubicBezTo>
                  <a:close/>
                  <a:moveTo>
                    <a:pt x="3238304" y="251885"/>
                  </a:moveTo>
                  <a:cubicBezTo>
                    <a:pt x="3235013" y="256054"/>
                    <a:pt x="3231721" y="260223"/>
                    <a:pt x="3228485" y="264392"/>
                  </a:cubicBezTo>
                  <a:cubicBezTo>
                    <a:pt x="3228485" y="264392"/>
                    <a:pt x="3228485" y="264392"/>
                    <a:pt x="3228430" y="264392"/>
                  </a:cubicBezTo>
                  <a:cubicBezTo>
                    <a:pt x="3229747" y="262746"/>
                    <a:pt x="3230953" y="261155"/>
                    <a:pt x="3232215" y="259510"/>
                  </a:cubicBezTo>
                  <a:cubicBezTo>
                    <a:pt x="3234190" y="256932"/>
                    <a:pt x="3236055" y="254299"/>
                    <a:pt x="3238029" y="251720"/>
                  </a:cubicBezTo>
                  <a:cubicBezTo>
                    <a:pt x="3238084" y="251775"/>
                    <a:pt x="3238194" y="251830"/>
                    <a:pt x="3238304" y="251940"/>
                  </a:cubicBezTo>
                  <a:close/>
                  <a:moveTo>
                    <a:pt x="3221135" y="239488"/>
                  </a:moveTo>
                  <a:cubicBezTo>
                    <a:pt x="3221135" y="239488"/>
                    <a:pt x="3221464" y="239104"/>
                    <a:pt x="3221573" y="238940"/>
                  </a:cubicBezTo>
                  <a:cubicBezTo>
                    <a:pt x="3225742" y="241902"/>
                    <a:pt x="3229692" y="244864"/>
                    <a:pt x="3233422" y="247881"/>
                  </a:cubicBezTo>
                  <a:cubicBezTo>
                    <a:pt x="3234519" y="248704"/>
                    <a:pt x="3235451" y="249526"/>
                    <a:pt x="3236438" y="250349"/>
                  </a:cubicBezTo>
                  <a:cubicBezTo>
                    <a:pt x="3234025" y="253256"/>
                    <a:pt x="3231776" y="256218"/>
                    <a:pt x="3229637" y="259126"/>
                  </a:cubicBezTo>
                  <a:cubicBezTo>
                    <a:pt x="3228704" y="260387"/>
                    <a:pt x="3227717" y="261649"/>
                    <a:pt x="3226730" y="262965"/>
                  </a:cubicBezTo>
                  <a:cubicBezTo>
                    <a:pt x="3222835" y="259894"/>
                    <a:pt x="3218831" y="256822"/>
                    <a:pt x="3214278" y="253860"/>
                  </a:cubicBezTo>
                  <a:cubicBezTo>
                    <a:pt x="3213730" y="253476"/>
                    <a:pt x="3213071" y="253147"/>
                    <a:pt x="3212523" y="252818"/>
                  </a:cubicBezTo>
                  <a:cubicBezTo>
                    <a:pt x="3214936" y="248320"/>
                    <a:pt x="3217569" y="243877"/>
                    <a:pt x="3221135" y="239543"/>
                  </a:cubicBezTo>
                  <a:close/>
                  <a:moveTo>
                    <a:pt x="3208244" y="731465"/>
                  </a:moveTo>
                  <a:cubicBezTo>
                    <a:pt x="3210274" y="735415"/>
                    <a:pt x="3212303" y="739419"/>
                    <a:pt x="3214168" y="743423"/>
                  </a:cubicBezTo>
                  <a:lnTo>
                    <a:pt x="3217514" y="741394"/>
                  </a:lnTo>
                  <a:cubicBezTo>
                    <a:pt x="3217953" y="747318"/>
                    <a:pt x="3218557" y="754284"/>
                    <a:pt x="3219269" y="761141"/>
                  </a:cubicBezTo>
                  <a:cubicBezTo>
                    <a:pt x="3215101" y="750938"/>
                    <a:pt x="3210109" y="740845"/>
                    <a:pt x="3205227" y="730697"/>
                  </a:cubicBezTo>
                  <a:lnTo>
                    <a:pt x="3208244" y="731465"/>
                  </a:lnTo>
                  <a:close/>
                  <a:moveTo>
                    <a:pt x="3197987" y="256493"/>
                  </a:moveTo>
                  <a:cubicBezTo>
                    <a:pt x="3200949" y="257754"/>
                    <a:pt x="3203801" y="259016"/>
                    <a:pt x="3206544" y="260332"/>
                  </a:cubicBezTo>
                  <a:cubicBezTo>
                    <a:pt x="3206379" y="260662"/>
                    <a:pt x="3206269" y="260991"/>
                    <a:pt x="3206105" y="261320"/>
                  </a:cubicBezTo>
                  <a:cubicBezTo>
                    <a:pt x="3205227" y="262197"/>
                    <a:pt x="3203966" y="263020"/>
                    <a:pt x="3202539" y="263898"/>
                  </a:cubicBezTo>
                  <a:cubicBezTo>
                    <a:pt x="3201058" y="261430"/>
                    <a:pt x="3199522" y="259016"/>
                    <a:pt x="3197987" y="256548"/>
                  </a:cubicBezTo>
                  <a:close/>
                  <a:moveTo>
                    <a:pt x="3216911" y="730423"/>
                  </a:moveTo>
                  <a:cubicBezTo>
                    <a:pt x="3215539" y="729106"/>
                    <a:pt x="3214333" y="727900"/>
                    <a:pt x="3213894" y="726967"/>
                  </a:cubicBezTo>
                  <a:cubicBezTo>
                    <a:pt x="3213510" y="726145"/>
                    <a:pt x="3213071" y="725267"/>
                    <a:pt x="3212632" y="724444"/>
                  </a:cubicBezTo>
                  <a:lnTo>
                    <a:pt x="3216966" y="724444"/>
                  </a:lnTo>
                  <a:cubicBezTo>
                    <a:pt x="3216966" y="725761"/>
                    <a:pt x="3216966" y="727077"/>
                    <a:pt x="3216911" y="728393"/>
                  </a:cubicBezTo>
                  <a:cubicBezTo>
                    <a:pt x="3216911" y="728942"/>
                    <a:pt x="3216911" y="729655"/>
                    <a:pt x="3216911" y="730423"/>
                  </a:cubicBezTo>
                  <a:close/>
                  <a:moveTo>
                    <a:pt x="3213400" y="277776"/>
                  </a:moveTo>
                  <a:cubicBezTo>
                    <a:pt x="3212577" y="277995"/>
                    <a:pt x="3211700" y="278215"/>
                    <a:pt x="3210822" y="278379"/>
                  </a:cubicBezTo>
                  <a:cubicBezTo>
                    <a:pt x="3210438" y="277666"/>
                    <a:pt x="3210054" y="276953"/>
                    <a:pt x="3209670" y="276240"/>
                  </a:cubicBezTo>
                  <a:cubicBezTo>
                    <a:pt x="3210000" y="275691"/>
                    <a:pt x="3210274" y="275088"/>
                    <a:pt x="3210493" y="274484"/>
                  </a:cubicBezTo>
                  <a:cubicBezTo>
                    <a:pt x="3211480" y="270645"/>
                    <a:pt x="3209396" y="266695"/>
                    <a:pt x="3207202" y="262856"/>
                  </a:cubicBezTo>
                  <a:cubicBezTo>
                    <a:pt x="3207476" y="262307"/>
                    <a:pt x="3207805" y="261704"/>
                    <a:pt x="3208134" y="261155"/>
                  </a:cubicBezTo>
                  <a:cubicBezTo>
                    <a:pt x="3210329" y="262252"/>
                    <a:pt x="3212632" y="263295"/>
                    <a:pt x="3214662" y="264392"/>
                  </a:cubicBezTo>
                  <a:cubicBezTo>
                    <a:pt x="3217240" y="265818"/>
                    <a:pt x="3219653" y="267299"/>
                    <a:pt x="3222067" y="268780"/>
                  </a:cubicBezTo>
                  <a:cubicBezTo>
                    <a:pt x="3220531" y="270590"/>
                    <a:pt x="3219050" y="272345"/>
                    <a:pt x="3217295" y="274155"/>
                  </a:cubicBezTo>
                  <a:cubicBezTo>
                    <a:pt x="3216856" y="273991"/>
                    <a:pt x="3216417" y="273826"/>
                    <a:pt x="3215978" y="273662"/>
                  </a:cubicBezTo>
                  <a:cubicBezTo>
                    <a:pt x="3216417" y="273826"/>
                    <a:pt x="3216801" y="274046"/>
                    <a:pt x="3217240" y="274265"/>
                  </a:cubicBezTo>
                  <a:cubicBezTo>
                    <a:pt x="3217185" y="274320"/>
                    <a:pt x="3217130" y="274430"/>
                    <a:pt x="3217075" y="274484"/>
                  </a:cubicBezTo>
                  <a:cubicBezTo>
                    <a:pt x="3215923" y="275637"/>
                    <a:pt x="3214717" y="276733"/>
                    <a:pt x="3213455" y="277831"/>
                  </a:cubicBezTo>
                  <a:close/>
                  <a:moveTo>
                    <a:pt x="3218776" y="274923"/>
                  </a:moveTo>
                  <a:cubicBezTo>
                    <a:pt x="3219215" y="275143"/>
                    <a:pt x="3219708" y="275362"/>
                    <a:pt x="3220147" y="275527"/>
                  </a:cubicBezTo>
                  <a:cubicBezTo>
                    <a:pt x="3218831" y="277282"/>
                    <a:pt x="3217459" y="279037"/>
                    <a:pt x="3216143" y="280847"/>
                  </a:cubicBezTo>
                  <a:cubicBezTo>
                    <a:pt x="3216198" y="279641"/>
                    <a:pt x="3216143" y="278489"/>
                    <a:pt x="3215759" y="277447"/>
                  </a:cubicBezTo>
                  <a:cubicBezTo>
                    <a:pt x="3216801" y="276624"/>
                    <a:pt x="3217844" y="275746"/>
                    <a:pt x="3218831" y="274868"/>
                  </a:cubicBezTo>
                  <a:close/>
                  <a:moveTo>
                    <a:pt x="3218940" y="274759"/>
                  </a:moveTo>
                  <a:cubicBezTo>
                    <a:pt x="3220751" y="273113"/>
                    <a:pt x="3222341" y="271468"/>
                    <a:pt x="3223822" y="269822"/>
                  </a:cubicBezTo>
                  <a:cubicBezTo>
                    <a:pt x="3223932" y="269877"/>
                    <a:pt x="3224096" y="269987"/>
                    <a:pt x="3224206" y="270041"/>
                  </a:cubicBezTo>
                  <a:cubicBezTo>
                    <a:pt x="3222890" y="271742"/>
                    <a:pt x="3221573" y="273497"/>
                    <a:pt x="3220312" y="275253"/>
                  </a:cubicBezTo>
                  <a:cubicBezTo>
                    <a:pt x="3219873" y="275088"/>
                    <a:pt x="3219379" y="274923"/>
                    <a:pt x="3218940" y="274759"/>
                  </a:cubicBezTo>
                  <a:close/>
                  <a:moveTo>
                    <a:pt x="3223164" y="267518"/>
                  </a:moveTo>
                  <a:cubicBezTo>
                    <a:pt x="3220970" y="266257"/>
                    <a:pt x="3218776" y="264995"/>
                    <a:pt x="3216362" y="263788"/>
                  </a:cubicBezTo>
                  <a:cubicBezTo>
                    <a:pt x="3213894" y="262581"/>
                    <a:pt x="3211206" y="261375"/>
                    <a:pt x="3208573" y="260223"/>
                  </a:cubicBezTo>
                  <a:cubicBezTo>
                    <a:pt x="3208848" y="259674"/>
                    <a:pt x="3209177" y="259071"/>
                    <a:pt x="3209506" y="258522"/>
                  </a:cubicBezTo>
                  <a:cubicBezTo>
                    <a:pt x="3210274" y="257041"/>
                    <a:pt x="3210987" y="255560"/>
                    <a:pt x="3211809" y="254079"/>
                  </a:cubicBezTo>
                  <a:cubicBezTo>
                    <a:pt x="3211974" y="254189"/>
                    <a:pt x="3212139" y="254299"/>
                    <a:pt x="3212248" y="254354"/>
                  </a:cubicBezTo>
                  <a:cubicBezTo>
                    <a:pt x="3217130" y="257590"/>
                    <a:pt x="3221409" y="261046"/>
                    <a:pt x="3225578" y="264446"/>
                  </a:cubicBezTo>
                  <a:cubicBezTo>
                    <a:pt x="3224810" y="265489"/>
                    <a:pt x="3223987" y="266476"/>
                    <a:pt x="3223164" y="267518"/>
                  </a:cubicBezTo>
                  <a:close/>
                  <a:moveTo>
                    <a:pt x="3227223" y="265818"/>
                  </a:moveTo>
                  <a:cubicBezTo>
                    <a:pt x="3227223" y="265818"/>
                    <a:pt x="3227278" y="265818"/>
                    <a:pt x="3227333" y="265873"/>
                  </a:cubicBezTo>
                  <a:cubicBezTo>
                    <a:pt x="3226620" y="266805"/>
                    <a:pt x="3225907" y="267793"/>
                    <a:pt x="3225194" y="268725"/>
                  </a:cubicBezTo>
                  <a:cubicBezTo>
                    <a:pt x="3225084" y="268725"/>
                    <a:pt x="3225029" y="268615"/>
                    <a:pt x="3224919" y="268560"/>
                  </a:cubicBezTo>
                  <a:cubicBezTo>
                    <a:pt x="3225742" y="267628"/>
                    <a:pt x="3226510" y="266750"/>
                    <a:pt x="3227223" y="265818"/>
                  </a:cubicBezTo>
                  <a:close/>
                  <a:moveTo>
                    <a:pt x="3206050" y="233180"/>
                  </a:moveTo>
                  <a:cubicBezTo>
                    <a:pt x="3206434" y="231919"/>
                    <a:pt x="3206708" y="230657"/>
                    <a:pt x="3206982" y="229395"/>
                  </a:cubicBezTo>
                  <a:cubicBezTo>
                    <a:pt x="3207915" y="229944"/>
                    <a:pt x="3208848" y="230492"/>
                    <a:pt x="3209725" y="231096"/>
                  </a:cubicBezTo>
                  <a:cubicBezTo>
                    <a:pt x="3213181" y="233235"/>
                    <a:pt x="3216417" y="235484"/>
                    <a:pt x="3219599" y="237678"/>
                  </a:cubicBezTo>
                  <a:cubicBezTo>
                    <a:pt x="3219215" y="238172"/>
                    <a:pt x="3218776" y="238665"/>
                    <a:pt x="3218392" y="239159"/>
                  </a:cubicBezTo>
                  <a:cubicBezTo>
                    <a:pt x="3215210" y="243273"/>
                    <a:pt x="3212742" y="247442"/>
                    <a:pt x="3210548" y="251666"/>
                  </a:cubicBezTo>
                  <a:cubicBezTo>
                    <a:pt x="3207421" y="249801"/>
                    <a:pt x="3204020" y="248045"/>
                    <a:pt x="3200345" y="246345"/>
                  </a:cubicBezTo>
                  <a:cubicBezTo>
                    <a:pt x="3202704" y="242012"/>
                    <a:pt x="3204679" y="237623"/>
                    <a:pt x="3206050" y="233180"/>
                  </a:cubicBezTo>
                  <a:close/>
                  <a:moveTo>
                    <a:pt x="3199961" y="247113"/>
                  </a:moveTo>
                  <a:cubicBezTo>
                    <a:pt x="3203582" y="248978"/>
                    <a:pt x="3206873" y="250898"/>
                    <a:pt x="3209945" y="252873"/>
                  </a:cubicBezTo>
                  <a:cubicBezTo>
                    <a:pt x="3209012" y="254683"/>
                    <a:pt x="3208189" y="256548"/>
                    <a:pt x="3207366" y="258358"/>
                  </a:cubicBezTo>
                  <a:cubicBezTo>
                    <a:pt x="3207202" y="258742"/>
                    <a:pt x="3207037" y="259126"/>
                    <a:pt x="3206873" y="259455"/>
                  </a:cubicBezTo>
                  <a:cubicBezTo>
                    <a:pt x="3206050" y="259126"/>
                    <a:pt x="3205337" y="258742"/>
                    <a:pt x="3204514" y="258358"/>
                  </a:cubicBezTo>
                  <a:cubicBezTo>
                    <a:pt x="3202210" y="257480"/>
                    <a:pt x="3199906" y="256548"/>
                    <a:pt x="3197493" y="255725"/>
                  </a:cubicBezTo>
                  <a:cubicBezTo>
                    <a:pt x="3196999" y="254902"/>
                    <a:pt x="3196506" y="254134"/>
                    <a:pt x="3195957" y="253311"/>
                  </a:cubicBezTo>
                  <a:cubicBezTo>
                    <a:pt x="3196670" y="252324"/>
                    <a:pt x="3197438" y="251391"/>
                    <a:pt x="3198041" y="250404"/>
                  </a:cubicBezTo>
                  <a:cubicBezTo>
                    <a:pt x="3198754" y="249307"/>
                    <a:pt x="3199193" y="248210"/>
                    <a:pt x="3199852" y="247058"/>
                  </a:cubicBezTo>
                  <a:close/>
                  <a:moveTo>
                    <a:pt x="3197932" y="246126"/>
                  </a:moveTo>
                  <a:cubicBezTo>
                    <a:pt x="3197164" y="247497"/>
                    <a:pt x="3196341" y="248813"/>
                    <a:pt x="3195463" y="250130"/>
                  </a:cubicBezTo>
                  <a:cubicBezTo>
                    <a:pt x="3195244" y="250514"/>
                    <a:pt x="3194970" y="250843"/>
                    <a:pt x="3194695" y="251227"/>
                  </a:cubicBezTo>
                  <a:cubicBezTo>
                    <a:pt x="3192721" y="248155"/>
                    <a:pt x="3190636" y="245083"/>
                    <a:pt x="3188552" y="242012"/>
                  </a:cubicBezTo>
                  <a:cubicBezTo>
                    <a:pt x="3191898" y="243273"/>
                    <a:pt x="3195024" y="244645"/>
                    <a:pt x="3197932" y="246071"/>
                  </a:cubicBezTo>
                  <a:close/>
                  <a:moveTo>
                    <a:pt x="3180708" y="740571"/>
                  </a:moveTo>
                  <a:cubicBezTo>
                    <a:pt x="3180324" y="740790"/>
                    <a:pt x="3179940" y="741010"/>
                    <a:pt x="3179501" y="741229"/>
                  </a:cubicBezTo>
                  <a:cubicBezTo>
                    <a:pt x="3179666" y="739858"/>
                    <a:pt x="3179556" y="738486"/>
                    <a:pt x="3179446" y="737115"/>
                  </a:cubicBezTo>
                  <a:cubicBezTo>
                    <a:pt x="3179830" y="738267"/>
                    <a:pt x="3180324" y="739419"/>
                    <a:pt x="3180763" y="740571"/>
                  </a:cubicBezTo>
                  <a:close/>
                  <a:moveTo>
                    <a:pt x="3175223" y="724773"/>
                  </a:moveTo>
                  <a:lnTo>
                    <a:pt x="3175881" y="724773"/>
                  </a:lnTo>
                  <a:cubicBezTo>
                    <a:pt x="3176155" y="726145"/>
                    <a:pt x="3176375" y="727351"/>
                    <a:pt x="3176649" y="728284"/>
                  </a:cubicBezTo>
                  <a:cubicBezTo>
                    <a:pt x="3177142" y="730149"/>
                    <a:pt x="3177746" y="732069"/>
                    <a:pt x="3178349" y="733934"/>
                  </a:cubicBezTo>
                  <a:cubicBezTo>
                    <a:pt x="3176375" y="735085"/>
                    <a:pt x="3173632" y="736292"/>
                    <a:pt x="3170670" y="737499"/>
                  </a:cubicBezTo>
                  <a:cubicBezTo>
                    <a:pt x="3172809" y="735908"/>
                    <a:pt x="3174509" y="734208"/>
                    <a:pt x="3175332" y="732343"/>
                  </a:cubicBezTo>
                  <a:cubicBezTo>
                    <a:pt x="3176429" y="729875"/>
                    <a:pt x="3176100" y="727296"/>
                    <a:pt x="3175278" y="724718"/>
                  </a:cubicBezTo>
                  <a:close/>
                  <a:moveTo>
                    <a:pt x="3161454" y="290940"/>
                  </a:moveTo>
                  <a:cubicBezTo>
                    <a:pt x="3160028" y="294945"/>
                    <a:pt x="3159261" y="298620"/>
                    <a:pt x="3161619" y="303008"/>
                  </a:cubicBezTo>
                  <a:cubicBezTo>
                    <a:pt x="3162332" y="304270"/>
                    <a:pt x="3163265" y="305586"/>
                    <a:pt x="3164416" y="306903"/>
                  </a:cubicBezTo>
                  <a:cubicBezTo>
                    <a:pt x="3162442" y="305860"/>
                    <a:pt x="3160522" y="304873"/>
                    <a:pt x="3158712" y="303776"/>
                  </a:cubicBezTo>
                  <a:cubicBezTo>
                    <a:pt x="3158547" y="303228"/>
                    <a:pt x="3158438" y="302734"/>
                    <a:pt x="3158383" y="302185"/>
                  </a:cubicBezTo>
                  <a:cubicBezTo>
                    <a:pt x="3158054" y="299717"/>
                    <a:pt x="3158383" y="297249"/>
                    <a:pt x="3158986" y="294780"/>
                  </a:cubicBezTo>
                  <a:lnTo>
                    <a:pt x="3160741" y="288198"/>
                  </a:lnTo>
                  <a:cubicBezTo>
                    <a:pt x="3161016" y="289130"/>
                    <a:pt x="3161290" y="290008"/>
                    <a:pt x="3161509" y="290940"/>
                  </a:cubicBezTo>
                  <a:close/>
                  <a:moveTo>
                    <a:pt x="3163045" y="362743"/>
                  </a:moveTo>
                  <a:cubicBezTo>
                    <a:pt x="3162716" y="363237"/>
                    <a:pt x="3162442" y="363730"/>
                    <a:pt x="3162058" y="364224"/>
                  </a:cubicBezTo>
                  <a:cubicBezTo>
                    <a:pt x="3162058" y="363346"/>
                    <a:pt x="3161893" y="362524"/>
                    <a:pt x="3161893" y="361646"/>
                  </a:cubicBezTo>
                  <a:cubicBezTo>
                    <a:pt x="3162277" y="362030"/>
                    <a:pt x="3162716" y="362359"/>
                    <a:pt x="3163045" y="362743"/>
                  </a:cubicBezTo>
                  <a:close/>
                  <a:moveTo>
                    <a:pt x="3094643" y="294177"/>
                  </a:moveTo>
                  <a:cubicBezTo>
                    <a:pt x="3097002" y="288911"/>
                    <a:pt x="3099580" y="283645"/>
                    <a:pt x="3102707" y="278434"/>
                  </a:cubicBezTo>
                  <a:cubicBezTo>
                    <a:pt x="3104243" y="275801"/>
                    <a:pt x="3105998" y="273223"/>
                    <a:pt x="3107973" y="270700"/>
                  </a:cubicBezTo>
                  <a:cubicBezTo>
                    <a:pt x="3109838" y="268122"/>
                    <a:pt x="3112032" y="265598"/>
                    <a:pt x="3114281" y="263075"/>
                  </a:cubicBezTo>
                  <a:cubicBezTo>
                    <a:pt x="3111209" y="265434"/>
                    <a:pt x="3108576" y="267957"/>
                    <a:pt x="3106108" y="270480"/>
                  </a:cubicBezTo>
                  <a:cubicBezTo>
                    <a:pt x="3103914" y="272784"/>
                    <a:pt x="3101994" y="275198"/>
                    <a:pt x="3100184" y="277556"/>
                  </a:cubicBezTo>
                  <a:cubicBezTo>
                    <a:pt x="3111428" y="258577"/>
                    <a:pt x="3123167" y="239708"/>
                    <a:pt x="3134522" y="220729"/>
                  </a:cubicBezTo>
                  <a:cubicBezTo>
                    <a:pt x="3140391" y="230767"/>
                    <a:pt x="3143792" y="241024"/>
                    <a:pt x="3148235" y="251117"/>
                  </a:cubicBezTo>
                  <a:cubicBezTo>
                    <a:pt x="3152294" y="261539"/>
                    <a:pt x="3155914" y="271961"/>
                    <a:pt x="3159096" y="282493"/>
                  </a:cubicBezTo>
                  <a:cubicBezTo>
                    <a:pt x="3158931" y="284084"/>
                    <a:pt x="3158767" y="285675"/>
                    <a:pt x="3158438" y="287265"/>
                  </a:cubicBezTo>
                  <a:cubicBezTo>
                    <a:pt x="3157944" y="289734"/>
                    <a:pt x="3157176" y="292202"/>
                    <a:pt x="3156847" y="294725"/>
                  </a:cubicBezTo>
                  <a:cubicBezTo>
                    <a:pt x="3156518" y="297249"/>
                    <a:pt x="3156408" y="299717"/>
                    <a:pt x="3157011" y="302240"/>
                  </a:cubicBezTo>
                  <a:cubicBezTo>
                    <a:pt x="3157066" y="302460"/>
                    <a:pt x="3157176" y="302679"/>
                    <a:pt x="3157231" y="302898"/>
                  </a:cubicBezTo>
                  <a:cubicBezTo>
                    <a:pt x="3156902" y="302679"/>
                    <a:pt x="3156572" y="302514"/>
                    <a:pt x="3156243" y="302295"/>
                  </a:cubicBezTo>
                  <a:cubicBezTo>
                    <a:pt x="3155750" y="302021"/>
                    <a:pt x="3155476" y="301472"/>
                    <a:pt x="3155366" y="301198"/>
                  </a:cubicBezTo>
                  <a:cubicBezTo>
                    <a:pt x="3154104" y="302295"/>
                    <a:pt x="3153281" y="303447"/>
                    <a:pt x="3152733" y="304709"/>
                  </a:cubicBezTo>
                  <a:cubicBezTo>
                    <a:pt x="3151745" y="301253"/>
                    <a:pt x="3150649" y="297852"/>
                    <a:pt x="3149497" y="294396"/>
                  </a:cubicBezTo>
                  <a:cubicBezTo>
                    <a:pt x="3149497" y="293135"/>
                    <a:pt x="3149497" y="291928"/>
                    <a:pt x="3149222" y="290721"/>
                  </a:cubicBezTo>
                  <a:cubicBezTo>
                    <a:pt x="3148948" y="288856"/>
                    <a:pt x="3148509" y="286936"/>
                    <a:pt x="3147851" y="285071"/>
                  </a:cubicBezTo>
                  <a:cubicBezTo>
                    <a:pt x="3147138" y="283206"/>
                    <a:pt x="3146315" y="281341"/>
                    <a:pt x="3145108" y="279531"/>
                  </a:cubicBezTo>
                  <a:cubicBezTo>
                    <a:pt x="3145657" y="281396"/>
                    <a:pt x="3146205" y="283261"/>
                    <a:pt x="3146425" y="285126"/>
                  </a:cubicBezTo>
                  <a:cubicBezTo>
                    <a:pt x="3146480" y="285400"/>
                    <a:pt x="3146425" y="285675"/>
                    <a:pt x="3146535" y="286004"/>
                  </a:cubicBezTo>
                  <a:cubicBezTo>
                    <a:pt x="3145437" y="283042"/>
                    <a:pt x="3144395" y="280135"/>
                    <a:pt x="3143298" y="277172"/>
                  </a:cubicBezTo>
                  <a:cubicBezTo>
                    <a:pt x="3139787" y="268506"/>
                    <a:pt x="3136222" y="259839"/>
                    <a:pt x="3130846" y="251391"/>
                  </a:cubicBezTo>
                  <a:cubicBezTo>
                    <a:pt x="3129530" y="252818"/>
                    <a:pt x="3131340" y="254354"/>
                    <a:pt x="3130792" y="255834"/>
                  </a:cubicBezTo>
                  <a:cubicBezTo>
                    <a:pt x="3129475" y="261430"/>
                    <a:pt x="3129969" y="267079"/>
                    <a:pt x="3129420" y="272729"/>
                  </a:cubicBezTo>
                  <a:cubicBezTo>
                    <a:pt x="3127720" y="288088"/>
                    <a:pt x="3125965" y="303502"/>
                    <a:pt x="3123112" y="318806"/>
                  </a:cubicBezTo>
                  <a:cubicBezTo>
                    <a:pt x="3122948" y="319574"/>
                    <a:pt x="3122838" y="320287"/>
                    <a:pt x="3122728" y="321055"/>
                  </a:cubicBezTo>
                  <a:cubicBezTo>
                    <a:pt x="3121905" y="318970"/>
                    <a:pt x="3121083" y="316886"/>
                    <a:pt x="3120479" y="314747"/>
                  </a:cubicBezTo>
                  <a:cubicBezTo>
                    <a:pt x="3117133" y="318532"/>
                    <a:pt x="3117188" y="328405"/>
                    <a:pt x="3118724" y="339266"/>
                  </a:cubicBezTo>
                  <a:cubicBezTo>
                    <a:pt x="3114281" y="328954"/>
                    <a:pt x="3107589" y="318806"/>
                    <a:pt x="3102103" y="308603"/>
                  </a:cubicBezTo>
                  <a:cubicBezTo>
                    <a:pt x="3099745" y="304215"/>
                    <a:pt x="3096618" y="299936"/>
                    <a:pt x="3093985" y="295603"/>
                  </a:cubicBezTo>
                  <a:cubicBezTo>
                    <a:pt x="3094205" y="295164"/>
                    <a:pt x="3094369" y="294725"/>
                    <a:pt x="3094589" y="294287"/>
                  </a:cubicBezTo>
                  <a:close/>
                  <a:moveTo>
                    <a:pt x="3156627" y="318751"/>
                  </a:moveTo>
                  <a:cubicBezTo>
                    <a:pt x="3156627" y="318751"/>
                    <a:pt x="3156353" y="318641"/>
                    <a:pt x="3156243" y="318586"/>
                  </a:cubicBezTo>
                  <a:cubicBezTo>
                    <a:pt x="3156243" y="318477"/>
                    <a:pt x="3156243" y="318367"/>
                    <a:pt x="3156243" y="318312"/>
                  </a:cubicBezTo>
                  <a:cubicBezTo>
                    <a:pt x="3156408" y="318477"/>
                    <a:pt x="3156572" y="318586"/>
                    <a:pt x="3156682" y="318751"/>
                  </a:cubicBezTo>
                  <a:close/>
                  <a:moveTo>
                    <a:pt x="3152239" y="748909"/>
                  </a:moveTo>
                  <a:cubicBezTo>
                    <a:pt x="3152239" y="748909"/>
                    <a:pt x="3151800" y="748744"/>
                    <a:pt x="3151581" y="748689"/>
                  </a:cubicBezTo>
                  <a:cubicBezTo>
                    <a:pt x="3151800" y="748689"/>
                    <a:pt x="3152020" y="748689"/>
                    <a:pt x="3152239" y="748689"/>
                  </a:cubicBezTo>
                  <a:cubicBezTo>
                    <a:pt x="3152239" y="748744"/>
                    <a:pt x="3152239" y="748799"/>
                    <a:pt x="3152239" y="748909"/>
                  </a:cubicBezTo>
                  <a:close/>
                  <a:moveTo>
                    <a:pt x="3058276" y="725596"/>
                  </a:moveTo>
                  <a:lnTo>
                    <a:pt x="3068917" y="725596"/>
                  </a:lnTo>
                  <a:cubicBezTo>
                    <a:pt x="3062884" y="727900"/>
                    <a:pt x="3055314" y="729271"/>
                    <a:pt x="3047525" y="730478"/>
                  </a:cubicBezTo>
                  <a:cubicBezTo>
                    <a:pt x="3051529" y="728832"/>
                    <a:pt x="3055204" y="727077"/>
                    <a:pt x="3058221" y="725596"/>
                  </a:cubicBezTo>
                  <a:close/>
                  <a:moveTo>
                    <a:pt x="3014942" y="235484"/>
                  </a:moveTo>
                  <a:cubicBezTo>
                    <a:pt x="3017081" y="238775"/>
                    <a:pt x="3019330" y="242012"/>
                    <a:pt x="3021415" y="245303"/>
                  </a:cubicBezTo>
                  <a:cubicBezTo>
                    <a:pt x="3022621" y="247552"/>
                    <a:pt x="3022183" y="249856"/>
                    <a:pt x="3022183" y="252105"/>
                  </a:cubicBezTo>
                  <a:cubicBezTo>
                    <a:pt x="3022183" y="252489"/>
                    <a:pt x="3022183" y="252873"/>
                    <a:pt x="3022183" y="253256"/>
                  </a:cubicBezTo>
                  <a:cubicBezTo>
                    <a:pt x="3021744" y="253092"/>
                    <a:pt x="3021305" y="252927"/>
                    <a:pt x="3020866" y="252708"/>
                  </a:cubicBezTo>
                  <a:cubicBezTo>
                    <a:pt x="3019989" y="251062"/>
                    <a:pt x="3019111" y="249362"/>
                    <a:pt x="3018453" y="247661"/>
                  </a:cubicBezTo>
                  <a:cubicBezTo>
                    <a:pt x="3016917" y="243657"/>
                    <a:pt x="3015765" y="239598"/>
                    <a:pt x="3014942" y="235539"/>
                  </a:cubicBezTo>
                  <a:close/>
                  <a:moveTo>
                    <a:pt x="3018069" y="755271"/>
                  </a:moveTo>
                  <a:cubicBezTo>
                    <a:pt x="3018069" y="755271"/>
                    <a:pt x="3017685" y="755491"/>
                    <a:pt x="3017465" y="755601"/>
                  </a:cubicBezTo>
                  <a:cubicBezTo>
                    <a:pt x="3017465" y="755546"/>
                    <a:pt x="3017410" y="755436"/>
                    <a:pt x="3017410" y="755381"/>
                  </a:cubicBezTo>
                  <a:cubicBezTo>
                    <a:pt x="3017630" y="755381"/>
                    <a:pt x="3017849" y="755326"/>
                    <a:pt x="3018069" y="755271"/>
                  </a:cubicBezTo>
                  <a:close/>
                  <a:moveTo>
                    <a:pt x="2971608" y="726254"/>
                  </a:moveTo>
                  <a:cubicBezTo>
                    <a:pt x="2972102" y="729326"/>
                    <a:pt x="2973199" y="732343"/>
                    <a:pt x="2975612" y="735085"/>
                  </a:cubicBezTo>
                  <a:cubicBezTo>
                    <a:pt x="2977862" y="737609"/>
                    <a:pt x="2981153" y="739748"/>
                    <a:pt x="2985102" y="741778"/>
                  </a:cubicBezTo>
                  <a:cubicBezTo>
                    <a:pt x="2980275" y="740406"/>
                    <a:pt x="2975722" y="739090"/>
                    <a:pt x="2972321" y="737664"/>
                  </a:cubicBezTo>
                  <a:cubicBezTo>
                    <a:pt x="2972102" y="734921"/>
                    <a:pt x="2971827" y="732233"/>
                    <a:pt x="2971443" y="729490"/>
                  </a:cubicBezTo>
                  <a:cubicBezTo>
                    <a:pt x="2971334" y="728558"/>
                    <a:pt x="2971114" y="727461"/>
                    <a:pt x="2970840" y="726199"/>
                  </a:cubicBezTo>
                  <a:lnTo>
                    <a:pt x="2971553" y="726199"/>
                  </a:lnTo>
                  <a:close/>
                  <a:moveTo>
                    <a:pt x="2974844" y="747976"/>
                  </a:moveTo>
                  <a:cubicBezTo>
                    <a:pt x="2974132" y="747757"/>
                    <a:pt x="2973473" y="747482"/>
                    <a:pt x="2972815" y="747263"/>
                  </a:cubicBezTo>
                  <a:cubicBezTo>
                    <a:pt x="2972815" y="745617"/>
                    <a:pt x="2972705" y="743972"/>
                    <a:pt x="2972650" y="742326"/>
                  </a:cubicBezTo>
                  <a:cubicBezTo>
                    <a:pt x="2973199" y="744191"/>
                    <a:pt x="2973857" y="746166"/>
                    <a:pt x="2974844" y="748031"/>
                  </a:cubicBezTo>
                  <a:close/>
                  <a:moveTo>
                    <a:pt x="2970237" y="832120"/>
                  </a:moveTo>
                  <a:cubicBezTo>
                    <a:pt x="2959376" y="841007"/>
                    <a:pt x="2950983" y="850496"/>
                    <a:pt x="2946266" y="860809"/>
                  </a:cubicBezTo>
                  <a:cubicBezTo>
                    <a:pt x="2945388" y="851429"/>
                    <a:pt x="2944291" y="842104"/>
                    <a:pt x="2942426" y="832834"/>
                  </a:cubicBezTo>
                  <a:cubicBezTo>
                    <a:pt x="2945388" y="828171"/>
                    <a:pt x="2949118" y="820382"/>
                    <a:pt x="2950051" y="818352"/>
                  </a:cubicBezTo>
                  <a:cubicBezTo>
                    <a:pt x="2965190" y="798276"/>
                    <a:pt x="2971553" y="777158"/>
                    <a:pt x="2972650" y="756094"/>
                  </a:cubicBezTo>
                  <a:cubicBezTo>
                    <a:pt x="2972650" y="756094"/>
                    <a:pt x="2972760" y="756149"/>
                    <a:pt x="2972815" y="756204"/>
                  </a:cubicBezTo>
                  <a:cubicBezTo>
                    <a:pt x="2978575" y="761141"/>
                    <a:pt x="2987296" y="763883"/>
                    <a:pt x="2990478" y="769314"/>
                  </a:cubicBezTo>
                  <a:cubicBezTo>
                    <a:pt x="2995414" y="778255"/>
                    <a:pt x="2990368" y="789061"/>
                    <a:pt x="2986035" y="797783"/>
                  </a:cubicBezTo>
                  <a:cubicBezTo>
                    <a:pt x="2983292" y="803323"/>
                    <a:pt x="2976764" y="817639"/>
                    <a:pt x="2970182" y="832175"/>
                  </a:cubicBezTo>
                  <a:close/>
                  <a:moveTo>
                    <a:pt x="3177033" y="785934"/>
                  </a:moveTo>
                  <a:cubicBezTo>
                    <a:pt x="3169079" y="782917"/>
                    <a:pt x="3144176" y="775677"/>
                    <a:pt x="3121138" y="770356"/>
                  </a:cubicBezTo>
                  <a:cubicBezTo>
                    <a:pt x="3121796" y="770027"/>
                    <a:pt x="3122454" y="769698"/>
                    <a:pt x="3123167" y="769423"/>
                  </a:cubicBezTo>
                  <a:cubicBezTo>
                    <a:pt x="3121851" y="769478"/>
                    <a:pt x="3120370" y="769643"/>
                    <a:pt x="3118888" y="769862"/>
                  </a:cubicBezTo>
                  <a:cubicBezTo>
                    <a:pt x="3104188" y="766571"/>
                    <a:pt x="3090530" y="764158"/>
                    <a:pt x="3082905" y="764322"/>
                  </a:cubicBezTo>
                  <a:cubicBezTo>
                    <a:pt x="3091023" y="766790"/>
                    <a:pt x="3098428" y="769533"/>
                    <a:pt x="3105504" y="772441"/>
                  </a:cubicBezTo>
                  <a:cubicBezTo>
                    <a:pt x="3071331" y="780668"/>
                    <a:pt x="3016807" y="803158"/>
                    <a:pt x="3003697" y="810289"/>
                  </a:cubicBezTo>
                  <a:cubicBezTo>
                    <a:pt x="2999364" y="812648"/>
                    <a:pt x="2995140" y="815061"/>
                    <a:pt x="2991081" y="817584"/>
                  </a:cubicBezTo>
                  <a:cubicBezTo>
                    <a:pt x="2999748" y="804475"/>
                    <a:pt x="3007153" y="792846"/>
                    <a:pt x="3009895" y="787854"/>
                  </a:cubicBezTo>
                  <a:cubicBezTo>
                    <a:pt x="3012474" y="783027"/>
                    <a:pt x="3014558" y="778090"/>
                    <a:pt x="3020263" y="773921"/>
                  </a:cubicBezTo>
                  <a:cubicBezTo>
                    <a:pt x="3025145" y="770027"/>
                    <a:pt x="3030026" y="766845"/>
                    <a:pt x="3037377" y="763719"/>
                  </a:cubicBezTo>
                  <a:cubicBezTo>
                    <a:pt x="3044453" y="761031"/>
                    <a:pt x="3050596" y="757520"/>
                    <a:pt x="3054217" y="753900"/>
                  </a:cubicBezTo>
                  <a:cubicBezTo>
                    <a:pt x="3058002" y="750115"/>
                    <a:pt x="3057782" y="746495"/>
                    <a:pt x="3058605" y="742546"/>
                  </a:cubicBezTo>
                  <a:cubicBezTo>
                    <a:pt x="3065955" y="737499"/>
                    <a:pt x="3070783" y="731081"/>
                    <a:pt x="3070837" y="725541"/>
                  </a:cubicBezTo>
                  <a:lnTo>
                    <a:pt x="3104407" y="725267"/>
                  </a:lnTo>
                  <a:cubicBezTo>
                    <a:pt x="3107205" y="727022"/>
                    <a:pt x="3110606" y="728558"/>
                    <a:pt x="3113787" y="729765"/>
                  </a:cubicBezTo>
                  <a:cubicBezTo>
                    <a:pt x="3116585" y="730752"/>
                    <a:pt x="3120315" y="732014"/>
                    <a:pt x="3124319" y="733166"/>
                  </a:cubicBezTo>
                  <a:cubicBezTo>
                    <a:pt x="3118011" y="732727"/>
                    <a:pt x="3111813" y="732178"/>
                    <a:pt x="3106601" y="730478"/>
                  </a:cubicBezTo>
                  <a:cubicBezTo>
                    <a:pt x="3107918" y="734427"/>
                    <a:pt x="3113239" y="738816"/>
                    <a:pt x="3120095" y="742052"/>
                  </a:cubicBezTo>
                  <a:cubicBezTo>
                    <a:pt x="3121741" y="744740"/>
                    <a:pt x="3122618" y="747208"/>
                    <a:pt x="3126294" y="749676"/>
                  </a:cubicBezTo>
                  <a:cubicBezTo>
                    <a:pt x="3129804" y="751980"/>
                    <a:pt x="3135015" y="754065"/>
                    <a:pt x="3140665" y="755546"/>
                  </a:cubicBezTo>
                  <a:cubicBezTo>
                    <a:pt x="3146644" y="757301"/>
                    <a:pt x="3150923" y="759221"/>
                    <a:pt x="3155366" y="761634"/>
                  </a:cubicBezTo>
                  <a:cubicBezTo>
                    <a:pt x="3160467" y="764213"/>
                    <a:pt x="3163320" y="767504"/>
                    <a:pt x="3166446" y="770685"/>
                  </a:cubicBezTo>
                  <a:cubicBezTo>
                    <a:pt x="3169737" y="773976"/>
                    <a:pt x="3178130" y="781656"/>
                    <a:pt x="3187839" y="790268"/>
                  </a:cubicBezTo>
                  <a:cubicBezTo>
                    <a:pt x="3184328" y="788787"/>
                    <a:pt x="3180763" y="787306"/>
                    <a:pt x="3177033" y="785879"/>
                  </a:cubicBezTo>
                  <a:close/>
                  <a:moveTo>
                    <a:pt x="3206324" y="799209"/>
                  </a:moveTo>
                  <a:cubicBezTo>
                    <a:pt x="3197712" y="789500"/>
                    <a:pt x="3189155" y="779955"/>
                    <a:pt x="3185645" y="776225"/>
                  </a:cubicBezTo>
                  <a:cubicBezTo>
                    <a:pt x="3180214" y="770411"/>
                    <a:pt x="3173687" y="763225"/>
                    <a:pt x="3174619" y="756807"/>
                  </a:cubicBezTo>
                  <a:cubicBezTo>
                    <a:pt x="3175332" y="752858"/>
                    <a:pt x="3180598" y="750499"/>
                    <a:pt x="3183176" y="746769"/>
                  </a:cubicBezTo>
                  <a:cubicBezTo>
                    <a:pt x="3183176" y="746769"/>
                    <a:pt x="3183231" y="746660"/>
                    <a:pt x="3183286" y="746660"/>
                  </a:cubicBezTo>
                  <a:cubicBezTo>
                    <a:pt x="3189923" y="761141"/>
                    <a:pt x="3200181" y="775457"/>
                    <a:pt x="3216362" y="788512"/>
                  </a:cubicBezTo>
                  <a:cubicBezTo>
                    <a:pt x="3217569" y="789829"/>
                    <a:pt x="3222287" y="795040"/>
                    <a:pt x="3225687" y="798112"/>
                  </a:cubicBezTo>
                  <a:cubicBezTo>
                    <a:pt x="3227004" y="804639"/>
                    <a:pt x="3228869" y="811221"/>
                    <a:pt x="3230899" y="817749"/>
                  </a:cubicBezTo>
                  <a:cubicBezTo>
                    <a:pt x="3224755" y="810892"/>
                    <a:pt x="3216307" y="804749"/>
                    <a:pt x="3206324" y="799264"/>
                  </a:cubicBezTo>
                  <a:close/>
                  <a:moveTo>
                    <a:pt x="3229856" y="753022"/>
                  </a:moveTo>
                  <a:cubicBezTo>
                    <a:pt x="3228649" y="755546"/>
                    <a:pt x="3227662" y="758014"/>
                    <a:pt x="3226839" y="760537"/>
                  </a:cubicBezTo>
                  <a:cubicBezTo>
                    <a:pt x="3227991" y="750389"/>
                    <a:pt x="3229033" y="740516"/>
                    <a:pt x="3229363" y="736567"/>
                  </a:cubicBezTo>
                  <a:cubicBezTo>
                    <a:pt x="3229637" y="732782"/>
                    <a:pt x="3230021" y="728448"/>
                    <a:pt x="3231831" y="724279"/>
                  </a:cubicBezTo>
                  <a:lnTo>
                    <a:pt x="3248945" y="724170"/>
                  </a:lnTo>
                  <a:cubicBezTo>
                    <a:pt x="3240443" y="733440"/>
                    <a:pt x="3234574" y="743039"/>
                    <a:pt x="3229856" y="753022"/>
                  </a:cubicBezTo>
                  <a:close/>
                  <a:moveTo>
                    <a:pt x="3245818" y="358739"/>
                  </a:moveTo>
                  <a:cubicBezTo>
                    <a:pt x="3244612" y="360933"/>
                    <a:pt x="3243350" y="363072"/>
                    <a:pt x="3242088" y="365266"/>
                  </a:cubicBezTo>
                  <a:cubicBezTo>
                    <a:pt x="3241979" y="365431"/>
                    <a:pt x="3241924" y="365595"/>
                    <a:pt x="3241814" y="365815"/>
                  </a:cubicBezTo>
                  <a:cubicBezTo>
                    <a:pt x="3241650" y="365705"/>
                    <a:pt x="3241430" y="365541"/>
                    <a:pt x="3241266" y="365431"/>
                  </a:cubicBezTo>
                  <a:cubicBezTo>
                    <a:pt x="3240991" y="363676"/>
                    <a:pt x="3240607" y="361865"/>
                    <a:pt x="3240278" y="360055"/>
                  </a:cubicBezTo>
                  <a:cubicBezTo>
                    <a:pt x="3241375" y="358684"/>
                    <a:pt x="3242527" y="357313"/>
                    <a:pt x="3243679" y="355941"/>
                  </a:cubicBezTo>
                  <a:cubicBezTo>
                    <a:pt x="3244392" y="356874"/>
                    <a:pt x="3245105" y="357806"/>
                    <a:pt x="3245873" y="358739"/>
                  </a:cubicBezTo>
                  <a:close/>
                  <a:moveTo>
                    <a:pt x="3245709" y="355667"/>
                  </a:moveTo>
                  <a:cubicBezTo>
                    <a:pt x="3246148" y="355996"/>
                    <a:pt x="3246586" y="356270"/>
                    <a:pt x="3247025" y="356599"/>
                  </a:cubicBezTo>
                  <a:cubicBezTo>
                    <a:pt x="3246970" y="356709"/>
                    <a:pt x="3246916" y="356874"/>
                    <a:pt x="3246806" y="356983"/>
                  </a:cubicBezTo>
                  <a:cubicBezTo>
                    <a:pt x="3246422" y="356545"/>
                    <a:pt x="3246038" y="356106"/>
                    <a:pt x="3245654" y="355667"/>
                  </a:cubicBezTo>
                  <a:close/>
                  <a:moveTo>
                    <a:pt x="3246257" y="372891"/>
                  </a:moveTo>
                  <a:cubicBezTo>
                    <a:pt x="3246257" y="372891"/>
                    <a:pt x="3246038" y="373330"/>
                    <a:pt x="3245928" y="373549"/>
                  </a:cubicBezTo>
                  <a:cubicBezTo>
                    <a:pt x="3245215" y="373001"/>
                    <a:pt x="3244612" y="372452"/>
                    <a:pt x="3244063" y="371849"/>
                  </a:cubicBezTo>
                  <a:cubicBezTo>
                    <a:pt x="3243570" y="372397"/>
                    <a:pt x="3243021" y="372946"/>
                    <a:pt x="3242472" y="373494"/>
                  </a:cubicBezTo>
                  <a:cubicBezTo>
                    <a:pt x="3242308" y="372452"/>
                    <a:pt x="3242198" y="371355"/>
                    <a:pt x="3241979" y="370313"/>
                  </a:cubicBezTo>
                  <a:cubicBezTo>
                    <a:pt x="3242308" y="369764"/>
                    <a:pt x="3242637" y="369161"/>
                    <a:pt x="3243021" y="368612"/>
                  </a:cubicBezTo>
                  <a:cubicBezTo>
                    <a:pt x="3244173" y="369325"/>
                    <a:pt x="3245325" y="370093"/>
                    <a:pt x="3246477" y="370807"/>
                  </a:cubicBezTo>
                  <a:cubicBezTo>
                    <a:pt x="3246422" y="371520"/>
                    <a:pt x="3246367" y="372178"/>
                    <a:pt x="3246312" y="372891"/>
                  </a:cubicBezTo>
                  <a:close/>
                  <a:moveTo>
                    <a:pt x="3246586" y="368996"/>
                  </a:moveTo>
                  <a:cubicBezTo>
                    <a:pt x="3245654" y="368393"/>
                    <a:pt x="3244721" y="367790"/>
                    <a:pt x="3243789" y="367131"/>
                  </a:cubicBezTo>
                  <a:cubicBezTo>
                    <a:pt x="3244118" y="366583"/>
                    <a:pt x="3244392" y="366089"/>
                    <a:pt x="3244721" y="365541"/>
                  </a:cubicBezTo>
                  <a:cubicBezTo>
                    <a:pt x="3245544" y="364169"/>
                    <a:pt x="3246257" y="362743"/>
                    <a:pt x="3247080" y="361372"/>
                  </a:cubicBezTo>
                  <a:cubicBezTo>
                    <a:pt x="3246916" y="363895"/>
                    <a:pt x="3246806" y="366418"/>
                    <a:pt x="3246586" y="368941"/>
                  </a:cubicBezTo>
                  <a:close/>
                  <a:moveTo>
                    <a:pt x="3237206" y="332793"/>
                  </a:moveTo>
                  <a:cubicBezTo>
                    <a:pt x="3236658" y="332574"/>
                    <a:pt x="3236109" y="332300"/>
                    <a:pt x="3235561" y="332080"/>
                  </a:cubicBezTo>
                  <a:cubicBezTo>
                    <a:pt x="3239456" y="324785"/>
                    <a:pt x="3243131" y="317435"/>
                    <a:pt x="3248067" y="310194"/>
                  </a:cubicBezTo>
                  <a:cubicBezTo>
                    <a:pt x="3248232" y="315186"/>
                    <a:pt x="3248397" y="320122"/>
                    <a:pt x="3248397" y="325059"/>
                  </a:cubicBezTo>
                  <a:cubicBezTo>
                    <a:pt x="3244447" y="327582"/>
                    <a:pt x="3240662" y="330106"/>
                    <a:pt x="3237206" y="332739"/>
                  </a:cubicBezTo>
                  <a:close/>
                  <a:moveTo>
                    <a:pt x="3491450" y="208003"/>
                  </a:moveTo>
                  <a:cubicBezTo>
                    <a:pt x="3490134" y="210910"/>
                    <a:pt x="3489475" y="213927"/>
                    <a:pt x="3489969" y="217273"/>
                  </a:cubicBezTo>
                  <a:cubicBezTo>
                    <a:pt x="3490244" y="219083"/>
                    <a:pt x="3490847" y="221003"/>
                    <a:pt x="3491780" y="222978"/>
                  </a:cubicBezTo>
                  <a:cubicBezTo>
                    <a:pt x="3489530" y="221332"/>
                    <a:pt x="3487391" y="219741"/>
                    <a:pt x="3485471" y="218096"/>
                  </a:cubicBezTo>
                  <a:cubicBezTo>
                    <a:pt x="3485581" y="217328"/>
                    <a:pt x="3485691" y="216615"/>
                    <a:pt x="3485910" y="215847"/>
                  </a:cubicBezTo>
                  <a:cubicBezTo>
                    <a:pt x="3486623" y="212830"/>
                    <a:pt x="3488159" y="209868"/>
                    <a:pt x="3489914" y="206960"/>
                  </a:cubicBezTo>
                  <a:cubicBezTo>
                    <a:pt x="3490463" y="207290"/>
                    <a:pt x="3490957" y="207674"/>
                    <a:pt x="3491450" y="208003"/>
                  </a:cubicBezTo>
                  <a:close/>
                  <a:moveTo>
                    <a:pt x="3444990" y="259674"/>
                  </a:moveTo>
                  <a:cubicBezTo>
                    <a:pt x="3444935" y="260168"/>
                    <a:pt x="3444935" y="260716"/>
                    <a:pt x="3444935" y="261210"/>
                  </a:cubicBezTo>
                  <a:cubicBezTo>
                    <a:pt x="3444222" y="262965"/>
                    <a:pt x="3443509" y="264721"/>
                    <a:pt x="3442850" y="266476"/>
                  </a:cubicBezTo>
                  <a:cubicBezTo>
                    <a:pt x="3441808" y="269383"/>
                    <a:pt x="3440931" y="272290"/>
                    <a:pt x="3440163" y="275143"/>
                  </a:cubicBezTo>
                  <a:cubicBezTo>
                    <a:pt x="3439559" y="277501"/>
                    <a:pt x="3439175" y="279860"/>
                    <a:pt x="3438846" y="282219"/>
                  </a:cubicBezTo>
                  <a:cubicBezTo>
                    <a:pt x="3437201" y="283919"/>
                    <a:pt x="3435500" y="285675"/>
                    <a:pt x="3433855" y="287375"/>
                  </a:cubicBezTo>
                  <a:cubicBezTo>
                    <a:pt x="3429302" y="270206"/>
                    <a:pt x="3425462" y="253092"/>
                    <a:pt x="3425791" y="235758"/>
                  </a:cubicBezTo>
                  <a:cubicBezTo>
                    <a:pt x="3432703" y="243657"/>
                    <a:pt x="3439120" y="251611"/>
                    <a:pt x="3445045" y="259674"/>
                  </a:cubicBezTo>
                  <a:close/>
                  <a:moveTo>
                    <a:pt x="3386736" y="196374"/>
                  </a:moveTo>
                  <a:cubicBezTo>
                    <a:pt x="3385913" y="197471"/>
                    <a:pt x="3385035" y="198513"/>
                    <a:pt x="3384322" y="199610"/>
                  </a:cubicBezTo>
                  <a:cubicBezTo>
                    <a:pt x="3379769" y="206302"/>
                    <a:pt x="3377137" y="213159"/>
                    <a:pt x="3375436" y="220015"/>
                  </a:cubicBezTo>
                  <a:cubicBezTo>
                    <a:pt x="3374229" y="217437"/>
                    <a:pt x="3372968" y="214914"/>
                    <a:pt x="3371706" y="212336"/>
                  </a:cubicBezTo>
                  <a:cubicBezTo>
                    <a:pt x="3371871" y="211239"/>
                    <a:pt x="3372090" y="210197"/>
                    <a:pt x="3372255" y="209100"/>
                  </a:cubicBezTo>
                  <a:cubicBezTo>
                    <a:pt x="3373352" y="201804"/>
                    <a:pt x="3374175" y="194564"/>
                    <a:pt x="3376643" y="187323"/>
                  </a:cubicBezTo>
                  <a:cubicBezTo>
                    <a:pt x="3380099" y="190340"/>
                    <a:pt x="3383445" y="193357"/>
                    <a:pt x="3386736" y="196374"/>
                  </a:cubicBezTo>
                  <a:close/>
                  <a:moveTo>
                    <a:pt x="3363972" y="236087"/>
                  </a:moveTo>
                  <a:cubicBezTo>
                    <a:pt x="3364795" y="234716"/>
                    <a:pt x="3365618" y="233345"/>
                    <a:pt x="3366221" y="231919"/>
                  </a:cubicBezTo>
                  <a:cubicBezTo>
                    <a:pt x="3367427" y="229395"/>
                    <a:pt x="3368305" y="226817"/>
                    <a:pt x="3369073" y="224294"/>
                  </a:cubicBezTo>
                  <a:cubicBezTo>
                    <a:pt x="3370390" y="230986"/>
                    <a:pt x="3371596" y="237678"/>
                    <a:pt x="3372748" y="244315"/>
                  </a:cubicBezTo>
                  <a:cubicBezTo>
                    <a:pt x="3371925" y="248320"/>
                    <a:pt x="3370006" y="252269"/>
                    <a:pt x="3366221" y="255944"/>
                  </a:cubicBezTo>
                  <a:cubicBezTo>
                    <a:pt x="3366056" y="255999"/>
                    <a:pt x="3365892" y="256054"/>
                    <a:pt x="3365727" y="256164"/>
                  </a:cubicBezTo>
                  <a:cubicBezTo>
                    <a:pt x="3366934" y="255012"/>
                    <a:pt x="3367921" y="253860"/>
                    <a:pt x="3368634" y="252598"/>
                  </a:cubicBezTo>
                  <a:cubicBezTo>
                    <a:pt x="3370828" y="247771"/>
                    <a:pt x="3368470" y="240860"/>
                    <a:pt x="3364027" y="236142"/>
                  </a:cubicBezTo>
                  <a:close/>
                  <a:moveTo>
                    <a:pt x="3372090" y="251172"/>
                  </a:moveTo>
                  <a:cubicBezTo>
                    <a:pt x="3372639" y="250404"/>
                    <a:pt x="3373132" y="249581"/>
                    <a:pt x="3373571" y="248813"/>
                  </a:cubicBezTo>
                  <a:cubicBezTo>
                    <a:pt x="3373626" y="249252"/>
                    <a:pt x="3373736" y="249636"/>
                    <a:pt x="3373791" y="250075"/>
                  </a:cubicBezTo>
                  <a:cubicBezTo>
                    <a:pt x="3373955" y="250843"/>
                    <a:pt x="3374010" y="251611"/>
                    <a:pt x="3374120" y="252379"/>
                  </a:cubicBezTo>
                  <a:cubicBezTo>
                    <a:pt x="3372364" y="253366"/>
                    <a:pt x="3370390" y="254244"/>
                    <a:pt x="3368250" y="255121"/>
                  </a:cubicBezTo>
                  <a:cubicBezTo>
                    <a:pt x="3369732" y="253860"/>
                    <a:pt x="3371048" y="252543"/>
                    <a:pt x="3372035" y="251172"/>
                  </a:cubicBezTo>
                  <a:close/>
                  <a:moveTo>
                    <a:pt x="3317895" y="192863"/>
                  </a:moveTo>
                  <a:cubicBezTo>
                    <a:pt x="3325081" y="180850"/>
                    <a:pt x="3332102" y="168838"/>
                    <a:pt x="3338904" y="156825"/>
                  </a:cubicBezTo>
                  <a:cubicBezTo>
                    <a:pt x="3340385" y="157977"/>
                    <a:pt x="3341921" y="159074"/>
                    <a:pt x="3343402" y="160226"/>
                  </a:cubicBezTo>
                  <a:cubicBezTo>
                    <a:pt x="3340221" y="167795"/>
                    <a:pt x="3338136" y="175365"/>
                    <a:pt x="3336710" y="182990"/>
                  </a:cubicBezTo>
                  <a:cubicBezTo>
                    <a:pt x="3335009" y="192315"/>
                    <a:pt x="3335668" y="201695"/>
                    <a:pt x="3336984" y="210965"/>
                  </a:cubicBezTo>
                  <a:cubicBezTo>
                    <a:pt x="3337149" y="212336"/>
                    <a:pt x="3337368" y="213762"/>
                    <a:pt x="3337587" y="215134"/>
                  </a:cubicBezTo>
                  <a:cubicBezTo>
                    <a:pt x="3336600" y="217492"/>
                    <a:pt x="3334022" y="220015"/>
                    <a:pt x="3331005" y="222539"/>
                  </a:cubicBezTo>
                  <a:cubicBezTo>
                    <a:pt x="3327056" y="214256"/>
                    <a:pt x="3322722" y="206028"/>
                    <a:pt x="3317786" y="197855"/>
                  </a:cubicBezTo>
                  <a:cubicBezTo>
                    <a:pt x="3317786" y="197855"/>
                    <a:pt x="3317786" y="197745"/>
                    <a:pt x="3317786" y="197745"/>
                  </a:cubicBezTo>
                  <a:cubicBezTo>
                    <a:pt x="3317786" y="196374"/>
                    <a:pt x="3317786" y="194948"/>
                    <a:pt x="3317621" y="193522"/>
                  </a:cubicBezTo>
                  <a:cubicBezTo>
                    <a:pt x="3317731" y="193302"/>
                    <a:pt x="3317786" y="193083"/>
                    <a:pt x="3317950" y="192863"/>
                  </a:cubicBezTo>
                  <a:close/>
                  <a:moveTo>
                    <a:pt x="3307528" y="362688"/>
                  </a:moveTo>
                  <a:cubicBezTo>
                    <a:pt x="3307418" y="364827"/>
                    <a:pt x="3307254" y="366912"/>
                    <a:pt x="3307034" y="369051"/>
                  </a:cubicBezTo>
                  <a:cubicBezTo>
                    <a:pt x="3305828" y="369819"/>
                    <a:pt x="3304621" y="370642"/>
                    <a:pt x="3303524" y="371410"/>
                  </a:cubicBezTo>
                  <a:cubicBezTo>
                    <a:pt x="3303359" y="371410"/>
                    <a:pt x="3303195" y="371300"/>
                    <a:pt x="3302975" y="371300"/>
                  </a:cubicBezTo>
                  <a:cubicBezTo>
                    <a:pt x="3301769" y="370368"/>
                    <a:pt x="3300507" y="369435"/>
                    <a:pt x="3299245" y="368503"/>
                  </a:cubicBezTo>
                  <a:cubicBezTo>
                    <a:pt x="3299410" y="368338"/>
                    <a:pt x="3299519" y="368174"/>
                    <a:pt x="3299684" y="368064"/>
                  </a:cubicBezTo>
                  <a:cubicBezTo>
                    <a:pt x="3301714" y="366034"/>
                    <a:pt x="3303962" y="364114"/>
                    <a:pt x="3306321" y="362140"/>
                  </a:cubicBezTo>
                  <a:cubicBezTo>
                    <a:pt x="3306651" y="362249"/>
                    <a:pt x="3307034" y="362359"/>
                    <a:pt x="3307364" y="362469"/>
                  </a:cubicBezTo>
                  <a:cubicBezTo>
                    <a:pt x="3307364" y="362524"/>
                    <a:pt x="3307418" y="362633"/>
                    <a:pt x="3307473" y="362688"/>
                  </a:cubicBezTo>
                  <a:close/>
                  <a:moveTo>
                    <a:pt x="3306980" y="370313"/>
                  </a:moveTo>
                  <a:cubicBezTo>
                    <a:pt x="3306925" y="370971"/>
                    <a:pt x="3306870" y="371629"/>
                    <a:pt x="3306815" y="372288"/>
                  </a:cubicBezTo>
                  <a:cubicBezTo>
                    <a:pt x="3306212" y="372123"/>
                    <a:pt x="3305663" y="371958"/>
                    <a:pt x="3305060" y="371794"/>
                  </a:cubicBezTo>
                  <a:cubicBezTo>
                    <a:pt x="3305663" y="371300"/>
                    <a:pt x="3306321" y="370807"/>
                    <a:pt x="3306980" y="370313"/>
                  </a:cubicBezTo>
                  <a:close/>
                  <a:moveTo>
                    <a:pt x="3301494" y="405638"/>
                  </a:moveTo>
                  <a:cubicBezTo>
                    <a:pt x="3301494" y="405638"/>
                    <a:pt x="3301110" y="406077"/>
                    <a:pt x="3300891" y="406351"/>
                  </a:cubicBezTo>
                  <a:cubicBezTo>
                    <a:pt x="3300836" y="406132"/>
                    <a:pt x="3300836" y="405912"/>
                    <a:pt x="3300726" y="405693"/>
                  </a:cubicBezTo>
                  <a:cubicBezTo>
                    <a:pt x="3300342" y="404651"/>
                    <a:pt x="3299794" y="403554"/>
                    <a:pt x="3299190" y="402512"/>
                  </a:cubicBezTo>
                  <a:cubicBezTo>
                    <a:pt x="3299026" y="401360"/>
                    <a:pt x="3298916" y="400153"/>
                    <a:pt x="3298752" y="399001"/>
                  </a:cubicBezTo>
                  <a:cubicBezTo>
                    <a:pt x="3300342" y="400701"/>
                    <a:pt x="3301878" y="402457"/>
                    <a:pt x="3303304" y="404212"/>
                  </a:cubicBezTo>
                  <a:cubicBezTo>
                    <a:pt x="3303304" y="404596"/>
                    <a:pt x="3303195" y="404980"/>
                    <a:pt x="3303195" y="405309"/>
                  </a:cubicBezTo>
                  <a:cubicBezTo>
                    <a:pt x="3302701" y="405035"/>
                    <a:pt x="3302207" y="404706"/>
                    <a:pt x="3301659" y="404431"/>
                  </a:cubicBezTo>
                  <a:cubicBezTo>
                    <a:pt x="3301659" y="404706"/>
                    <a:pt x="3301769" y="405309"/>
                    <a:pt x="3301439" y="405583"/>
                  </a:cubicBezTo>
                  <a:close/>
                  <a:moveTo>
                    <a:pt x="3300013" y="407339"/>
                  </a:moveTo>
                  <a:cubicBezTo>
                    <a:pt x="3300013" y="407339"/>
                    <a:pt x="3299849" y="407558"/>
                    <a:pt x="3299794" y="407613"/>
                  </a:cubicBezTo>
                  <a:cubicBezTo>
                    <a:pt x="3299794" y="407174"/>
                    <a:pt x="3299684" y="406790"/>
                    <a:pt x="3299684" y="406351"/>
                  </a:cubicBezTo>
                  <a:cubicBezTo>
                    <a:pt x="3299794" y="406680"/>
                    <a:pt x="3299958" y="407009"/>
                    <a:pt x="3300068" y="407284"/>
                  </a:cubicBezTo>
                  <a:close/>
                  <a:moveTo>
                    <a:pt x="3292059" y="279641"/>
                  </a:moveTo>
                  <a:cubicBezTo>
                    <a:pt x="3292059" y="279641"/>
                    <a:pt x="3291895" y="279257"/>
                    <a:pt x="3291785" y="279092"/>
                  </a:cubicBezTo>
                  <a:cubicBezTo>
                    <a:pt x="3290688" y="276843"/>
                    <a:pt x="3289536" y="274649"/>
                    <a:pt x="3288330" y="272400"/>
                  </a:cubicBezTo>
                  <a:cubicBezTo>
                    <a:pt x="3290195" y="274594"/>
                    <a:pt x="3292005" y="276843"/>
                    <a:pt x="3293760" y="279037"/>
                  </a:cubicBezTo>
                  <a:cubicBezTo>
                    <a:pt x="3294912" y="280464"/>
                    <a:pt x="3296009" y="281890"/>
                    <a:pt x="3297161" y="283316"/>
                  </a:cubicBezTo>
                  <a:cubicBezTo>
                    <a:pt x="3295460" y="282054"/>
                    <a:pt x="3293705" y="280847"/>
                    <a:pt x="3292059" y="279641"/>
                  </a:cubicBezTo>
                  <a:close/>
                  <a:moveTo>
                    <a:pt x="3292443" y="304160"/>
                  </a:moveTo>
                  <a:cubicBezTo>
                    <a:pt x="3292443" y="304160"/>
                    <a:pt x="3292334" y="304325"/>
                    <a:pt x="3292334" y="304434"/>
                  </a:cubicBezTo>
                  <a:cubicBezTo>
                    <a:pt x="3292279" y="304379"/>
                    <a:pt x="3292169" y="304325"/>
                    <a:pt x="3292114" y="304270"/>
                  </a:cubicBezTo>
                  <a:cubicBezTo>
                    <a:pt x="3292224" y="304270"/>
                    <a:pt x="3292334" y="304215"/>
                    <a:pt x="3292443" y="304160"/>
                  </a:cubicBezTo>
                  <a:close/>
                  <a:moveTo>
                    <a:pt x="3298148" y="348426"/>
                  </a:moveTo>
                  <a:cubicBezTo>
                    <a:pt x="3294967" y="348042"/>
                    <a:pt x="3291895" y="347659"/>
                    <a:pt x="3289262" y="347220"/>
                  </a:cubicBezTo>
                  <a:cubicBezTo>
                    <a:pt x="3289098" y="346507"/>
                    <a:pt x="3288933" y="345793"/>
                    <a:pt x="3288768" y="345080"/>
                  </a:cubicBezTo>
                  <a:cubicBezTo>
                    <a:pt x="3291456" y="346452"/>
                    <a:pt x="3294638" y="347494"/>
                    <a:pt x="3298148" y="348426"/>
                  </a:cubicBezTo>
                  <a:close/>
                  <a:moveTo>
                    <a:pt x="3294583" y="353473"/>
                  </a:moveTo>
                  <a:cubicBezTo>
                    <a:pt x="3293157" y="353254"/>
                    <a:pt x="3291785" y="352979"/>
                    <a:pt x="3290578" y="352705"/>
                  </a:cubicBezTo>
                  <a:cubicBezTo>
                    <a:pt x="3290359" y="351718"/>
                    <a:pt x="3290085" y="350675"/>
                    <a:pt x="3289866" y="349688"/>
                  </a:cubicBezTo>
                  <a:cubicBezTo>
                    <a:pt x="3291346" y="350950"/>
                    <a:pt x="3292828" y="352266"/>
                    <a:pt x="3294583" y="353473"/>
                  </a:cubicBezTo>
                  <a:close/>
                  <a:moveTo>
                    <a:pt x="3297545" y="359123"/>
                  </a:moveTo>
                  <a:cubicBezTo>
                    <a:pt x="3297819" y="359232"/>
                    <a:pt x="3298148" y="359342"/>
                    <a:pt x="3298477" y="359507"/>
                  </a:cubicBezTo>
                  <a:cubicBezTo>
                    <a:pt x="3298477" y="359507"/>
                    <a:pt x="3298477" y="359507"/>
                    <a:pt x="3298477" y="359507"/>
                  </a:cubicBezTo>
                  <a:cubicBezTo>
                    <a:pt x="3296941" y="361152"/>
                    <a:pt x="3295296" y="362798"/>
                    <a:pt x="3293650" y="364444"/>
                  </a:cubicBezTo>
                  <a:cubicBezTo>
                    <a:pt x="3293431" y="364279"/>
                    <a:pt x="3293157" y="364114"/>
                    <a:pt x="3292937" y="363950"/>
                  </a:cubicBezTo>
                  <a:cubicBezTo>
                    <a:pt x="3292443" y="361427"/>
                    <a:pt x="3291895" y="358903"/>
                    <a:pt x="3291346" y="356435"/>
                  </a:cubicBezTo>
                  <a:cubicBezTo>
                    <a:pt x="3293431" y="357477"/>
                    <a:pt x="3295735" y="358410"/>
                    <a:pt x="3297545" y="359123"/>
                  </a:cubicBezTo>
                  <a:close/>
                  <a:moveTo>
                    <a:pt x="3300617" y="360275"/>
                  </a:moveTo>
                  <a:cubicBezTo>
                    <a:pt x="3301823" y="360713"/>
                    <a:pt x="3303085" y="361097"/>
                    <a:pt x="3304292" y="361481"/>
                  </a:cubicBezTo>
                  <a:cubicBezTo>
                    <a:pt x="3301933" y="363346"/>
                    <a:pt x="3299684" y="365266"/>
                    <a:pt x="3297600" y="367186"/>
                  </a:cubicBezTo>
                  <a:cubicBezTo>
                    <a:pt x="3296832" y="366638"/>
                    <a:pt x="3296064" y="366089"/>
                    <a:pt x="3295296" y="365541"/>
                  </a:cubicBezTo>
                  <a:cubicBezTo>
                    <a:pt x="3297106" y="363785"/>
                    <a:pt x="3298861" y="362030"/>
                    <a:pt x="3300617" y="360275"/>
                  </a:cubicBezTo>
                  <a:close/>
                  <a:moveTo>
                    <a:pt x="3303524" y="296261"/>
                  </a:moveTo>
                  <a:cubicBezTo>
                    <a:pt x="3303524" y="296261"/>
                    <a:pt x="3303743" y="295877"/>
                    <a:pt x="3303798" y="295658"/>
                  </a:cubicBezTo>
                  <a:cubicBezTo>
                    <a:pt x="3303798" y="295767"/>
                    <a:pt x="3303798" y="295932"/>
                    <a:pt x="3303853" y="296042"/>
                  </a:cubicBezTo>
                  <a:cubicBezTo>
                    <a:pt x="3303743" y="296097"/>
                    <a:pt x="3303579" y="296151"/>
                    <a:pt x="3303469" y="296261"/>
                  </a:cubicBezTo>
                  <a:close/>
                  <a:moveTo>
                    <a:pt x="3304950" y="295438"/>
                  </a:moveTo>
                  <a:cubicBezTo>
                    <a:pt x="3304950" y="295109"/>
                    <a:pt x="3304950" y="294780"/>
                    <a:pt x="3304950" y="294396"/>
                  </a:cubicBezTo>
                  <a:cubicBezTo>
                    <a:pt x="3304840" y="293903"/>
                    <a:pt x="3304621" y="293409"/>
                    <a:pt x="3304511" y="292915"/>
                  </a:cubicBezTo>
                  <a:cubicBezTo>
                    <a:pt x="3304511" y="292641"/>
                    <a:pt x="3304566" y="292422"/>
                    <a:pt x="3304566" y="292147"/>
                  </a:cubicBezTo>
                  <a:cubicBezTo>
                    <a:pt x="3305224" y="292860"/>
                    <a:pt x="3305937" y="293573"/>
                    <a:pt x="3306651" y="294287"/>
                  </a:cubicBezTo>
                  <a:cubicBezTo>
                    <a:pt x="3306157" y="294671"/>
                    <a:pt x="3305553" y="295054"/>
                    <a:pt x="3305005" y="295438"/>
                  </a:cubicBezTo>
                  <a:close/>
                  <a:moveTo>
                    <a:pt x="3305663" y="279257"/>
                  </a:moveTo>
                  <a:cubicBezTo>
                    <a:pt x="3305663" y="279257"/>
                    <a:pt x="3305663" y="279476"/>
                    <a:pt x="3305663" y="279531"/>
                  </a:cubicBezTo>
                  <a:cubicBezTo>
                    <a:pt x="3305224" y="279037"/>
                    <a:pt x="3304785" y="278544"/>
                    <a:pt x="3304456" y="277995"/>
                  </a:cubicBezTo>
                  <a:cubicBezTo>
                    <a:pt x="3301988" y="274649"/>
                    <a:pt x="3300397" y="271193"/>
                    <a:pt x="3299245" y="267683"/>
                  </a:cubicBezTo>
                  <a:lnTo>
                    <a:pt x="3299136" y="267299"/>
                  </a:lnTo>
                  <a:cubicBezTo>
                    <a:pt x="3299849" y="267847"/>
                    <a:pt x="3300562" y="268341"/>
                    <a:pt x="3301330" y="268890"/>
                  </a:cubicBezTo>
                  <a:cubicBezTo>
                    <a:pt x="3302427" y="272345"/>
                    <a:pt x="3303962" y="275801"/>
                    <a:pt x="3305663" y="279257"/>
                  </a:cubicBezTo>
                  <a:close/>
                  <a:moveTo>
                    <a:pt x="3296941" y="227914"/>
                  </a:moveTo>
                  <a:cubicBezTo>
                    <a:pt x="3299739" y="235868"/>
                    <a:pt x="3300123" y="243931"/>
                    <a:pt x="3302098" y="251940"/>
                  </a:cubicBezTo>
                  <a:cubicBezTo>
                    <a:pt x="3302262" y="254408"/>
                    <a:pt x="3302701" y="256877"/>
                    <a:pt x="3303195" y="259345"/>
                  </a:cubicBezTo>
                  <a:cubicBezTo>
                    <a:pt x="3302920" y="259235"/>
                    <a:pt x="3302646" y="259126"/>
                    <a:pt x="3302372" y="259016"/>
                  </a:cubicBezTo>
                  <a:cubicBezTo>
                    <a:pt x="3301604" y="258577"/>
                    <a:pt x="3300946" y="258138"/>
                    <a:pt x="3300342" y="257645"/>
                  </a:cubicBezTo>
                  <a:cubicBezTo>
                    <a:pt x="3300123" y="256218"/>
                    <a:pt x="3299958" y="254738"/>
                    <a:pt x="3299903" y="253311"/>
                  </a:cubicBezTo>
                  <a:cubicBezTo>
                    <a:pt x="3299684" y="254518"/>
                    <a:pt x="3299574" y="255725"/>
                    <a:pt x="3299519" y="256932"/>
                  </a:cubicBezTo>
                  <a:cubicBezTo>
                    <a:pt x="3299190" y="256657"/>
                    <a:pt x="3298806" y="256328"/>
                    <a:pt x="3298477" y="256054"/>
                  </a:cubicBezTo>
                  <a:cubicBezTo>
                    <a:pt x="3298642" y="256987"/>
                    <a:pt x="3298806" y="257864"/>
                    <a:pt x="3298971" y="258742"/>
                  </a:cubicBezTo>
                  <a:cubicBezTo>
                    <a:pt x="3297929" y="258248"/>
                    <a:pt x="3296941" y="257699"/>
                    <a:pt x="3295954" y="257206"/>
                  </a:cubicBezTo>
                  <a:cubicBezTo>
                    <a:pt x="3294857" y="253695"/>
                    <a:pt x="3293047" y="250294"/>
                    <a:pt x="3291621" y="246839"/>
                  </a:cubicBezTo>
                  <a:cubicBezTo>
                    <a:pt x="3290743" y="244974"/>
                    <a:pt x="3289811" y="243109"/>
                    <a:pt x="3288878" y="241244"/>
                  </a:cubicBezTo>
                  <a:cubicBezTo>
                    <a:pt x="3291566" y="236800"/>
                    <a:pt x="3294309" y="232412"/>
                    <a:pt x="3296996" y="227969"/>
                  </a:cubicBezTo>
                  <a:close/>
                  <a:moveTo>
                    <a:pt x="3286629" y="244809"/>
                  </a:moveTo>
                  <a:cubicBezTo>
                    <a:pt x="3286958" y="245577"/>
                    <a:pt x="3287342" y="246290"/>
                    <a:pt x="3287671" y="247058"/>
                  </a:cubicBezTo>
                  <a:cubicBezTo>
                    <a:pt x="3288823" y="249636"/>
                    <a:pt x="3290140" y="252214"/>
                    <a:pt x="3291237" y="254792"/>
                  </a:cubicBezTo>
                  <a:cubicBezTo>
                    <a:pt x="3288494" y="253421"/>
                    <a:pt x="3285752" y="252105"/>
                    <a:pt x="3283009" y="250788"/>
                  </a:cubicBezTo>
                  <a:cubicBezTo>
                    <a:pt x="3284216" y="248813"/>
                    <a:pt x="3285422" y="246839"/>
                    <a:pt x="3286629" y="244809"/>
                  </a:cubicBezTo>
                  <a:close/>
                  <a:moveTo>
                    <a:pt x="3280650" y="254628"/>
                  </a:moveTo>
                  <a:cubicBezTo>
                    <a:pt x="3285477" y="257809"/>
                    <a:pt x="3290195" y="261046"/>
                    <a:pt x="3294802" y="264282"/>
                  </a:cubicBezTo>
                  <a:cubicBezTo>
                    <a:pt x="3295241" y="265489"/>
                    <a:pt x="3295680" y="266750"/>
                    <a:pt x="3296228" y="267957"/>
                  </a:cubicBezTo>
                  <a:cubicBezTo>
                    <a:pt x="3297764" y="271468"/>
                    <a:pt x="3299684" y="274923"/>
                    <a:pt x="3302591" y="278324"/>
                  </a:cubicBezTo>
                  <a:cubicBezTo>
                    <a:pt x="3302866" y="278598"/>
                    <a:pt x="3303140" y="278873"/>
                    <a:pt x="3303414" y="279147"/>
                  </a:cubicBezTo>
                  <a:cubicBezTo>
                    <a:pt x="3302811" y="278928"/>
                    <a:pt x="3302153" y="278708"/>
                    <a:pt x="3301549" y="278434"/>
                  </a:cubicBezTo>
                  <a:cubicBezTo>
                    <a:pt x="3300671" y="278160"/>
                    <a:pt x="3299849" y="277392"/>
                    <a:pt x="3299465" y="277063"/>
                  </a:cubicBezTo>
                  <a:cubicBezTo>
                    <a:pt x="3298642" y="278708"/>
                    <a:pt x="3298423" y="280409"/>
                    <a:pt x="3298697" y="282109"/>
                  </a:cubicBezTo>
                  <a:cubicBezTo>
                    <a:pt x="3297874" y="280957"/>
                    <a:pt x="3296996" y="279805"/>
                    <a:pt x="3296064" y="278708"/>
                  </a:cubicBezTo>
                  <a:cubicBezTo>
                    <a:pt x="3294089" y="276185"/>
                    <a:pt x="3292114" y="273607"/>
                    <a:pt x="3290085" y="271084"/>
                  </a:cubicBezTo>
                  <a:cubicBezTo>
                    <a:pt x="3286355" y="266366"/>
                    <a:pt x="3282515" y="261704"/>
                    <a:pt x="3279224" y="256932"/>
                  </a:cubicBezTo>
                  <a:cubicBezTo>
                    <a:pt x="3279663" y="256164"/>
                    <a:pt x="3280156" y="255396"/>
                    <a:pt x="3280595" y="254628"/>
                  </a:cubicBezTo>
                  <a:close/>
                  <a:moveTo>
                    <a:pt x="3277249" y="260442"/>
                  </a:moveTo>
                  <a:cubicBezTo>
                    <a:pt x="3278017" y="261594"/>
                    <a:pt x="3278950" y="262691"/>
                    <a:pt x="3279608" y="263843"/>
                  </a:cubicBezTo>
                  <a:cubicBezTo>
                    <a:pt x="3282680" y="268835"/>
                    <a:pt x="3285313" y="273881"/>
                    <a:pt x="3287671" y="278982"/>
                  </a:cubicBezTo>
                  <a:cubicBezTo>
                    <a:pt x="3286026" y="276569"/>
                    <a:pt x="3283941" y="274265"/>
                    <a:pt x="3281528" y="271961"/>
                  </a:cubicBezTo>
                  <a:cubicBezTo>
                    <a:pt x="3279279" y="269822"/>
                    <a:pt x="3276701" y="267738"/>
                    <a:pt x="3274122" y="265653"/>
                  </a:cubicBezTo>
                  <a:cubicBezTo>
                    <a:pt x="3275165" y="263898"/>
                    <a:pt x="3276207" y="262143"/>
                    <a:pt x="3277249" y="260442"/>
                  </a:cubicBezTo>
                  <a:close/>
                  <a:moveTo>
                    <a:pt x="3269515" y="273333"/>
                  </a:moveTo>
                  <a:cubicBezTo>
                    <a:pt x="3270722" y="271248"/>
                    <a:pt x="3271983" y="269219"/>
                    <a:pt x="3273190" y="267134"/>
                  </a:cubicBezTo>
                  <a:cubicBezTo>
                    <a:pt x="3275384" y="268835"/>
                    <a:pt x="3277578" y="270590"/>
                    <a:pt x="3279553" y="272290"/>
                  </a:cubicBezTo>
                  <a:cubicBezTo>
                    <a:pt x="3282570" y="274868"/>
                    <a:pt x="3285258" y="277501"/>
                    <a:pt x="3287177" y="280244"/>
                  </a:cubicBezTo>
                  <a:cubicBezTo>
                    <a:pt x="3286574" y="280793"/>
                    <a:pt x="3285971" y="281396"/>
                    <a:pt x="3285313" y="281945"/>
                  </a:cubicBezTo>
                  <a:lnTo>
                    <a:pt x="3285313" y="281945"/>
                  </a:lnTo>
                  <a:cubicBezTo>
                    <a:pt x="3284325" y="278434"/>
                    <a:pt x="3276920" y="275856"/>
                    <a:pt x="3269515" y="273333"/>
                  </a:cubicBezTo>
                  <a:close/>
                  <a:moveTo>
                    <a:pt x="3331499" y="757850"/>
                  </a:moveTo>
                  <a:cubicBezTo>
                    <a:pt x="3320364" y="745727"/>
                    <a:pt x="3307693" y="734318"/>
                    <a:pt x="3290195" y="723896"/>
                  </a:cubicBezTo>
                  <a:lnTo>
                    <a:pt x="3310984" y="723731"/>
                  </a:lnTo>
                  <a:cubicBezTo>
                    <a:pt x="3319047" y="728887"/>
                    <a:pt x="3322668" y="735908"/>
                    <a:pt x="3325410" y="741668"/>
                  </a:cubicBezTo>
                  <a:cubicBezTo>
                    <a:pt x="3327220" y="745508"/>
                    <a:pt x="3332212" y="755107"/>
                    <a:pt x="3337368" y="765035"/>
                  </a:cubicBezTo>
                  <a:cubicBezTo>
                    <a:pt x="3335558" y="762622"/>
                    <a:pt x="3333638" y="760263"/>
                    <a:pt x="3331444" y="757904"/>
                  </a:cubicBezTo>
                  <a:close/>
                  <a:moveTo>
                    <a:pt x="3345102" y="765035"/>
                  </a:moveTo>
                  <a:cubicBezTo>
                    <a:pt x="3343073" y="758288"/>
                    <a:pt x="3340934" y="751322"/>
                    <a:pt x="3338959" y="745508"/>
                  </a:cubicBezTo>
                  <a:lnTo>
                    <a:pt x="3343073" y="747263"/>
                  </a:lnTo>
                  <a:cubicBezTo>
                    <a:pt x="3343128" y="746221"/>
                    <a:pt x="3343237" y="745124"/>
                    <a:pt x="3343292" y="744081"/>
                  </a:cubicBezTo>
                  <a:cubicBezTo>
                    <a:pt x="3344115" y="744520"/>
                    <a:pt x="3344993" y="744959"/>
                    <a:pt x="3345870" y="745398"/>
                  </a:cubicBezTo>
                  <a:cubicBezTo>
                    <a:pt x="3345431" y="751980"/>
                    <a:pt x="3345102" y="758508"/>
                    <a:pt x="3345048" y="765090"/>
                  </a:cubicBezTo>
                  <a:close/>
                  <a:moveTo>
                    <a:pt x="3340385" y="217163"/>
                  </a:moveTo>
                  <a:cubicBezTo>
                    <a:pt x="3340276" y="215079"/>
                    <a:pt x="3340111" y="212940"/>
                    <a:pt x="3340001" y="210855"/>
                  </a:cubicBezTo>
                  <a:cubicBezTo>
                    <a:pt x="3339343" y="201585"/>
                    <a:pt x="3338630" y="192315"/>
                    <a:pt x="3340659" y="183045"/>
                  </a:cubicBezTo>
                  <a:cubicBezTo>
                    <a:pt x="3341756" y="176023"/>
                    <a:pt x="3343512" y="169057"/>
                    <a:pt x="3345980" y="162146"/>
                  </a:cubicBezTo>
                  <a:cubicBezTo>
                    <a:pt x="3355744" y="169715"/>
                    <a:pt x="3365069" y="177395"/>
                    <a:pt x="3374065" y="185129"/>
                  </a:cubicBezTo>
                  <a:cubicBezTo>
                    <a:pt x="3373900" y="185458"/>
                    <a:pt x="3373736" y="185787"/>
                    <a:pt x="3373571" y="186116"/>
                  </a:cubicBezTo>
                  <a:cubicBezTo>
                    <a:pt x="3370993" y="192863"/>
                    <a:pt x="3369732" y="199610"/>
                    <a:pt x="3368744" y="206357"/>
                  </a:cubicBezTo>
                  <a:cubicBezTo>
                    <a:pt x="3366824" y="202517"/>
                    <a:pt x="3364959" y="198623"/>
                    <a:pt x="3362984" y="194783"/>
                  </a:cubicBezTo>
                  <a:cubicBezTo>
                    <a:pt x="3362984" y="195935"/>
                    <a:pt x="3363094" y="197087"/>
                    <a:pt x="3363314" y="198239"/>
                  </a:cubicBezTo>
                  <a:cubicBezTo>
                    <a:pt x="3364795" y="204218"/>
                    <a:pt x="3366001" y="210252"/>
                    <a:pt x="3367263" y="216231"/>
                  </a:cubicBezTo>
                  <a:cubicBezTo>
                    <a:pt x="3366385" y="221387"/>
                    <a:pt x="3365234" y="226598"/>
                    <a:pt x="3363314" y="231699"/>
                  </a:cubicBezTo>
                  <a:cubicBezTo>
                    <a:pt x="3362655" y="233400"/>
                    <a:pt x="3361887" y="235100"/>
                    <a:pt x="3360955" y="236800"/>
                  </a:cubicBezTo>
                  <a:cubicBezTo>
                    <a:pt x="3358322" y="237843"/>
                    <a:pt x="3355524" y="238885"/>
                    <a:pt x="3352672" y="239927"/>
                  </a:cubicBezTo>
                  <a:cubicBezTo>
                    <a:pt x="3354263" y="237733"/>
                    <a:pt x="3354921" y="235374"/>
                    <a:pt x="3354263" y="232632"/>
                  </a:cubicBezTo>
                  <a:cubicBezTo>
                    <a:pt x="3352563" y="227256"/>
                    <a:pt x="3346529" y="222100"/>
                    <a:pt x="3340330" y="217108"/>
                  </a:cubicBezTo>
                  <a:close/>
                  <a:moveTo>
                    <a:pt x="3356238" y="821589"/>
                  </a:moveTo>
                  <a:cubicBezTo>
                    <a:pt x="3355854" y="817694"/>
                    <a:pt x="3355415" y="813800"/>
                    <a:pt x="3354866" y="809905"/>
                  </a:cubicBezTo>
                  <a:cubicBezTo>
                    <a:pt x="3356786" y="811331"/>
                    <a:pt x="3358761" y="812757"/>
                    <a:pt x="3360681" y="814129"/>
                  </a:cubicBezTo>
                  <a:cubicBezTo>
                    <a:pt x="3358925" y="816542"/>
                    <a:pt x="3357335" y="819011"/>
                    <a:pt x="3356183" y="821589"/>
                  </a:cubicBezTo>
                  <a:close/>
                  <a:moveTo>
                    <a:pt x="3378179" y="790158"/>
                  </a:moveTo>
                  <a:cubicBezTo>
                    <a:pt x="3374229" y="788403"/>
                    <a:pt x="3369348" y="786373"/>
                    <a:pt x="3363917" y="784179"/>
                  </a:cubicBezTo>
                  <a:cubicBezTo>
                    <a:pt x="3368415" y="776609"/>
                    <a:pt x="3371322" y="768820"/>
                    <a:pt x="3373023" y="761031"/>
                  </a:cubicBezTo>
                  <a:cubicBezTo>
                    <a:pt x="3376259" y="764377"/>
                    <a:pt x="3377960" y="768052"/>
                    <a:pt x="3379989" y="771672"/>
                  </a:cubicBezTo>
                  <a:cubicBezTo>
                    <a:pt x="3380867" y="773208"/>
                    <a:pt x="3382183" y="775348"/>
                    <a:pt x="3383828" y="777926"/>
                  </a:cubicBezTo>
                  <a:cubicBezTo>
                    <a:pt x="3382567" y="780504"/>
                    <a:pt x="3380537" y="784947"/>
                    <a:pt x="3378179" y="790103"/>
                  </a:cubicBezTo>
                  <a:close/>
                  <a:moveTo>
                    <a:pt x="3387668" y="791200"/>
                  </a:moveTo>
                  <a:cubicBezTo>
                    <a:pt x="3388491" y="789938"/>
                    <a:pt x="3389259" y="788787"/>
                    <a:pt x="3390027" y="787580"/>
                  </a:cubicBezTo>
                  <a:cubicBezTo>
                    <a:pt x="3390356" y="788128"/>
                    <a:pt x="3390740" y="788622"/>
                    <a:pt x="3391069" y="789171"/>
                  </a:cubicBezTo>
                  <a:cubicBezTo>
                    <a:pt x="3389917" y="789829"/>
                    <a:pt x="3388765" y="790542"/>
                    <a:pt x="3387613" y="791200"/>
                  </a:cubicBezTo>
                  <a:close/>
                  <a:moveTo>
                    <a:pt x="3390466" y="220235"/>
                  </a:moveTo>
                  <a:cubicBezTo>
                    <a:pt x="3388601" y="222978"/>
                    <a:pt x="3387284" y="225830"/>
                    <a:pt x="3386352" y="228627"/>
                  </a:cubicBezTo>
                  <a:cubicBezTo>
                    <a:pt x="3385145" y="232248"/>
                    <a:pt x="3384706" y="235923"/>
                    <a:pt x="3384542" y="239543"/>
                  </a:cubicBezTo>
                  <a:cubicBezTo>
                    <a:pt x="3382512" y="235045"/>
                    <a:pt x="3380373" y="230547"/>
                    <a:pt x="3378289" y="226049"/>
                  </a:cubicBezTo>
                  <a:cubicBezTo>
                    <a:pt x="3378563" y="224075"/>
                    <a:pt x="3378947" y="222155"/>
                    <a:pt x="3379385" y="220235"/>
                  </a:cubicBezTo>
                  <a:cubicBezTo>
                    <a:pt x="3380702" y="213378"/>
                    <a:pt x="3383335" y="206577"/>
                    <a:pt x="3387284" y="199884"/>
                  </a:cubicBezTo>
                  <a:cubicBezTo>
                    <a:pt x="3387668" y="199226"/>
                    <a:pt x="3388107" y="198568"/>
                    <a:pt x="3388546" y="197965"/>
                  </a:cubicBezTo>
                  <a:cubicBezTo>
                    <a:pt x="3395458" y="204328"/>
                    <a:pt x="3402259" y="210745"/>
                    <a:pt x="3408622" y="217218"/>
                  </a:cubicBezTo>
                  <a:cubicBezTo>
                    <a:pt x="3413669" y="222319"/>
                    <a:pt x="3418441" y="227476"/>
                    <a:pt x="3423049" y="232686"/>
                  </a:cubicBezTo>
                  <a:cubicBezTo>
                    <a:pt x="3419319" y="237130"/>
                    <a:pt x="3416082" y="244315"/>
                    <a:pt x="3413339" y="252708"/>
                  </a:cubicBezTo>
                  <a:cubicBezTo>
                    <a:pt x="3410762" y="249033"/>
                    <a:pt x="3407745" y="245358"/>
                    <a:pt x="3404124" y="241847"/>
                  </a:cubicBezTo>
                  <a:cubicBezTo>
                    <a:pt x="3406648" y="244919"/>
                    <a:pt x="3409006" y="248045"/>
                    <a:pt x="3410926" y="251227"/>
                  </a:cubicBezTo>
                  <a:cubicBezTo>
                    <a:pt x="3411584" y="252269"/>
                    <a:pt x="3412188" y="253366"/>
                    <a:pt x="3412846" y="254463"/>
                  </a:cubicBezTo>
                  <a:cubicBezTo>
                    <a:pt x="3410981" y="260442"/>
                    <a:pt x="3409390" y="266970"/>
                    <a:pt x="3408074" y="273497"/>
                  </a:cubicBezTo>
                  <a:cubicBezTo>
                    <a:pt x="3405605" y="275746"/>
                    <a:pt x="3403192" y="278050"/>
                    <a:pt x="3401052" y="280409"/>
                  </a:cubicBezTo>
                  <a:cubicBezTo>
                    <a:pt x="3397322" y="269822"/>
                    <a:pt x="3393044" y="259235"/>
                    <a:pt x="3388546" y="248704"/>
                  </a:cubicBezTo>
                  <a:cubicBezTo>
                    <a:pt x="3388546" y="247716"/>
                    <a:pt x="3388546" y="246674"/>
                    <a:pt x="3388546" y="245687"/>
                  </a:cubicBezTo>
                  <a:cubicBezTo>
                    <a:pt x="3388381" y="240037"/>
                    <a:pt x="3388381" y="234387"/>
                    <a:pt x="3389479" y="228792"/>
                  </a:cubicBezTo>
                  <a:cubicBezTo>
                    <a:pt x="3390631" y="223197"/>
                    <a:pt x="3393263" y="217602"/>
                    <a:pt x="3398145" y="212281"/>
                  </a:cubicBezTo>
                  <a:cubicBezTo>
                    <a:pt x="3394909" y="214805"/>
                    <a:pt x="3392495" y="217492"/>
                    <a:pt x="3390521" y="220235"/>
                  </a:cubicBezTo>
                  <a:close/>
                  <a:moveTo>
                    <a:pt x="3401711" y="282438"/>
                  </a:moveTo>
                  <a:cubicBezTo>
                    <a:pt x="3401711" y="282438"/>
                    <a:pt x="3401601" y="282219"/>
                    <a:pt x="3401546" y="282054"/>
                  </a:cubicBezTo>
                  <a:cubicBezTo>
                    <a:pt x="3401820" y="281725"/>
                    <a:pt x="3402040" y="281396"/>
                    <a:pt x="3402314" y="281067"/>
                  </a:cubicBezTo>
                  <a:cubicBezTo>
                    <a:pt x="3403960" y="278982"/>
                    <a:pt x="3405770" y="276898"/>
                    <a:pt x="3407690" y="274868"/>
                  </a:cubicBezTo>
                  <a:cubicBezTo>
                    <a:pt x="3406538" y="280628"/>
                    <a:pt x="3405605" y="286333"/>
                    <a:pt x="3404892" y="291708"/>
                  </a:cubicBezTo>
                  <a:cubicBezTo>
                    <a:pt x="3403850" y="288637"/>
                    <a:pt x="3402753" y="285510"/>
                    <a:pt x="3401656" y="282438"/>
                  </a:cubicBezTo>
                  <a:close/>
                  <a:moveTo>
                    <a:pt x="3406757" y="747373"/>
                  </a:moveTo>
                  <a:cubicBezTo>
                    <a:pt x="3406757" y="747373"/>
                    <a:pt x="3406373" y="747537"/>
                    <a:pt x="3406209" y="747647"/>
                  </a:cubicBezTo>
                  <a:cubicBezTo>
                    <a:pt x="3406209" y="747592"/>
                    <a:pt x="3406209" y="747537"/>
                    <a:pt x="3406209" y="747427"/>
                  </a:cubicBezTo>
                  <a:cubicBezTo>
                    <a:pt x="3406428" y="747427"/>
                    <a:pt x="3406593" y="747373"/>
                    <a:pt x="3406812" y="747318"/>
                  </a:cubicBezTo>
                  <a:close/>
                  <a:moveTo>
                    <a:pt x="3403905" y="781272"/>
                  </a:moveTo>
                  <a:cubicBezTo>
                    <a:pt x="3402479" y="778474"/>
                    <a:pt x="3400943" y="775402"/>
                    <a:pt x="3399736" y="772276"/>
                  </a:cubicBezTo>
                  <a:cubicBezTo>
                    <a:pt x="3400230" y="771508"/>
                    <a:pt x="3400614" y="770795"/>
                    <a:pt x="3400943" y="770192"/>
                  </a:cubicBezTo>
                  <a:cubicBezTo>
                    <a:pt x="3402753" y="766790"/>
                    <a:pt x="3404234" y="763335"/>
                    <a:pt x="3408238" y="760373"/>
                  </a:cubicBezTo>
                  <a:cubicBezTo>
                    <a:pt x="3411255" y="757959"/>
                    <a:pt x="3414382" y="755930"/>
                    <a:pt x="3418605" y="754010"/>
                  </a:cubicBezTo>
                  <a:cubicBezTo>
                    <a:pt x="3419867" y="760702"/>
                    <a:pt x="3421787" y="767339"/>
                    <a:pt x="3424420" y="773976"/>
                  </a:cubicBezTo>
                  <a:cubicBezTo>
                    <a:pt x="3416686" y="776993"/>
                    <a:pt x="3409719" y="779900"/>
                    <a:pt x="3404453" y="782259"/>
                  </a:cubicBezTo>
                  <a:cubicBezTo>
                    <a:pt x="3404289" y="781930"/>
                    <a:pt x="3404124" y="781546"/>
                    <a:pt x="3403960" y="781272"/>
                  </a:cubicBezTo>
                  <a:close/>
                  <a:moveTo>
                    <a:pt x="3445703" y="832230"/>
                  </a:moveTo>
                  <a:cubicBezTo>
                    <a:pt x="3445703" y="832230"/>
                    <a:pt x="3445703" y="832285"/>
                    <a:pt x="3445703" y="832340"/>
                  </a:cubicBezTo>
                  <a:cubicBezTo>
                    <a:pt x="3445703" y="832340"/>
                    <a:pt x="3445703" y="832340"/>
                    <a:pt x="3445703" y="832340"/>
                  </a:cubicBezTo>
                  <a:cubicBezTo>
                    <a:pt x="3445319" y="836125"/>
                    <a:pt x="3444990" y="839965"/>
                    <a:pt x="3444661" y="843749"/>
                  </a:cubicBezTo>
                  <a:cubicBezTo>
                    <a:pt x="3439779" y="833547"/>
                    <a:pt x="3431276" y="824112"/>
                    <a:pt x="3420306" y="815445"/>
                  </a:cubicBezTo>
                  <a:cubicBezTo>
                    <a:pt x="3417947" y="810454"/>
                    <a:pt x="3415644" y="805572"/>
                    <a:pt x="3413449" y="800964"/>
                  </a:cubicBezTo>
                  <a:cubicBezTo>
                    <a:pt x="3418496" y="797234"/>
                    <a:pt x="3423433" y="793449"/>
                    <a:pt x="3428644" y="789719"/>
                  </a:cubicBezTo>
                  <a:cubicBezTo>
                    <a:pt x="3429521" y="789061"/>
                    <a:pt x="3430344" y="788458"/>
                    <a:pt x="3431222" y="787854"/>
                  </a:cubicBezTo>
                  <a:cubicBezTo>
                    <a:pt x="3433855" y="792407"/>
                    <a:pt x="3436817" y="796905"/>
                    <a:pt x="3440272" y="801348"/>
                  </a:cubicBezTo>
                  <a:cubicBezTo>
                    <a:pt x="3441260" y="803323"/>
                    <a:pt x="3445045" y="811057"/>
                    <a:pt x="3448116" y="815719"/>
                  </a:cubicBezTo>
                  <a:cubicBezTo>
                    <a:pt x="3447129" y="821205"/>
                    <a:pt x="3446361" y="826745"/>
                    <a:pt x="3445758" y="832230"/>
                  </a:cubicBezTo>
                  <a:close/>
                  <a:moveTo>
                    <a:pt x="3443289" y="277611"/>
                  </a:moveTo>
                  <a:cubicBezTo>
                    <a:pt x="3442686" y="278215"/>
                    <a:pt x="3442083" y="278763"/>
                    <a:pt x="3441534" y="279366"/>
                  </a:cubicBezTo>
                  <a:cubicBezTo>
                    <a:pt x="3441754" y="277995"/>
                    <a:pt x="3441973" y="276569"/>
                    <a:pt x="3442192" y="275198"/>
                  </a:cubicBezTo>
                  <a:cubicBezTo>
                    <a:pt x="3442686" y="272290"/>
                    <a:pt x="3443399" y="269383"/>
                    <a:pt x="3444112" y="266531"/>
                  </a:cubicBezTo>
                  <a:lnTo>
                    <a:pt x="3444935" y="263185"/>
                  </a:lnTo>
                  <a:cubicBezTo>
                    <a:pt x="3445154" y="265489"/>
                    <a:pt x="3445922" y="267793"/>
                    <a:pt x="3447184" y="269987"/>
                  </a:cubicBezTo>
                  <a:cubicBezTo>
                    <a:pt x="3445703" y="272619"/>
                    <a:pt x="3444057" y="275033"/>
                    <a:pt x="3443289" y="277611"/>
                  </a:cubicBezTo>
                  <a:close/>
                  <a:moveTo>
                    <a:pt x="3451133" y="337127"/>
                  </a:moveTo>
                  <a:cubicBezTo>
                    <a:pt x="3451682" y="335152"/>
                    <a:pt x="3451956" y="333122"/>
                    <a:pt x="3452340" y="330928"/>
                  </a:cubicBezTo>
                  <a:cubicBezTo>
                    <a:pt x="3451462" y="331751"/>
                    <a:pt x="3450694" y="332464"/>
                    <a:pt x="3449598" y="333068"/>
                  </a:cubicBezTo>
                  <a:cubicBezTo>
                    <a:pt x="3449543" y="333068"/>
                    <a:pt x="3449488" y="333122"/>
                    <a:pt x="3449433" y="333177"/>
                  </a:cubicBezTo>
                  <a:cubicBezTo>
                    <a:pt x="3452834" y="328350"/>
                    <a:pt x="3456289" y="323523"/>
                    <a:pt x="3459800" y="318751"/>
                  </a:cubicBezTo>
                  <a:cubicBezTo>
                    <a:pt x="3458868" y="320616"/>
                    <a:pt x="3457935" y="322536"/>
                    <a:pt x="3457057" y="324401"/>
                  </a:cubicBezTo>
                  <a:cubicBezTo>
                    <a:pt x="3456070" y="326869"/>
                    <a:pt x="3454808" y="329338"/>
                    <a:pt x="3454096" y="331806"/>
                  </a:cubicBezTo>
                  <a:lnTo>
                    <a:pt x="3452121" y="338388"/>
                  </a:lnTo>
                  <a:cubicBezTo>
                    <a:pt x="3451791" y="338004"/>
                    <a:pt x="3451407" y="337565"/>
                    <a:pt x="3451133" y="337182"/>
                  </a:cubicBezTo>
                  <a:close/>
                  <a:moveTo>
                    <a:pt x="3453986" y="339321"/>
                  </a:moveTo>
                  <a:cubicBezTo>
                    <a:pt x="3455083" y="336853"/>
                    <a:pt x="3455741" y="334329"/>
                    <a:pt x="3456619" y="331916"/>
                  </a:cubicBezTo>
                  <a:cubicBezTo>
                    <a:pt x="3457277" y="329941"/>
                    <a:pt x="3458210" y="328021"/>
                    <a:pt x="3459142" y="326046"/>
                  </a:cubicBezTo>
                  <a:cubicBezTo>
                    <a:pt x="3458648" y="329557"/>
                    <a:pt x="3458045" y="333836"/>
                    <a:pt x="3457551" y="338498"/>
                  </a:cubicBezTo>
                  <a:cubicBezTo>
                    <a:pt x="3456728" y="339650"/>
                    <a:pt x="3455905" y="340802"/>
                    <a:pt x="3455137" y="341954"/>
                  </a:cubicBezTo>
                  <a:cubicBezTo>
                    <a:pt x="3454644" y="341350"/>
                    <a:pt x="3454150" y="340692"/>
                    <a:pt x="3453657" y="340089"/>
                  </a:cubicBezTo>
                  <a:cubicBezTo>
                    <a:pt x="3453766" y="339814"/>
                    <a:pt x="3453931" y="339595"/>
                    <a:pt x="3454041" y="339321"/>
                  </a:cubicBezTo>
                  <a:close/>
                  <a:moveTo>
                    <a:pt x="3459690" y="761689"/>
                  </a:moveTo>
                  <a:cubicBezTo>
                    <a:pt x="3459690" y="761689"/>
                    <a:pt x="3459416" y="761744"/>
                    <a:pt x="3459251" y="761799"/>
                  </a:cubicBezTo>
                  <a:cubicBezTo>
                    <a:pt x="3458922" y="748689"/>
                    <a:pt x="3457771" y="735689"/>
                    <a:pt x="3456564" y="722634"/>
                  </a:cubicBezTo>
                  <a:lnTo>
                    <a:pt x="3460294" y="722634"/>
                  </a:lnTo>
                  <a:cubicBezTo>
                    <a:pt x="3460897" y="727626"/>
                    <a:pt x="3461391" y="732672"/>
                    <a:pt x="3461830" y="737718"/>
                  </a:cubicBezTo>
                  <a:lnTo>
                    <a:pt x="3467589" y="735140"/>
                  </a:lnTo>
                  <a:cubicBezTo>
                    <a:pt x="3465066" y="743094"/>
                    <a:pt x="3462324" y="752419"/>
                    <a:pt x="3459690" y="761634"/>
                  </a:cubicBezTo>
                  <a:close/>
                  <a:moveTo>
                    <a:pt x="3470277" y="762951"/>
                  </a:moveTo>
                  <a:cubicBezTo>
                    <a:pt x="3470442" y="762677"/>
                    <a:pt x="3470606" y="762347"/>
                    <a:pt x="3470716" y="762073"/>
                  </a:cubicBezTo>
                  <a:cubicBezTo>
                    <a:pt x="3470826" y="762073"/>
                    <a:pt x="3470935" y="761964"/>
                    <a:pt x="3470990" y="761909"/>
                  </a:cubicBezTo>
                  <a:cubicBezTo>
                    <a:pt x="3470716" y="762238"/>
                    <a:pt x="3470497" y="762622"/>
                    <a:pt x="3470222" y="762951"/>
                  </a:cubicBezTo>
                  <a:close/>
                  <a:moveTo>
                    <a:pt x="3464572" y="232248"/>
                  </a:moveTo>
                  <a:cubicBezTo>
                    <a:pt x="3464737" y="231699"/>
                    <a:pt x="3464901" y="231151"/>
                    <a:pt x="3465121" y="230547"/>
                  </a:cubicBezTo>
                  <a:cubicBezTo>
                    <a:pt x="3467315" y="225281"/>
                    <a:pt x="3470606" y="220070"/>
                    <a:pt x="3473239" y="214805"/>
                  </a:cubicBezTo>
                  <a:cubicBezTo>
                    <a:pt x="3475707" y="209813"/>
                    <a:pt x="3477902" y="204712"/>
                    <a:pt x="3479218" y="199610"/>
                  </a:cubicBezTo>
                  <a:cubicBezTo>
                    <a:pt x="3482070" y="201530"/>
                    <a:pt x="3484813" y="203450"/>
                    <a:pt x="3487666" y="205370"/>
                  </a:cubicBezTo>
                  <a:cubicBezTo>
                    <a:pt x="3485855" y="208771"/>
                    <a:pt x="3484374" y="212281"/>
                    <a:pt x="3483935" y="215737"/>
                  </a:cubicBezTo>
                  <a:cubicBezTo>
                    <a:pt x="3483935" y="216066"/>
                    <a:pt x="3483935" y="216340"/>
                    <a:pt x="3483935" y="216669"/>
                  </a:cubicBezTo>
                  <a:cubicBezTo>
                    <a:pt x="3483606" y="216340"/>
                    <a:pt x="3483222" y="216066"/>
                    <a:pt x="3482893" y="215737"/>
                  </a:cubicBezTo>
                  <a:cubicBezTo>
                    <a:pt x="3482345" y="215353"/>
                    <a:pt x="3482290" y="214530"/>
                    <a:pt x="3482290" y="214091"/>
                  </a:cubicBezTo>
                  <a:cubicBezTo>
                    <a:pt x="3472745" y="219796"/>
                    <a:pt x="3471923" y="228408"/>
                    <a:pt x="3472910" y="234935"/>
                  </a:cubicBezTo>
                  <a:cubicBezTo>
                    <a:pt x="3473184" y="236362"/>
                    <a:pt x="3473733" y="237678"/>
                    <a:pt x="3474391" y="238940"/>
                  </a:cubicBezTo>
                  <a:cubicBezTo>
                    <a:pt x="3471923" y="237733"/>
                    <a:pt x="3469674" y="236417"/>
                    <a:pt x="3467534" y="235100"/>
                  </a:cubicBezTo>
                  <a:cubicBezTo>
                    <a:pt x="3466547" y="234113"/>
                    <a:pt x="3465615" y="233125"/>
                    <a:pt x="3464627" y="232193"/>
                  </a:cubicBezTo>
                  <a:close/>
                  <a:moveTo>
                    <a:pt x="3484923" y="337072"/>
                  </a:moveTo>
                  <a:cubicBezTo>
                    <a:pt x="3480260" y="342777"/>
                    <a:pt x="3475982" y="348536"/>
                    <a:pt x="3471977" y="354460"/>
                  </a:cubicBezTo>
                  <a:cubicBezTo>
                    <a:pt x="3471703" y="354899"/>
                    <a:pt x="3471429" y="355338"/>
                    <a:pt x="3471155" y="355777"/>
                  </a:cubicBezTo>
                  <a:cubicBezTo>
                    <a:pt x="3473074" y="345739"/>
                    <a:pt x="3475159" y="335700"/>
                    <a:pt x="3477298" y="325717"/>
                  </a:cubicBezTo>
                  <a:cubicBezTo>
                    <a:pt x="3477847" y="323962"/>
                    <a:pt x="3478450" y="322207"/>
                    <a:pt x="3479163" y="320397"/>
                  </a:cubicBezTo>
                  <a:cubicBezTo>
                    <a:pt x="3481357" y="325937"/>
                    <a:pt x="3483222" y="331532"/>
                    <a:pt x="3484923" y="337072"/>
                  </a:cubicBezTo>
                  <a:close/>
                  <a:moveTo>
                    <a:pt x="3478505" y="752693"/>
                  </a:moveTo>
                  <a:cubicBezTo>
                    <a:pt x="3476859" y="754558"/>
                    <a:pt x="3475378" y="756368"/>
                    <a:pt x="3473897" y="758233"/>
                  </a:cubicBezTo>
                  <a:cubicBezTo>
                    <a:pt x="3473404" y="758343"/>
                    <a:pt x="3473020" y="758398"/>
                    <a:pt x="3472526" y="758508"/>
                  </a:cubicBezTo>
                  <a:cubicBezTo>
                    <a:pt x="3478834" y="746001"/>
                    <a:pt x="3484594" y="734427"/>
                    <a:pt x="3486843" y="729545"/>
                  </a:cubicBezTo>
                  <a:cubicBezTo>
                    <a:pt x="3487885" y="727296"/>
                    <a:pt x="3489037" y="724883"/>
                    <a:pt x="3490353" y="722469"/>
                  </a:cubicBezTo>
                  <a:lnTo>
                    <a:pt x="3510100" y="722305"/>
                  </a:lnTo>
                  <a:cubicBezTo>
                    <a:pt x="3498142" y="732014"/>
                    <a:pt x="3487940" y="742216"/>
                    <a:pt x="3478615" y="752693"/>
                  </a:cubicBezTo>
                  <a:close/>
                  <a:moveTo>
                    <a:pt x="3508674" y="203230"/>
                  </a:moveTo>
                  <a:cubicBezTo>
                    <a:pt x="3508674" y="203230"/>
                    <a:pt x="3508784" y="202792"/>
                    <a:pt x="3508784" y="202572"/>
                  </a:cubicBezTo>
                  <a:cubicBezTo>
                    <a:pt x="3508949" y="202901"/>
                    <a:pt x="3509113" y="203230"/>
                    <a:pt x="3509332" y="203560"/>
                  </a:cubicBezTo>
                  <a:cubicBezTo>
                    <a:pt x="3509113" y="203450"/>
                    <a:pt x="3508894" y="203340"/>
                    <a:pt x="3508674" y="203176"/>
                  </a:cubicBezTo>
                  <a:close/>
                  <a:moveTo>
                    <a:pt x="3537472" y="179315"/>
                  </a:moveTo>
                  <a:cubicBezTo>
                    <a:pt x="3536155" y="180412"/>
                    <a:pt x="3535223" y="181564"/>
                    <a:pt x="3534894" y="182825"/>
                  </a:cubicBezTo>
                  <a:cubicBezTo>
                    <a:pt x="3534894" y="182825"/>
                    <a:pt x="3534894" y="182825"/>
                    <a:pt x="3534894" y="182880"/>
                  </a:cubicBezTo>
                  <a:cubicBezTo>
                    <a:pt x="3533962" y="182112"/>
                    <a:pt x="3533029" y="181289"/>
                    <a:pt x="3532206" y="180521"/>
                  </a:cubicBezTo>
                  <a:cubicBezTo>
                    <a:pt x="3533578" y="178547"/>
                    <a:pt x="3535168" y="176572"/>
                    <a:pt x="3537033" y="174652"/>
                  </a:cubicBezTo>
                  <a:cubicBezTo>
                    <a:pt x="3537198" y="176188"/>
                    <a:pt x="3537362" y="177779"/>
                    <a:pt x="3537527" y="179315"/>
                  </a:cubicBezTo>
                  <a:close/>
                  <a:moveTo>
                    <a:pt x="3522826" y="178876"/>
                  </a:moveTo>
                  <a:cubicBezTo>
                    <a:pt x="3525679" y="175201"/>
                    <a:pt x="3528531" y="171580"/>
                    <a:pt x="3531493" y="167960"/>
                  </a:cubicBezTo>
                  <a:cubicBezTo>
                    <a:pt x="3532974" y="166150"/>
                    <a:pt x="3534291" y="164340"/>
                    <a:pt x="3535662" y="162475"/>
                  </a:cubicBezTo>
                  <a:cubicBezTo>
                    <a:pt x="3536046" y="165656"/>
                    <a:pt x="3536320" y="168783"/>
                    <a:pt x="3536704" y="171964"/>
                  </a:cubicBezTo>
                  <a:cubicBezTo>
                    <a:pt x="3534510" y="174323"/>
                    <a:pt x="3532535" y="176791"/>
                    <a:pt x="3530944" y="179260"/>
                  </a:cubicBezTo>
                  <a:cubicBezTo>
                    <a:pt x="3530177" y="178437"/>
                    <a:pt x="3529354" y="177669"/>
                    <a:pt x="3528805" y="176846"/>
                  </a:cubicBezTo>
                  <a:cubicBezTo>
                    <a:pt x="3525898" y="179479"/>
                    <a:pt x="3521839" y="182222"/>
                    <a:pt x="3518109" y="185019"/>
                  </a:cubicBezTo>
                  <a:cubicBezTo>
                    <a:pt x="3519645" y="182990"/>
                    <a:pt x="3521236" y="180905"/>
                    <a:pt x="3522826" y="178876"/>
                  </a:cubicBezTo>
                  <a:close/>
                  <a:moveTo>
                    <a:pt x="3539940" y="345410"/>
                  </a:moveTo>
                  <a:cubicBezTo>
                    <a:pt x="3539337" y="344916"/>
                    <a:pt x="3538788" y="344367"/>
                    <a:pt x="3538295" y="343819"/>
                  </a:cubicBezTo>
                  <a:cubicBezTo>
                    <a:pt x="3537746" y="342283"/>
                    <a:pt x="3537198" y="340692"/>
                    <a:pt x="3536649" y="339156"/>
                  </a:cubicBezTo>
                  <a:cubicBezTo>
                    <a:pt x="3536649" y="338882"/>
                    <a:pt x="3536649" y="338663"/>
                    <a:pt x="3536704" y="338333"/>
                  </a:cubicBezTo>
                  <a:cubicBezTo>
                    <a:pt x="3536594" y="338443"/>
                    <a:pt x="3536539" y="338498"/>
                    <a:pt x="3536430" y="338608"/>
                  </a:cubicBezTo>
                  <a:cubicBezTo>
                    <a:pt x="3536430" y="338608"/>
                    <a:pt x="3536430" y="338553"/>
                    <a:pt x="3536430" y="338553"/>
                  </a:cubicBezTo>
                  <a:cubicBezTo>
                    <a:pt x="3537253" y="336194"/>
                    <a:pt x="3538130" y="333781"/>
                    <a:pt x="3539063" y="331422"/>
                  </a:cubicBezTo>
                  <a:cubicBezTo>
                    <a:pt x="3539721" y="330544"/>
                    <a:pt x="3540324" y="329667"/>
                    <a:pt x="3540983" y="328789"/>
                  </a:cubicBezTo>
                  <a:cubicBezTo>
                    <a:pt x="3541037" y="328734"/>
                    <a:pt x="3541092" y="328625"/>
                    <a:pt x="3541147" y="328515"/>
                  </a:cubicBezTo>
                  <a:cubicBezTo>
                    <a:pt x="3540983" y="334165"/>
                    <a:pt x="3540653" y="339814"/>
                    <a:pt x="3539885" y="345410"/>
                  </a:cubicBezTo>
                  <a:close/>
                  <a:moveTo>
                    <a:pt x="3529573" y="297084"/>
                  </a:moveTo>
                  <a:cubicBezTo>
                    <a:pt x="3526282" y="299223"/>
                    <a:pt x="3523155" y="301417"/>
                    <a:pt x="3520193" y="303612"/>
                  </a:cubicBezTo>
                  <a:cubicBezTo>
                    <a:pt x="3518493" y="300595"/>
                    <a:pt x="3516683" y="297578"/>
                    <a:pt x="3514872" y="294561"/>
                  </a:cubicBezTo>
                  <a:cubicBezTo>
                    <a:pt x="3516299" y="294012"/>
                    <a:pt x="3517780" y="293464"/>
                    <a:pt x="3519151" y="292860"/>
                  </a:cubicBezTo>
                  <a:cubicBezTo>
                    <a:pt x="3525898" y="290063"/>
                    <a:pt x="3537033" y="285345"/>
                    <a:pt x="3535662" y="280902"/>
                  </a:cubicBezTo>
                  <a:cubicBezTo>
                    <a:pt x="3533358" y="282658"/>
                    <a:pt x="3528531" y="283919"/>
                    <a:pt x="3523265" y="284797"/>
                  </a:cubicBezTo>
                  <a:cubicBezTo>
                    <a:pt x="3527818" y="281506"/>
                    <a:pt x="3531219" y="277831"/>
                    <a:pt x="3535223" y="274759"/>
                  </a:cubicBezTo>
                  <a:cubicBezTo>
                    <a:pt x="3530670" y="275911"/>
                    <a:pt x="3524582" y="276788"/>
                    <a:pt x="3518109" y="277666"/>
                  </a:cubicBezTo>
                  <a:cubicBezTo>
                    <a:pt x="3523320" y="276185"/>
                    <a:pt x="3528092" y="274484"/>
                    <a:pt x="3532096" y="272345"/>
                  </a:cubicBezTo>
                  <a:cubicBezTo>
                    <a:pt x="3536375" y="270041"/>
                    <a:pt x="3539611" y="267299"/>
                    <a:pt x="3542299" y="264501"/>
                  </a:cubicBezTo>
                  <a:cubicBezTo>
                    <a:pt x="3542299" y="269054"/>
                    <a:pt x="3542409" y="273552"/>
                    <a:pt x="3542409" y="278105"/>
                  </a:cubicBezTo>
                  <a:cubicBezTo>
                    <a:pt x="3538021" y="284413"/>
                    <a:pt x="3533797" y="290721"/>
                    <a:pt x="3529628" y="297084"/>
                  </a:cubicBezTo>
                  <a:close/>
                  <a:moveTo>
                    <a:pt x="3562924" y="219412"/>
                  </a:moveTo>
                  <a:cubicBezTo>
                    <a:pt x="3571371" y="214421"/>
                    <a:pt x="3577624" y="206686"/>
                    <a:pt x="3579435" y="201201"/>
                  </a:cubicBezTo>
                  <a:cubicBezTo>
                    <a:pt x="3575485" y="202737"/>
                    <a:pt x="3570768" y="203724"/>
                    <a:pt x="3565831" y="204547"/>
                  </a:cubicBezTo>
                  <a:cubicBezTo>
                    <a:pt x="3568354" y="203614"/>
                    <a:pt x="3570768" y="202572"/>
                    <a:pt x="3572962" y="201475"/>
                  </a:cubicBezTo>
                  <a:cubicBezTo>
                    <a:pt x="3578392" y="198732"/>
                    <a:pt x="3582616" y="195661"/>
                    <a:pt x="3586511" y="192589"/>
                  </a:cubicBezTo>
                  <a:cubicBezTo>
                    <a:pt x="3590460" y="189517"/>
                    <a:pt x="3593806" y="186336"/>
                    <a:pt x="3597536" y="183209"/>
                  </a:cubicBezTo>
                  <a:cubicBezTo>
                    <a:pt x="3601047" y="180082"/>
                    <a:pt x="3604722" y="176956"/>
                    <a:pt x="3608671" y="173939"/>
                  </a:cubicBezTo>
                  <a:cubicBezTo>
                    <a:pt x="3613060" y="170428"/>
                    <a:pt x="3617832" y="166973"/>
                    <a:pt x="3622988" y="163627"/>
                  </a:cubicBezTo>
                  <a:cubicBezTo>
                    <a:pt x="3621562" y="167686"/>
                    <a:pt x="3620135" y="171745"/>
                    <a:pt x="3618709" y="175749"/>
                  </a:cubicBezTo>
                  <a:cubicBezTo>
                    <a:pt x="3614431" y="177998"/>
                    <a:pt x="3610646" y="180357"/>
                    <a:pt x="3607190" y="182825"/>
                  </a:cubicBezTo>
                  <a:cubicBezTo>
                    <a:pt x="3600169" y="187817"/>
                    <a:pt x="3594738" y="193083"/>
                    <a:pt x="3589473" y="198349"/>
                  </a:cubicBezTo>
                  <a:cubicBezTo>
                    <a:pt x="3584262" y="203614"/>
                    <a:pt x="3579270" y="208880"/>
                    <a:pt x="3573291" y="214036"/>
                  </a:cubicBezTo>
                  <a:cubicBezTo>
                    <a:pt x="3571207" y="215792"/>
                    <a:pt x="3568957" y="217547"/>
                    <a:pt x="3566544" y="219248"/>
                  </a:cubicBezTo>
                  <a:cubicBezTo>
                    <a:pt x="3565392" y="219577"/>
                    <a:pt x="3564240" y="219961"/>
                    <a:pt x="3563088" y="220290"/>
                  </a:cubicBezTo>
                  <a:cubicBezTo>
                    <a:pt x="3563034" y="220015"/>
                    <a:pt x="3562979" y="219686"/>
                    <a:pt x="3562869" y="219412"/>
                  </a:cubicBezTo>
                  <a:close/>
                  <a:moveTo>
                    <a:pt x="3580861" y="321823"/>
                  </a:moveTo>
                  <a:cubicBezTo>
                    <a:pt x="3580093" y="322207"/>
                    <a:pt x="3579325" y="322536"/>
                    <a:pt x="3578557" y="322920"/>
                  </a:cubicBezTo>
                  <a:cubicBezTo>
                    <a:pt x="3578392" y="321384"/>
                    <a:pt x="3578283" y="319903"/>
                    <a:pt x="3578118" y="318367"/>
                  </a:cubicBezTo>
                  <a:cubicBezTo>
                    <a:pt x="3579325" y="317380"/>
                    <a:pt x="3580587" y="316392"/>
                    <a:pt x="3581903" y="315405"/>
                  </a:cubicBezTo>
                  <a:cubicBezTo>
                    <a:pt x="3581574" y="317544"/>
                    <a:pt x="3581190" y="319629"/>
                    <a:pt x="3580806" y="321768"/>
                  </a:cubicBezTo>
                  <a:close/>
                  <a:moveTo>
                    <a:pt x="3582451" y="312498"/>
                  </a:moveTo>
                  <a:cubicBezTo>
                    <a:pt x="3581903" y="312937"/>
                    <a:pt x="3581245" y="313375"/>
                    <a:pt x="3580641" y="313814"/>
                  </a:cubicBezTo>
                  <a:cubicBezTo>
                    <a:pt x="3579709" y="314527"/>
                    <a:pt x="3578831" y="315295"/>
                    <a:pt x="3577899" y="316063"/>
                  </a:cubicBezTo>
                  <a:cubicBezTo>
                    <a:pt x="3577789" y="314582"/>
                    <a:pt x="3577679" y="313046"/>
                    <a:pt x="3577679" y="311565"/>
                  </a:cubicBezTo>
                  <a:cubicBezTo>
                    <a:pt x="3577624" y="310304"/>
                    <a:pt x="3577460" y="308987"/>
                    <a:pt x="3577405" y="307726"/>
                  </a:cubicBezTo>
                  <a:cubicBezTo>
                    <a:pt x="3577953" y="307177"/>
                    <a:pt x="3578502" y="306628"/>
                    <a:pt x="3579051" y="306080"/>
                  </a:cubicBezTo>
                  <a:cubicBezTo>
                    <a:pt x="3580367" y="307506"/>
                    <a:pt x="3581629" y="308987"/>
                    <a:pt x="3582781" y="310413"/>
                  </a:cubicBezTo>
                  <a:cubicBezTo>
                    <a:pt x="3582671" y="311126"/>
                    <a:pt x="3582561" y="311785"/>
                    <a:pt x="3582397" y="312498"/>
                  </a:cubicBezTo>
                  <a:close/>
                  <a:moveTo>
                    <a:pt x="3583000" y="309261"/>
                  </a:moveTo>
                  <a:cubicBezTo>
                    <a:pt x="3581848" y="308109"/>
                    <a:pt x="3580587" y="306958"/>
                    <a:pt x="3579270" y="305806"/>
                  </a:cubicBezTo>
                  <a:cubicBezTo>
                    <a:pt x="3581190" y="303831"/>
                    <a:pt x="3583110" y="301856"/>
                    <a:pt x="3584920" y="299827"/>
                  </a:cubicBezTo>
                  <a:cubicBezTo>
                    <a:pt x="3584152" y="302953"/>
                    <a:pt x="3583549" y="306080"/>
                    <a:pt x="3583000" y="309207"/>
                  </a:cubicBezTo>
                  <a:close/>
                  <a:moveTo>
                    <a:pt x="3585962" y="294616"/>
                  </a:moveTo>
                  <a:cubicBezTo>
                    <a:pt x="3583165" y="297742"/>
                    <a:pt x="3580148" y="300814"/>
                    <a:pt x="3577131" y="303886"/>
                  </a:cubicBezTo>
                  <a:cubicBezTo>
                    <a:pt x="3576966" y="302185"/>
                    <a:pt x="3576802" y="300540"/>
                    <a:pt x="3576582" y="298839"/>
                  </a:cubicBezTo>
                  <a:cubicBezTo>
                    <a:pt x="3579928" y="296261"/>
                    <a:pt x="3583274" y="293683"/>
                    <a:pt x="3586785" y="291105"/>
                  </a:cubicBezTo>
                  <a:cubicBezTo>
                    <a:pt x="3586620" y="292257"/>
                    <a:pt x="3586346" y="293409"/>
                    <a:pt x="3585962" y="294561"/>
                  </a:cubicBezTo>
                  <a:close/>
                  <a:moveTo>
                    <a:pt x="3594409" y="257425"/>
                  </a:moveTo>
                  <a:cubicBezTo>
                    <a:pt x="3588431" y="253531"/>
                    <a:pt x="3582287" y="249636"/>
                    <a:pt x="3575979" y="245851"/>
                  </a:cubicBezTo>
                  <a:cubicBezTo>
                    <a:pt x="3580312" y="236142"/>
                    <a:pt x="3585030" y="226433"/>
                    <a:pt x="3587717" y="216669"/>
                  </a:cubicBezTo>
                  <a:cubicBezTo>
                    <a:pt x="3585688" y="219412"/>
                    <a:pt x="3583494" y="222155"/>
                    <a:pt x="3581519" y="224843"/>
                  </a:cubicBezTo>
                  <a:cubicBezTo>
                    <a:pt x="3577185" y="230383"/>
                    <a:pt x="3573017" y="235923"/>
                    <a:pt x="3568848" y="241463"/>
                  </a:cubicBezTo>
                  <a:cubicBezTo>
                    <a:pt x="3568080" y="240914"/>
                    <a:pt x="3567532" y="240256"/>
                    <a:pt x="3567586" y="239598"/>
                  </a:cubicBezTo>
                  <a:cubicBezTo>
                    <a:pt x="3567312" y="238172"/>
                    <a:pt x="3566983" y="236746"/>
                    <a:pt x="3566709" y="235319"/>
                  </a:cubicBezTo>
                  <a:cubicBezTo>
                    <a:pt x="3568354" y="233893"/>
                    <a:pt x="3569890" y="232522"/>
                    <a:pt x="3571536" y="231206"/>
                  </a:cubicBezTo>
                  <a:cubicBezTo>
                    <a:pt x="3574114" y="229011"/>
                    <a:pt x="3576198" y="226708"/>
                    <a:pt x="3578228" y="224459"/>
                  </a:cubicBezTo>
                  <a:cubicBezTo>
                    <a:pt x="3582177" y="219906"/>
                    <a:pt x="3585523" y="215298"/>
                    <a:pt x="3589857" y="210855"/>
                  </a:cubicBezTo>
                  <a:cubicBezTo>
                    <a:pt x="3594190" y="206412"/>
                    <a:pt x="3599675" y="202188"/>
                    <a:pt x="3607739" y="198623"/>
                  </a:cubicBezTo>
                  <a:cubicBezTo>
                    <a:pt x="3603131" y="200159"/>
                    <a:pt x="3599236" y="202024"/>
                    <a:pt x="3595781" y="203998"/>
                  </a:cubicBezTo>
                  <a:cubicBezTo>
                    <a:pt x="3592435" y="206028"/>
                    <a:pt x="3589582" y="208167"/>
                    <a:pt x="3587059" y="210361"/>
                  </a:cubicBezTo>
                  <a:cubicBezTo>
                    <a:pt x="3582013" y="214750"/>
                    <a:pt x="3578502" y="219412"/>
                    <a:pt x="3574498" y="223910"/>
                  </a:cubicBezTo>
                  <a:cubicBezTo>
                    <a:pt x="3572578" y="226159"/>
                    <a:pt x="3570494" y="228408"/>
                    <a:pt x="3568135" y="230547"/>
                  </a:cubicBezTo>
                  <a:cubicBezTo>
                    <a:pt x="3567422" y="231206"/>
                    <a:pt x="3566764" y="231809"/>
                    <a:pt x="3566105" y="232467"/>
                  </a:cubicBezTo>
                  <a:cubicBezTo>
                    <a:pt x="3565666" y="230547"/>
                    <a:pt x="3565228" y="228573"/>
                    <a:pt x="3564789" y="226653"/>
                  </a:cubicBezTo>
                  <a:cubicBezTo>
                    <a:pt x="3568025" y="223307"/>
                    <a:pt x="3570823" y="219906"/>
                    <a:pt x="3573181" y="216724"/>
                  </a:cubicBezTo>
                  <a:cubicBezTo>
                    <a:pt x="3574169" y="216011"/>
                    <a:pt x="3575211" y="215353"/>
                    <a:pt x="3576144" y="214640"/>
                  </a:cubicBezTo>
                  <a:cubicBezTo>
                    <a:pt x="3582781" y="209593"/>
                    <a:pt x="3587992" y="204273"/>
                    <a:pt x="3593258" y="199007"/>
                  </a:cubicBezTo>
                  <a:cubicBezTo>
                    <a:pt x="3598468" y="193741"/>
                    <a:pt x="3603680" y="188475"/>
                    <a:pt x="3609988" y="183483"/>
                  </a:cubicBezTo>
                  <a:cubicBezTo>
                    <a:pt x="3612456" y="181509"/>
                    <a:pt x="3615253" y="179589"/>
                    <a:pt x="3618216" y="177669"/>
                  </a:cubicBezTo>
                  <a:cubicBezTo>
                    <a:pt x="3609165" y="204218"/>
                    <a:pt x="3601321" y="230822"/>
                    <a:pt x="3594464" y="257425"/>
                  </a:cubicBezTo>
                  <a:close/>
                  <a:moveTo>
                    <a:pt x="3622110" y="721427"/>
                  </a:moveTo>
                  <a:lnTo>
                    <a:pt x="3626060" y="721427"/>
                  </a:lnTo>
                  <a:cubicBezTo>
                    <a:pt x="3626773" y="722085"/>
                    <a:pt x="3627595" y="722689"/>
                    <a:pt x="3628418" y="723237"/>
                  </a:cubicBezTo>
                  <a:cubicBezTo>
                    <a:pt x="3626224" y="722689"/>
                    <a:pt x="3624140" y="722085"/>
                    <a:pt x="3622110" y="721427"/>
                  </a:cubicBezTo>
                  <a:close/>
                  <a:moveTo>
                    <a:pt x="3624249" y="160281"/>
                  </a:moveTo>
                  <a:cubicBezTo>
                    <a:pt x="3617228" y="164449"/>
                    <a:pt x="3610975" y="168783"/>
                    <a:pt x="3605216" y="173226"/>
                  </a:cubicBezTo>
                  <a:cubicBezTo>
                    <a:pt x="3601321" y="176298"/>
                    <a:pt x="3597701" y="179479"/>
                    <a:pt x="3594300" y="182661"/>
                  </a:cubicBezTo>
                  <a:lnTo>
                    <a:pt x="3583823" y="192095"/>
                  </a:lnTo>
                  <a:cubicBezTo>
                    <a:pt x="3578667" y="196813"/>
                    <a:pt x="3572194" y="201365"/>
                    <a:pt x="3563198" y="204986"/>
                  </a:cubicBezTo>
                  <a:cubicBezTo>
                    <a:pt x="3562979" y="204986"/>
                    <a:pt x="3562759" y="205041"/>
                    <a:pt x="3562540" y="205095"/>
                  </a:cubicBezTo>
                  <a:cubicBezTo>
                    <a:pt x="3564679" y="204273"/>
                    <a:pt x="3566709" y="203285"/>
                    <a:pt x="3568519" y="202243"/>
                  </a:cubicBezTo>
                  <a:cubicBezTo>
                    <a:pt x="3574992" y="198129"/>
                    <a:pt x="3579380" y="191327"/>
                    <a:pt x="3579709" y="186226"/>
                  </a:cubicBezTo>
                  <a:cubicBezTo>
                    <a:pt x="3581738" y="185074"/>
                    <a:pt x="3583823" y="183922"/>
                    <a:pt x="3585688" y="182715"/>
                  </a:cubicBezTo>
                  <a:cubicBezTo>
                    <a:pt x="3596110" y="176243"/>
                    <a:pt x="3604283" y="169276"/>
                    <a:pt x="3612621" y="162420"/>
                  </a:cubicBezTo>
                  <a:cubicBezTo>
                    <a:pt x="3617722" y="158141"/>
                    <a:pt x="3622769" y="153808"/>
                    <a:pt x="3628089" y="149584"/>
                  </a:cubicBezTo>
                  <a:cubicBezTo>
                    <a:pt x="3626773" y="153095"/>
                    <a:pt x="3625456" y="156660"/>
                    <a:pt x="3624195" y="160226"/>
                  </a:cubicBezTo>
                  <a:close/>
                  <a:moveTo>
                    <a:pt x="3629790" y="145306"/>
                  </a:moveTo>
                  <a:cubicBezTo>
                    <a:pt x="3622385" y="150681"/>
                    <a:pt x="3615692" y="156221"/>
                    <a:pt x="3609165" y="161762"/>
                  </a:cubicBezTo>
                  <a:cubicBezTo>
                    <a:pt x="3601157" y="168673"/>
                    <a:pt x="3592819" y="175530"/>
                    <a:pt x="3583219" y="182112"/>
                  </a:cubicBezTo>
                  <a:cubicBezTo>
                    <a:pt x="3581025" y="183593"/>
                    <a:pt x="3578721" y="185019"/>
                    <a:pt x="3576308" y="186445"/>
                  </a:cubicBezTo>
                  <a:cubicBezTo>
                    <a:pt x="3573839" y="186884"/>
                    <a:pt x="3571371" y="187268"/>
                    <a:pt x="3568793" y="187597"/>
                  </a:cubicBezTo>
                  <a:cubicBezTo>
                    <a:pt x="3581903" y="173336"/>
                    <a:pt x="3595232" y="159129"/>
                    <a:pt x="3609000" y="144922"/>
                  </a:cubicBezTo>
                  <a:cubicBezTo>
                    <a:pt x="3614924" y="138339"/>
                    <a:pt x="3622275" y="131976"/>
                    <a:pt x="3627595" y="125284"/>
                  </a:cubicBezTo>
                  <a:cubicBezTo>
                    <a:pt x="3612456" y="135542"/>
                    <a:pt x="3597975" y="145964"/>
                    <a:pt x="3583768" y="156441"/>
                  </a:cubicBezTo>
                  <a:cubicBezTo>
                    <a:pt x="3591118" y="148542"/>
                    <a:pt x="3598578" y="140753"/>
                    <a:pt x="3608068" y="133293"/>
                  </a:cubicBezTo>
                  <a:cubicBezTo>
                    <a:pt x="3618051" y="124900"/>
                    <a:pt x="3629131" y="116727"/>
                    <a:pt x="3641309" y="108828"/>
                  </a:cubicBezTo>
                  <a:cubicBezTo>
                    <a:pt x="3642790" y="107841"/>
                    <a:pt x="3644326" y="106909"/>
                    <a:pt x="3645862" y="105976"/>
                  </a:cubicBezTo>
                  <a:cubicBezTo>
                    <a:pt x="3643887" y="110693"/>
                    <a:pt x="3641912" y="115466"/>
                    <a:pt x="3639773" y="120183"/>
                  </a:cubicBezTo>
                  <a:cubicBezTo>
                    <a:pt x="3636317" y="128521"/>
                    <a:pt x="3633026" y="136913"/>
                    <a:pt x="3629845" y="145251"/>
                  </a:cubicBezTo>
                  <a:close/>
                  <a:moveTo>
                    <a:pt x="3641364" y="256987"/>
                  </a:moveTo>
                  <a:cubicBezTo>
                    <a:pt x="3642680" y="256328"/>
                    <a:pt x="3643997" y="255670"/>
                    <a:pt x="3645313" y="255012"/>
                  </a:cubicBezTo>
                  <a:cubicBezTo>
                    <a:pt x="3643997" y="256548"/>
                    <a:pt x="3642845" y="258138"/>
                    <a:pt x="3641748" y="259729"/>
                  </a:cubicBezTo>
                  <a:cubicBezTo>
                    <a:pt x="3641638" y="258797"/>
                    <a:pt x="3641473" y="257919"/>
                    <a:pt x="3641364" y="256987"/>
                  </a:cubicBezTo>
                  <a:close/>
                  <a:moveTo>
                    <a:pt x="3642022" y="261868"/>
                  </a:moveTo>
                  <a:cubicBezTo>
                    <a:pt x="3642570" y="260881"/>
                    <a:pt x="3643119" y="259894"/>
                    <a:pt x="3643722" y="258906"/>
                  </a:cubicBezTo>
                  <a:cubicBezTo>
                    <a:pt x="3644600" y="257425"/>
                    <a:pt x="3645587" y="255889"/>
                    <a:pt x="3646630" y="254408"/>
                  </a:cubicBezTo>
                  <a:cubicBezTo>
                    <a:pt x="3649427" y="253037"/>
                    <a:pt x="3652334" y="251720"/>
                    <a:pt x="3655242" y="250404"/>
                  </a:cubicBezTo>
                  <a:lnTo>
                    <a:pt x="3648001" y="258083"/>
                  </a:lnTo>
                  <a:cubicBezTo>
                    <a:pt x="3646191" y="260058"/>
                    <a:pt x="3644216" y="262033"/>
                    <a:pt x="3642296" y="264008"/>
                  </a:cubicBezTo>
                  <a:cubicBezTo>
                    <a:pt x="3642186" y="263295"/>
                    <a:pt x="3642077" y="262581"/>
                    <a:pt x="3642022" y="261868"/>
                  </a:cubicBezTo>
                  <a:close/>
                  <a:moveTo>
                    <a:pt x="3655735" y="755217"/>
                  </a:moveTo>
                  <a:cubicBezTo>
                    <a:pt x="3655735" y="755217"/>
                    <a:pt x="3655351" y="755052"/>
                    <a:pt x="3655132" y="754942"/>
                  </a:cubicBezTo>
                  <a:cubicBezTo>
                    <a:pt x="3655351" y="754942"/>
                    <a:pt x="3655571" y="754997"/>
                    <a:pt x="3655790" y="755052"/>
                  </a:cubicBezTo>
                  <a:cubicBezTo>
                    <a:pt x="3655790" y="755107"/>
                    <a:pt x="3655790" y="755162"/>
                    <a:pt x="3655790" y="755271"/>
                  </a:cubicBezTo>
                  <a:close/>
                  <a:moveTo>
                    <a:pt x="3660124" y="291489"/>
                  </a:moveTo>
                  <a:cubicBezTo>
                    <a:pt x="3659959" y="295438"/>
                    <a:pt x="3659794" y="299388"/>
                    <a:pt x="3659465" y="303392"/>
                  </a:cubicBezTo>
                  <a:cubicBezTo>
                    <a:pt x="3658971" y="303721"/>
                    <a:pt x="3658478" y="303995"/>
                    <a:pt x="3658039" y="304325"/>
                  </a:cubicBezTo>
                  <a:cubicBezTo>
                    <a:pt x="3657271" y="303831"/>
                    <a:pt x="3656558" y="303337"/>
                    <a:pt x="3655845" y="302789"/>
                  </a:cubicBezTo>
                  <a:cubicBezTo>
                    <a:pt x="3656448" y="298565"/>
                    <a:pt x="3657106" y="294341"/>
                    <a:pt x="3658642" y="290173"/>
                  </a:cubicBezTo>
                  <a:cubicBezTo>
                    <a:pt x="3659191" y="288417"/>
                    <a:pt x="3659959" y="286717"/>
                    <a:pt x="3660836" y="285016"/>
                  </a:cubicBezTo>
                  <a:cubicBezTo>
                    <a:pt x="3660672" y="287156"/>
                    <a:pt x="3660507" y="289350"/>
                    <a:pt x="3660124" y="291489"/>
                  </a:cubicBezTo>
                  <a:close/>
                  <a:moveTo>
                    <a:pt x="3661056" y="281725"/>
                  </a:moveTo>
                  <a:cubicBezTo>
                    <a:pt x="3658971" y="284468"/>
                    <a:pt x="3657435" y="287265"/>
                    <a:pt x="3656284" y="290063"/>
                  </a:cubicBezTo>
                  <a:cubicBezTo>
                    <a:pt x="3654912" y="293683"/>
                    <a:pt x="3654089" y="297249"/>
                    <a:pt x="3653431" y="300869"/>
                  </a:cubicBezTo>
                  <a:cubicBezTo>
                    <a:pt x="3651950" y="299607"/>
                    <a:pt x="3650469" y="298291"/>
                    <a:pt x="3648933" y="297084"/>
                  </a:cubicBezTo>
                  <a:cubicBezTo>
                    <a:pt x="3646849" y="295603"/>
                    <a:pt x="3647014" y="293903"/>
                    <a:pt x="3646739" y="292257"/>
                  </a:cubicBezTo>
                  <a:cubicBezTo>
                    <a:pt x="3646465" y="290666"/>
                    <a:pt x="3646246" y="289075"/>
                    <a:pt x="3645916" y="287430"/>
                  </a:cubicBezTo>
                  <a:cubicBezTo>
                    <a:pt x="3648878" y="285236"/>
                    <a:pt x="3651950" y="283042"/>
                    <a:pt x="3655242" y="280902"/>
                  </a:cubicBezTo>
                  <a:cubicBezTo>
                    <a:pt x="3657216" y="279531"/>
                    <a:pt x="3659191" y="278215"/>
                    <a:pt x="3661220" y="276898"/>
                  </a:cubicBezTo>
                  <a:cubicBezTo>
                    <a:pt x="3661220" y="278489"/>
                    <a:pt x="3661111" y="280135"/>
                    <a:pt x="3661056" y="281725"/>
                  </a:cubicBezTo>
                  <a:close/>
                  <a:moveTo>
                    <a:pt x="3662208" y="260332"/>
                  </a:moveTo>
                  <a:cubicBezTo>
                    <a:pt x="3661440" y="264885"/>
                    <a:pt x="3661330" y="269383"/>
                    <a:pt x="3661275" y="273936"/>
                  </a:cubicBezTo>
                  <a:cubicBezTo>
                    <a:pt x="3658094" y="276021"/>
                    <a:pt x="3654912" y="278050"/>
                    <a:pt x="3651841" y="280135"/>
                  </a:cubicBezTo>
                  <a:cubicBezTo>
                    <a:pt x="3649591" y="281615"/>
                    <a:pt x="3647562" y="283151"/>
                    <a:pt x="3645478" y="284687"/>
                  </a:cubicBezTo>
                  <a:cubicBezTo>
                    <a:pt x="3644490" y="278708"/>
                    <a:pt x="3643558" y="272674"/>
                    <a:pt x="3642680" y="266695"/>
                  </a:cubicBezTo>
                  <a:cubicBezTo>
                    <a:pt x="3645148" y="263953"/>
                    <a:pt x="3647617" y="261155"/>
                    <a:pt x="3649866" y="258358"/>
                  </a:cubicBezTo>
                  <a:cubicBezTo>
                    <a:pt x="3652060" y="255560"/>
                    <a:pt x="3654309" y="252708"/>
                    <a:pt x="3656393" y="249910"/>
                  </a:cubicBezTo>
                  <a:cubicBezTo>
                    <a:pt x="3658313" y="249033"/>
                    <a:pt x="3660288" y="248210"/>
                    <a:pt x="3662317" y="247387"/>
                  </a:cubicBezTo>
                  <a:cubicBezTo>
                    <a:pt x="3662317" y="251720"/>
                    <a:pt x="3662317" y="256054"/>
                    <a:pt x="3662317" y="260387"/>
                  </a:cubicBezTo>
                  <a:close/>
                  <a:moveTo>
                    <a:pt x="3707187" y="292092"/>
                  </a:moveTo>
                  <a:cubicBezTo>
                    <a:pt x="3704115" y="293025"/>
                    <a:pt x="3701044" y="294012"/>
                    <a:pt x="3698082" y="295054"/>
                  </a:cubicBezTo>
                  <a:cubicBezTo>
                    <a:pt x="3697533" y="291324"/>
                    <a:pt x="3696985" y="287540"/>
                    <a:pt x="3696326" y="283810"/>
                  </a:cubicBezTo>
                  <a:cubicBezTo>
                    <a:pt x="3699508" y="282219"/>
                    <a:pt x="3702799" y="280683"/>
                    <a:pt x="3706255" y="279257"/>
                  </a:cubicBezTo>
                  <a:cubicBezTo>
                    <a:pt x="3706639" y="283535"/>
                    <a:pt x="3706858" y="287814"/>
                    <a:pt x="3707187" y="292147"/>
                  </a:cubicBezTo>
                  <a:close/>
                  <a:moveTo>
                    <a:pt x="3706200" y="278105"/>
                  </a:moveTo>
                  <a:cubicBezTo>
                    <a:pt x="3702689" y="279421"/>
                    <a:pt x="3699288" y="280847"/>
                    <a:pt x="3696052" y="282274"/>
                  </a:cubicBezTo>
                  <a:cubicBezTo>
                    <a:pt x="3694681" y="274375"/>
                    <a:pt x="3693145" y="266421"/>
                    <a:pt x="3691444" y="258522"/>
                  </a:cubicBezTo>
                  <a:cubicBezTo>
                    <a:pt x="3691993" y="258248"/>
                    <a:pt x="3692487" y="257919"/>
                    <a:pt x="3693035" y="257590"/>
                  </a:cubicBezTo>
                  <a:cubicBezTo>
                    <a:pt x="3696381" y="255725"/>
                    <a:pt x="3699892" y="253915"/>
                    <a:pt x="3703402" y="252105"/>
                  </a:cubicBezTo>
                  <a:cubicBezTo>
                    <a:pt x="3704445" y="260771"/>
                    <a:pt x="3705377" y="269438"/>
                    <a:pt x="3706145" y="278050"/>
                  </a:cubicBezTo>
                  <a:close/>
                  <a:moveTo>
                    <a:pt x="3701044" y="233729"/>
                  </a:moveTo>
                  <a:cubicBezTo>
                    <a:pt x="3701812" y="239379"/>
                    <a:pt x="3702580" y="245028"/>
                    <a:pt x="3703293" y="250678"/>
                  </a:cubicBezTo>
                  <a:cubicBezTo>
                    <a:pt x="3699124" y="252653"/>
                    <a:pt x="3695010" y="254628"/>
                    <a:pt x="3691060" y="256657"/>
                  </a:cubicBezTo>
                  <a:cubicBezTo>
                    <a:pt x="3689689" y="250459"/>
                    <a:pt x="3688263" y="244315"/>
                    <a:pt x="3686672" y="238117"/>
                  </a:cubicBezTo>
                  <a:cubicBezTo>
                    <a:pt x="3691335" y="236581"/>
                    <a:pt x="3696107" y="235100"/>
                    <a:pt x="3701044" y="233674"/>
                  </a:cubicBezTo>
                  <a:close/>
                  <a:moveTo>
                    <a:pt x="3681955" y="726364"/>
                  </a:moveTo>
                  <a:cubicBezTo>
                    <a:pt x="3681955" y="726364"/>
                    <a:pt x="3682174" y="726474"/>
                    <a:pt x="3682339" y="726583"/>
                  </a:cubicBezTo>
                  <a:cubicBezTo>
                    <a:pt x="3682065" y="726748"/>
                    <a:pt x="3681845" y="726912"/>
                    <a:pt x="3681516" y="727022"/>
                  </a:cubicBezTo>
                  <a:cubicBezTo>
                    <a:pt x="3681681" y="726803"/>
                    <a:pt x="3681845" y="726583"/>
                    <a:pt x="3681955" y="726364"/>
                  </a:cubicBezTo>
                  <a:close/>
                  <a:moveTo>
                    <a:pt x="3684862" y="740297"/>
                  </a:moveTo>
                  <a:cubicBezTo>
                    <a:pt x="3687221" y="737499"/>
                    <a:pt x="3687824" y="734318"/>
                    <a:pt x="3687769" y="731301"/>
                  </a:cubicBezTo>
                  <a:cubicBezTo>
                    <a:pt x="3687769" y="730752"/>
                    <a:pt x="3687934" y="730149"/>
                    <a:pt x="3688044" y="729490"/>
                  </a:cubicBezTo>
                  <a:cubicBezTo>
                    <a:pt x="3688373" y="729655"/>
                    <a:pt x="3688702" y="729820"/>
                    <a:pt x="3689031" y="729984"/>
                  </a:cubicBezTo>
                  <a:cubicBezTo>
                    <a:pt x="3688373" y="732617"/>
                    <a:pt x="3687934" y="734811"/>
                    <a:pt x="3687714" y="736347"/>
                  </a:cubicBezTo>
                  <a:cubicBezTo>
                    <a:pt x="3687495" y="738212"/>
                    <a:pt x="3687385" y="740132"/>
                    <a:pt x="3687221" y="742052"/>
                  </a:cubicBezTo>
                  <a:cubicBezTo>
                    <a:pt x="3684807" y="743039"/>
                    <a:pt x="3681681" y="744081"/>
                    <a:pt x="3678280" y="745069"/>
                  </a:cubicBezTo>
                  <a:cubicBezTo>
                    <a:pt x="3681023" y="743643"/>
                    <a:pt x="3683326" y="742052"/>
                    <a:pt x="3684862" y="740297"/>
                  </a:cubicBezTo>
                  <a:close/>
                  <a:moveTo>
                    <a:pt x="3687056" y="745233"/>
                  </a:moveTo>
                  <a:cubicBezTo>
                    <a:pt x="3687001" y="746440"/>
                    <a:pt x="3687056" y="747592"/>
                    <a:pt x="3687056" y="748744"/>
                  </a:cubicBezTo>
                  <a:cubicBezTo>
                    <a:pt x="3686562" y="748963"/>
                    <a:pt x="3686124" y="749128"/>
                    <a:pt x="3685575" y="749293"/>
                  </a:cubicBezTo>
                  <a:cubicBezTo>
                    <a:pt x="3686233" y="747921"/>
                    <a:pt x="3686672" y="746550"/>
                    <a:pt x="3687056" y="745179"/>
                  </a:cubicBezTo>
                  <a:close/>
                  <a:moveTo>
                    <a:pt x="3707516" y="820272"/>
                  </a:moveTo>
                  <a:cubicBezTo>
                    <a:pt x="3707516" y="820272"/>
                    <a:pt x="3707516" y="820272"/>
                    <a:pt x="3707516" y="820272"/>
                  </a:cubicBezTo>
                  <a:lnTo>
                    <a:pt x="3707516" y="820272"/>
                  </a:lnTo>
                  <a:cubicBezTo>
                    <a:pt x="3707242" y="822960"/>
                    <a:pt x="3707023" y="825648"/>
                    <a:pt x="3706803" y="828391"/>
                  </a:cubicBezTo>
                  <a:cubicBezTo>
                    <a:pt x="3703402" y="821205"/>
                    <a:pt x="3697424" y="814622"/>
                    <a:pt x="3689689" y="808479"/>
                  </a:cubicBezTo>
                  <a:cubicBezTo>
                    <a:pt x="3684917" y="798331"/>
                    <a:pt x="3680145" y="788293"/>
                    <a:pt x="3678170" y="784398"/>
                  </a:cubicBezTo>
                  <a:cubicBezTo>
                    <a:pt x="3675043" y="778310"/>
                    <a:pt x="3671368" y="770795"/>
                    <a:pt x="3674769" y="764432"/>
                  </a:cubicBezTo>
                  <a:cubicBezTo>
                    <a:pt x="3676963" y="760592"/>
                    <a:pt x="3683052" y="758563"/>
                    <a:pt x="3687056" y="755052"/>
                  </a:cubicBezTo>
                  <a:cubicBezTo>
                    <a:pt x="3687056" y="755052"/>
                    <a:pt x="3687166" y="754942"/>
                    <a:pt x="3687221" y="754942"/>
                  </a:cubicBezTo>
                  <a:cubicBezTo>
                    <a:pt x="3688208" y="769698"/>
                    <a:pt x="3692816" y="784508"/>
                    <a:pt x="3703731" y="798496"/>
                  </a:cubicBezTo>
                  <a:cubicBezTo>
                    <a:pt x="3704390" y="799922"/>
                    <a:pt x="3707078" y="805352"/>
                    <a:pt x="3709217" y="808589"/>
                  </a:cubicBezTo>
                  <a:cubicBezTo>
                    <a:pt x="3708504" y="812483"/>
                    <a:pt x="3707955" y="816323"/>
                    <a:pt x="3707571" y="820217"/>
                  </a:cubicBezTo>
                  <a:close/>
                  <a:moveTo>
                    <a:pt x="3705981" y="352650"/>
                  </a:moveTo>
                  <a:cubicBezTo>
                    <a:pt x="3704664" y="351334"/>
                    <a:pt x="3703567" y="349962"/>
                    <a:pt x="3702964" y="348536"/>
                  </a:cubicBezTo>
                  <a:cubicBezTo>
                    <a:pt x="3704499" y="349030"/>
                    <a:pt x="3705981" y="349524"/>
                    <a:pt x="3707461" y="350072"/>
                  </a:cubicBezTo>
                  <a:cubicBezTo>
                    <a:pt x="3706968" y="350950"/>
                    <a:pt x="3706419" y="351827"/>
                    <a:pt x="3705981" y="352650"/>
                  </a:cubicBezTo>
                  <a:close/>
                  <a:moveTo>
                    <a:pt x="3706419" y="343161"/>
                  </a:moveTo>
                  <a:cubicBezTo>
                    <a:pt x="3705103" y="342941"/>
                    <a:pt x="3703786" y="342777"/>
                    <a:pt x="3702470" y="342557"/>
                  </a:cubicBezTo>
                  <a:cubicBezTo>
                    <a:pt x="3702470" y="339705"/>
                    <a:pt x="3702470" y="336853"/>
                    <a:pt x="3702196" y="334000"/>
                  </a:cubicBezTo>
                  <a:cubicBezTo>
                    <a:pt x="3700660" y="325937"/>
                    <a:pt x="3701537" y="317819"/>
                    <a:pt x="3700111" y="309755"/>
                  </a:cubicBezTo>
                  <a:cubicBezTo>
                    <a:pt x="3699563" y="305093"/>
                    <a:pt x="3698850" y="300485"/>
                    <a:pt x="3698192" y="295822"/>
                  </a:cubicBezTo>
                  <a:cubicBezTo>
                    <a:pt x="3701153" y="294671"/>
                    <a:pt x="3704115" y="293518"/>
                    <a:pt x="3707187" y="292422"/>
                  </a:cubicBezTo>
                  <a:cubicBezTo>
                    <a:pt x="3708174" y="307122"/>
                    <a:pt x="3708723" y="321823"/>
                    <a:pt x="3708668" y="336523"/>
                  </a:cubicBezTo>
                  <a:cubicBezTo>
                    <a:pt x="3707078" y="338553"/>
                    <a:pt x="3706365" y="340857"/>
                    <a:pt x="3706365" y="343161"/>
                  </a:cubicBezTo>
                  <a:close/>
                  <a:moveTo>
                    <a:pt x="3761218" y="284961"/>
                  </a:moveTo>
                  <a:cubicBezTo>
                    <a:pt x="3763192" y="282383"/>
                    <a:pt x="3765222" y="279805"/>
                    <a:pt x="3767306" y="277282"/>
                  </a:cubicBezTo>
                  <a:cubicBezTo>
                    <a:pt x="3768952" y="275253"/>
                    <a:pt x="3770488" y="273168"/>
                    <a:pt x="3772078" y="271084"/>
                  </a:cubicBezTo>
                  <a:cubicBezTo>
                    <a:pt x="3771365" y="274484"/>
                    <a:pt x="3770652" y="277886"/>
                    <a:pt x="3769994" y="281231"/>
                  </a:cubicBezTo>
                  <a:cubicBezTo>
                    <a:pt x="3768842" y="282548"/>
                    <a:pt x="3767855" y="283919"/>
                    <a:pt x="3766977" y="285291"/>
                  </a:cubicBezTo>
                  <a:cubicBezTo>
                    <a:pt x="3766374" y="284742"/>
                    <a:pt x="3765880" y="284139"/>
                    <a:pt x="3765441" y="283535"/>
                  </a:cubicBezTo>
                  <a:cubicBezTo>
                    <a:pt x="3763357" y="285345"/>
                    <a:pt x="3760559" y="287320"/>
                    <a:pt x="3757926" y="289295"/>
                  </a:cubicBezTo>
                  <a:cubicBezTo>
                    <a:pt x="3759023" y="287869"/>
                    <a:pt x="3760120" y="286443"/>
                    <a:pt x="3761218" y="285016"/>
                  </a:cubicBezTo>
                  <a:close/>
                  <a:moveTo>
                    <a:pt x="3769391" y="284084"/>
                  </a:moveTo>
                  <a:cubicBezTo>
                    <a:pt x="3769226" y="285071"/>
                    <a:pt x="3769007" y="286059"/>
                    <a:pt x="3768842" y="287046"/>
                  </a:cubicBezTo>
                  <a:cubicBezTo>
                    <a:pt x="3768458" y="286717"/>
                    <a:pt x="3768129" y="286443"/>
                    <a:pt x="3767745" y="286113"/>
                  </a:cubicBezTo>
                  <a:cubicBezTo>
                    <a:pt x="3768184" y="285455"/>
                    <a:pt x="3768842" y="284797"/>
                    <a:pt x="3769391" y="284139"/>
                  </a:cubicBezTo>
                  <a:close/>
                  <a:moveTo>
                    <a:pt x="3763247" y="310139"/>
                  </a:moveTo>
                  <a:cubicBezTo>
                    <a:pt x="3763247" y="310139"/>
                    <a:pt x="3763082" y="310249"/>
                    <a:pt x="3763028" y="310304"/>
                  </a:cubicBezTo>
                  <a:cubicBezTo>
                    <a:pt x="3763028" y="310194"/>
                    <a:pt x="3762973" y="310139"/>
                    <a:pt x="3762918" y="310029"/>
                  </a:cubicBezTo>
                  <a:cubicBezTo>
                    <a:pt x="3763028" y="310029"/>
                    <a:pt x="3763137" y="310084"/>
                    <a:pt x="3763247" y="310139"/>
                  </a:cubicBezTo>
                  <a:close/>
                  <a:moveTo>
                    <a:pt x="3713440" y="720769"/>
                  </a:moveTo>
                  <a:lnTo>
                    <a:pt x="3715251" y="720769"/>
                  </a:lnTo>
                  <a:cubicBezTo>
                    <a:pt x="3715470" y="723347"/>
                    <a:pt x="3715744" y="725980"/>
                    <a:pt x="3716073" y="728613"/>
                  </a:cubicBezTo>
                  <a:cubicBezTo>
                    <a:pt x="3715360" y="727571"/>
                    <a:pt x="3714593" y="726583"/>
                    <a:pt x="3713770" y="725596"/>
                  </a:cubicBezTo>
                  <a:cubicBezTo>
                    <a:pt x="3713660" y="724005"/>
                    <a:pt x="3713550" y="722414"/>
                    <a:pt x="3713440" y="720769"/>
                  </a:cubicBezTo>
                  <a:close/>
                  <a:moveTo>
                    <a:pt x="3717116" y="771618"/>
                  </a:moveTo>
                  <a:cubicBezTo>
                    <a:pt x="3716951" y="761250"/>
                    <a:pt x="3715909" y="750938"/>
                    <a:pt x="3714977" y="740571"/>
                  </a:cubicBezTo>
                  <a:lnTo>
                    <a:pt x="3717609" y="741503"/>
                  </a:lnTo>
                  <a:cubicBezTo>
                    <a:pt x="3718103" y="745562"/>
                    <a:pt x="3718542" y="749676"/>
                    <a:pt x="3718871" y="753736"/>
                  </a:cubicBezTo>
                  <a:lnTo>
                    <a:pt x="3722930" y="751925"/>
                  </a:lnTo>
                  <a:cubicBezTo>
                    <a:pt x="3721065" y="757795"/>
                    <a:pt x="3719036" y="764761"/>
                    <a:pt x="3717116" y="771563"/>
                  </a:cubicBezTo>
                  <a:close/>
                  <a:moveTo>
                    <a:pt x="3724576" y="723402"/>
                  </a:moveTo>
                  <a:cubicBezTo>
                    <a:pt x="3724685" y="722798"/>
                    <a:pt x="3724905" y="721921"/>
                    <a:pt x="3725234" y="720769"/>
                  </a:cubicBezTo>
                  <a:cubicBezTo>
                    <a:pt x="3727867" y="723457"/>
                    <a:pt x="3728964" y="725980"/>
                    <a:pt x="3729622" y="728942"/>
                  </a:cubicBezTo>
                  <a:cubicBezTo>
                    <a:pt x="3730610" y="732288"/>
                    <a:pt x="3728799" y="735689"/>
                    <a:pt x="3727373" y="739145"/>
                  </a:cubicBezTo>
                  <a:cubicBezTo>
                    <a:pt x="3727154" y="739693"/>
                    <a:pt x="3726880" y="740406"/>
                    <a:pt x="3726605" y="741174"/>
                  </a:cubicBezTo>
                  <a:cubicBezTo>
                    <a:pt x="3725782" y="739803"/>
                    <a:pt x="3725069" y="738486"/>
                    <a:pt x="3724959" y="737554"/>
                  </a:cubicBezTo>
                  <a:cubicBezTo>
                    <a:pt x="3724576" y="732782"/>
                    <a:pt x="3723479" y="728010"/>
                    <a:pt x="3724576" y="723457"/>
                  </a:cubicBezTo>
                  <a:close/>
                  <a:moveTo>
                    <a:pt x="3779867" y="724773"/>
                  </a:moveTo>
                  <a:cubicBezTo>
                    <a:pt x="3757981" y="736786"/>
                    <a:pt x="3743281" y="750060"/>
                    <a:pt x="3730610" y="764322"/>
                  </a:cubicBezTo>
                  <a:cubicBezTo>
                    <a:pt x="3728470" y="766681"/>
                    <a:pt x="3726550" y="769149"/>
                    <a:pt x="3724795" y="771563"/>
                  </a:cubicBezTo>
                  <a:cubicBezTo>
                    <a:pt x="3729841" y="761634"/>
                    <a:pt x="3734669" y="751925"/>
                    <a:pt x="3736424" y="748031"/>
                  </a:cubicBezTo>
                  <a:cubicBezTo>
                    <a:pt x="3739276" y="741887"/>
                    <a:pt x="3742951" y="734318"/>
                    <a:pt x="3752002" y="728942"/>
                  </a:cubicBezTo>
                  <a:cubicBezTo>
                    <a:pt x="3757652" y="725706"/>
                    <a:pt x="3765112" y="724828"/>
                    <a:pt x="3772078" y="722140"/>
                  </a:cubicBezTo>
                  <a:cubicBezTo>
                    <a:pt x="3773560" y="721647"/>
                    <a:pt x="3775315" y="720988"/>
                    <a:pt x="3777070" y="720275"/>
                  </a:cubicBezTo>
                  <a:lnTo>
                    <a:pt x="3787986" y="720275"/>
                  </a:lnTo>
                  <a:cubicBezTo>
                    <a:pt x="3785243" y="721701"/>
                    <a:pt x="3782501" y="723237"/>
                    <a:pt x="3779813" y="724773"/>
                  </a:cubicBezTo>
                  <a:close/>
                  <a:moveTo>
                    <a:pt x="3828577" y="222868"/>
                  </a:moveTo>
                  <a:cubicBezTo>
                    <a:pt x="3834227" y="226543"/>
                    <a:pt x="3839438" y="230383"/>
                    <a:pt x="3844430" y="234277"/>
                  </a:cubicBezTo>
                  <a:cubicBezTo>
                    <a:pt x="3843881" y="234606"/>
                    <a:pt x="3843278" y="234935"/>
                    <a:pt x="3842729" y="235265"/>
                  </a:cubicBezTo>
                  <a:cubicBezTo>
                    <a:pt x="3839767" y="237075"/>
                    <a:pt x="3836970" y="238940"/>
                    <a:pt x="3834227" y="240805"/>
                  </a:cubicBezTo>
                  <a:cubicBezTo>
                    <a:pt x="3833788" y="240037"/>
                    <a:pt x="3833294" y="239324"/>
                    <a:pt x="3832856" y="238556"/>
                  </a:cubicBezTo>
                  <a:cubicBezTo>
                    <a:pt x="3831813" y="236855"/>
                    <a:pt x="3830936" y="235100"/>
                    <a:pt x="3829948" y="233400"/>
                  </a:cubicBezTo>
                  <a:cubicBezTo>
                    <a:pt x="3829509" y="229889"/>
                    <a:pt x="3829071" y="226378"/>
                    <a:pt x="3828687" y="222868"/>
                  </a:cubicBezTo>
                  <a:close/>
                  <a:moveTo>
                    <a:pt x="3844484" y="235758"/>
                  </a:moveTo>
                  <a:cubicBezTo>
                    <a:pt x="3844814" y="235539"/>
                    <a:pt x="3845143" y="235319"/>
                    <a:pt x="3845472" y="235100"/>
                  </a:cubicBezTo>
                  <a:cubicBezTo>
                    <a:pt x="3848050" y="237184"/>
                    <a:pt x="3850573" y="239269"/>
                    <a:pt x="3852987" y="241353"/>
                  </a:cubicBezTo>
                  <a:cubicBezTo>
                    <a:pt x="3849257" y="244809"/>
                    <a:pt x="3845582" y="248265"/>
                    <a:pt x="3841851" y="251720"/>
                  </a:cubicBezTo>
                  <a:cubicBezTo>
                    <a:pt x="3841797" y="251830"/>
                    <a:pt x="3841687" y="251885"/>
                    <a:pt x="3841577" y="251940"/>
                  </a:cubicBezTo>
                  <a:cubicBezTo>
                    <a:pt x="3839218" y="248704"/>
                    <a:pt x="3837025" y="245467"/>
                    <a:pt x="3834995" y="242231"/>
                  </a:cubicBezTo>
                  <a:cubicBezTo>
                    <a:pt x="3838067" y="240037"/>
                    <a:pt x="3841139" y="237843"/>
                    <a:pt x="3844430" y="235758"/>
                  </a:cubicBezTo>
                  <a:close/>
                  <a:moveTo>
                    <a:pt x="3830716" y="240531"/>
                  </a:moveTo>
                  <a:cubicBezTo>
                    <a:pt x="3831045" y="241189"/>
                    <a:pt x="3831429" y="241847"/>
                    <a:pt x="3831759" y="242450"/>
                  </a:cubicBezTo>
                  <a:cubicBezTo>
                    <a:pt x="3831484" y="242615"/>
                    <a:pt x="3831265" y="242834"/>
                    <a:pt x="3830990" y="242999"/>
                  </a:cubicBezTo>
                  <a:cubicBezTo>
                    <a:pt x="3830881" y="242176"/>
                    <a:pt x="3830771" y="241353"/>
                    <a:pt x="3830716" y="240531"/>
                  </a:cubicBezTo>
                  <a:close/>
                  <a:moveTo>
                    <a:pt x="3831923" y="250624"/>
                  </a:moveTo>
                  <a:cubicBezTo>
                    <a:pt x="3831704" y="248759"/>
                    <a:pt x="3831484" y="246839"/>
                    <a:pt x="3831265" y="244974"/>
                  </a:cubicBezTo>
                  <a:cubicBezTo>
                    <a:pt x="3831759" y="244645"/>
                    <a:pt x="3832197" y="244261"/>
                    <a:pt x="3832636" y="243931"/>
                  </a:cubicBezTo>
                  <a:cubicBezTo>
                    <a:pt x="3834611" y="247332"/>
                    <a:pt x="3836860" y="250733"/>
                    <a:pt x="3839328" y="254134"/>
                  </a:cubicBezTo>
                  <a:cubicBezTo>
                    <a:pt x="3837079" y="256164"/>
                    <a:pt x="3834666" y="258138"/>
                    <a:pt x="3833294" y="260278"/>
                  </a:cubicBezTo>
                  <a:cubicBezTo>
                    <a:pt x="3831759" y="257096"/>
                    <a:pt x="3832581" y="253860"/>
                    <a:pt x="3831923" y="250624"/>
                  </a:cubicBezTo>
                  <a:close/>
                  <a:moveTo>
                    <a:pt x="3838944" y="303173"/>
                  </a:moveTo>
                  <a:cubicBezTo>
                    <a:pt x="3839218" y="302844"/>
                    <a:pt x="3839493" y="302460"/>
                    <a:pt x="3839822" y="302130"/>
                  </a:cubicBezTo>
                  <a:cubicBezTo>
                    <a:pt x="3840754" y="302844"/>
                    <a:pt x="3841797" y="303557"/>
                    <a:pt x="3842948" y="304215"/>
                  </a:cubicBezTo>
                  <a:cubicBezTo>
                    <a:pt x="3841632" y="303995"/>
                    <a:pt x="3840316" y="303776"/>
                    <a:pt x="3838944" y="303557"/>
                  </a:cubicBezTo>
                  <a:cubicBezTo>
                    <a:pt x="3838944" y="303447"/>
                    <a:pt x="3838944" y="303282"/>
                    <a:pt x="3838944" y="303173"/>
                  </a:cubicBezTo>
                  <a:close/>
                  <a:moveTo>
                    <a:pt x="3842564" y="321164"/>
                  </a:moveTo>
                  <a:cubicBezTo>
                    <a:pt x="3841906" y="320890"/>
                    <a:pt x="3841303" y="320561"/>
                    <a:pt x="3840700" y="320232"/>
                  </a:cubicBezTo>
                  <a:cubicBezTo>
                    <a:pt x="3840700" y="320177"/>
                    <a:pt x="3840700" y="320122"/>
                    <a:pt x="3840700" y="320068"/>
                  </a:cubicBezTo>
                  <a:cubicBezTo>
                    <a:pt x="3841522" y="320506"/>
                    <a:pt x="3842345" y="320890"/>
                    <a:pt x="3843223" y="321274"/>
                  </a:cubicBezTo>
                  <a:cubicBezTo>
                    <a:pt x="3843003" y="321274"/>
                    <a:pt x="3842784" y="321219"/>
                    <a:pt x="3842619" y="321164"/>
                  </a:cubicBezTo>
                  <a:close/>
                  <a:moveTo>
                    <a:pt x="3847007" y="364827"/>
                  </a:moveTo>
                  <a:cubicBezTo>
                    <a:pt x="3846898" y="364224"/>
                    <a:pt x="3846843" y="363621"/>
                    <a:pt x="3846733" y="363017"/>
                  </a:cubicBezTo>
                  <a:cubicBezTo>
                    <a:pt x="3846898" y="363182"/>
                    <a:pt x="3847062" y="363292"/>
                    <a:pt x="3847227" y="363456"/>
                  </a:cubicBezTo>
                  <a:cubicBezTo>
                    <a:pt x="3847337" y="363511"/>
                    <a:pt x="3847446" y="363621"/>
                    <a:pt x="3847556" y="363730"/>
                  </a:cubicBezTo>
                  <a:cubicBezTo>
                    <a:pt x="3847391" y="364114"/>
                    <a:pt x="3847282" y="364444"/>
                    <a:pt x="3847007" y="364827"/>
                  </a:cubicBezTo>
                  <a:close/>
                  <a:moveTo>
                    <a:pt x="3849037" y="357587"/>
                  </a:moveTo>
                  <a:cubicBezTo>
                    <a:pt x="3847940" y="357368"/>
                    <a:pt x="3846843" y="357148"/>
                    <a:pt x="3845801" y="356874"/>
                  </a:cubicBezTo>
                  <a:cubicBezTo>
                    <a:pt x="3845472" y="354844"/>
                    <a:pt x="3845198" y="352870"/>
                    <a:pt x="3844868" y="350840"/>
                  </a:cubicBezTo>
                  <a:cubicBezTo>
                    <a:pt x="3845965" y="351773"/>
                    <a:pt x="3847007" y="352815"/>
                    <a:pt x="3848214" y="353692"/>
                  </a:cubicBezTo>
                  <a:cubicBezTo>
                    <a:pt x="3848653" y="354021"/>
                    <a:pt x="3849257" y="354351"/>
                    <a:pt x="3849805" y="354680"/>
                  </a:cubicBezTo>
                  <a:cubicBezTo>
                    <a:pt x="3849531" y="355667"/>
                    <a:pt x="3849257" y="356654"/>
                    <a:pt x="3848982" y="357642"/>
                  </a:cubicBezTo>
                  <a:close/>
                  <a:moveTo>
                    <a:pt x="3865219" y="291050"/>
                  </a:moveTo>
                  <a:cubicBezTo>
                    <a:pt x="3861544" y="289295"/>
                    <a:pt x="3857265" y="287594"/>
                    <a:pt x="3853042" y="285894"/>
                  </a:cubicBezTo>
                  <a:cubicBezTo>
                    <a:pt x="3855455" y="282877"/>
                    <a:pt x="3857978" y="279915"/>
                    <a:pt x="3860447" y="276898"/>
                  </a:cubicBezTo>
                  <a:cubicBezTo>
                    <a:pt x="3862696" y="278982"/>
                    <a:pt x="3864780" y="281122"/>
                    <a:pt x="3866865" y="283206"/>
                  </a:cubicBezTo>
                  <a:cubicBezTo>
                    <a:pt x="3866316" y="285839"/>
                    <a:pt x="3865767" y="288417"/>
                    <a:pt x="3865219" y="291050"/>
                  </a:cubicBezTo>
                  <a:close/>
                  <a:moveTo>
                    <a:pt x="3867523" y="280135"/>
                  </a:moveTo>
                  <a:cubicBezTo>
                    <a:pt x="3865822" y="278324"/>
                    <a:pt x="3864012" y="276514"/>
                    <a:pt x="3862202" y="274759"/>
                  </a:cubicBezTo>
                  <a:cubicBezTo>
                    <a:pt x="3864835" y="271577"/>
                    <a:pt x="3867358" y="268341"/>
                    <a:pt x="3870046" y="265160"/>
                  </a:cubicBezTo>
                  <a:cubicBezTo>
                    <a:pt x="3870046" y="265160"/>
                    <a:pt x="3870046" y="265160"/>
                    <a:pt x="3870046" y="265160"/>
                  </a:cubicBezTo>
                  <a:cubicBezTo>
                    <a:pt x="3869497" y="270151"/>
                    <a:pt x="3868565" y="275143"/>
                    <a:pt x="3867523" y="280080"/>
                  </a:cubicBezTo>
                  <a:close/>
                  <a:moveTo>
                    <a:pt x="3877725" y="216505"/>
                  </a:moveTo>
                  <a:cubicBezTo>
                    <a:pt x="3877506" y="217712"/>
                    <a:pt x="3877835" y="218973"/>
                    <a:pt x="3876299" y="220070"/>
                  </a:cubicBezTo>
                  <a:cubicBezTo>
                    <a:pt x="3874489" y="221716"/>
                    <a:pt x="3872734" y="223307"/>
                    <a:pt x="3870924" y="224952"/>
                  </a:cubicBezTo>
                  <a:cubicBezTo>
                    <a:pt x="3869662" y="224239"/>
                    <a:pt x="3868455" y="223471"/>
                    <a:pt x="3867139" y="222758"/>
                  </a:cubicBezTo>
                  <a:cubicBezTo>
                    <a:pt x="3869059" y="221771"/>
                    <a:pt x="3870979" y="220838"/>
                    <a:pt x="3872953" y="219851"/>
                  </a:cubicBezTo>
                  <a:cubicBezTo>
                    <a:pt x="3870814" y="220729"/>
                    <a:pt x="3868784" y="221606"/>
                    <a:pt x="3866810" y="222539"/>
                  </a:cubicBezTo>
                  <a:cubicBezTo>
                    <a:pt x="3858966" y="218150"/>
                    <a:pt x="3850518" y="213982"/>
                    <a:pt x="3841193" y="210197"/>
                  </a:cubicBezTo>
                  <a:cubicBezTo>
                    <a:pt x="3836476" y="208222"/>
                    <a:pt x="3831594" y="206522"/>
                    <a:pt x="3826712" y="204876"/>
                  </a:cubicBezTo>
                  <a:cubicBezTo>
                    <a:pt x="3826383" y="201256"/>
                    <a:pt x="3826054" y="197690"/>
                    <a:pt x="3825889" y="194070"/>
                  </a:cubicBezTo>
                  <a:cubicBezTo>
                    <a:pt x="3824353" y="187817"/>
                    <a:pt x="3824737" y="181454"/>
                    <a:pt x="3824408" y="175201"/>
                  </a:cubicBezTo>
                  <a:cubicBezTo>
                    <a:pt x="3822049" y="166369"/>
                    <a:pt x="3823969" y="157428"/>
                    <a:pt x="3821940" y="148597"/>
                  </a:cubicBezTo>
                  <a:cubicBezTo>
                    <a:pt x="3821775" y="140863"/>
                    <a:pt x="3821336" y="133128"/>
                    <a:pt x="3821611" y="125339"/>
                  </a:cubicBezTo>
                  <a:cubicBezTo>
                    <a:pt x="3823037" y="126052"/>
                    <a:pt x="3824079" y="126930"/>
                    <a:pt x="3824737" y="127808"/>
                  </a:cubicBezTo>
                  <a:cubicBezTo>
                    <a:pt x="3846569" y="153314"/>
                    <a:pt x="3864506" y="179424"/>
                    <a:pt x="3877780" y="205973"/>
                  </a:cubicBezTo>
                  <a:cubicBezTo>
                    <a:pt x="3880029" y="209374"/>
                    <a:pt x="3878054" y="212940"/>
                    <a:pt x="3877780" y="216395"/>
                  </a:cubicBezTo>
                  <a:close/>
                  <a:moveTo>
                    <a:pt x="4060167" y="236965"/>
                  </a:moveTo>
                  <a:cubicBezTo>
                    <a:pt x="4060167" y="236965"/>
                    <a:pt x="4060441" y="237404"/>
                    <a:pt x="4060605" y="237568"/>
                  </a:cubicBezTo>
                  <a:cubicBezTo>
                    <a:pt x="4061044" y="238391"/>
                    <a:pt x="4061263" y="239269"/>
                    <a:pt x="4061318" y="240092"/>
                  </a:cubicBezTo>
                  <a:cubicBezTo>
                    <a:pt x="4060880" y="239927"/>
                    <a:pt x="4060386" y="239763"/>
                    <a:pt x="4059947" y="239598"/>
                  </a:cubicBezTo>
                  <a:cubicBezTo>
                    <a:pt x="4060057" y="238720"/>
                    <a:pt x="4060112" y="237843"/>
                    <a:pt x="4060167" y="236965"/>
                  </a:cubicBezTo>
                  <a:close/>
                  <a:moveTo>
                    <a:pt x="3964612" y="145854"/>
                  </a:moveTo>
                  <a:cubicBezTo>
                    <a:pt x="3966697" y="149036"/>
                    <a:pt x="3968397" y="152217"/>
                    <a:pt x="3969385" y="155453"/>
                  </a:cubicBezTo>
                  <a:cubicBezTo>
                    <a:pt x="3968233" y="156221"/>
                    <a:pt x="3967081" y="156934"/>
                    <a:pt x="3965819" y="157648"/>
                  </a:cubicBezTo>
                  <a:cubicBezTo>
                    <a:pt x="3965819" y="157648"/>
                    <a:pt x="3965819" y="157648"/>
                    <a:pt x="3965819" y="157593"/>
                  </a:cubicBezTo>
                  <a:cubicBezTo>
                    <a:pt x="3966094" y="155179"/>
                    <a:pt x="3964064" y="152930"/>
                    <a:pt x="3960992" y="150791"/>
                  </a:cubicBezTo>
                  <a:cubicBezTo>
                    <a:pt x="3962254" y="149145"/>
                    <a:pt x="3963406" y="147500"/>
                    <a:pt x="3964612" y="145854"/>
                  </a:cubicBezTo>
                  <a:close/>
                  <a:moveTo>
                    <a:pt x="3938886" y="216505"/>
                  </a:moveTo>
                  <a:cubicBezTo>
                    <a:pt x="3933346" y="215792"/>
                    <a:pt x="3928190" y="214859"/>
                    <a:pt x="3924076" y="213269"/>
                  </a:cubicBezTo>
                  <a:cubicBezTo>
                    <a:pt x="3922211" y="211184"/>
                    <a:pt x="3920456" y="209100"/>
                    <a:pt x="3918591" y="207015"/>
                  </a:cubicBezTo>
                  <a:cubicBezTo>
                    <a:pt x="3917604" y="205973"/>
                    <a:pt x="3918975" y="204876"/>
                    <a:pt x="3919688" y="203889"/>
                  </a:cubicBezTo>
                  <a:cubicBezTo>
                    <a:pt x="3920291" y="203176"/>
                    <a:pt x="3920895" y="202463"/>
                    <a:pt x="3921443" y="201695"/>
                  </a:cubicBezTo>
                  <a:cubicBezTo>
                    <a:pt x="3923473" y="204876"/>
                    <a:pt x="3925886" y="207948"/>
                    <a:pt x="3928958" y="210800"/>
                  </a:cubicBezTo>
                  <a:cubicBezTo>
                    <a:pt x="3930933" y="212556"/>
                    <a:pt x="3934498" y="214585"/>
                    <a:pt x="3938886" y="216450"/>
                  </a:cubicBezTo>
                  <a:close/>
                  <a:moveTo>
                    <a:pt x="3932798" y="719123"/>
                  </a:moveTo>
                  <a:cubicBezTo>
                    <a:pt x="3929836" y="725651"/>
                    <a:pt x="3927093" y="732178"/>
                    <a:pt x="3924515" y="738761"/>
                  </a:cubicBezTo>
                  <a:cubicBezTo>
                    <a:pt x="3925118" y="732178"/>
                    <a:pt x="3925612" y="725431"/>
                    <a:pt x="3926051" y="719178"/>
                  </a:cubicBezTo>
                  <a:lnTo>
                    <a:pt x="3932798" y="719178"/>
                  </a:lnTo>
                  <a:close/>
                  <a:moveTo>
                    <a:pt x="3917439" y="183648"/>
                  </a:moveTo>
                  <a:cubicBezTo>
                    <a:pt x="3916726" y="184251"/>
                    <a:pt x="3916068" y="184855"/>
                    <a:pt x="3915354" y="185458"/>
                  </a:cubicBezTo>
                  <a:cubicBezTo>
                    <a:pt x="3911789" y="180521"/>
                    <a:pt x="3908882" y="175475"/>
                    <a:pt x="3905920" y="170374"/>
                  </a:cubicBezTo>
                  <a:cubicBezTo>
                    <a:pt x="3905536" y="169715"/>
                    <a:pt x="3905097" y="169002"/>
                    <a:pt x="3904713" y="168344"/>
                  </a:cubicBezTo>
                  <a:cubicBezTo>
                    <a:pt x="3904055" y="163407"/>
                    <a:pt x="3903342" y="158525"/>
                    <a:pt x="3902574" y="153589"/>
                  </a:cubicBezTo>
                  <a:cubicBezTo>
                    <a:pt x="3902903" y="154027"/>
                    <a:pt x="3903232" y="154466"/>
                    <a:pt x="3903561" y="154905"/>
                  </a:cubicBezTo>
                  <a:cubicBezTo>
                    <a:pt x="3906084" y="158196"/>
                    <a:pt x="3908224" y="161487"/>
                    <a:pt x="3911021" y="164778"/>
                  </a:cubicBezTo>
                  <a:cubicBezTo>
                    <a:pt x="3913709" y="168015"/>
                    <a:pt x="3916781" y="171306"/>
                    <a:pt x="3921114" y="174268"/>
                  </a:cubicBezTo>
                  <a:cubicBezTo>
                    <a:pt x="3922430" y="175146"/>
                    <a:pt x="3923857" y="175968"/>
                    <a:pt x="3925338" y="176791"/>
                  </a:cubicBezTo>
                  <a:cubicBezTo>
                    <a:pt x="3925228" y="176901"/>
                    <a:pt x="3925118" y="177011"/>
                    <a:pt x="3924954" y="177175"/>
                  </a:cubicBezTo>
                  <a:cubicBezTo>
                    <a:pt x="3921169" y="176243"/>
                    <a:pt x="3917658" y="175091"/>
                    <a:pt x="3914861" y="173665"/>
                  </a:cubicBezTo>
                  <a:cubicBezTo>
                    <a:pt x="3914751" y="176517"/>
                    <a:pt x="3915629" y="180137"/>
                    <a:pt x="3917439" y="183648"/>
                  </a:cubicBezTo>
                  <a:close/>
                  <a:moveTo>
                    <a:pt x="3913380" y="187213"/>
                  </a:moveTo>
                  <a:cubicBezTo>
                    <a:pt x="3912722" y="187817"/>
                    <a:pt x="3912063" y="188365"/>
                    <a:pt x="3911405" y="188969"/>
                  </a:cubicBezTo>
                  <a:cubicBezTo>
                    <a:pt x="3910527" y="189627"/>
                    <a:pt x="3909979" y="190395"/>
                    <a:pt x="3908937" y="191053"/>
                  </a:cubicBezTo>
                  <a:cubicBezTo>
                    <a:pt x="3908333" y="189737"/>
                    <a:pt x="3907620" y="188420"/>
                    <a:pt x="3906962" y="187104"/>
                  </a:cubicBezTo>
                  <a:cubicBezTo>
                    <a:pt x="3906633" y="183758"/>
                    <a:pt x="3906304" y="180357"/>
                    <a:pt x="3905865" y="177011"/>
                  </a:cubicBezTo>
                  <a:cubicBezTo>
                    <a:pt x="3908004" y="180412"/>
                    <a:pt x="3910308" y="183812"/>
                    <a:pt x="3913270" y="187159"/>
                  </a:cubicBezTo>
                  <a:cubicBezTo>
                    <a:pt x="3913270" y="187159"/>
                    <a:pt x="3913325" y="187213"/>
                    <a:pt x="3913380" y="187268"/>
                  </a:cubicBezTo>
                  <a:close/>
                  <a:moveTo>
                    <a:pt x="3899008" y="131757"/>
                  </a:moveTo>
                  <a:cubicBezTo>
                    <a:pt x="3898844" y="130057"/>
                    <a:pt x="3898734" y="128356"/>
                    <a:pt x="3898734" y="126656"/>
                  </a:cubicBezTo>
                  <a:cubicBezTo>
                    <a:pt x="3902903" y="133896"/>
                    <a:pt x="3908827" y="140917"/>
                    <a:pt x="3913160" y="148103"/>
                  </a:cubicBezTo>
                  <a:cubicBezTo>
                    <a:pt x="3913928" y="149255"/>
                    <a:pt x="3914696" y="150462"/>
                    <a:pt x="3915409" y="151614"/>
                  </a:cubicBezTo>
                  <a:cubicBezTo>
                    <a:pt x="3909595" y="145580"/>
                    <a:pt x="3904658" y="139327"/>
                    <a:pt x="3900051" y="133073"/>
                  </a:cubicBezTo>
                  <a:cubicBezTo>
                    <a:pt x="3899722" y="132635"/>
                    <a:pt x="3899337" y="132196"/>
                    <a:pt x="3899008" y="131702"/>
                  </a:cubicBezTo>
                  <a:close/>
                  <a:moveTo>
                    <a:pt x="3915519" y="155015"/>
                  </a:moveTo>
                  <a:cubicBezTo>
                    <a:pt x="3916836" y="156221"/>
                    <a:pt x="3918371" y="157373"/>
                    <a:pt x="3919852" y="158525"/>
                  </a:cubicBezTo>
                  <a:cubicBezTo>
                    <a:pt x="3919907" y="158690"/>
                    <a:pt x="3920017" y="158799"/>
                    <a:pt x="3920127" y="158964"/>
                  </a:cubicBezTo>
                  <a:cubicBezTo>
                    <a:pt x="3918646" y="164011"/>
                    <a:pt x="3920456" y="170812"/>
                    <a:pt x="3925338" y="175201"/>
                  </a:cubicBezTo>
                  <a:cubicBezTo>
                    <a:pt x="3925667" y="175420"/>
                    <a:pt x="3925996" y="175639"/>
                    <a:pt x="3926325" y="175914"/>
                  </a:cubicBezTo>
                  <a:cubicBezTo>
                    <a:pt x="3926270" y="175968"/>
                    <a:pt x="3926161" y="176078"/>
                    <a:pt x="3926106" y="176133"/>
                  </a:cubicBezTo>
                  <a:cubicBezTo>
                    <a:pt x="3920566" y="172568"/>
                    <a:pt x="3916836" y="168509"/>
                    <a:pt x="3913983" y="164395"/>
                  </a:cubicBezTo>
                  <a:lnTo>
                    <a:pt x="3907127" y="154521"/>
                  </a:lnTo>
                  <a:cubicBezTo>
                    <a:pt x="3905426" y="151998"/>
                    <a:pt x="3903616" y="149475"/>
                    <a:pt x="3901641" y="146951"/>
                  </a:cubicBezTo>
                  <a:cubicBezTo>
                    <a:pt x="3901202" y="144154"/>
                    <a:pt x="3900764" y="141356"/>
                    <a:pt x="3900325" y="138559"/>
                  </a:cubicBezTo>
                  <a:cubicBezTo>
                    <a:pt x="3904768" y="144099"/>
                    <a:pt x="3909485" y="149694"/>
                    <a:pt x="3915574" y="155015"/>
                  </a:cubicBezTo>
                  <a:close/>
                  <a:moveTo>
                    <a:pt x="3911350" y="719288"/>
                  </a:moveTo>
                  <a:cubicBezTo>
                    <a:pt x="3912009" y="724938"/>
                    <a:pt x="3912831" y="731465"/>
                    <a:pt x="3913709" y="738102"/>
                  </a:cubicBezTo>
                  <a:cubicBezTo>
                    <a:pt x="3912502" y="734592"/>
                    <a:pt x="3911076" y="731026"/>
                    <a:pt x="3909321" y="727461"/>
                  </a:cubicBezTo>
                  <a:cubicBezTo>
                    <a:pt x="3907949" y="724718"/>
                    <a:pt x="3906523" y="721976"/>
                    <a:pt x="3905042" y="719288"/>
                  </a:cubicBezTo>
                  <a:lnTo>
                    <a:pt x="3911350" y="719288"/>
                  </a:lnTo>
                  <a:close/>
                  <a:moveTo>
                    <a:pt x="3972676" y="759605"/>
                  </a:moveTo>
                  <a:cubicBezTo>
                    <a:pt x="3967849" y="764926"/>
                    <a:pt x="3955891" y="778694"/>
                    <a:pt x="3943878" y="792626"/>
                  </a:cubicBezTo>
                  <a:cubicBezTo>
                    <a:pt x="3929781" y="800690"/>
                    <a:pt x="3917878" y="809576"/>
                    <a:pt x="3909266" y="819449"/>
                  </a:cubicBezTo>
                  <a:cubicBezTo>
                    <a:pt x="3910363" y="815665"/>
                    <a:pt x="3911460" y="811880"/>
                    <a:pt x="3912447" y="808095"/>
                  </a:cubicBezTo>
                  <a:lnTo>
                    <a:pt x="3912447" y="808095"/>
                  </a:lnTo>
                  <a:cubicBezTo>
                    <a:pt x="3912447" y="808095"/>
                    <a:pt x="3912447" y="808095"/>
                    <a:pt x="3912447" y="808095"/>
                  </a:cubicBezTo>
                  <a:cubicBezTo>
                    <a:pt x="3913873" y="802610"/>
                    <a:pt x="3915190" y="797069"/>
                    <a:pt x="3916232" y="791529"/>
                  </a:cubicBezTo>
                  <a:cubicBezTo>
                    <a:pt x="3920950" y="787086"/>
                    <a:pt x="3927587" y="779626"/>
                    <a:pt x="3929287" y="777706"/>
                  </a:cubicBezTo>
                  <a:cubicBezTo>
                    <a:pt x="3951448" y="759221"/>
                    <a:pt x="3965710" y="739199"/>
                    <a:pt x="3974870" y="718904"/>
                  </a:cubicBezTo>
                  <a:lnTo>
                    <a:pt x="3976571" y="718904"/>
                  </a:lnTo>
                  <a:cubicBezTo>
                    <a:pt x="3980520" y="723457"/>
                    <a:pt x="3986938" y="726638"/>
                    <a:pt x="3987925" y="731794"/>
                  </a:cubicBezTo>
                  <a:cubicBezTo>
                    <a:pt x="3989406" y="740955"/>
                    <a:pt x="3980301" y="751322"/>
                    <a:pt x="3972676" y="759660"/>
                  </a:cubicBezTo>
                  <a:close/>
                  <a:moveTo>
                    <a:pt x="3984305" y="179150"/>
                  </a:moveTo>
                  <a:cubicBezTo>
                    <a:pt x="3984305" y="179150"/>
                    <a:pt x="3983756" y="179369"/>
                    <a:pt x="3983537" y="179479"/>
                  </a:cubicBezTo>
                  <a:cubicBezTo>
                    <a:pt x="3983811" y="179150"/>
                    <a:pt x="3984140" y="178821"/>
                    <a:pt x="3984415" y="178547"/>
                  </a:cubicBezTo>
                  <a:cubicBezTo>
                    <a:pt x="3984415" y="178766"/>
                    <a:pt x="3984415" y="178985"/>
                    <a:pt x="3984305" y="179150"/>
                  </a:cubicBezTo>
                  <a:close/>
                  <a:moveTo>
                    <a:pt x="4002242" y="192808"/>
                  </a:moveTo>
                  <a:cubicBezTo>
                    <a:pt x="4002187" y="193576"/>
                    <a:pt x="4002022" y="194289"/>
                    <a:pt x="4001858" y="195057"/>
                  </a:cubicBezTo>
                  <a:cubicBezTo>
                    <a:pt x="3999334" y="196593"/>
                    <a:pt x="3996592" y="198074"/>
                    <a:pt x="3993794" y="199610"/>
                  </a:cubicBezTo>
                  <a:cubicBezTo>
                    <a:pt x="3995440" y="197690"/>
                    <a:pt x="3996757" y="195825"/>
                    <a:pt x="3997689" y="194015"/>
                  </a:cubicBezTo>
                  <a:cubicBezTo>
                    <a:pt x="4002022" y="185623"/>
                    <a:pt x="3998457" y="179095"/>
                    <a:pt x="3995220" y="170812"/>
                  </a:cubicBezTo>
                  <a:cubicBezTo>
                    <a:pt x="3994617" y="172074"/>
                    <a:pt x="3994178" y="173116"/>
                    <a:pt x="3993191" y="174158"/>
                  </a:cubicBezTo>
                  <a:cubicBezTo>
                    <a:pt x="3991326" y="175804"/>
                    <a:pt x="3988858" y="177175"/>
                    <a:pt x="3986115" y="178437"/>
                  </a:cubicBezTo>
                  <a:cubicBezTo>
                    <a:pt x="3986279" y="177943"/>
                    <a:pt x="3986444" y="177504"/>
                    <a:pt x="3986554" y="177011"/>
                  </a:cubicBezTo>
                  <a:cubicBezTo>
                    <a:pt x="3986718" y="176188"/>
                    <a:pt x="3986828" y="175310"/>
                    <a:pt x="3986938" y="174487"/>
                  </a:cubicBezTo>
                  <a:cubicBezTo>
                    <a:pt x="3987047" y="174158"/>
                    <a:pt x="3987212" y="173884"/>
                    <a:pt x="3987322" y="173610"/>
                  </a:cubicBezTo>
                  <a:cubicBezTo>
                    <a:pt x="3988090" y="171580"/>
                    <a:pt x="3987651" y="169496"/>
                    <a:pt x="3986663" y="167411"/>
                  </a:cubicBezTo>
                  <a:cubicBezTo>
                    <a:pt x="3986554" y="166808"/>
                    <a:pt x="3986444" y="166150"/>
                    <a:pt x="3986334" y="165546"/>
                  </a:cubicBezTo>
                  <a:cubicBezTo>
                    <a:pt x="3985621" y="161707"/>
                    <a:pt x="3984250" y="157922"/>
                    <a:pt x="3982879" y="154137"/>
                  </a:cubicBezTo>
                  <a:cubicBezTo>
                    <a:pt x="3981507" y="150352"/>
                    <a:pt x="3980136" y="146567"/>
                    <a:pt x="3978655" y="142837"/>
                  </a:cubicBezTo>
                  <a:cubicBezTo>
                    <a:pt x="3975748" y="135322"/>
                    <a:pt x="3972566" y="127808"/>
                    <a:pt x="3970592" y="120293"/>
                  </a:cubicBezTo>
                  <a:cubicBezTo>
                    <a:pt x="3969220" y="115575"/>
                    <a:pt x="3968288" y="110858"/>
                    <a:pt x="3967904" y="106141"/>
                  </a:cubicBezTo>
                  <a:cubicBezTo>
                    <a:pt x="3976954" y="118812"/>
                    <a:pt x="3986115" y="131483"/>
                    <a:pt x="3995330" y="144154"/>
                  </a:cubicBezTo>
                  <a:cubicBezTo>
                    <a:pt x="3995220" y="149804"/>
                    <a:pt x="3995879" y="155508"/>
                    <a:pt x="3996537" y="161158"/>
                  </a:cubicBezTo>
                  <a:cubicBezTo>
                    <a:pt x="3997195" y="164669"/>
                    <a:pt x="3997415" y="168234"/>
                    <a:pt x="3998402" y="171800"/>
                  </a:cubicBezTo>
                  <a:lnTo>
                    <a:pt x="4001364" y="182331"/>
                  </a:lnTo>
                  <a:cubicBezTo>
                    <a:pt x="4002242" y="185842"/>
                    <a:pt x="4002790" y="189353"/>
                    <a:pt x="4002351" y="192863"/>
                  </a:cubicBezTo>
                  <a:close/>
                  <a:moveTo>
                    <a:pt x="4006465" y="191327"/>
                  </a:moveTo>
                  <a:cubicBezTo>
                    <a:pt x="4006301" y="191711"/>
                    <a:pt x="4005917" y="192534"/>
                    <a:pt x="4005259" y="192918"/>
                  </a:cubicBezTo>
                  <a:cubicBezTo>
                    <a:pt x="4004820" y="193192"/>
                    <a:pt x="4004326" y="193522"/>
                    <a:pt x="4003887" y="193796"/>
                  </a:cubicBezTo>
                  <a:cubicBezTo>
                    <a:pt x="4003997" y="193467"/>
                    <a:pt x="4004162" y="193192"/>
                    <a:pt x="4004216" y="192863"/>
                  </a:cubicBezTo>
                  <a:cubicBezTo>
                    <a:pt x="4005039" y="189298"/>
                    <a:pt x="4004875" y="185732"/>
                    <a:pt x="4004326" y="182167"/>
                  </a:cubicBezTo>
                  <a:cubicBezTo>
                    <a:pt x="4003832" y="178601"/>
                    <a:pt x="4002680" y="175091"/>
                    <a:pt x="4001913" y="171580"/>
                  </a:cubicBezTo>
                  <a:cubicBezTo>
                    <a:pt x="4001035" y="168070"/>
                    <a:pt x="4000925" y="164559"/>
                    <a:pt x="4000377" y="160994"/>
                  </a:cubicBezTo>
                  <a:cubicBezTo>
                    <a:pt x="3999773" y="157099"/>
                    <a:pt x="3999280" y="153150"/>
                    <a:pt x="3998950" y="149255"/>
                  </a:cubicBezTo>
                  <a:cubicBezTo>
                    <a:pt x="4004546" y="156934"/>
                    <a:pt x="4010086" y="164614"/>
                    <a:pt x="4015626" y="172293"/>
                  </a:cubicBezTo>
                  <a:cubicBezTo>
                    <a:pt x="4015351" y="173610"/>
                    <a:pt x="4015132" y="174926"/>
                    <a:pt x="4014913" y="176243"/>
                  </a:cubicBezTo>
                  <a:cubicBezTo>
                    <a:pt x="4014145" y="181618"/>
                    <a:pt x="4014529" y="187049"/>
                    <a:pt x="4015132" y="192370"/>
                  </a:cubicBezTo>
                  <a:cubicBezTo>
                    <a:pt x="4015790" y="197745"/>
                    <a:pt x="4017107" y="203066"/>
                    <a:pt x="4017381" y="208387"/>
                  </a:cubicBezTo>
                  <a:cubicBezTo>
                    <a:pt x="4017381" y="209209"/>
                    <a:pt x="4017326" y="210032"/>
                    <a:pt x="4017272" y="210910"/>
                  </a:cubicBezTo>
                  <a:cubicBezTo>
                    <a:pt x="4013596" y="212885"/>
                    <a:pt x="4009537" y="214640"/>
                    <a:pt x="4005149" y="216285"/>
                  </a:cubicBezTo>
                  <a:cubicBezTo>
                    <a:pt x="4006301" y="215079"/>
                    <a:pt x="4007343" y="213817"/>
                    <a:pt x="4008111" y="212391"/>
                  </a:cubicBezTo>
                  <a:cubicBezTo>
                    <a:pt x="4011512" y="205973"/>
                    <a:pt x="4013871" y="197416"/>
                    <a:pt x="4006520" y="191273"/>
                  </a:cubicBezTo>
                  <a:close/>
                  <a:moveTo>
                    <a:pt x="4019740" y="719946"/>
                  </a:moveTo>
                  <a:cubicBezTo>
                    <a:pt x="4019740" y="719946"/>
                    <a:pt x="4019740" y="719782"/>
                    <a:pt x="4019740" y="719727"/>
                  </a:cubicBezTo>
                  <a:cubicBezTo>
                    <a:pt x="4019959" y="719727"/>
                    <a:pt x="4020233" y="719727"/>
                    <a:pt x="4020453" y="719672"/>
                  </a:cubicBezTo>
                  <a:cubicBezTo>
                    <a:pt x="4020233" y="719782"/>
                    <a:pt x="4019959" y="719836"/>
                    <a:pt x="4019740" y="719946"/>
                  </a:cubicBezTo>
                  <a:close/>
                  <a:moveTo>
                    <a:pt x="4024512" y="270645"/>
                  </a:moveTo>
                  <a:cubicBezTo>
                    <a:pt x="4022921" y="267463"/>
                    <a:pt x="4021276" y="264282"/>
                    <a:pt x="4019575" y="261100"/>
                  </a:cubicBezTo>
                  <a:cubicBezTo>
                    <a:pt x="4019849" y="260716"/>
                    <a:pt x="4020233" y="260278"/>
                    <a:pt x="4020508" y="259894"/>
                  </a:cubicBezTo>
                  <a:cubicBezTo>
                    <a:pt x="4022757" y="255889"/>
                    <a:pt x="4021221" y="252379"/>
                    <a:pt x="4020508" y="248429"/>
                  </a:cubicBezTo>
                  <a:cubicBezTo>
                    <a:pt x="4026103" y="242725"/>
                    <a:pt x="4028461" y="235758"/>
                    <a:pt x="4025938" y="230163"/>
                  </a:cubicBezTo>
                  <a:cubicBezTo>
                    <a:pt x="4020892" y="233345"/>
                    <a:pt x="4013487" y="235374"/>
                    <a:pt x="4005643" y="237184"/>
                  </a:cubicBezTo>
                  <a:cubicBezTo>
                    <a:pt x="4005643" y="237184"/>
                    <a:pt x="4005643" y="237075"/>
                    <a:pt x="4005588" y="237075"/>
                  </a:cubicBezTo>
                  <a:cubicBezTo>
                    <a:pt x="4009537" y="234771"/>
                    <a:pt x="4012938" y="232467"/>
                    <a:pt x="4015516" y="230657"/>
                  </a:cubicBezTo>
                  <a:cubicBezTo>
                    <a:pt x="4023250" y="224733"/>
                    <a:pt x="4030546" y="215298"/>
                    <a:pt x="4020782" y="208990"/>
                  </a:cubicBezTo>
                  <a:cubicBezTo>
                    <a:pt x="4020617" y="209100"/>
                    <a:pt x="4020453" y="209155"/>
                    <a:pt x="4020288" y="209264"/>
                  </a:cubicBezTo>
                  <a:cubicBezTo>
                    <a:pt x="4020288" y="208990"/>
                    <a:pt x="4020398" y="208716"/>
                    <a:pt x="4020453" y="208442"/>
                  </a:cubicBezTo>
                  <a:cubicBezTo>
                    <a:pt x="4020947" y="203011"/>
                    <a:pt x="4019685" y="197690"/>
                    <a:pt x="4019191" y="192315"/>
                  </a:cubicBezTo>
                  <a:cubicBezTo>
                    <a:pt x="4018478" y="186994"/>
                    <a:pt x="4018040" y="181618"/>
                    <a:pt x="4018040" y="176298"/>
                  </a:cubicBezTo>
                  <a:cubicBezTo>
                    <a:pt x="4018040" y="176078"/>
                    <a:pt x="4018040" y="175859"/>
                    <a:pt x="4018094" y="175639"/>
                  </a:cubicBezTo>
                  <a:cubicBezTo>
                    <a:pt x="4029559" y="191547"/>
                    <a:pt x="4040694" y="207564"/>
                    <a:pt x="4051390" y="223581"/>
                  </a:cubicBezTo>
                  <a:cubicBezTo>
                    <a:pt x="4044643" y="239488"/>
                    <a:pt x="4034825" y="255067"/>
                    <a:pt x="4024622" y="270700"/>
                  </a:cubicBezTo>
                  <a:close/>
                  <a:moveTo>
                    <a:pt x="4060222" y="276843"/>
                  </a:moveTo>
                  <a:cubicBezTo>
                    <a:pt x="4060222" y="278708"/>
                    <a:pt x="4060112" y="280518"/>
                    <a:pt x="4060112" y="282383"/>
                  </a:cubicBezTo>
                  <a:cubicBezTo>
                    <a:pt x="4059124" y="281231"/>
                    <a:pt x="4058466" y="280080"/>
                    <a:pt x="4058301" y="278818"/>
                  </a:cubicBezTo>
                  <a:cubicBezTo>
                    <a:pt x="4053365" y="281177"/>
                    <a:pt x="4052268" y="286772"/>
                    <a:pt x="4050677" y="290008"/>
                  </a:cubicBezTo>
                  <a:cubicBezTo>
                    <a:pt x="4048154" y="294232"/>
                    <a:pt x="4046453" y="298675"/>
                    <a:pt x="4047496" y="302844"/>
                  </a:cubicBezTo>
                  <a:cubicBezTo>
                    <a:pt x="4048209" y="305531"/>
                    <a:pt x="4050183" y="307945"/>
                    <a:pt x="4052871" y="310249"/>
                  </a:cubicBezTo>
                  <a:cubicBezTo>
                    <a:pt x="4048921" y="308439"/>
                    <a:pt x="4045356" y="306683"/>
                    <a:pt x="4042778" y="304983"/>
                  </a:cubicBezTo>
                  <a:cubicBezTo>
                    <a:pt x="4044149" y="302295"/>
                    <a:pt x="4045466" y="299662"/>
                    <a:pt x="4046673" y="296974"/>
                  </a:cubicBezTo>
                  <a:cubicBezTo>
                    <a:pt x="4049854" y="289953"/>
                    <a:pt x="4054736" y="272674"/>
                    <a:pt x="4057808" y="255176"/>
                  </a:cubicBezTo>
                  <a:cubicBezTo>
                    <a:pt x="4058905" y="257316"/>
                    <a:pt x="4059947" y="259455"/>
                    <a:pt x="4060825" y="261594"/>
                  </a:cubicBezTo>
                  <a:cubicBezTo>
                    <a:pt x="4060934" y="261868"/>
                    <a:pt x="4061044" y="262143"/>
                    <a:pt x="4061154" y="262417"/>
                  </a:cubicBezTo>
                  <a:cubicBezTo>
                    <a:pt x="4061044" y="267244"/>
                    <a:pt x="4060825" y="272016"/>
                    <a:pt x="4060222" y="276843"/>
                  </a:cubicBezTo>
                  <a:close/>
                  <a:moveTo>
                    <a:pt x="4061428" y="244370"/>
                  </a:moveTo>
                  <a:cubicBezTo>
                    <a:pt x="4061373" y="246619"/>
                    <a:pt x="4061373" y="248813"/>
                    <a:pt x="4061318" y="251062"/>
                  </a:cubicBezTo>
                  <a:cubicBezTo>
                    <a:pt x="4061044" y="250953"/>
                    <a:pt x="4060770" y="250843"/>
                    <a:pt x="4060441" y="250788"/>
                  </a:cubicBezTo>
                  <a:cubicBezTo>
                    <a:pt x="4060770" y="250898"/>
                    <a:pt x="4060989" y="251062"/>
                    <a:pt x="4061318" y="251172"/>
                  </a:cubicBezTo>
                  <a:cubicBezTo>
                    <a:pt x="4061318" y="253750"/>
                    <a:pt x="4061318" y="256383"/>
                    <a:pt x="4061263" y="258961"/>
                  </a:cubicBezTo>
                  <a:cubicBezTo>
                    <a:pt x="4060276" y="257261"/>
                    <a:pt x="4059234" y="255560"/>
                    <a:pt x="4058082" y="253860"/>
                  </a:cubicBezTo>
                  <a:cubicBezTo>
                    <a:pt x="4058850" y="249197"/>
                    <a:pt x="4059508" y="244590"/>
                    <a:pt x="4059947" y="240092"/>
                  </a:cubicBezTo>
                  <a:cubicBezTo>
                    <a:pt x="4060441" y="240311"/>
                    <a:pt x="4060934" y="240531"/>
                    <a:pt x="4061428" y="240695"/>
                  </a:cubicBezTo>
                  <a:cubicBezTo>
                    <a:pt x="4061538" y="241902"/>
                    <a:pt x="4061428" y="243163"/>
                    <a:pt x="4061428" y="244370"/>
                  </a:cubicBezTo>
                  <a:close/>
                  <a:moveTo>
                    <a:pt x="4106353" y="238720"/>
                  </a:moveTo>
                  <a:cubicBezTo>
                    <a:pt x="4106353" y="238720"/>
                    <a:pt x="4106079" y="238611"/>
                    <a:pt x="4105914" y="238501"/>
                  </a:cubicBezTo>
                  <a:cubicBezTo>
                    <a:pt x="4102787" y="233564"/>
                    <a:pt x="4103007" y="228298"/>
                    <a:pt x="4104488" y="223197"/>
                  </a:cubicBezTo>
                  <a:lnTo>
                    <a:pt x="4104872" y="221826"/>
                  </a:lnTo>
                  <a:cubicBezTo>
                    <a:pt x="4105749" y="223471"/>
                    <a:pt x="4106737" y="225117"/>
                    <a:pt x="4107724" y="226708"/>
                  </a:cubicBezTo>
                  <a:cubicBezTo>
                    <a:pt x="4105749" y="229615"/>
                    <a:pt x="4104597" y="232522"/>
                    <a:pt x="4104762" y="234990"/>
                  </a:cubicBezTo>
                  <a:cubicBezTo>
                    <a:pt x="4104981" y="236252"/>
                    <a:pt x="4105530" y="237514"/>
                    <a:pt x="4106298" y="238665"/>
                  </a:cubicBezTo>
                  <a:close/>
                  <a:moveTo>
                    <a:pt x="4347816" y="328295"/>
                  </a:moveTo>
                  <a:cubicBezTo>
                    <a:pt x="4346116" y="325717"/>
                    <a:pt x="4344470" y="323084"/>
                    <a:pt x="4343208" y="320397"/>
                  </a:cubicBezTo>
                  <a:cubicBezTo>
                    <a:pt x="4343373" y="320177"/>
                    <a:pt x="4343592" y="319903"/>
                    <a:pt x="4343757" y="319683"/>
                  </a:cubicBezTo>
                  <a:cubicBezTo>
                    <a:pt x="4345293" y="317435"/>
                    <a:pt x="4346554" y="315186"/>
                    <a:pt x="4347706" y="312882"/>
                  </a:cubicBezTo>
                  <a:cubicBezTo>
                    <a:pt x="4347816" y="318038"/>
                    <a:pt x="4347926" y="323194"/>
                    <a:pt x="4347816" y="328295"/>
                  </a:cubicBezTo>
                  <a:close/>
                  <a:moveTo>
                    <a:pt x="4341837" y="248594"/>
                  </a:moveTo>
                  <a:cubicBezTo>
                    <a:pt x="4341947" y="249417"/>
                    <a:pt x="4342111" y="250240"/>
                    <a:pt x="4342276" y="251062"/>
                  </a:cubicBezTo>
                  <a:cubicBezTo>
                    <a:pt x="4341727" y="251391"/>
                    <a:pt x="4341179" y="251720"/>
                    <a:pt x="4340630" y="252050"/>
                  </a:cubicBezTo>
                  <a:cubicBezTo>
                    <a:pt x="4341124" y="250898"/>
                    <a:pt x="4341508" y="249746"/>
                    <a:pt x="4341837" y="248594"/>
                  </a:cubicBezTo>
                  <a:close/>
                  <a:moveTo>
                    <a:pt x="4345293" y="274594"/>
                  </a:moveTo>
                  <a:cubicBezTo>
                    <a:pt x="4345402" y="275143"/>
                    <a:pt x="4345457" y="275637"/>
                    <a:pt x="4345567" y="276185"/>
                  </a:cubicBezTo>
                  <a:cubicBezTo>
                    <a:pt x="4344031" y="276733"/>
                    <a:pt x="4342385" y="277337"/>
                    <a:pt x="4340685" y="277940"/>
                  </a:cubicBezTo>
                  <a:cubicBezTo>
                    <a:pt x="4342385" y="276843"/>
                    <a:pt x="4343921" y="275746"/>
                    <a:pt x="4345238" y="274594"/>
                  </a:cubicBezTo>
                  <a:close/>
                  <a:moveTo>
                    <a:pt x="4341179" y="305531"/>
                  </a:moveTo>
                  <a:cubicBezTo>
                    <a:pt x="4342166" y="302898"/>
                    <a:pt x="4344470" y="300814"/>
                    <a:pt x="4347103" y="298839"/>
                  </a:cubicBezTo>
                  <a:cubicBezTo>
                    <a:pt x="4347212" y="300979"/>
                    <a:pt x="4347322" y="303063"/>
                    <a:pt x="4347377" y="305202"/>
                  </a:cubicBezTo>
                  <a:cubicBezTo>
                    <a:pt x="4345841" y="309261"/>
                    <a:pt x="4344086" y="313321"/>
                    <a:pt x="4341892" y="317325"/>
                  </a:cubicBezTo>
                  <a:cubicBezTo>
                    <a:pt x="4340411" y="313321"/>
                    <a:pt x="4339862" y="309261"/>
                    <a:pt x="4341124" y="305531"/>
                  </a:cubicBezTo>
                  <a:close/>
                  <a:moveTo>
                    <a:pt x="4334377" y="235649"/>
                  </a:moveTo>
                  <a:cubicBezTo>
                    <a:pt x="4336516" y="230767"/>
                    <a:pt x="4336681" y="225446"/>
                    <a:pt x="4336077" y="220290"/>
                  </a:cubicBezTo>
                  <a:cubicBezTo>
                    <a:pt x="4336077" y="220290"/>
                    <a:pt x="4336077" y="220235"/>
                    <a:pt x="4336132" y="220180"/>
                  </a:cubicBezTo>
                  <a:cubicBezTo>
                    <a:pt x="4338162" y="226049"/>
                    <a:pt x="4338930" y="231919"/>
                    <a:pt x="4339972" y="237843"/>
                  </a:cubicBezTo>
                  <a:cubicBezTo>
                    <a:pt x="4336900" y="239598"/>
                    <a:pt x="4332677" y="240969"/>
                    <a:pt x="4328069" y="242231"/>
                  </a:cubicBezTo>
                  <a:cubicBezTo>
                    <a:pt x="4331195" y="239927"/>
                    <a:pt x="4333445" y="237568"/>
                    <a:pt x="4334377" y="235649"/>
                  </a:cubicBezTo>
                  <a:close/>
                  <a:moveTo>
                    <a:pt x="4340575" y="342228"/>
                  </a:moveTo>
                  <a:cubicBezTo>
                    <a:pt x="4340082" y="342667"/>
                    <a:pt x="4339588" y="343161"/>
                    <a:pt x="4338984" y="343599"/>
                  </a:cubicBezTo>
                  <a:cubicBezTo>
                    <a:pt x="4338820" y="343599"/>
                    <a:pt x="4338601" y="343709"/>
                    <a:pt x="4338436" y="343764"/>
                  </a:cubicBezTo>
                  <a:cubicBezTo>
                    <a:pt x="4339149" y="343215"/>
                    <a:pt x="4339807" y="342667"/>
                    <a:pt x="4340466" y="342063"/>
                  </a:cubicBezTo>
                  <a:cubicBezTo>
                    <a:pt x="4340466" y="342118"/>
                    <a:pt x="4340575" y="342173"/>
                    <a:pt x="4340575" y="342228"/>
                  </a:cubicBezTo>
                  <a:close/>
                  <a:moveTo>
                    <a:pt x="4325765" y="182057"/>
                  </a:moveTo>
                  <a:cubicBezTo>
                    <a:pt x="4325765" y="182057"/>
                    <a:pt x="4325929" y="182496"/>
                    <a:pt x="4325984" y="182715"/>
                  </a:cubicBezTo>
                  <a:cubicBezTo>
                    <a:pt x="4326368" y="183922"/>
                    <a:pt x="4326917" y="185239"/>
                    <a:pt x="4325710" y="186391"/>
                  </a:cubicBezTo>
                  <a:cubicBezTo>
                    <a:pt x="4325491" y="186665"/>
                    <a:pt x="4325217" y="186939"/>
                    <a:pt x="4324997" y="187213"/>
                  </a:cubicBezTo>
                  <a:cubicBezTo>
                    <a:pt x="4325271" y="185513"/>
                    <a:pt x="4325546" y="183758"/>
                    <a:pt x="4325710" y="182057"/>
                  </a:cubicBezTo>
                  <a:close/>
                  <a:moveTo>
                    <a:pt x="4314685" y="180192"/>
                  </a:moveTo>
                  <a:cubicBezTo>
                    <a:pt x="4317153" y="175036"/>
                    <a:pt x="4318415" y="169825"/>
                    <a:pt x="4319402" y="164614"/>
                  </a:cubicBezTo>
                  <a:cubicBezTo>
                    <a:pt x="4320609" y="167850"/>
                    <a:pt x="4321761" y="171087"/>
                    <a:pt x="4322913" y="174323"/>
                  </a:cubicBezTo>
                  <a:cubicBezTo>
                    <a:pt x="4322748" y="175804"/>
                    <a:pt x="4322583" y="177340"/>
                    <a:pt x="4322529" y="178821"/>
                  </a:cubicBezTo>
                  <a:lnTo>
                    <a:pt x="4321651" y="189133"/>
                  </a:lnTo>
                  <a:cubicBezTo>
                    <a:pt x="4321596" y="189901"/>
                    <a:pt x="4321486" y="190614"/>
                    <a:pt x="4321377" y="191382"/>
                  </a:cubicBezTo>
                  <a:cubicBezTo>
                    <a:pt x="4320170" y="192753"/>
                    <a:pt x="4318908" y="194125"/>
                    <a:pt x="4317701" y="195551"/>
                  </a:cubicBezTo>
                  <a:cubicBezTo>
                    <a:pt x="4317318" y="191711"/>
                    <a:pt x="4315343" y="187597"/>
                    <a:pt x="4312326" y="184416"/>
                  </a:cubicBezTo>
                  <a:cubicBezTo>
                    <a:pt x="4313149" y="183045"/>
                    <a:pt x="4313971" y="181618"/>
                    <a:pt x="4314630" y="180247"/>
                  </a:cubicBezTo>
                  <a:close/>
                  <a:moveTo>
                    <a:pt x="4280731" y="313266"/>
                  </a:moveTo>
                  <a:cubicBezTo>
                    <a:pt x="4282706" y="309645"/>
                    <a:pt x="4284845" y="306080"/>
                    <a:pt x="4287258" y="302514"/>
                  </a:cubicBezTo>
                  <a:cubicBezTo>
                    <a:pt x="4287258" y="303337"/>
                    <a:pt x="4287313" y="304105"/>
                    <a:pt x="4287313" y="304928"/>
                  </a:cubicBezTo>
                  <a:cubicBezTo>
                    <a:pt x="4284735" y="307342"/>
                    <a:pt x="4282651" y="309755"/>
                    <a:pt x="4281883" y="312278"/>
                  </a:cubicBezTo>
                  <a:cubicBezTo>
                    <a:pt x="4281444" y="314198"/>
                    <a:pt x="4281937" y="315844"/>
                    <a:pt x="4283089" y="317380"/>
                  </a:cubicBezTo>
                  <a:cubicBezTo>
                    <a:pt x="4282267" y="317105"/>
                    <a:pt x="4281499" y="316831"/>
                    <a:pt x="4280676" y="316557"/>
                  </a:cubicBezTo>
                  <a:cubicBezTo>
                    <a:pt x="4280676" y="315460"/>
                    <a:pt x="4280676" y="314418"/>
                    <a:pt x="4280676" y="313321"/>
                  </a:cubicBezTo>
                  <a:close/>
                  <a:moveTo>
                    <a:pt x="4275903" y="744465"/>
                  </a:moveTo>
                  <a:cubicBezTo>
                    <a:pt x="4275903" y="744465"/>
                    <a:pt x="4275520" y="744630"/>
                    <a:pt x="4275355" y="744740"/>
                  </a:cubicBezTo>
                  <a:cubicBezTo>
                    <a:pt x="4275355" y="744685"/>
                    <a:pt x="4275355" y="744630"/>
                    <a:pt x="4275355" y="744575"/>
                  </a:cubicBezTo>
                  <a:cubicBezTo>
                    <a:pt x="4275574" y="744575"/>
                    <a:pt x="4275739" y="744520"/>
                    <a:pt x="4275958" y="744465"/>
                  </a:cubicBezTo>
                  <a:close/>
                  <a:moveTo>
                    <a:pt x="4263232" y="211349"/>
                  </a:moveTo>
                  <a:cubicBezTo>
                    <a:pt x="4262903" y="211294"/>
                    <a:pt x="4262574" y="211184"/>
                    <a:pt x="4262300" y="211129"/>
                  </a:cubicBezTo>
                  <a:cubicBezTo>
                    <a:pt x="4262136" y="210910"/>
                    <a:pt x="4261971" y="210745"/>
                    <a:pt x="4261861" y="210526"/>
                  </a:cubicBezTo>
                  <a:cubicBezTo>
                    <a:pt x="4262300" y="210800"/>
                    <a:pt x="4262794" y="211074"/>
                    <a:pt x="4263287" y="211349"/>
                  </a:cubicBezTo>
                  <a:close/>
                  <a:moveTo>
                    <a:pt x="4192088" y="182386"/>
                  </a:moveTo>
                  <a:cubicBezTo>
                    <a:pt x="4203607" y="162968"/>
                    <a:pt x="4214523" y="143496"/>
                    <a:pt x="4225164" y="124023"/>
                  </a:cubicBezTo>
                  <a:cubicBezTo>
                    <a:pt x="4227030" y="126107"/>
                    <a:pt x="4228511" y="128246"/>
                    <a:pt x="4230650" y="130331"/>
                  </a:cubicBezTo>
                  <a:lnTo>
                    <a:pt x="4230650" y="130331"/>
                  </a:lnTo>
                  <a:cubicBezTo>
                    <a:pt x="4235642" y="137626"/>
                    <a:pt x="4238933" y="145086"/>
                    <a:pt x="4241237" y="152656"/>
                  </a:cubicBezTo>
                  <a:cubicBezTo>
                    <a:pt x="4243760" y="160171"/>
                    <a:pt x="4245021" y="167795"/>
                    <a:pt x="4246667" y="175365"/>
                  </a:cubicBezTo>
                  <a:cubicBezTo>
                    <a:pt x="4247435" y="179150"/>
                    <a:pt x="4248313" y="182990"/>
                    <a:pt x="4249190" y="186775"/>
                  </a:cubicBezTo>
                  <a:cubicBezTo>
                    <a:pt x="4250013" y="190559"/>
                    <a:pt x="4250945" y="194399"/>
                    <a:pt x="4252481" y="198184"/>
                  </a:cubicBezTo>
                  <a:cubicBezTo>
                    <a:pt x="4252756" y="198787"/>
                    <a:pt x="4253030" y="199446"/>
                    <a:pt x="4253304" y="200104"/>
                  </a:cubicBezTo>
                  <a:cubicBezTo>
                    <a:pt x="4253579" y="202243"/>
                    <a:pt x="4254346" y="204273"/>
                    <a:pt x="4256266" y="206138"/>
                  </a:cubicBezTo>
                  <a:cubicBezTo>
                    <a:pt x="4256541" y="206412"/>
                    <a:pt x="4256870" y="206631"/>
                    <a:pt x="4257144" y="206906"/>
                  </a:cubicBezTo>
                  <a:cubicBezTo>
                    <a:pt x="4257747" y="207728"/>
                    <a:pt x="4258351" y="208551"/>
                    <a:pt x="4259009" y="209319"/>
                  </a:cubicBezTo>
                  <a:cubicBezTo>
                    <a:pt x="4259393" y="209758"/>
                    <a:pt x="4259832" y="210197"/>
                    <a:pt x="4260216" y="210636"/>
                  </a:cubicBezTo>
                  <a:cubicBezTo>
                    <a:pt x="4256815" y="209758"/>
                    <a:pt x="4253579" y="208716"/>
                    <a:pt x="4250836" y="207290"/>
                  </a:cubicBezTo>
                  <a:cubicBezTo>
                    <a:pt x="4249300" y="206412"/>
                    <a:pt x="4248203" y="205479"/>
                    <a:pt x="4246886" y="204273"/>
                  </a:cubicBezTo>
                  <a:cubicBezTo>
                    <a:pt x="4248532" y="212610"/>
                    <a:pt x="4248971" y="219357"/>
                    <a:pt x="4258022" y="226982"/>
                  </a:cubicBezTo>
                  <a:cubicBezTo>
                    <a:pt x="4259996" y="228573"/>
                    <a:pt x="4262355" y="230273"/>
                    <a:pt x="4265098" y="231973"/>
                  </a:cubicBezTo>
                  <a:cubicBezTo>
                    <a:pt x="4261477" y="230822"/>
                    <a:pt x="4257967" y="229670"/>
                    <a:pt x="4254620" y="228463"/>
                  </a:cubicBezTo>
                  <a:cubicBezTo>
                    <a:pt x="4254017" y="227750"/>
                    <a:pt x="4253414" y="227037"/>
                    <a:pt x="4252920" y="226324"/>
                  </a:cubicBezTo>
                  <a:cubicBezTo>
                    <a:pt x="4250452" y="222978"/>
                    <a:pt x="4248861" y="219522"/>
                    <a:pt x="4247709" y="216011"/>
                  </a:cubicBezTo>
                  <a:lnTo>
                    <a:pt x="4244418" y="205479"/>
                  </a:lnTo>
                  <a:cubicBezTo>
                    <a:pt x="4243321" y="201969"/>
                    <a:pt x="4241511" y="198458"/>
                    <a:pt x="4240030" y="195002"/>
                  </a:cubicBezTo>
                  <a:cubicBezTo>
                    <a:pt x="4236629" y="188036"/>
                    <a:pt x="4233283" y="181125"/>
                    <a:pt x="4228511" y="174268"/>
                  </a:cubicBezTo>
                  <a:cubicBezTo>
                    <a:pt x="4226426" y="171361"/>
                    <a:pt x="4224122" y="168454"/>
                    <a:pt x="4221599" y="165601"/>
                  </a:cubicBezTo>
                  <a:cubicBezTo>
                    <a:pt x="4222861" y="164559"/>
                    <a:pt x="4224068" y="163572"/>
                    <a:pt x="4225439" y="162584"/>
                  </a:cubicBezTo>
                  <a:cubicBezTo>
                    <a:pt x="4223958" y="163462"/>
                    <a:pt x="4222641" y="164395"/>
                    <a:pt x="4221325" y="165327"/>
                  </a:cubicBezTo>
                  <a:cubicBezTo>
                    <a:pt x="4220996" y="164943"/>
                    <a:pt x="4220721" y="164559"/>
                    <a:pt x="4220337" y="164230"/>
                  </a:cubicBezTo>
                  <a:cubicBezTo>
                    <a:pt x="4217211" y="160939"/>
                    <a:pt x="4213755" y="157702"/>
                    <a:pt x="4209806" y="154576"/>
                  </a:cubicBezTo>
                  <a:cubicBezTo>
                    <a:pt x="4212932" y="157867"/>
                    <a:pt x="4216004" y="161158"/>
                    <a:pt x="4218527" y="164504"/>
                  </a:cubicBezTo>
                  <a:cubicBezTo>
                    <a:pt x="4218966" y="165108"/>
                    <a:pt x="4219405" y="165711"/>
                    <a:pt x="4219844" y="166314"/>
                  </a:cubicBezTo>
                  <a:cubicBezTo>
                    <a:pt x="4218418" y="167302"/>
                    <a:pt x="4216991" y="168344"/>
                    <a:pt x="4215401" y="169276"/>
                  </a:cubicBezTo>
                  <a:lnTo>
                    <a:pt x="4215401" y="169276"/>
                  </a:lnTo>
                  <a:cubicBezTo>
                    <a:pt x="4215401" y="169276"/>
                    <a:pt x="4215401" y="169276"/>
                    <a:pt x="4215401" y="169276"/>
                  </a:cubicBezTo>
                  <a:cubicBezTo>
                    <a:pt x="4206679" y="176078"/>
                    <a:pt x="4200097" y="183374"/>
                    <a:pt x="4194502" y="190724"/>
                  </a:cubicBezTo>
                  <a:cubicBezTo>
                    <a:pt x="4194337" y="190943"/>
                    <a:pt x="4194227" y="191163"/>
                    <a:pt x="4194063" y="191382"/>
                  </a:cubicBezTo>
                  <a:cubicBezTo>
                    <a:pt x="4193130" y="190340"/>
                    <a:pt x="4192252" y="189298"/>
                    <a:pt x="4191320" y="188256"/>
                  </a:cubicBezTo>
                  <a:cubicBezTo>
                    <a:pt x="4189016" y="186391"/>
                    <a:pt x="4190881" y="184306"/>
                    <a:pt x="4192033" y="182386"/>
                  </a:cubicBezTo>
                  <a:close/>
                  <a:moveTo>
                    <a:pt x="4219734" y="199775"/>
                  </a:moveTo>
                  <a:cubicBezTo>
                    <a:pt x="4218582" y="198787"/>
                    <a:pt x="4217485" y="197800"/>
                    <a:pt x="4216223" y="196867"/>
                  </a:cubicBezTo>
                  <a:cubicBezTo>
                    <a:pt x="4217211" y="197965"/>
                    <a:pt x="4218198" y="199062"/>
                    <a:pt x="4219131" y="200159"/>
                  </a:cubicBezTo>
                  <a:cubicBezTo>
                    <a:pt x="4217430" y="201311"/>
                    <a:pt x="4215675" y="202463"/>
                    <a:pt x="4214084" y="203614"/>
                  </a:cubicBezTo>
                  <a:cubicBezTo>
                    <a:pt x="4212055" y="205095"/>
                    <a:pt x="4210080" y="206631"/>
                    <a:pt x="4208215" y="208167"/>
                  </a:cubicBezTo>
                  <a:cubicBezTo>
                    <a:pt x="4204320" y="203285"/>
                    <a:pt x="4200261" y="198458"/>
                    <a:pt x="4196037" y="193631"/>
                  </a:cubicBezTo>
                  <a:cubicBezTo>
                    <a:pt x="4196641" y="192753"/>
                    <a:pt x="4197190" y="191931"/>
                    <a:pt x="4197738" y="191053"/>
                  </a:cubicBezTo>
                  <a:cubicBezTo>
                    <a:pt x="4202785" y="183703"/>
                    <a:pt x="4208818" y="176462"/>
                    <a:pt x="4216443" y="169441"/>
                  </a:cubicBezTo>
                  <a:lnTo>
                    <a:pt x="4216443" y="169441"/>
                  </a:lnTo>
                  <a:cubicBezTo>
                    <a:pt x="4217814" y="168563"/>
                    <a:pt x="4218966" y="167576"/>
                    <a:pt x="4220173" y="166644"/>
                  </a:cubicBezTo>
                  <a:cubicBezTo>
                    <a:pt x="4222148" y="169276"/>
                    <a:pt x="4223958" y="171909"/>
                    <a:pt x="4225548" y="174597"/>
                  </a:cubicBezTo>
                  <a:cubicBezTo>
                    <a:pt x="4229662" y="181399"/>
                    <a:pt x="4233009" y="188365"/>
                    <a:pt x="4236080" y="195277"/>
                  </a:cubicBezTo>
                  <a:cubicBezTo>
                    <a:pt x="4237671" y="198787"/>
                    <a:pt x="4239591" y="202188"/>
                    <a:pt x="4240798" y="205644"/>
                  </a:cubicBezTo>
                  <a:cubicBezTo>
                    <a:pt x="4242114" y="209155"/>
                    <a:pt x="4243047" y="212665"/>
                    <a:pt x="4244692" y="216121"/>
                  </a:cubicBezTo>
                  <a:cubicBezTo>
                    <a:pt x="4246228" y="219631"/>
                    <a:pt x="4248148" y="223142"/>
                    <a:pt x="4251055" y="226488"/>
                  </a:cubicBezTo>
                  <a:cubicBezTo>
                    <a:pt x="4251329" y="226762"/>
                    <a:pt x="4251659" y="227037"/>
                    <a:pt x="4251933" y="227366"/>
                  </a:cubicBezTo>
                  <a:cubicBezTo>
                    <a:pt x="4251329" y="227146"/>
                    <a:pt x="4250671" y="226927"/>
                    <a:pt x="4250068" y="226653"/>
                  </a:cubicBezTo>
                  <a:cubicBezTo>
                    <a:pt x="4249190" y="226378"/>
                    <a:pt x="4248367" y="225611"/>
                    <a:pt x="4247983" y="225281"/>
                  </a:cubicBezTo>
                  <a:cubicBezTo>
                    <a:pt x="4244473" y="232028"/>
                    <a:pt x="4251768" y="240037"/>
                    <a:pt x="4258789" y="245906"/>
                  </a:cubicBezTo>
                  <a:cubicBezTo>
                    <a:pt x="4260380" y="247168"/>
                    <a:pt x="4262136" y="248265"/>
                    <a:pt x="4263946" y="249307"/>
                  </a:cubicBezTo>
                  <a:cubicBezTo>
                    <a:pt x="4258734" y="248210"/>
                    <a:pt x="4253743" y="246948"/>
                    <a:pt x="4249026" y="245412"/>
                  </a:cubicBezTo>
                  <a:cubicBezTo>
                    <a:pt x="4248477" y="244590"/>
                    <a:pt x="4247929" y="243822"/>
                    <a:pt x="4247435" y="242999"/>
                  </a:cubicBezTo>
                  <a:cubicBezTo>
                    <a:pt x="4244583" y="237843"/>
                    <a:pt x="4242772" y="232522"/>
                    <a:pt x="4240249" y="227256"/>
                  </a:cubicBezTo>
                  <a:cubicBezTo>
                    <a:pt x="4237726" y="221990"/>
                    <a:pt x="4234928" y="216724"/>
                    <a:pt x="4231034" y="211623"/>
                  </a:cubicBezTo>
                  <a:cubicBezTo>
                    <a:pt x="4229059" y="209045"/>
                    <a:pt x="4226920" y="206522"/>
                    <a:pt x="4224506" y="203998"/>
                  </a:cubicBezTo>
                  <a:cubicBezTo>
                    <a:pt x="4223190" y="202737"/>
                    <a:pt x="4221873" y="201420"/>
                    <a:pt x="4220392" y="200159"/>
                  </a:cubicBezTo>
                  <a:cubicBezTo>
                    <a:pt x="4222861" y="198239"/>
                    <a:pt x="4225439" y="196319"/>
                    <a:pt x="4228072" y="194399"/>
                  </a:cubicBezTo>
                  <a:cubicBezTo>
                    <a:pt x="4225110" y="196100"/>
                    <a:pt x="4222367" y="197800"/>
                    <a:pt x="4219734" y="199610"/>
                  </a:cubicBezTo>
                  <a:close/>
                  <a:moveTo>
                    <a:pt x="4209641" y="330160"/>
                  </a:moveTo>
                  <a:cubicBezTo>
                    <a:pt x="4207666" y="330983"/>
                    <a:pt x="4205527" y="331696"/>
                    <a:pt x="4203278" y="332409"/>
                  </a:cubicBezTo>
                  <a:cubicBezTo>
                    <a:pt x="4205527" y="330599"/>
                    <a:pt x="4207392" y="328734"/>
                    <a:pt x="4208709" y="327308"/>
                  </a:cubicBezTo>
                  <a:cubicBezTo>
                    <a:pt x="4208873" y="327089"/>
                    <a:pt x="4209038" y="326869"/>
                    <a:pt x="4209202" y="326650"/>
                  </a:cubicBezTo>
                  <a:cubicBezTo>
                    <a:pt x="4209312" y="327802"/>
                    <a:pt x="4209531" y="328954"/>
                    <a:pt x="4209641" y="330106"/>
                  </a:cubicBezTo>
                  <a:close/>
                  <a:moveTo>
                    <a:pt x="4207173" y="312443"/>
                  </a:moveTo>
                  <a:cubicBezTo>
                    <a:pt x="4207173" y="312443"/>
                    <a:pt x="4206789" y="312169"/>
                    <a:pt x="4206569" y="312059"/>
                  </a:cubicBezTo>
                  <a:cubicBezTo>
                    <a:pt x="4206515" y="312114"/>
                    <a:pt x="4206405" y="312223"/>
                    <a:pt x="4206295" y="312278"/>
                  </a:cubicBezTo>
                  <a:cubicBezTo>
                    <a:pt x="4206295" y="312059"/>
                    <a:pt x="4206295" y="311894"/>
                    <a:pt x="4206185" y="311675"/>
                  </a:cubicBezTo>
                  <a:cubicBezTo>
                    <a:pt x="4205033" y="307890"/>
                    <a:pt x="4202730" y="304270"/>
                    <a:pt x="4200919" y="300595"/>
                  </a:cubicBezTo>
                  <a:cubicBezTo>
                    <a:pt x="4198945" y="296920"/>
                    <a:pt x="4197190" y="293244"/>
                    <a:pt x="4195818" y="289569"/>
                  </a:cubicBezTo>
                  <a:cubicBezTo>
                    <a:pt x="4195105" y="287704"/>
                    <a:pt x="4194557" y="285839"/>
                    <a:pt x="4194173" y="283974"/>
                  </a:cubicBezTo>
                  <a:cubicBezTo>
                    <a:pt x="4193679" y="282109"/>
                    <a:pt x="4193459" y="280244"/>
                    <a:pt x="4193295" y="278324"/>
                  </a:cubicBezTo>
                  <a:cubicBezTo>
                    <a:pt x="4192856" y="280189"/>
                    <a:pt x="4192801" y="282109"/>
                    <a:pt x="4192856" y="283974"/>
                  </a:cubicBezTo>
                  <a:cubicBezTo>
                    <a:pt x="4192966" y="285894"/>
                    <a:pt x="4193295" y="287759"/>
                    <a:pt x="4193734" y="289624"/>
                  </a:cubicBezTo>
                  <a:cubicBezTo>
                    <a:pt x="4194666" y="293409"/>
                    <a:pt x="4196367" y="297084"/>
                    <a:pt x="4198232" y="300814"/>
                  </a:cubicBezTo>
                  <a:cubicBezTo>
                    <a:pt x="4200151" y="304489"/>
                    <a:pt x="4202510" y="308109"/>
                    <a:pt x="4204101" y="311785"/>
                  </a:cubicBezTo>
                  <a:cubicBezTo>
                    <a:pt x="4204320" y="312388"/>
                    <a:pt x="4204485" y="312937"/>
                    <a:pt x="4204704" y="313540"/>
                  </a:cubicBezTo>
                  <a:cubicBezTo>
                    <a:pt x="4202675" y="315076"/>
                    <a:pt x="4200316" y="316502"/>
                    <a:pt x="4197738" y="317819"/>
                  </a:cubicBezTo>
                  <a:cubicBezTo>
                    <a:pt x="4198177" y="316941"/>
                    <a:pt x="4198561" y="316008"/>
                    <a:pt x="4198726" y="315021"/>
                  </a:cubicBezTo>
                  <a:cubicBezTo>
                    <a:pt x="4199329" y="310797"/>
                    <a:pt x="4198726" y="305312"/>
                    <a:pt x="4193240" y="301417"/>
                  </a:cubicBezTo>
                  <a:cubicBezTo>
                    <a:pt x="4190443" y="290721"/>
                    <a:pt x="4186603" y="280080"/>
                    <a:pt x="4182599" y="269438"/>
                  </a:cubicBezTo>
                  <a:cubicBezTo>
                    <a:pt x="4181447" y="266641"/>
                    <a:pt x="4180295" y="263788"/>
                    <a:pt x="4179033" y="260991"/>
                  </a:cubicBezTo>
                  <a:cubicBezTo>
                    <a:pt x="4182160" y="257535"/>
                    <a:pt x="4185341" y="254079"/>
                    <a:pt x="4188797" y="250678"/>
                  </a:cubicBezTo>
                  <a:cubicBezTo>
                    <a:pt x="4189071" y="250349"/>
                    <a:pt x="4189455" y="250075"/>
                    <a:pt x="4189784" y="249801"/>
                  </a:cubicBezTo>
                  <a:cubicBezTo>
                    <a:pt x="4197519" y="270590"/>
                    <a:pt x="4203552" y="291489"/>
                    <a:pt x="4207173" y="312443"/>
                  </a:cubicBezTo>
                  <a:close/>
                  <a:moveTo>
                    <a:pt x="4187425" y="243438"/>
                  </a:moveTo>
                  <a:cubicBezTo>
                    <a:pt x="4187974" y="244864"/>
                    <a:pt x="4188468" y="246290"/>
                    <a:pt x="4189016" y="247716"/>
                  </a:cubicBezTo>
                  <a:cubicBezTo>
                    <a:pt x="4188029" y="248539"/>
                    <a:pt x="4186987" y="249307"/>
                    <a:pt x="4185999" y="250130"/>
                  </a:cubicBezTo>
                  <a:cubicBezTo>
                    <a:pt x="4182982" y="252708"/>
                    <a:pt x="4180240" y="255341"/>
                    <a:pt x="4177717" y="257974"/>
                  </a:cubicBezTo>
                  <a:cubicBezTo>
                    <a:pt x="4176510" y="255341"/>
                    <a:pt x="4175248" y="252653"/>
                    <a:pt x="4173822" y="250020"/>
                  </a:cubicBezTo>
                  <a:cubicBezTo>
                    <a:pt x="4175413" y="247936"/>
                    <a:pt x="4176894" y="245796"/>
                    <a:pt x="4178539" y="243712"/>
                  </a:cubicBezTo>
                  <a:cubicBezTo>
                    <a:pt x="4180295" y="241298"/>
                    <a:pt x="4182434" y="238940"/>
                    <a:pt x="4184518" y="236526"/>
                  </a:cubicBezTo>
                  <a:cubicBezTo>
                    <a:pt x="4185451" y="238830"/>
                    <a:pt x="4186383" y="241134"/>
                    <a:pt x="4187425" y="243438"/>
                  </a:cubicBezTo>
                  <a:close/>
                  <a:moveTo>
                    <a:pt x="4173658" y="213049"/>
                  </a:moveTo>
                  <a:cubicBezTo>
                    <a:pt x="4174809" y="215024"/>
                    <a:pt x="4175797" y="216999"/>
                    <a:pt x="4176839" y="219028"/>
                  </a:cubicBezTo>
                  <a:cubicBezTo>
                    <a:pt x="4175851" y="220729"/>
                    <a:pt x="4174919" y="222484"/>
                    <a:pt x="4173877" y="224184"/>
                  </a:cubicBezTo>
                  <a:cubicBezTo>
                    <a:pt x="4172615" y="226269"/>
                    <a:pt x="4171408" y="228353"/>
                    <a:pt x="4170147" y="230437"/>
                  </a:cubicBezTo>
                  <a:cubicBezTo>
                    <a:pt x="4170476" y="227256"/>
                    <a:pt x="4170476" y="224075"/>
                    <a:pt x="4171299" y="221222"/>
                  </a:cubicBezTo>
                  <a:cubicBezTo>
                    <a:pt x="4170311" y="221606"/>
                    <a:pt x="4169160" y="221935"/>
                    <a:pt x="4168062" y="222319"/>
                  </a:cubicBezTo>
                  <a:cubicBezTo>
                    <a:pt x="4169928" y="219248"/>
                    <a:pt x="4171847" y="216176"/>
                    <a:pt x="4173658" y="213049"/>
                  </a:cubicBezTo>
                  <a:close/>
                  <a:moveTo>
                    <a:pt x="4161974" y="244041"/>
                  </a:moveTo>
                  <a:cubicBezTo>
                    <a:pt x="4162358" y="243822"/>
                    <a:pt x="4162796" y="243547"/>
                    <a:pt x="4163126" y="243328"/>
                  </a:cubicBezTo>
                  <a:cubicBezTo>
                    <a:pt x="4165704" y="241573"/>
                    <a:pt x="4167240" y="239598"/>
                    <a:pt x="4168282" y="237459"/>
                  </a:cubicBezTo>
                  <a:cubicBezTo>
                    <a:pt x="4168776" y="236855"/>
                    <a:pt x="4169324" y="236252"/>
                    <a:pt x="4169818" y="235594"/>
                  </a:cubicBezTo>
                  <a:cubicBezTo>
                    <a:pt x="4172725" y="231919"/>
                    <a:pt x="4175029" y="228189"/>
                    <a:pt x="4177278" y="224459"/>
                  </a:cubicBezTo>
                  <a:cubicBezTo>
                    <a:pt x="4177662" y="223800"/>
                    <a:pt x="4178101" y="223142"/>
                    <a:pt x="4178485" y="222484"/>
                  </a:cubicBezTo>
                  <a:cubicBezTo>
                    <a:pt x="4180130" y="226104"/>
                    <a:pt x="4181666" y="229670"/>
                    <a:pt x="4183092" y="233290"/>
                  </a:cubicBezTo>
                  <a:cubicBezTo>
                    <a:pt x="4180404" y="236636"/>
                    <a:pt x="4177333" y="239927"/>
                    <a:pt x="4174974" y="243328"/>
                  </a:cubicBezTo>
                  <a:lnTo>
                    <a:pt x="4172176" y="247332"/>
                  </a:lnTo>
                  <a:cubicBezTo>
                    <a:pt x="4171792" y="246674"/>
                    <a:pt x="4171408" y="246016"/>
                    <a:pt x="4171024" y="245412"/>
                  </a:cubicBezTo>
                  <a:cubicBezTo>
                    <a:pt x="4171628" y="244315"/>
                    <a:pt x="4172286" y="243163"/>
                    <a:pt x="4172999" y="241957"/>
                  </a:cubicBezTo>
                  <a:cubicBezTo>
                    <a:pt x="4171957" y="242615"/>
                    <a:pt x="4171024" y="243163"/>
                    <a:pt x="4170037" y="243712"/>
                  </a:cubicBezTo>
                  <a:cubicBezTo>
                    <a:pt x="4170037" y="243712"/>
                    <a:pt x="4170037" y="243712"/>
                    <a:pt x="4170037" y="243712"/>
                  </a:cubicBezTo>
                  <a:cubicBezTo>
                    <a:pt x="4170037" y="243712"/>
                    <a:pt x="4170037" y="243767"/>
                    <a:pt x="4170037" y="243822"/>
                  </a:cubicBezTo>
                  <a:cubicBezTo>
                    <a:pt x="4169379" y="244151"/>
                    <a:pt x="4168776" y="244480"/>
                    <a:pt x="4168062" y="244809"/>
                  </a:cubicBezTo>
                  <a:cubicBezTo>
                    <a:pt x="4164771" y="246071"/>
                    <a:pt x="4161151" y="246948"/>
                    <a:pt x="4157421" y="247661"/>
                  </a:cubicBezTo>
                  <a:cubicBezTo>
                    <a:pt x="4158024" y="247223"/>
                    <a:pt x="4158682" y="246839"/>
                    <a:pt x="4159286" y="246400"/>
                  </a:cubicBezTo>
                  <a:cubicBezTo>
                    <a:pt x="4160273" y="245632"/>
                    <a:pt x="4161151" y="244864"/>
                    <a:pt x="4162029" y="244096"/>
                  </a:cubicBezTo>
                  <a:close/>
                  <a:moveTo>
                    <a:pt x="4165594" y="276240"/>
                  </a:moveTo>
                  <a:cubicBezTo>
                    <a:pt x="4166307" y="275472"/>
                    <a:pt x="4166965" y="274759"/>
                    <a:pt x="4167624" y="273991"/>
                  </a:cubicBezTo>
                  <a:cubicBezTo>
                    <a:pt x="4167459" y="275417"/>
                    <a:pt x="4167294" y="276788"/>
                    <a:pt x="4167130" y="278215"/>
                  </a:cubicBezTo>
                  <a:cubicBezTo>
                    <a:pt x="4166636" y="277556"/>
                    <a:pt x="4166143" y="276898"/>
                    <a:pt x="4165594" y="276185"/>
                  </a:cubicBezTo>
                  <a:close/>
                  <a:moveTo>
                    <a:pt x="4166307" y="280409"/>
                  </a:moveTo>
                  <a:cubicBezTo>
                    <a:pt x="4165375" y="279750"/>
                    <a:pt x="4164442" y="279037"/>
                    <a:pt x="4163510" y="278379"/>
                  </a:cubicBezTo>
                  <a:cubicBezTo>
                    <a:pt x="4163729" y="278160"/>
                    <a:pt x="4163948" y="277940"/>
                    <a:pt x="4164168" y="277721"/>
                  </a:cubicBezTo>
                  <a:cubicBezTo>
                    <a:pt x="4164881" y="278598"/>
                    <a:pt x="4165594" y="279531"/>
                    <a:pt x="4166307" y="280409"/>
                  </a:cubicBezTo>
                  <a:close/>
                  <a:moveTo>
                    <a:pt x="4163784" y="273936"/>
                  </a:moveTo>
                  <a:cubicBezTo>
                    <a:pt x="4162961" y="272839"/>
                    <a:pt x="4162083" y="271742"/>
                    <a:pt x="4161261" y="270700"/>
                  </a:cubicBezTo>
                  <a:cubicBezTo>
                    <a:pt x="4163400" y="268067"/>
                    <a:pt x="4164552" y="265434"/>
                    <a:pt x="4164223" y="262856"/>
                  </a:cubicBezTo>
                  <a:cubicBezTo>
                    <a:pt x="4163674" y="263185"/>
                    <a:pt x="4162577" y="263898"/>
                    <a:pt x="4161645" y="264117"/>
                  </a:cubicBezTo>
                  <a:cubicBezTo>
                    <a:pt x="4160932" y="264337"/>
                    <a:pt x="4160218" y="264501"/>
                    <a:pt x="4159505" y="264721"/>
                  </a:cubicBezTo>
                  <a:cubicBezTo>
                    <a:pt x="4159889" y="264446"/>
                    <a:pt x="4160328" y="264172"/>
                    <a:pt x="4160657" y="263898"/>
                  </a:cubicBezTo>
                  <a:cubicBezTo>
                    <a:pt x="4163839" y="261430"/>
                    <a:pt x="4166362" y="258906"/>
                    <a:pt x="4168721" y="256273"/>
                  </a:cubicBezTo>
                  <a:cubicBezTo>
                    <a:pt x="4168721" y="256822"/>
                    <a:pt x="4168721" y="257316"/>
                    <a:pt x="4168721" y="257864"/>
                  </a:cubicBezTo>
                  <a:cubicBezTo>
                    <a:pt x="4168721" y="258358"/>
                    <a:pt x="4168885" y="258851"/>
                    <a:pt x="4168940" y="259345"/>
                  </a:cubicBezTo>
                  <a:cubicBezTo>
                    <a:pt x="4168885" y="261210"/>
                    <a:pt x="4168830" y="263130"/>
                    <a:pt x="4168666" y="264995"/>
                  </a:cubicBezTo>
                  <a:cubicBezTo>
                    <a:pt x="4168556" y="266202"/>
                    <a:pt x="4168392" y="267409"/>
                    <a:pt x="4168227" y="268615"/>
                  </a:cubicBezTo>
                  <a:cubicBezTo>
                    <a:pt x="4166746" y="270371"/>
                    <a:pt x="4165210" y="272181"/>
                    <a:pt x="4163784" y="273936"/>
                  </a:cubicBezTo>
                  <a:close/>
                  <a:moveTo>
                    <a:pt x="4158682" y="274759"/>
                  </a:moveTo>
                  <a:cubicBezTo>
                    <a:pt x="4158298" y="275362"/>
                    <a:pt x="4157750" y="275966"/>
                    <a:pt x="4157147" y="276514"/>
                  </a:cubicBezTo>
                  <a:cubicBezTo>
                    <a:pt x="4156927" y="276130"/>
                    <a:pt x="4156598" y="275746"/>
                    <a:pt x="4156324" y="275417"/>
                  </a:cubicBezTo>
                  <a:cubicBezTo>
                    <a:pt x="4157586" y="274375"/>
                    <a:pt x="4158682" y="273333"/>
                    <a:pt x="4159725" y="272236"/>
                  </a:cubicBezTo>
                  <a:cubicBezTo>
                    <a:pt x="4160602" y="273333"/>
                    <a:pt x="4161480" y="274375"/>
                    <a:pt x="4162358" y="275472"/>
                  </a:cubicBezTo>
                  <a:cubicBezTo>
                    <a:pt x="4161974" y="275911"/>
                    <a:pt x="4161590" y="276350"/>
                    <a:pt x="4161261" y="276788"/>
                  </a:cubicBezTo>
                  <a:cubicBezTo>
                    <a:pt x="4160328" y="276130"/>
                    <a:pt x="4159450" y="275417"/>
                    <a:pt x="4158682" y="274759"/>
                  </a:cubicBezTo>
                  <a:close/>
                  <a:moveTo>
                    <a:pt x="4161425" y="301308"/>
                  </a:moveTo>
                  <a:cubicBezTo>
                    <a:pt x="4161425" y="301308"/>
                    <a:pt x="4161425" y="301417"/>
                    <a:pt x="4161370" y="301472"/>
                  </a:cubicBezTo>
                  <a:cubicBezTo>
                    <a:pt x="4161370" y="301472"/>
                    <a:pt x="4161261" y="301417"/>
                    <a:pt x="4161261" y="301363"/>
                  </a:cubicBezTo>
                  <a:cubicBezTo>
                    <a:pt x="4161316" y="301363"/>
                    <a:pt x="4161370" y="301363"/>
                    <a:pt x="4161425" y="301308"/>
                  </a:cubicBezTo>
                  <a:close/>
                  <a:moveTo>
                    <a:pt x="4168830" y="252214"/>
                  </a:moveTo>
                  <a:lnTo>
                    <a:pt x="4167898" y="253585"/>
                  </a:lnTo>
                  <a:cubicBezTo>
                    <a:pt x="4165430" y="256987"/>
                    <a:pt x="4162632" y="260332"/>
                    <a:pt x="4158957" y="263514"/>
                  </a:cubicBezTo>
                  <a:cubicBezTo>
                    <a:pt x="4158353" y="264062"/>
                    <a:pt x="4157640" y="264611"/>
                    <a:pt x="4156927" y="265160"/>
                  </a:cubicBezTo>
                  <a:cubicBezTo>
                    <a:pt x="4156324" y="264392"/>
                    <a:pt x="4155720" y="263679"/>
                    <a:pt x="4155172" y="262911"/>
                  </a:cubicBezTo>
                  <a:cubicBezTo>
                    <a:pt x="4163235" y="257699"/>
                    <a:pt x="4166855" y="252708"/>
                    <a:pt x="4170147" y="247168"/>
                  </a:cubicBezTo>
                  <a:cubicBezTo>
                    <a:pt x="4170147" y="247497"/>
                    <a:pt x="4170147" y="247771"/>
                    <a:pt x="4170092" y="248100"/>
                  </a:cubicBezTo>
                  <a:cubicBezTo>
                    <a:pt x="4169873" y="249142"/>
                    <a:pt x="4169708" y="250240"/>
                    <a:pt x="4169544" y="251282"/>
                  </a:cubicBezTo>
                  <a:lnTo>
                    <a:pt x="4169214" y="251720"/>
                  </a:lnTo>
                  <a:cubicBezTo>
                    <a:pt x="4169214" y="251282"/>
                    <a:pt x="4169105" y="250788"/>
                    <a:pt x="4169105" y="250349"/>
                  </a:cubicBezTo>
                  <a:cubicBezTo>
                    <a:pt x="4168995" y="250953"/>
                    <a:pt x="4168995" y="251556"/>
                    <a:pt x="4168885" y="252214"/>
                  </a:cubicBezTo>
                  <a:close/>
                  <a:moveTo>
                    <a:pt x="4156379" y="277392"/>
                  </a:moveTo>
                  <a:cubicBezTo>
                    <a:pt x="4155775" y="277940"/>
                    <a:pt x="4155172" y="278544"/>
                    <a:pt x="4154514" y="279092"/>
                  </a:cubicBezTo>
                  <a:cubicBezTo>
                    <a:pt x="4154514" y="279092"/>
                    <a:pt x="4154514" y="279092"/>
                    <a:pt x="4154514" y="279092"/>
                  </a:cubicBezTo>
                  <a:cubicBezTo>
                    <a:pt x="4154349" y="278598"/>
                    <a:pt x="4154020" y="278105"/>
                    <a:pt x="4153636" y="277611"/>
                  </a:cubicBezTo>
                  <a:cubicBezTo>
                    <a:pt x="4154239" y="277172"/>
                    <a:pt x="4154843" y="276733"/>
                    <a:pt x="4155391" y="276295"/>
                  </a:cubicBezTo>
                  <a:cubicBezTo>
                    <a:pt x="4155720" y="276679"/>
                    <a:pt x="4156105" y="277063"/>
                    <a:pt x="4156379" y="277447"/>
                  </a:cubicBezTo>
                  <a:close/>
                  <a:moveTo>
                    <a:pt x="4154239" y="248210"/>
                  </a:moveTo>
                  <a:cubicBezTo>
                    <a:pt x="4154733" y="247991"/>
                    <a:pt x="4155227" y="247771"/>
                    <a:pt x="4155720" y="247552"/>
                  </a:cubicBezTo>
                  <a:cubicBezTo>
                    <a:pt x="4155501" y="247716"/>
                    <a:pt x="4155282" y="247881"/>
                    <a:pt x="4155062" y="248045"/>
                  </a:cubicBezTo>
                  <a:cubicBezTo>
                    <a:pt x="4154788" y="248100"/>
                    <a:pt x="4154514" y="248155"/>
                    <a:pt x="4154239" y="248210"/>
                  </a:cubicBezTo>
                  <a:close/>
                  <a:moveTo>
                    <a:pt x="4157476" y="182715"/>
                  </a:moveTo>
                  <a:cubicBezTo>
                    <a:pt x="4158024" y="183703"/>
                    <a:pt x="4158628" y="184690"/>
                    <a:pt x="4159176" y="185678"/>
                  </a:cubicBezTo>
                  <a:cubicBezTo>
                    <a:pt x="4157092" y="188914"/>
                    <a:pt x="4154404" y="192095"/>
                    <a:pt x="4151607" y="195277"/>
                  </a:cubicBezTo>
                  <a:cubicBezTo>
                    <a:pt x="4153746" y="191108"/>
                    <a:pt x="4155775" y="186939"/>
                    <a:pt x="4157476" y="182715"/>
                  </a:cubicBezTo>
                  <a:close/>
                  <a:moveTo>
                    <a:pt x="4144805" y="268506"/>
                  </a:moveTo>
                  <a:cubicBezTo>
                    <a:pt x="4145408" y="268231"/>
                    <a:pt x="4146011" y="267957"/>
                    <a:pt x="4146615" y="267683"/>
                  </a:cubicBezTo>
                  <a:cubicBezTo>
                    <a:pt x="4146779" y="267793"/>
                    <a:pt x="4146889" y="267902"/>
                    <a:pt x="4146999" y="268012"/>
                  </a:cubicBezTo>
                  <a:cubicBezTo>
                    <a:pt x="4146286" y="268176"/>
                    <a:pt x="4145518" y="268341"/>
                    <a:pt x="4144805" y="268506"/>
                  </a:cubicBezTo>
                  <a:close/>
                  <a:moveTo>
                    <a:pt x="4148206" y="266860"/>
                  </a:moveTo>
                  <a:cubicBezTo>
                    <a:pt x="4150016" y="265927"/>
                    <a:pt x="4151716" y="265050"/>
                    <a:pt x="4153252" y="264117"/>
                  </a:cubicBezTo>
                  <a:cubicBezTo>
                    <a:pt x="4153746" y="264776"/>
                    <a:pt x="4154239" y="265379"/>
                    <a:pt x="4154733" y="266037"/>
                  </a:cubicBezTo>
                  <a:cubicBezTo>
                    <a:pt x="4152868" y="266531"/>
                    <a:pt x="4150893" y="267025"/>
                    <a:pt x="4148974" y="267518"/>
                  </a:cubicBezTo>
                  <a:cubicBezTo>
                    <a:pt x="4148754" y="267299"/>
                    <a:pt x="4148480" y="267079"/>
                    <a:pt x="4148206" y="266860"/>
                  </a:cubicBezTo>
                  <a:close/>
                  <a:moveTo>
                    <a:pt x="4200590" y="754997"/>
                  </a:moveTo>
                  <a:cubicBezTo>
                    <a:pt x="4188193" y="741448"/>
                    <a:pt x="4173877" y="728887"/>
                    <a:pt x="4153142" y="717533"/>
                  </a:cubicBezTo>
                  <a:lnTo>
                    <a:pt x="4172231" y="717368"/>
                  </a:lnTo>
                  <a:cubicBezTo>
                    <a:pt x="4174535" y="718081"/>
                    <a:pt x="4176729" y="718849"/>
                    <a:pt x="4178704" y="719946"/>
                  </a:cubicBezTo>
                  <a:cubicBezTo>
                    <a:pt x="4187809" y="725157"/>
                    <a:pt x="4191649" y="732672"/>
                    <a:pt x="4194557" y="738761"/>
                  </a:cubicBezTo>
                  <a:cubicBezTo>
                    <a:pt x="4196421" y="742600"/>
                    <a:pt x="4201413" y="752254"/>
                    <a:pt x="4206569" y="762183"/>
                  </a:cubicBezTo>
                  <a:cubicBezTo>
                    <a:pt x="4204759" y="759769"/>
                    <a:pt x="4202840" y="757356"/>
                    <a:pt x="4200590" y="754997"/>
                  </a:cubicBezTo>
                  <a:close/>
                  <a:moveTo>
                    <a:pt x="4205911" y="728119"/>
                  </a:moveTo>
                  <a:cubicBezTo>
                    <a:pt x="4205856" y="729052"/>
                    <a:pt x="4205143" y="730368"/>
                    <a:pt x="4204320" y="731739"/>
                  </a:cubicBezTo>
                  <a:cubicBezTo>
                    <a:pt x="4203991" y="730971"/>
                    <a:pt x="4203772" y="730313"/>
                    <a:pt x="4203498" y="729765"/>
                  </a:cubicBezTo>
                  <a:cubicBezTo>
                    <a:pt x="4202017" y="726364"/>
                    <a:pt x="4200151" y="722963"/>
                    <a:pt x="4201084" y="719617"/>
                  </a:cubicBezTo>
                  <a:cubicBezTo>
                    <a:pt x="4201249" y="718794"/>
                    <a:pt x="4201523" y="717971"/>
                    <a:pt x="4201742" y="717203"/>
                  </a:cubicBezTo>
                  <a:lnTo>
                    <a:pt x="4206460" y="717203"/>
                  </a:lnTo>
                  <a:cubicBezTo>
                    <a:pt x="4206734" y="720769"/>
                    <a:pt x="4206076" y="724444"/>
                    <a:pt x="4205856" y="728174"/>
                  </a:cubicBezTo>
                  <a:close/>
                  <a:moveTo>
                    <a:pt x="4214249" y="762128"/>
                  </a:moveTo>
                  <a:cubicBezTo>
                    <a:pt x="4212219" y="755381"/>
                    <a:pt x="4210025" y="748415"/>
                    <a:pt x="4208105" y="742600"/>
                  </a:cubicBezTo>
                  <a:lnTo>
                    <a:pt x="4212164" y="744356"/>
                  </a:lnTo>
                  <a:cubicBezTo>
                    <a:pt x="4212439" y="740242"/>
                    <a:pt x="4212822" y="736183"/>
                    <a:pt x="4213206" y="732123"/>
                  </a:cubicBezTo>
                  <a:lnTo>
                    <a:pt x="4215840" y="731136"/>
                  </a:lnTo>
                  <a:cubicBezTo>
                    <a:pt x="4215017" y="741503"/>
                    <a:pt x="4214194" y="751816"/>
                    <a:pt x="4214194" y="762183"/>
                  </a:cubicBezTo>
                  <a:close/>
                  <a:moveTo>
                    <a:pt x="4214633" y="719068"/>
                  </a:moveTo>
                  <a:cubicBezTo>
                    <a:pt x="4214688" y="718410"/>
                    <a:pt x="4214797" y="717752"/>
                    <a:pt x="4214852" y="717039"/>
                  </a:cubicBezTo>
                  <a:lnTo>
                    <a:pt x="4216114" y="717039"/>
                  </a:lnTo>
                  <a:cubicBezTo>
                    <a:pt x="4215620" y="717697"/>
                    <a:pt x="4215072" y="718355"/>
                    <a:pt x="4214633" y="719068"/>
                  </a:cubicBezTo>
                  <a:close/>
                  <a:moveTo>
                    <a:pt x="4209422" y="209593"/>
                  </a:moveTo>
                  <a:cubicBezTo>
                    <a:pt x="4211451" y="207728"/>
                    <a:pt x="4213591" y="205809"/>
                    <a:pt x="4215785" y="203998"/>
                  </a:cubicBezTo>
                  <a:cubicBezTo>
                    <a:pt x="4217046" y="202901"/>
                    <a:pt x="4218363" y="201914"/>
                    <a:pt x="4219734" y="200817"/>
                  </a:cubicBezTo>
                  <a:cubicBezTo>
                    <a:pt x="4220776" y="202024"/>
                    <a:pt x="4221764" y="203176"/>
                    <a:pt x="4222641" y="204382"/>
                  </a:cubicBezTo>
                  <a:cubicBezTo>
                    <a:pt x="4224671" y="206906"/>
                    <a:pt x="4226481" y="209484"/>
                    <a:pt x="4228017" y="212062"/>
                  </a:cubicBezTo>
                  <a:cubicBezTo>
                    <a:pt x="4231198" y="217218"/>
                    <a:pt x="4233886" y="222429"/>
                    <a:pt x="4236300" y="227640"/>
                  </a:cubicBezTo>
                  <a:cubicBezTo>
                    <a:pt x="4238878" y="232851"/>
                    <a:pt x="4240853" y="238172"/>
                    <a:pt x="4244473" y="243383"/>
                  </a:cubicBezTo>
                  <a:cubicBezTo>
                    <a:pt x="4244692" y="243657"/>
                    <a:pt x="4244912" y="243877"/>
                    <a:pt x="4245076" y="244151"/>
                  </a:cubicBezTo>
                  <a:cubicBezTo>
                    <a:pt x="4244857" y="244096"/>
                    <a:pt x="4244638" y="243986"/>
                    <a:pt x="4244418" y="243931"/>
                  </a:cubicBezTo>
                  <a:cubicBezTo>
                    <a:pt x="4238713" y="251062"/>
                    <a:pt x="4251055" y="259345"/>
                    <a:pt x="4261861" y="264227"/>
                  </a:cubicBezTo>
                  <a:cubicBezTo>
                    <a:pt x="4261093" y="265269"/>
                    <a:pt x="4260325" y="266257"/>
                    <a:pt x="4259557" y="267244"/>
                  </a:cubicBezTo>
                  <a:cubicBezTo>
                    <a:pt x="4259338" y="267244"/>
                    <a:pt x="4259064" y="267134"/>
                    <a:pt x="4258844" y="267079"/>
                  </a:cubicBezTo>
                  <a:cubicBezTo>
                    <a:pt x="4257857" y="266202"/>
                    <a:pt x="4256870" y="265269"/>
                    <a:pt x="4255718" y="264392"/>
                  </a:cubicBezTo>
                  <a:lnTo>
                    <a:pt x="4255718" y="264392"/>
                  </a:lnTo>
                  <a:cubicBezTo>
                    <a:pt x="4255718" y="264392"/>
                    <a:pt x="4255718" y="264392"/>
                    <a:pt x="4255718" y="264392"/>
                  </a:cubicBezTo>
                  <a:cubicBezTo>
                    <a:pt x="4253798" y="263514"/>
                    <a:pt x="4252536" y="262362"/>
                    <a:pt x="4251384" y="261210"/>
                  </a:cubicBezTo>
                  <a:cubicBezTo>
                    <a:pt x="4252317" y="262362"/>
                    <a:pt x="4253304" y="263569"/>
                    <a:pt x="4255224" y="264556"/>
                  </a:cubicBezTo>
                  <a:lnTo>
                    <a:pt x="4255224" y="264556"/>
                  </a:lnTo>
                  <a:cubicBezTo>
                    <a:pt x="4256047" y="265269"/>
                    <a:pt x="4256705" y="265982"/>
                    <a:pt x="4257363" y="266750"/>
                  </a:cubicBezTo>
                  <a:cubicBezTo>
                    <a:pt x="4255443" y="266257"/>
                    <a:pt x="4253579" y="265708"/>
                    <a:pt x="4251878" y="265050"/>
                  </a:cubicBezTo>
                  <a:cubicBezTo>
                    <a:pt x="4252207" y="267463"/>
                    <a:pt x="4253579" y="270041"/>
                    <a:pt x="4255718" y="272565"/>
                  </a:cubicBezTo>
                  <a:cubicBezTo>
                    <a:pt x="4254840" y="273772"/>
                    <a:pt x="4253908" y="274978"/>
                    <a:pt x="4253030" y="276130"/>
                  </a:cubicBezTo>
                  <a:cubicBezTo>
                    <a:pt x="4241182" y="253640"/>
                    <a:pt x="4226810" y="231425"/>
                    <a:pt x="4209477" y="209593"/>
                  </a:cubicBezTo>
                  <a:close/>
                  <a:moveTo>
                    <a:pt x="4243705" y="732069"/>
                  </a:moveTo>
                  <a:cubicBezTo>
                    <a:pt x="4243540" y="730149"/>
                    <a:pt x="4243376" y="728284"/>
                    <a:pt x="4243156" y="726364"/>
                  </a:cubicBezTo>
                  <a:cubicBezTo>
                    <a:pt x="4242937" y="724828"/>
                    <a:pt x="4242443" y="722634"/>
                    <a:pt x="4241785" y="720001"/>
                  </a:cubicBezTo>
                  <a:cubicBezTo>
                    <a:pt x="4242114" y="719836"/>
                    <a:pt x="4242443" y="719672"/>
                    <a:pt x="4242772" y="719507"/>
                  </a:cubicBezTo>
                  <a:cubicBezTo>
                    <a:pt x="4242882" y="720165"/>
                    <a:pt x="4243047" y="720824"/>
                    <a:pt x="4243047" y="721317"/>
                  </a:cubicBezTo>
                  <a:cubicBezTo>
                    <a:pt x="4243047" y="724334"/>
                    <a:pt x="4243650" y="727516"/>
                    <a:pt x="4246063" y="730259"/>
                  </a:cubicBezTo>
                  <a:cubicBezTo>
                    <a:pt x="4247654" y="732014"/>
                    <a:pt x="4249958" y="733550"/>
                    <a:pt x="4252701" y="734921"/>
                  </a:cubicBezTo>
                  <a:cubicBezTo>
                    <a:pt x="4249245" y="733934"/>
                    <a:pt x="4246118" y="733001"/>
                    <a:pt x="4243705" y="732014"/>
                  </a:cubicBezTo>
                  <a:close/>
                  <a:moveTo>
                    <a:pt x="4245460" y="739364"/>
                  </a:moveTo>
                  <a:cubicBezTo>
                    <a:pt x="4244967" y="739199"/>
                    <a:pt x="4244473" y="739035"/>
                    <a:pt x="4243979" y="738816"/>
                  </a:cubicBezTo>
                  <a:cubicBezTo>
                    <a:pt x="4243979" y="737664"/>
                    <a:pt x="4243979" y="736457"/>
                    <a:pt x="4243924" y="735305"/>
                  </a:cubicBezTo>
                  <a:cubicBezTo>
                    <a:pt x="4244308" y="736676"/>
                    <a:pt x="4244747" y="738048"/>
                    <a:pt x="4245460" y="739364"/>
                  </a:cubicBezTo>
                  <a:close/>
                  <a:moveTo>
                    <a:pt x="4242224" y="798550"/>
                  </a:moveTo>
                  <a:cubicBezTo>
                    <a:pt x="4234599" y="804804"/>
                    <a:pt x="4228730" y="811496"/>
                    <a:pt x="4225439" y="818736"/>
                  </a:cubicBezTo>
                  <a:cubicBezTo>
                    <a:pt x="4225164" y="816049"/>
                    <a:pt x="4224890" y="813361"/>
                    <a:pt x="4224561" y="810618"/>
                  </a:cubicBezTo>
                  <a:cubicBezTo>
                    <a:pt x="4224561" y="810618"/>
                    <a:pt x="4224561" y="810618"/>
                    <a:pt x="4224561" y="810618"/>
                  </a:cubicBezTo>
                  <a:cubicBezTo>
                    <a:pt x="4224561" y="810618"/>
                    <a:pt x="4224561" y="810563"/>
                    <a:pt x="4224561" y="810563"/>
                  </a:cubicBezTo>
                  <a:cubicBezTo>
                    <a:pt x="4224068" y="806669"/>
                    <a:pt x="4223519" y="802829"/>
                    <a:pt x="4222696" y="798989"/>
                  </a:cubicBezTo>
                  <a:cubicBezTo>
                    <a:pt x="4224781" y="795698"/>
                    <a:pt x="4227414" y="790213"/>
                    <a:pt x="4228072" y="788787"/>
                  </a:cubicBezTo>
                  <a:cubicBezTo>
                    <a:pt x="4238713" y="774635"/>
                    <a:pt x="4243156" y="759769"/>
                    <a:pt x="4243869" y="744959"/>
                  </a:cubicBezTo>
                  <a:cubicBezTo>
                    <a:pt x="4243869" y="744959"/>
                    <a:pt x="4243979" y="745014"/>
                    <a:pt x="4244034" y="745069"/>
                  </a:cubicBezTo>
                  <a:cubicBezTo>
                    <a:pt x="4248093" y="748524"/>
                    <a:pt x="4254182" y="750444"/>
                    <a:pt x="4256486" y="754284"/>
                  </a:cubicBezTo>
                  <a:cubicBezTo>
                    <a:pt x="4259996" y="760592"/>
                    <a:pt x="4256431" y="768162"/>
                    <a:pt x="4253359" y="774305"/>
                  </a:cubicBezTo>
                  <a:cubicBezTo>
                    <a:pt x="4251439" y="778255"/>
                    <a:pt x="4246831" y="788348"/>
                    <a:pt x="4242169" y="798550"/>
                  </a:cubicBezTo>
                  <a:close/>
                  <a:moveTo>
                    <a:pt x="4265701" y="783137"/>
                  </a:moveTo>
                  <a:cubicBezTo>
                    <a:pt x="4262629" y="784782"/>
                    <a:pt x="4259722" y="786538"/>
                    <a:pt x="4256870" y="788293"/>
                  </a:cubicBezTo>
                  <a:cubicBezTo>
                    <a:pt x="4262958" y="779078"/>
                    <a:pt x="4268169" y="770904"/>
                    <a:pt x="4270089" y="767394"/>
                  </a:cubicBezTo>
                  <a:cubicBezTo>
                    <a:pt x="4271899" y="763993"/>
                    <a:pt x="4273380" y="760537"/>
                    <a:pt x="4277385" y="757575"/>
                  </a:cubicBezTo>
                  <a:cubicBezTo>
                    <a:pt x="4280840" y="754833"/>
                    <a:pt x="4284241" y="752584"/>
                    <a:pt x="4289452" y="750444"/>
                  </a:cubicBezTo>
                  <a:cubicBezTo>
                    <a:pt x="4290111" y="750170"/>
                    <a:pt x="4290714" y="749896"/>
                    <a:pt x="4291317" y="749622"/>
                  </a:cubicBezTo>
                  <a:cubicBezTo>
                    <a:pt x="4298229" y="754503"/>
                    <a:pt x="4305030" y="759440"/>
                    <a:pt x="4311832" y="764377"/>
                  </a:cubicBezTo>
                  <a:cubicBezTo>
                    <a:pt x="4292140" y="771234"/>
                    <a:pt x="4272064" y="779791"/>
                    <a:pt x="4265701" y="783192"/>
                  </a:cubicBezTo>
                  <a:close/>
                  <a:moveTo>
                    <a:pt x="4334980" y="742381"/>
                  </a:moveTo>
                  <a:cubicBezTo>
                    <a:pt x="4330427" y="740022"/>
                    <a:pt x="4321048" y="735908"/>
                    <a:pt x="4309254" y="731246"/>
                  </a:cubicBezTo>
                  <a:cubicBezTo>
                    <a:pt x="4311668" y="728503"/>
                    <a:pt x="4313094" y="725596"/>
                    <a:pt x="4312929" y="723018"/>
                  </a:cubicBezTo>
                  <a:cubicBezTo>
                    <a:pt x="4308815" y="724938"/>
                    <a:pt x="4303495" y="725980"/>
                    <a:pt x="4297954" y="726857"/>
                  </a:cubicBezTo>
                  <a:cubicBezTo>
                    <a:pt x="4297790" y="726803"/>
                    <a:pt x="4297625" y="726748"/>
                    <a:pt x="4297516" y="726693"/>
                  </a:cubicBezTo>
                  <a:cubicBezTo>
                    <a:pt x="4300642" y="725377"/>
                    <a:pt x="4303440" y="724005"/>
                    <a:pt x="4305634" y="722908"/>
                  </a:cubicBezTo>
                  <a:cubicBezTo>
                    <a:pt x="4308870" y="721153"/>
                    <a:pt x="4312216" y="718794"/>
                    <a:pt x="4314410" y="716326"/>
                  </a:cubicBezTo>
                  <a:lnTo>
                    <a:pt x="4326423" y="716216"/>
                  </a:lnTo>
                  <a:cubicBezTo>
                    <a:pt x="4327136" y="717478"/>
                    <a:pt x="4327795" y="718739"/>
                    <a:pt x="4328508" y="720001"/>
                  </a:cubicBezTo>
                  <a:cubicBezTo>
                    <a:pt x="4331305" y="724938"/>
                    <a:pt x="4338875" y="736512"/>
                    <a:pt x="4347706" y="749457"/>
                  </a:cubicBezTo>
                  <a:cubicBezTo>
                    <a:pt x="4343647" y="747044"/>
                    <a:pt x="4339368" y="744685"/>
                    <a:pt x="4334980" y="742381"/>
                  </a:cubicBezTo>
                  <a:close/>
                  <a:moveTo>
                    <a:pt x="4394112" y="780614"/>
                  </a:moveTo>
                  <a:lnTo>
                    <a:pt x="4394112" y="780614"/>
                  </a:lnTo>
                  <a:cubicBezTo>
                    <a:pt x="4393728" y="784398"/>
                    <a:pt x="4393399" y="788238"/>
                    <a:pt x="4393070" y="792023"/>
                  </a:cubicBezTo>
                  <a:cubicBezTo>
                    <a:pt x="4388188" y="781820"/>
                    <a:pt x="4379686" y="772441"/>
                    <a:pt x="4368715" y="763719"/>
                  </a:cubicBezTo>
                  <a:cubicBezTo>
                    <a:pt x="4361913" y="749293"/>
                    <a:pt x="4355221" y="735140"/>
                    <a:pt x="4352369" y="729600"/>
                  </a:cubicBezTo>
                  <a:cubicBezTo>
                    <a:pt x="4350230" y="725431"/>
                    <a:pt x="4347926" y="720769"/>
                    <a:pt x="4346664" y="716106"/>
                  </a:cubicBezTo>
                  <a:lnTo>
                    <a:pt x="4370580" y="715942"/>
                  </a:lnTo>
                  <a:cubicBezTo>
                    <a:pt x="4374365" y="727406"/>
                    <a:pt x="4380179" y="738706"/>
                    <a:pt x="4388681" y="749676"/>
                  </a:cubicBezTo>
                  <a:cubicBezTo>
                    <a:pt x="4389614" y="751651"/>
                    <a:pt x="4393454" y="759385"/>
                    <a:pt x="4396526" y="763993"/>
                  </a:cubicBezTo>
                  <a:cubicBezTo>
                    <a:pt x="4395483" y="769533"/>
                    <a:pt x="4394770" y="775073"/>
                    <a:pt x="4394167" y="780614"/>
                  </a:cubicBezTo>
                  <a:close/>
                  <a:moveTo>
                    <a:pt x="4643638" y="331422"/>
                  </a:moveTo>
                  <a:cubicBezTo>
                    <a:pt x="4642870" y="331093"/>
                    <a:pt x="4642047" y="330819"/>
                    <a:pt x="4641280" y="330490"/>
                  </a:cubicBezTo>
                  <a:cubicBezTo>
                    <a:pt x="4641773" y="329612"/>
                    <a:pt x="4642212" y="328734"/>
                    <a:pt x="4642651" y="327857"/>
                  </a:cubicBezTo>
                  <a:cubicBezTo>
                    <a:pt x="4643474" y="328899"/>
                    <a:pt x="4644461" y="329996"/>
                    <a:pt x="4645503" y="331093"/>
                  </a:cubicBezTo>
                  <a:cubicBezTo>
                    <a:pt x="4644845" y="331203"/>
                    <a:pt x="4644242" y="331312"/>
                    <a:pt x="4643583" y="331422"/>
                  </a:cubicBezTo>
                  <a:close/>
                  <a:moveTo>
                    <a:pt x="4560591" y="399824"/>
                  </a:moveTo>
                  <a:cubicBezTo>
                    <a:pt x="4560591" y="399824"/>
                    <a:pt x="4560591" y="399659"/>
                    <a:pt x="4560591" y="399550"/>
                  </a:cubicBezTo>
                  <a:cubicBezTo>
                    <a:pt x="4564047" y="397630"/>
                    <a:pt x="4567009" y="395655"/>
                    <a:pt x="4568983" y="393351"/>
                  </a:cubicBezTo>
                  <a:cubicBezTo>
                    <a:pt x="4570519" y="391541"/>
                    <a:pt x="4571507" y="389566"/>
                    <a:pt x="4572165" y="387592"/>
                  </a:cubicBezTo>
                  <a:cubicBezTo>
                    <a:pt x="4572384" y="388250"/>
                    <a:pt x="4572659" y="388963"/>
                    <a:pt x="4572878" y="389621"/>
                  </a:cubicBezTo>
                  <a:cubicBezTo>
                    <a:pt x="4572659" y="391706"/>
                    <a:pt x="4572494" y="393790"/>
                    <a:pt x="4572329" y="395874"/>
                  </a:cubicBezTo>
                  <a:cubicBezTo>
                    <a:pt x="4569148" y="397191"/>
                    <a:pt x="4565034" y="398507"/>
                    <a:pt x="4560591" y="399824"/>
                  </a:cubicBezTo>
                  <a:close/>
                  <a:moveTo>
                    <a:pt x="4572055" y="400537"/>
                  </a:moveTo>
                  <a:cubicBezTo>
                    <a:pt x="4572055" y="402183"/>
                    <a:pt x="4571945" y="403828"/>
                    <a:pt x="4571945" y="405474"/>
                  </a:cubicBezTo>
                  <a:cubicBezTo>
                    <a:pt x="4571287" y="405748"/>
                    <a:pt x="4570684" y="405967"/>
                    <a:pt x="4569971" y="406242"/>
                  </a:cubicBezTo>
                  <a:cubicBezTo>
                    <a:pt x="4570903" y="404377"/>
                    <a:pt x="4571507" y="402457"/>
                    <a:pt x="4572055" y="400537"/>
                  </a:cubicBezTo>
                  <a:close/>
                  <a:moveTo>
                    <a:pt x="4438269" y="163462"/>
                  </a:moveTo>
                  <a:cubicBezTo>
                    <a:pt x="4438269" y="164120"/>
                    <a:pt x="4438269" y="164833"/>
                    <a:pt x="4438324" y="165546"/>
                  </a:cubicBezTo>
                  <a:cubicBezTo>
                    <a:pt x="4438598" y="167357"/>
                    <a:pt x="4439201" y="169276"/>
                    <a:pt x="4440133" y="171251"/>
                  </a:cubicBezTo>
                  <a:cubicBezTo>
                    <a:pt x="4437885" y="169605"/>
                    <a:pt x="4435745" y="168015"/>
                    <a:pt x="4433826" y="166369"/>
                  </a:cubicBezTo>
                  <a:cubicBezTo>
                    <a:pt x="4433935" y="165601"/>
                    <a:pt x="4434045" y="164888"/>
                    <a:pt x="4434264" y="164120"/>
                  </a:cubicBezTo>
                  <a:cubicBezTo>
                    <a:pt x="4434648" y="162530"/>
                    <a:pt x="4435306" y="160994"/>
                    <a:pt x="4436019" y="159403"/>
                  </a:cubicBezTo>
                  <a:cubicBezTo>
                    <a:pt x="4436787" y="160774"/>
                    <a:pt x="4437556" y="162146"/>
                    <a:pt x="4438269" y="163517"/>
                  </a:cubicBezTo>
                  <a:close/>
                  <a:moveTo>
                    <a:pt x="4521206" y="160884"/>
                  </a:moveTo>
                  <a:cubicBezTo>
                    <a:pt x="4521042" y="161323"/>
                    <a:pt x="4520932" y="161707"/>
                    <a:pt x="4520822" y="162146"/>
                  </a:cubicBezTo>
                  <a:cubicBezTo>
                    <a:pt x="4520658" y="162639"/>
                    <a:pt x="4520329" y="163133"/>
                    <a:pt x="4520164" y="163627"/>
                  </a:cubicBezTo>
                  <a:cubicBezTo>
                    <a:pt x="4518519" y="164943"/>
                    <a:pt x="4516873" y="166260"/>
                    <a:pt x="4515008" y="167576"/>
                  </a:cubicBezTo>
                  <a:cubicBezTo>
                    <a:pt x="4513746" y="167960"/>
                    <a:pt x="4512485" y="168234"/>
                    <a:pt x="4511223" y="168563"/>
                  </a:cubicBezTo>
                  <a:cubicBezTo>
                    <a:pt x="4511388" y="168234"/>
                    <a:pt x="4511497" y="167905"/>
                    <a:pt x="4511607" y="167521"/>
                  </a:cubicBezTo>
                  <a:cubicBezTo>
                    <a:pt x="4515008" y="165492"/>
                    <a:pt x="4518025" y="162968"/>
                    <a:pt x="4520548" y="160390"/>
                  </a:cubicBezTo>
                  <a:cubicBezTo>
                    <a:pt x="4520767" y="160555"/>
                    <a:pt x="4520987" y="160719"/>
                    <a:pt x="4521206" y="160884"/>
                  </a:cubicBezTo>
                  <a:close/>
                  <a:moveTo>
                    <a:pt x="4524113" y="163188"/>
                  </a:moveTo>
                  <a:cubicBezTo>
                    <a:pt x="4525430" y="164230"/>
                    <a:pt x="4526692" y="165272"/>
                    <a:pt x="4527953" y="166314"/>
                  </a:cubicBezTo>
                  <a:cubicBezTo>
                    <a:pt x="4526747" y="167686"/>
                    <a:pt x="4525595" y="169057"/>
                    <a:pt x="4524388" y="170428"/>
                  </a:cubicBezTo>
                  <a:cubicBezTo>
                    <a:pt x="4523565" y="169002"/>
                    <a:pt x="4522578" y="167686"/>
                    <a:pt x="4521426" y="166479"/>
                  </a:cubicBezTo>
                  <a:cubicBezTo>
                    <a:pt x="4521865" y="165711"/>
                    <a:pt x="4522249" y="164943"/>
                    <a:pt x="4522688" y="164175"/>
                  </a:cubicBezTo>
                  <a:cubicBezTo>
                    <a:pt x="4523181" y="163846"/>
                    <a:pt x="4523620" y="163517"/>
                    <a:pt x="4524113" y="163188"/>
                  </a:cubicBezTo>
                  <a:close/>
                  <a:moveTo>
                    <a:pt x="4681871" y="279421"/>
                  </a:moveTo>
                  <a:lnTo>
                    <a:pt x="4681871" y="279312"/>
                  </a:lnTo>
                  <a:cubicBezTo>
                    <a:pt x="4682474" y="279531"/>
                    <a:pt x="4683023" y="279750"/>
                    <a:pt x="4683516" y="279970"/>
                  </a:cubicBezTo>
                  <a:cubicBezTo>
                    <a:pt x="4682255" y="281615"/>
                    <a:pt x="4681158" y="283261"/>
                    <a:pt x="4680335" y="285016"/>
                  </a:cubicBezTo>
                  <a:cubicBezTo>
                    <a:pt x="4679896" y="284358"/>
                    <a:pt x="4679457" y="283700"/>
                    <a:pt x="4679019" y="282987"/>
                  </a:cubicBezTo>
                  <a:cubicBezTo>
                    <a:pt x="4679896" y="281780"/>
                    <a:pt x="4680829" y="280573"/>
                    <a:pt x="4681816" y="279366"/>
                  </a:cubicBezTo>
                  <a:close/>
                  <a:moveTo>
                    <a:pt x="4678964" y="279037"/>
                  </a:moveTo>
                  <a:cubicBezTo>
                    <a:pt x="4678525" y="279641"/>
                    <a:pt x="4678141" y="280299"/>
                    <a:pt x="4677702" y="280902"/>
                  </a:cubicBezTo>
                  <a:cubicBezTo>
                    <a:pt x="4677318" y="280299"/>
                    <a:pt x="4676879" y="279696"/>
                    <a:pt x="4676495" y="279037"/>
                  </a:cubicBezTo>
                  <a:cubicBezTo>
                    <a:pt x="4678799" y="276459"/>
                    <a:pt x="4681158" y="273936"/>
                    <a:pt x="4683626" y="271468"/>
                  </a:cubicBezTo>
                  <a:cubicBezTo>
                    <a:pt x="4684010" y="271523"/>
                    <a:pt x="4684394" y="271632"/>
                    <a:pt x="4684833" y="271687"/>
                  </a:cubicBezTo>
                  <a:cubicBezTo>
                    <a:pt x="4682804" y="274101"/>
                    <a:pt x="4680719" y="276569"/>
                    <a:pt x="4678909" y="279037"/>
                  </a:cubicBezTo>
                  <a:close/>
                  <a:moveTo>
                    <a:pt x="4681981" y="279257"/>
                  </a:moveTo>
                  <a:lnTo>
                    <a:pt x="4688069" y="272290"/>
                  </a:lnTo>
                  <a:cubicBezTo>
                    <a:pt x="4688782" y="272400"/>
                    <a:pt x="4689495" y="272565"/>
                    <a:pt x="4690209" y="272674"/>
                  </a:cubicBezTo>
                  <a:cubicBezTo>
                    <a:pt x="4687740" y="275088"/>
                    <a:pt x="4685491" y="277447"/>
                    <a:pt x="4683626" y="279805"/>
                  </a:cubicBezTo>
                  <a:cubicBezTo>
                    <a:pt x="4683078" y="279641"/>
                    <a:pt x="4682529" y="279421"/>
                    <a:pt x="4681981" y="279257"/>
                  </a:cubicBezTo>
                  <a:close/>
                  <a:moveTo>
                    <a:pt x="4687192" y="268890"/>
                  </a:moveTo>
                  <a:cubicBezTo>
                    <a:pt x="4686588" y="269658"/>
                    <a:pt x="4685930" y="270371"/>
                    <a:pt x="4685272" y="271139"/>
                  </a:cubicBezTo>
                  <a:cubicBezTo>
                    <a:pt x="4684833" y="271139"/>
                    <a:pt x="4684394" y="271084"/>
                    <a:pt x="4684010" y="271029"/>
                  </a:cubicBezTo>
                  <a:cubicBezTo>
                    <a:pt x="4685875" y="269164"/>
                    <a:pt x="4687795" y="267299"/>
                    <a:pt x="4689715" y="265489"/>
                  </a:cubicBezTo>
                  <a:cubicBezTo>
                    <a:pt x="4688892" y="266586"/>
                    <a:pt x="4688069" y="267738"/>
                    <a:pt x="4687192" y="268890"/>
                  </a:cubicBezTo>
                  <a:close/>
                  <a:moveTo>
                    <a:pt x="4688398" y="226543"/>
                  </a:moveTo>
                  <a:cubicBezTo>
                    <a:pt x="4675837" y="234716"/>
                    <a:pt x="4665525" y="243218"/>
                    <a:pt x="4656584" y="251940"/>
                  </a:cubicBezTo>
                  <a:cubicBezTo>
                    <a:pt x="4654170" y="249033"/>
                    <a:pt x="4651592" y="246126"/>
                    <a:pt x="4649014" y="243218"/>
                  </a:cubicBezTo>
                  <a:cubicBezTo>
                    <a:pt x="4653238" y="241573"/>
                    <a:pt x="4657571" y="239982"/>
                    <a:pt x="4662014" y="238446"/>
                  </a:cubicBezTo>
                  <a:cubicBezTo>
                    <a:pt x="4657352" y="239763"/>
                    <a:pt x="4652909" y="241189"/>
                    <a:pt x="4648520" y="242615"/>
                  </a:cubicBezTo>
                  <a:cubicBezTo>
                    <a:pt x="4647259" y="241189"/>
                    <a:pt x="4646052" y="239708"/>
                    <a:pt x="4644736" y="238282"/>
                  </a:cubicBezTo>
                  <a:cubicBezTo>
                    <a:pt x="4646271" y="236691"/>
                    <a:pt x="4647972" y="235155"/>
                    <a:pt x="4650001" y="233729"/>
                  </a:cubicBezTo>
                  <a:cubicBezTo>
                    <a:pt x="4657132" y="228902"/>
                    <a:pt x="4667444" y="227256"/>
                    <a:pt x="4676605" y="223197"/>
                  </a:cubicBezTo>
                  <a:cubicBezTo>
                    <a:pt x="4679183" y="222100"/>
                    <a:pt x="4682420" y="220783"/>
                    <a:pt x="4685327" y="219248"/>
                  </a:cubicBezTo>
                  <a:cubicBezTo>
                    <a:pt x="4687521" y="220893"/>
                    <a:pt x="4689605" y="222594"/>
                    <a:pt x="4691799" y="224239"/>
                  </a:cubicBezTo>
                  <a:cubicBezTo>
                    <a:pt x="4690647" y="225007"/>
                    <a:pt x="4689550" y="225775"/>
                    <a:pt x="4688398" y="226488"/>
                  </a:cubicBezTo>
                  <a:close/>
                  <a:moveTo>
                    <a:pt x="4425598" y="235319"/>
                  </a:moveTo>
                  <a:cubicBezTo>
                    <a:pt x="4425598" y="235319"/>
                    <a:pt x="4425433" y="235484"/>
                    <a:pt x="4425323" y="235594"/>
                  </a:cubicBezTo>
                  <a:cubicBezTo>
                    <a:pt x="4425323" y="235594"/>
                    <a:pt x="4425323" y="235594"/>
                    <a:pt x="4425323" y="235594"/>
                  </a:cubicBezTo>
                  <a:cubicBezTo>
                    <a:pt x="4425323" y="235484"/>
                    <a:pt x="4425214" y="235319"/>
                    <a:pt x="4425159" y="235210"/>
                  </a:cubicBezTo>
                  <a:cubicBezTo>
                    <a:pt x="4425323" y="235210"/>
                    <a:pt x="4425433" y="235319"/>
                    <a:pt x="4425598" y="235319"/>
                  </a:cubicBezTo>
                  <a:close/>
                  <a:moveTo>
                    <a:pt x="4440956" y="251611"/>
                  </a:moveTo>
                  <a:cubicBezTo>
                    <a:pt x="4443315" y="249965"/>
                    <a:pt x="4446058" y="248759"/>
                    <a:pt x="4449020" y="247661"/>
                  </a:cubicBezTo>
                  <a:cubicBezTo>
                    <a:pt x="4453573" y="250678"/>
                    <a:pt x="4458070" y="253695"/>
                    <a:pt x="4462404" y="256767"/>
                  </a:cubicBezTo>
                  <a:cubicBezTo>
                    <a:pt x="4454560" y="263075"/>
                    <a:pt x="4447539" y="269493"/>
                    <a:pt x="4441395" y="276130"/>
                  </a:cubicBezTo>
                  <a:cubicBezTo>
                    <a:pt x="4441231" y="275691"/>
                    <a:pt x="4441066" y="275198"/>
                    <a:pt x="4440901" y="274759"/>
                  </a:cubicBezTo>
                  <a:cubicBezTo>
                    <a:pt x="4438927" y="268999"/>
                    <a:pt x="4436678" y="263295"/>
                    <a:pt x="4434429" y="257535"/>
                  </a:cubicBezTo>
                  <a:cubicBezTo>
                    <a:pt x="4436239" y="255451"/>
                    <a:pt x="4438378" y="253476"/>
                    <a:pt x="4440956" y="251666"/>
                  </a:cubicBezTo>
                  <a:close/>
                  <a:moveTo>
                    <a:pt x="4560646" y="242944"/>
                  </a:moveTo>
                  <a:cubicBezTo>
                    <a:pt x="4560646" y="244590"/>
                    <a:pt x="4560646" y="246071"/>
                    <a:pt x="4560756" y="247223"/>
                  </a:cubicBezTo>
                  <a:cubicBezTo>
                    <a:pt x="4560975" y="249910"/>
                    <a:pt x="4561249" y="252653"/>
                    <a:pt x="4561633" y="255396"/>
                  </a:cubicBezTo>
                  <a:cubicBezTo>
                    <a:pt x="4558506" y="256932"/>
                    <a:pt x="4554337" y="258467"/>
                    <a:pt x="4549785" y="260058"/>
                  </a:cubicBezTo>
                  <a:cubicBezTo>
                    <a:pt x="4553295" y="257864"/>
                    <a:pt x="4556093" y="255560"/>
                    <a:pt x="4557793" y="252982"/>
                  </a:cubicBezTo>
                  <a:cubicBezTo>
                    <a:pt x="4559713" y="249965"/>
                    <a:pt x="4560207" y="246729"/>
                    <a:pt x="4559933" y="243493"/>
                  </a:cubicBezTo>
                  <a:cubicBezTo>
                    <a:pt x="4560152" y="243328"/>
                    <a:pt x="4560426" y="243163"/>
                    <a:pt x="4560646" y="242999"/>
                  </a:cubicBezTo>
                  <a:close/>
                  <a:moveTo>
                    <a:pt x="4569258" y="288637"/>
                  </a:moveTo>
                  <a:cubicBezTo>
                    <a:pt x="4568983" y="289075"/>
                    <a:pt x="4568654" y="289514"/>
                    <a:pt x="4568380" y="290008"/>
                  </a:cubicBezTo>
                  <a:cubicBezTo>
                    <a:pt x="4568545" y="289624"/>
                    <a:pt x="4568709" y="289240"/>
                    <a:pt x="4568874" y="288911"/>
                  </a:cubicBezTo>
                  <a:cubicBezTo>
                    <a:pt x="4568983" y="288856"/>
                    <a:pt x="4569148" y="288746"/>
                    <a:pt x="4569258" y="288692"/>
                  </a:cubicBezTo>
                  <a:close/>
                  <a:moveTo>
                    <a:pt x="4559494" y="278434"/>
                  </a:moveTo>
                  <a:cubicBezTo>
                    <a:pt x="4559494" y="278434"/>
                    <a:pt x="4559384" y="278763"/>
                    <a:pt x="4559329" y="278928"/>
                  </a:cubicBezTo>
                  <a:cubicBezTo>
                    <a:pt x="4559055" y="279805"/>
                    <a:pt x="4558671" y="280683"/>
                    <a:pt x="4558397" y="281561"/>
                  </a:cubicBezTo>
                  <a:cubicBezTo>
                    <a:pt x="4557245" y="281670"/>
                    <a:pt x="4556038" y="281835"/>
                    <a:pt x="4554831" y="281945"/>
                  </a:cubicBezTo>
                  <a:cubicBezTo>
                    <a:pt x="4556258" y="280738"/>
                    <a:pt x="4557903" y="279586"/>
                    <a:pt x="4559494" y="278434"/>
                  </a:cubicBezTo>
                  <a:close/>
                  <a:moveTo>
                    <a:pt x="4563224" y="279147"/>
                  </a:moveTo>
                  <a:cubicBezTo>
                    <a:pt x="4563882" y="277337"/>
                    <a:pt x="4564486" y="275527"/>
                    <a:pt x="4565089" y="273772"/>
                  </a:cubicBezTo>
                  <a:cubicBezTo>
                    <a:pt x="4565089" y="273772"/>
                    <a:pt x="4565144" y="273772"/>
                    <a:pt x="4565144" y="273717"/>
                  </a:cubicBezTo>
                  <a:cubicBezTo>
                    <a:pt x="4565582" y="275362"/>
                    <a:pt x="4566131" y="277008"/>
                    <a:pt x="4566625" y="278653"/>
                  </a:cubicBezTo>
                  <a:cubicBezTo>
                    <a:pt x="4565308" y="279366"/>
                    <a:pt x="4563992" y="280080"/>
                    <a:pt x="4562620" y="280793"/>
                  </a:cubicBezTo>
                  <a:cubicBezTo>
                    <a:pt x="4562785" y="280244"/>
                    <a:pt x="4563004" y="279750"/>
                    <a:pt x="4563169" y="279202"/>
                  </a:cubicBezTo>
                  <a:close/>
                  <a:moveTo>
                    <a:pt x="4595093" y="232028"/>
                  </a:moveTo>
                  <a:cubicBezTo>
                    <a:pt x="4594984" y="231535"/>
                    <a:pt x="4594819" y="231041"/>
                    <a:pt x="4594709" y="230547"/>
                  </a:cubicBezTo>
                  <a:cubicBezTo>
                    <a:pt x="4595039" y="230931"/>
                    <a:pt x="4595313" y="231315"/>
                    <a:pt x="4595642" y="231644"/>
                  </a:cubicBezTo>
                  <a:cubicBezTo>
                    <a:pt x="4595477" y="231754"/>
                    <a:pt x="4595313" y="231919"/>
                    <a:pt x="4595093" y="232028"/>
                  </a:cubicBezTo>
                  <a:close/>
                  <a:moveTo>
                    <a:pt x="4550662" y="298510"/>
                  </a:moveTo>
                  <a:cubicBezTo>
                    <a:pt x="4550662" y="298510"/>
                    <a:pt x="4550553" y="298126"/>
                    <a:pt x="4550498" y="297907"/>
                  </a:cubicBezTo>
                  <a:cubicBezTo>
                    <a:pt x="4550992" y="297742"/>
                    <a:pt x="4551430" y="297578"/>
                    <a:pt x="4551924" y="297413"/>
                  </a:cubicBezTo>
                  <a:cubicBezTo>
                    <a:pt x="4551760" y="297742"/>
                    <a:pt x="4551650" y="298071"/>
                    <a:pt x="4551485" y="298400"/>
                  </a:cubicBezTo>
                  <a:cubicBezTo>
                    <a:pt x="4551211" y="298400"/>
                    <a:pt x="4550937" y="298455"/>
                    <a:pt x="4550717" y="298510"/>
                  </a:cubicBezTo>
                  <a:close/>
                  <a:moveTo>
                    <a:pt x="4550278" y="297194"/>
                  </a:moveTo>
                  <a:cubicBezTo>
                    <a:pt x="4550278" y="297194"/>
                    <a:pt x="4550278" y="297029"/>
                    <a:pt x="4550224" y="296974"/>
                  </a:cubicBezTo>
                  <a:cubicBezTo>
                    <a:pt x="4550443" y="296865"/>
                    <a:pt x="4550717" y="296755"/>
                    <a:pt x="4550937" y="296645"/>
                  </a:cubicBezTo>
                  <a:cubicBezTo>
                    <a:pt x="4551595" y="296316"/>
                    <a:pt x="4552198" y="295932"/>
                    <a:pt x="4552802" y="295548"/>
                  </a:cubicBezTo>
                  <a:cubicBezTo>
                    <a:pt x="4552692" y="295767"/>
                    <a:pt x="4552582" y="296042"/>
                    <a:pt x="4552473" y="296261"/>
                  </a:cubicBezTo>
                  <a:cubicBezTo>
                    <a:pt x="4551760" y="296590"/>
                    <a:pt x="4551046" y="296865"/>
                    <a:pt x="4550278" y="297139"/>
                  </a:cubicBezTo>
                  <a:close/>
                  <a:moveTo>
                    <a:pt x="4558561" y="291050"/>
                  </a:moveTo>
                  <a:cubicBezTo>
                    <a:pt x="4561962" y="287759"/>
                    <a:pt x="4564376" y="284139"/>
                    <a:pt x="4565144" y="281067"/>
                  </a:cubicBezTo>
                  <a:cubicBezTo>
                    <a:pt x="4565802" y="280738"/>
                    <a:pt x="4566405" y="280409"/>
                    <a:pt x="4567063" y="280080"/>
                  </a:cubicBezTo>
                  <a:cubicBezTo>
                    <a:pt x="4567338" y="281012"/>
                    <a:pt x="4567557" y="281890"/>
                    <a:pt x="4567886" y="282822"/>
                  </a:cubicBezTo>
                  <a:cubicBezTo>
                    <a:pt x="4566625" y="285016"/>
                    <a:pt x="4565528" y="287265"/>
                    <a:pt x="4564486" y="289459"/>
                  </a:cubicBezTo>
                  <a:cubicBezTo>
                    <a:pt x="4562236" y="290995"/>
                    <a:pt x="4559768" y="292476"/>
                    <a:pt x="4557135" y="293903"/>
                  </a:cubicBezTo>
                  <a:cubicBezTo>
                    <a:pt x="4557629" y="292915"/>
                    <a:pt x="4558122" y="291983"/>
                    <a:pt x="4558506" y="290995"/>
                  </a:cubicBezTo>
                  <a:close/>
                  <a:moveTo>
                    <a:pt x="4596410" y="236800"/>
                  </a:moveTo>
                  <a:cubicBezTo>
                    <a:pt x="4596190" y="236087"/>
                    <a:pt x="4596026" y="235374"/>
                    <a:pt x="4595861" y="234661"/>
                  </a:cubicBezTo>
                  <a:cubicBezTo>
                    <a:pt x="4596300" y="234332"/>
                    <a:pt x="4596849" y="234003"/>
                    <a:pt x="4597288" y="233674"/>
                  </a:cubicBezTo>
                  <a:cubicBezTo>
                    <a:pt x="4599207" y="235978"/>
                    <a:pt x="4601072" y="238336"/>
                    <a:pt x="4602937" y="240640"/>
                  </a:cubicBezTo>
                  <a:cubicBezTo>
                    <a:pt x="4601621" y="242450"/>
                    <a:pt x="4600304" y="244206"/>
                    <a:pt x="4598988" y="245961"/>
                  </a:cubicBezTo>
                  <a:cubicBezTo>
                    <a:pt x="4598110" y="242889"/>
                    <a:pt x="4597233" y="239817"/>
                    <a:pt x="4596410" y="236746"/>
                  </a:cubicBezTo>
                  <a:close/>
                  <a:moveTo>
                    <a:pt x="4609904" y="249691"/>
                  </a:moveTo>
                  <a:cubicBezTo>
                    <a:pt x="4609904" y="249691"/>
                    <a:pt x="4610123" y="249965"/>
                    <a:pt x="4610233" y="250130"/>
                  </a:cubicBezTo>
                  <a:cubicBezTo>
                    <a:pt x="4610013" y="250294"/>
                    <a:pt x="4609739" y="250459"/>
                    <a:pt x="4609520" y="250624"/>
                  </a:cubicBezTo>
                  <a:cubicBezTo>
                    <a:pt x="4609684" y="250349"/>
                    <a:pt x="4609794" y="250020"/>
                    <a:pt x="4609959" y="249691"/>
                  </a:cubicBezTo>
                  <a:close/>
                  <a:moveTo>
                    <a:pt x="4634368" y="217712"/>
                  </a:moveTo>
                  <a:cubicBezTo>
                    <a:pt x="4634368" y="217712"/>
                    <a:pt x="4634094" y="217437"/>
                    <a:pt x="4633984" y="217273"/>
                  </a:cubicBezTo>
                  <a:cubicBezTo>
                    <a:pt x="4634203" y="217328"/>
                    <a:pt x="4634423" y="217437"/>
                    <a:pt x="4634642" y="217492"/>
                  </a:cubicBezTo>
                  <a:cubicBezTo>
                    <a:pt x="4634533" y="217547"/>
                    <a:pt x="4634478" y="217657"/>
                    <a:pt x="4634368" y="217766"/>
                  </a:cubicBezTo>
                  <a:close/>
                  <a:moveTo>
                    <a:pt x="4607381" y="255121"/>
                  </a:moveTo>
                  <a:cubicBezTo>
                    <a:pt x="4608807" y="254134"/>
                    <a:pt x="4610233" y="253147"/>
                    <a:pt x="4611659" y="252159"/>
                  </a:cubicBezTo>
                  <a:cubicBezTo>
                    <a:pt x="4612701" y="253585"/>
                    <a:pt x="4613798" y="255067"/>
                    <a:pt x="4614841" y="256493"/>
                  </a:cubicBezTo>
                  <a:cubicBezTo>
                    <a:pt x="4611111" y="258358"/>
                    <a:pt x="4607545" y="260278"/>
                    <a:pt x="4604089" y="262252"/>
                  </a:cubicBezTo>
                  <a:cubicBezTo>
                    <a:pt x="4605186" y="259839"/>
                    <a:pt x="4606283" y="257480"/>
                    <a:pt x="4607381" y="255067"/>
                  </a:cubicBezTo>
                  <a:close/>
                  <a:moveTo>
                    <a:pt x="4559165" y="304270"/>
                  </a:moveTo>
                  <a:cubicBezTo>
                    <a:pt x="4557793" y="305367"/>
                    <a:pt x="4556367" y="306409"/>
                    <a:pt x="4554941" y="307451"/>
                  </a:cubicBezTo>
                  <a:cubicBezTo>
                    <a:pt x="4554557" y="306848"/>
                    <a:pt x="4554228" y="306190"/>
                    <a:pt x="4553899" y="305531"/>
                  </a:cubicBezTo>
                  <a:cubicBezTo>
                    <a:pt x="4557629" y="302240"/>
                    <a:pt x="4560481" y="298839"/>
                    <a:pt x="4561962" y="295987"/>
                  </a:cubicBezTo>
                  <a:cubicBezTo>
                    <a:pt x="4559823" y="296700"/>
                    <a:pt x="4557574" y="297249"/>
                    <a:pt x="4555215" y="297742"/>
                  </a:cubicBezTo>
                  <a:cubicBezTo>
                    <a:pt x="4555599" y="297029"/>
                    <a:pt x="4556038" y="296371"/>
                    <a:pt x="4556367" y="295658"/>
                  </a:cubicBezTo>
                  <a:cubicBezTo>
                    <a:pt x="4558945" y="294506"/>
                    <a:pt x="4561359" y="293299"/>
                    <a:pt x="4563553" y="292038"/>
                  </a:cubicBezTo>
                  <a:cubicBezTo>
                    <a:pt x="4562511" y="294890"/>
                    <a:pt x="4561633" y="297742"/>
                    <a:pt x="4560865" y="300540"/>
                  </a:cubicBezTo>
                  <a:lnTo>
                    <a:pt x="4560372" y="302295"/>
                  </a:lnTo>
                  <a:cubicBezTo>
                    <a:pt x="4559988" y="302898"/>
                    <a:pt x="4559549" y="303557"/>
                    <a:pt x="4559165" y="304215"/>
                  </a:cubicBezTo>
                  <a:close/>
                  <a:moveTo>
                    <a:pt x="4580393" y="334549"/>
                  </a:moveTo>
                  <a:cubicBezTo>
                    <a:pt x="4579021" y="333013"/>
                    <a:pt x="4577486" y="331422"/>
                    <a:pt x="4576059" y="329886"/>
                  </a:cubicBezTo>
                  <a:cubicBezTo>
                    <a:pt x="4576882" y="327473"/>
                    <a:pt x="4577650" y="325059"/>
                    <a:pt x="4578583" y="322646"/>
                  </a:cubicBezTo>
                  <a:cubicBezTo>
                    <a:pt x="4579789" y="319135"/>
                    <a:pt x="4581106" y="315679"/>
                    <a:pt x="4582477" y="312169"/>
                  </a:cubicBezTo>
                  <a:cubicBezTo>
                    <a:pt x="4585823" y="317270"/>
                    <a:pt x="4589608" y="322262"/>
                    <a:pt x="4593942" y="327198"/>
                  </a:cubicBezTo>
                  <a:cubicBezTo>
                    <a:pt x="4591528" y="332025"/>
                    <a:pt x="4589224" y="337236"/>
                    <a:pt x="4587085" y="342447"/>
                  </a:cubicBezTo>
                  <a:cubicBezTo>
                    <a:pt x="4584946" y="339814"/>
                    <a:pt x="4582751" y="337127"/>
                    <a:pt x="4580393" y="334494"/>
                  </a:cubicBezTo>
                  <a:close/>
                  <a:moveTo>
                    <a:pt x="4616321" y="258467"/>
                  </a:moveTo>
                  <a:cubicBezTo>
                    <a:pt x="4615938" y="261375"/>
                    <a:pt x="4615499" y="264776"/>
                    <a:pt x="4615060" y="268396"/>
                  </a:cubicBezTo>
                  <a:cubicBezTo>
                    <a:pt x="4611988" y="269493"/>
                    <a:pt x="4609081" y="270645"/>
                    <a:pt x="4606283" y="271852"/>
                  </a:cubicBezTo>
                  <a:cubicBezTo>
                    <a:pt x="4605625" y="269493"/>
                    <a:pt x="4605022" y="267189"/>
                    <a:pt x="4604363" y="264830"/>
                  </a:cubicBezTo>
                  <a:cubicBezTo>
                    <a:pt x="4608093" y="262581"/>
                    <a:pt x="4611988" y="260332"/>
                    <a:pt x="4616102" y="258193"/>
                  </a:cubicBezTo>
                  <a:cubicBezTo>
                    <a:pt x="4616157" y="258303"/>
                    <a:pt x="4616267" y="258413"/>
                    <a:pt x="4616321" y="258522"/>
                  </a:cubicBezTo>
                  <a:close/>
                  <a:moveTo>
                    <a:pt x="4615005" y="268944"/>
                  </a:moveTo>
                  <a:cubicBezTo>
                    <a:pt x="4614073" y="277117"/>
                    <a:pt x="4613085" y="286552"/>
                    <a:pt x="4612317" y="295822"/>
                  </a:cubicBezTo>
                  <a:cubicBezTo>
                    <a:pt x="4610672" y="288198"/>
                    <a:pt x="4608697" y="280573"/>
                    <a:pt x="4606613" y="273004"/>
                  </a:cubicBezTo>
                  <a:cubicBezTo>
                    <a:pt x="4609300" y="271577"/>
                    <a:pt x="4612043" y="270261"/>
                    <a:pt x="4615060" y="268944"/>
                  </a:cubicBezTo>
                  <a:close/>
                  <a:moveTo>
                    <a:pt x="4631187" y="282329"/>
                  </a:moveTo>
                  <a:cubicBezTo>
                    <a:pt x="4630638" y="283151"/>
                    <a:pt x="4630035" y="283974"/>
                    <a:pt x="4629431" y="284797"/>
                  </a:cubicBezTo>
                  <a:cubicBezTo>
                    <a:pt x="4627018" y="288308"/>
                    <a:pt x="4625043" y="291818"/>
                    <a:pt x="4623178" y="295329"/>
                  </a:cubicBezTo>
                  <a:cubicBezTo>
                    <a:pt x="4625043" y="289185"/>
                    <a:pt x="4626908" y="283096"/>
                    <a:pt x="4628499" y="277666"/>
                  </a:cubicBezTo>
                  <a:cubicBezTo>
                    <a:pt x="4629376" y="279202"/>
                    <a:pt x="4630309" y="280793"/>
                    <a:pt x="4631132" y="282329"/>
                  </a:cubicBezTo>
                  <a:close/>
                  <a:moveTo>
                    <a:pt x="4641334" y="147061"/>
                  </a:moveTo>
                  <a:cubicBezTo>
                    <a:pt x="4641005" y="146732"/>
                    <a:pt x="4640622" y="146458"/>
                    <a:pt x="4640292" y="146128"/>
                  </a:cubicBezTo>
                  <a:cubicBezTo>
                    <a:pt x="4640183" y="146019"/>
                    <a:pt x="4640128" y="145909"/>
                    <a:pt x="4640073" y="145745"/>
                  </a:cubicBezTo>
                  <a:cubicBezTo>
                    <a:pt x="4640731" y="145086"/>
                    <a:pt x="4641334" y="144428"/>
                    <a:pt x="4641993" y="143715"/>
                  </a:cubicBezTo>
                  <a:cubicBezTo>
                    <a:pt x="4641773" y="144538"/>
                    <a:pt x="4641444" y="145306"/>
                    <a:pt x="4641334" y="146128"/>
                  </a:cubicBezTo>
                  <a:cubicBezTo>
                    <a:pt x="4641334" y="146403"/>
                    <a:pt x="4641334" y="146732"/>
                    <a:pt x="4641334" y="147061"/>
                  </a:cubicBezTo>
                  <a:close/>
                  <a:moveTo>
                    <a:pt x="4630309" y="165382"/>
                  </a:moveTo>
                  <a:cubicBezTo>
                    <a:pt x="4630583" y="166808"/>
                    <a:pt x="4631132" y="168125"/>
                    <a:pt x="4631790" y="169386"/>
                  </a:cubicBezTo>
                  <a:cubicBezTo>
                    <a:pt x="4628389" y="167686"/>
                    <a:pt x="4625427" y="165930"/>
                    <a:pt x="4622739" y="164065"/>
                  </a:cubicBezTo>
                  <a:cubicBezTo>
                    <a:pt x="4625427" y="161213"/>
                    <a:pt x="4628115" y="158361"/>
                    <a:pt x="4630858" y="155508"/>
                  </a:cubicBezTo>
                  <a:cubicBezTo>
                    <a:pt x="4629870" y="158909"/>
                    <a:pt x="4629870" y="162365"/>
                    <a:pt x="4630309" y="165437"/>
                  </a:cubicBezTo>
                  <a:close/>
                  <a:moveTo>
                    <a:pt x="4615279" y="139272"/>
                  </a:moveTo>
                  <a:cubicBezTo>
                    <a:pt x="4612920" y="139765"/>
                    <a:pt x="4610562" y="140259"/>
                    <a:pt x="4608203" y="140808"/>
                  </a:cubicBezTo>
                  <a:cubicBezTo>
                    <a:pt x="4607326" y="140259"/>
                    <a:pt x="4606448" y="139711"/>
                    <a:pt x="4605735" y="139052"/>
                  </a:cubicBezTo>
                  <a:cubicBezTo>
                    <a:pt x="4607655" y="136968"/>
                    <a:pt x="4609629" y="134884"/>
                    <a:pt x="4611549" y="132799"/>
                  </a:cubicBezTo>
                  <a:cubicBezTo>
                    <a:pt x="4612372" y="135103"/>
                    <a:pt x="4613689" y="137352"/>
                    <a:pt x="4615279" y="139272"/>
                  </a:cubicBezTo>
                  <a:close/>
                  <a:moveTo>
                    <a:pt x="4604309" y="199775"/>
                  </a:moveTo>
                  <a:cubicBezTo>
                    <a:pt x="4604309" y="199775"/>
                    <a:pt x="4603979" y="199500"/>
                    <a:pt x="4603815" y="199391"/>
                  </a:cubicBezTo>
                  <a:cubicBezTo>
                    <a:pt x="4603870" y="199281"/>
                    <a:pt x="4603979" y="199171"/>
                    <a:pt x="4604089" y="199062"/>
                  </a:cubicBezTo>
                  <a:cubicBezTo>
                    <a:pt x="4604199" y="199336"/>
                    <a:pt x="4604254" y="199555"/>
                    <a:pt x="4604363" y="199830"/>
                  </a:cubicBezTo>
                  <a:close/>
                  <a:moveTo>
                    <a:pt x="4603376" y="198952"/>
                  </a:moveTo>
                  <a:cubicBezTo>
                    <a:pt x="4603376" y="198952"/>
                    <a:pt x="4603267" y="198897"/>
                    <a:pt x="4603212" y="198842"/>
                  </a:cubicBezTo>
                  <a:cubicBezTo>
                    <a:pt x="4603376" y="198787"/>
                    <a:pt x="4603486" y="198678"/>
                    <a:pt x="4603650" y="198623"/>
                  </a:cubicBezTo>
                  <a:lnTo>
                    <a:pt x="4603376" y="198952"/>
                  </a:lnTo>
                  <a:close/>
                  <a:moveTo>
                    <a:pt x="4560756" y="239543"/>
                  </a:moveTo>
                  <a:cubicBezTo>
                    <a:pt x="4560372" y="239817"/>
                    <a:pt x="4560042" y="240147"/>
                    <a:pt x="4559658" y="240421"/>
                  </a:cubicBezTo>
                  <a:cubicBezTo>
                    <a:pt x="4559658" y="240421"/>
                    <a:pt x="4559549" y="240476"/>
                    <a:pt x="4559494" y="240531"/>
                  </a:cubicBezTo>
                  <a:cubicBezTo>
                    <a:pt x="4559494" y="240366"/>
                    <a:pt x="4559494" y="240201"/>
                    <a:pt x="4559384" y="240037"/>
                  </a:cubicBezTo>
                  <a:cubicBezTo>
                    <a:pt x="4559219" y="238665"/>
                    <a:pt x="4559274" y="236855"/>
                    <a:pt x="4559165" y="235045"/>
                  </a:cubicBezTo>
                  <a:cubicBezTo>
                    <a:pt x="4559878" y="234222"/>
                    <a:pt x="4560536" y="233400"/>
                    <a:pt x="4561249" y="232577"/>
                  </a:cubicBezTo>
                  <a:cubicBezTo>
                    <a:pt x="4561030" y="235100"/>
                    <a:pt x="4560865" y="237404"/>
                    <a:pt x="4560756" y="239488"/>
                  </a:cubicBezTo>
                  <a:close/>
                  <a:moveTo>
                    <a:pt x="4473868" y="162859"/>
                  </a:moveTo>
                  <a:cubicBezTo>
                    <a:pt x="4473868" y="162859"/>
                    <a:pt x="4473923" y="162859"/>
                    <a:pt x="4473978" y="162859"/>
                  </a:cubicBezTo>
                  <a:cubicBezTo>
                    <a:pt x="4473978" y="162859"/>
                    <a:pt x="4473978" y="162859"/>
                    <a:pt x="4473923" y="162859"/>
                  </a:cubicBezTo>
                  <a:cubicBezTo>
                    <a:pt x="4473923" y="162859"/>
                    <a:pt x="4473923" y="162859"/>
                    <a:pt x="4473923" y="162804"/>
                  </a:cubicBezTo>
                  <a:close/>
                  <a:moveTo>
                    <a:pt x="4511333" y="153259"/>
                  </a:moveTo>
                  <a:cubicBezTo>
                    <a:pt x="4511333" y="153259"/>
                    <a:pt x="4511388" y="153259"/>
                    <a:pt x="4511442" y="153314"/>
                  </a:cubicBezTo>
                  <a:cubicBezTo>
                    <a:pt x="4511278" y="153314"/>
                    <a:pt x="4511168" y="153314"/>
                    <a:pt x="4511004" y="153369"/>
                  </a:cubicBezTo>
                  <a:cubicBezTo>
                    <a:pt x="4511113" y="153369"/>
                    <a:pt x="4511223" y="153259"/>
                    <a:pt x="4511333" y="153204"/>
                  </a:cubicBezTo>
                  <a:close/>
                  <a:moveTo>
                    <a:pt x="4541612" y="193028"/>
                  </a:moveTo>
                  <a:cubicBezTo>
                    <a:pt x="4541337" y="195002"/>
                    <a:pt x="4540844" y="196922"/>
                    <a:pt x="4540186" y="198842"/>
                  </a:cubicBezTo>
                  <a:cubicBezTo>
                    <a:pt x="4538759" y="199830"/>
                    <a:pt x="4537223" y="200707"/>
                    <a:pt x="4535633" y="201585"/>
                  </a:cubicBezTo>
                  <a:cubicBezTo>
                    <a:pt x="4540460" y="195661"/>
                    <a:pt x="4539089" y="186226"/>
                    <a:pt x="4535194" y="180302"/>
                  </a:cubicBezTo>
                  <a:cubicBezTo>
                    <a:pt x="4532945" y="182331"/>
                    <a:pt x="4529544" y="183977"/>
                    <a:pt x="4525704" y="185513"/>
                  </a:cubicBezTo>
                  <a:cubicBezTo>
                    <a:pt x="4527185" y="184251"/>
                    <a:pt x="4528502" y="182935"/>
                    <a:pt x="4529489" y="181564"/>
                  </a:cubicBezTo>
                  <a:cubicBezTo>
                    <a:pt x="4531903" y="178217"/>
                    <a:pt x="4533000" y="174707"/>
                    <a:pt x="4533713" y="171251"/>
                  </a:cubicBezTo>
                  <a:cubicBezTo>
                    <a:pt x="4533713" y="171251"/>
                    <a:pt x="4533713" y="171196"/>
                    <a:pt x="4533713" y="171141"/>
                  </a:cubicBezTo>
                  <a:cubicBezTo>
                    <a:pt x="4536455" y="173445"/>
                    <a:pt x="4539198" y="175749"/>
                    <a:pt x="4541886" y="178108"/>
                  </a:cubicBezTo>
                  <a:cubicBezTo>
                    <a:pt x="4541996" y="183099"/>
                    <a:pt x="4542160" y="188036"/>
                    <a:pt x="4541502" y="193028"/>
                  </a:cubicBezTo>
                  <a:close/>
                  <a:moveTo>
                    <a:pt x="4530915" y="168728"/>
                  </a:moveTo>
                  <a:lnTo>
                    <a:pt x="4530696" y="171196"/>
                  </a:lnTo>
                  <a:cubicBezTo>
                    <a:pt x="4530312" y="176352"/>
                    <a:pt x="4528557" y="181564"/>
                    <a:pt x="4523675" y="186281"/>
                  </a:cubicBezTo>
                  <a:cubicBezTo>
                    <a:pt x="4523510" y="186336"/>
                    <a:pt x="4523346" y="186391"/>
                    <a:pt x="4523181" y="186445"/>
                  </a:cubicBezTo>
                  <a:cubicBezTo>
                    <a:pt x="4524388" y="185294"/>
                    <a:pt x="4525375" y="184142"/>
                    <a:pt x="4526088" y="182880"/>
                  </a:cubicBezTo>
                  <a:cubicBezTo>
                    <a:pt x="4527295" y="180192"/>
                    <a:pt x="4527076" y="176791"/>
                    <a:pt x="4525869" y="173500"/>
                  </a:cubicBezTo>
                  <a:cubicBezTo>
                    <a:pt x="4526143" y="173226"/>
                    <a:pt x="4526363" y="172952"/>
                    <a:pt x="4526637" y="172677"/>
                  </a:cubicBezTo>
                  <a:cubicBezTo>
                    <a:pt x="4527953" y="171196"/>
                    <a:pt x="4529160" y="169660"/>
                    <a:pt x="4530367" y="168179"/>
                  </a:cubicBezTo>
                  <a:cubicBezTo>
                    <a:pt x="4530586" y="168344"/>
                    <a:pt x="4530806" y="168509"/>
                    <a:pt x="4530970" y="168673"/>
                  </a:cubicBezTo>
                  <a:close/>
                  <a:moveTo>
                    <a:pt x="4475185" y="126711"/>
                  </a:moveTo>
                  <a:cubicBezTo>
                    <a:pt x="4475185" y="126711"/>
                    <a:pt x="4475185" y="126546"/>
                    <a:pt x="4475185" y="126491"/>
                  </a:cubicBezTo>
                  <a:cubicBezTo>
                    <a:pt x="4475185" y="126491"/>
                    <a:pt x="4475294" y="126546"/>
                    <a:pt x="4475349" y="126601"/>
                  </a:cubicBezTo>
                  <a:cubicBezTo>
                    <a:pt x="4475349" y="126601"/>
                    <a:pt x="4475240" y="126656"/>
                    <a:pt x="4475185" y="126711"/>
                  </a:cubicBezTo>
                  <a:close/>
                  <a:moveTo>
                    <a:pt x="4463775" y="242615"/>
                  </a:moveTo>
                  <a:cubicBezTo>
                    <a:pt x="4466189" y="244041"/>
                    <a:pt x="4468767" y="245358"/>
                    <a:pt x="4471290" y="246455"/>
                  </a:cubicBezTo>
                  <a:cubicBezTo>
                    <a:pt x="4472278" y="246893"/>
                    <a:pt x="4473374" y="247332"/>
                    <a:pt x="4474471" y="247771"/>
                  </a:cubicBezTo>
                  <a:cubicBezTo>
                    <a:pt x="4473429" y="248484"/>
                    <a:pt x="4472387" y="249197"/>
                    <a:pt x="4471400" y="249910"/>
                  </a:cubicBezTo>
                  <a:cubicBezTo>
                    <a:pt x="4467670" y="249197"/>
                    <a:pt x="4464104" y="248375"/>
                    <a:pt x="4460923" y="247168"/>
                  </a:cubicBezTo>
                  <a:cubicBezTo>
                    <a:pt x="4460923" y="247442"/>
                    <a:pt x="4461087" y="247771"/>
                    <a:pt x="4461142" y="248045"/>
                  </a:cubicBezTo>
                  <a:cubicBezTo>
                    <a:pt x="4459332" y="247113"/>
                    <a:pt x="4457412" y="246235"/>
                    <a:pt x="4455547" y="245358"/>
                  </a:cubicBezTo>
                  <a:cubicBezTo>
                    <a:pt x="4458235" y="244480"/>
                    <a:pt x="4461032" y="243602"/>
                    <a:pt x="4463721" y="242615"/>
                  </a:cubicBezTo>
                  <a:close/>
                  <a:moveTo>
                    <a:pt x="4695475" y="273881"/>
                  </a:moveTo>
                  <a:cubicBezTo>
                    <a:pt x="4696846" y="274155"/>
                    <a:pt x="4698162" y="274484"/>
                    <a:pt x="4699534" y="274814"/>
                  </a:cubicBezTo>
                  <a:cubicBezTo>
                    <a:pt x="4699479" y="275033"/>
                    <a:pt x="4699314" y="275253"/>
                    <a:pt x="4699259" y="275472"/>
                  </a:cubicBezTo>
                  <a:cubicBezTo>
                    <a:pt x="4699095" y="275966"/>
                    <a:pt x="4698985" y="276404"/>
                    <a:pt x="4698875" y="276898"/>
                  </a:cubicBezTo>
                  <a:cubicBezTo>
                    <a:pt x="4697559" y="275911"/>
                    <a:pt x="4696407" y="274923"/>
                    <a:pt x="4695475" y="273881"/>
                  </a:cubicBezTo>
                  <a:close/>
                  <a:moveTo>
                    <a:pt x="4700137" y="277776"/>
                  </a:moveTo>
                  <a:cubicBezTo>
                    <a:pt x="4700137" y="277776"/>
                    <a:pt x="4700301" y="277337"/>
                    <a:pt x="4700411" y="277172"/>
                  </a:cubicBezTo>
                  <a:cubicBezTo>
                    <a:pt x="4700466" y="277501"/>
                    <a:pt x="4700631" y="277831"/>
                    <a:pt x="4700740" y="278160"/>
                  </a:cubicBezTo>
                  <a:cubicBezTo>
                    <a:pt x="4700576" y="278050"/>
                    <a:pt x="4700356" y="277886"/>
                    <a:pt x="4700192" y="277776"/>
                  </a:cubicBezTo>
                  <a:close/>
                  <a:moveTo>
                    <a:pt x="4708310" y="261430"/>
                  </a:moveTo>
                  <a:cubicBezTo>
                    <a:pt x="4707487" y="262362"/>
                    <a:pt x="4706664" y="263295"/>
                    <a:pt x="4705896" y="264227"/>
                  </a:cubicBezTo>
                  <a:cubicBezTo>
                    <a:pt x="4705403" y="264830"/>
                    <a:pt x="4704964" y="265434"/>
                    <a:pt x="4704525" y="266037"/>
                  </a:cubicBezTo>
                  <a:cubicBezTo>
                    <a:pt x="4702331" y="268012"/>
                    <a:pt x="4700740" y="269987"/>
                    <a:pt x="4700356" y="272016"/>
                  </a:cubicBezTo>
                  <a:cubicBezTo>
                    <a:pt x="4700356" y="272126"/>
                    <a:pt x="4700356" y="272236"/>
                    <a:pt x="4700356" y="272345"/>
                  </a:cubicBezTo>
                  <a:cubicBezTo>
                    <a:pt x="4698382" y="272181"/>
                    <a:pt x="4696352" y="271961"/>
                    <a:pt x="4694268" y="271797"/>
                  </a:cubicBezTo>
                  <a:cubicBezTo>
                    <a:pt x="4693993" y="270809"/>
                    <a:pt x="4694048" y="269822"/>
                    <a:pt x="4694213" y="268615"/>
                  </a:cubicBezTo>
                  <a:cubicBezTo>
                    <a:pt x="4693225" y="269603"/>
                    <a:pt x="4692238" y="270590"/>
                    <a:pt x="4691251" y="271523"/>
                  </a:cubicBezTo>
                  <a:cubicBezTo>
                    <a:pt x="4690428" y="271468"/>
                    <a:pt x="4689660" y="271413"/>
                    <a:pt x="4688837" y="271303"/>
                  </a:cubicBezTo>
                  <a:lnTo>
                    <a:pt x="4690647" y="269219"/>
                  </a:lnTo>
                  <a:cubicBezTo>
                    <a:pt x="4693609" y="265818"/>
                    <a:pt x="4695858" y="262362"/>
                    <a:pt x="4698437" y="259016"/>
                  </a:cubicBezTo>
                  <a:cubicBezTo>
                    <a:pt x="4699040" y="258138"/>
                    <a:pt x="4699698" y="257206"/>
                    <a:pt x="4700301" y="256328"/>
                  </a:cubicBezTo>
                  <a:cubicBezTo>
                    <a:pt x="4702880" y="254189"/>
                    <a:pt x="4705512" y="252105"/>
                    <a:pt x="4708146" y="249965"/>
                  </a:cubicBezTo>
                  <a:cubicBezTo>
                    <a:pt x="4708200" y="253750"/>
                    <a:pt x="4708255" y="257590"/>
                    <a:pt x="4708310" y="261375"/>
                  </a:cubicBezTo>
                  <a:close/>
                  <a:moveTo>
                    <a:pt x="4704415" y="182551"/>
                  </a:moveTo>
                  <a:cubicBezTo>
                    <a:pt x="4702880" y="183045"/>
                    <a:pt x="4701289" y="183538"/>
                    <a:pt x="4699589" y="183977"/>
                  </a:cubicBezTo>
                  <a:cubicBezTo>
                    <a:pt x="4701234" y="182935"/>
                    <a:pt x="4702770" y="181838"/>
                    <a:pt x="4704306" y="180741"/>
                  </a:cubicBezTo>
                  <a:cubicBezTo>
                    <a:pt x="4704306" y="181344"/>
                    <a:pt x="4704361" y="181947"/>
                    <a:pt x="4704415" y="182551"/>
                  </a:cubicBezTo>
                  <a:close/>
                  <a:moveTo>
                    <a:pt x="4703428" y="170593"/>
                  </a:moveTo>
                  <a:cubicBezTo>
                    <a:pt x="4703483" y="171141"/>
                    <a:pt x="4703538" y="171690"/>
                    <a:pt x="4703593" y="172239"/>
                  </a:cubicBezTo>
                  <a:cubicBezTo>
                    <a:pt x="4701563" y="172513"/>
                    <a:pt x="4699424" y="172732"/>
                    <a:pt x="4697284" y="172842"/>
                  </a:cubicBezTo>
                  <a:cubicBezTo>
                    <a:pt x="4699534" y="172129"/>
                    <a:pt x="4701563" y="171306"/>
                    <a:pt x="4703428" y="170538"/>
                  </a:cubicBezTo>
                  <a:close/>
                  <a:moveTo>
                    <a:pt x="4689495" y="202682"/>
                  </a:moveTo>
                  <a:cubicBezTo>
                    <a:pt x="4695694" y="199281"/>
                    <a:pt x="4699863" y="195112"/>
                    <a:pt x="4703044" y="190998"/>
                  </a:cubicBezTo>
                  <a:cubicBezTo>
                    <a:pt x="4703538" y="190450"/>
                    <a:pt x="4704196" y="189792"/>
                    <a:pt x="4704854" y="189078"/>
                  </a:cubicBezTo>
                  <a:cubicBezTo>
                    <a:pt x="4704964" y="190779"/>
                    <a:pt x="4705128" y="192424"/>
                    <a:pt x="4705183" y="194125"/>
                  </a:cubicBezTo>
                  <a:cubicBezTo>
                    <a:pt x="4706335" y="200927"/>
                    <a:pt x="4706500" y="207783"/>
                    <a:pt x="4706555" y="214640"/>
                  </a:cubicBezTo>
                  <a:cubicBezTo>
                    <a:pt x="4706006" y="215024"/>
                    <a:pt x="4705458" y="215353"/>
                    <a:pt x="4704854" y="215737"/>
                  </a:cubicBezTo>
                  <a:cubicBezTo>
                    <a:pt x="4703154" y="214969"/>
                    <a:pt x="4701453" y="214201"/>
                    <a:pt x="4699972" y="213378"/>
                  </a:cubicBezTo>
                  <a:cubicBezTo>
                    <a:pt x="4696571" y="211513"/>
                    <a:pt x="4692951" y="209703"/>
                    <a:pt x="4689441" y="207838"/>
                  </a:cubicBezTo>
                  <a:cubicBezTo>
                    <a:pt x="4690483" y="206906"/>
                    <a:pt x="4691580" y="205973"/>
                    <a:pt x="4692677" y="205095"/>
                  </a:cubicBezTo>
                  <a:cubicBezTo>
                    <a:pt x="4690867" y="205534"/>
                    <a:pt x="4688782" y="205973"/>
                    <a:pt x="4686588" y="206357"/>
                  </a:cubicBezTo>
                  <a:cubicBezTo>
                    <a:pt x="4685820" y="205973"/>
                    <a:pt x="4685052" y="205534"/>
                    <a:pt x="4684284" y="205150"/>
                  </a:cubicBezTo>
                  <a:cubicBezTo>
                    <a:pt x="4686149" y="204382"/>
                    <a:pt x="4687905" y="203614"/>
                    <a:pt x="4689495" y="202737"/>
                  </a:cubicBezTo>
                  <a:close/>
                  <a:moveTo>
                    <a:pt x="4683023" y="145031"/>
                  </a:moveTo>
                  <a:cubicBezTo>
                    <a:pt x="4683023" y="145031"/>
                    <a:pt x="4683023" y="145031"/>
                    <a:pt x="4682968" y="145031"/>
                  </a:cubicBezTo>
                  <a:cubicBezTo>
                    <a:pt x="4682968" y="145031"/>
                    <a:pt x="4682968" y="145031"/>
                    <a:pt x="4682968" y="144977"/>
                  </a:cubicBezTo>
                  <a:cubicBezTo>
                    <a:pt x="4682968" y="144977"/>
                    <a:pt x="4682968" y="144977"/>
                    <a:pt x="4683078" y="144977"/>
                  </a:cubicBezTo>
                  <a:close/>
                  <a:moveTo>
                    <a:pt x="4666238" y="132964"/>
                  </a:moveTo>
                  <a:cubicBezTo>
                    <a:pt x="4666348" y="133293"/>
                    <a:pt x="4666567" y="133622"/>
                    <a:pt x="4666731" y="133951"/>
                  </a:cubicBezTo>
                  <a:cubicBezTo>
                    <a:pt x="4666512" y="133841"/>
                    <a:pt x="4666293" y="133732"/>
                    <a:pt x="4666073" y="133567"/>
                  </a:cubicBezTo>
                  <a:cubicBezTo>
                    <a:pt x="4666073" y="133348"/>
                    <a:pt x="4666183" y="133128"/>
                    <a:pt x="4666238" y="132964"/>
                  </a:cubicBezTo>
                  <a:close/>
                  <a:moveTo>
                    <a:pt x="4647368" y="147610"/>
                  </a:moveTo>
                  <a:cubicBezTo>
                    <a:pt x="4647643" y="149420"/>
                    <a:pt x="4648246" y="151340"/>
                    <a:pt x="4649179" y="153314"/>
                  </a:cubicBezTo>
                  <a:cubicBezTo>
                    <a:pt x="4646929" y="151669"/>
                    <a:pt x="4644790" y="150078"/>
                    <a:pt x="4642870" y="148432"/>
                  </a:cubicBezTo>
                  <a:cubicBezTo>
                    <a:pt x="4642980" y="147664"/>
                    <a:pt x="4643090" y="146951"/>
                    <a:pt x="4643309" y="146183"/>
                  </a:cubicBezTo>
                  <a:cubicBezTo>
                    <a:pt x="4643858" y="143879"/>
                    <a:pt x="4644955" y="141631"/>
                    <a:pt x="4646107" y="139382"/>
                  </a:cubicBezTo>
                  <a:cubicBezTo>
                    <a:pt x="4646820" y="138668"/>
                    <a:pt x="4647423" y="137955"/>
                    <a:pt x="4648136" y="137242"/>
                  </a:cubicBezTo>
                  <a:cubicBezTo>
                    <a:pt x="4649233" y="136035"/>
                    <a:pt x="4650385" y="134829"/>
                    <a:pt x="4651592" y="133622"/>
                  </a:cubicBezTo>
                  <a:cubicBezTo>
                    <a:pt x="4648575" y="138065"/>
                    <a:pt x="4646655" y="142398"/>
                    <a:pt x="4647368" y="147610"/>
                  </a:cubicBezTo>
                  <a:close/>
                  <a:moveTo>
                    <a:pt x="4606009" y="182057"/>
                  </a:moveTo>
                  <a:cubicBezTo>
                    <a:pt x="4605296" y="182880"/>
                    <a:pt x="4604857" y="183812"/>
                    <a:pt x="4604363" y="184745"/>
                  </a:cubicBezTo>
                  <a:cubicBezTo>
                    <a:pt x="4604034" y="184800"/>
                    <a:pt x="4603650" y="184910"/>
                    <a:pt x="4603321" y="184964"/>
                  </a:cubicBezTo>
                  <a:cubicBezTo>
                    <a:pt x="4604199" y="183977"/>
                    <a:pt x="4605131" y="183045"/>
                    <a:pt x="4606009" y="182057"/>
                  </a:cubicBezTo>
                  <a:close/>
                  <a:moveTo>
                    <a:pt x="4562127" y="196484"/>
                  </a:moveTo>
                  <a:cubicBezTo>
                    <a:pt x="4560536" y="197800"/>
                    <a:pt x="4558890" y="199116"/>
                    <a:pt x="4557354" y="200433"/>
                  </a:cubicBezTo>
                  <a:cubicBezTo>
                    <a:pt x="4553295" y="202133"/>
                    <a:pt x="4549291" y="203944"/>
                    <a:pt x="4545451" y="205754"/>
                  </a:cubicBezTo>
                  <a:cubicBezTo>
                    <a:pt x="4545342" y="202243"/>
                    <a:pt x="4544738" y="198732"/>
                    <a:pt x="4543916" y="195496"/>
                  </a:cubicBezTo>
                  <a:cubicBezTo>
                    <a:pt x="4544190" y="194728"/>
                    <a:pt x="4544464" y="193906"/>
                    <a:pt x="4544683" y="193083"/>
                  </a:cubicBezTo>
                  <a:cubicBezTo>
                    <a:pt x="4545671" y="189243"/>
                    <a:pt x="4545890" y="185348"/>
                    <a:pt x="4545945" y="181509"/>
                  </a:cubicBezTo>
                  <a:cubicBezTo>
                    <a:pt x="4551595" y="186445"/>
                    <a:pt x="4556916" y="191492"/>
                    <a:pt x="4562127" y="196484"/>
                  </a:cubicBezTo>
                  <a:close/>
                  <a:moveTo>
                    <a:pt x="4547262" y="151778"/>
                  </a:moveTo>
                  <a:cubicBezTo>
                    <a:pt x="4546274" y="153424"/>
                    <a:pt x="4545451" y="155069"/>
                    <a:pt x="4544738" y="156715"/>
                  </a:cubicBezTo>
                  <a:cubicBezTo>
                    <a:pt x="4543970" y="156221"/>
                    <a:pt x="4543203" y="155783"/>
                    <a:pt x="4542434" y="155289"/>
                  </a:cubicBezTo>
                  <a:cubicBezTo>
                    <a:pt x="4543861" y="154082"/>
                    <a:pt x="4545506" y="152875"/>
                    <a:pt x="4547262" y="151778"/>
                  </a:cubicBezTo>
                  <a:close/>
                  <a:moveTo>
                    <a:pt x="4533164" y="149584"/>
                  </a:moveTo>
                  <a:cubicBezTo>
                    <a:pt x="4531574" y="148652"/>
                    <a:pt x="4530038" y="147719"/>
                    <a:pt x="4528447" y="146787"/>
                  </a:cubicBezTo>
                  <a:cubicBezTo>
                    <a:pt x="4528502" y="146403"/>
                    <a:pt x="4528611" y="145964"/>
                    <a:pt x="4528666" y="145580"/>
                  </a:cubicBezTo>
                  <a:cubicBezTo>
                    <a:pt x="4530915" y="144044"/>
                    <a:pt x="4533000" y="142508"/>
                    <a:pt x="4534975" y="140917"/>
                  </a:cubicBezTo>
                  <a:cubicBezTo>
                    <a:pt x="4535523" y="140479"/>
                    <a:pt x="4535962" y="140095"/>
                    <a:pt x="4536455" y="139656"/>
                  </a:cubicBezTo>
                  <a:cubicBezTo>
                    <a:pt x="4535029" y="142947"/>
                    <a:pt x="4533987" y="146238"/>
                    <a:pt x="4533109" y="149584"/>
                  </a:cubicBezTo>
                  <a:close/>
                  <a:moveTo>
                    <a:pt x="4534152" y="130989"/>
                  </a:moveTo>
                  <a:cubicBezTo>
                    <a:pt x="4540679" y="126930"/>
                    <a:pt x="4546329" y="122651"/>
                    <a:pt x="4551705" y="118373"/>
                  </a:cubicBezTo>
                  <a:cubicBezTo>
                    <a:pt x="4551101" y="118976"/>
                    <a:pt x="4550443" y="119525"/>
                    <a:pt x="4549894" y="120073"/>
                  </a:cubicBezTo>
                  <a:cubicBezTo>
                    <a:pt x="4546768" y="123310"/>
                    <a:pt x="4544080" y="126601"/>
                    <a:pt x="4541776" y="129947"/>
                  </a:cubicBezTo>
                  <a:cubicBezTo>
                    <a:pt x="4540898" y="131263"/>
                    <a:pt x="4540076" y="132580"/>
                    <a:pt x="4539363" y="133951"/>
                  </a:cubicBezTo>
                  <a:lnTo>
                    <a:pt x="4532232" y="140369"/>
                  </a:lnTo>
                  <a:cubicBezTo>
                    <a:pt x="4531245" y="141247"/>
                    <a:pt x="4530202" y="142124"/>
                    <a:pt x="4529105" y="143002"/>
                  </a:cubicBezTo>
                  <a:cubicBezTo>
                    <a:pt x="4529325" y="141795"/>
                    <a:pt x="4529544" y="140643"/>
                    <a:pt x="4529709" y="139436"/>
                  </a:cubicBezTo>
                  <a:cubicBezTo>
                    <a:pt x="4530038" y="137297"/>
                    <a:pt x="4530367" y="135158"/>
                    <a:pt x="4530696" y="133019"/>
                  </a:cubicBezTo>
                  <a:cubicBezTo>
                    <a:pt x="4531848" y="132360"/>
                    <a:pt x="4533054" y="131702"/>
                    <a:pt x="4534097" y="130989"/>
                  </a:cubicBezTo>
                  <a:close/>
                  <a:moveTo>
                    <a:pt x="4525540" y="141850"/>
                  </a:moveTo>
                  <a:cubicBezTo>
                    <a:pt x="4525430" y="142837"/>
                    <a:pt x="4525265" y="143825"/>
                    <a:pt x="4525156" y="144757"/>
                  </a:cubicBezTo>
                  <a:cubicBezTo>
                    <a:pt x="4524772" y="144538"/>
                    <a:pt x="4524388" y="144318"/>
                    <a:pt x="4524004" y="144099"/>
                  </a:cubicBezTo>
                  <a:cubicBezTo>
                    <a:pt x="4524552" y="143331"/>
                    <a:pt x="4525101" y="142618"/>
                    <a:pt x="4525540" y="141795"/>
                  </a:cubicBezTo>
                  <a:close/>
                  <a:moveTo>
                    <a:pt x="4491257" y="117276"/>
                  </a:moveTo>
                  <a:cubicBezTo>
                    <a:pt x="4492134" y="116508"/>
                    <a:pt x="4493067" y="115740"/>
                    <a:pt x="4493944" y="114972"/>
                  </a:cubicBezTo>
                  <a:cubicBezTo>
                    <a:pt x="4493506" y="117715"/>
                    <a:pt x="4493286" y="120512"/>
                    <a:pt x="4493231" y="123255"/>
                  </a:cubicBezTo>
                  <a:cubicBezTo>
                    <a:pt x="4491750" y="123913"/>
                    <a:pt x="4490434" y="124571"/>
                    <a:pt x="4489172" y="125229"/>
                  </a:cubicBezTo>
                  <a:cubicBezTo>
                    <a:pt x="4487801" y="124516"/>
                    <a:pt x="4486429" y="123858"/>
                    <a:pt x="4485058" y="123200"/>
                  </a:cubicBezTo>
                  <a:cubicBezTo>
                    <a:pt x="4486923" y="121170"/>
                    <a:pt x="4489008" y="119196"/>
                    <a:pt x="4491202" y="117221"/>
                  </a:cubicBezTo>
                  <a:close/>
                  <a:moveTo>
                    <a:pt x="4471235" y="129837"/>
                  </a:moveTo>
                  <a:cubicBezTo>
                    <a:pt x="4469699" y="130989"/>
                    <a:pt x="4468109" y="132086"/>
                    <a:pt x="4466573" y="133293"/>
                  </a:cubicBezTo>
                  <a:cubicBezTo>
                    <a:pt x="4468109" y="131263"/>
                    <a:pt x="4469699" y="129179"/>
                    <a:pt x="4471290" y="127149"/>
                  </a:cubicBezTo>
                  <a:lnTo>
                    <a:pt x="4471290" y="127149"/>
                  </a:lnTo>
                  <a:cubicBezTo>
                    <a:pt x="4471290" y="128027"/>
                    <a:pt x="4471290" y="128905"/>
                    <a:pt x="4471290" y="129837"/>
                  </a:cubicBezTo>
                  <a:close/>
                  <a:moveTo>
                    <a:pt x="4459332" y="115795"/>
                  </a:moveTo>
                  <a:cubicBezTo>
                    <a:pt x="4463062" y="118318"/>
                    <a:pt x="4466792" y="120786"/>
                    <a:pt x="4470467" y="123310"/>
                  </a:cubicBezTo>
                  <a:cubicBezTo>
                    <a:pt x="4469644" y="124462"/>
                    <a:pt x="4468712" y="125559"/>
                    <a:pt x="4467889" y="126711"/>
                  </a:cubicBezTo>
                  <a:cubicBezTo>
                    <a:pt x="4465092" y="130386"/>
                    <a:pt x="4462349" y="134061"/>
                    <a:pt x="4460265" y="137791"/>
                  </a:cubicBezTo>
                  <a:cubicBezTo>
                    <a:pt x="4459881" y="138394"/>
                    <a:pt x="4459552" y="139052"/>
                    <a:pt x="4459223" y="139656"/>
                  </a:cubicBezTo>
                  <a:cubicBezTo>
                    <a:pt x="4457851" y="141247"/>
                    <a:pt x="4456973" y="142837"/>
                    <a:pt x="4456589" y="144428"/>
                  </a:cubicBezTo>
                  <a:cubicBezTo>
                    <a:pt x="4455712" y="141082"/>
                    <a:pt x="4454725" y="137736"/>
                    <a:pt x="4453573" y="134445"/>
                  </a:cubicBezTo>
                  <a:cubicBezTo>
                    <a:pt x="4453243" y="133512"/>
                    <a:pt x="4452804" y="132525"/>
                    <a:pt x="4452421" y="131592"/>
                  </a:cubicBezTo>
                  <a:cubicBezTo>
                    <a:pt x="4454999" y="126327"/>
                    <a:pt x="4457467" y="121061"/>
                    <a:pt x="4459332" y="115740"/>
                  </a:cubicBezTo>
                  <a:close/>
                  <a:moveTo>
                    <a:pt x="4445948" y="143441"/>
                  </a:moveTo>
                  <a:cubicBezTo>
                    <a:pt x="4447703" y="140808"/>
                    <a:pt x="4449020" y="138175"/>
                    <a:pt x="4450391" y="135542"/>
                  </a:cubicBezTo>
                  <a:cubicBezTo>
                    <a:pt x="4451872" y="140149"/>
                    <a:pt x="4452969" y="144812"/>
                    <a:pt x="4453902" y="149475"/>
                  </a:cubicBezTo>
                  <a:cubicBezTo>
                    <a:pt x="4452366" y="148432"/>
                    <a:pt x="4451049" y="147335"/>
                    <a:pt x="4450172" y="146074"/>
                  </a:cubicBezTo>
                  <a:cubicBezTo>
                    <a:pt x="4449568" y="145031"/>
                    <a:pt x="4449459" y="143934"/>
                    <a:pt x="4449349" y="142673"/>
                  </a:cubicBezTo>
                  <a:cubicBezTo>
                    <a:pt x="4444851" y="148377"/>
                    <a:pt x="4440627" y="153259"/>
                    <a:pt x="4438927" y="158635"/>
                  </a:cubicBezTo>
                  <a:cubicBezTo>
                    <a:pt x="4438433" y="157922"/>
                    <a:pt x="4438049" y="157209"/>
                    <a:pt x="4437501" y="156496"/>
                  </a:cubicBezTo>
                  <a:cubicBezTo>
                    <a:pt x="4437994" y="155563"/>
                    <a:pt x="4438488" y="154631"/>
                    <a:pt x="4439091" y="153753"/>
                  </a:cubicBezTo>
                  <a:lnTo>
                    <a:pt x="4445893" y="143441"/>
                  </a:lnTo>
                  <a:close/>
                  <a:moveTo>
                    <a:pt x="4413530" y="178821"/>
                  </a:moveTo>
                  <a:cubicBezTo>
                    <a:pt x="4415724" y="173555"/>
                    <a:pt x="4419015" y="168344"/>
                    <a:pt x="4421648" y="163078"/>
                  </a:cubicBezTo>
                  <a:cubicBezTo>
                    <a:pt x="4424226" y="157812"/>
                    <a:pt x="4426585" y="152436"/>
                    <a:pt x="4427792" y="147116"/>
                  </a:cubicBezTo>
                  <a:cubicBezTo>
                    <a:pt x="4427792" y="147116"/>
                    <a:pt x="4427792" y="147061"/>
                    <a:pt x="4427792" y="147006"/>
                  </a:cubicBezTo>
                  <a:cubicBezTo>
                    <a:pt x="4430315" y="150242"/>
                    <a:pt x="4432564" y="153479"/>
                    <a:pt x="4434539" y="156770"/>
                  </a:cubicBezTo>
                  <a:cubicBezTo>
                    <a:pt x="4434539" y="156770"/>
                    <a:pt x="4434539" y="156770"/>
                    <a:pt x="4434539" y="156825"/>
                  </a:cubicBezTo>
                  <a:cubicBezTo>
                    <a:pt x="4433496" y="159238"/>
                    <a:pt x="4432564" y="161652"/>
                    <a:pt x="4432235" y="164065"/>
                  </a:cubicBezTo>
                  <a:cubicBezTo>
                    <a:pt x="4432235" y="164340"/>
                    <a:pt x="4432235" y="164669"/>
                    <a:pt x="4432235" y="164998"/>
                  </a:cubicBezTo>
                  <a:cubicBezTo>
                    <a:pt x="4431905" y="164669"/>
                    <a:pt x="4431521" y="164395"/>
                    <a:pt x="4431192" y="164065"/>
                  </a:cubicBezTo>
                  <a:cubicBezTo>
                    <a:pt x="4430699" y="163681"/>
                    <a:pt x="4430589" y="162859"/>
                    <a:pt x="4430589" y="162420"/>
                  </a:cubicBezTo>
                  <a:cubicBezTo>
                    <a:pt x="4421045" y="168125"/>
                    <a:pt x="4420222" y="176736"/>
                    <a:pt x="4421209" y="183264"/>
                  </a:cubicBezTo>
                  <a:cubicBezTo>
                    <a:pt x="4421484" y="184690"/>
                    <a:pt x="4422032" y="186007"/>
                    <a:pt x="4422690" y="187268"/>
                  </a:cubicBezTo>
                  <a:cubicBezTo>
                    <a:pt x="4418905" y="185403"/>
                    <a:pt x="4415559" y="183429"/>
                    <a:pt x="4412652" y="181289"/>
                  </a:cubicBezTo>
                  <a:cubicBezTo>
                    <a:pt x="4412927" y="180466"/>
                    <a:pt x="4413091" y="179644"/>
                    <a:pt x="4413475" y="178821"/>
                  </a:cubicBezTo>
                  <a:close/>
                  <a:moveTo>
                    <a:pt x="4410842" y="204547"/>
                  </a:moveTo>
                  <a:cubicBezTo>
                    <a:pt x="4412049" y="205699"/>
                    <a:pt x="4413475" y="206851"/>
                    <a:pt x="4414956" y="208058"/>
                  </a:cubicBezTo>
                  <a:cubicBezTo>
                    <a:pt x="4414024" y="207783"/>
                    <a:pt x="4413036" y="207454"/>
                    <a:pt x="4412104" y="207180"/>
                  </a:cubicBezTo>
                  <a:cubicBezTo>
                    <a:pt x="4411665" y="206302"/>
                    <a:pt x="4411226" y="205425"/>
                    <a:pt x="4410787" y="204547"/>
                  </a:cubicBezTo>
                  <a:close/>
                  <a:moveTo>
                    <a:pt x="4414133" y="313211"/>
                  </a:moveTo>
                  <a:cubicBezTo>
                    <a:pt x="4415834" y="307561"/>
                    <a:pt x="4417534" y="301966"/>
                    <a:pt x="4419070" y="296920"/>
                  </a:cubicBezTo>
                  <a:cubicBezTo>
                    <a:pt x="4419180" y="299388"/>
                    <a:pt x="4419289" y="301856"/>
                    <a:pt x="4419344" y="304325"/>
                  </a:cubicBezTo>
                  <a:cubicBezTo>
                    <a:pt x="4417425" y="307287"/>
                    <a:pt x="4415669" y="310249"/>
                    <a:pt x="4414133" y="313156"/>
                  </a:cubicBezTo>
                  <a:close/>
                  <a:moveTo>
                    <a:pt x="4544025" y="724499"/>
                  </a:moveTo>
                  <a:cubicBezTo>
                    <a:pt x="4539966" y="722360"/>
                    <a:pt x="4532012" y="718849"/>
                    <a:pt x="4521920" y="714790"/>
                  </a:cubicBezTo>
                  <a:lnTo>
                    <a:pt x="4545342" y="714625"/>
                  </a:lnTo>
                  <a:cubicBezTo>
                    <a:pt x="4548578" y="719562"/>
                    <a:pt x="4552528" y="725431"/>
                    <a:pt x="4556696" y="731575"/>
                  </a:cubicBezTo>
                  <a:cubicBezTo>
                    <a:pt x="4552582" y="729161"/>
                    <a:pt x="4548359" y="726803"/>
                    <a:pt x="4543970" y="724499"/>
                  </a:cubicBezTo>
                  <a:close/>
                  <a:moveTo>
                    <a:pt x="4603157" y="762731"/>
                  </a:moveTo>
                  <a:lnTo>
                    <a:pt x="4603157" y="762731"/>
                  </a:lnTo>
                  <a:cubicBezTo>
                    <a:pt x="4602718" y="766516"/>
                    <a:pt x="4602389" y="770356"/>
                    <a:pt x="4602115" y="774141"/>
                  </a:cubicBezTo>
                  <a:cubicBezTo>
                    <a:pt x="4597288" y="763938"/>
                    <a:pt x="4588730" y="754503"/>
                    <a:pt x="4577760" y="745837"/>
                  </a:cubicBezTo>
                  <a:cubicBezTo>
                    <a:pt x="4570958" y="731410"/>
                    <a:pt x="4564266" y="717258"/>
                    <a:pt x="4561414" y="711718"/>
                  </a:cubicBezTo>
                  <a:cubicBezTo>
                    <a:pt x="4558835" y="706727"/>
                    <a:pt x="4556038" y="701022"/>
                    <a:pt x="4555106" y="695317"/>
                  </a:cubicBezTo>
                  <a:cubicBezTo>
                    <a:pt x="4555106" y="692684"/>
                    <a:pt x="4555215" y="689887"/>
                    <a:pt x="4555215" y="686870"/>
                  </a:cubicBezTo>
                  <a:cubicBezTo>
                    <a:pt x="4555544" y="685663"/>
                    <a:pt x="4555983" y="684456"/>
                    <a:pt x="4556587" y="683304"/>
                  </a:cubicBezTo>
                  <a:cubicBezTo>
                    <a:pt x="4559713" y="677819"/>
                    <a:pt x="4568380" y="674967"/>
                    <a:pt x="4574085" y="669975"/>
                  </a:cubicBezTo>
                  <a:cubicBezTo>
                    <a:pt x="4574085" y="669975"/>
                    <a:pt x="4574194" y="669920"/>
                    <a:pt x="4574249" y="669865"/>
                  </a:cubicBezTo>
                  <a:cubicBezTo>
                    <a:pt x="4575127" y="682646"/>
                    <a:pt x="4577924" y="695427"/>
                    <a:pt x="4583464" y="707933"/>
                  </a:cubicBezTo>
                  <a:cubicBezTo>
                    <a:pt x="4583300" y="710072"/>
                    <a:pt x="4583190" y="712212"/>
                    <a:pt x="4582971" y="714351"/>
                  </a:cubicBezTo>
                  <a:lnTo>
                    <a:pt x="4586536" y="714351"/>
                  </a:lnTo>
                  <a:cubicBezTo>
                    <a:pt x="4589608" y="720220"/>
                    <a:pt x="4593283" y="726035"/>
                    <a:pt x="4597781" y="731794"/>
                  </a:cubicBezTo>
                  <a:cubicBezTo>
                    <a:pt x="4598714" y="733769"/>
                    <a:pt x="4602554" y="741503"/>
                    <a:pt x="4605625" y="746166"/>
                  </a:cubicBezTo>
                  <a:cubicBezTo>
                    <a:pt x="4604583" y="751706"/>
                    <a:pt x="4603870" y="757246"/>
                    <a:pt x="4603267" y="762786"/>
                  </a:cubicBezTo>
                  <a:close/>
                  <a:moveTo>
                    <a:pt x="4610123" y="372178"/>
                  </a:moveTo>
                  <a:cubicBezTo>
                    <a:pt x="4609739" y="366528"/>
                    <a:pt x="4609355" y="360933"/>
                    <a:pt x="4608971" y="355338"/>
                  </a:cubicBezTo>
                  <a:cubicBezTo>
                    <a:pt x="4609849" y="354954"/>
                    <a:pt x="4610727" y="354515"/>
                    <a:pt x="4611604" y="354131"/>
                  </a:cubicBezTo>
                  <a:cubicBezTo>
                    <a:pt x="4611769" y="357806"/>
                    <a:pt x="4611878" y="361481"/>
                    <a:pt x="4612153" y="365157"/>
                  </a:cubicBezTo>
                  <a:lnTo>
                    <a:pt x="4612153" y="365157"/>
                  </a:lnTo>
                  <a:cubicBezTo>
                    <a:pt x="4612482" y="368941"/>
                    <a:pt x="4612866" y="372781"/>
                    <a:pt x="4613359" y="376566"/>
                  </a:cubicBezTo>
                  <a:cubicBezTo>
                    <a:pt x="4612372" y="375085"/>
                    <a:pt x="4611275" y="373604"/>
                    <a:pt x="4610068" y="372178"/>
                  </a:cubicBezTo>
                  <a:close/>
                  <a:moveTo>
                    <a:pt x="4624495" y="667507"/>
                  </a:moveTo>
                  <a:cubicBezTo>
                    <a:pt x="4624385" y="667013"/>
                    <a:pt x="4624275" y="666464"/>
                    <a:pt x="4624166" y="665971"/>
                  </a:cubicBezTo>
                  <a:lnTo>
                    <a:pt x="4625153" y="665532"/>
                  </a:lnTo>
                  <a:cubicBezTo>
                    <a:pt x="4624933" y="666190"/>
                    <a:pt x="4624769" y="666848"/>
                    <a:pt x="4624549" y="667452"/>
                  </a:cubicBezTo>
                  <a:close/>
                  <a:moveTo>
                    <a:pt x="4652086" y="360659"/>
                  </a:moveTo>
                  <a:cubicBezTo>
                    <a:pt x="4652086" y="360659"/>
                    <a:pt x="4651866" y="360330"/>
                    <a:pt x="4651757" y="360165"/>
                  </a:cubicBezTo>
                  <a:cubicBezTo>
                    <a:pt x="4651976" y="360220"/>
                    <a:pt x="4652195" y="360330"/>
                    <a:pt x="4652360" y="360384"/>
                  </a:cubicBezTo>
                  <a:cubicBezTo>
                    <a:pt x="4652250" y="360439"/>
                    <a:pt x="4652141" y="360549"/>
                    <a:pt x="4652031" y="360659"/>
                  </a:cubicBezTo>
                  <a:close/>
                  <a:moveTo>
                    <a:pt x="4658832" y="400537"/>
                  </a:moveTo>
                  <a:cubicBezTo>
                    <a:pt x="4657242" y="395820"/>
                    <a:pt x="4655377" y="391102"/>
                    <a:pt x="4653402" y="386385"/>
                  </a:cubicBezTo>
                  <a:cubicBezTo>
                    <a:pt x="4655157" y="384410"/>
                    <a:pt x="4657187" y="382490"/>
                    <a:pt x="4659491" y="380735"/>
                  </a:cubicBezTo>
                  <a:cubicBezTo>
                    <a:pt x="4660094" y="387317"/>
                    <a:pt x="4659326" y="393955"/>
                    <a:pt x="4658887" y="400537"/>
                  </a:cubicBezTo>
                  <a:close/>
                  <a:moveTo>
                    <a:pt x="4726741" y="202353"/>
                  </a:moveTo>
                  <a:cubicBezTo>
                    <a:pt x="4726466" y="201256"/>
                    <a:pt x="4726137" y="200159"/>
                    <a:pt x="4725863" y="199062"/>
                  </a:cubicBezTo>
                  <a:cubicBezTo>
                    <a:pt x="4725973" y="199062"/>
                    <a:pt x="4726082" y="199116"/>
                    <a:pt x="4726192" y="199171"/>
                  </a:cubicBezTo>
                  <a:cubicBezTo>
                    <a:pt x="4727454" y="199665"/>
                    <a:pt x="4728551" y="200159"/>
                    <a:pt x="4729758" y="200652"/>
                  </a:cubicBezTo>
                  <a:cubicBezTo>
                    <a:pt x="4728770" y="201201"/>
                    <a:pt x="4727783" y="201804"/>
                    <a:pt x="4726795" y="202353"/>
                  </a:cubicBezTo>
                  <a:close/>
                  <a:moveTo>
                    <a:pt x="4750382" y="216999"/>
                  </a:moveTo>
                  <a:cubicBezTo>
                    <a:pt x="4749944" y="217547"/>
                    <a:pt x="4749450" y="218041"/>
                    <a:pt x="4749011" y="218589"/>
                  </a:cubicBezTo>
                  <a:cubicBezTo>
                    <a:pt x="4748846" y="218480"/>
                    <a:pt x="4748682" y="218425"/>
                    <a:pt x="4748517" y="218370"/>
                  </a:cubicBezTo>
                  <a:cubicBezTo>
                    <a:pt x="4749121" y="217931"/>
                    <a:pt x="4749724" y="217437"/>
                    <a:pt x="4750382" y="216999"/>
                  </a:cubicBezTo>
                  <a:close/>
                  <a:moveTo>
                    <a:pt x="4733597" y="230986"/>
                  </a:moveTo>
                  <a:cubicBezTo>
                    <a:pt x="4733488" y="230602"/>
                    <a:pt x="4733433" y="230218"/>
                    <a:pt x="4733323" y="229834"/>
                  </a:cubicBezTo>
                  <a:cubicBezTo>
                    <a:pt x="4737931" y="226269"/>
                    <a:pt x="4742703" y="222648"/>
                    <a:pt x="4747585" y="219083"/>
                  </a:cubicBezTo>
                  <a:cubicBezTo>
                    <a:pt x="4747859" y="219193"/>
                    <a:pt x="4748078" y="219357"/>
                    <a:pt x="4748353" y="219467"/>
                  </a:cubicBezTo>
                  <a:cubicBezTo>
                    <a:pt x="4747804" y="220070"/>
                    <a:pt x="4747310" y="220729"/>
                    <a:pt x="4746707" y="221387"/>
                  </a:cubicBezTo>
                  <a:cubicBezTo>
                    <a:pt x="4743251" y="225446"/>
                    <a:pt x="4739412" y="229395"/>
                    <a:pt x="4735517" y="233345"/>
                  </a:cubicBezTo>
                  <a:cubicBezTo>
                    <a:pt x="4734420" y="232632"/>
                    <a:pt x="4733433" y="231864"/>
                    <a:pt x="4733543" y="230986"/>
                  </a:cubicBezTo>
                  <a:close/>
                  <a:moveTo>
                    <a:pt x="4749944" y="221826"/>
                  </a:moveTo>
                  <a:cubicBezTo>
                    <a:pt x="4750218" y="221442"/>
                    <a:pt x="4750492" y="221058"/>
                    <a:pt x="4750821" y="220729"/>
                  </a:cubicBezTo>
                  <a:cubicBezTo>
                    <a:pt x="4751370" y="221003"/>
                    <a:pt x="4751973" y="221277"/>
                    <a:pt x="4752522" y="221551"/>
                  </a:cubicBezTo>
                  <a:cubicBezTo>
                    <a:pt x="4755922" y="223416"/>
                    <a:pt x="4759159" y="225336"/>
                    <a:pt x="4762176" y="227311"/>
                  </a:cubicBezTo>
                  <a:cubicBezTo>
                    <a:pt x="4760146" y="228737"/>
                    <a:pt x="4758062" y="230163"/>
                    <a:pt x="4755977" y="231590"/>
                  </a:cubicBezTo>
                  <a:cubicBezTo>
                    <a:pt x="4755264" y="231315"/>
                    <a:pt x="4754606" y="231041"/>
                    <a:pt x="4753838" y="230822"/>
                  </a:cubicBezTo>
                  <a:cubicBezTo>
                    <a:pt x="4754496" y="231096"/>
                    <a:pt x="4755154" y="231425"/>
                    <a:pt x="4755813" y="231699"/>
                  </a:cubicBezTo>
                  <a:cubicBezTo>
                    <a:pt x="4752192" y="234168"/>
                    <a:pt x="4748572" y="236581"/>
                    <a:pt x="4745062" y="239104"/>
                  </a:cubicBezTo>
                  <a:cubicBezTo>
                    <a:pt x="4742758" y="237678"/>
                    <a:pt x="4740509" y="236307"/>
                    <a:pt x="4738095" y="234881"/>
                  </a:cubicBezTo>
                  <a:cubicBezTo>
                    <a:pt x="4742264" y="230547"/>
                    <a:pt x="4746268" y="226214"/>
                    <a:pt x="4749998" y="221771"/>
                  </a:cubicBezTo>
                  <a:close/>
                  <a:moveTo>
                    <a:pt x="4744458" y="312662"/>
                  </a:moveTo>
                  <a:cubicBezTo>
                    <a:pt x="4744842" y="312937"/>
                    <a:pt x="4745226" y="313156"/>
                    <a:pt x="4745610" y="313430"/>
                  </a:cubicBezTo>
                  <a:cubicBezTo>
                    <a:pt x="4745281" y="313650"/>
                    <a:pt x="4744897" y="313869"/>
                    <a:pt x="4744623" y="314088"/>
                  </a:cubicBezTo>
                  <a:cubicBezTo>
                    <a:pt x="4744623" y="313595"/>
                    <a:pt x="4744513" y="313156"/>
                    <a:pt x="4744458" y="312662"/>
                  </a:cubicBezTo>
                  <a:close/>
                  <a:moveTo>
                    <a:pt x="4745171" y="321823"/>
                  </a:moveTo>
                  <a:cubicBezTo>
                    <a:pt x="4745171" y="319848"/>
                    <a:pt x="4744952" y="317873"/>
                    <a:pt x="4744787" y="315954"/>
                  </a:cubicBezTo>
                  <a:cubicBezTo>
                    <a:pt x="4745391" y="315624"/>
                    <a:pt x="4745994" y="315295"/>
                    <a:pt x="4746597" y="314966"/>
                  </a:cubicBezTo>
                  <a:cubicBezTo>
                    <a:pt x="4746159" y="317270"/>
                    <a:pt x="4745720" y="319519"/>
                    <a:pt x="4745226" y="321823"/>
                  </a:cubicBezTo>
                  <a:close/>
                  <a:moveTo>
                    <a:pt x="4747091" y="312223"/>
                  </a:moveTo>
                  <a:cubicBezTo>
                    <a:pt x="4746159" y="311565"/>
                    <a:pt x="4745226" y="310907"/>
                    <a:pt x="4744294" y="310249"/>
                  </a:cubicBezTo>
                  <a:cubicBezTo>
                    <a:pt x="4744239" y="309700"/>
                    <a:pt x="4744184" y="309152"/>
                    <a:pt x="4744129" y="308548"/>
                  </a:cubicBezTo>
                  <a:cubicBezTo>
                    <a:pt x="4745555" y="307561"/>
                    <a:pt x="4746926" y="306574"/>
                    <a:pt x="4748243" y="305586"/>
                  </a:cubicBezTo>
                  <a:cubicBezTo>
                    <a:pt x="4747859" y="307780"/>
                    <a:pt x="4747530" y="309974"/>
                    <a:pt x="4747146" y="312169"/>
                  </a:cubicBezTo>
                  <a:close/>
                  <a:moveTo>
                    <a:pt x="4749724" y="296865"/>
                  </a:moveTo>
                  <a:cubicBezTo>
                    <a:pt x="4749285" y="296974"/>
                    <a:pt x="4748846" y="297029"/>
                    <a:pt x="4748353" y="297139"/>
                  </a:cubicBezTo>
                  <a:cubicBezTo>
                    <a:pt x="4748353" y="297139"/>
                    <a:pt x="4748243" y="297029"/>
                    <a:pt x="4748243" y="296974"/>
                  </a:cubicBezTo>
                  <a:cubicBezTo>
                    <a:pt x="4748792" y="296755"/>
                    <a:pt x="4749285" y="296481"/>
                    <a:pt x="4749834" y="296261"/>
                  </a:cubicBezTo>
                  <a:cubicBezTo>
                    <a:pt x="4749834" y="296481"/>
                    <a:pt x="4749724" y="296645"/>
                    <a:pt x="4749669" y="296865"/>
                  </a:cubicBezTo>
                  <a:close/>
                  <a:moveTo>
                    <a:pt x="4761572" y="244425"/>
                  </a:moveTo>
                  <a:cubicBezTo>
                    <a:pt x="4759817" y="244974"/>
                    <a:pt x="4758007" y="245522"/>
                    <a:pt x="4756197" y="246071"/>
                  </a:cubicBezTo>
                  <a:cubicBezTo>
                    <a:pt x="4753235" y="244151"/>
                    <a:pt x="4750218" y="242231"/>
                    <a:pt x="4747146" y="240366"/>
                  </a:cubicBezTo>
                  <a:cubicBezTo>
                    <a:pt x="4750821" y="237843"/>
                    <a:pt x="4754551" y="235374"/>
                    <a:pt x="4758336" y="232851"/>
                  </a:cubicBezTo>
                  <a:cubicBezTo>
                    <a:pt x="4760311" y="233784"/>
                    <a:pt x="4762121" y="234826"/>
                    <a:pt x="4763821" y="235868"/>
                  </a:cubicBezTo>
                  <a:cubicBezTo>
                    <a:pt x="4763053" y="238720"/>
                    <a:pt x="4762286" y="241573"/>
                    <a:pt x="4761572" y="244425"/>
                  </a:cubicBezTo>
                  <a:close/>
                  <a:moveTo>
                    <a:pt x="4764041" y="234990"/>
                  </a:moveTo>
                  <a:cubicBezTo>
                    <a:pt x="4762340" y="234168"/>
                    <a:pt x="4760530" y="233345"/>
                    <a:pt x="4758665" y="232632"/>
                  </a:cubicBezTo>
                  <a:cubicBezTo>
                    <a:pt x="4760585" y="231370"/>
                    <a:pt x="4762505" y="230108"/>
                    <a:pt x="4764370" y="228847"/>
                  </a:cubicBezTo>
                  <a:cubicBezTo>
                    <a:pt x="4764754" y="229121"/>
                    <a:pt x="4765083" y="229395"/>
                    <a:pt x="4765467" y="229670"/>
                  </a:cubicBezTo>
                  <a:cubicBezTo>
                    <a:pt x="4764973" y="231480"/>
                    <a:pt x="4764534" y="233235"/>
                    <a:pt x="4764041" y="235045"/>
                  </a:cubicBezTo>
                  <a:close/>
                  <a:moveTo>
                    <a:pt x="4766070" y="227805"/>
                  </a:moveTo>
                  <a:cubicBezTo>
                    <a:pt x="4766070" y="227805"/>
                    <a:pt x="4766015" y="227805"/>
                    <a:pt x="4765961" y="227750"/>
                  </a:cubicBezTo>
                  <a:cubicBezTo>
                    <a:pt x="4766015" y="227750"/>
                    <a:pt x="4766070" y="227695"/>
                    <a:pt x="4766125" y="227640"/>
                  </a:cubicBezTo>
                  <a:cubicBezTo>
                    <a:pt x="4766125" y="227695"/>
                    <a:pt x="4766125" y="227750"/>
                    <a:pt x="4766125" y="227805"/>
                  </a:cubicBezTo>
                  <a:close/>
                  <a:moveTo>
                    <a:pt x="4763602" y="226269"/>
                  </a:moveTo>
                  <a:cubicBezTo>
                    <a:pt x="4760695" y="224459"/>
                    <a:pt x="4757568" y="222703"/>
                    <a:pt x="4754222" y="221003"/>
                  </a:cubicBezTo>
                  <a:cubicBezTo>
                    <a:pt x="4753344" y="220564"/>
                    <a:pt x="4752412" y="220180"/>
                    <a:pt x="4751534" y="219796"/>
                  </a:cubicBezTo>
                  <a:cubicBezTo>
                    <a:pt x="4752741" y="218260"/>
                    <a:pt x="4753948" y="216669"/>
                    <a:pt x="4755045" y="215079"/>
                  </a:cubicBezTo>
                  <a:cubicBezTo>
                    <a:pt x="4759049" y="218041"/>
                    <a:pt x="4762779" y="221113"/>
                    <a:pt x="4766454" y="224184"/>
                  </a:cubicBezTo>
                  <a:cubicBezTo>
                    <a:pt x="4765522" y="224897"/>
                    <a:pt x="4764534" y="225611"/>
                    <a:pt x="4763547" y="226324"/>
                  </a:cubicBezTo>
                  <a:close/>
                  <a:moveTo>
                    <a:pt x="4767551" y="222539"/>
                  </a:moveTo>
                  <a:cubicBezTo>
                    <a:pt x="4763876" y="219577"/>
                    <a:pt x="4760036" y="216669"/>
                    <a:pt x="4755977" y="213762"/>
                  </a:cubicBezTo>
                  <a:cubicBezTo>
                    <a:pt x="4756251" y="213378"/>
                    <a:pt x="4756526" y="212940"/>
                    <a:pt x="4756800" y="212556"/>
                  </a:cubicBezTo>
                  <a:cubicBezTo>
                    <a:pt x="4761024" y="209648"/>
                    <a:pt x="4765357" y="206796"/>
                    <a:pt x="4769745" y="203944"/>
                  </a:cubicBezTo>
                  <a:cubicBezTo>
                    <a:pt x="4770239" y="204328"/>
                    <a:pt x="4770788" y="204712"/>
                    <a:pt x="4771281" y="205095"/>
                  </a:cubicBezTo>
                  <a:cubicBezTo>
                    <a:pt x="4771665" y="205370"/>
                    <a:pt x="4771994" y="205699"/>
                    <a:pt x="4772378" y="205973"/>
                  </a:cubicBezTo>
                  <a:cubicBezTo>
                    <a:pt x="4770733" y="211458"/>
                    <a:pt x="4769142" y="216999"/>
                    <a:pt x="4767551" y="222539"/>
                  </a:cubicBezTo>
                  <a:close/>
                  <a:moveTo>
                    <a:pt x="4772927" y="203944"/>
                  </a:moveTo>
                  <a:cubicBezTo>
                    <a:pt x="4772433" y="203560"/>
                    <a:pt x="4771940" y="203176"/>
                    <a:pt x="4771501" y="202846"/>
                  </a:cubicBezTo>
                  <a:cubicBezTo>
                    <a:pt x="4772214" y="202408"/>
                    <a:pt x="4772927" y="201969"/>
                    <a:pt x="4773695" y="201475"/>
                  </a:cubicBezTo>
                  <a:cubicBezTo>
                    <a:pt x="4773421" y="202298"/>
                    <a:pt x="4773201" y="203121"/>
                    <a:pt x="4772927" y="203944"/>
                  </a:cubicBezTo>
                  <a:close/>
                  <a:moveTo>
                    <a:pt x="4805181" y="184251"/>
                  </a:moveTo>
                  <a:cubicBezTo>
                    <a:pt x="4807649" y="183045"/>
                    <a:pt x="4810172" y="181893"/>
                    <a:pt x="4812695" y="180741"/>
                  </a:cubicBezTo>
                  <a:lnTo>
                    <a:pt x="4805455" y="188420"/>
                  </a:lnTo>
                  <a:cubicBezTo>
                    <a:pt x="4805455" y="188420"/>
                    <a:pt x="4805181" y="188749"/>
                    <a:pt x="4805016" y="188859"/>
                  </a:cubicBezTo>
                  <a:cubicBezTo>
                    <a:pt x="4805071" y="187323"/>
                    <a:pt x="4805071" y="185787"/>
                    <a:pt x="4805181" y="184196"/>
                  </a:cubicBezTo>
                  <a:close/>
                  <a:moveTo>
                    <a:pt x="4804522" y="205095"/>
                  </a:moveTo>
                  <a:cubicBezTo>
                    <a:pt x="4804522" y="200543"/>
                    <a:pt x="4804742" y="195990"/>
                    <a:pt x="4804906" y="191437"/>
                  </a:cubicBezTo>
                  <a:cubicBezTo>
                    <a:pt x="4805674" y="190504"/>
                    <a:pt x="4806497" y="189627"/>
                    <a:pt x="4807265" y="188694"/>
                  </a:cubicBezTo>
                  <a:cubicBezTo>
                    <a:pt x="4809459" y="185897"/>
                    <a:pt x="4811598" y="183099"/>
                    <a:pt x="4813738" y="180302"/>
                  </a:cubicBezTo>
                  <a:cubicBezTo>
                    <a:pt x="4818016" y="178382"/>
                    <a:pt x="4822404" y="176572"/>
                    <a:pt x="4826957" y="174762"/>
                  </a:cubicBezTo>
                  <a:cubicBezTo>
                    <a:pt x="4827067" y="176572"/>
                    <a:pt x="4827286" y="178437"/>
                    <a:pt x="4827670" y="180247"/>
                  </a:cubicBezTo>
                  <a:cubicBezTo>
                    <a:pt x="4827835" y="186336"/>
                    <a:pt x="4827890" y="192424"/>
                    <a:pt x="4828054" y="198513"/>
                  </a:cubicBezTo>
                  <a:cubicBezTo>
                    <a:pt x="4822898" y="201640"/>
                    <a:pt x="4817961" y="204766"/>
                    <a:pt x="4813134" y="207948"/>
                  </a:cubicBezTo>
                  <a:cubicBezTo>
                    <a:pt x="4811050" y="204437"/>
                    <a:pt x="4809349" y="200927"/>
                    <a:pt x="4808197" y="197306"/>
                  </a:cubicBezTo>
                  <a:lnTo>
                    <a:pt x="4808197" y="197306"/>
                  </a:lnTo>
                  <a:cubicBezTo>
                    <a:pt x="4808197" y="195496"/>
                    <a:pt x="4807484" y="193686"/>
                    <a:pt x="4807375" y="191876"/>
                  </a:cubicBezTo>
                  <a:cubicBezTo>
                    <a:pt x="4807100" y="193686"/>
                    <a:pt x="4807539" y="195551"/>
                    <a:pt x="4807320" y="197361"/>
                  </a:cubicBezTo>
                  <a:lnTo>
                    <a:pt x="4807320" y="197361"/>
                  </a:lnTo>
                  <a:cubicBezTo>
                    <a:pt x="4807320" y="197361"/>
                    <a:pt x="4807320" y="197361"/>
                    <a:pt x="4807320" y="197361"/>
                  </a:cubicBezTo>
                  <a:cubicBezTo>
                    <a:pt x="4807978" y="201311"/>
                    <a:pt x="4809514" y="205150"/>
                    <a:pt x="4811543" y="208990"/>
                  </a:cubicBezTo>
                  <a:cubicBezTo>
                    <a:pt x="4810775" y="209484"/>
                    <a:pt x="4810007" y="209977"/>
                    <a:pt x="4809295" y="210471"/>
                  </a:cubicBezTo>
                  <a:cubicBezTo>
                    <a:pt x="4807704" y="211513"/>
                    <a:pt x="4806277" y="212610"/>
                    <a:pt x="4804797" y="213707"/>
                  </a:cubicBezTo>
                  <a:cubicBezTo>
                    <a:pt x="4804742" y="210855"/>
                    <a:pt x="4804522" y="207948"/>
                    <a:pt x="4804577" y="205095"/>
                  </a:cubicBezTo>
                  <a:close/>
                  <a:moveTo>
                    <a:pt x="4804852" y="216779"/>
                  </a:moveTo>
                  <a:cubicBezTo>
                    <a:pt x="4807375" y="214969"/>
                    <a:pt x="4809953" y="213104"/>
                    <a:pt x="4812695" y="211349"/>
                  </a:cubicBezTo>
                  <a:cubicBezTo>
                    <a:pt x="4812695" y="211349"/>
                    <a:pt x="4812750" y="211349"/>
                    <a:pt x="4812805" y="211294"/>
                  </a:cubicBezTo>
                  <a:cubicBezTo>
                    <a:pt x="4813189" y="211952"/>
                    <a:pt x="4813573" y="212610"/>
                    <a:pt x="4813957" y="213323"/>
                  </a:cubicBezTo>
                  <a:cubicBezTo>
                    <a:pt x="4817248" y="218370"/>
                    <a:pt x="4821033" y="223416"/>
                    <a:pt x="4825147" y="228353"/>
                  </a:cubicBezTo>
                  <a:cubicBezTo>
                    <a:pt x="4823830" y="229231"/>
                    <a:pt x="4822459" y="230108"/>
                    <a:pt x="4821143" y="230986"/>
                  </a:cubicBezTo>
                  <a:cubicBezTo>
                    <a:pt x="4820539" y="230383"/>
                    <a:pt x="4820046" y="229779"/>
                    <a:pt x="4819387" y="229176"/>
                  </a:cubicBezTo>
                  <a:cubicBezTo>
                    <a:pt x="4815054" y="225062"/>
                    <a:pt x="4809678" y="221167"/>
                    <a:pt x="4804852" y="217163"/>
                  </a:cubicBezTo>
                  <a:cubicBezTo>
                    <a:pt x="4804852" y="217054"/>
                    <a:pt x="4804852" y="216944"/>
                    <a:pt x="4804852" y="216779"/>
                  </a:cubicBezTo>
                  <a:close/>
                  <a:moveTo>
                    <a:pt x="4804961" y="219577"/>
                  </a:moveTo>
                  <a:cubicBezTo>
                    <a:pt x="4809185" y="222868"/>
                    <a:pt x="4813628" y="226159"/>
                    <a:pt x="4817468" y="229505"/>
                  </a:cubicBezTo>
                  <a:cubicBezTo>
                    <a:pt x="4818345" y="230273"/>
                    <a:pt x="4819113" y="231041"/>
                    <a:pt x="4819936" y="231754"/>
                  </a:cubicBezTo>
                  <a:cubicBezTo>
                    <a:pt x="4818839" y="232467"/>
                    <a:pt x="4817742" y="233235"/>
                    <a:pt x="4816645" y="233948"/>
                  </a:cubicBezTo>
                  <a:cubicBezTo>
                    <a:pt x="4813409" y="232522"/>
                    <a:pt x="4809404" y="231206"/>
                    <a:pt x="4805564" y="229889"/>
                  </a:cubicBezTo>
                  <a:cubicBezTo>
                    <a:pt x="4805290" y="226433"/>
                    <a:pt x="4805126" y="222978"/>
                    <a:pt x="4804961" y="219577"/>
                  </a:cubicBezTo>
                  <a:close/>
                  <a:moveTo>
                    <a:pt x="4813847" y="287375"/>
                  </a:moveTo>
                  <a:cubicBezTo>
                    <a:pt x="4813244" y="286552"/>
                    <a:pt x="4813025" y="285675"/>
                    <a:pt x="4812915" y="284852"/>
                  </a:cubicBezTo>
                  <a:cubicBezTo>
                    <a:pt x="4814889" y="286278"/>
                    <a:pt x="4816919" y="287649"/>
                    <a:pt x="4819058" y="289021"/>
                  </a:cubicBezTo>
                  <a:cubicBezTo>
                    <a:pt x="4817139" y="288582"/>
                    <a:pt x="4815438" y="288033"/>
                    <a:pt x="4813847" y="287375"/>
                  </a:cubicBezTo>
                  <a:close/>
                  <a:moveTo>
                    <a:pt x="4812147" y="280244"/>
                  </a:moveTo>
                  <a:cubicBezTo>
                    <a:pt x="4811982" y="279312"/>
                    <a:pt x="4811873" y="278434"/>
                    <a:pt x="4811708" y="277556"/>
                  </a:cubicBezTo>
                  <a:cubicBezTo>
                    <a:pt x="4811708" y="277556"/>
                    <a:pt x="4811763" y="277611"/>
                    <a:pt x="4811818" y="277666"/>
                  </a:cubicBezTo>
                  <a:cubicBezTo>
                    <a:pt x="4813683" y="278763"/>
                    <a:pt x="4816700" y="280025"/>
                    <a:pt x="4820265" y="281122"/>
                  </a:cubicBezTo>
                  <a:cubicBezTo>
                    <a:pt x="4817413" y="280957"/>
                    <a:pt x="4814670" y="280683"/>
                    <a:pt x="4812092" y="280244"/>
                  </a:cubicBezTo>
                  <a:close/>
                  <a:moveTo>
                    <a:pt x="4823830" y="238611"/>
                  </a:moveTo>
                  <a:cubicBezTo>
                    <a:pt x="4823830" y="238611"/>
                    <a:pt x="4823392" y="238885"/>
                    <a:pt x="4823117" y="238995"/>
                  </a:cubicBezTo>
                  <a:cubicBezTo>
                    <a:pt x="4822679" y="237623"/>
                    <a:pt x="4821253" y="236417"/>
                    <a:pt x="4819223" y="235319"/>
                  </a:cubicBezTo>
                  <a:cubicBezTo>
                    <a:pt x="4820100" y="234716"/>
                    <a:pt x="4820923" y="234168"/>
                    <a:pt x="4821746" y="233564"/>
                  </a:cubicBezTo>
                  <a:cubicBezTo>
                    <a:pt x="4823008" y="234881"/>
                    <a:pt x="4824105" y="236197"/>
                    <a:pt x="4825092" y="237514"/>
                  </a:cubicBezTo>
                  <a:cubicBezTo>
                    <a:pt x="4824708" y="237898"/>
                    <a:pt x="4824269" y="238282"/>
                    <a:pt x="4823830" y="238665"/>
                  </a:cubicBezTo>
                  <a:close/>
                  <a:moveTo>
                    <a:pt x="4828328" y="235539"/>
                  </a:moveTo>
                  <a:cubicBezTo>
                    <a:pt x="4827999" y="235319"/>
                    <a:pt x="4827725" y="235045"/>
                    <a:pt x="4827451" y="234826"/>
                  </a:cubicBezTo>
                  <a:cubicBezTo>
                    <a:pt x="4827067" y="235429"/>
                    <a:pt x="4826518" y="236033"/>
                    <a:pt x="4825970" y="236581"/>
                  </a:cubicBezTo>
                  <a:cubicBezTo>
                    <a:pt x="4825092" y="235265"/>
                    <a:pt x="4824105" y="233948"/>
                    <a:pt x="4822953" y="232686"/>
                  </a:cubicBezTo>
                  <a:cubicBezTo>
                    <a:pt x="4824214" y="231809"/>
                    <a:pt x="4825421" y="230931"/>
                    <a:pt x="4826738" y="230108"/>
                  </a:cubicBezTo>
                  <a:cubicBezTo>
                    <a:pt x="4827286" y="230767"/>
                    <a:pt x="4827835" y="231425"/>
                    <a:pt x="4828383" y="232083"/>
                  </a:cubicBezTo>
                  <a:cubicBezTo>
                    <a:pt x="4828383" y="233235"/>
                    <a:pt x="4828383" y="234332"/>
                    <a:pt x="4828383" y="235484"/>
                  </a:cubicBezTo>
                  <a:close/>
                  <a:moveTo>
                    <a:pt x="4827067" y="227092"/>
                  </a:moveTo>
                  <a:cubicBezTo>
                    <a:pt x="4823337" y="222429"/>
                    <a:pt x="4819442" y="217766"/>
                    <a:pt x="4816316" y="212994"/>
                  </a:cubicBezTo>
                  <a:cubicBezTo>
                    <a:pt x="4815657" y="212062"/>
                    <a:pt x="4815054" y="211129"/>
                    <a:pt x="4814451" y="210142"/>
                  </a:cubicBezTo>
                  <a:cubicBezTo>
                    <a:pt x="4818839" y="207125"/>
                    <a:pt x="4823392" y="204163"/>
                    <a:pt x="4828109" y="201201"/>
                  </a:cubicBezTo>
                  <a:cubicBezTo>
                    <a:pt x="4828274" y="209539"/>
                    <a:pt x="4828328" y="217931"/>
                    <a:pt x="4828383" y="226269"/>
                  </a:cubicBezTo>
                  <a:cubicBezTo>
                    <a:pt x="4827944" y="226543"/>
                    <a:pt x="4827560" y="226817"/>
                    <a:pt x="4827122" y="227037"/>
                  </a:cubicBezTo>
                  <a:close/>
                  <a:moveTo>
                    <a:pt x="4871717" y="264721"/>
                  </a:moveTo>
                  <a:cubicBezTo>
                    <a:pt x="4871004" y="263349"/>
                    <a:pt x="4870291" y="262033"/>
                    <a:pt x="4869633" y="260662"/>
                  </a:cubicBezTo>
                  <a:cubicBezTo>
                    <a:pt x="4867658" y="256987"/>
                    <a:pt x="4865903" y="253311"/>
                    <a:pt x="4864477" y="249636"/>
                  </a:cubicBezTo>
                  <a:cubicBezTo>
                    <a:pt x="4864202" y="248923"/>
                    <a:pt x="4864093" y="248210"/>
                    <a:pt x="4863819" y="247552"/>
                  </a:cubicBezTo>
                  <a:cubicBezTo>
                    <a:pt x="4865958" y="248484"/>
                    <a:pt x="4868097" y="249417"/>
                    <a:pt x="4870181" y="250349"/>
                  </a:cubicBezTo>
                  <a:cubicBezTo>
                    <a:pt x="4870730" y="255121"/>
                    <a:pt x="4871224" y="259948"/>
                    <a:pt x="4871662" y="264721"/>
                  </a:cubicBezTo>
                  <a:close/>
                  <a:moveTo>
                    <a:pt x="4834746" y="171800"/>
                  </a:moveTo>
                  <a:cubicBezTo>
                    <a:pt x="4841932" y="169167"/>
                    <a:pt x="4849447" y="166698"/>
                    <a:pt x="4857346" y="164395"/>
                  </a:cubicBezTo>
                  <a:cubicBezTo>
                    <a:pt x="4858333" y="170044"/>
                    <a:pt x="4859321" y="175639"/>
                    <a:pt x="4860253" y="181289"/>
                  </a:cubicBezTo>
                  <a:cubicBezTo>
                    <a:pt x="4856139" y="183264"/>
                    <a:pt x="4852080" y="185239"/>
                    <a:pt x="4848185" y="187268"/>
                  </a:cubicBezTo>
                  <a:cubicBezTo>
                    <a:pt x="4845827" y="188475"/>
                    <a:pt x="4843632" y="189682"/>
                    <a:pt x="4841383" y="190943"/>
                  </a:cubicBezTo>
                  <a:cubicBezTo>
                    <a:pt x="4839354" y="184580"/>
                    <a:pt x="4837160" y="178217"/>
                    <a:pt x="4834746" y="171854"/>
                  </a:cubicBezTo>
                  <a:close/>
                  <a:moveTo>
                    <a:pt x="4841987" y="192863"/>
                  </a:moveTo>
                  <a:cubicBezTo>
                    <a:pt x="4844784" y="191273"/>
                    <a:pt x="4847637" y="189627"/>
                    <a:pt x="4850544" y="188036"/>
                  </a:cubicBezTo>
                  <a:cubicBezTo>
                    <a:pt x="4853780" y="186281"/>
                    <a:pt x="4857071" y="184526"/>
                    <a:pt x="4860472" y="182770"/>
                  </a:cubicBezTo>
                  <a:cubicBezTo>
                    <a:pt x="4861898" y="191218"/>
                    <a:pt x="4863270" y="199665"/>
                    <a:pt x="4864531" y="208112"/>
                  </a:cubicBezTo>
                  <a:cubicBezTo>
                    <a:pt x="4858937" y="210197"/>
                    <a:pt x="4853671" y="212501"/>
                    <a:pt x="4848734" y="214859"/>
                  </a:cubicBezTo>
                  <a:cubicBezTo>
                    <a:pt x="4846485" y="207509"/>
                    <a:pt x="4844291" y="200159"/>
                    <a:pt x="4841987" y="192808"/>
                  </a:cubicBezTo>
                  <a:close/>
                  <a:moveTo>
                    <a:pt x="4849941" y="218699"/>
                  </a:moveTo>
                  <a:cubicBezTo>
                    <a:pt x="4849721" y="217931"/>
                    <a:pt x="4849502" y="217218"/>
                    <a:pt x="4849227" y="216450"/>
                  </a:cubicBezTo>
                  <a:cubicBezTo>
                    <a:pt x="4854055" y="213927"/>
                    <a:pt x="4859211" y="211513"/>
                    <a:pt x="4864696" y="209209"/>
                  </a:cubicBezTo>
                  <a:cubicBezTo>
                    <a:pt x="4865354" y="213433"/>
                    <a:pt x="4865958" y="217657"/>
                    <a:pt x="4866561" y="221935"/>
                  </a:cubicBezTo>
                  <a:cubicBezTo>
                    <a:pt x="4861514" y="223416"/>
                    <a:pt x="4856632" y="225007"/>
                    <a:pt x="4851915" y="226653"/>
                  </a:cubicBezTo>
                  <a:cubicBezTo>
                    <a:pt x="4851202" y="224020"/>
                    <a:pt x="4850599" y="221387"/>
                    <a:pt x="4849886" y="218754"/>
                  </a:cubicBezTo>
                  <a:close/>
                  <a:moveTo>
                    <a:pt x="4852189" y="227585"/>
                  </a:moveTo>
                  <a:cubicBezTo>
                    <a:pt x="4856852" y="225720"/>
                    <a:pt x="4861679" y="223910"/>
                    <a:pt x="4866616" y="222155"/>
                  </a:cubicBezTo>
                  <a:cubicBezTo>
                    <a:pt x="4867055" y="225281"/>
                    <a:pt x="4867439" y="228408"/>
                    <a:pt x="4867823" y="231480"/>
                  </a:cubicBezTo>
                  <a:cubicBezTo>
                    <a:pt x="4862941" y="231096"/>
                    <a:pt x="4857949" y="230657"/>
                    <a:pt x="4852848" y="230328"/>
                  </a:cubicBezTo>
                  <a:cubicBezTo>
                    <a:pt x="4852628" y="229395"/>
                    <a:pt x="4852409" y="228518"/>
                    <a:pt x="4852135" y="227585"/>
                  </a:cubicBezTo>
                  <a:close/>
                  <a:moveTo>
                    <a:pt x="4853067" y="230931"/>
                  </a:moveTo>
                  <a:cubicBezTo>
                    <a:pt x="4858223" y="231864"/>
                    <a:pt x="4863325" y="232851"/>
                    <a:pt x="4868262" y="233948"/>
                  </a:cubicBezTo>
                  <a:cubicBezTo>
                    <a:pt x="4868920" y="239104"/>
                    <a:pt x="4869578" y="244206"/>
                    <a:pt x="4870126" y="249362"/>
                  </a:cubicBezTo>
                  <a:cubicBezTo>
                    <a:pt x="4867987" y="248484"/>
                    <a:pt x="4865848" y="247661"/>
                    <a:pt x="4863654" y="246784"/>
                  </a:cubicBezTo>
                  <a:cubicBezTo>
                    <a:pt x="4863380" y="245906"/>
                    <a:pt x="4863051" y="245028"/>
                    <a:pt x="4862831" y="244096"/>
                  </a:cubicBezTo>
                  <a:cubicBezTo>
                    <a:pt x="4862337" y="242231"/>
                    <a:pt x="4862118" y="240366"/>
                    <a:pt x="4861953" y="238446"/>
                  </a:cubicBezTo>
                  <a:cubicBezTo>
                    <a:pt x="4861514" y="240311"/>
                    <a:pt x="4861460" y="242231"/>
                    <a:pt x="4861514" y="244096"/>
                  </a:cubicBezTo>
                  <a:cubicBezTo>
                    <a:pt x="4861514" y="244754"/>
                    <a:pt x="4861734" y="245358"/>
                    <a:pt x="4861789" y="245961"/>
                  </a:cubicBezTo>
                  <a:cubicBezTo>
                    <a:pt x="4859979" y="245303"/>
                    <a:pt x="4858059" y="244645"/>
                    <a:pt x="4856249" y="243986"/>
                  </a:cubicBezTo>
                  <a:cubicBezTo>
                    <a:pt x="4855261" y="239598"/>
                    <a:pt x="4854164" y="235210"/>
                    <a:pt x="4853067" y="230822"/>
                  </a:cubicBezTo>
                  <a:close/>
                  <a:moveTo>
                    <a:pt x="4860143" y="261759"/>
                  </a:moveTo>
                  <a:cubicBezTo>
                    <a:pt x="4860143" y="261759"/>
                    <a:pt x="4860034" y="261868"/>
                    <a:pt x="4859979" y="261868"/>
                  </a:cubicBezTo>
                  <a:cubicBezTo>
                    <a:pt x="4858882" y="256054"/>
                    <a:pt x="4857565" y="250240"/>
                    <a:pt x="4856303" y="244425"/>
                  </a:cubicBezTo>
                  <a:cubicBezTo>
                    <a:pt x="4858169" y="245193"/>
                    <a:pt x="4860034" y="245906"/>
                    <a:pt x="4861844" y="246729"/>
                  </a:cubicBezTo>
                  <a:cubicBezTo>
                    <a:pt x="4862008" y="247771"/>
                    <a:pt x="4862063" y="248813"/>
                    <a:pt x="4862337" y="249856"/>
                  </a:cubicBezTo>
                  <a:cubicBezTo>
                    <a:pt x="4863270" y="253585"/>
                    <a:pt x="4864970" y="257316"/>
                    <a:pt x="4866890" y="261046"/>
                  </a:cubicBezTo>
                  <a:cubicBezTo>
                    <a:pt x="4868645" y="264446"/>
                    <a:pt x="4870730" y="267847"/>
                    <a:pt x="4872321" y="271248"/>
                  </a:cubicBezTo>
                  <a:cubicBezTo>
                    <a:pt x="4872430" y="272290"/>
                    <a:pt x="4872485" y="273333"/>
                    <a:pt x="4872540" y="274375"/>
                  </a:cubicBezTo>
                  <a:cubicBezTo>
                    <a:pt x="4870730" y="275691"/>
                    <a:pt x="4868645" y="276843"/>
                    <a:pt x="4866342" y="278050"/>
                  </a:cubicBezTo>
                  <a:lnTo>
                    <a:pt x="4866342" y="278050"/>
                  </a:lnTo>
                  <a:cubicBezTo>
                    <a:pt x="4866780" y="277172"/>
                    <a:pt x="4867164" y="276240"/>
                    <a:pt x="4867329" y="275253"/>
                  </a:cubicBezTo>
                  <a:cubicBezTo>
                    <a:pt x="4867933" y="270645"/>
                    <a:pt x="4867329" y="264611"/>
                    <a:pt x="4860527" y="260716"/>
                  </a:cubicBezTo>
                  <a:cubicBezTo>
                    <a:pt x="4860527" y="260991"/>
                    <a:pt x="4860472" y="261594"/>
                    <a:pt x="4860088" y="261868"/>
                  </a:cubicBezTo>
                  <a:close/>
                  <a:moveTo>
                    <a:pt x="4869358" y="715064"/>
                  </a:moveTo>
                  <a:cubicBezTo>
                    <a:pt x="4868481" y="714132"/>
                    <a:pt x="4867603" y="713199"/>
                    <a:pt x="4866671" y="712212"/>
                  </a:cubicBezTo>
                  <a:lnTo>
                    <a:pt x="4870072" y="712212"/>
                  </a:lnTo>
                  <a:cubicBezTo>
                    <a:pt x="4871717" y="715338"/>
                    <a:pt x="4873472" y="718739"/>
                    <a:pt x="4875283" y="722195"/>
                  </a:cubicBezTo>
                  <a:cubicBezTo>
                    <a:pt x="4873472" y="719782"/>
                    <a:pt x="4871553" y="717423"/>
                    <a:pt x="4869358" y="715064"/>
                  </a:cubicBezTo>
                  <a:close/>
                  <a:moveTo>
                    <a:pt x="4871992" y="292531"/>
                  </a:moveTo>
                  <a:cubicBezTo>
                    <a:pt x="4872595" y="292038"/>
                    <a:pt x="4873198" y="291544"/>
                    <a:pt x="4873692" y="291050"/>
                  </a:cubicBezTo>
                  <a:cubicBezTo>
                    <a:pt x="4873692" y="291324"/>
                    <a:pt x="4873692" y="291654"/>
                    <a:pt x="4873747" y="291928"/>
                  </a:cubicBezTo>
                  <a:cubicBezTo>
                    <a:pt x="4873143" y="292147"/>
                    <a:pt x="4872540" y="292312"/>
                    <a:pt x="4871937" y="292531"/>
                  </a:cubicBezTo>
                  <a:close/>
                  <a:moveTo>
                    <a:pt x="4882962" y="722195"/>
                  </a:moveTo>
                  <a:cubicBezTo>
                    <a:pt x="4881975" y="718849"/>
                    <a:pt x="4880933" y="715448"/>
                    <a:pt x="4879890" y="712157"/>
                  </a:cubicBezTo>
                  <a:lnTo>
                    <a:pt x="4883181" y="712157"/>
                  </a:lnTo>
                  <a:cubicBezTo>
                    <a:pt x="4883017" y="715503"/>
                    <a:pt x="4882962" y="718849"/>
                    <a:pt x="4882962" y="722195"/>
                  </a:cubicBezTo>
                  <a:close/>
                  <a:moveTo>
                    <a:pt x="4987567" y="116782"/>
                  </a:moveTo>
                  <a:cubicBezTo>
                    <a:pt x="4988774" y="117385"/>
                    <a:pt x="4989596" y="118044"/>
                    <a:pt x="4990200" y="118757"/>
                  </a:cubicBezTo>
                  <a:cubicBezTo>
                    <a:pt x="4991790" y="121170"/>
                    <a:pt x="4993326" y="123584"/>
                    <a:pt x="4995027" y="125943"/>
                  </a:cubicBezTo>
                  <a:cubicBezTo>
                    <a:pt x="4999415" y="131976"/>
                    <a:pt x="5004461" y="137955"/>
                    <a:pt x="5010276" y="143825"/>
                  </a:cubicBezTo>
                  <a:cubicBezTo>
                    <a:pt x="5017462" y="153479"/>
                    <a:pt x="5024099" y="163243"/>
                    <a:pt x="5030078" y="173061"/>
                  </a:cubicBezTo>
                  <a:cubicBezTo>
                    <a:pt x="5022728" y="170538"/>
                    <a:pt x="5015268" y="168070"/>
                    <a:pt x="5010879" y="165272"/>
                  </a:cubicBezTo>
                  <a:cubicBezTo>
                    <a:pt x="5009727" y="163956"/>
                    <a:pt x="5008575" y="162694"/>
                    <a:pt x="5007478" y="161378"/>
                  </a:cubicBezTo>
                  <a:cubicBezTo>
                    <a:pt x="5001664" y="154740"/>
                    <a:pt x="4995466" y="148103"/>
                    <a:pt x="4988225" y="141685"/>
                  </a:cubicBezTo>
                  <a:cubicBezTo>
                    <a:pt x="4988115" y="141137"/>
                    <a:pt x="4988060" y="140533"/>
                    <a:pt x="4987951" y="139985"/>
                  </a:cubicBezTo>
                  <a:cubicBezTo>
                    <a:pt x="4987786" y="132251"/>
                    <a:pt x="4987347" y="124516"/>
                    <a:pt x="4987622" y="116782"/>
                  </a:cubicBezTo>
                  <a:close/>
                  <a:moveTo>
                    <a:pt x="5000896" y="235923"/>
                  </a:moveTo>
                  <a:cubicBezTo>
                    <a:pt x="5002542" y="234222"/>
                    <a:pt x="5003639" y="232412"/>
                    <a:pt x="5005229" y="230712"/>
                  </a:cubicBezTo>
                  <a:cubicBezTo>
                    <a:pt x="5003255" y="232357"/>
                    <a:pt x="5001938" y="234113"/>
                    <a:pt x="5000018" y="235758"/>
                  </a:cubicBezTo>
                  <a:lnTo>
                    <a:pt x="5000018" y="235758"/>
                  </a:lnTo>
                  <a:cubicBezTo>
                    <a:pt x="4999141" y="236855"/>
                    <a:pt x="4998318" y="237952"/>
                    <a:pt x="4997605" y="239049"/>
                  </a:cubicBezTo>
                  <a:cubicBezTo>
                    <a:pt x="4996563" y="229779"/>
                    <a:pt x="4995356" y="220564"/>
                    <a:pt x="4994259" y="211294"/>
                  </a:cubicBezTo>
                  <a:cubicBezTo>
                    <a:pt x="4995191" y="212117"/>
                    <a:pt x="4996124" y="212940"/>
                    <a:pt x="4997002" y="213762"/>
                  </a:cubicBezTo>
                  <a:cubicBezTo>
                    <a:pt x="5001390" y="218150"/>
                    <a:pt x="5004791" y="222648"/>
                    <a:pt x="5008795" y="227146"/>
                  </a:cubicBezTo>
                  <a:cubicBezTo>
                    <a:pt x="5010825" y="229395"/>
                    <a:pt x="5013018" y="231590"/>
                    <a:pt x="5015597" y="233839"/>
                  </a:cubicBezTo>
                  <a:cubicBezTo>
                    <a:pt x="5015981" y="234168"/>
                    <a:pt x="5016365" y="234497"/>
                    <a:pt x="5016803" y="234826"/>
                  </a:cubicBezTo>
                  <a:cubicBezTo>
                    <a:pt x="5013841" y="237568"/>
                    <a:pt x="5010879" y="240311"/>
                    <a:pt x="5007917" y="243054"/>
                  </a:cubicBezTo>
                  <a:cubicBezTo>
                    <a:pt x="5005120" y="245906"/>
                    <a:pt x="5001280" y="248594"/>
                    <a:pt x="4999305" y="251556"/>
                  </a:cubicBezTo>
                  <a:cubicBezTo>
                    <a:pt x="4997770" y="248375"/>
                    <a:pt x="4998592" y="245138"/>
                    <a:pt x="4997934" y="241902"/>
                  </a:cubicBezTo>
                  <a:cubicBezTo>
                    <a:pt x="4997934" y="241628"/>
                    <a:pt x="4997879" y="241353"/>
                    <a:pt x="4997824" y="241079"/>
                  </a:cubicBezTo>
                  <a:cubicBezTo>
                    <a:pt x="4998757" y="239324"/>
                    <a:pt x="4999689" y="237568"/>
                    <a:pt x="5000841" y="235813"/>
                  </a:cubicBezTo>
                  <a:close/>
                  <a:moveTo>
                    <a:pt x="5012525" y="226598"/>
                  </a:moveTo>
                  <a:cubicBezTo>
                    <a:pt x="5008466" y="222155"/>
                    <a:pt x="5004900" y="217602"/>
                    <a:pt x="4999799" y="213269"/>
                  </a:cubicBezTo>
                  <a:cubicBezTo>
                    <a:pt x="4998099" y="211787"/>
                    <a:pt x="4996124" y="210361"/>
                    <a:pt x="4994040" y="208990"/>
                  </a:cubicBezTo>
                  <a:cubicBezTo>
                    <a:pt x="4993765" y="206577"/>
                    <a:pt x="4993491" y="204218"/>
                    <a:pt x="4993217" y="201804"/>
                  </a:cubicBezTo>
                  <a:cubicBezTo>
                    <a:pt x="4993272" y="201859"/>
                    <a:pt x="4993326" y="201914"/>
                    <a:pt x="4993381" y="201969"/>
                  </a:cubicBezTo>
                  <a:cubicBezTo>
                    <a:pt x="4998702" y="207125"/>
                    <a:pt x="5003968" y="212391"/>
                    <a:pt x="5010770" y="217328"/>
                  </a:cubicBezTo>
                  <a:cubicBezTo>
                    <a:pt x="5011702" y="218041"/>
                    <a:pt x="5012744" y="218699"/>
                    <a:pt x="5013732" y="219357"/>
                  </a:cubicBezTo>
                  <a:cubicBezTo>
                    <a:pt x="5016200" y="222648"/>
                    <a:pt x="5019107" y="226104"/>
                    <a:pt x="5022563" y="229505"/>
                  </a:cubicBezTo>
                  <a:cubicBezTo>
                    <a:pt x="5021301" y="230657"/>
                    <a:pt x="5020095" y="231809"/>
                    <a:pt x="5018833" y="232961"/>
                  </a:cubicBezTo>
                  <a:cubicBezTo>
                    <a:pt x="5016529" y="230876"/>
                    <a:pt x="5014445" y="228737"/>
                    <a:pt x="5012580" y="226598"/>
                  </a:cubicBezTo>
                  <a:close/>
                  <a:moveTo>
                    <a:pt x="5020259" y="221826"/>
                  </a:moveTo>
                  <a:cubicBezTo>
                    <a:pt x="5017846" y="220180"/>
                    <a:pt x="5015542" y="218480"/>
                    <a:pt x="5013403" y="216724"/>
                  </a:cubicBezTo>
                  <a:cubicBezTo>
                    <a:pt x="5007369" y="211733"/>
                    <a:pt x="5002268" y="206522"/>
                    <a:pt x="4997056" y="201311"/>
                  </a:cubicBezTo>
                  <a:cubicBezTo>
                    <a:pt x="4995630" y="199939"/>
                    <a:pt x="4994204" y="198568"/>
                    <a:pt x="4992778" y="197197"/>
                  </a:cubicBezTo>
                  <a:cubicBezTo>
                    <a:pt x="4992558" y="194509"/>
                    <a:pt x="4992339" y="191821"/>
                    <a:pt x="4992174" y="189078"/>
                  </a:cubicBezTo>
                  <a:cubicBezTo>
                    <a:pt x="4994698" y="191218"/>
                    <a:pt x="4997166" y="193357"/>
                    <a:pt x="4999963" y="195441"/>
                  </a:cubicBezTo>
                  <a:cubicBezTo>
                    <a:pt x="5003913" y="198458"/>
                    <a:pt x="5008191" y="201475"/>
                    <a:pt x="5013622" y="204163"/>
                  </a:cubicBezTo>
                  <a:cubicBezTo>
                    <a:pt x="5015816" y="205205"/>
                    <a:pt x="5018285" y="206193"/>
                    <a:pt x="5020862" y="207125"/>
                  </a:cubicBezTo>
                  <a:cubicBezTo>
                    <a:pt x="5015926" y="206357"/>
                    <a:pt x="5011209" y="205425"/>
                    <a:pt x="5007204" y="203944"/>
                  </a:cubicBezTo>
                  <a:cubicBezTo>
                    <a:pt x="5009289" y="210032"/>
                    <a:pt x="5017078" y="218918"/>
                    <a:pt x="5027116" y="223526"/>
                  </a:cubicBezTo>
                  <a:cubicBezTo>
                    <a:pt x="5024812" y="223032"/>
                    <a:pt x="5022563" y="222429"/>
                    <a:pt x="5020314" y="221826"/>
                  </a:cubicBezTo>
                  <a:close/>
                  <a:moveTo>
                    <a:pt x="5012251" y="184251"/>
                  </a:moveTo>
                  <a:cubicBezTo>
                    <a:pt x="5014280" y="186884"/>
                    <a:pt x="5017132" y="188914"/>
                    <a:pt x="5020643" y="190614"/>
                  </a:cubicBezTo>
                  <a:cubicBezTo>
                    <a:pt x="5017078" y="190175"/>
                    <a:pt x="5013512" y="189682"/>
                    <a:pt x="5010057" y="189188"/>
                  </a:cubicBezTo>
                  <a:cubicBezTo>
                    <a:pt x="5007643" y="187762"/>
                    <a:pt x="5005284" y="186391"/>
                    <a:pt x="5003090" y="184910"/>
                  </a:cubicBezTo>
                  <a:cubicBezTo>
                    <a:pt x="4998702" y="182057"/>
                    <a:pt x="4994643" y="179040"/>
                    <a:pt x="4990693" y="176078"/>
                  </a:cubicBezTo>
                  <a:cubicBezTo>
                    <a:pt x="4990529" y="172952"/>
                    <a:pt x="4990529" y="169770"/>
                    <a:pt x="4990364" y="166644"/>
                  </a:cubicBezTo>
                  <a:cubicBezTo>
                    <a:pt x="4988499" y="159787"/>
                    <a:pt x="4989267" y="152875"/>
                    <a:pt x="4988774" y="146019"/>
                  </a:cubicBezTo>
                  <a:cubicBezTo>
                    <a:pt x="4994424" y="151230"/>
                    <a:pt x="4999525" y="156550"/>
                    <a:pt x="5004626" y="161871"/>
                  </a:cubicBezTo>
                  <a:cubicBezTo>
                    <a:pt x="5006491" y="163791"/>
                    <a:pt x="5008356" y="165766"/>
                    <a:pt x="5010221" y="167686"/>
                  </a:cubicBezTo>
                  <a:cubicBezTo>
                    <a:pt x="5009343" y="173336"/>
                    <a:pt x="5008630" y="179040"/>
                    <a:pt x="5012251" y="184251"/>
                  </a:cubicBezTo>
                  <a:close/>
                  <a:moveTo>
                    <a:pt x="5000622" y="185623"/>
                  </a:moveTo>
                  <a:cubicBezTo>
                    <a:pt x="5002542" y="186775"/>
                    <a:pt x="5004571" y="187926"/>
                    <a:pt x="5006656" y="189024"/>
                  </a:cubicBezTo>
                  <a:cubicBezTo>
                    <a:pt x="5007040" y="194125"/>
                    <a:pt x="5011483" y="200817"/>
                    <a:pt x="5018065" y="204876"/>
                  </a:cubicBezTo>
                  <a:cubicBezTo>
                    <a:pt x="5019930" y="205918"/>
                    <a:pt x="5021960" y="206796"/>
                    <a:pt x="5024099" y="207619"/>
                  </a:cubicBezTo>
                  <a:cubicBezTo>
                    <a:pt x="5023880" y="207619"/>
                    <a:pt x="5023660" y="207619"/>
                    <a:pt x="5023441" y="207509"/>
                  </a:cubicBezTo>
                  <a:cubicBezTo>
                    <a:pt x="5014445" y="203998"/>
                    <a:pt x="5007862" y="199555"/>
                    <a:pt x="5002652" y="194893"/>
                  </a:cubicBezTo>
                  <a:lnTo>
                    <a:pt x="4992065" y="185623"/>
                  </a:lnTo>
                  <a:cubicBezTo>
                    <a:pt x="4992065" y="185623"/>
                    <a:pt x="4991955" y="185513"/>
                    <a:pt x="4991900" y="185458"/>
                  </a:cubicBezTo>
                  <a:cubicBezTo>
                    <a:pt x="4991406" y="183374"/>
                    <a:pt x="4991132" y="181289"/>
                    <a:pt x="4990968" y="179205"/>
                  </a:cubicBezTo>
                  <a:cubicBezTo>
                    <a:pt x="4994040" y="181344"/>
                    <a:pt x="4997221" y="183538"/>
                    <a:pt x="5000677" y="185568"/>
                  </a:cubicBezTo>
                  <a:close/>
                  <a:moveTo>
                    <a:pt x="4932165" y="254299"/>
                  </a:moveTo>
                  <a:cubicBezTo>
                    <a:pt x="4934140" y="255121"/>
                    <a:pt x="4936060" y="255999"/>
                    <a:pt x="4937980" y="256877"/>
                  </a:cubicBezTo>
                  <a:cubicBezTo>
                    <a:pt x="4938199" y="257919"/>
                    <a:pt x="4938364" y="259016"/>
                    <a:pt x="4938583" y="260113"/>
                  </a:cubicBezTo>
                  <a:cubicBezTo>
                    <a:pt x="4938583" y="260332"/>
                    <a:pt x="4938473" y="260607"/>
                    <a:pt x="4938419" y="260826"/>
                  </a:cubicBezTo>
                  <a:lnTo>
                    <a:pt x="4932165" y="254354"/>
                  </a:lnTo>
                  <a:cubicBezTo>
                    <a:pt x="4932165" y="254354"/>
                    <a:pt x="4932165" y="254354"/>
                    <a:pt x="4932165" y="254354"/>
                  </a:cubicBezTo>
                  <a:close/>
                  <a:moveTo>
                    <a:pt x="4938035" y="262581"/>
                  </a:moveTo>
                  <a:cubicBezTo>
                    <a:pt x="4937541" y="264940"/>
                    <a:pt x="4937047" y="267299"/>
                    <a:pt x="4936553" y="269658"/>
                  </a:cubicBezTo>
                  <a:cubicBezTo>
                    <a:pt x="4936389" y="267628"/>
                    <a:pt x="4936169" y="265653"/>
                    <a:pt x="4935731" y="263679"/>
                  </a:cubicBezTo>
                  <a:cubicBezTo>
                    <a:pt x="4935127" y="261320"/>
                    <a:pt x="4934359" y="258961"/>
                    <a:pt x="4933372" y="256657"/>
                  </a:cubicBezTo>
                  <a:cubicBezTo>
                    <a:pt x="4934853" y="258467"/>
                    <a:pt x="4936224" y="260278"/>
                    <a:pt x="4937705" y="262143"/>
                  </a:cubicBezTo>
                  <a:cubicBezTo>
                    <a:pt x="4937815" y="262307"/>
                    <a:pt x="4937980" y="262417"/>
                    <a:pt x="4938089" y="262581"/>
                  </a:cubicBezTo>
                  <a:close/>
                  <a:moveTo>
                    <a:pt x="4928764" y="252818"/>
                  </a:moveTo>
                  <a:cubicBezTo>
                    <a:pt x="4930629" y="256438"/>
                    <a:pt x="4932110" y="260113"/>
                    <a:pt x="4932878" y="263788"/>
                  </a:cubicBezTo>
                  <a:cubicBezTo>
                    <a:pt x="4933482" y="266202"/>
                    <a:pt x="4933866" y="268560"/>
                    <a:pt x="4934140" y="270974"/>
                  </a:cubicBezTo>
                  <a:cubicBezTo>
                    <a:pt x="4934469" y="273058"/>
                    <a:pt x="4934689" y="275088"/>
                    <a:pt x="4935073" y="277117"/>
                  </a:cubicBezTo>
                  <a:cubicBezTo>
                    <a:pt x="4934743" y="278982"/>
                    <a:pt x="4934359" y="280847"/>
                    <a:pt x="4934030" y="282658"/>
                  </a:cubicBezTo>
                  <a:cubicBezTo>
                    <a:pt x="4932549" y="281725"/>
                    <a:pt x="4931068" y="280738"/>
                    <a:pt x="4929532" y="279805"/>
                  </a:cubicBezTo>
                  <a:cubicBezTo>
                    <a:pt x="4929477" y="276459"/>
                    <a:pt x="4929203" y="273058"/>
                    <a:pt x="4928051" y="269712"/>
                  </a:cubicBezTo>
                  <a:cubicBezTo>
                    <a:pt x="4927393" y="267738"/>
                    <a:pt x="4926406" y="265763"/>
                    <a:pt x="4925089" y="263843"/>
                  </a:cubicBezTo>
                  <a:cubicBezTo>
                    <a:pt x="4923663" y="261923"/>
                    <a:pt x="4921908" y="260058"/>
                    <a:pt x="4919659" y="258303"/>
                  </a:cubicBezTo>
                  <a:cubicBezTo>
                    <a:pt x="4923169" y="261978"/>
                    <a:pt x="4925089" y="265873"/>
                    <a:pt x="4925912" y="269822"/>
                  </a:cubicBezTo>
                  <a:cubicBezTo>
                    <a:pt x="4926515" y="272510"/>
                    <a:pt x="4926625" y="275253"/>
                    <a:pt x="4926680" y="277995"/>
                  </a:cubicBezTo>
                  <a:cubicBezTo>
                    <a:pt x="4924870" y="276843"/>
                    <a:pt x="4922950" y="275746"/>
                    <a:pt x="4921085" y="274594"/>
                  </a:cubicBezTo>
                  <a:cubicBezTo>
                    <a:pt x="4918726" y="266257"/>
                    <a:pt x="4916093" y="257974"/>
                    <a:pt x="4912857" y="249691"/>
                  </a:cubicBezTo>
                  <a:cubicBezTo>
                    <a:pt x="4912418" y="248484"/>
                    <a:pt x="4911979" y="247277"/>
                    <a:pt x="4911540" y="246126"/>
                  </a:cubicBezTo>
                  <a:cubicBezTo>
                    <a:pt x="4917465" y="248210"/>
                    <a:pt x="4923224" y="250404"/>
                    <a:pt x="4928709" y="252763"/>
                  </a:cubicBezTo>
                  <a:close/>
                  <a:moveTo>
                    <a:pt x="4933537" y="285455"/>
                  </a:moveTo>
                  <a:cubicBezTo>
                    <a:pt x="4933482" y="285839"/>
                    <a:pt x="4933372" y="286223"/>
                    <a:pt x="4933317" y="286607"/>
                  </a:cubicBezTo>
                  <a:cubicBezTo>
                    <a:pt x="4932385" y="288746"/>
                    <a:pt x="4931891" y="291215"/>
                    <a:pt x="4932055" y="293628"/>
                  </a:cubicBezTo>
                  <a:cubicBezTo>
                    <a:pt x="4931836" y="295054"/>
                    <a:pt x="4931562" y="296481"/>
                    <a:pt x="4931288" y="297907"/>
                  </a:cubicBezTo>
                  <a:cubicBezTo>
                    <a:pt x="4931178" y="297852"/>
                    <a:pt x="4931123" y="297797"/>
                    <a:pt x="4931013" y="297742"/>
                  </a:cubicBezTo>
                  <a:cubicBezTo>
                    <a:pt x="4930575" y="296371"/>
                    <a:pt x="4930191" y="295054"/>
                    <a:pt x="4929971" y="293683"/>
                  </a:cubicBezTo>
                  <a:cubicBezTo>
                    <a:pt x="4929477" y="290118"/>
                    <a:pt x="4929477" y="286497"/>
                    <a:pt x="4929532" y="282877"/>
                  </a:cubicBezTo>
                  <a:cubicBezTo>
                    <a:pt x="4930520" y="283535"/>
                    <a:pt x="4931507" y="284139"/>
                    <a:pt x="4932494" y="284797"/>
                  </a:cubicBezTo>
                  <a:cubicBezTo>
                    <a:pt x="4932823" y="285016"/>
                    <a:pt x="4933153" y="285236"/>
                    <a:pt x="4933482" y="285455"/>
                  </a:cubicBezTo>
                  <a:close/>
                  <a:moveTo>
                    <a:pt x="4927887" y="293738"/>
                  </a:moveTo>
                  <a:cubicBezTo>
                    <a:pt x="4928051" y="294287"/>
                    <a:pt x="4928271" y="294835"/>
                    <a:pt x="4928435" y="295438"/>
                  </a:cubicBezTo>
                  <a:cubicBezTo>
                    <a:pt x="4928106" y="296755"/>
                    <a:pt x="4927887" y="298126"/>
                    <a:pt x="4927667" y="299552"/>
                  </a:cubicBezTo>
                  <a:cubicBezTo>
                    <a:pt x="4925857" y="292422"/>
                    <a:pt x="4924047" y="285236"/>
                    <a:pt x="4922072" y="278105"/>
                  </a:cubicBezTo>
                  <a:cubicBezTo>
                    <a:pt x="4923663" y="279092"/>
                    <a:pt x="4925199" y="280080"/>
                    <a:pt x="4926735" y="281122"/>
                  </a:cubicBezTo>
                  <a:cubicBezTo>
                    <a:pt x="4926735" y="281341"/>
                    <a:pt x="4926735" y="281615"/>
                    <a:pt x="4926735" y="281835"/>
                  </a:cubicBezTo>
                  <a:cubicBezTo>
                    <a:pt x="4926735" y="285784"/>
                    <a:pt x="4926735" y="289843"/>
                    <a:pt x="4927832" y="293793"/>
                  </a:cubicBezTo>
                  <a:close/>
                  <a:moveTo>
                    <a:pt x="4910937" y="758672"/>
                  </a:moveTo>
                  <a:cubicBezTo>
                    <a:pt x="4903312" y="764926"/>
                    <a:pt x="4897443" y="771563"/>
                    <a:pt x="4894152" y="778803"/>
                  </a:cubicBezTo>
                  <a:cubicBezTo>
                    <a:pt x="4893494" y="772166"/>
                    <a:pt x="4892726" y="765584"/>
                    <a:pt x="4891409" y="759056"/>
                  </a:cubicBezTo>
                  <a:cubicBezTo>
                    <a:pt x="4893494" y="755765"/>
                    <a:pt x="4896127" y="750280"/>
                    <a:pt x="4896785" y="748854"/>
                  </a:cubicBezTo>
                  <a:cubicBezTo>
                    <a:pt x="4905781" y="736896"/>
                    <a:pt x="4910334" y="724389"/>
                    <a:pt x="4911979" y="711883"/>
                  </a:cubicBezTo>
                  <a:lnTo>
                    <a:pt x="4922840" y="711883"/>
                  </a:lnTo>
                  <a:cubicBezTo>
                    <a:pt x="4923827" y="712596"/>
                    <a:pt x="4924650" y="713419"/>
                    <a:pt x="4925199" y="714406"/>
                  </a:cubicBezTo>
                  <a:cubicBezTo>
                    <a:pt x="4928709" y="720659"/>
                    <a:pt x="4925144" y="728284"/>
                    <a:pt x="4922072" y="734427"/>
                  </a:cubicBezTo>
                  <a:cubicBezTo>
                    <a:pt x="4920152" y="738377"/>
                    <a:pt x="4915545" y="748470"/>
                    <a:pt x="4910882" y="758672"/>
                  </a:cubicBezTo>
                  <a:close/>
                  <a:moveTo>
                    <a:pt x="4934414" y="743204"/>
                  </a:moveTo>
                  <a:cubicBezTo>
                    <a:pt x="4931343" y="744849"/>
                    <a:pt x="4928380" y="746605"/>
                    <a:pt x="4925528" y="748360"/>
                  </a:cubicBezTo>
                  <a:cubicBezTo>
                    <a:pt x="4931617" y="739145"/>
                    <a:pt x="4936828" y="730917"/>
                    <a:pt x="4938748" y="727406"/>
                  </a:cubicBezTo>
                  <a:cubicBezTo>
                    <a:pt x="4940558" y="724005"/>
                    <a:pt x="4942039" y="720549"/>
                    <a:pt x="4946043" y="717587"/>
                  </a:cubicBezTo>
                  <a:cubicBezTo>
                    <a:pt x="4948895" y="715338"/>
                    <a:pt x="4951803" y="713364"/>
                    <a:pt x="4955642" y="711554"/>
                  </a:cubicBezTo>
                  <a:lnTo>
                    <a:pt x="5012305" y="711115"/>
                  </a:lnTo>
                  <a:cubicBezTo>
                    <a:pt x="5014061" y="712267"/>
                    <a:pt x="5015816" y="713419"/>
                    <a:pt x="5017571" y="714516"/>
                  </a:cubicBezTo>
                  <a:cubicBezTo>
                    <a:pt x="4997221" y="716106"/>
                    <a:pt x="4945275" y="737225"/>
                    <a:pt x="4934359" y="743149"/>
                  </a:cubicBezTo>
                  <a:close/>
                  <a:moveTo>
                    <a:pt x="5015761" y="330599"/>
                  </a:moveTo>
                  <a:cubicBezTo>
                    <a:pt x="5015761" y="330599"/>
                    <a:pt x="5015761" y="330599"/>
                    <a:pt x="5015761" y="330544"/>
                  </a:cubicBezTo>
                  <a:cubicBezTo>
                    <a:pt x="5014774" y="328460"/>
                    <a:pt x="5012086" y="326650"/>
                    <a:pt x="5008466" y="325004"/>
                  </a:cubicBezTo>
                  <a:cubicBezTo>
                    <a:pt x="5008246" y="323084"/>
                    <a:pt x="5007972" y="321164"/>
                    <a:pt x="5007698" y="319245"/>
                  </a:cubicBezTo>
                  <a:cubicBezTo>
                    <a:pt x="5011592" y="322097"/>
                    <a:pt x="5015103" y="325059"/>
                    <a:pt x="5017955" y="328131"/>
                  </a:cubicBezTo>
                  <a:cubicBezTo>
                    <a:pt x="5017242" y="328954"/>
                    <a:pt x="5016529" y="329776"/>
                    <a:pt x="5015761" y="330599"/>
                  </a:cubicBezTo>
                  <a:close/>
                  <a:moveTo>
                    <a:pt x="5021521" y="324949"/>
                  </a:moveTo>
                  <a:cubicBezTo>
                    <a:pt x="5021192" y="324730"/>
                    <a:pt x="5020808" y="324511"/>
                    <a:pt x="5020533" y="324291"/>
                  </a:cubicBezTo>
                  <a:cubicBezTo>
                    <a:pt x="5020150" y="325169"/>
                    <a:pt x="5019546" y="325992"/>
                    <a:pt x="5018943" y="326814"/>
                  </a:cubicBezTo>
                  <a:cubicBezTo>
                    <a:pt x="5015871" y="323249"/>
                    <a:pt x="5011922" y="319848"/>
                    <a:pt x="5007588" y="316557"/>
                  </a:cubicBezTo>
                  <a:cubicBezTo>
                    <a:pt x="5007533" y="316502"/>
                    <a:pt x="5007424" y="316447"/>
                    <a:pt x="5007314" y="316337"/>
                  </a:cubicBezTo>
                  <a:cubicBezTo>
                    <a:pt x="5006875" y="313156"/>
                    <a:pt x="5006491" y="309974"/>
                    <a:pt x="5006052" y="306793"/>
                  </a:cubicBezTo>
                  <a:cubicBezTo>
                    <a:pt x="5006052" y="306409"/>
                    <a:pt x="5005943" y="306025"/>
                    <a:pt x="5005943" y="305641"/>
                  </a:cubicBezTo>
                  <a:cubicBezTo>
                    <a:pt x="5009179" y="308932"/>
                    <a:pt x="5012525" y="312278"/>
                    <a:pt x="5015981" y="315515"/>
                  </a:cubicBezTo>
                  <a:cubicBezTo>
                    <a:pt x="5018175" y="317544"/>
                    <a:pt x="5020259" y="319574"/>
                    <a:pt x="5022398" y="321658"/>
                  </a:cubicBezTo>
                  <a:cubicBezTo>
                    <a:pt x="5022124" y="322755"/>
                    <a:pt x="5021850" y="323852"/>
                    <a:pt x="5021576" y="324894"/>
                  </a:cubicBezTo>
                  <a:close/>
                  <a:moveTo>
                    <a:pt x="5023221" y="318586"/>
                  </a:moveTo>
                  <a:cubicBezTo>
                    <a:pt x="5021960" y="317380"/>
                    <a:pt x="5020808" y="316173"/>
                    <a:pt x="5019546" y="314966"/>
                  </a:cubicBezTo>
                  <a:cubicBezTo>
                    <a:pt x="5014719" y="310249"/>
                    <a:pt x="5009782" y="305477"/>
                    <a:pt x="5005120" y="300704"/>
                  </a:cubicBezTo>
                  <a:cubicBezTo>
                    <a:pt x="5004845" y="299333"/>
                    <a:pt x="5004736" y="297962"/>
                    <a:pt x="5004791" y="296590"/>
                  </a:cubicBezTo>
                  <a:cubicBezTo>
                    <a:pt x="5011702" y="301692"/>
                    <a:pt x="5018394" y="306793"/>
                    <a:pt x="5024867" y="311840"/>
                  </a:cubicBezTo>
                  <a:cubicBezTo>
                    <a:pt x="5024318" y="314088"/>
                    <a:pt x="5023770" y="316337"/>
                    <a:pt x="5023221" y="318586"/>
                  </a:cubicBezTo>
                  <a:close/>
                  <a:moveTo>
                    <a:pt x="5031340" y="281999"/>
                  </a:moveTo>
                  <a:cubicBezTo>
                    <a:pt x="5027774" y="279860"/>
                    <a:pt x="5024154" y="277721"/>
                    <a:pt x="5020424" y="275637"/>
                  </a:cubicBezTo>
                  <a:cubicBezTo>
                    <a:pt x="5025525" y="269274"/>
                    <a:pt x="5030681" y="262965"/>
                    <a:pt x="5036057" y="256602"/>
                  </a:cubicBezTo>
                  <a:cubicBezTo>
                    <a:pt x="5036057" y="256602"/>
                    <a:pt x="5036057" y="256657"/>
                    <a:pt x="5036112" y="256712"/>
                  </a:cubicBezTo>
                  <a:cubicBezTo>
                    <a:pt x="5035179" y="265160"/>
                    <a:pt x="5033095" y="273552"/>
                    <a:pt x="5031340" y="281999"/>
                  </a:cubicBezTo>
                  <a:close/>
                  <a:moveTo>
                    <a:pt x="5128594" y="253585"/>
                  </a:moveTo>
                  <a:cubicBezTo>
                    <a:pt x="5129965" y="251940"/>
                    <a:pt x="5131227" y="250130"/>
                    <a:pt x="5132105" y="248210"/>
                  </a:cubicBezTo>
                  <a:cubicBezTo>
                    <a:pt x="5132873" y="250624"/>
                    <a:pt x="5133640" y="253037"/>
                    <a:pt x="5134353" y="255451"/>
                  </a:cubicBezTo>
                  <a:cubicBezTo>
                    <a:pt x="5132873" y="256273"/>
                    <a:pt x="5131282" y="257041"/>
                    <a:pt x="5129526" y="257754"/>
                  </a:cubicBezTo>
                  <a:cubicBezTo>
                    <a:pt x="5128868" y="256712"/>
                    <a:pt x="5128320" y="255670"/>
                    <a:pt x="5127607" y="254628"/>
                  </a:cubicBezTo>
                  <a:cubicBezTo>
                    <a:pt x="5127936" y="254299"/>
                    <a:pt x="5128320" y="253915"/>
                    <a:pt x="5128594" y="253585"/>
                  </a:cubicBezTo>
                  <a:close/>
                  <a:moveTo>
                    <a:pt x="5126784" y="232686"/>
                  </a:moveTo>
                  <a:cubicBezTo>
                    <a:pt x="5126345" y="232412"/>
                    <a:pt x="5126016" y="232138"/>
                    <a:pt x="5125522" y="231919"/>
                  </a:cubicBezTo>
                  <a:cubicBezTo>
                    <a:pt x="5125412" y="232028"/>
                    <a:pt x="5125248" y="232138"/>
                    <a:pt x="5125138" y="232248"/>
                  </a:cubicBezTo>
                  <a:cubicBezTo>
                    <a:pt x="5125083" y="231973"/>
                    <a:pt x="5125029" y="231699"/>
                    <a:pt x="5124974" y="231425"/>
                  </a:cubicBezTo>
                  <a:cubicBezTo>
                    <a:pt x="5123328" y="226049"/>
                    <a:pt x="5120092" y="220838"/>
                    <a:pt x="5117514" y="215627"/>
                  </a:cubicBezTo>
                  <a:cubicBezTo>
                    <a:pt x="5114716" y="210416"/>
                    <a:pt x="5112248" y="205205"/>
                    <a:pt x="5110218" y="199939"/>
                  </a:cubicBezTo>
                  <a:cubicBezTo>
                    <a:pt x="5109231" y="197306"/>
                    <a:pt x="5108408" y="194673"/>
                    <a:pt x="5107860" y="191986"/>
                  </a:cubicBezTo>
                  <a:cubicBezTo>
                    <a:pt x="5107476" y="190450"/>
                    <a:pt x="5107201" y="188859"/>
                    <a:pt x="5106982" y="187323"/>
                  </a:cubicBezTo>
                  <a:cubicBezTo>
                    <a:pt x="5114606" y="202353"/>
                    <a:pt x="5121189" y="217492"/>
                    <a:pt x="5126839" y="232686"/>
                  </a:cubicBezTo>
                  <a:close/>
                  <a:moveTo>
                    <a:pt x="5079171" y="139436"/>
                  </a:moveTo>
                  <a:cubicBezTo>
                    <a:pt x="5084492" y="147829"/>
                    <a:pt x="5090032" y="156221"/>
                    <a:pt x="5095024" y="164669"/>
                  </a:cubicBezTo>
                  <a:cubicBezTo>
                    <a:pt x="5091129" y="168618"/>
                    <a:pt x="5086357" y="172458"/>
                    <a:pt x="5081859" y="176352"/>
                  </a:cubicBezTo>
                  <a:cubicBezTo>
                    <a:pt x="5080049" y="172623"/>
                    <a:pt x="5078294" y="168947"/>
                    <a:pt x="5076868" y="165217"/>
                  </a:cubicBezTo>
                  <a:cubicBezTo>
                    <a:pt x="5075441" y="161762"/>
                    <a:pt x="5074399" y="158251"/>
                    <a:pt x="5073631" y="154740"/>
                  </a:cubicBezTo>
                  <a:cubicBezTo>
                    <a:pt x="5072754" y="151230"/>
                    <a:pt x="5072370" y="147719"/>
                    <a:pt x="5072095" y="144154"/>
                  </a:cubicBezTo>
                  <a:cubicBezTo>
                    <a:pt x="5071437" y="147719"/>
                    <a:pt x="5071437" y="151285"/>
                    <a:pt x="5071656" y="154795"/>
                  </a:cubicBezTo>
                  <a:cubicBezTo>
                    <a:pt x="5072040" y="158361"/>
                    <a:pt x="5072754" y="161871"/>
                    <a:pt x="5073796" y="165437"/>
                  </a:cubicBezTo>
                  <a:cubicBezTo>
                    <a:pt x="5075112" y="169935"/>
                    <a:pt x="5077087" y="174323"/>
                    <a:pt x="5079171" y="178766"/>
                  </a:cubicBezTo>
                  <a:cubicBezTo>
                    <a:pt x="5078568" y="179315"/>
                    <a:pt x="5077965" y="179863"/>
                    <a:pt x="5077361" y="180357"/>
                  </a:cubicBezTo>
                  <a:cubicBezTo>
                    <a:pt x="5076099" y="181234"/>
                    <a:pt x="5075661" y="182441"/>
                    <a:pt x="5073357" y="183045"/>
                  </a:cubicBezTo>
                  <a:cubicBezTo>
                    <a:pt x="5071821" y="165217"/>
                    <a:pt x="5068914" y="147445"/>
                    <a:pt x="5066171" y="129672"/>
                  </a:cubicBezTo>
                  <a:cubicBezTo>
                    <a:pt x="5065019" y="125833"/>
                    <a:pt x="5064635" y="121938"/>
                    <a:pt x="5064690" y="118044"/>
                  </a:cubicBezTo>
                  <a:cubicBezTo>
                    <a:pt x="5068804" y="125284"/>
                    <a:pt x="5074728" y="132306"/>
                    <a:pt x="5079117" y="139491"/>
                  </a:cubicBezTo>
                  <a:close/>
                  <a:moveTo>
                    <a:pt x="5088990" y="196703"/>
                  </a:moveTo>
                  <a:lnTo>
                    <a:pt x="5095956" y="206906"/>
                  </a:lnTo>
                  <a:cubicBezTo>
                    <a:pt x="5098205" y="210307"/>
                    <a:pt x="5100070" y="213707"/>
                    <a:pt x="5101003" y="217218"/>
                  </a:cubicBezTo>
                  <a:cubicBezTo>
                    <a:pt x="5101003" y="217383"/>
                    <a:pt x="5101003" y="217492"/>
                    <a:pt x="5101058" y="217657"/>
                  </a:cubicBezTo>
                  <a:cubicBezTo>
                    <a:pt x="5099412" y="215627"/>
                    <a:pt x="5097821" y="213543"/>
                    <a:pt x="5096066" y="211568"/>
                  </a:cubicBezTo>
                  <a:cubicBezTo>
                    <a:pt x="5094256" y="206302"/>
                    <a:pt x="5090032" y="201585"/>
                    <a:pt x="5085534" y="196045"/>
                  </a:cubicBezTo>
                  <a:cubicBezTo>
                    <a:pt x="5085479" y="197142"/>
                    <a:pt x="5085370" y="198019"/>
                    <a:pt x="5084986" y="198952"/>
                  </a:cubicBezTo>
                  <a:cubicBezTo>
                    <a:pt x="5084821" y="198787"/>
                    <a:pt x="5084711" y="198623"/>
                    <a:pt x="5084547" y="198458"/>
                  </a:cubicBezTo>
                  <a:cubicBezTo>
                    <a:pt x="5083560" y="197416"/>
                    <a:pt x="5084931" y="196319"/>
                    <a:pt x="5085644" y="195332"/>
                  </a:cubicBezTo>
                  <a:cubicBezTo>
                    <a:pt x="5086138" y="194783"/>
                    <a:pt x="5086577" y="194180"/>
                    <a:pt x="5087070" y="193631"/>
                  </a:cubicBezTo>
                  <a:cubicBezTo>
                    <a:pt x="5087674" y="194673"/>
                    <a:pt x="5088277" y="195716"/>
                    <a:pt x="5088990" y="196758"/>
                  </a:cubicBezTo>
                  <a:close/>
                  <a:moveTo>
                    <a:pt x="5116252" y="753900"/>
                  </a:moveTo>
                  <a:cubicBezTo>
                    <a:pt x="5102264" y="738596"/>
                    <a:pt x="5086522" y="724170"/>
                    <a:pt x="5065842" y="710731"/>
                  </a:cubicBezTo>
                  <a:lnTo>
                    <a:pt x="5093872" y="710511"/>
                  </a:lnTo>
                  <a:cubicBezTo>
                    <a:pt x="5100783" y="716984"/>
                    <a:pt x="5104568" y="724444"/>
                    <a:pt x="5107585" y="730807"/>
                  </a:cubicBezTo>
                  <a:cubicBezTo>
                    <a:pt x="5110218" y="736237"/>
                    <a:pt x="5117294" y="749951"/>
                    <a:pt x="5124645" y="764048"/>
                  </a:cubicBezTo>
                  <a:cubicBezTo>
                    <a:pt x="5122066" y="760647"/>
                    <a:pt x="5119324" y="757246"/>
                    <a:pt x="5116197" y="753900"/>
                  </a:cubicBezTo>
                  <a:close/>
                  <a:moveTo>
                    <a:pt x="5117294" y="710347"/>
                  </a:moveTo>
                  <a:lnTo>
                    <a:pt x="5124261" y="710347"/>
                  </a:lnTo>
                  <a:cubicBezTo>
                    <a:pt x="5124096" y="712047"/>
                    <a:pt x="5123931" y="713857"/>
                    <a:pt x="5123767" y="715613"/>
                  </a:cubicBezTo>
                  <a:cubicBezTo>
                    <a:pt x="5123657" y="716929"/>
                    <a:pt x="5122670" y="718794"/>
                    <a:pt x="5121518" y="720769"/>
                  </a:cubicBezTo>
                  <a:cubicBezTo>
                    <a:pt x="5121134" y="719672"/>
                    <a:pt x="5120750" y="718739"/>
                    <a:pt x="5120366" y="717917"/>
                  </a:cubicBezTo>
                  <a:cubicBezTo>
                    <a:pt x="5119214" y="715393"/>
                    <a:pt x="5118007" y="712815"/>
                    <a:pt x="5117294" y="710292"/>
                  </a:cubicBezTo>
                  <a:close/>
                  <a:moveTo>
                    <a:pt x="5116691" y="238062"/>
                  </a:moveTo>
                  <a:cubicBezTo>
                    <a:pt x="5115978" y="237020"/>
                    <a:pt x="5115155" y="235923"/>
                    <a:pt x="5114387" y="234881"/>
                  </a:cubicBezTo>
                  <a:cubicBezTo>
                    <a:pt x="5114990" y="228518"/>
                    <a:pt x="5113619" y="220674"/>
                    <a:pt x="5104568" y="215408"/>
                  </a:cubicBezTo>
                  <a:cubicBezTo>
                    <a:pt x="5104568" y="215847"/>
                    <a:pt x="5104513" y="216669"/>
                    <a:pt x="5103965" y="217054"/>
                  </a:cubicBezTo>
                  <a:cubicBezTo>
                    <a:pt x="5103636" y="217383"/>
                    <a:pt x="5103252" y="217712"/>
                    <a:pt x="5102923" y="217986"/>
                  </a:cubicBezTo>
                  <a:cubicBezTo>
                    <a:pt x="5102923" y="217657"/>
                    <a:pt x="5102923" y="217383"/>
                    <a:pt x="5102923" y="217054"/>
                  </a:cubicBezTo>
                  <a:cubicBezTo>
                    <a:pt x="5102374" y="213488"/>
                    <a:pt x="5100783" y="209977"/>
                    <a:pt x="5098919" y="206522"/>
                  </a:cubicBezTo>
                  <a:cubicBezTo>
                    <a:pt x="5097053" y="203066"/>
                    <a:pt x="5094585" y="199665"/>
                    <a:pt x="5092500" y="196264"/>
                  </a:cubicBezTo>
                  <a:cubicBezTo>
                    <a:pt x="5091294" y="194454"/>
                    <a:pt x="5090307" y="192589"/>
                    <a:pt x="5089374" y="190724"/>
                  </a:cubicBezTo>
                  <a:cubicBezTo>
                    <a:pt x="5092994" y="186336"/>
                    <a:pt x="5096395" y="181947"/>
                    <a:pt x="5099687" y="177504"/>
                  </a:cubicBezTo>
                  <a:cubicBezTo>
                    <a:pt x="5100016" y="177011"/>
                    <a:pt x="5100564" y="176572"/>
                    <a:pt x="5101332" y="176188"/>
                  </a:cubicBezTo>
                  <a:cubicBezTo>
                    <a:pt x="5103087" y="179424"/>
                    <a:pt x="5104623" y="182661"/>
                    <a:pt x="5106269" y="185897"/>
                  </a:cubicBezTo>
                  <a:cubicBezTo>
                    <a:pt x="5105994" y="187926"/>
                    <a:pt x="5105830" y="189956"/>
                    <a:pt x="5105885" y="191986"/>
                  </a:cubicBezTo>
                  <a:cubicBezTo>
                    <a:pt x="5106049" y="194673"/>
                    <a:pt x="5106488" y="197361"/>
                    <a:pt x="5107146" y="200049"/>
                  </a:cubicBezTo>
                  <a:cubicBezTo>
                    <a:pt x="5108463" y="205425"/>
                    <a:pt x="5110876" y="210691"/>
                    <a:pt x="5113564" y="215956"/>
                  </a:cubicBezTo>
                  <a:cubicBezTo>
                    <a:pt x="5116252" y="221222"/>
                    <a:pt x="5119598" y="226378"/>
                    <a:pt x="5121902" y="231590"/>
                  </a:cubicBezTo>
                  <a:cubicBezTo>
                    <a:pt x="5122231" y="232412"/>
                    <a:pt x="5122505" y="233235"/>
                    <a:pt x="5122725" y="234058"/>
                  </a:cubicBezTo>
                  <a:cubicBezTo>
                    <a:pt x="5120915" y="235429"/>
                    <a:pt x="5118885" y="236800"/>
                    <a:pt x="5116691" y="238062"/>
                  </a:cubicBezTo>
                  <a:close/>
                  <a:moveTo>
                    <a:pt x="5135615" y="764048"/>
                  </a:moveTo>
                  <a:cubicBezTo>
                    <a:pt x="5132763" y="754449"/>
                    <a:pt x="5129636" y="744575"/>
                    <a:pt x="5126893" y="736237"/>
                  </a:cubicBezTo>
                  <a:lnTo>
                    <a:pt x="5132708" y="738706"/>
                  </a:lnTo>
                  <a:cubicBezTo>
                    <a:pt x="5133092" y="732891"/>
                    <a:pt x="5133640" y="727077"/>
                    <a:pt x="5134244" y="721263"/>
                  </a:cubicBezTo>
                  <a:lnTo>
                    <a:pt x="5138029" y="719836"/>
                  </a:lnTo>
                  <a:cubicBezTo>
                    <a:pt x="5136877" y="734592"/>
                    <a:pt x="5135725" y="749238"/>
                    <a:pt x="5135670" y="763993"/>
                  </a:cubicBezTo>
                  <a:close/>
                  <a:moveTo>
                    <a:pt x="5442847" y="204712"/>
                  </a:moveTo>
                  <a:cubicBezTo>
                    <a:pt x="5443670" y="203944"/>
                    <a:pt x="5444548" y="203176"/>
                    <a:pt x="5445425" y="202408"/>
                  </a:cubicBezTo>
                  <a:cubicBezTo>
                    <a:pt x="5446138" y="207180"/>
                    <a:pt x="5446851" y="211952"/>
                    <a:pt x="5447455" y="216724"/>
                  </a:cubicBezTo>
                  <a:cubicBezTo>
                    <a:pt x="5447180" y="216340"/>
                    <a:pt x="5446906" y="216011"/>
                    <a:pt x="5446577" y="215627"/>
                  </a:cubicBezTo>
                  <a:lnTo>
                    <a:pt x="5440379" y="207290"/>
                  </a:lnTo>
                  <a:cubicBezTo>
                    <a:pt x="5441914" y="210142"/>
                    <a:pt x="5443615" y="212940"/>
                    <a:pt x="5445261" y="215737"/>
                  </a:cubicBezTo>
                  <a:cubicBezTo>
                    <a:pt x="5446083" y="217054"/>
                    <a:pt x="5447016" y="218315"/>
                    <a:pt x="5447839" y="219577"/>
                  </a:cubicBezTo>
                  <a:cubicBezTo>
                    <a:pt x="5448003" y="220729"/>
                    <a:pt x="5448168" y="221880"/>
                    <a:pt x="5448332" y="223032"/>
                  </a:cubicBezTo>
                  <a:cubicBezTo>
                    <a:pt x="5448332" y="224129"/>
                    <a:pt x="5448661" y="225227"/>
                    <a:pt x="5448771" y="226324"/>
                  </a:cubicBezTo>
                  <a:cubicBezTo>
                    <a:pt x="5448387" y="226708"/>
                    <a:pt x="5447893" y="227092"/>
                    <a:pt x="5447509" y="227476"/>
                  </a:cubicBezTo>
                  <a:cubicBezTo>
                    <a:pt x="5445864" y="229121"/>
                    <a:pt x="5444328" y="230822"/>
                    <a:pt x="5442847" y="232522"/>
                  </a:cubicBezTo>
                  <a:cubicBezTo>
                    <a:pt x="5442243" y="232028"/>
                    <a:pt x="5441695" y="231535"/>
                    <a:pt x="5441037" y="231041"/>
                  </a:cubicBezTo>
                  <a:cubicBezTo>
                    <a:pt x="5436868" y="227750"/>
                    <a:pt x="5432425" y="224513"/>
                    <a:pt x="5427763" y="221277"/>
                  </a:cubicBezTo>
                  <a:cubicBezTo>
                    <a:pt x="5432151" y="215682"/>
                    <a:pt x="5437087" y="210142"/>
                    <a:pt x="5442792" y="204712"/>
                  </a:cubicBezTo>
                  <a:close/>
                  <a:moveTo>
                    <a:pt x="5447893" y="229834"/>
                  </a:moveTo>
                  <a:cubicBezTo>
                    <a:pt x="5447893" y="229834"/>
                    <a:pt x="5447784" y="230108"/>
                    <a:pt x="5447674" y="230218"/>
                  </a:cubicBezTo>
                  <a:cubicBezTo>
                    <a:pt x="5446632" y="231480"/>
                    <a:pt x="5445699" y="232796"/>
                    <a:pt x="5444657" y="234058"/>
                  </a:cubicBezTo>
                  <a:cubicBezTo>
                    <a:pt x="5444602" y="234003"/>
                    <a:pt x="5444493" y="233948"/>
                    <a:pt x="5444438" y="233893"/>
                  </a:cubicBezTo>
                  <a:cubicBezTo>
                    <a:pt x="5445535" y="232522"/>
                    <a:pt x="5446687" y="231206"/>
                    <a:pt x="5447893" y="229889"/>
                  </a:cubicBezTo>
                  <a:close/>
                  <a:moveTo>
                    <a:pt x="5443505" y="235594"/>
                  </a:moveTo>
                  <a:cubicBezTo>
                    <a:pt x="5440214" y="239763"/>
                    <a:pt x="5436923" y="243931"/>
                    <a:pt x="5433686" y="248100"/>
                  </a:cubicBezTo>
                  <a:cubicBezTo>
                    <a:pt x="5433686" y="248100"/>
                    <a:pt x="5433686" y="248100"/>
                    <a:pt x="5433631" y="248100"/>
                  </a:cubicBezTo>
                  <a:cubicBezTo>
                    <a:pt x="5434893" y="246455"/>
                    <a:pt x="5436155" y="244864"/>
                    <a:pt x="5437416" y="243218"/>
                  </a:cubicBezTo>
                  <a:cubicBezTo>
                    <a:pt x="5439391" y="240640"/>
                    <a:pt x="5441256" y="238007"/>
                    <a:pt x="5443231" y="235429"/>
                  </a:cubicBezTo>
                  <a:cubicBezTo>
                    <a:pt x="5443341" y="235484"/>
                    <a:pt x="5443395" y="235594"/>
                    <a:pt x="5443505" y="235649"/>
                  </a:cubicBezTo>
                  <a:close/>
                  <a:moveTo>
                    <a:pt x="5426281" y="223197"/>
                  </a:moveTo>
                  <a:cubicBezTo>
                    <a:pt x="5426281" y="223197"/>
                    <a:pt x="5426610" y="222813"/>
                    <a:pt x="5426720" y="222648"/>
                  </a:cubicBezTo>
                  <a:cubicBezTo>
                    <a:pt x="5430889" y="225556"/>
                    <a:pt x="5434838" y="228573"/>
                    <a:pt x="5438568" y="231590"/>
                  </a:cubicBezTo>
                  <a:cubicBezTo>
                    <a:pt x="5439666" y="232412"/>
                    <a:pt x="5440598" y="233235"/>
                    <a:pt x="5441585" y="234058"/>
                  </a:cubicBezTo>
                  <a:cubicBezTo>
                    <a:pt x="5439172" y="236965"/>
                    <a:pt x="5436923" y="239927"/>
                    <a:pt x="5434784" y="242834"/>
                  </a:cubicBezTo>
                  <a:cubicBezTo>
                    <a:pt x="5433851" y="244096"/>
                    <a:pt x="5432864" y="245358"/>
                    <a:pt x="5431931" y="246674"/>
                  </a:cubicBezTo>
                  <a:cubicBezTo>
                    <a:pt x="5428037" y="243602"/>
                    <a:pt x="5423978" y="240531"/>
                    <a:pt x="5419480" y="237568"/>
                  </a:cubicBezTo>
                  <a:cubicBezTo>
                    <a:pt x="5418931" y="237184"/>
                    <a:pt x="5418273" y="236855"/>
                    <a:pt x="5417724" y="236526"/>
                  </a:cubicBezTo>
                  <a:cubicBezTo>
                    <a:pt x="5420138" y="232028"/>
                    <a:pt x="5422771" y="227585"/>
                    <a:pt x="5426336" y="223252"/>
                  </a:cubicBezTo>
                  <a:close/>
                  <a:moveTo>
                    <a:pt x="5413446" y="715174"/>
                  </a:moveTo>
                  <a:cubicBezTo>
                    <a:pt x="5415475" y="719123"/>
                    <a:pt x="5417505" y="723128"/>
                    <a:pt x="5419370" y="727132"/>
                  </a:cubicBezTo>
                  <a:lnTo>
                    <a:pt x="5422716" y="725102"/>
                  </a:lnTo>
                  <a:cubicBezTo>
                    <a:pt x="5423155" y="731026"/>
                    <a:pt x="5423758" y="737993"/>
                    <a:pt x="5424471" y="744795"/>
                  </a:cubicBezTo>
                  <a:cubicBezTo>
                    <a:pt x="5420302" y="734592"/>
                    <a:pt x="5415366" y="724499"/>
                    <a:pt x="5410429" y="714351"/>
                  </a:cubicBezTo>
                  <a:lnTo>
                    <a:pt x="5413446" y="715119"/>
                  </a:lnTo>
                  <a:close/>
                  <a:moveTo>
                    <a:pt x="5403188" y="240147"/>
                  </a:moveTo>
                  <a:cubicBezTo>
                    <a:pt x="5406095" y="241408"/>
                    <a:pt x="5409003" y="242670"/>
                    <a:pt x="5411745" y="243986"/>
                  </a:cubicBezTo>
                  <a:cubicBezTo>
                    <a:pt x="5411581" y="244315"/>
                    <a:pt x="5411471" y="244645"/>
                    <a:pt x="5411307" y="244974"/>
                  </a:cubicBezTo>
                  <a:cubicBezTo>
                    <a:pt x="5410429" y="245851"/>
                    <a:pt x="5409167" y="246674"/>
                    <a:pt x="5407741" y="247552"/>
                  </a:cubicBezTo>
                  <a:cubicBezTo>
                    <a:pt x="5406260" y="245083"/>
                    <a:pt x="5404779" y="242670"/>
                    <a:pt x="5403188" y="240201"/>
                  </a:cubicBezTo>
                  <a:close/>
                  <a:moveTo>
                    <a:pt x="5422112" y="714077"/>
                  </a:moveTo>
                  <a:cubicBezTo>
                    <a:pt x="5420741" y="712760"/>
                    <a:pt x="5419535" y="711554"/>
                    <a:pt x="5419096" y="710621"/>
                  </a:cubicBezTo>
                  <a:cubicBezTo>
                    <a:pt x="5418712" y="709798"/>
                    <a:pt x="5418273" y="708921"/>
                    <a:pt x="5417834" y="708098"/>
                  </a:cubicBezTo>
                  <a:lnTo>
                    <a:pt x="5422167" y="708098"/>
                  </a:lnTo>
                  <a:cubicBezTo>
                    <a:pt x="5422167" y="709414"/>
                    <a:pt x="5422167" y="710731"/>
                    <a:pt x="5422112" y="712047"/>
                  </a:cubicBezTo>
                  <a:cubicBezTo>
                    <a:pt x="5422112" y="712596"/>
                    <a:pt x="5422112" y="713309"/>
                    <a:pt x="5422112" y="714077"/>
                  </a:cubicBezTo>
                  <a:close/>
                  <a:moveTo>
                    <a:pt x="5418602" y="261430"/>
                  </a:moveTo>
                  <a:cubicBezTo>
                    <a:pt x="5417779" y="261649"/>
                    <a:pt x="5416901" y="261868"/>
                    <a:pt x="5416024" y="262033"/>
                  </a:cubicBezTo>
                  <a:cubicBezTo>
                    <a:pt x="5415640" y="261320"/>
                    <a:pt x="5415256" y="260607"/>
                    <a:pt x="5414872" y="259894"/>
                  </a:cubicBezTo>
                  <a:cubicBezTo>
                    <a:pt x="5415201" y="259345"/>
                    <a:pt x="5415475" y="258742"/>
                    <a:pt x="5415695" y="258138"/>
                  </a:cubicBezTo>
                  <a:cubicBezTo>
                    <a:pt x="5416682" y="254299"/>
                    <a:pt x="5414598" y="250404"/>
                    <a:pt x="5412403" y="246510"/>
                  </a:cubicBezTo>
                  <a:cubicBezTo>
                    <a:pt x="5412732" y="245961"/>
                    <a:pt x="5413007" y="245358"/>
                    <a:pt x="5413336" y="244809"/>
                  </a:cubicBezTo>
                  <a:cubicBezTo>
                    <a:pt x="5415530" y="245851"/>
                    <a:pt x="5417834" y="246948"/>
                    <a:pt x="5419864" y="248045"/>
                  </a:cubicBezTo>
                  <a:cubicBezTo>
                    <a:pt x="5422442" y="249472"/>
                    <a:pt x="5424855" y="250953"/>
                    <a:pt x="5427269" y="252434"/>
                  </a:cubicBezTo>
                  <a:cubicBezTo>
                    <a:pt x="5425733" y="254244"/>
                    <a:pt x="5424252" y="255999"/>
                    <a:pt x="5422496" y="257809"/>
                  </a:cubicBezTo>
                  <a:cubicBezTo>
                    <a:pt x="5422058" y="257645"/>
                    <a:pt x="5421619" y="257480"/>
                    <a:pt x="5421180" y="257316"/>
                  </a:cubicBezTo>
                  <a:cubicBezTo>
                    <a:pt x="5421619" y="257480"/>
                    <a:pt x="5422003" y="257699"/>
                    <a:pt x="5422442" y="257919"/>
                  </a:cubicBezTo>
                  <a:cubicBezTo>
                    <a:pt x="5422387" y="257974"/>
                    <a:pt x="5422332" y="258083"/>
                    <a:pt x="5422277" y="258138"/>
                  </a:cubicBezTo>
                  <a:cubicBezTo>
                    <a:pt x="5421125" y="259290"/>
                    <a:pt x="5419918" y="260387"/>
                    <a:pt x="5418657" y="261484"/>
                  </a:cubicBezTo>
                  <a:close/>
                  <a:moveTo>
                    <a:pt x="5423978" y="258577"/>
                  </a:moveTo>
                  <a:cubicBezTo>
                    <a:pt x="5424416" y="258797"/>
                    <a:pt x="5424910" y="259016"/>
                    <a:pt x="5425294" y="259181"/>
                  </a:cubicBezTo>
                  <a:cubicBezTo>
                    <a:pt x="5423978" y="260936"/>
                    <a:pt x="5422606" y="262691"/>
                    <a:pt x="5421290" y="264501"/>
                  </a:cubicBezTo>
                  <a:cubicBezTo>
                    <a:pt x="5421344" y="263295"/>
                    <a:pt x="5421290" y="262143"/>
                    <a:pt x="5420906" y="261155"/>
                  </a:cubicBezTo>
                  <a:cubicBezTo>
                    <a:pt x="5421948" y="260332"/>
                    <a:pt x="5422990" y="259455"/>
                    <a:pt x="5423978" y="258577"/>
                  </a:cubicBezTo>
                  <a:close/>
                  <a:moveTo>
                    <a:pt x="5424142" y="258413"/>
                  </a:moveTo>
                  <a:cubicBezTo>
                    <a:pt x="5425952" y="256767"/>
                    <a:pt x="5427488" y="255121"/>
                    <a:pt x="5429024" y="253476"/>
                  </a:cubicBezTo>
                  <a:cubicBezTo>
                    <a:pt x="5429134" y="253531"/>
                    <a:pt x="5429298" y="253640"/>
                    <a:pt x="5429408" y="253695"/>
                  </a:cubicBezTo>
                  <a:cubicBezTo>
                    <a:pt x="5428092" y="255396"/>
                    <a:pt x="5426775" y="257151"/>
                    <a:pt x="5425513" y="258906"/>
                  </a:cubicBezTo>
                  <a:cubicBezTo>
                    <a:pt x="5425074" y="258742"/>
                    <a:pt x="5424581" y="258577"/>
                    <a:pt x="5424142" y="258413"/>
                  </a:cubicBezTo>
                  <a:close/>
                  <a:moveTo>
                    <a:pt x="5428366" y="251227"/>
                  </a:moveTo>
                  <a:cubicBezTo>
                    <a:pt x="5426172" y="249965"/>
                    <a:pt x="5423978" y="248704"/>
                    <a:pt x="5421564" y="247497"/>
                  </a:cubicBezTo>
                  <a:cubicBezTo>
                    <a:pt x="5419151" y="246290"/>
                    <a:pt x="5416408" y="245138"/>
                    <a:pt x="5413775" y="243931"/>
                  </a:cubicBezTo>
                  <a:cubicBezTo>
                    <a:pt x="5414049" y="243383"/>
                    <a:pt x="5414378" y="242779"/>
                    <a:pt x="5414707" y="242231"/>
                  </a:cubicBezTo>
                  <a:cubicBezTo>
                    <a:pt x="5415475" y="240750"/>
                    <a:pt x="5416243" y="239269"/>
                    <a:pt x="5417011" y="237788"/>
                  </a:cubicBezTo>
                  <a:cubicBezTo>
                    <a:pt x="5417176" y="237898"/>
                    <a:pt x="5417340" y="237952"/>
                    <a:pt x="5417450" y="238062"/>
                  </a:cubicBezTo>
                  <a:cubicBezTo>
                    <a:pt x="5422332" y="241298"/>
                    <a:pt x="5426610" y="244754"/>
                    <a:pt x="5430779" y="248155"/>
                  </a:cubicBezTo>
                  <a:cubicBezTo>
                    <a:pt x="5430011" y="249197"/>
                    <a:pt x="5429188" y="250185"/>
                    <a:pt x="5428366" y="251227"/>
                  </a:cubicBezTo>
                  <a:close/>
                  <a:moveTo>
                    <a:pt x="5432425" y="249472"/>
                  </a:moveTo>
                  <a:cubicBezTo>
                    <a:pt x="5432425" y="249472"/>
                    <a:pt x="5432480" y="249472"/>
                    <a:pt x="5432535" y="249526"/>
                  </a:cubicBezTo>
                  <a:cubicBezTo>
                    <a:pt x="5431822" y="250459"/>
                    <a:pt x="5431108" y="251446"/>
                    <a:pt x="5430395" y="252379"/>
                  </a:cubicBezTo>
                  <a:cubicBezTo>
                    <a:pt x="5430286" y="252379"/>
                    <a:pt x="5430231" y="252269"/>
                    <a:pt x="5430121" y="252214"/>
                  </a:cubicBezTo>
                  <a:cubicBezTo>
                    <a:pt x="5430889" y="251282"/>
                    <a:pt x="5431712" y="250404"/>
                    <a:pt x="5432425" y="249472"/>
                  </a:cubicBezTo>
                  <a:close/>
                  <a:moveTo>
                    <a:pt x="5411252" y="216834"/>
                  </a:moveTo>
                  <a:cubicBezTo>
                    <a:pt x="5411636" y="215572"/>
                    <a:pt x="5411910" y="214311"/>
                    <a:pt x="5412184" y="213049"/>
                  </a:cubicBezTo>
                  <a:cubicBezTo>
                    <a:pt x="5413117" y="213598"/>
                    <a:pt x="5414049" y="214146"/>
                    <a:pt x="5414982" y="214750"/>
                  </a:cubicBezTo>
                  <a:cubicBezTo>
                    <a:pt x="5418437" y="216889"/>
                    <a:pt x="5421674" y="219138"/>
                    <a:pt x="5424855" y="221332"/>
                  </a:cubicBezTo>
                  <a:cubicBezTo>
                    <a:pt x="5424471" y="221826"/>
                    <a:pt x="5424032" y="222319"/>
                    <a:pt x="5423649" y="222813"/>
                  </a:cubicBezTo>
                  <a:cubicBezTo>
                    <a:pt x="5420467" y="226927"/>
                    <a:pt x="5417944" y="231096"/>
                    <a:pt x="5415804" y="235319"/>
                  </a:cubicBezTo>
                  <a:cubicBezTo>
                    <a:pt x="5412623" y="233455"/>
                    <a:pt x="5409277" y="231699"/>
                    <a:pt x="5405547" y="229999"/>
                  </a:cubicBezTo>
                  <a:cubicBezTo>
                    <a:pt x="5407905" y="225665"/>
                    <a:pt x="5409935" y="221277"/>
                    <a:pt x="5411252" y="216834"/>
                  </a:cubicBezTo>
                  <a:close/>
                  <a:moveTo>
                    <a:pt x="5405163" y="230767"/>
                  </a:moveTo>
                  <a:cubicBezTo>
                    <a:pt x="5408783" y="232632"/>
                    <a:pt x="5412074" y="234551"/>
                    <a:pt x="5415146" y="236526"/>
                  </a:cubicBezTo>
                  <a:cubicBezTo>
                    <a:pt x="5414214" y="238336"/>
                    <a:pt x="5413391" y="240201"/>
                    <a:pt x="5412568" y="242012"/>
                  </a:cubicBezTo>
                  <a:cubicBezTo>
                    <a:pt x="5412403" y="242396"/>
                    <a:pt x="5412239" y="242725"/>
                    <a:pt x="5412074" y="243109"/>
                  </a:cubicBezTo>
                  <a:cubicBezTo>
                    <a:pt x="5411252" y="242779"/>
                    <a:pt x="5410539" y="242396"/>
                    <a:pt x="5409771" y="242066"/>
                  </a:cubicBezTo>
                  <a:cubicBezTo>
                    <a:pt x="5407467" y="241189"/>
                    <a:pt x="5405163" y="240256"/>
                    <a:pt x="5402750" y="239433"/>
                  </a:cubicBezTo>
                  <a:cubicBezTo>
                    <a:pt x="5402256" y="238611"/>
                    <a:pt x="5401762" y="237843"/>
                    <a:pt x="5401213" y="237020"/>
                  </a:cubicBezTo>
                  <a:cubicBezTo>
                    <a:pt x="5401927" y="236033"/>
                    <a:pt x="5402695" y="235100"/>
                    <a:pt x="5403353" y="234113"/>
                  </a:cubicBezTo>
                  <a:cubicBezTo>
                    <a:pt x="5404066" y="233016"/>
                    <a:pt x="5404505" y="231919"/>
                    <a:pt x="5405163" y="230767"/>
                  </a:cubicBezTo>
                  <a:close/>
                  <a:moveTo>
                    <a:pt x="5403133" y="229779"/>
                  </a:moveTo>
                  <a:cubicBezTo>
                    <a:pt x="5402366" y="231151"/>
                    <a:pt x="5401543" y="232467"/>
                    <a:pt x="5400665" y="233784"/>
                  </a:cubicBezTo>
                  <a:cubicBezTo>
                    <a:pt x="5400445" y="234168"/>
                    <a:pt x="5400171" y="234497"/>
                    <a:pt x="5399897" y="234881"/>
                  </a:cubicBezTo>
                  <a:cubicBezTo>
                    <a:pt x="5397922" y="231809"/>
                    <a:pt x="5395838" y="228737"/>
                    <a:pt x="5393754" y="225665"/>
                  </a:cubicBezTo>
                  <a:cubicBezTo>
                    <a:pt x="5397100" y="226982"/>
                    <a:pt x="5400171" y="228353"/>
                    <a:pt x="5403133" y="229779"/>
                  </a:cubicBezTo>
                  <a:close/>
                  <a:moveTo>
                    <a:pt x="5385910" y="724225"/>
                  </a:moveTo>
                  <a:cubicBezTo>
                    <a:pt x="5385526" y="724444"/>
                    <a:pt x="5385142" y="724663"/>
                    <a:pt x="5384703" y="724883"/>
                  </a:cubicBezTo>
                  <a:cubicBezTo>
                    <a:pt x="5384867" y="723512"/>
                    <a:pt x="5384703" y="722140"/>
                    <a:pt x="5384593" y="720769"/>
                  </a:cubicBezTo>
                  <a:cubicBezTo>
                    <a:pt x="5384977" y="721921"/>
                    <a:pt x="5385471" y="723073"/>
                    <a:pt x="5385910" y="724225"/>
                  </a:cubicBezTo>
                  <a:close/>
                  <a:moveTo>
                    <a:pt x="5380424" y="708427"/>
                  </a:moveTo>
                  <a:lnTo>
                    <a:pt x="5381083" y="708427"/>
                  </a:lnTo>
                  <a:cubicBezTo>
                    <a:pt x="5381302" y="709798"/>
                    <a:pt x="5381576" y="711005"/>
                    <a:pt x="5381850" y="711937"/>
                  </a:cubicBezTo>
                  <a:cubicBezTo>
                    <a:pt x="5382344" y="713803"/>
                    <a:pt x="5382947" y="715722"/>
                    <a:pt x="5383551" y="717587"/>
                  </a:cubicBezTo>
                  <a:cubicBezTo>
                    <a:pt x="5381576" y="718739"/>
                    <a:pt x="5378833" y="719946"/>
                    <a:pt x="5375871" y="721153"/>
                  </a:cubicBezTo>
                  <a:cubicBezTo>
                    <a:pt x="5378011" y="719562"/>
                    <a:pt x="5379711" y="717862"/>
                    <a:pt x="5380589" y="715997"/>
                  </a:cubicBezTo>
                  <a:cubicBezTo>
                    <a:pt x="5381631" y="713528"/>
                    <a:pt x="5381357" y="710950"/>
                    <a:pt x="5380479" y="708372"/>
                  </a:cubicBezTo>
                  <a:close/>
                  <a:moveTo>
                    <a:pt x="5366656" y="274594"/>
                  </a:moveTo>
                  <a:cubicBezTo>
                    <a:pt x="5365230" y="278598"/>
                    <a:pt x="5364462" y="282274"/>
                    <a:pt x="5366821" y="286662"/>
                  </a:cubicBezTo>
                  <a:cubicBezTo>
                    <a:pt x="5367479" y="287924"/>
                    <a:pt x="5368466" y="289240"/>
                    <a:pt x="5369618" y="290557"/>
                  </a:cubicBezTo>
                  <a:cubicBezTo>
                    <a:pt x="5367643" y="289514"/>
                    <a:pt x="5365724" y="288527"/>
                    <a:pt x="5363914" y="287430"/>
                  </a:cubicBezTo>
                  <a:cubicBezTo>
                    <a:pt x="5363804" y="286881"/>
                    <a:pt x="5363694" y="286388"/>
                    <a:pt x="5363639" y="285839"/>
                  </a:cubicBezTo>
                  <a:cubicBezTo>
                    <a:pt x="5363310" y="283371"/>
                    <a:pt x="5363639" y="280902"/>
                    <a:pt x="5364243" y="278434"/>
                  </a:cubicBezTo>
                  <a:lnTo>
                    <a:pt x="5365998" y="271852"/>
                  </a:lnTo>
                  <a:cubicBezTo>
                    <a:pt x="5366272" y="272784"/>
                    <a:pt x="5366491" y="273662"/>
                    <a:pt x="5366766" y="274594"/>
                  </a:cubicBezTo>
                  <a:close/>
                  <a:moveTo>
                    <a:pt x="5368247" y="346397"/>
                  </a:moveTo>
                  <a:cubicBezTo>
                    <a:pt x="5367918" y="346891"/>
                    <a:pt x="5367643" y="347384"/>
                    <a:pt x="5367259" y="347878"/>
                  </a:cubicBezTo>
                  <a:cubicBezTo>
                    <a:pt x="5367259" y="347000"/>
                    <a:pt x="5367150" y="346177"/>
                    <a:pt x="5367095" y="345300"/>
                  </a:cubicBezTo>
                  <a:cubicBezTo>
                    <a:pt x="5367479" y="345684"/>
                    <a:pt x="5367918" y="346068"/>
                    <a:pt x="5368302" y="346397"/>
                  </a:cubicBezTo>
                  <a:close/>
                  <a:moveTo>
                    <a:pt x="5299845" y="277831"/>
                  </a:moveTo>
                  <a:cubicBezTo>
                    <a:pt x="5302204" y="272565"/>
                    <a:pt x="5304782" y="267299"/>
                    <a:pt x="5307908" y="262088"/>
                  </a:cubicBezTo>
                  <a:cubicBezTo>
                    <a:pt x="5309444" y="259455"/>
                    <a:pt x="5311200" y="256877"/>
                    <a:pt x="5313174" y="254354"/>
                  </a:cubicBezTo>
                  <a:cubicBezTo>
                    <a:pt x="5315039" y="251775"/>
                    <a:pt x="5317234" y="249252"/>
                    <a:pt x="5319482" y="246729"/>
                  </a:cubicBezTo>
                  <a:cubicBezTo>
                    <a:pt x="5316411" y="249088"/>
                    <a:pt x="5313778" y="251611"/>
                    <a:pt x="5311309" y="254134"/>
                  </a:cubicBezTo>
                  <a:cubicBezTo>
                    <a:pt x="5309115" y="256438"/>
                    <a:pt x="5307195" y="258797"/>
                    <a:pt x="5305440" y="261210"/>
                  </a:cubicBezTo>
                  <a:cubicBezTo>
                    <a:pt x="5316630" y="242286"/>
                    <a:pt x="5328423" y="223362"/>
                    <a:pt x="5339723" y="204437"/>
                  </a:cubicBezTo>
                  <a:cubicBezTo>
                    <a:pt x="5345592" y="214475"/>
                    <a:pt x="5348993" y="224733"/>
                    <a:pt x="5353436" y="234826"/>
                  </a:cubicBezTo>
                  <a:cubicBezTo>
                    <a:pt x="5357496" y="245248"/>
                    <a:pt x="5361116" y="255670"/>
                    <a:pt x="5364298" y="266202"/>
                  </a:cubicBezTo>
                  <a:cubicBezTo>
                    <a:pt x="5364133" y="267793"/>
                    <a:pt x="5363968" y="269383"/>
                    <a:pt x="5363584" y="270974"/>
                  </a:cubicBezTo>
                  <a:cubicBezTo>
                    <a:pt x="5363091" y="273442"/>
                    <a:pt x="5362323" y="275911"/>
                    <a:pt x="5362048" y="278434"/>
                  </a:cubicBezTo>
                  <a:cubicBezTo>
                    <a:pt x="5361719" y="280957"/>
                    <a:pt x="5361610" y="283426"/>
                    <a:pt x="5362213" y="285949"/>
                  </a:cubicBezTo>
                  <a:cubicBezTo>
                    <a:pt x="5362268" y="286168"/>
                    <a:pt x="5362377" y="286388"/>
                    <a:pt x="5362432" y="286607"/>
                  </a:cubicBezTo>
                  <a:cubicBezTo>
                    <a:pt x="5362103" y="286388"/>
                    <a:pt x="5361774" y="286223"/>
                    <a:pt x="5361445" y="286004"/>
                  </a:cubicBezTo>
                  <a:cubicBezTo>
                    <a:pt x="5360951" y="285729"/>
                    <a:pt x="5360677" y="285181"/>
                    <a:pt x="5360568" y="284907"/>
                  </a:cubicBezTo>
                  <a:cubicBezTo>
                    <a:pt x="5359306" y="286004"/>
                    <a:pt x="5358483" y="287156"/>
                    <a:pt x="5357934" y="288417"/>
                  </a:cubicBezTo>
                  <a:cubicBezTo>
                    <a:pt x="5356947" y="284961"/>
                    <a:pt x="5355850" y="281561"/>
                    <a:pt x="5354698" y="278105"/>
                  </a:cubicBezTo>
                  <a:cubicBezTo>
                    <a:pt x="5354698" y="276898"/>
                    <a:pt x="5354698" y="275637"/>
                    <a:pt x="5354424" y="274430"/>
                  </a:cubicBezTo>
                  <a:cubicBezTo>
                    <a:pt x="5354150" y="272565"/>
                    <a:pt x="5353711" y="270645"/>
                    <a:pt x="5353052" y="268780"/>
                  </a:cubicBezTo>
                  <a:cubicBezTo>
                    <a:pt x="5352340" y="266915"/>
                    <a:pt x="5351517" y="265050"/>
                    <a:pt x="5350310" y="263240"/>
                  </a:cubicBezTo>
                  <a:cubicBezTo>
                    <a:pt x="5350858" y="265105"/>
                    <a:pt x="5351407" y="266970"/>
                    <a:pt x="5351626" y="268835"/>
                  </a:cubicBezTo>
                  <a:cubicBezTo>
                    <a:pt x="5351681" y="269109"/>
                    <a:pt x="5351626" y="269438"/>
                    <a:pt x="5351736" y="269712"/>
                  </a:cubicBezTo>
                  <a:cubicBezTo>
                    <a:pt x="5350639" y="266750"/>
                    <a:pt x="5349597" y="263788"/>
                    <a:pt x="5348500" y="260826"/>
                  </a:cubicBezTo>
                  <a:cubicBezTo>
                    <a:pt x="5344989" y="252159"/>
                    <a:pt x="5341424" y="243493"/>
                    <a:pt x="5335993" y="235045"/>
                  </a:cubicBezTo>
                  <a:cubicBezTo>
                    <a:pt x="5334677" y="236471"/>
                    <a:pt x="5336487" y="238007"/>
                    <a:pt x="5335938" y="239488"/>
                  </a:cubicBezTo>
                  <a:cubicBezTo>
                    <a:pt x="5334622" y="245083"/>
                    <a:pt x="5335116" y="250733"/>
                    <a:pt x="5334567" y="256383"/>
                  </a:cubicBezTo>
                  <a:cubicBezTo>
                    <a:pt x="5332867" y="271742"/>
                    <a:pt x="5331111" y="287156"/>
                    <a:pt x="5328259" y="302460"/>
                  </a:cubicBezTo>
                  <a:cubicBezTo>
                    <a:pt x="5328094" y="303228"/>
                    <a:pt x="5327985" y="303995"/>
                    <a:pt x="5327820" y="304763"/>
                  </a:cubicBezTo>
                  <a:cubicBezTo>
                    <a:pt x="5326943" y="302679"/>
                    <a:pt x="5326175" y="300540"/>
                    <a:pt x="5325516" y="298400"/>
                  </a:cubicBezTo>
                  <a:cubicBezTo>
                    <a:pt x="5322170" y="302185"/>
                    <a:pt x="5322225" y="312059"/>
                    <a:pt x="5323761" y="322920"/>
                  </a:cubicBezTo>
                  <a:cubicBezTo>
                    <a:pt x="5319318" y="312607"/>
                    <a:pt x="5312681" y="302460"/>
                    <a:pt x="5307140" y="292257"/>
                  </a:cubicBezTo>
                  <a:cubicBezTo>
                    <a:pt x="5304782" y="287869"/>
                    <a:pt x="5301655" y="283590"/>
                    <a:pt x="5299022" y="279257"/>
                  </a:cubicBezTo>
                  <a:cubicBezTo>
                    <a:pt x="5299242" y="278818"/>
                    <a:pt x="5299406" y="278379"/>
                    <a:pt x="5299626" y="277940"/>
                  </a:cubicBezTo>
                  <a:close/>
                  <a:moveTo>
                    <a:pt x="5361829" y="302405"/>
                  </a:moveTo>
                  <a:cubicBezTo>
                    <a:pt x="5361829" y="302405"/>
                    <a:pt x="5361610" y="302295"/>
                    <a:pt x="5361445" y="302240"/>
                  </a:cubicBezTo>
                  <a:cubicBezTo>
                    <a:pt x="5361445" y="302130"/>
                    <a:pt x="5361445" y="302076"/>
                    <a:pt x="5361390" y="301966"/>
                  </a:cubicBezTo>
                  <a:cubicBezTo>
                    <a:pt x="5361555" y="302130"/>
                    <a:pt x="5361664" y="302240"/>
                    <a:pt x="5361829" y="302405"/>
                  </a:cubicBezTo>
                  <a:close/>
                  <a:moveTo>
                    <a:pt x="5357441" y="732562"/>
                  </a:moveTo>
                  <a:cubicBezTo>
                    <a:pt x="5357441" y="732562"/>
                    <a:pt x="5357002" y="732398"/>
                    <a:pt x="5356783" y="732343"/>
                  </a:cubicBezTo>
                  <a:cubicBezTo>
                    <a:pt x="5357002" y="732343"/>
                    <a:pt x="5357221" y="732343"/>
                    <a:pt x="5357441" y="732343"/>
                  </a:cubicBezTo>
                  <a:cubicBezTo>
                    <a:pt x="5357441" y="732398"/>
                    <a:pt x="5357441" y="732453"/>
                    <a:pt x="5357441" y="732562"/>
                  </a:cubicBezTo>
                  <a:close/>
                  <a:moveTo>
                    <a:pt x="5263478" y="709305"/>
                  </a:moveTo>
                  <a:lnTo>
                    <a:pt x="5274119" y="709305"/>
                  </a:lnTo>
                  <a:cubicBezTo>
                    <a:pt x="5268030" y="711608"/>
                    <a:pt x="5260515" y="712980"/>
                    <a:pt x="5252726" y="714186"/>
                  </a:cubicBezTo>
                  <a:cubicBezTo>
                    <a:pt x="5256730" y="712541"/>
                    <a:pt x="5260406" y="710786"/>
                    <a:pt x="5263423" y="709305"/>
                  </a:cubicBezTo>
                  <a:close/>
                  <a:moveTo>
                    <a:pt x="5220144" y="219138"/>
                  </a:moveTo>
                  <a:cubicBezTo>
                    <a:pt x="5222283" y="222374"/>
                    <a:pt x="5224532" y="225665"/>
                    <a:pt x="5226616" y="228957"/>
                  </a:cubicBezTo>
                  <a:cubicBezTo>
                    <a:pt x="5227823" y="231206"/>
                    <a:pt x="5227384" y="233509"/>
                    <a:pt x="5227439" y="235758"/>
                  </a:cubicBezTo>
                  <a:cubicBezTo>
                    <a:pt x="5227439" y="236142"/>
                    <a:pt x="5227439" y="236526"/>
                    <a:pt x="5227439" y="236910"/>
                  </a:cubicBezTo>
                  <a:cubicBezTo>
                    <a:pt x="5227000" y="236746"/>
                    <a:pt x="5226561" y="236581"/>
                    <a:pt x="5226123" y="236362"/>
                  </a:cubicBezTo>
                  <a:cubicBezTo>
                    <a:pt x="5225245" y="234716"/>
                    <a:pt x="5224422" y="233016"/>
                    <a:pt x="5223709" y="231315"/>
                  </a:cubicBezTo>
                  <a:cubicBezTo>
                    <a:pt x="5222173" y="227311"/>
                    <a:pt x="5221021" y="223252"/>
                    <a:pt x="5220144" y="219193"/>
                  </a:cubicBezTo>
                  <a:close/>
                  <a:moveTo>
                    <a:pt x="5223270" y="738925"/>
                  </a:moveTo>
                  <a:cubicBezTo>
                    <a:pt x="5223270" y="738925"/>
                    <a:pt x="5222886" y="739145"/>
                    <a:pt x="5222667" y="739254"/>
                  </a:cubicBezTo>
                  <a:cubicBezTo>
                    <a:pt x="5222667" y="739199"/>
                    <a:pt x="5222612" y="739090"/>
                    <a:pt x="5222612" y="739035"/>
                  </a:cubicBezTo>
                  <a:cubicBezTo>
                    <a:pt x="5222831" y="739035"/>
                    <a:pt x="5223051" y="738980"/>
                    <a:pt x="5223270" y="738925"/>
                  </a:cubicBezTo>
                  <a:close/>
                  <a:moveTo>
                    <a:pt x="5176810" y="709908"/>
                  </a:moveTo>
                  <a:cubicBezTo>
                    <a:pt x="5177303" y="712980"/>
                    <a:pt x="5178401" y="715997"/>
                    <a:pt x="5180814" y="718739"/>
                  </a:cubicBezTo>
                  <a:cubicBezTo>
                    <a:pt x="5183063" y="721263"/>
                    <a:pt x="5186354" y="723402"/>
                    <a:pt x="5190304" y="725431"/>
                  </a:cubicBezTo>
                  <a:cubicBezTo>
                    <a:pt x="5185476" y="724060"/>
                    <a:pt x="5180978" y="722744"/>
                    <a:pt x="5177523" y="721372"/>
                  </a:cubicBezTo>
                  <a:cubicBezTo>
                    <a:pt x="5177303" y="718630"/>
                    <a:pt x="5177029" y="715942"/>
                    <a:pt x="5176645" y="713199"/>
                  </a:cubicBezTo>
                  <a:cubicBezTo>
                    <a:pt x="5176535" y="712267"/>
                    <a:pt x="5176316" y="711170"/>
                    <a:pt x="5176042" y="709908"/>
                  </a:cubicBezTo>
                  <a:lnTo>
                    <a:pt x="5176755" y="709908"/>
                  </a:lnTo>
                  <a:close/>
                  <a:moveTo>
                    <a:pt x="5180046" y="731630"/>
                  </a:moveTo>
                  <a:cubicBezTo>
                    <a:pt x="5179333" y="731410"/>
                    <a:pt x="5178675" y="731136"/>
                    <a:pt x="5178017" y="730917"/>
                  </a:cubicBezTo>
                  <a:cubicBezTo>
                    <a:pt x="5178017" y="729271"/>
                    <a:pt x="5177962" y="727626"/>
                    <a:pt x="5177852" y="725980"/>
                  </a:cubicBezTo>
                  <a:cubicBezTo>
                    <a:pt x="5178401" y="727845"/>
                    <a:pt x="5179059" y="729765"/>
                    <a:pt x="5180046" y="731630"/>
                  </a:cubicBezTo>
                  <a:close/>
                  <a:moveTo>
                    <a:pt x="5175439" y="815774"/>
                  </a:moveTo>
                  <a:cubicBezTo>
                    <a:pt x="5164577" y="824661"/>
                    <a:pt x="5156185" y="834150"/>
                    <a:pt x="5151467" y="844462"/>
                  </a:cubicBezTo>
                  <a:cubicBezTo>
                    <a:pt x="5151138" y="840678"/>
                    <a:pt x="5150755" y="836838"/>
                    <a:pt x="5150261" y="833053"/>
                  </a:cubicBezTo>
                  <a:lnTo>
                    <a:pt x="5150261" y="833053"/>
                  </a:lnTo>
                  <a:cubicBezTo>
                    <a:pt x="5149548" y="827513"/>
                    <a:pt x="5148725" y="821973"/>
                    <a:pt x="5147628" y="816487"/>
                  </a:cubicBezTo>
                  <a:cubicBezTo>
                    <a:pt x="5150590" y="811825"/>
                    <a:pt x="5154320" y="804036"/>
                    <a:pt x="5155252" y="802006"/>
                  </a:cubicBezTo>
                  <a:cubicBezTo>
                    <a:pt x="5170392" y="781930"/>
                    <a:pt x="5176755" y="760812"/>
                    <a:pt x="5177852" y="739748"/>
                  </a:cubicBezTo>
                  <a:cubicBezTo>
                    <a:pt x="5177852" y="739748"/>
                    <a:pt x="5177962" y="739803"/>
                    <a:pt x="5178017" y="739858"/>
                  </a:cubicBezTo>
                  <a:cubicBezTo>
                    <a:pt x="5183776" y="744795"/>
                    <a:pt x="5192498" y="747537"/>
                    <a:pt x="5195679" y="752968"/>
                  </a:cubicBezTo>
                  <a:cubicBezTo>
                    <a:pt x="5200616" y="761909"/>
                    <a:pt x="5195624" y="772715"/>
                    <a:pt x="5191291" y="781436"/>
                  </a:cubicBezTo>
                  <a:cubicBezTo>
                    <a:pt x="5188548" y="787031"/>
                    <a:pt x="5182021" y="801293"/>
                    <a:pt x="5175439" y="815829"/>
                  </a:cubicBezTo>
                  <a:close/>
                  <a:moveTo>
                    <a:pt x="5382180" y="769588"/>
                  </a:moveTo>
                  <a:cubicBezTo>
                    <a:pt x="5374226" y="766571"/>
                    <a:pt x="5349322" y="759331"/>
                    <a:pt x="5326284" y="754010"/>
                  </a:cubicBezTo>
                  <a:cubicBezTo>
                    <a:pt x="5326943" y="753681"/>
                    <a:pt x="5327601" y="753352"/>
                    <a:pt x="5328314" y="753077"/>
                  </a:cubicBezTo>
                  <a:cubicBezTo>
                    <a:pt x="5326997" y="753132"/>
                    <a:pt x="5325516" y="753297"/>
                    <a:pt x="5324035" y="753516"/>
                  </a:cubicBezTo>
                  <a:cubicBezTo>
                    <a:pt x="5309335" y="750225"/>
                    <a:pt x="5295676" y="747811"/>
                    <a:pt x="5288052" y="747976"/>
                  </a:cubicBezTo>
                  <a:cubicBezTo>
                    <a:pt x="5296170" y="750444"/>
                    <a:pt x="5303575" y="753187"/>
                    <a:pt x="5310651" y="756094"/>
                  </a:cubicBezTo>
                  <a:cubicBezTo>
                    <a:pt x="5276478" y="764322"/>
                    <a:pt x="5221954" y="786812"/>
                    <a:pt x="5208844" y="793943"/>
                  </a:cubicBezTo>
                  <a:cubicBezTo>
                    <a:pt x="5204511" y="796301"/>
                    <a:pt x="5200287" y="798715"/>
                    <a:pt x="5196228" y="801183"/>
                  </a:cubicBezTo>
                  <a:cubicBezTo>
                    <a:pt x="5204895" y="788073"/>
                    <a:pt x="5212300" y="776445"/>
                    <a:pt x="5215042" y="771453"/>
                  </a:cubicBezTo>
                  <a:cubicBezTo>
                    <a:pt x="5217621" y="766626"/>
                    <a:pt x="5219705" y="761689"/>
                    <a:pt x="5225410" y="757520"/>
                  </a:cubicBezTo>
                  <a:cubicBezTo>
                    <a:pt x="5230292" y="753626"/>
                    <a:pt x="5235173" y="750444"/>
                    <a:pt x="5242579" y="747318"/>
                  </a:cubicBezTo>
                  <a:cubicBezTo>
                    <a:pt x="5249655" y="744630"/>
                    <a:pt x="5255743" y="741119"/>
                    <a:pt x="5259364" y="737499"/>
                  </a:cubicBezTo>
                  <a:cubicBezTo>
                    <a:pt x="5263094" y="733714"/>
                    <a:pt x="5262929" y="730094"/>
                    <a:pt x="5263697" y="726145"/>
                  </a:cubicBezTo>
                  <a:cubicBezTo>
                    <a:pt x="5271047" y="721043"/>
                    <a:pt x="5275874" y="714680"/>
                    <a:pt x="5275929" y="709140"/>
                  </a:cubicBezTo>
                  <a:lnTo>
                    <a:pt x="5309444" y="708866"/>
                  </a:lnTo>
                  <a:cubicBezTo>
                    <a:pt x="5312297" y="710621"/>
                    <a:pt x="5315697" y="712157"/>
                    <a:pt x="5318824" y="713364"/>
                  </a:cubicBezTo>
                  <a:cubicBezTo>
                    <a:pt x="5321622" y="714351"/>
                    <a:pt x="5325297" y="715613"/>
                    <a:pt x="5329356" y="716765"/>
                  </a:cubicBezTo>
                  <a:cubicBezTo>
                    <a:pt x="5322993" y="716326"/>
                    <a:pt x="5316850" y="715722"/>
                    <a:pt x="5311638" y="714077"/>
                  </a:cubicBezTo>
                  <a:cubicBezTo>
                    <a:pt x="5312955" y="718026"/>
                    <a:pt x="5318276" y="722414"/>
                    <a:pt x="5325132" y="725651"/>
                  </a:cubicBezTo>
                  <a:cubicBezTo>
                    <a:pt x="5326778" y="728339"/>
                    <a:pt x="5327656" y="730807"/>
                    <a:pt x="5331331" y="733275"/>
                  </a:cubicBezTo>
                  <a:cubicBezTo>
                    <a:pt x="5334896" y="735579"/>
                    <a:pt x="5340052" y="737664"/>
                    <a:pt x="5345702" y="739145"/>
                  </a:cubicBezTo>
                  <a:cubicBezTo>
                    <a:pt x="5351681" y="740900"/>
                    <a:pt x="5355960" y="742820"/>
                    <a:pt x="5360458" y="745233"/>
                  </a:cubicBezTo>
                  <a:cubicBezTo>
                    <a:pt x="5365559" y="747811"/>
                    <a:pt x="5368411" y="751103"/>
                    <a:pt x="5371538" y="754284"/>
                  </a:cubicBezTo>
                  <a:cubicBezTo>
                    <a:pt x="5374829" y="757575"/>
                    <a:pt x="5383222" y="765255"/>
                    <a:pt x="5392931" y="773867"/>
                  </a:cubicBezTo>
                  <a:cubicBezTo>
                    <a:pt x="5389420" y="772386"/>
                    <a:pt x="5385855" y="770904"/>
                    <a:pt x="5382125" y="769478"/>
                  </a:cubicBezTo>
                  <a:close/>
                  <a:moveTo>
                    <a:pt x="5411526" y="782917"/>
                  </a:moveTo>
                  <a:cubicBezTo>
                    <a:pt x="5402859" y="773208"/>
                    <a:pt x="5394357" y="763664"/>
                    <a:pt x="5390846" y="759934"/>
                  </a:cubicBezTo>
                  <a:cubicBezTo>
                    <a:pt x="5385416" y="754119"/>
                    <a:pt x="5378888" y="746934"/>
                    <a:pt x="5379821" y="740516"/>
                  </a:cubicBezTo>
                  <a:cubicBezTo>
                    <a:pt x="5380534" y="736567"/>
                    <a:pt x="5385800" y="734208"/>
                    <a:pt x="5388378" y="730478"/>
                  </a:cubicBezTo>
                  <a:cubicBezTo>
                    <a:pt x="5388378" y="730478"/>
                    <a:pt x="5388433" y="730368"/>
                    <a:pt x="5388488" y="730368"/>
                  </a:cubicBezTo>
                  <a:cubicBezTo>
                    <a:pt x="5395125" y="744849"/>
                    <a:pt x="5405382" y="759166"/>
                    <a:pt x="5421509" y="772221"/>
                  </a:cubicBezTo>
                  <a:cubicBezTo>
                    <a:pt x="5422716" y="773537"/>
                    <a:pt x="5427488" y="778749"/>
                    <a:pt x="5430834" y="781820"/>
                  </a:cubicBezTo>
                  <a:cubicBezTo>
                    <a:pt x="5431602" y="785660"/>
                    <a:pt x="5432589" y="789555"/>
                    <a:pt x="5433686" y="793394"/>
                  </a:cubicBezTo>
                  <a:lnTo>
                    <a:pt x="5433686" y="793394"/>
                  </a:lnTo>
                  <a:cubicBezTo>
                    <a:pt x="5434454" y="796082"/>
                    <a:pt x="5435277" y="798770"/>
                    <a:pt x="5436045" y="801458"/>
                  </a:cubicBezTo>
                  <a:cubicBezTo>
                    <a:pt x="5429956" y="794601"/>
                    <a:pt x="5421454" y="788512"/>
                    <a:pt x="5411471" y="782972"/>
                  </a:cubicBezTo>
                  <a:close/>
                  <a:moveTo>
                    <a:pt x="5435058" y="736676"/>
                  </a:moveTo>
                  <a:cubicBezTo>
                    <a:pt x="5433851" y="739199"/>
                    <a:pt x="5432919" y="741668"/>
                    <a:pt x="5432096" y="744191"/>
                  </a:cubicBezTo>
                  <a:cubicBezTo>
                    <a:pt x="5433248" y="734043"/>
                    <a:pt x="5434290" y="724170"/>
                    <a:pt x="5434564" y="720275"/>
                  </a:cubicBezTo>
                  <a:cubicBezTo>
                    <a:pt x="5434838" y="716490"/>
                    <a:pt x="5435222" y="712157"/>
                    <a:pt x="5437087" y="707988"/>
                  </a:cubicBezTo>
                  <a:lnTo>
                    <a:pt x="5454201" y="707878"/>
                  </a:lnTo>
                  <a:cubicBezTo>
                    <a:pt x="5445699" y="717149"/>
                    <a:pt x="5439830" y="726748"/>
                    <a:pt x="5435058" y="736731"/>
                  </a:cubicBezTo>
                  <a:close/>
                  <a:moveTo>
                    <a:pt x="5451020" y="342393"/>
                  </a:moveTo>
                  <a:cubicBezTo>
                    <a:pt x="5449813" y="344587"/>
                    <a:pt x="5448552" y="346726"/>
                    <a:pt x="5447290" y="348920"/>
                  </a:cubicBezTo>
                  <a:cubicBezTo>
                    <a:pt x="5447180" y="349085"/>
                    <a:pt x="5447125" y="349249"/>
                    <a:pt x="5447016" y="349469"/>
                  </a:cubicBezTo>
                  <a:cubicBezTo>
                    <a:pt x="5446851" y="349359"/>
                    <a:pt x="5446632" y="349194"/>
                    <a:pt x="5446467" y="349085"/>
                  </a:cubicBezTo>
                  <a:cubicBezTo>
                    <a:pt x="5446193" y="347329"/>
                    <a:pt x="5445809" y="345519"/>
                    <a:pt x="5445480" y="343709"/>
                  </a:cubicBezTo>
                  <a:cubicBezTo>
                    <a:pt x="5446577" y="342338"/>
                    <a:pt x="5447729" y="340967"/>
                    <a:pt x="5448881" y="339595"/>
                  </a:cubicBezTo>
                  <a:cubicBezTo>
                    <a:pt x="5449594" y="340528"/>
                    <a:pt x="5450307" y="341460"/>
                    <a:pt x="5451075" y="342393"/>
                  </a:cubicBezTo>
                  <a:close/>
                  <a:moveTo>
                    <a:pt x="5450910" y="339321"/>
                  </a:moveTo>
                  <a:cubicBezTo>
                    <a:pt x="5451349" y="339650"/>
                    <a:pt x="5451843" y="339924"/>
                    <a:pt x="5452282" y="340253"/>
                  </a:cubicBezTo>
                  <a:cubicBezTo>
                    <a:pt x="5452227" y="340363"/>
                    <a:pt x="5452172" y="340528"/>
                    <a:pt x="5452062" y="340637"/>
                  </a:cubicBezTo>
                  <a:cubicBezTo>
                    <a:pt x="5451678" y="340198"/>
                    <a:pt x="5451294" y="339760"/>
                    <a:pt x="5450910" y="339321"/>
                  </a:cubicBezTo>
                  <a:close/>
                  <a:moveTo>
                    <a:pt x="5451459" y="356545"/>
                  </a:moveTo>
                  <a:cubicBezTo>
                    <a:pt x="5451459" y="356545"/>
                    <a:pt x="5451185" y="356983"/>
                    <a:pt x="5451130" y="357203"/>
                  </a:cubicBezTo>
                  <a:cubicBezTo>
                    <a:pt x="5450417" y="356654"/>
                    <a:pt x="5449813" y="356106"/>
                    <a:pt x="5449265" y="355503"/>
                  </a:cubicBezTo>
                  <a:cubicBezTo>
                    <a:pt x="5448771" y="356051"/>
                    <a:pt x="5448223" y="356599"/>
                    <a:pt x="5447619" y="357148"/>
                  </a:cubicBezTo>
                  <a:cubicBezTo>
                    <a:pt x="5447455" y="356106"/>
                    <a:pt x="5447345" y="355009"/>
                    <a:pt x="5447125" y="353967"/>
                  </a:cubicBezTo>
                  <a:cubicBezTo>
                    <a:pt x="5447455" y="353418"/>
                    <a:pt x="5447784" y="352815"/>
                    <a:pt x="5448113" y="352266"/>
                  </a:cubicBezTo>
                  <a:cubicBezTo>
                    <a:pt x="5449265" y="353034"/>
                    <a:pt x="5450417" y="353747"/>
                    <a:pt x="5451569" y="354460"/>
                  </a:cubicBezTo>
                  <a:cubicBezTo>
                    <a:pt x="5451514" y="355173"/>
                    <a:pt x="5451459" y="355832"/>
                    <a:pt x="5451404" y="356545"/>
                  </a:cubicBezTo>
                  <a:close/>
                  <a:moveTo>
                    <a:pt x="5451788" y="352650"/>
                  </a:moveTo>
                  <a:cubicBezTo>
                    <a:pt x="5450855" y="352047"/>
                    <a:pt x="5449978" y="351443"/>
                    <a:pt x="5448991" y="350785"/>
                  </a:cubicBezTo>
                  <a:cubicBezTo>
                    <a:pt x="5449320" y="350237"/>
                    <a:pt x="5449594" y="349743"/>
                    <a:pt x="5449923" y="349194"/>
                  </a:cubicBezTo>
                  <a:cubicBezTo>
                    <a:pt x="5450746" y="347823"/>
                    <a:pt x="5451459" y="346397"/>
                    <a:pt x="5452282" y="345026"/>
                  </a:cubicBezTo>
                  <a:cubicBezTo>
                    <a:pt x="5452117" y="347549"/>
                    <a:pt x="5451953" y="350072"/>
                    <a:pt x="5451788" y="352595"/>
                  </a:cubicBezTo>
                  <a:close/>
                  <a:moveTo>
                    <a:pt x="5442408" y="316447"/>
                  </a:moveTo>
                  <a:cubicBezTo>
                    <a:pt x="5441859" y="316228"/>
                    <a:pt x="5441311" y="315954"/>
                    <a:pt x="5440763" y="315734"/>
                  </a:cubicBezTo>
                  <a:cubicBezTo>
                    <a:pt x="5444657" y="308439"/>
                    <a:pt x="5448332" y="301088"/>
                    <a:pt x="5453269" y="293848"/>
                  </a:cubicBezTo>
                  <a:cubicBezTo>
                    <a:pt x="5453434" y="298839"/>
                    <a:pt x="5453598" y="303776"/>
                    <a:pt x="5453598" y="308713"/>
                  </a:cubicBezTo>
                  <a:cubicBezTo>
                    <a:pt x="5449649" y="311236"/>
                    <a:pt x="5445864" y="313759"/>
                    <a:pt x="5442408" y="316392"/>
                  </a:cubicBezTo>
                  <a:close/>
                  <a:moveTo>
                    <a:pt x="5696652" y="191657"/>
                  </a:moveTo>
                  <a:cubicBezTo>
                    <a:pt x="5695335" y="194564"/>
                    <a:pt x="5694677" y="197581"/>
                    <a:pt x="5695171" y="200927"/>
                  </a:cubicBezTo>
                  <a:cubicBezTo>
                    <a:pt x="5695445" y="202737"/>
                    <a:pt x="5696049" y="204657"/>
                    <a:pt x="5696981" y="206631"/>
                  </a:cubicBezTo>
                  <a:cubicBezTo>
                    <a:pt x="5694732" y="204986"/>
                    <a:pt x="5692593" y="203395"/>
                    <a:pt x="5690673" y="201749"/>
                  </a:cubicBezTo>
                  <a:cubicBezTo>
                    <a:pt x="5690783" y="200981"/>
                    <a:pt x="5690893" y="200268"/>
                    <a:pt x="5691057" y="199500"/>
                  </a:cubicBezTo>
                  <a:cubicBezTo>
                    <a:pt x="5691825" y="196484"/>
                    <a:pt x="5693306" y="193522"/>
                    <a:pt x="5695116" y="190614"/>
                  </a:cubicBezTo>
                  <a:cubicBezTo>
                    <a:pt x="5695665" y="190943"/>
                    <a:pt x="5696158" y="191327"/>
                    <a:pt x="5696707" y="191657"/>
                  </a:cubicBezTo>
                  <a:close/>
                  <a:moveTo>
                    <a:pt x="5650191" y="243328"/>
                  </a:moveTo>
                  <a:cubicBezTo>
                    <a:pt x="5650137" y="243822"/>
                    <a:pt x="5650137" y="244370"/>
                    <a:pt x="5650137" y="244864"/>
                  </a:cubicBezTo>
                  <a:cubicBezTo>
                    <a:pt x="5649423" y="246619"/>
                    <a:pt x="5648710" y="248375"/>
                    <a:pt x="5648052" y="250130"/>
                  </a:cubicBezTo>
                  <a:cubicBezTo>
                    <a:pt x="5647010" y="253037"/>
                    <a:pt x="5646132" y="255944"/>
                    <a:pt x="5645364" y="258797"/>
                  </a:cubicBezTo>
                  <a:cubicBezTo>
                    <a:pt x="5644761" y="261155"/>
                    <a:pt x="5644377" y="263514"/>
                    <a:pt x="5644048" y="265873"/>
                  </a:cubicBezTo>
                  <a:cubicBezTo>
                    <a:pt x="5642402" y="267573"/>
                    <a:pt x="5640702" y="269328"/>
                    <a:pt x="5639056" y="271029"/>
                  </a:cubicBezTo>
                  <a:cubicBezTo>
                    <a:pt x="5634504" y="253860"/>
                    <a:pt x="5630663" y="236691"/>
                    <a:pt x="5630993" y="219412"/>
                  </a:cubicBezTo>
                  <a:cubicBezTo>
                    <a:pt x="5637904" y="227311"/>
                    <a:pt x="5644322" y="235265"/>
                    <a:pt x="5650246" y="243328"/>
                  </a:cubicBezTo>
                  <a:close/>
                  <a:moveTo>
                    <a:pt x="5591938" y="180028"/>
                  </a:moveTo>
                  <a:cubicBezTo>
                    <a:pt x="5591115" y="181125"/>
                    <a:pt x="5590237" y="182167"/>
                    <a:pt x="5589524" y="183264"/>
                  </a:cubicBezTo>
                  <a:cubicBezTo>
                    <a:pt x="5584971" y="189956"/>
                    <a:pt x="5582338" y="196813"/>
                    <a:pt x="5580638" y="203669"/>
                  </a:cubicBezTo>
                  <a:cubicBezTo>
                    <a:pt x="5579431" y="201091"/>
                    <a:pt x="5578169" y="198513"/>
                    <a:pt x="5576908" y="195990"/>
                  </a:cubicBezTo>
                  <a:cubicBezTo>
                    <a:pt x="5577072" y="194893"/>
                    <a:pt x="5577292" y="193851"/>
                    <a:pt x="5577456" y="192753"/>
                  </a:cubicBezTo>
                  <a:cubicBezTo>
                    <a:pt x="5578553" y="185458"/>
                    <a:pt x="5579376" y="178217"/>
                    <a:pt x="5581844" y="170977"/>
                  </a:cubicBezTo>
                  <a:cubicBezTo>
                    <a:pt x="5585300" y="173994"/>
                    <a:pt x="5588646" y="177011"/>
                    <a:pt x="5591938" y="180028"/>
                  </a:cubicBezTo>
                  <a:close/>
                  <a:moveTo>
                    <a:pt x="5569173" y="219741"/>
                  </a:moveTo>
                  <a:cubicBezTo>
                    <a:pt x="5569996" y="218370"/>
                    <a:pt x="5570819" y="216999"/>
                    <a:pt x="5571477" y="215572"/>
                  </a:cubicBezTo>
                  <a:cubicBezTo>
                    <a:pt x="5572684" y="213049"/>
                    <a:pt x="5573562" y="210471"/>
                    <a:pt x="5574330" y="207948"/>
                  </a:cubicBezTo>
                  <a:cubicBezTo>
                    <a:pt x="5575646" y="214640"/>
                    <a:pt x="5576853" y="221332"/>
                    <a:pt x="5578005" y="227969"/>
                  </a:cubicBezTo>
                  <a:cubicBezTo>
                    <a:pt x="5577182" y="231919"/>
                    <a:pt x="5575317" y="235923"/>
                    <a:pt x="5571477" y="239598"/>
                  </a:cubicBezTo>
                  <a:cubicBezTo>
                    <a:pt x="5571313" y="239653"/>
                    <a:pt x="5571148" y="239708"/>
                    <a:pt x="5570929" y="239817"/>
                  </a:cubicBezTo>
                  <a:cubicBezTo>
                    <a:pt x="5572135" y="238665"/>
                    <a:pt x="5573123" y="237514"/>
                    <a:pt x="5573836" y="236252"/>
                  </a:cubicBezTo>
                  <a:cubicBezTo>
                    <a:pt x="5576030" y="231425"/>
                    <a:pt x="5573726" y="224513"/>
                    <a:pt x="5569228" y="219796"/>
                  </a:cubicBezTo>
                  <a:close/>
                  <a:moveTo>
                    <a:pt x="5577292" y="234826"/>
                  </a:moveTo>
                  <a:cubicBezTo>
                    <a:pt x="5577840" y="234058"/>
                    <a:pt x="5578334" y="233235"/>
                    <a:pt x="5578773" y="232467"/>
                  </a:cubicBezTo>
                  <a:cubicBezTo>
                    <a:pt x="5578883" y="232906"/>
                    <a:pt x="5578937" y="233290"/>
                    <a:pt x="5578992" y="233729"/>
                  </a:cubicBezTo>
                  <a:cubicBezTo>
                    <a:pt x="5579157" y="234497"/>
                    <a:pt x="5579212" y="235265"/>
                    <a:pt x="5579321" y="236033"/>
                  </a:cubicBezTo>
                  <a:cubicBezTo>
                    <a:pt x="5577566" y="237020"/>
                    <a:pt x="5575591" y="237898"/>
                    <a:pt x="5573452" y="238775"/>
                  </a:cubicBezTo>
                  <a:cubicBezTo>
                    <a:pt x="5574933" y="237514"/>
                    <a:pt x="5576249" y="236197"/>
                    <a:pt x="5577237" y="234826"/>
                  </a:cubicBezTo>
                  <a:close/>
                  <a:moveTo>
                    <a:pt x="5523097" y="176517"/>
                  </a:moveTo>
                  <a:cubicBezTo>
                    <a:pt x="5530283" y="164504"/>
                    <a:pt x="5537304" y="152491"/>
                    <a:pt x="5544106" y="140479"/>
                  </a:cubicBezTo>
                  <a:cubicBezTo>
                    <a:pt x="5545587" y="141631"/>
                    <a:pt x="5547122" y="142728"/>
                    <a:pt x="5548604" y="143879"/>
                  </a:cubicBezTo>
                  <a:cubicBezTo>
                    <a:pt x="5545422" y="151449"/>
                    <a:pt x="5543338" y="159019"/>
                    <a:pt x="5541912" y="166644"/>
                  </a:cubicBezTo>
                  <a:cubicBezTo>
                    <a:pt x="5540211" y="175968"/>
                    <a:pt x="5540869" y="185348"/>
                    <a:pt x="5542186" y="194618"/>
                  </a:cubicBezTo>
                  <a:cubicBezTo>
                    <a:pt x="5542350" y="195990"/>
                    <a:pt x="5542570" y="197416"/>
                    <a:pt x="5542734" y="198787"/>
                  </a:cubicBezTo>
                  <a:cubicBezTo>
                    <a:pt x="5541747" y="201146"/>
                    <a:pt x="5539169" y="203669"/>
                    <a:pt x="5536207" y="206193"/>
                  </a:cubicBezTo>
                  <a:cubicBezTo>
                    <a:pt x="5532257" y="197910"/>
                    <a:pt x="5527924" y="189682"/>
                    <a:pt x="5522987" y="181509"/>
                  </a:cubicBezTo>
                  <a:cubicBezTo>
                    <a:pt x="5522987" y="181509"/>
                    <a:pt x="5522987" y="181399"/>
                    <a:pt x="5522987" y="181399"/>
                  </a:cubicBezTo>
                  <a:cubicBezTo>
                    <a:pt x="5522987" y="179973"/>
                    <a:pt x="5522987" y="178601"/>
                    <a:pt x="5522823" y="177175"/>
                  </a:cubicBezTo>
                  <a:cubicBezTo>
                    <a:pt x="5522932" y="176956"/>
                    <a:pt x="5522987" y="176736"/>
                    <a:pt x="5523152" y="176517"/>
                  </a:cubicBezTo>
                  <a:close/>
                  <a:moveTo>
                    <a:pt x="5512730" y="346342"/>
                  </a:moveTo>
                  <a:cubicBezTo>
                    <a:pt x="5512565" y="348481"/>
                    <a:pt x="5512456" y="350566"/>
                    <a:pt x="5512291" y="352705"/>
                  </a:cubicBezTo>
                  <a:cubicBezTo>
                    <a:pt x="5511029" y="353473"/>
                    <a:pt x="5509877" y="354296"/>
                    <a:pt x="5508780" y="355064"/>
                  </a:cubicBezTo>
                  <a:cubicBezTo>
                    <a:pt x="5508616" y="355064"/>
                    <a:pt x="5508451" y="354954"/>
                    <a:pt x="5508232" y="354954"/>
                  </a:cubicBezTo>
                  <a:cubicBezTo>
                    <a:pt x="5507025" y="354021"/>
                    <a:pt x="5505763" y="353089"/>
                    <a:pt x="5504502" y="352156"/>
                  </a:cubicBezTo>
                  <a:cubicBezTo>
                    <a:pt x="5504666" y="351992"/>
                    <a:pt x="5504776" y="351827"/>
                    <a:pt x="5504940" y="351718"/>
                  </a:cubicBezTo>
                  <a:cubicBezTo>
                    <a:pt x="5506970" y="349688"/>
                    <a:pt x="5509219" y="347768"/>
                    <a:pt x="5511578" y="345793"/>
                  </a:cubicBezTo>
                  <a:cubicBezTo>
                    <a:pt x="5511907" y="345903"/>
                    <a:pt x="5512291" y="346013"/>
                    <a:pt x="5512620" y="346123"/>
                  </a:cubicBezTo>
                  <a:cubicBezTo>
                    <a:pt x="5512620" y="346177"/>
                    <a:pt x="5512675" y="346287"/>
                    <a:pt x="5512730" y="346342"/>
                  </a:cubicBezTo>
                  <a:close/>
                  <a:moveTo>
                    <a:pt x="5512181" y="353967"/>
                  </a:moveTo>
                  <a:cubicBezTo>
                    <a:pt x="5512126" y="354625"/>
                    <a:pt x="5512072" y="355283"/>
                    <a:pt x="5512017" y="355941"/>
                  </a:cubicBezTo>
                  <a:cubicBezTo>
                    <a:pt x="5511413" y="355777"/>
                    <a:pt x="5510865" y="355612"/>
                    <a:pt x="5510261" y="355448"/>
                  </a:cubicBezTo>
                  <a:cubicBezTo>
                    <a:pt x="5510865" y="354954"/>
                    <a:pt x="5511523" y="354460"/>
                    <a:pt x="5512181" y="353967"/>
                  </a:cubicBezTo>
                  <a:close/>
                  <a:moveTo>
                    <a:pt x="5506696" y="389292"/>
                  </a:moveTo>
                  <a:cubicBezTo>
                    <a:pt x="5506696" y="389292"/>
                    <a:pt x="5506312" y="389731"/>
                    <a:pt x="5506092" y="390005"/>
                  </a:cubicBezTo>
                  <a:cubicBezTo>
                    <a:pt x="5506038" y="389786"/>
                    <a:pt x="5505983" y="389566"/>
                    <a:pt x="5505928" y="389347"/>
                  </a:cubicBezTo>
                  <a:cubicBezTo>
                    <a:pt x="5505544" y="388250"/>
                    <a:pt x="5504995" y="387208"/>
                    <a:pt x="5504392" y="386165"/>
                  </a:cubicBezTo>
                  <a:cubicBezTo>
                    <a:pt x="5504228" y="385013"/>
                    <a:pt x="5504118" y="383861"/>
                    <a:pt x="5503953" y="382655"/>
                  </a:cubicBezTo>
                  <a:cubicBezTo>
                    <a:pt x="5505544" y="384410"/>
                    <a:pt x="5507080" y="386110"/>
                    <a:pt x="5508506" y="387866"/>
                  </a:cubicBezTo>
                  <a:cubicBezTo>
                    <a:pt x="5508506" y="388250"/>
                    <a:pt x="5508396" y="388634"/>
                    <a:pt x="5508396" y="388963"/>
                  </a:cubicBezTo>
                  <a:cubicBezTo>
                    <a:pt x="5507903" y="388689"/>
                    <a:pt x="5507409" y="388359"/>
                    <a:pt x="5506860" y="388085"/>
                  </a:cubicBezTo>
                  <a:cubicBezTo>
                    <a:pt x="5506860" y="388359"/>
                    <a:pt x="5506970" y="388963"/>
                    <a:pt x="5506641" y="389237"/>
                  </a:cubicBezTo>
                  <a:close/>
                  <a:moveTo>
                    <a:pt x="5505215" y="390992"/>
                  </a:moveTo>
                  <a:cubicBezTo>
                    <a:pt x="5505215" y="390992"/>
                    <a:pt x="5505050" y="391212"/>
                    <a:pt x="5504940" y="391267"/>
                  </a:cubicBezTo>
                  <a:cubicBezTo>
                    <a:pt x="5504940" y="390828"/>
                    <a:pt x="5504831" y="390444"/>
                    <a:pt x="5504831" y="390005"/>
                  </a:cubicBezTo>
                  <a:cubicBezTo>
                    <a:pt x="5504940" y="390334"/>
                    <a:pt x="5505105" y="390663"/>
                    <a:pt x="5505215" y="390938"/>
                  </a:cubicBezTo>
                  <a:close/>
                  <a:moveTo>
                    <a:pt x="5497261" y="263295"/>
                  </a:moveTo>
                  <a:cubicBezTo>
                    <a:pt x="5497261" y="263295"/>
                    <a:pt x="5497096" y="262911"/>
                    <a:pt x="5497042" y="262746"/>
                  </a:cubicBezTo>
                  <a:cubicBezTo>
                    <a:pt x="5496000" y="260497"/>
                    <a:pt x="5494793" y="258303"/>
                    <a:pt x="5493586" y="256054"/>
                  </a:cubicBezTo>
                  <a:cubicBezTo>
                    <a:pt x="5495451" y="258303"/>
                    <a:pt x="5497206" y="260497"/>
                    <a:pt x="5499017" y="262691"/>
                  </a:cubicBezTo>
                  <a:cubicBezTo>
                    <a:pt x="5500168" y="264117"/>
                    <a:pt x="5501265" y="265544"/>
                    <a:pt x="5502417" y="266970"/>
                  </a:cubicBezTo>
                  <a:cubicBezTo>
                    <a:pt x="5500717" y="265708"/>
                    <a:pt x="5498962" y="264501"/>
                    <a:pt x="5497316" y="263295"/>
                  </a:cubicBezTo>
                  <a:close/>
                  <a:moveTo>
                    <a:pt x="5497645" y="287814"/>
                  </a:moveTo>
                  <a:cubicBezTo>
                    <a:pt x="5497645" y="287814"/>
                    <a:pt x="5497535" y="287978"/>
                    <a:pt x="5497535" y="288088"/>
                  </a:cubicBezTo>
                  <a:cubicBezTo>
                    <a:pt x="5497480" y="288033"/>
                    <a:pt x="5497371" y="287978"/>
                    <a:pt x="5497316" y="287924"/>
                  </a:cubicBezTo>
                  <a:cubicBezTo>
                    <a:pt x="5497480" y="287924"/>
                    <a:pt x="5497535" y="287869"/>
                    <a:pt x="5497700" y="287814"/>
                  </a:cubicBezTo>
                  <a:close/>
                  <a:moveTo>
                    <a:pt x="5503350" y="332080"/>
                  </a:moveTo>
                  <a:cubicBezTo>
                    <a:pt x="5500168" y="331696"/>
                    <a:pt x="5497096" y="331312"/>
                    <a:pt x="5494464" y="330874"/>
                  </a:cubicBezTo>
                  <a:cubicBezTo>
                    <a:pt x="5494299" y="330160"/>
                    <a:pt x="5494135" y="329447"/>
                    <a:pt x="5493970" y="328734"/>
                  </a:cubicBezTo>
                  <a:cubicBezTo>
                    <a:pt x="5496712" y="330106"/>
                    <a:pt x="5499894" y="331148"/>
                    <a:pt x="5503350" y="332080"/>
                  </a:cubicBezTo>
                  <a:close/>
                  <a:moveTo>
                    <a:pt x="5499784" y="337127"/>
                  </a:moveTo>
                  <a:cubicBezTo>
                    <a:pt x="5498358" y="336907"/>
                    <a:pt x="5496987" y="336633"/>
                    <a:pt x="5495780" y="336359"/>
                  </a:cubicBezTo>
                  <a:cubicBezTo>
                    <a:pt x="5495561" y="335371"/>
                    <a:pt x="5495287" y="334329"/>
                    <a:pt x="5495067" y="333342"/>
                  </a:cubicBezTo>
                  <a:cubicBezTo>
                    <a:pt x="5496548" y="334604"/>
                    <a:pt x="5498029" y="335920"/>
                    <a:pt x="5499784" y="337127"/>
                  </a:cubicBezTo>
                  <a:close/>
                  <a:moveTo>
                    <a:pt x="5502747" y="342777"/>
                  </a:moveTo>
                  <a:cubicBezTo>
                    <a:pt x="5503021" y="342886"/>
                    <a:pt x="5503350" y="342996"/>
                    <a:pt x="5503624" y="343161"/>
                  </a:cubicBezTo>
                  <a:lnTo>
                    <a:pt x="5503624" y="343161"/>
                  </a:lnTo>
                  <a:cubicBezTo>
                    <a:pt x="5502088" y="344861"/>
                    <a:pt x="5500443" y="346507"/>
                    <a:pt x="5498797" y="348097"/>
                  </a:cubicBezTo>
                  <a:cubicBezTo>
                    <a:pt x="5498578" y="347933"/>
                    <a:pt x="5498303" y="347768"/>
                    <a:pt x="5498084" y="347604"/>
                  </a:cubicBezTo>
                  <a:cubicBezTo>
                    <a:pt x="5497590" y="345080"/>
                    <a:pt x="5497042" y="342557"/>
                    <a:pt x="5496493" y="340089"/>
                  </a:cubicBezTo>
                  <a:cubicBezTo>
                    <a:pt x="5498578" y="341131"/>
                    <a:pt x="5500881" y="342063"/>
                    <a:pt x="5502692" y="342777"/>
                  </a:cubicBezTo>
                  <a:close/>
                  <a:moveTo>
                    <a:pt x="5505818" y="343928"/>
                  </a:moveTo>
                  <a:cubicBezTo>
                    <a:pt x="5507025" y="344367"/>
                    <a:pt x="5508232" y="344751"/>
                    <a:pt x="5509493" y="345135"/>
                  </a:cubicBezTo>
                  <a:cubicBezTo>
                    <a:pt x="5507135" y="347000"/>
                    <a:pt x="5504940" y="348920"/>
                    <a:pt x="5502856" y="350840"/>
                  </a:cubicBezTo>
                  <a:cubicBezTo>
                    <a:pt x="5502088" y="350291"/>
                    <a:pt x="5501320" y="349743"/>
                    <a:pt x="5500552" y="349194"/>
                  </a:cubicBezTo>
                  <a:cubicBezTo>
                    <a:pt x="5502362" y="347439"/>
                    <a:pt x="5504118" y="345684"/>
                    <a:pt x="5505873" y="343928"/>
                  </a:cubicBezTo>
                  <a:close/>
                  <a:moveTo>
                    <a:pt x="5508725" y="279915"/>
                  </a:moveTo>
                  <a:cubicBezTo>
                    <a:pt x="5508725" y="279915"/>
                    <a:pt x="5508945" y="279531"/>
                    <a:pt x="5509000" y="279312"/>
                  </a:cubicBezTo>
                  <a:cubicBezTo>
                    <a:pt x="5509000" y="279421"/>
                    <a:pt x="5509000" y="279586"/>
                    <a:pt x="5509054" y="279696"/>
                  </a:cubicBezTo>
                  <a:cubicBezTo>
                    <a:pt x="5508945" y="279750"/>
                    <a:pt x="5508835" y="279805"/>
                    <a:pt x="5508671" y="279915"/>
                  </a:cubicBezTo>
                  <a:close/>
                  <a:moveTo>
                    <a:pt x="5510097" y="279092"/>
                  </a:moveTo>
                  <a:cubicBezTo>
                    <a:pt x="5510097" y="278763"/>
                    <a:pt x="5510097" y="278379"/>
                    <a:pt x="5510097" y="278050"/>
                  </a:cubicBezTo>
                  <a:cubicBezTo>
                    <a:pt x="5509987" y="277556"/>
                    <a:pt x="5509768" y="277063"/>
                    <a:pt x="5509658" y="276569"/>
                  </a:cubicBezTo>
                  <a:cubicBezTo>
                    <a:pt x="5509658" y="276295"/>
                    <a:pt x="5509713" y="276021"/>
                    <a:pt x="5509713" y="275801"/>
                  </a:cubicBezTo>
                  <a:cubicBezTo>
                    <a:pt x="5510371" y="276514"/>
                    <a:pt x="5511084" y="277227"/>
                    <a:pt x="5511797" y="277940"/>
                  </a:cubicBezTo>
                  <a:cubicBezTo>
                    <a:pt x="5511304" y="278324"/>
                    <a:pt x="5510700" y="278708"/>
                    <a:pt x="5510097" y="279092"/>
                  </a:cubicBezTo>
                  <a:close/>
                  <a:moveTo>
                    <a:pt x="5510865" y="262911"/>
                  </a:moveTo>
                  <a:cubicBezTo>
                    <a:pt x="5510865" y="262911"/>
                    <a:pt x="5510865" y="263130"/>
                    <a:pt x="5510865" y="263185"/>
                  </a:cubicBezTo>
                  <a:cubicBezTo>
                    <a:pt x="5510426" y="262691"/>
                    <a:pt x="5510042" y="262197"/>
                    <a:pt x="5509658" y="261704"/>
                  </a:cubicBezTo>
                  <a:cubicBezTo>
                    <a:pt x="5507190" y="258358"/>
                    <a:pt x="5505599" y="254902"/>
                    <a:pt x="5504447" y="251391"/>
                  </a:cubicBezTo>
                  <a:lnTo>
                    <a:pt x="5504337" y="251007"/>
                  </a:lnTo>
                  <a:cubicBezTo>
                    <a:pt x="5505050" y="251556"/>
                    <a:pt x="5505763" y="252050"/>
                    <a:pt x="5506476" y="252598"/>
                  </a:cubicBezTo>
                  <a:cubicBezTo>
                    <a:pt x="5507574" y="256054"/>
                    <a:pt x="5509109" y="259510"/>
                    <a:pt x="5510810" y="262965"/>
                  </a:cubicBezTo>
                  <a:close/>
                  <a:moveTo>
                    <a:pt x="5502143" y="211568"/>
                  </a:moveTo>
                  <a:cubicBezTo>
                    <a:pt x="5504940" y="219522"/>
                    <a:pt x="5505324" y="227585"/>
                    <a:pt x="5507299" y="235594"/>
                  </a:cubicBezTo>
                  <a:cubicBezTo>
                    <a:pt x="5507464" y="238062"/>
                    <a:pt x="5507903" y="240531"/>
                    <a:pt x="5508396" y="242999"/>
                  </a:cubicBezTo>
                  <a:cubicBezTo>
                    <a:pt x="5508122" y="242889"/>
                    <a:pt x="5507848" y="242779"/>
                    <a:pt x="5507574" y="242670"/>
                  </a:cubicBezTo>
                  <a:cubicBezTo>
                    <a:pt x="5506806" y="242231"/>
                    <a:pt x="5506147" y="241792"/>
                    <a:pt x="5505544" y="241298"/>
                  </a:cubicBezTo>
                  <a:cubicBezTo>
                    <a:pt x="5505324" y="239872"/>
                    <a:pt x="5505160" y="238391"/>
                    <a:pt x="5505105" y="236910"/>
                  </a:cubicBezTo>
                  <a:cubicBezTo>
                    <a:pt x="5504886" y="238117"/>
                    <a:pt x="5504776" y="239324"/>
                    <a:pt x="5504721" y="240531"/>
                  </a:cubicBezTo>
                  <a:cubicBezTo>
                    <a:pt x="5504392" y="240256"/>
                    <a:pt x="5504063" y="239927"/>
                    <a:pt x="5503679" y="239653"/>
                  </a:cubicBezTo>
                  <a:cubicBezTo>
                    <a:pt x="5503844" y="240585"/>
                    <a:pt x="5504008" y="241463"/>
                    <a:pt x="5504173" y="242341"/>
                  </a:cubicBezTo>
                  <a:cubicBezTo>
                    <a:pt x="5503131" y="241847"/>
                    <a:pt x="5502143" y="241298"/>
                    <a:pt x="5501101" y="240805"/>
                  </a:cubicBezTo>
                  <a:cubicBezTo>
                    <a:pt x="5500004" y="237294"/>
                    <a:pt x="5498194" y="233839"/>
                    <a:pt x="5496767" y="230437"/>
                  </a:cubicBezTo>
                  <a:cubicBezTo>
                    <a:pt x="5495890" y="228573"/>
                    <a:pt x="5494957" y="226708"/>
                    <a:pt x="5494025" y="224843"/>
                  </a:cubicBezTo>
                  <a:cubicBezTo>
                    <a:pt x="5496712" y="220399"/>
                    <a:pt x="5499401" y="216011"/>
                    <a:pt x="5502143" y="211568"/>
                  </a:cubicBezTo>
                  <a:close/>
                  <a:moveTo>
                    <a:pt x="5491831" y="228463"/>
                  </a:moveTo>
                  <a:cubicBezTo>
                    <a:pt x="5492160" y="229231"/>
                    <a:pt x="5492544" y="229944"/>
                    <a:pt x="5492873" y="230712"/>
                  </a:cubicBezTo>
                  <a:cubicBezTo>
                    <a:pt x="5494025" y="233290"/>
                    <a:pt x="5495341" y="235868"/>
                    <a:pt x="5496438" y="238446"/>
                  </a:cubicBezTo>
                  <a:cubicBezTo>
                    <a:pt x="5493696" y="237075"/>
                    <a:pt x="5490953" y="235758"/>
                    <a:pt x="5488210" y="234442"/>
                  </a:cubicBezTo>
                  <a:cubicBezTo>
                    <a:pt x="5489417" y="232467"/>
                    <a:pt x="5490624" y="230492"/>
                    <a:pt x="5491831" y="228463"/>
                  </a:cubicBezTo>
                  <a:close/>
                  <a:moveTo>
                    <a:pt x="5485852" y="238336"/>
                  </a:moveTo>
                  <a:cubicBezTo>
                    <a:pt x="5490734" y="241518"/>
                    <a:pt x="5495451" y="244699"/>
                    <a:pt x="5500004" y="247991"/>
                  </a:cubicBezTo>
                  <a:cubicBezTo>
                    <a:pt x="5500443" y="249197"/>
                    <a:pt x="5500881" y="250459"/>
                    <a:pt x="5501430" y="251666"/>
                  </a:cubicBezTo>
                  <a:cubicBezTo>
                    <a:pt x="5502966" y="255176"/>
                    <a:pt x="5504886" y="258632"/>
                    <a:pt x="5507793" y="262033"/>
                  </a:cubicBezTo>
                  <a:cubicBezTo>
                    <a:pt x="5508067" y="262307"/>
                    <a:pt x="5508342" y="262581"/>
                    <a:pt x="5508671" y="262911"/>
                  </a:cubicBezTo>
                  <a:cubicBezTo>
                    <a:pt x="5508067" y="262691"/>
                    <a:pt x="5507409" y="262417"/>
                    <a:pt x="5506806" y="262197"/>
                  </a:cubicBezTo>
                  <a:cubicBezTo>
                    <a:pt x="5505928" y="261923"/>
                    <a:pt x="5505105" y="261155"/>
                    <a:pt x="5504721" y="260826"/>
                  </a:cubicBezTo>
                  <a:cubicBezTo>
                    <a:pt x="5503898" y="262472"/>
                    <a:pt x="5503679" y="264172"/>
                    <a:pt x="5503953" y="265873"/>
                  </a:cubicBezTo>
                  <a:cubicBezTo>
                    <a:pt x="5503131" y="264721"/>
                    <a:pt x="5502253" y="263569"/>
                    <a:pt x="5501320" y="262472"/>
                  </a:cubicBezTo>
                  <a:cubicBezTo>
                    <a:pt x="5499346" y="259948"/>
                    <a:pt x="5497371" y="257370"/>
                    <a:pt x="5495341" y="254847"/>
                  </a:cubicBezTo>
                  <a:cubicBezTo>
                    <a:pt x="5491611" y="250130"/>
                    <a:pt x="5487772" y="245467"/>
                    <a:pt x="5484480" y="240695"/>
                  </a:cubicBezTo>
                  <a:cubicBezTo>
                    <a:pt x="5484974" y="239927"/>
                    <a:pt x="5485413" y="239159"/>
                    <a:pt x="5485852" y="238391"/>
                  </a:cubicBezTo>
                  <a:close/>
                  <a:moveTo>
                    <a:pt x="5482451" y="244096"/>
                  </a:moveTo>
                  <a:cubicBezTo>
                    <a:pt x="5483219" y="245248"/>
                    <a:pt x="5484151" y="246345"/>
                    <a:pt x="5484809" y="247497"/>
                  </a:cubicBezTo>
                  <a:cubicBezTo>
                    <a:pt x="5487881" y="252489"/>
                    <a:pt x="5490514" y="257535"/>
                    <a:pt x="5492873" y="262636"/>
                  </a:cubicBezTo>
                  <a:cubicBezTo>
                    <a:pt x="5491227" y="260223"/>
                    <a:pt x="5489143" y="257919"/>
                    <a:pt x="5486784" y="255670"/>
                  </a:cubicBezTo>
                  <a:cubicBezTo>
                    <a:pt x="5484535" y="253531"/>
                    <a:pt x="5481957" y="251446"/>
                    <a:pt x="5479324" y="249362"/>
                  </a:cubicBezTo>
                  <a:cubicBezTo>
                    <a:pt x="5480366" y="247607"/>
                    <a:pt x="5481409" y="245851"/>
                    <a:pt x="5482451" y="244151"/>
                  </a:cubicBezTo>
                  <a:close/>
                  <a:moveTo>
                    <a:pt x="5474717" y="256987"/>
                  </a:moveTo>
                  <a:cubicBezTo>
                    <a:pt x="5475923" y="254902"/>
                    <a:pt x="5477185" y="252873"/>
                    <a:pt x="5478392" y="250788"/>
                  </a:cubicBezTo>
                  <a:cubicBezTo>
                    <a:pt x="5480586" y="252489"/>
                    <a:pt x="5482780" y="254244"/>
                    <a:pt x="5484755" y="255944"/>
                  </a:cubicBezTo>
                  <a:cubicBezTo>
                    <a:pt x="5487772" y="258522"/>
                    <a:pt x="5490459" y="261155"/>
                    <a:pt x="5492379" y="263898"/>
                  </a:cubicBezTo>
                  <a:cubicBezTo>
                    <a:pt x="5491776" y="264446"/>
                    <a:pt x="5491173" y="265050"/>
                    <a:pt x="5490514" y="265598"/>
                  </a:cubicBezTo>
                  <a:cubicBezTo>
                    <a:pt x="5490514" y="265598"/>
                    <a:pt x="5490514" y="265598"/>
                    <a:pt x="5490514" y="265598"/>
                  </a:cubicBezTo>
                  <a:cubicBezTo>
                    <a:pt x="5489527" y="262143"/>
                    <a:pt x="5482067" y="259510"/>
                    <a:pt x="5474717" y="257041"/>
                  </a:cubicBezTo>
                  <a:close/>
                  <a:moveTo>
                    <a:pt x="5536701" y="741558"/>
                  </a:moveTo>
                  <a:cubicBezTo>
                    <a:pt x="5525565" y="729436"/>
                    <a:pt x="5512894" y="718026"/>
                    <a:pt x="5495396" y="707604"/>
                  </a:cubicBezTo>
                  <a:lnTo>
                    <a:pt x="5516131" y="707440"/>
                  </a:lnTo>
                  <a:cubicBezTo>
                    <a:pt x="5524194" y="712596"/>
                    <a:pt x="5527814" y="719617"/>
                    <a:pt x="5530557" y="725377"/>
                  </a:cubicBezTo>
                  <a:cubicBezTo>
                    <a:pt x="5532422" y="729216"/>
                    <a:pt x="5537414" y="738816"/>
                    <a:pt x="5542570" y="748744"/>
                  </a:cubicBezTo>
                  <a:cubicBezTo>
                    <a:pt x="5540760" y="746330"/>
                    <a:pt x="5538840" y="743972"/>
                    <a:pt x="5536701" y="741613"/>
                  </a:cubicBezTo>
                  <a:close/>
                  <a:moveTo>
                    <a:pt x="5550304" y="748689"/>
                  </a:moveTo>
                  <a:cubicBezTo>
                    <a:pt x="5548274" y="741942"/>
                    <a:pt x="5546135" y="735031"/>
                    <a:pt x="5544160" y="729161"/>
                  </a:cubicBezTo>
                  <a:lnTo>
                    <a:pt x="5548274" y="730917"/>
                  </a:lnTo>
                  <a:cubicBezTo>
                    <a:pt x="5548329" y="729875"/>
                    <a:pt x="5548439" y="728777"/>
                    <a:pt x="5548494" y="727735"/>
                  </a:cubicBezTo>
                  <a:cubicBezTo>
                    <a:pt x="5549317" y="728174"/>
                    <a:pt x="5550194" y="728613"/>
                    <a:pt x="5551127" y="729052"/>
                  </a:cubicBezTo>
                  <a:cubicBezTo>
                    <a:pt x="5550688" y="735579"/>
                    <a:pt x="5550359" y="742162"/>
                    <a:pt x="5550304" y="748744"/>
                  </a:cubicBezTo>
                  <a:close/>
                  <a:moveTo>
                    <a:pt x="5545587" y="200872"/>
                  </a:moveTo>
                  <a:cubicBezTo>
                    <a:pt x="5545477" y="198787"/>
                    <a:pt x="5545313" y="196648"/>
                    <a:pt x="5545203" y="194564"/>
                  </a:cubicBezTo>
                  <a:cubicBezTo>
                    <a:pt x="5544544" y="185294"/>
                    <a:pt x="5543831" y="176023"/>
                    <a:pt x="5545861" y="166753"/>
                  </a:cubicBezTo>
                  <a:cubicBezTo>
                    <a:pt x="5546958" y="159732"/>
                    <a:pt x="5548713" y="152766"/>
                    <a:pt x="5551182" y="145854"/>
                  </a:cubicBezTo>
                  <a:cubicBezTo>
                    <a:pt x="5560945" y="153424"/>
                    <a:pt x="5570271" y="161103"/>
                    <a:pt x="5579267" y="168838"/>
                  </a:cubicBezTo>
                  <a:cubicBezTo>
                    <a:pt x="5579102" y="169167"/>
                    <a:pt x="5578937" y="169496"/>
                    <a:pt x="5578773" y="169825"/>
                  </a:cubicBezTo>
                  <a:cubicBezTo>
                    <a:pt x="5576249" y="176572"/>
                    <a:pt x="5574933" y="183319"/>
                    <a:pt x="5573946" y="190121"/>
                  </a:cubicBezTo>
                  <a:cubicBezTo>
                    <a:pt x="5572026" y="186281"/>
                    <a:pt x="5570161" y="182386"/>
                    <a:pt x="5568186" y="178547"/>
                  </a:cubicBezTo>
                  <a:cubicBezTo>
                    <a:pt x="5568186" y="179698"/>
                    <a:pt x="5568296" y="180850"/>
                    <a:pt x="5568515" y="182002"/>
                  </a:cubicBezTo>
                  <a:cubicBezTo>
                    <a:pt x="5569996" y="187981"/>
                    <a:pt x="5571258" y="194015"/>
                    <a:pt x="5572464" y="199994"/>
                  </a:cubicBezTo>
                  <a:cubicBezTo>
                    <a:pt x="5571587" y="205205"/>
                    <a:pt x="5570435" y="210361"/>
                    <a:pt x="5568515" y="215463"/>
                  </a:cubicBezTo>
                  <a:cubicBezTo>
                    <a:pt x="5567857" y="217163"/>
                    <a:pt x="5567089" y="218864"/>
                    <a:pt x="5566212" y="220564"/>
                  </a:cubicBezTo>
                  <a:cubicBezTo>
                    <a:pt x="5563578" y="221606"/>
                    <a:pt x="5560781" y="222648"/>
                    <a:pt x="5557929" y="223691"/>
                  </a:cubicBezTo>
                  <a:cubicBezTo>
                    <a:pt x="5559519" y="221497"/>
                    <a:pt x="5560177" y="219138"/>
                    <a:pt x="5559519" y="216395"/>
                  </a:cubicBezTo>
                  <a:cubicBezTo>
                    <a:pt x="5557819" y="211020"/>
                    <a:pt x="5551730" y="205863"/>
                    <a:pt x="5545587" y="200872"/>
                  </a:cubicBezTo>
                  <a:close/>
                  <a:moveTo>
                    <a:pt x="5561439" y="805297"/>
                  </a:moveTo>
                  <a:cubicBezTo>
                    <a:pt x="5561165" y="802610"/>
                    <a:pt x="5560891" y="799922"/>
                    <a:pt x="5560561" y="797234"/>
                  </a:cubicBezTo>
                  <a:cubicBezTo>
                    <a:pt x="5560397" y="796027"/>
                    <a:pt x="5560232" y="794820"/>
                    <a:pt x="5560068" y="793614"/>
                  </a:cubicBezTo>
                  <a:cubicBezTo>
                    <a:pt x="5561988" y="795040"/>
                    <a:pt x="5563962" y="796466"/>
                    <a:pt x="5565937" y="797837"/>
                  </a:cubicBezTo>
                  <a:cubicBezTo>
                    <a:pt x="5564127" y="800251"/>
                    <a:pt x="5562591" y="802774"/>
                    <a:pt x="5561439" y="805297"/>
                  </a:cubicBezTo>
                  <a:close/>
                  <a:moveTo>
                    <a:pt x="5583381" y="773812"/>
                  </a:moveTo>
                  <a:cubicBezTo>
                    <a:pt x="5579431" y="772056"/>
                    <a:pt x="5574549" y="770027"/>
                    <a:pt x="5569119" y="767833"/>
                  </a:cubicBezTo>
                  <a:cubicBezTo>
                    <a:pt x="5573617" y="760263"/>
                    <a:pt x="5576524" y="752529"/>
                    <a:pt x="5578224" y="744685"/>
                  </a:cubicBezTo>
                  <a:cubicBezTo>
                    <a:pt x="5581460" y="748031"/>
                    <a:pt x="5583161" y="751706"/>
                    <a:pt x="5585190" y="755326"/>
                  </a:cubicBezTo>
                  <a:cubicBezTo>
                    <a:pt x="5586068" y="756862"/>
                    <a:pt x="5587385" y="759001"/>
                    <a:pt x="5589030" y="761580"/>
                  </a:cubicBezTo>
                  <a:cubicBezTo>
                    <a:pt x="5587769" y="764158"/>
                    <a:pt x="5585739" y="768601"/>
                    <a:pt x="5583381" y="773757"/>
                  </a:cubicBezTo>
                  <a:close/>
                  <a:moveTo>
                    <a:pt x="5592870" y="774854"/>
                  </a:moveTo>
                  <a:cubicBezTo>
                    <a:pt x="5593693" y="773647"/>
                    <a:pt x="5594461" y="772441"/>
                    <a:pt x="5595284" y="771234"/>
                  </a:cubicBezTo>
                  <a:cubicBezTo>
                    <a:pt x="5595613" y="771782"/>
                    <a:pt x="5595997" y="772276"/>
                    <a:pt x="5596326" y="772824"/>
                  </a:cubicBezTo>
                  <a:cubicBezTo>
                    <a:pt x="5595174" y="773483"/>
                    <a:pt x="5594022" y="774196"/>
                    <a:pt x="5592870" y="774854"/>
                  </a:cubicBezTo>
                  <a:close/>
                  <a:moveTo>
                    <a:pt x="5595668" y="203889"/>
                  </a:moveTo>
                  <a:cubicBezTo>
                    <a:pt x="5593802" y="206631"/>
                    <a:pt x="5592486" y="209484"/>
                    <a:pt x="5591554" y="212281"/>
                  </a:cubicBezTo>
                  <a:cubicBezTo>
                    <a:pt x="5590347" y="215901"/>
                    <a:pt x="5589908" y="219577"/>
                    <a:pt x="5589743" y="223197"/>
                  </a:cubicBezTo>
                  <a:cubicBezTo>
                    <a:pt x="5587714" y="218699"/>
                    <a:pt x="5585574" y="214201"/>
                    <a:pt x="5583490" y="209703"/>
                  </a:cubicBezTo>
                  <a:cubicBezTo>
                    <a:pt x="5583765" y="207728"/>
                    <a:pt x="5584094" y="205809"/>
                    <a:pt x="5584587" y="203889"/>
                  </a:cubicBezTo>
                  <a:cubicBezTo>
                    <a:pt x="5585904" y="197032"/>
                    <a:pt x="5588591" y="190230"/>
                    <a:pt x="5592486" y="183538"/>
                  </a:cubicBezTo>
                  <a:cubicBezTo>
                    <a:pt x="5592870" y="182880"/>
                    <a:pt x="5593309" y="182222"/>
                    <a:pt x="5593747" y="181618"/>
                  </a:cubicBezTo>
                  <a:cubicBezTo>
                    <a:pt x="5600714" y="187981"/>
                    <a:pt x="5607461" y="194399"/>
                    <a:pt x="5613824" y="200872"/>
                  </a:cubicBezTo>
                  <a:cubicBezTo>
                    <a:pt x="5618871" y="205973"/>
                    <a:pt x="5623643" y="211129"/>
                    <a:pt x="5628305" y="216340"/>
                  </a:cubicBezTo>
                  <a:cubicBezTo>
                    <a:pt x="5624575" y="220783"/>
                    <a:pt x="5621284" y="227969"/>
                    <a:pt x="5618596" y="236362"/>
                  </a:cubicBezTo>
                  <a:cubicBezTo>
                    <a:pt x="5616018" y="232686"/>
                    <a:pt x="5613001" y="229011"/>
                    <a:pt x="5609381" y="225501"/>
                  </a:cubicBezTo>
                  <a:cubicBezTo>
                    <a:pt x="5611904" y="228573"/>
                    <a:pt x="5614262" y="231699"/>
                    <a:pt x="5616182" y="234881"/>
                  </a:cubicBezTo>
                  <a:cubicBezTo>
                    <a:pt x="5616841" y="235923"/>
                    <a:pt x="5617444" y="237020"/>
                    <a:pt x="5618048" y="238117"/>
                  </a:cubicBezTo>
                  <a:cubicBezTo>
                    <a:pt x="5616182" y="244096"/>
                    <a:pt x="5614592" y="250624"/>
                    <a:pt x="5613275" y="257151"/>
                  </a:cubicBezTo>
                  <a:cubicBezTo>
                    <a:pt x="5610807" y="259455"/>
                    <a:pt x="5608448" y="261704"/>
                    <a:pt x="5606254" y="264062"/>
                  </a:cubicBezTo>
                  <a:cubicBezTo>
                    <a:pt x="5602524" y="253476"/>
                    <a:pt x="5598245" y="242944"/>
                    <a:pt x="5593747" y="232412"/>
                  </a:cubicBezTo>
                  <a:cubicBezTo>
                    <a:pt x="5593747" y="231425"/>
                    <a:pt x="5593747" y="230383"/>
                    <a:pt x="5593747" y="229395"/>
                  </a:cubicBezTo>
                  <a:cubicBezTo>
                    <a:pt x="5593638" y="223745"/>
                    <a:pt x="5593583" y="218096"/>
                    <a:pt x="5594680" y="212501"/>
                  </a:cubicBezTo>
                  <a:cubicBezTo>
                    <a:pt x="5595832" y="206906"/>
                    <a:pt x="5598465" y="201311"/>
                    <a:pt x="5603347" y="195990"/>
                  </a:cubicBezTo>
                  <a:cubicBezTo>
                    <a:pt x="5600111" y="198513"/>
                    <a:pt x="5597697" y="201201"/>
                    <a:pt x="5595722" y="203944"/>
                  </a:cubicBezTo>
                  <a:close/>
                  <a:moveTo>
                    <a:pt x="5606912" y="266092"/>
                  </a:moveTo>
                  <a:cubicBezTo>
                    <a:pt x="5606912" y="266092"/>
                    <a:pt x="5606803" y="265818"/>
                    <a:pt x="5606803" y="265708"/>
                  </a:cubicBezTo>
                  <a:cubicBezTo>
                    <a:pt x="5607077" y="265379"/>
                    <a:pt x="5607296" y="265050"/>
                    <a:pt x="5607571" y="264721"/>
                  </a:cubicBezTo>
                  <a:cubicBezTo>
                    <a:pt x="5609216" y="262636"/>
                    <a:pt x="5611026" y="260552"/>
                    <a:pt x="5612946" y="258522"/>
                  </a:cubicBezTo>
                  <a:cubicBezTo>
                    <a:pt x="5611794" y="264282"/>
                    <a:pt x="5610862" y="269987"/>
                    <a:pt x="5610149" y="275362"/>
                  </a:cubicBezTo>
                  <a:cubicBezTo>
                    <a:pt x="5609107" y="272290"/>
                    <a:pt x="5608009" y="269164"/>
                    <a:pt x="5606912" y="266092"/>
                  </a:cubicBezTo>
                  <a:close/>
                  <a:moveTo>
                    <a:pt x="5611959" y="731026"/>
                  </a:moveTo>
                  <a:cubicBezTo>
                    <a:pt x="5611959" y="731026"/>
                    <a:pt x="5611575" y="731191"/>
                    <a:pt x="5611410" y="731301"/>
                  </a:cubicBezTo>
                  <a:cubicBezTo>
                    <a:pt x="5611410" y="731246"/>
                    <a:pt x="5611410" y="731191"/>
                    <a:pt x="5611410" y="731081"/>
                  </a:cubicBezTo>
                  <a:cubicBezTo>
                    <a:pt x="5611630" y="731081"/>
                    <a:pt x="5611849" y="731026"/>
                    <a:pt x="5612014" y="730971"/>
                  </a:cubicBezTo>
                  <a:close/>
                  <a:moveTo>
                    <a:pt x="5609107" y="764980"/>
                  </a:moveTo>
                  <a:cubicBezTo>
                    <a:pt x="5607680" y="762183"/>
                    <a:pt x="5606199" y="759111"/>
                    <a:pt x="5604938" y="755985"/>
                  </a:cubicBezTo>
                  <a:cubicBezTo>
                    <a:pt x="5605376" y="755162"/>
                    <a:pt x="5605815" y="754503"/>
                    <a:pt x="5606089" y="753900"/>
                  </a:cubicBezTo>
                  <a:cubicBezTo>
                    <a:pt x="5607900" y="750499"/>
                    <a:pt x="5609381" y="747044"/>
                    <a:pt x="5613385" y="744081"/>
                  </a:cubicBezTo>
                  <a:cubicBezTo>
                    <a:pt x="5616402" y="741668"/>
                    <a:pt x="5619529" y="739638"/>
                    <a:pt x="5623752" y="737718"/>
                  </a:cubicBezTo>
                  <a:cubicBezTo>
                    <a:pt x="5625014" y="744411"/>
                    <a:pt x="5626934" y="751048"/>
                    <a:pt x="5629567" y="757630"/>
                  </a:cubicBezTo>
                  <a:cubicBezTo>
                    <a:pt x="5621832" y="760647"/>
                    <a:pt x="5614866" y="763554"/>
                    <a:pt x="5609600" y="765913"/>
                  </a:cubicBezTo>
                  <a:cubicBezTo>
                    <a:pt x="5609436" y="765584"/>
                    <a:pt x="5609271" y="765200"/>
                    <a:pt x="5609107" y="764926"/>
                  </a:cubicBezTo>
                  <a:close/>
                  <a:moveTo>
                    <a:pt x="5650905" y="815994"/>
                  </a:moveTo>
                  <a:cubicBezTo>
                    <a:pt x="5650905" y="815994"/>
                    <a:pt x="5650905" y="815994"/>
                    <a:pt x="5650905" y="815994"/>
                  </a:cubicBezTo>
                  <a:cubicBezTo>
                    <a:pt x="5650905" y="815994"/>
                    <a:pt x="5650905" y="815994"/>
                    <a:pt x="5650905" y="815994"/>
                  </a:cubicBezTo>
                  <a:cubicBezTo>
                    <a:pt x="5650465" y="819779"/>
                    <a:pt x="5650137" y="823618"/>
                    <a:pt x="5649862" y="827403"/>
                  </a:cubicBezTo>
                  <a:cubicBezTo>
                    <a:pt x="5644980" y="817200"/>
                    <a:pt x="5636478" y="807821"/>
                    <a:pt x="5625508" y="799099"/>
                  </a:cubicBezTo>
                  <a:cubicBezTo>
                    <a:pt x="5623149" y="794162"/>
                    <a:pt x="5620845" y="789171"/>
                    <a:pt x="5618651" y="784618"/>
                  </a:cubicBezTo>
                  <a:cubicBezTo>
                    <a:pt x="5623698" y="780888"/>
                    <a:pt x="5628634" y="777103"/>
                    <a:pt x="5633790" y="773373"/>
                  </a:cubicBezTo>
                  <a:cubicBezTo>
                    <a:pt x="5634668" y="772715"/>
                    <a:pt x="5635491" y="772111"/>
                    <a:pt x="5636368" y="771508"/>
                  </a:cubicBezTo>
                  <a:cubicBezTo>
                    <a:pt x="5639001" y="776061"/>
                    <a:pt x="5641964" y="780559"/>
                    <a:pt x="5645419" y="785002"/>
                  </a:cubicBezTo>
                  <a:cubicBezTo>
                    <a:pt x="5646351" y="786977"/>
                    <a:pt x="5650191" y="794711"/>
                    <a:pt x="5653263" y="799373"/>
                  </a:cubicBezTo>
                  <a:cubicBezTo>
                    <a:pt x="5652221" y="804913"/>
                    <a:pt x="5651508" y="810454"/>
                    <a:pt x="5650905" y="815994"/>
                  </a:cubicBezTo>
                  <a:close/>
                  <a:moveTo>
                    <a:pt x="5648491" y="261320"/>
                  </a:moveTo>
                  <a:cubicBezTo>
                    <a:pt x="5647942" y="261923"/>
                    <a:pt x="5647339" y="262472"/>
                    <a:pt x="5646736" y="263075"/>
                  </a:cubicBezTo>
                  <a:cubicBezTo>
                    <a:pt x="5646955" y="261704"/>
                    <a:pt x="5647174" y="260278"/>
                    <a:pt x="5647449" y="258906"/>
                  </a:cubicBezTo>
                  <a:cubicBezTo>
                    <a:pt x="5647942" y="255999"/>
                    <a:pt x="5648601" y="253092"/>
                    <a:pt x="5649369" y="250240"/>
                  </a:cubicBezTo>
                  <a:lnTo>
                    <a:pt x="5650191" y="246948"/>
                  </a:lnTo>
                  <a:cubicBezTo>
                    <a:pt x="5650411" y="249252"/>
                    <a:pt x="5651178" y="251556"/>
                    <a:pt x="5652441" y="253750"/>
                  </a:cubicBezTo>
                  <a:cubicBezTo>
                    <a:pt x="5650959" y="256383"/>
                    <a:pt x="5649259" y="258797"/>
                    <a:pt x="5648491" y="261375"/>
                  </a:cubicBezTo>
                  <a:close/>
                  <a:moveTo>
                    <a:pt x="5656335" y="320780"/>
                  </a:moveTo>
                  <a:cubicBezTo>
                    <a:pt x="5656883" y="318806"/>
                    <a:pt x="5657158" y="316776"/>
                    <a:pt x="5657542" y="314582"/>
                  </a:cubicBezTo>
                  <a:cubicBezTo>
                    <a:pt x="5656664" y="315405"/>
                    <a:pt x="5655896" y="316118"/>
                    <a:pt x="5654799" y="316721"/>
                  </a:cubicBezTo>
                  <a:cubicBezTo>
                    <a:pt x="5654744" y="316721"/>
                    <a:pt x="5654689" y="316776"/>
                    <a:pt x="5654579" y="316831"/>
                  </a:cubicBezTo>
                  <a:cubicBezTo>
                    <a:pt x="5658035" y="312004"/>
                    <a:pt x="5661436" y="307177"/>
                    <a:pt x="5664947" y="302405"/>
                  </a:cubicBezTo>
                  <a:cubicBezTo>
                    <a:pt x="5664015" y="304270"/>
                    <a:pt x="5663082" y="306135"/>
                    <a:pt x="5662204" y="308000"/>
                  </a:cubicBezTo>
                  <a:cubicBezTo>
                    <a:pt x="5661217" y="310468"/>
                    <a:pt x="5660010" y="312937"/>
                    <a:pt x="5659242" y="315405"/>
                  </a:cubicBezTo>
                  <a:lnTo>
                    <a:pt x="5657268" y="321987"/>
                  </a:lnTo>
                  <a:cubicBezTo>
                    <a:pt x="5656938" y="321603"/>
                    <a:pt x="5656610" y="321164"/>
                    <a:pt x="5656280" y="320780"/>
                  </a:cubicBezTo>
                  <a:close/>
                  <a:moveTo>
                    <a:pt x="5659187" y="322975"/>
                  </a:moveTo>
                  <a:cubicBezTo>
                    <a:pt x="5660284" y="320506"/>
                    <a:pt x="5660942" y="317983"/>
                    <a:pt x="5661820" y="315570"/>
                  </a:cubicBezTo>
                  <a:cubicBezTo>
                    <a:pt x="5662479" y="313595"/>
                    <a:pt x="5663411" y="311675"/>
                    <a:pt x="5664343" y="309700"/>
                  </a:cubicBezTo>
                  <a:cubicBezTo>
                    <a:pt x="5663850" y="313211"/>
                    <a:pt x="5663301" y="317489"/>
                    <a:pt x="5662753" y="322207"/>
                  </a:cubicBezTo>
                  <a:cubicBezTo>
                    <a:pt x="5661930" y="323359"/>
                    <a:pt x="5661107" y="324511"/>
                    <a:pt x="5660339" y="325662"/>
                  </a:cubicBezTo>
                  <a:cubicBezTo>
                    <a:pt x="5659846" y="325059"/>
                    <a:pt x="5659352" y="324456"/>
                    <a:pt x="5658858" y="323797"/>
                  </a:cubicBezTo>
                  <a:cubicBezTo>
                    <a:pt x="5658968" y="323523"/>
                    <a:pt x="5659133" y="323304"/>
                    <a:pt x="5659242" y="323029"/>
                  </a:cubicBezTo>
                  <a:close/>
                  <a:moveTo>
                    <a:pt x="5664892" y="745398"/>
                  </a:moveTo>
                  <a:cubicBezTo>
                    <a:pt x="5664892" y="745398"/>
                    <a:pt x="5664618" y="745453"/>
                    <a:pt x="5664453" y="745508"/>
                  </a:cubicBezTo>
                  <a:cubicBezTo>
                    <a:pt x="5664124" y="732398"/>
                    <a:pt x="5662972" y="719398"/>
                    <a:pt x="5661765" y="706343"/>
                  </a:cubicBezTo>
                  <a:lnTo>
                    <a:pt x="5665496" y="706343"/>
                  </a:lnTo>
                  <a:cubicBezTo>
                    <a:pt x="5666099" y="711334"/>
                    <a:pt x="5666592" y="716381"/>
                    <a:pt x="5667031" y="721427"/>
                  </a:cubicBezTo>
                  <a:lnTo>
                    <a:pt x="5672791" y="718849"/>
                  </a:lnTo>
                  <a:cubicBezTo>
                    <a:pt x="5670268" y="726803"/>
                    <a:pt x="5667525" y="736183"/>
                    <a:pt x="5664892" y="745398"/>
                  </a:cubicBezTo>
                  <a:close/>
                  <a:moveTo>
                    <a:pt x="5675479" y="746605"/>
                  </a:moveTo>
                  <a:cubicBezTo>
                    <a:pt x="5675643" y="746330"/>
                    <a:pt x="5675808" y="746001"/>
                    <a:pt x="5675917" y="745727"/>
                  </a:cubicBezTo>
                  <a:cubicBezTo>
                    <a:pt x="5676027" y="745727"/>
                    <a:pt x="5676137" y="745617"/>
                    <a:pt x="5676192" y="745562"/>
                  </a:cubicBezTo>
                  <a:cubicBezTo>
                    <a:pt x="5675917" y="745946"/>
                    <a:pt x="5675698" y="746276"/>
                    <a:pt x="5675424" y="746605"/>
                  </a:cubicBezTo>
                  <a:close/>
                  <a:moveTo>
                    <a:pt x="5669774" y="215901"/>
                  </a:moveTo>
                  <a:cubicBezTo>
                    <a:pt x="5669938" y="215353"/>
                    <a:pt x="5670103" y="214805"/>
                    <a:pt x="5670323" y="214201"/>
                  </a:cubicBezTo>
                  <a:cubicBezTo>
                    <a:pt x="5672516" y="208935"/>
                    <a:pt x="5675808" y="203724"/>
                    <a:pt x="5678441" y="198458"/>
                  </a:cubicBezTo>
                  <a:cubicBezTo>
                    <a:pt x="5680909" y="193467"/>
                    <a:pt x="5683103" y="188420"/>
                    <a:pt x="5684420" y="183264"/>
                  </a:cubicBezTo>
                  <a:cubicBezTo>
                    <a:pt x="5687272" y="185184"/>
                    <a:pt x="5690015" y="187104"/>
                    <a:pt x="5692867" y="189024"/>
                  </a:cubicBezTo>
                  <a:cubicBezTo>
                    <a:pt x="5691057" y="192424"/>
                    <a:pt x="5689576" y="195935"/>
                    <a:pt x="5689137" y="199391"/>
                  </a:cubicBezTo>
                  <a:cubicBezTo>
                    <a:pt x="5689137" y="199665"/>
                    <a:pt x="5689137" y="199994"/>
                    <a:pt x="5689137" y="200323"/>
                  </a:cubicBezTo>
                  <a:cubicBezTo>
                    <a:pt x="5688808" y="199994"/>
                    <a:pt x="5688424" y="199720"/>
                    <a:pt x="5688095" y="199391"/>
                  </a:cubicBezTo>
                  <a:cubicBezTo>
                    <a:pt x="5687546" y="199007"/>
                    <a:pt x="5687491" y="198184"/>
                    <a:pt x="5687491" y="197745"/>
                  </a:cubicBezTo>
                  <a:cubicBezTo>
                    <a:pt x="5677947" y="203450"/>
                    <a:pt x="5677125" y="212062"/>
                    <a:pt x="5678111" y="218589"/>
                  </a:cubicBezTo>
                  <a:cubicBezTo>
                    <a:pt x="5678386" y="220015"/>
                    <a:pt x="5678934" y="221332"/>
                    <a:pt x="5679593" y="222594"/>
                  </a:cubicBezTo>
                  <a:cubicBezTo>
                    <a:pt x="5677125" y="221387"/>
                    <a:pt x="5674820" y="220070"/>
                    <a:pt x="5672681" y="218754"/>
                  </a:cubicBezTo>
                  <a:cubicBezTo>
                    <a:pt x="5671748" y="217766"/>
                    <a:pt x="5670761" y="216834"/>
                    <a:pt x="5669829" y="215847"/>
                  </a:cubicBezTo>
                  <a:close/>
                  <a:moveTo>
                    <a:pt x="5690070" y="320726"/>
                  </a:moveTo>
                  <a:cubicBezTo>
                    <a:pt x="5685407" y="326430"/>
                    <a:pt x="5681129" y="332190"/>
                    <a:pt x="5677125" y="338114"/>
                  </a:cubicBezTo>
                  <a:cubicBezTo>
                    <a:pt x="5676850" y="338553"/>
                    <a:pt x="5676575" y="338992"/>
                    <a:pt x="5676302" y="339431"/>
                  </a:cubicBezTo>
                  <a:cubicBezTo>
                    <a:pt x="5678221" y="329392"/>
                    <a:pt x="5680306" y="319354"/>
                    <a:pt x="5682445" y="309371"/>
                  </a:cubicBezTo>
                  <a:cubicBezTo>
                    <a:pt x="5682993" y="307616"/>
                    <a:pt x="5683597" y="305860"/>
                    <a:pt x="5684310" y="304105"/>
                  </a:cubicBezTo>
                  <a:cubicBezTo>
                    <a:pt x="5686504" y="309645"/>
                    <a:pt x="5688369" y="315240"/>
                    <a:pt x="5690070" y="320780"/>
                  </a:cubicBezTo>
                  <a:close/>
                  <a:moveTo>
                    <a:pt x="5683707" y="736347"/>
                  </a:moveTo>
                  <a:cubicBezTo>
                    <a:pt x="5682061" y="738212"/>
                    <a:pt x="5680580" y="740022"/>
                    <a:pt x="5679099" y="741887"/>
                  </a:cubicBezTo>
                  <a:cubicBezTo>
                    <a:pt x="5678605" y="741997"/>
                    <a:pt x="5678221" y="742052"/>
                    <a:pt x="5677728" y="742162"/>
                  </a:cubicBezTo>
                  <a:cubicBezTo>
                    <a:pt x="5684036" y="729655"/>
                    <a:pt x="5689795" y="718081"/>
                    <a:pt x="5692044" y="713199"/>
                  </a:cubicBezTo>
                  <a:cubicBezTo>
                    <a:pt x="5693086" y="710950"/>
                    <a:pt x="5694239" y="708537"/>
                    <a:pt x="5695555" y="706123"/>
                  </a:cubicBezTo>
                  <a:lnTo>
                    <a:pt x="5715302" y="705958"/>
                  </a:lnTo>
                  <a:cubicBezTo>
                    <a:pt x="5703344" y="715668"/>
                    <a:pt x="5693141" y="725870"/>
                    <a:pt x="5683816" y="736347"/>
                  </a:cubicBezTo>
                  <a:close/>
                  <a:moveTo>
                    <a:pt x="5713876" y="186884"/>
                  </a:moveTo>
                  <a:cubicBezTo>
                    <a:pt x="5713876" y="186884"/>
                    <a:pt x="5713986" y="186445"/>
                    <a:pt x="5713986" y="186226"/>
                  </a:cubicBezTo>
                  <a:cubicBezTo>
                    <a:pt x="5714150" y="186555"/>
                    <a:pt x="5714314" y="186884"/>
                    <a:pt x="5714534" y="187213"/>
                  </a:cubicBezTo>
                  <a:cubicBezTo>
                    <a:pt x="5714314" y="187104"/>
                    <a:pt x="5714095" y="186994"/>
                    <a:pt x="5713876" y="186829"/>
                  </a:cubicBezTo>
                  <a:close/>
                  <a:moveTo>
                    <a:pt x="5742674" y="162968"/>
                  </a:moveTo>
                  <a:cubicBezTo>
                    <a:pt x="5741357" y="164065"/>
                    <a:pt x="5740424" y="165217"/>
                    <a:pt x="5740096" y="166479"/>
                  </a:cubicBezTo>
                  <a:cubicBezTo>
                    <a:pt x="5740096" y="166479"/>
                    <a:pt x="5740096" y="166479"/>
                    <a:pt x="5740096" y="166534"/>
                  </a:cubicBezTo>
                  <a:cubicBezTo>
                    <a:pt x="5739163" y="165766"/>
                    <a:pt x="5738285" y="164943"/>
                    <a:pt x="5737408" y="164175"/>
                  </a:cubicBezTo>
                  <a:cubicBezTo>
                    <a:pt x="5738779" y="162200"/>
                    <a:pt x="5740370" y="160226"/>
                    <a:pt x="5742180" y="158306"/>
                  </a:cubicBezTo>
                  <a:cubicBezTo>
                    <a:pt x="5742344" y="159842"/>
                    <a:pt x="5742509" y="161432"/>
                    <a:pt x="5742674" y="162968"/>
                  </a:cubicBezTo>
                  <a:close/>
                  <a:moveTo>
                    <a:pt x="5728028" y="162530"/>
                  </a:moveTo>
                  <a:cubicBezTo>
                    <a:pt x="5730880" y="158854"/>
                    <a:pt x="5733733" y="155234"/>
                    <a:pt x="5736695" y="151614"/>
                  </a:cubicBezTo>
                  <a:cubicBezTo>
                    <a:pt x="5738121" y="149804"/>
                    <a:pt x="5739492" y="147993"/>
                    <a:pt x="5740864" y="146183"/>
                  </a:cubicBezTo>
                  <a:cubicBezTo>
                    <a:pt x="5741247" y="149365"/>
                    <a:pt x="5741522" y="152491"/>
                    <a:pt x="5741906" y="155673"/>
                  </a:cubicBezTo>
                  <a:cubicBezTo>
                    <a:pt x="5739711" y="158086"/>
                    <a:pt x="5737737" y="160500"/>
                    <a:pt x="5736146" y="162968"/>
                  </a:cubicBezTo>
                  <a:cubicBezTo>
                    <a:pt x="5735378" y="162146"/>
                    <a:pt x="5734610" y="161378"/>
                    <a:pt x="5734007" y="160555"/>
                  </a:cubicBezTo>
                  <a:cubicBezTo>
                    <a:pt x="5731100" y="163188"/>
                    <a:pt x="5727041" y="165930"/>
                    <a:pt x="5723310" y="168728"/>
                  </a:cubicBezTo>
                  <a:cubicBezTo>
                    <a:pt x="5724846" y="166698"/>
                    <a:pt x="5726437" y="164614"/>
                    <a:pt x="5728028" y="162584"/>
                  </a:cubicBezTo>
                  <a:close/>
                  <a:moveTo>
                    <a:pt x="5745142" y="329063"/>
                  </a:moveTo>
                  <a:cubicBezTo>
                    <a:pt x="5744538" y="328570"/>
                    <a:pt x="5743990" y="328021"/>
                    <a:pt x="5743497" y="327473"/>
                  </a:cubicBezTo>
                  <a:cubicBezTo>
                    <a:pt x="5742948" y="325937"/>
                    <a:pt x="5742399" y="324346"/>
                    <a:pt x="5741851" y="322810"/>
                  </a:cubicBezTo>
                  <a:cubicBezTo>
                    <a:pt x="5741851" y="322536"/>
                    <a:pt x="5741851" y="322316"/>
                    <a:pt x="5741906" y="321987"/>
                  </a:cubicBezTo>
                  <a:cubicBezTo>
                    <a:pt x="5741796" y="322097"/>
                    <a:pt x="5741741" y="322152"/>
                    <a:pt x="5741632" y="322262"/>
                  </a:cubicBezTo>
                  <a:cubicBezTo>
                    <a:pt x="5741632" y="322262"/>
                    <a:pt x="5741632" y="322262"/>
                    <a:pt x="5741632" y="322207"/>
                  </a:cubicBezTo>
                  <a:cubicBezTo>
                    <a:pt x="5742454" y="319793"/>
                    <a:pt x="5743332" y="317435"/>
                    <a:pt x="5744265" y="315021"/>
                  </a:cubicBezTo>
                  <a:cubicBezTo>
                    <a:pt x="5744923" y="314143"/>
                    <a:pt x="5745526" y="313266"/>
                    <a:pt x="5746184" y="312443"/>
                  </a:cubicBezTo>
                  <a:cubicBezTo>
                    <a:pt x="5746239" y="312333"/>
                    <a:pt x="5746294" y="312278"/>
                    <a:pt x="5746349" y="312169"/>
                  </a:cubicBezTo>
                  <a:cubicBezTo>
                    <a:pt x="5746184" y="317819"/>
                    <a:pt x="5745855" y="323468"/>
                    <a:pt x="5745142" y="329063"/>
                  </a:cubicBezTo>
                  <a:close/>
                  <a:moveTo>
                    <a:pt x="5734775" y="280738"/>
                  </a:moveTo>
                  <a:cubicBezTo>
                    <a:pt x="5731538" y="282877"/>
                    <a:pt x="5728357" y="285071"/>
                    <a:pt x="5725395" y="287265"/>
                  </a:cubicBezTo>
                  <a:cubicBezTo>
                    <a:pt x="5723695" y="284248"/>
                    <a:pt x="5721939" y="281231"/>
                    <a:pt x="5720074" y="278215"/>
                  </a:cubicBezTo>
                  <a:cubicBezTo>
                    <a:pt x="5721500" y="277666"/>
                    <a:pt x="5722982" y="277117"/>
                    <a:pt x="5724353" y="276514"/>
                  </a:cubicBezTo>
                  <a:cubicBezTo>
                    <a:pt x="5731100" y="273717"/>
                    <a:pt x="5742180" y="268999"/>
                    <a:pt x="5740864" y="264556"/>
                  </a:cubicBezTo>
                  <a:cubicBezTo>
                    <a:pt x="5738560" y="266311"/>
                    <a:pt x="5733733" y="267573"/>
                    <a:pt x="5728467" y="268451"/>
                  </a:cubicBezTo>
                  <a:cubicBezTo>
                    <a:pt x="5733019" y="265160"/>
                    <a:pt x="5736420" y="261484"/>
                    <a:pt x="5740424" y="258413"/>
                  </a:cubicBezTo>
                  <a:cubicBezTo>
                    <a:pt x="5735872" y="259565"/>
                    <a:pt x="5729783" y="260442"/>
                    <a:pt x="5723310" y="261320"/>
                  </a:cubicBezTo>
                  <a:cubicBezTo>
                    <a:pt x="5728522" y="259839"/>
                    <a:pt x="5733294" y="258138"/>
                    <a:pt x="5737298" y="255999"/>
                  </a:cubicBezTo>
                  <a:cubicBezTo>
                    <a:pt x="5741577" y="253695"/>
                    <a:pt x="5744813" y="250953"/>
                    <a:pt x="5747501" y="248155"/>
                  </a:cubicBezTo>
                  <a:cubicBezTo>
                    <a:pt x="5747501" y="252708"/>
                    <a:pt x="5747611" y="257206"/>
                    <a:pt x="5747611" y="261759"/>
                  </a:cubicBezTo>
                  <a:cubicBezTo>
                    <a:pt x="5743222" y="268067"/>
                    <a:pt x="5738998" y="274375"/>
                    <a:pt x="5734829" y="280738"/>
                  </a:cubicBezTo>
                  <a:close/>
                  <a:moveTo>
                    <a:pt x="5768125" y="203121"/>
                  </a:moveTo>
                  <a:cubicBezTo>
                    <a:pt x="5776573" y="198129"/>
                    <a:pt x="5782826" y="190395"/>
                    <a:pt x="5784636" y="184910"/>
                  </a:cubicBezTo>
                  <a:cubicBezTo>
                    <a:pt x="5780687" y="186445"/>
                    <a:pt x="5776024" y="187433"/>
                    <a:pt x="5771033" y="188256"/>
                  </a:cubicBezTo>
                  <a:cubicBezTo>
                    <a:pt x="5773556" y="187323"/>
                    <a:pt x="5776024" y="186281"/>
                    <a:pt x="5778218" y="185184"/>
                  </a:cubicBezTo>
                  <a:cubicBezTo>
                    <a:pt x="5783649" y="182441"/>
                    <a:pt x="5787872" y="179369"/>
                    <a:pt x="5791767" y="176298"/>
                  </a:cubicBezTo>
                  <a:cubicBezTo>
                    <a:pt x="5795717" y="173226"/>
                    <a:pt x="5799063" y="170044"/>
                    <a:pt x="5802792" y="166918"/>
                  </a:cubicBezTo>
                  <a:cubicBezTo>
                    <a:pt x="5806303" y="163791"/>
                    <a:pt x="5809978" y="160664"/>
                    <a:pt x="5813928" y="157593"/>
                  </a:cubicBezTo>
                  <a:cubicBezTo>
                    <a:pt x="5818316" y="154082"/>
                    <a:pt x="5823143" y="150626"/>
                    <a:pt x="5828244" y="147280"/>
                  </a:cubicBezTo>
                  <a:cubicBezTo>
                    <a:pt x="5826818" y="151340"/>
                    <a:pt x="5825392" y="155399"/>
                    <a:pt x="5823965" y="159403"/>
                  </a:cubicBezTo>
                  <a:cubicBezTo>
                    <a:pt x="5819687" y="161652"/>
                    <a:pt x="5815902" y="164011"/>
                    <a:pt x="5812392" y="166479"/>
                  </a:cubicBezTo>
                  <a:cubicBezTo>
                    <a:pt x="5805371" y="171470"/>
                    <a:pt x="5799940" y="176736"/>
                    <a:pt x="5794674" y="182002"/>
                  </a:cubicBezTo>
                  <a:cubicBezTo>
                    <a:pt x="5789518" y="187268"/>
                    <a:pt x="5784472" y="192589"/>
                    <a:pt x="5778493" y="197690"/>
                  </a:cubicBezTo>
                  <a:cubicBezTo>
                    <a:pt x="5776408" y="199446"/>
                    <a:pt x="5774159" y="201201"/>
                    <a:pt x="5771746" y="202901"/>
                  </a:cubicBezTo>
                  <a:cubicBezTo>
                    <a:pt x="5770594" y="203230"/>
                    <a:pt x="5769442" y="203614"/>
                    <a:pt x="5768290" y="203944"/>
                  </a:cubicBezTo>
                  <a:cubicBezTo>
                    <a:pt x="5768235" y="203669"/>
                    <a:pt x="5768180" y="203340"/>
                    <a:pt x="5768071" y="203066"/>
                  </a:cubicBezTo>
                  <a:close/>
                  <a:moveTo>
                    <a:pt x="5786117" y="305477"/>
                  </a:moveTo>
                  <a:cubicBezTo>
                    <a:pt x="5785295" y="305860"/>
                    <a:pt x="5784526" y="306190"/>
                    <a:pt x="5783813" y="306574"/>
                  </a:cubicBezTo>
                  <a:cubicBezTo>
                    <a:pt x="5783649" y="305038"/>
                    <a:pt x="5783484" y="303557"/>
                    <a:pt x="5783375" y="302021"/>
                  </a:cubicBezTo>
                  <a:cubicBezTo>
                    <a:pt x="5784581" y="301033"/>
                    <a:pt x="5785843" y="300046"/>
                    <a:pt x="5787159" y="299059"/>
                  </a:cubicBezTo>
                  <a:cubicBezTo>
                    <a:pt x="5786831" y="301198"/>
                    <a:pt x="5786446" y="303337"/>
                    <a:pt x="5786117" y="305422"/>
                  </a:cubicBezTo>
                  <a:close/>
                  <a:moveTo>
                    <a:pt x="5787653" y="296151"/>
                  </a:moveTo>
                  <a:cubicBezTo>
                    <a:pt x="5787050" y="296590"/>
                    <a:pt x="5786446" y="297029"/>
                    <a:pt x="5785843" y="297468"/>
                  </a:cubicBezTo>
                  <a:cubicBezTo>
                    <a:pt x="5784910" y="298181"/>
                    <a:pt x="5784033" y="298949"/>
                    <a:pt x="5783100" y="299717"/>
                  </a:cubicBezTo>
                  <a:cubicBezTo>
                    <a:pt x="5782990" y="298236"/>
                    <a:pt x="5782881" y="296700"/>
                    <a:pt x="5782881" y="295219"/>
                  </a:cubicBezTo>
                  <a:cubicBezTo>
                    <a:pt x="5782826" y="293957"/>
                    <a:pt x="5782662" y="292696"/>
                    <a:pt x="5782607" y="291379"/>
                  </a:cubicBezTo>
                  <a:cubicBezTo>
                    <a:pt x="5783155" y="290831"/>
                    <a:pt x="5783704" y="290282"/>
                    <a:pt x="5784252" y="289734"/>
                  </a:cubicBezTo>
                  <a:cubicBezTo>
                    <a:pt x="5785568" y="291160"/>
                    <a:pt x="5786831" y="292641"/>
                    <a:pt x="5787982" y="294067"/>
                  </a:cubicBezTo>
                  <a:cubicBezTo>
                    <a:pt x="5787872" y="294780"/>
                    <a:pt x="5787763" y="295438"/>
                    <a:pt x="5787653" y="296151"/>
                  </a:cubicBezTo>
                  <a:close/>
                  <a:moveTo>
                    <a:pt x="5788202" y="292915"/>
                  </a:moveTo>
                  <a:cubicBezTo>
                    <a:pt x="5786995" y="291763"/>
                    <a:pt x="5785788" y="290611"/>
                    <a:pt x="5784472" y="289459"/>
                  </a:cubicBezTo>
                  <a:cubicBezTo>
                    <a:pt x="5786391" y="287485"/>
                    <a:pt x="5788311" y="285510"/>
                    <a:pt x="5790122" y="283480"/>
                  </a:cubicBezTo>
                  <a:cubicBezTo>
                    <a:pt x="5789354" y="286607"/>
                    <a:pt x="5788750" y="289734"/>
                    <a:pt x="5788202" y="292860"/>
                  </a:cubicBezTo>
                  <a:close/>
                  <a:moveTo>
                    <a:pt x="5791163" y="278269"/>
                  </a:moveTo>
                  <a:cubicBezTo>
                    <a:pt x="5788311" y="281396"/>
                    <a:pt x="5785349" y="284468"/>
                    <a:pt x="5782332" y="287540"/>
                  </a:cubicBezTo>
                  <a:cubicBezTo>
                    <a:pt x="5782168" y="285839"/>
                    <a:pt x="5782003" y="284194"/>
                    <a:pt x="5781784" y="282493"/>
                  </a:cubicBezTo>
                  <a:cubicBezTo>
                    <a:pt x="5785130" y="279915"/>
                    <a:pt x="5788476" y="277337"/>
                    <a:pt x="5791932" y="274759"/>
                  </a:cubicBezTo>
                  <a:cubicBezTo>
                    <a:pt x="5791822" y="275911"/>
                    <a:pt x="5791493" y="277063"/>
                    <a:pt x="5791163" y="278269"/>
                  </a:cubicBezTo>
                  <a:close/>
                  <a:moveTo>
                    <a:pt x="5799556" y="241134"/>
                  </a:moveTo>
                  <a:cubicBezTo>
                    <a:pt x="5793632" y="237239"/>
                    <a:pt x="5787489" y="233345"/>
                    <a:pt x="5781126" y="229560"/>
                  </a:cubicBezTo>
                  <a:cubicBezTo>
                    <a:pt x="5785459" y="219851"/>
                    <a:pt x="5790177" y="210142"/>
                    <a:pt x="5792864" y="200378"/>
                  </a:cubicBezTo>
                  <a:cubicBezTo>
                    <a:pt x="5790835" y="203121"/>
                    <a:pt x="5788640" y="205863"/>
                    <a:pt x="5786666" y="208551"/>
                  </a:cubicBezTo>
                  <a:cubicBezTo>
                    <a:pt x="5782387" y="214091"/>
                    <a:pt x="5778163" y="219631"/>
                    <a:pt x="5773994" y="225172"/>
                  </a:cubicBezTo>
                  <a:cubicBezTo>
                    <a:pt x="5773226" y="224568"/>
                    <a:pt x="5772678" y="223965"/>
                    <a:pt x="5772733" y="223307"/>
                  </a:cubicBezTo>
                  <a:cubicBezTo>
                    <a:pt x="5772459" y="221880"/>
                    <a:pt x="5772130" y="220454"/>
                    <a:pt x="5771855" y="219028"/>
                  </a:cubicBezTo>
                  <a:cubicBezTo>
                    <a:pt x="5773501" y="217657"/>
                    <a:pt x="5775037" y="216231"/>
                    <a:pt x="5776682" y="214914"/>
                  </a:cubicBezTo>
                  <a:cubicBezTo>
                    <a:pt x="5779261" y="212720"/>
                    <a:pt x="5781345" y="210416"/>
                    <a:pt x="5783375" y="208167"/>
                  </a:cubicBezTo>
                  <a:cubicBezTo>
                    <a:pt x="5787324" y="203614"/>
                    <a:pt x="5790670" y="199007"/>
                    <a:pt x="5795004" y="194564"/>
                  </a:cubicBezTo>
                  <a:cubicBezTo>
                    <a:pt x="5799337" y="190121"/>
                    <a:pt x="5804822" y="185897"/>
                    <a:pt x="5812886" y="182331"/>
                  </a:cubicBezTo>
                  <a:cubicBezTo>
                    <a:pt x="5808278" y="183867"/>
                    <a:pt x="5804383" y="185732"/>
                    <a:pt x="5800927" y="187707"/>
                  </a:cubicBezTo>
                  <a:cubicBezTo>
                    <a:pt x="5797527" y="189737"/>
                    <a:pt x="5794729" y="191876"/>
                    <a:pt x="5792206" y="194070"/>
                  </a:cubicBezTo>
                  <a:cubicBezTo>
                    <a:pt x="5787159" y="198458"/>
                    <a:pt x="5783649" y="203121"/>
                    <a:pt x="5779644" y="207619"/>
                  </a:cubicBezTo>
                  <a:cubicBezTo>
                    <a:pt x="5777725" y="209868"/>
                    <a:pt x="5775640" y="212117"/>
                    <a:pt x="5773281" y="214256"/>
                  </a:cubicBezTo>
                  <a:cubicBezTo>
                    <a:pt x="5772568" y="214914"/>
                    <a:pt x="5771910" y="215517"/>
                    <a:pt x="5771252" y="216176"/>
                  </a:cubicBezTo>
                  <a:cubicBezTo>
                    <a:pt x="5770813" y="214256"/>
                    <a:pt x="5770375" y="212281"/>
                    <a:pt x="5769935" y="210361"/>
                  </a:cubicBezTo>
                  <a:cubicBezTo>
                    <a:pt x="5773172" y="207015"/>
                    <a:pt x="5775969" y="203614"/>
                    <a:pt x="5778328" y="200378"/>
                  </a:cubicBezTo>
                  <a:cubicBezTo>
                    <a:pt x="5779316" y="199665"/>
                    <a:pt x="5780358" y="199007"/>
                    <a:pt x="5781290" y="198294"/>
                  </a:cubicBezTo>
                  <a:cubicBezTo>
                    <a:pt x="5787982" y="193247"/>
                    <a:pt x="5793138" y="187926"/>
                    <a:pt x="5798404" y="182661"/>
                  </a:cubicBezTo>
                  <a:cubicBezTo>
                    <a:pt x="5803615" y="177395"/>
                    <a:pt x="5808827" y="172129"/>
                    <a:pt x="5815079" y="167137"/>
                  </a:cubicBezTo>
                  <a:cubicBezTo>
                    <a:pt x="5817603" y="165162"/>
                    <a:pt x="5820346" y="163243"/>
                    <a:pt x="5823307" y="161323"/>
                  </a:cubicBezTo>
                  <a:cubicBezTo>
                    <a:pt x="5814257" y="187872"/>
                    <a:pt x="5806468" y="214475"/>
                    <a:pt x="5799556" y="241079"/>
                  </a:cubicBezTo>
                  <a:close/>
                  <a:moveTo>
                    <a:pt x="5827312" y="705081"/>
                  </a:moveTo>
                  <a:lnTo>
                    <a:pt x="5831261" y="705081"/>
                  </a:lnTo>
                  <a:cubicBezTo>
                    <a:pt x="5831974" y="705739"/>
                    <a:pt x="5832797" y="706343"/>
                    <a:pt x="5833620" y="706891"/>
                  </a:cubicBezTo>
                  <a:cubicBezTo>
                    <a:pt x="5831426" y="706343"/>
                    <a:pt x="5829342" y="705739"/>
                    <a:pt x="5827312" y="705081"/>
                  </a:cubicBezTo>
                  <a:close/>
                  <a:moveTo>
                    <a:pt x="5829451" y="143934"/>
                  </a:moveTo>
                  <a:cubicBezTo>
                    <a:pt x="5822485" y="148103"/>
                    <a:pt x="5816177" y="152491"/>
                    <a:pt x="5810417" y="156934"/>
                  </a:cubicBezTo>
                  <a:cubicBezTo>
                    <a:pt x="5806523" y="160006"/>
                    <a:pt x="5802902" y="163188"/>
                    <a:pt x="5799501" y="166369"/>
                  </a:cubicBezTo>
                  <a:lnTo>
                    <a:pt x="5789024" y="175804"/>
                  </a:lnTo>
                  <a:cubicBezTo>
                    <a:pt x="5783868" y="180521"/>
                    <a:pt x="5777395" y="185074"/>
                    <a:pt x="5768399" y="188694"/>
                  </a:cubicBezTo>
                  <a:cubicBezTo>
                    <a:pt x="5768180" y="188694"/>
                    <a:pt x="5767961" y="188749"/>
                    <a:pt x="5767741" y="188804"/>
                  </a:cubicBezTo>
                  <a:cubicBezTo>
                    <a:pt x="5769880" y="187981"/>
                    <a:pt x="5771910" y="186994"/>
                    <a:pt x="5773721" y="185952"/>
                  </a:cubicBezTo>
                  <a:cubicBezTo>
                    <a:pt x="5780193" y="181838"/>
                    <a:pt x="5784581" y="175036"/>
                    <a:pt x="5784910" y="169935"/>
                  </a:cubicBezTo>
                  <a:cubicBezTo>
                    <a:pt x="5786940" y="168783"/>
                    <a:pt x="5788969" y="167631"/>
                    <a:pt x="5790890" y="166424"/>
                  </a:cubicBezTo>
                  <a:cubicBezTo>
                    <a:pt x="5801311" y="159951"/>
                    <a:pt x="5809485" y="152985"/>
                    <a:pt x="5817822" y="146128"/>
                  </a:cubicBezTo>
                  <a:cubicBezTo>
                    <a:pt x="5822924" y="141850"/>
                    <a:pt x="5827970" y="137517"/>
                    <a:pt x="5833291" y="133293"/>
                  </a:cubicBezTo>
                  <a:cubicBezTo>
                    <a:pt x="5831974" y="136803"/>
                    <a:pt x="5830658" y="140369"/>
                    <a:pt x="5829397" y="143879"/>
                  </a:cubicBezTo>
                  <a:close/>
                  <a:moveTo>
                    <a:pt x="5834991" y="129014"/>
                  </a:moveTo>
                  <a:cubicBezTo>
                    <a:pt x="5827586" y="134390"/>
                    <a:pt x="5820894" y="139930"/>
                    <a:pt x="5814366" y="145470"/>
                  </a:cubicBezTo>
                  <a:cubicBezTo>
                    <a:pt x="5806358" y="152382"/>
                    <a:pt x="5798075" y="159238"/>
                    <a:pt x="5788476" y="165821"/>
                  </a:cubicBezTo>
                  <a:cubicBezTo>
                    <a:pt x="5786281" y="167302"/>
                    <a:pt x="5783978" y="168728"/>
                    <a:pt x="5781564" y="170154"/>
                  </a:cubicBezTo>
                  <a:cubicBezTo>
                    <a:pt x="5779096" y="170593"/>
                    <a:pt x="5776627" y="170977"/>
                    <a:pt x="5774049" y="171306"/>
                  </a:cubicBezTo>
                  <a:cubicBezTo>
                    <a:pt x="5787159" y="157044"/>
                    <a:pt x="5800489" y="142837"/>
                    <a:pt x="5814257" y="128630"/>
                  </a:cubicBezTo>
                  <a:cubicBezTo>
                    <a:pt x="5820126" y="122048"/>
                    <a:pt x="5827531" y="115685"/>
                    <a:pt x="5832852" y="108993"/>
                  </a:cubicBezTo>
                  <a:cubicBezTo>
                    <a:pt x="5817713" y="119250"/>
                    <a:pt x="5803232" y="129672"/>
                    <a:pt x="5789024" y="140095"/>
                  </a:cubicBezTo>
                  <a:cubicBezTo>
                    <a:pt x="5796320" y="132251"/>
                    <a:pt x="5803835" y="124407"/>
                    <a:pt x="5813269" y="116947"/>
                  </a:cubicBezTo>
                  <a:cubicBezTo>
                    <a:pt x="5823252" y="108554"/>
                    <a:pt x="5834333" y="100381"/>
                    <a:pt x="5846511" y="92482"/>
                  </a:cubicBezTo>
                  <a:cubicBezTo>
                    <a:pt x="5847991" y="91495"/>
                    <a:pt x="5849582" y="90562"/>
                    <a:pt x="5851063" y="89630"/>
                  </a:cubicBezTo>
                  <a:cubicBezTo>
                    <a:pt x="5849089" y="94347"/>
                    <a:pt x="5847114" y="99119"/>
                    <a:pt x="5844975" y="103837"/>
                  </a:cubicBezTo>
                  <a:cubicBezTo>
                    <a:pt x="5841519" y="112174"/>
                    <a:pt x="5838228" y="120567"/>
                    <a:pt x="5835046" y="128905"/>
                  </a:cubicBezTo>
                  <a:close/>
                  <a:moveTo>
                    <a:pt x="5846565" y="240640"/>
                  </a:moveTo>
                  <a:cubicBezTo>
                    <a:pt x="5847882" y="239982"/>
                    <a:pt x="5849198" y="239324"/>
                    <a:pt x="5850515" y="238665"/>
                  </a:cubicBezTo>
                  <a:cubicBezTo>
                    <a:pt x="5849253" y="240201"/>
                    <a:pt x="5848046" y="241792"/>
                    <a:pt x="5846949" y="243383"/>
                  </a:cubicBezTo>
                  <a:cubicBezTo>
                    <a:pt x="5846839" y="242505"/>
                    <a:pt x="5846675" y="241573"/>
                    <a:pt x="5846565" y="240640"/>
                  </a:cubicBezTo>
                  <a:close/>
                  <a:moveTo>
                    <a:pt x="5847224" y="245522"/>
                  </a:moveTo>
                  <a:cubicBezTo>
                    <a:pt x="5847772" y="244535"/>
                    <a:pt x="5848321" y="243547"/>
                    <a:pt x="5848924" y="242560"/>
                  </a:cubicBezTo>
                  <a:cubicBezTo>
                    <a:pt x="5849802" y="241079"/>
                    <a:pt x="5850789" y="239543"/>
                    <a:pt x="5851831" y="238062"/>
                  </a:cubicBezTo>
                  <a:cubicBezTo>
                    <a:pt x="5854629" y="236691"/>
                    <a:pt x="5857536" y="235374"/>
                    <a:pt x="5860443" y="234058"/>
                  </a:cubicBezTo>
                  <a:lnTo>
                    <a:pt x="5853203" y="241737"/>
                  </a:lnTo>
                  <a:cubicBezTo>
                    <a:pt x="5851392" y="243712"/>
                    <a:pt x="5849417" y="245687"/>
                    <a:pt x="5847498" y="247661"/>
                  </a:cubicBezTo>
                  <a:cubicBezTo>
                    <a:pt x="5847388" y="246948"/>
                    <a:pt x="5847278" y="246235"/>
                    <a:pt x="5847224" y="245522"/>
                  </a:cubicBezTo>
                  <a:close/>
                  <a:moveTo>
                    <a:pt x="5860937" y="738870"/>
                  </a:moveTo>
                  <a:cubicBezTo>
                    <a:pt x="5860937" y="738870"/>
                    <a:pt x="5860553" y="738706"/>
                    <a:pt x="5860388" y="738596"/>
                  </a:cubicBezTo>
                  <a:cubicBezTo>
                    <a:pt x="5860608" y="738596"/>
                    <a:pt x="5860827" y="738651"/>
                    <a:pt x="5860991" y="738706"/>
                  </a:cubicBezTo>
                  <a:cubicBezTo>
                    <a:pt x="5860991" y="738761"/>
                    <a:pt x="5860991" y="738816"/>
                    <a:pt x="5860991" y="738925"/>
                  </a:cubicBezTo>
                  <a:close/>
                  <a:moveTo>
                    <a:pt x="5865325" y="275143"/>
                  </a:moveTo>
                  <a:cubicBezTo>
                    <a:pt x="5865105" y="279092"/>
                    <a:pt x="5864996" y="283096"/>
                    <a:pt x="5864612" y="287046"/>
                  </a:cubicBezTo>
                  <a:cubicBezTo>
                    <a:pt x="5864173" y="287375"/>
                    <a:pt x="5863680" y="287704"/>
                    <a:pt x="5863186" y="287978"/>
                  </a:cubicBezTo>
                  <a:cubicBezTo>
                    <a:pt x="5862418" y="287485"/>
                    <a:pt x="5861704" y="286991"/>
                    <a:pt x="5860991" y="286443"/>
                  </a:cubicBezTo>
                  <a:cubicBezTo>
                    <a:pt x="5861595" y="282219"/>
                    <a:pt x="5862308" y="277995"/>
                    <a:pt x="5863789" y="273826"/>
                  </a:cubicBezTo>
                  <a:cubicBezTo>
                    <a:pt x="5864338" y="272071"/>
                    <a:pt x="5865105" y="270371"/>
                    <a:pt x="5866038" y="268670"/>
                  </a:cubicBezTo>
                  <a:cubicBezTo>
                    <a:pt x="5865873" y="270809"/>
                    <a:pt x="5865709" y="273004"/>
                    <a:pt x="5865325" y="275143"/>
                  </a:cubicBezTo>
                  <a:close/>
                  <a:moveTo>
                    <a:pt x="5866258" y="265379"/>
                  </a:moveTo>
                  <a:cubicBezTo>
                    <a:pt x="5864173" y="268122"/>
                    <a:pt x="5862637" y="270919"/>
                    <a:pt x="5861485" y="273717"/>
                  </a:cubicBezTo>
                  <a:cubicBezTo>
                    <a:pt x="5860114" y="277337"/>
                    <a:pt x="5859291" y="280902"/>
                    <a:pt x="5858633" y="284523"/>
                  </a:cubicBezTo>
                  <a:cubicBezTo>
                    <a:pt x="5857152" y="283261"/>
                    <a:pt x="5855671" y="281945"/>
                    <a:pt x="5854080" y="280738"/>
                  </a:cubicBezTo>
                  <a:cubicBezTo>
                    <a:pt x="5851996" y="279257"/>
                    <a:pt x="5852160" y="277556"/>
                    <a:pt x="5851886" y="275911"/>
                  </a:cubicBezTo>
                  <a:cubicBezTo>
                    <a:pt x="5851612" y="274320"/>
                    <a:pt x="5851392" y="272729"/>
                    <a:pt x="5851063" y="271084"/>
                  </a:cubicBezTo>
                  <a:cubicBezTo>
                    <a:pt x="5854026" y="268890"/>
                    <a:pt x="5857097" y="266695"/>
                    <a:pt x="5860388" y="264556"/>
                  </a:cubicBezTo>
                  <a:cubicBezTo>
                    <a:pt x="5862308" y="263185"/>
                    <a:pt x="5864338" y="261868"/>
                    <a:pt x="5866367" y="260552"/>
                  </a:cubicBezTo>
                  <a:cubicBezTo>
                    <a:pt x="5866367" y="262143"/>
                    <a:pt x="5866313" y="263788"/>
                    <a:pt x="5866203" y="265379"/>
                  </a:cubicBezTo>
                  <a:close/>
                  <a:moveTo>
                    <a:pt x="5867409" y="243986"/>
                  </a:moveTo>
                  <a:cubicBezTo>
                    <a:pt x="5866696" y="248539"/>
                    <a:pt x="5866586" y="253037"/>
                    <a:pt x="5866477" y="257590"/>
                  </a:cubicBezTo>
                  <a:cubicBezTo>
                    <a:pt x="5863295" y="259674"/>
                    <a:pt x="5860114" y="261704"/>
                    <a:pt x="5856987" y="263788"/>
                  </a:cubicBezTo>
                  <a:cubicBezTo>
                    <a:pt x="5854793" y="265269"/>
                    <a:pt x="5852709" y="266805"/>
                    <a:pt x="5850625" y="268341"/>
                  </a:cubicBezTo>
                  <a:cubicBezTo>
                    <a:pt x="5849637" y="262362"/>
                    <a:pt x="5848649" y="256328"/>
                    <a:pt x="5847827" y="250349"/>
                  </a:cubicBezTo>
                  <a:cubicBezTo>
                    <a:pt x="5850295" y="247607"/>
                    <a:pt x="5852709" y="244809"/>
                    <a:pt x="5855013" y="242012"/>
                  </a:cubicBezTo>
                  <a:cubicBezTo>
                    <a:pt x="5857207" y="239214"/>
                    <a:pt x="5859346" y="236417"/>
                    <a:pt x="5861485" y="233619"/>
                  </a:cubicBezTo>
                  <a:cubicBezTo>
                    <a:pt x="5863460" y="232741"/>
                    <a:pt x="5865435" y="231864"/>
                    <a:pt x="5867464" y="231041"/>
                  </a:cubicBezTo>
                  <a:cubicBezTo>
                    <a:pt x="5867464" y="235374"/>
                    <a:pt x="5867464" y="239708"/>
                    <a:pt x="5867409" y="244041"/>
                  </a:cubicBezTo>
                  <a:close/>
                  <a:moveTo>
                    <a:pt x="5912389" y="275746"/>
                  </a:moveTo>
                  <a:cubicBezTo>
                    <a:pt x="5909317" y="276679"/>
                    <a:pt x="5906245" y="277666"/>
                    <a:pt x="5903283" y="278708"/>
                  </a:cubicBezTo>
                  <a:cubicBezTo>
                    <a:pt x="5902735" y="274978"/>
                    <a:pt x="5902131" y="271193"/>
                    <a:pt x="5901528" y="267463"/>
                  </a:cubicBezTo>
                  <a:cubicBezTo>
                    <a:pt x="5904710" y="265873"/>
                    <a:pt x="5908001" y="264392"/>
                    <a:pt x="5911456" y="262911"/>
                  </a:cubicBezTo>
                  <a:cubicBezTo>
                    <a:pt x="5911840" y="267189"/>
                    <a:pt x="5912060" y="271468"/>
                    <a:pt x="5912389" y="275801"/>
                  </a:cubicBezTo>
                  <a:close/>
                  <a:moveTo>
                    <a:pt x="5911402" y="261759"/>
                  </a:moveTo>
                  <a:cubicBezTo>
                    <a:pt x="5907891" y="263075"/>
                    <a:pt x="5904490" y="264501"/>
                    <a:pt x="5901254" y="265927"/>
                  </a:cubicBezTo>
                  <a:cubicBezTo>
                    <a:pt x="5899883" y="258029"/>
                    <a:pt x="5898347" y="250075"/>
                    <a:pt x="5896646" y="242176"/>
                  </a:cubicBezTo>
                  <a:cubicBezTo>
                    <a:pt x="5897195" y="241902"/>
                    <a:pt x="5897688" y="241573"/>
                    <a:pt x="5898237" y="241244"/>
                  </a:cubicBezTo>
                  <a:cubicBezTo>
                    <a:pt x="5901583" y="239379"/>
                    <a:pt x="5905093" y="237568"/>
                    <a:pt x="5908604" y="235758"/>
                  </a:cubicBezTo>
                  <a:cubicBezTo>
                    <a:pt x="5909646" y="244425"/>
                    <a:pt x="5910579" y="253092"/>
                    <a:pt x="5911347" y="261704"/>
                  </a:cubicBezTo>
                  <a:close/>
                  <a:moveTo>
                    <a:pt x="5906245" y="217383"/>
                  </a:moveTo>
                  <a:cubicBezTo>
                    <a:pt x="5907013" y="223032"/>
                    <a:pt x="5907781" y="228682"/>
                    <a:pt x="5908494" y="234332"/>
                  </a:cubicBezTo>
                  <a:cubicBezTo>
                    <a:pt x="5904325" y="236307"/>
                    <a:pt x="5900211" y="238282"/>
                    <a:pt x="5896262" y="240311"/>
                  </a:cubicBezTo>
                  <a:cubicBezTo>
                    <a:pt x="5894891" y="234113"/>
                    <a:pt x="5893465" y="227969"/>
                    <a:pt x="5891874" y="221771"/>
                  </a:cubicBezTo>
                  <a:cubicBezTo>
                    <a:pt x="5896537" y="220235"/>
                    <a:pt x="5901309" y="218754"/>
                    <a:pt x="5906191" y="217328"/>
                  </a:cubicBezTo>
                  <a:close/>
                  <a:moveTo>
                    <a:pt x="5887156" y="710018"/>
                  </a:moveTo>
                  <a:cubicBezTo>
                    <a:pt x="5887156" y="710018"/>
                    <a:pt x="5887376" y="710127"/>
                    <a:pt x="5887486" y="710237"/>
                  </a:cubicBezTo>
                  <a:cubicBezTo>
                    <a:pt x="5887211" y="710402"/>
                    <a:pt x="5886992" y="710566"/>
                    <a:pt x="5886663" y="710676"/>
                  </a:cubicBezTo>
                  <a:cubicBezTo>
                    <a:pt x="5886828" y="710456"/>
                    <a:pt x="5886992" y="710237"/>
                    <a:pt x="5887101" y="710018"/>
                  </a:cubicBezTo>
                  <a:close/>
                  <a:moveTo>
                    <a:pt x="5890064" y="723950"/>
                  </a:moveTo>
                  <a:cubicBezTo>
                    <a:pt x="5892423" y="721153"/>
                    <a:pt x="5893026" y="717971"/>
                    <a:pt x="5892971" y="714954"/>
                  </a:cubicBezTo>
                  <a:cubicBezTo>
                    <a:pt x="5892971" y="714406"/>
                    <a:pt x="5893136" y="713803"/>
                    <a:pt x="5893245" y="713144"/>
                  </a:cubicBezTo>
                  <a:cubicBezTo>
                    <a:pt x="5893574" y="713309"/>
                    <a:pt x="5893903" y="713473"/>
                    <a:pt x="5894233" y="713638"/>
                  </a:cubicBezTo>
                  <a:cubicBezTo>
                    <a:pt x="5893574" y="716271"/>
                    <a:pt x="5893136" y="718465"/>
                    <a:pt x="5892916" y="720001"/>
                  </a:cubicBezTo>
                  <a:cubicBezTo>
                    <a:pt x="5892697" y="721866"/>
                    <a:pt x="5892587" y="723786"/>
                    <a:pt x="5892423" y="725706"/>
                  </a:cubicBezTo>
                  <a:cubicBezTo>
                    <a:pt x="5890009" y="726748"/>
                    <a:pt x="5886882" y="727735"/>
                    <a:pt x="5883482" y="728723"/>
                  </a:cubicBezTo>
                  <a:cubicBezTo>
                    <a:pt x="5886224" y="727296"/>
                    <a:pt x="5888528" y="725706"/>
                    <a:pt x="5890064" y="723950"/>
                  </a:cubicBezTo>
                  <a:close/>
                  <a:moveTo>
                    <a:pt x="5892258" y="728942"/>
                  </a:moveTo>
                  <a:cubicBezTo>
                    <a:pt x="5892258" y="730094"/>
                    <a:pt x="5892258" y="731301"/>
                    <a:pt x="5892258" y="732453"/>
                  </a:cubicBezTo>
                  <a:cubicBezTo>
                    <a:pt x="5891764" y="732672"/>
                    <a:pt x="5891325" y="732837"/>
                    <a:pt x="5890777" y="733001"/>
                  </a:cubicBezTo>
                  <a:cubicBezTo>
                    <a:pt x="5891435" y="731630"/>
                    <a:pt x="5891874" y="730259"/>
                    <a:pt x="5892258" y="728942"/>
                  </a:cubicBezTo>
                  <a:close/>
                  <a:moveTo>
                    <a:pt x="5912718" y="803926"/>
                  </a:moveTo>
                  <a:cubicBezTo>
                    <a:pt x="5912718" y="803926"/>
                    <a:pt x="5912718" y="803926"/>
                    <a:pt x="5912718" y="803926"/>
                  </a:cubicBezTo>
                  <a:cubicBezTo>
                    <a:pt x="5912443" y="806614"/>
                    <a:pt x="5912225" y="809302"/>
                    <a:pt x="5912005" y="812044"/>
                  </a:cubicBezTo>
                  <a:cubicBezTo>
                    <a:pt x="5908604" y="804859"/>
                    <a:pt x="5902625" y="798221"/>
                    <a:pt x="5894891" y="792133"/>
                  </a:cubicBezTo>
                  <a:cubicBezTo>
                    <a:pt x="5890119" y="781985"/>
                    <a:pt x="5885346" y="771947"/>
                    <a:pt x="5883372" y="768052"/>
                  </a:cubicBezTo>
                  <a:cubicBezTo>
                    <a:pt x="5880245" y="761964"/>
                    <a:pt x="5876570" y="754449"/>
                    <a:pt x="5879971" y="748086"/>
                  </a:cubicBezTo>
                  <a:cubicBezTo>
                    <a:pt x="5882165" y="744246"/>
                    <a:pt x="5888254" y="742216"/>
                    <a:pt x="5892258" y="738706"/>
                  </a:cubicBezTo>
                  <a:cubicBezTo>
                    <a:pt x="5892313" y="738706"/>
                    <a:pt x="5892368" y="738596"/>
                    <a:pt x="5892423" y="738596"/>
                  </a:cubicBezTo>
                  <a:cubicBezTo>
                    <a:pt x="5893410" y="753352"/>
                    <a:pt x="5898017" y="768162"/>
                    <a:pt x="5908933" y="782149"/>
                  </a:cubicBezTo>
                  <a:cubicBezTo>
                    <a:pt x="5909592" y="783576"/>
                    <a:pt x="5912279" y="789006"/>
                    <a:pt x="5914419" y="792242"/>
                  </a:cubicBezTo>
                  <a:cubicBezTo>
                    <a:pt x="5913706" y="796137"/>
                    <a:pt x="5913157" y="799977"/>
                    <a:pt x="5912718" y="803926"/>
                  </a:cubicBezTo>
                  <a:close/>
                  <a:moveTo>
                    <a:pt x="5911182" y="336304"/>
                  </a:moveTo>
                  <a:cubicBezTo>
                    <a:pt x="5909866" y="334988"/>
                    <a:pt x="5908769" y="333616"/>
                    <a:pt x="5908165" y="332190"/>
                  </a:cubicBezTo>
                  <a:cubicBezTo>
                    <a:pt x="5909701" y="332684"/>
                    <a:pt x="5911182" y="333177"/>
                    <a:pt x="5912663" y="333726"/>
                  </a:cubicBezTo>
                  <a:cubicBezTo>
                    <a:pt x="5912170" y="334604"/>
                    <a:pt x="5911621" y="335481"/>
                    <a:pt x="5911182" y="336304"/>
                  </a:cubicBezTo>
                  <a:close/>
                  <a:moveTo>
                    <a:pt x="5911621" y="326814"/>
                  </a:moveTo>
                  <a:cubicBezTo>
                    <a:pt x="5910305" y="326595"/>
                    <a:pt x="5908988" y="326430"/>
                    <a:pt x="5907671" y="326211"/>
                  </a:cubicBezTo>
                  <a:cubicBezTo>
                    <a:pt x="5907671" y="323359"/>
                    <a:pt x="5907671" y="320506"/>
                    <a:pt x="5907397" y="317654"/>
                  </a:cubicBezTo>
                  <a:cubicBezTo>
                    <a:pt x="5905861" y="309591"/>
                    <a:pt x="5906739" y="301472"/>
                    <a:pt x="5905313" y="293409"/>
                  </a:cubicBezTo>
                  <a:cubicBezTo>
                    <a:pt x="5904765" y="288746"/>
                    <a:pt x="5904051" y="284139"/>
                    <a:pt x="5903393" y="279476"/>
                  </a:cubicBezTo>
                  <a:cubicBezTo>
                    <a:pt x="5906355" y="278324"/>
                    <a:pt x="5909372" y="277172"/>
                    <a:pt x="5912389" y="276075"/>
                  </a:cubicBezTo>
                  <a:cubicBezTo>
                    <a:pt x="5913431" y="290776"/>
                    <a:pt x="5913980" y="305477"/>
                    <a:pt x="5913925" y="320177"/>
                  </a:cubicBezTo>
                  <a:cubicBezTo>
                    <a:pt x="5912389" y="322207"/>
                    <a:pt x="5911621" y="324511"/>
                    <a:pt x="5911621" y="326814"/>
                  </a:cubicBezTo>
                  <a:close/>
                  <a:moveTo>
                    <a:pt x="5966364" y="268615"/>
                  </a:moveTo>
                  <a:cubicBezTo>
                    <a:pt x="5968339" y="266037"/>
                    <a:pt x="5970369" y="263459"/>
                    <a:pt x="5972453" y="260936"/>
                  </a:cubicBezTo>
                  <a:cubicBezTo>
                    <a:pt x="5974098" y="258906"/>
                    <a:pt x="5975634" y="256822"/>
                    <a:pt x="5977225" y="254738"/>
                  </a:cubicBezTo>
                  <a:cubicBezTo>
                    <a:pt x="5976512" y="258138"/>
                    <a:pt x="5975799" y="261539"/>
                    <a:pt x="5975086" y="264885"/>
                  </a:cubicBezTo>
                  <a:cubicBezTo>
                    <a:pt x="5973934" y="266202"/>
                    <a:pt x="5972947" y="267573"/>
                    <a:pt x="5972069" y="268890"/>
                  </a:cubicBezTo>
                  <a:cubicBezTo>
                    <a:pt x="5971520" y="268341"/>
                    <a:pt x="5970972" y="267738"/>
                    <a:pt x="5970533" y="267134"/>
                  </a:cubicBezTo>
                  <a:cubicBezTo>
                    <a:pt x="5968449" y="268944"/>
                    <a:pt x="5965651" y="270919"/>
                    <a:pt x="5963018" y="272894"/>
                  </a:cubicBezTo>
                  <a:cubicBezTo>
                    <a:pt x="5964115" y="271468"/>
                    <a:pt x="5965212" y="270041"/>
                    <a:pt x="5966310" y="268615"/>
                  </a:cubicBezTo>
                  <a:close/>
                  <a:moveTo>
                    <a:pt x="5974592" y="267793"/>
                  </a:moveTo>
                  <a:cubicBezTo>
                    <a:pt x="5974373" y="268780"/>
                    <a:pt x="5974208" y="269767"/>
                    <a:pt x="5974044" y="270755"/>
                  </a:cubicBezTo>
                  <a:cubicBezTo>
                    <a:pt x="5973660" y="270425"/>
                    <a:pt x="5973331" y="270151"/>
                    <a:pt x="5972947" y="269822"/>
                  </a:cubicBezTo>
                  <a:cubicBezTo>
                    <a:pt x="5973386" y="269164"/>
                    <a:pt x="5974044" y="268506"/>
                    <a:pt x="5974592" y="267847"/>
                  </a:cubicBezTo>
                  <a:close/>
                  <a:moveTo>
                    <a:pt x="5968449" y="293848"/>
                  </a:moveTo>
                  <a:cubicBezTo>
                    <a:pt x="5968449" y="293848"/>
                    <a:pt x="5968284" y="293957"/>
                    <a:pt x="5968229" y="294012"/>
                  </a:cubicBezTo>
                  <a:cubicBezTo>
                    <a:pt x="5968229" y="293903"/>
                    <a:pt x="5968174" y="293848"/>
                    <a:pt x="5968119" y="293738"/>
                  </a:cubicBezTo>
                  <a:cubicBezTo>
                    <a:pt x="5968229" y="293738"/>
                    <a:pt x="5968339" y="293848"/>
                    <a:pt x="5968449" y="293848"/>
                  </a:cubicBezTo>
                  <a:close/>
                  <a:moveTo>
                    <a:pt x="5918642" y="704423"/>
                  </a:moveTo>
                  <a:lnTo>
                    <a:pt x="5920452" y="704423"/>
                  </a:lnTo>
                  <a:cubicBezTo>
                    <a:pt x="5920671" y="707001"/>
                    <a:pt x="5920946" y="709634"/>
                    <a:pt x="5921275" y="712267"/>
                  </a:cubicBezTo>
                  <a:cubicBezTo>
                    <a:pt x="5920562" y="711225"/>
                    <a:pt x="5919794" y="710237"/>
                    <a:pt x="5918971" y="709250"/>
                  </a:cubicBezTo>
                  <a:cubicBezTo>
                    <a:pt x="5918862" y="707659"/>
                    <a:pt x="5918752" y="706068"/>
                    <a:pt x="5918642" y="704423"/>
                  </a:cubicBezTo>
                  <a:close/>
                  <a:moveTo>
                    <a:pt x="5922317" y="755271"/>
                  </a:moveTo>
                  <a:cubicBezTo>
                    <a:pt x="5922153" y="744904"/>
                    <a:pt x="5921111" y="734592"/>
                    <a:pt x="5920178" y="724279"/>
                  </a:cubicBezTo>
                  <a:lnTo>
                    <a:pt x="5922811" y="725212"/>
                  </a:lnTo>
                  <a:cubicBezTo>
                    <a:pt x="5923305" y="729271"/>
                    <a:pt x="5923744" y="733385"/>
                    <a:pt x="5924018" y="737444"/>
                  </a:cubicBezTo>
                  <a:lnTo>
                    <a:pt x="5928077" y="735634"/>
                  </a:lnTo>
                  <a:cubicBezTo>
                    <a:pt x="5926212" y="741503"/>
                    <a:pt x="5924182" y="748470"/>
                    <a:pt x="5922262" y="755217"/>
                  </a:cubicBezTo>
                  <a:close/>
                  <a:moveTo>
                    <a:pt x="5929777" y="707056"/>
                  </a:moveTo>
                  <a:cubicBezTo>
                    <a:pt x="5929832" y="706452"/>
                    <a:pt x="5930052" y="705575"/>
                    <a:pt x="5930435" y="704423"/>
                  </a:cubicBezTo>
                  <a:cubicBezTo>
                    <a:pt x="5933068" y="707111"/>
                    <a:pt x="5934166" y="709634"/>
                    <a:pt x="5934824" y="712541"/>
                  </a:cubicBezTo>
                  <a:cubicBezTo>
                    <a:pt x="5935811" y="715887"/>
                    <a:pt x="5934001" y="719288"/>
                    <a:pt x="5932575" y="722744"/>
                  </a:cubicBezTo>
                  <a:cubicBezTo>
                    <a:pt x="5932355" y="723292"/>
                    <a:pt x="5932081" y="724005"/>
                    <a:pt x="5931807" y="724773"/>
                  </a:cubicBezTo>
                  <a:cubicBezTo>
                    <a:pt x="5930984" y="723347"/>
                    <a:pt x="5930271" y="722085"/>
                    <a:pt x="5930162" y="721153"/>
                  </a:cubicBezTo>
                  <a:cubicBezTo>
                    <a:pt x="5929777" y="716381"/>
                    <a:pt x="5928680" y="711608"/>
                    <a:pt x="5929832" y="707056"/>
                  </a:cubicBezTo>
                  <a:close/>
                  <a:moveTo>
                    <a:pt x="5985069" y="708427"/>
                  </a:moveTo>
                  <a:cubicBezTo>
                    <a:pt x="5963183" y="720440"/>
                    <a:pt x="5948482" y="733714"/>
                    <a:pt x="5935811" y="747976"/>
                  </a:cubicBezTo>
                  <a:cubicBezTo>
                    <a:pt x="5933672" y="750389"/>
                    <a:pt x="5931752" y="752803"/>
                    <a:pt x="5929997" y="755217"/>
                  </a:cubicBezTo>
                  <a:cubicBezTo>
                    <a:pt x="5935043" y="745233"/>
                    <a:pt x="5939870" y="735524"/>
                    <a:pt x="5941626" y="731685"/>
                  </a:cubicBezTo>
                  <a:cubicBezTo>
                    <a:pt x="5944478" y="725541"/>
                    <a:pt x="5948153" y="717971"/>
                    <a:pt x="5957204" y="712596"/>
                  </a:cubicBezTo>
                  <a:cubicBezTo>
                    <a:pt x="5962854" y="709360"/>
                    <a:pt x="5970314" y="708482"/>
                    <a:pt x="5977280" y="705794"/>
                  </a:cubicBezTo>
                  <a:cubicBezTo>
                    <a:pt x="5978761" y="705300"/>
                    <a:pt x="5980516" y="704642"/>
                    <a:pt x="5982272" y="703929"/>
                  </a:cubicBezTo>
                  <a:lnTo>
                    <a:pt x="5993243" y="703929"/>
                  </a:lnTo>
                  <a:cubicBezTo>
                    <a:pt x="5990500" y="705355"/>
                    <a:pt x="5987757" y="706891"/>
                    <a:pt x="5985069" y="708427"/>
                  </a:cubicBezTo>
                  <a:close/>
                  <a:moveTo>
                    <a:pt x="6033724" y="206522"/>
                  </a:moveTo>
                  <a:cubicBezTo>
                    <a:pt x="6039373" y="210197"/>
                    <a:pt x="6044640" y="214036"/>
                    <a:pt x="6049576" y="217931"/>
                  </a:cubicBezTo>
                  <a:cubicBezTo>
                    <a:pt x="6049028" y="218260"/>
                    <a:pt x="6048424" y="218589"/>
                    <a:pt x="6047876" y="218918"/>
                  </a:cubicBezTo>
                  <a:cubicBezTo>
                    <a:pt x="6044914" y="220729"/>
                    <a:pt x="6042116" y="222594"/>
                    <a:pt x="6039373" y="224459"/>
                  </a:cubicBezTo>
                  <a:cubicBezTo>
                    <a:pt x="6038880" y="223691"/>
                    <a:pt x="6038441" y="222978"/>
                    <a:pt x="6037947" y="222210"/>
                  </a:cubicBezTo>
                  <a:cubicBezTo>
                    <a:pt x="6036905" y="220509"/>
                    <a:pt x="6036027" y="218754"/>
                    <a:pt x="6035041" y="217054"/>
                  </a:cubicBezTo>
                  <a:cubicBezTo>
                    <a:pt x="6034601" y="213543"/>
                    <a:pt x="6034163" y="210032"/>
                    <a:pt x="6033724" y="206522"/>
                  </a:cubicBezTo>
                  <a:close/>
                  <a:moveTo>
                    <a:pt x="6049686" y="219412"/>
                  </a:moveTo>
                  <a:cubicBezTo>
                    <a:pt x="6050015" y="219193"/>
                    <a:pt x="6050344" y="218973"/>
                    <a:pt x="6050673" y="218754"/>
                  </a:cubicBezTo>
                  <a:cubicBezTo>
                    <a:pt x="6053251" y="220838"/>
                    <a:pt x="6055774" y="222923"/>
                    <a:pt x="6058188" y="225007"/>
                  </a:cubicBezTo>
                  <a:cubicBezTo>
                    <a:pt x="6054458" y="228463"/>
                    <a:pt x="6050783" y="231919"/>
                    <a:pt x="6047053" y="235374"/>
                  </a:cubicBezTo>
                  <a:cubicBezTo>
                    <a:pt x="6046998" y="235484"/>
                    <a:pt x="6046888" y="235539"/>
                    <a:pt x="6046778" y="235594"/>
                  </a:cubicBezTo>
                  <a:cubicBezTo>
                    <a:pt x="6044420" y="232357"/>
                    <a:pt x="6042281" y="229121"/>
                    <a:pt x="6040196" y="225885"/>
                  </a:cubicBezTo>
                  <a:cubicBezTo>
                    <a:pt x="6043268" y="223691"/>
                    <a:pt x="6046340" y="221497"/>
                    <a:pt x="6049631" y="219412"/>
                  </a:cubicBezTo>
                  <a:close/>
                  <a:moveTo>
                    <a:pt x="6035918" y="224184"/>
                  </a:moveTo>
                  <a:cubicBezTo>
                    <a:pt x="6036247" y="224843"/>
                    <a:pt x="6036631" y="225446"/>
                    <a:pt x="6037015" y="226104"/>
                  </a:cubicBezTo>
                  <a:cubicBezTo>
                    <a:pt x="6036741" y="226269"/>
                    <a:pt x="6036521" y="226488"/>
                    <a:pt x="6036247" y="226653"/>
                  </a:cubicBezTo>
                  <a:cubicBezTo>
                    <a:pt x="6036137" y="225830"/>
                    <a:pt x="6036027" y="225007"/>
                    <a:pt x="6035918" y="224184"/>
                  </a:cubicBezTo>
                  <a:close/>
                  <a:moveTo>
                    <a:pt x="6037125" y="234277"/>
                  </a:moveTo>
                  <a:cubicBezTo>
                    <a:pt x="6036905" y="232412"/>
                    <a:pt x="6036686" y="230492"/>
                    <a:pt x="6036467" y="228627"/>
                  </a:cubicBezTo>
                  <a:cubicBezTo>
                    <a:pt x="6036905" y="228298"/>
                    <a:pt x="6037344" y="227914"/>
                    <a:pt x="6037838" y="227585"/>
                  </a:cubicBezTo>
                  <a:cubicBezTo>
                    <a:pt x="6039813" y="230986"/>
                    <a:pt x="6042061" y="234387"/>
                    <a:pt x="6044530" y="237788"/>
                  </a:cubicBezTo>
                  <a:cubicBezTo>
                    <a:pt x="6042281" y="239817"/>
                    <a:pt x="6039868" y="241792"/>
                    <a:pt x="6038441" y="243931"/>
                  </a:cubicBezTo>
                  <a:cubicBezTo>
                    <a:pt x="6036905" y="240750"/>
                    <a:pt x="6037783" y="237514"/>
                    <a:pt x="6037125" y="234277"/>
                  </a:cubicBezTo>
                  <a:close/>
                  <a:moveTo>
                    <a:pt x="6044146" y="286826"/>
                  </a:moveTo>
                  <a:cubicBezTo>
                    <a:pt x="6044420" y="286497"/>
                    <a:pt x="6044695" y="286113"/>
                    <a:pt x="6045023" y="285784"/>
                  </a:cubicBezTo>
                  <a:cubicBezTo>
                    <a:pt x="6045956" y="286497"/>
                    <a:pt x="6046998" y="287210"/>
                    <a:pt x="6048150" y="287869"/>
                  </a:cubicBezTo>
                  <a:cubicBezTo>
                    <a:pt x="6046778" y="287649"/>
                    <a:pt x="6045462" y="287430"/>
                    <a:pt x="6044146" y="287210"/>
                  </a:cubicBezTo>
                  <a:cubicBezTo>
                    <a:pt x="6044146" y="287101"/>
                    <a:pt x="6044146" y="286936"/>
                    <a:pt x="6044146" y="286826"/>
                  </a:cubicBezTo>
                  <a:close/>
                  <a:moveTo>
                    <a:pt x="6047711" y="304818"/>
                  </a:moveTo>
                  <a:cubicBezTo>
                    <a:pt x="6047053" y="304544"/>
                    <a:pt x="6046505" y="304215"/>
                    <a:pt x="6045846" y="303886"/>
                  </a:cubicBezTo>
                  <a:cubicBezTo>
                    <a:pt x="6045846" y="303831"/>
                    <a:pt x="6045846" y="303776"/>
                    <a:pt x="6045846" y="303721"/>
                  </a:cubicBezTo>
                  <a:cubicBezTo>
                    <a:pt x="6046669" y="304160"/>
                    <a:pt x="6047492" y="304544"/>
                    <a:pt x="6048369" y="304928"/>
                  </a:cubicBezTo>
                  <a:cubicBezTo>
                    <a:pt x="6048150" y="304928"/>
                    <a:pt x="6047931" y="304873"/>
                    <a:pt x="6047711" y="304818"/>
                  </a:cubicBezTo>
                  <a:close/>
                  <a:moveTo>
                    <a:pt x="6052210" y="348536"/>
                  </a:moveTo>
                  <a:cubicBezTo>
                    <a:pt x="6052100" y="347933"/>
                    <a:pt x="6052045" y="347329"/>
                    <a:pt x="6051935" y="346726"/>
                  </a:cubicBezTo>
                  <a:cubicBezTo>
                    <a:pt x="6052100" y="346891"/>
                    <a:pt x="6052264" y="347055"/>
                    <a:pt x="6052428" y="347165"/>
                  </a:cubicBezTo>
                  <a:cubicBezTo>
                    <a:pt x="6052538" y="347220"/>
                    <a:pt x="6052648" y="347329"/>
                    <a:pt x="6052758" y="347439"/>
                  </a:cubicBezTo>
                  <a:cubicBezTo>
                    <a:pt x="6052593" y="347823"/>
                    <a:pt x="6052483" y="348152"/>
                    <a:pt x="6052210" y="348536"/>
                  </a:cubicBezTo>
                  <a:close/>
                  <a:moveTo>
                    <a:pt x="6054239" y="341241"/>
                  </a:moveTo>
                  <a:cubicBezTo>
                    <a:pt x="6053142" y="341021"/>
                    <a:pt x="6052045" y="340802"/>
                    <a:pt x="6051002" y="340528"/>
                  </a:cubicBezTo>
                  <a:cubicBezTo>
                    <a:pt x="6050673" y="338498"/>
                    <a:pt x="6050399" y="336523"/>
                    <a:pt x="6050070" y="334494"/>
                  </a:cubicBezTo>
                  <a:cubicBezTo>
                    <a:pt x="6051167" y="335426"/>
                    <a:pt x="6052210" y="336469"/>
                    <a:pt x="6053416" y="337346"/>
                  </a:cubicBezTo>
                  <a:cubicBezTo>
                    <a:pt x="6053855" y="337675"/>
                    <a:pt x="6054458" y="338004"/>
                    <a:pt x="6055061" y="338333"/>
                  </a:cubicBezTo>
                  <a:cubicBezTo>
                    <a:pt x="6054787" y="339321"/>
                    <a:pt x="6054513" y="340308"/>
                    <a:pt x="6054239" y="341296"/>
                  </a:cubicBezTo>
                  <a:close/>
                  <a:moveTo>
                    <a:pt x="6070420" y="274704"/>
                  </a:moveTo>
                  <a:cubicBezTo>
                    <a:pt x="6066745" y="272949"/>
                    <a:pt x="6062467" y="271248"/>
                    <a:pt x="6058243" y="269548"/>
                  </a:cubicBezTo>
                  <a:cubicBezTo>
                    <a:pt x="6060656" y="266531"/>
                    <a:pt x="6063180" y="263514"/>
                    <a:pt x="6065648" y="260497"/>
                  </a:cubicBezTo>
                  <a:cubicBezTo>
                    <a:pt x="6067843" y="262581"/>
                    <a:pt x="6069982" y="264721"/>
                    <a:pt x="6072066" y="266805"/>
                  </a:cubicBezTo>
                  <a:cubicBezTo>
                    <a:pt x="6071517" y="269438"/>
                    <a:pt x="6070969" y="272016"/>
                    <a:pt x="6070420" y="274649"/>
                  </a:cubicBezTo>
                  <a:close/>
                  <a:moveTo>
                    <a:pt x="6072725" y="263843"/>
                  </a:moveTo>
                  <a:cubicBezTo>
                    <a:pt x="6071024" y="262033"/>
                    <a:pt x="6069214" y="260278"/>
                    <a:pt x="6067403" y="258467"/>
                  </a:cubicBezTo>
                  <a:cubicBezTo>
                    <a:pt x="6070037" y="255286"/>
                    <a:pt x="6072560" y="252050"/>
                    <a:pt x="6075248" y="248868"/>
                  </a:cubicBezTo>
                  <a:cubicBezTo>
                    <a:pt x="6075248" y="248868"/>
                    <a:pt x="6075248" y="248868"/>
                    <a:pt x="6075248" y="248868"/>
                  </a:cubicBezTo>
                  <a:cubicBezTo>
                    <a:pt x="6074699" y="253860"/>
                    <a:pt x="6073766" y="258851"/>
                    <a:pt x="6072725" y="263788"/>
                  </a:cubicBezTo>
                  <a:close/>
                  <a:moveTo>
                    <a:pt x="6082927" y="200159"/>
                  </a:moveTo>
                  <a:cubicBezTo>
                    <a:pt x="6082707" y="201365"/>
                    <a:pt x="6083037" y="202627"/>
                    <a:pt x="6081501" y="203724"/>
                  </a:cubicBezTo>
                  <a:cubicBezTo>
                    <a:pt x="6079690" y="205370"/>
                    <a:pt x="6077935" y="206960"/>
                    <a:pt x="6076125" y="208606"/>
                  </a:cubicBezTo>
                  <a:cubicBezTo>
                    <a:pt x="6074864" y="207893"/>
                    <a:pt x="6073657" y="207125"/>
                    <a:pt x="6072340" y="206412"/>
                  </a:cubicBezTo>
                  <a:cubicBezTo>
                    <a:pt x="6074260" y="205425"/>
                    <a:pt x="6076180" y="204492"/>
                    <a:pt x="6078155" y="203505"/>
                  </a:cubicBezTo>
                  <a:cubicBezTo>
                    <a:pt x="6076016" y="204382"/>
                    <a:pt x="6073986" y="205260"/>
                    <a:pt x="6071956" y="206193"/>
                  </a:cubicBezTo>
                  <a:cubicBezTo>
                    <a:pt x="6064112" y="201804"/>
                    <a:pt x="6055720" y="197635"/>
                    <a:pt x="6046340" y="193851"/>
                  </a:cubicBezTo>
                  <a:cubicBezTo>
                    <a:pt x="6041568" y="191876"/>
                    <a:pt x="6036741" y="190175"/>
                    <a:pt x="6031859" y="188530"/>
                  </a:cubicBezTo>
                  <a:cubicBezTo>
                    <a:pt x="6031530" y="184910"/>
                    <a:pt x="6031200" y="181344"/>
                    <a:pt x="6031036" y="177724"/>
                  </a:cubicBezTo>
                  <a:cubicBezTo>
                    <a:pt x="6029555" y="171470"/>
                    <a:pt x="6029884" y="165108"/>
                    <a:pt x="6029555" y="158854"/>
                  </a:cubicBezTo>
                  <a:cubicBezTo>
                    <a:pt x="6027196" y="150023"/>
                    <a:pt x="6029116" y="141082"/>
                    <a:pt x="6027086" y="132251"/>
                  </a:cubicBezTo>
                  <a:cubicBezTo>
                    <a:pt x="6026922" y="124516"/>
                    <a:pt x="6026483" y="116782"/>
                    <a:pt x="6026758" y="109048"/>
                  </a:cubicBezTo>
                  <a:cubicBezTo>
                    <a:pt x="6028184" y="109761"/>
                    <a:pt x="6029226" y="110638"/>
                    <a:pt x="6029884" y="111516"/>
                  </a:cubicBezTo>
                  <a:cubicBezTo>
                    <a:pt x="6051715" y="137023"/>
                    <a:pt x="6069652" y="163133"/>
                    <a:pt x="6082927" y="189682"/>
                  </a:cubicBezTo>
                  <a:cubicBezTo>
                    <a:pt x="6085176" y="193083"/>
                    <a:pt x="6083201" y="196648"/>
                    <a:pt x="6082927" y="200104"/>
                  </a:cubicBezTo>
                  <a:close/>
                  <a:moveTo>
                    <a:pt x="6265368" y="220619"/>
                  </a:moveTo>
                  <a:cubicBezTo>
                    <a:pt x="6265368" y="220619"/>
                    <a:pt x="6265642" y="221003"/>
                    <a:pt x="6265752" y="221222"/>
                  </a:cubicBezTo>
                  <a:cubicBezTo>
                    <a:pt x="6266191" y="222045"/>
                    <a:pt x="6266410" y="222923"/>
                    <a:pt x="6266465" y="223745"/>
                  </a:cubicBezTo>
                  <a:cubicBezTo>
                    <a:pt x="6266027" y="223581"/>
                    <a:pt x="6265587" y="223416"/>
                    <a:pt x="6265094" y="223252"/>
                  </a:cubicBezTo>
                  <a:cubicBezTo>
                    <a:pt x="6265204" y="222374"/>
                    <a:pt x="6265259" y="221497"/>
                    <a:pt x="6265313" y="220619"/>
                  </a:cubicBezTo>
                  <a:close/>
                  <a:moveTo>
                    <a:pt x="6169814" y="129508"/>
                  </a:moveTo>
                  <a:cubicBezTo>
                    <a:pt x="6171899" y="132690"/>
                    <a:pt x="6173599" y="135871"/>
                    <a:pt x="6174586" y="139107"/>
                  </a:cubicBezTo>
                  <a:cubicBezTo>
                    <a:pt x="6173435" y="139875"/>
                    <a:pt x="6172282" y="140588"/>
                    <a:pt x="6171076" y="141301"/>
                  </a:cubicBezTo>
                  <a:lnTo>
                    <a:pt x="6171076" y="141301"/>
                  </a:lnTo>
                  <a:cubicBezTo>
                    <a:pt x="6171350" y="138833"/>
                    <a:pt x="6169321" y="136584"/>
                    <a:pt x="6166249" y="134445"/>
                  </a:cubicBezTo>
                  <a:cubicBezTo>
                    <a:pt x="6167510" y="132799"/>
                    <a:pt x="6168717" y="131154"/>
                    <a:pt x="6169869" y="129508"/>
                  </a:cubicBezTo>
                  <a:close/>
                  <a:moveTo>
                    <a:pt x="6144088" y="200159"/>
                  </a:moveTo>
                  <a:cubicBezTo>
                    <a:pt x="6138548" y="199446"/>
                    <a:pt x="6133392" y="198513"/>
                    <a:pt x="6129278" y="196922"/>
                  </a:cubicBezTo>
                  <a:cubicBezTo>
                    <a:pt x="6127413" y="194838"/>
                    <a:pt x="6125657" y="192753"/>
                    <a:pt x="6123792" y="190669"/>
                  </a:cubicBezTo>
                  <a:cubicBezTo>
                    <a:pt x="6122805" y="189627"/>
                    <a:pt x="6124177" y="188530"/>
                    <a:pt x="6124890" y="187543"/>
                  </a:cubicBezTo>
                  <a:cubicBezTo>
                    <a:pt x="6125493" y="186829"/>
                    <a:pt x="6126096" y="186116"/>
                    <a:pt x="6126645" y="185348"/>
                  </a:cubicBezTo>
                  <a:cubicBezTo>
                    <a:pt x="6128674" y="188530"/>
                    <a:pt x="6131088" y="191602"/>
                    <a:pt x="6134160" y="194454"/>
                  </a:cubicBezTo>
                  <a:cubicBezTo>
                    <a:pt x="6136189" y="196209"/>
                    <a:pt x="6139755" y="198239"/>
                    <a:pt x="6144088" y="200104"/>
                  </a:cubicBezTo>
                  <a:close/>
                  <a:moveTo>
                    <a:pt x="6137999" y="702777"/>
                  </a:moveTo>
                  <a:cubicBezTo>
                    <a:pt x="6135037" y="709305"/>
                    <a:pt x="6132295" y="715832"/>
                    <a:pt x="6129717" y="722414"/>
                  </a:cubicBezTo>
                  <a:cubicBezTo>
                    <a:pt x="6130320" y="715832"/>
                    <a:pt x="6130814" y="709085"/>
                    <a:pt x="6131252" y="702832"/>
                  </a:cubicBezTo>
                  <a:lnTo>
                    <a:pt x="6137999" y="702832"/>
                  </a:lnTo>
                  <a:close/>
                  <a:moveTo>
                    <a:pt x="6122696" y="167302"/>
                  </a:moveTo>
                  <a:cubicBezTo>
                    <a:pt x="6121982" y="167905"/>
                    <a:pt x="6121269" y="168509"/>
                    <a:pt x="6120556" y="169112"/>
                  </a:cubicBezTo>
                  <a:cubicBezTo>
                    <a:pt x="6116991" y="164175"/>
                    <a:pt x="6114083" y="159129"/>
                    <a:pt x="6111177" y="154027"/>
                  </a:cubicBezTo>
                  <a:cubicBezTo>
                    <a:pt x="6110792" y="153369"/>
                    <a:pt x="6110354" y="152656"/>
                    <a:pt x="6109969" y="151998"/>
                  </a:cubicBezTo>
                  <a:cubicBezTo>
                    <a:pt x="6109311" y="147116"/>
                    <a:pt x="6108598" y="142179"/>
                    <a:pt x="6107830" y="137297"/>
                  </a:cubicBezTo>
                  <a:cubicBezTo>
                    <a:pt x="6108159" y="137736"/>
                    <a:pt x="6108488" y="138175"/>
                    <a:pt x="6108818" y="138614"/>
                  </a:cubicBezTo>
                  <a:cubicBezTo>
                    <a:pt x="6111341" y="141905"/>
                    <a:pt x="6113480" y="145196"/>
                    <a:pt x="6116278" y="148487"/>
                  </a:cubicBezTo>
                  <a:cubicBezTo>
                    <a:pt x="6118965" y="151724"/>
                    <a:pt x="6122037" y="155015"/>
                    <a:pt x="6126370" y="157977"/>
                  </a:cubicBezTo>
                  <a:cubicBezTo>
                    <a:pt x="6127687" y="158854"/>
                    <a:pt x="6129113" y="159677"/>
                    <a:pt x="6130594" y="160500"/>
                  </a:cubicBezTo>
                  <a:cubicBezTo>
                    <a:pt x="6130484" y="160610"/>
                    <a:pt x="6130375" y="160719"/>
                    <a:pt x="6130210" y="160884"/>
                  </a:cubicBezTo>
                  <a:cubicBezTo>
                    <a:pt x="6126425" y="159951"/>
                    <a:pt x="6122915" y="158799"/>
                    <a:pt x="6120118" y="157373"/>
                  </a:cubicBezTo>
                  <a:cubicBezTo>
                    <a:pt x="6119953" y="160226"/>
                    <a:pt x="6120885" y="163846"/>
                    <a:pt x="6122696" y="167357"/>
                  </a:cubicBezTo>
                  <a:close/>
                  <a:moveTo>
                    <a:pt x="6118582" y="170867"/>
                  </a:moveTo>
                  <a:cubicBezTo>
                    <a:pt x="6117923" y="171470"/>
                    <a:pt x="6117265" y="172019"/>
                    <a:pt x="6116607" y="172623"/>
                  </a:cubicBezTo>
                  <a:cubicBezTo>
                    <a:pt x="6115729" y="173281"/>
                    <a:pt x="6115181" y="174049"/>
                    <a:pt x="6114138" y="174707"/>
                  </a:cubicBezTo>
                  <a:cubicBezTo>
                    <a:pt x="6113535" y="173390"/>
                    <a:pt x="6112822" y="172074"/>
                    <a:pt x="6112164" y="170758"/>
                  </a:cubicBezTo>
                  <a:cubicBezTo>
                    <a:pt x="6111835" y="167411"/>
                    <a:pt x="6111505" y="164011"/>
                    <a:pt x="6111067" y="160664"/>
                  </a:cubicBezTo>
                  <a:cubicBezTo>
                    <a:pt x="6113206" y="164065"/>
                    <a:pt x="6115509" y="167466"/>
                    <a:pt x="6118472" y="170812"/>
                  </a:cubicBezTo>
                  <a:cubicBezTo>
                    <a:pt x="6118472" y="170812"/>
                    <a:pt x="6118527" y="170812"/>
                    <a:pt x="6118582" y="170922"/>
                  </a:cubicBezTo>
                  <a:close/>
                  <a:moveTo>
                    <a:pt x="6104210" y="115411"/>
                  </a:moveTo>
                  <a:cubicBezTo>
                    <a:pt x="6104045" y="113710"/>
                    <a:pt x="6103936" y="112010"/>
                    <a:pt x="6103936" y="110309"/>
                  </a:cubicBezTo>
                  <a:cubicBezTo>
                    <a:pt x="6108104" y="117550"/>
                    <a:pt x="6114028" y="124571"/>
                    <a:pt x="6118362" y="131757"/>
                  </a:cubicBezTo>
                  <a:cubicBezTo>
                    <a:pt x="6119075" y="132909"/>
                    <a:pt x="6119843" y="134116"/>
                    <a:pt x="6120611" y="135268"/>
                  </a:cubicBezTo>
                  <a:cubicBezTo>
                    <a:pt x="6114796" y="129234"/>
                    <a:pt x="6109914" y="122980"/>
                    <a:pt x="6105252" y="116727"/>
                  </a:cubicBezTo>
                  <a:cubicBezTo>
                    <a:pt x="6104923" y="116288"/>
                    <a:pt x="6104539" y="115850"/>
                    <a:pt x="6104210" y="115356"/>
                  </a:cubicBezTo>
                  <a:close/>
                  <a:moveTo>
                    <a:pt x="6120721" y="138668"/>
                  </a:moveTo>
                  <a:cubicBezTo>
                    <a:pt x="6122037" y="139875"/>
                    <a:pt x="6123573" y="141027"/>
                    <a:pt x="6125054" y="142179"/>
                  </a:cubicBezTo>
                  <a:cubicBezTo>
                    <a:pt x="6125109" y="142344"/>
                    <a:pt x="6125219" y="142453"/>
                    <a:pt x="6125328" y="142618"/>
                  </a:cubicBezTo>
                  <a:cubicBezTo>
                    <a:pt x="6123847" y="147664"/>
                    <a:pt x="6125657" y="154466"/>
                    <a:pt x="6130539" y="158854"/>
                  </a:cubicBezTo>
                  <a:cubicBezTo>
                    <a:pt x="6130869" y="159074"/>
                    <a:pt x="6131197" y="159293"/>
                    <a:pt x="6131527" y="159567"/>
                  </a:cubicBezTo>
                  <a:cubicBezTo>
                    <a:pt x="6131472" y="159622"/>
                    <a:pt x="6131362" y="159732"/>
                    <a:pt x="6131307" y="159787"/>
                  </a:cubicBezTo>
                  <a:cubicBezTo>
                    <a:pt x="6125767" y="156221"/>
                    <a:pt x="6121982" y="152162"/>
                    <a:pt x="6119185" y="148048"/>
                  </a:cubicBezTo>
                  <a:lnTo>
                    <a:pt x="6112328" y="138175"/>
                  </a:lnTo>
                  <a:cubicBezTo>
                    <a:pt x="6110627" y="135651"/>
                    <a:pt x="6108818" y="133128"/>
                    <a:pt x="6106843" y="130605"/>
                  </a:cubicBezTo>
                  <a:cubicBezTo>
                    <a:pt x="6106404" y="127808"/>
                    <a:pt x="6105965" y="125010"/>
                    <a:pt x="6105527" y="122213"/>
                  </a:cubicBezTo>
                  <a:cubicBezTo>
                    <a:pt x="6109969" y="127808"/>
                    <a:pt x="6114632" y="133348"/>
                    <a:pt x="6120776" y="138668"/>
                  </a:cubicBezTo>
                  <a:close/>
                  <a:moveTo>
                    <a:pt x="6116552" y="702942"/>
                  </a:moveTo>
                  <a:cubicBezTo>
                    <a:pt x="6117210" y="708591"/>
                    <a:pt x="6118033" y="715174"/>
                    <a:pt x="6118910" y="721756"/>
                  </a:cubicBezTo>
                  <a:cubicBezTo>
                    <a:pt x="6117704" y="718246"/>
                    <a:pt x="6116278" y="714680"/>
                    <a:pt x="6114523" y="711115"/>
                  </a:cubicBezTo>
                  <a:cubicBezTo>
                    <a:pt x="6113151" y="708372"/>
                    <a:pt x="6111725" y="705629"/>
                    <a:pt x="6110244" y="702942"/>
                  </a:cubicBezTo>
                  <a:lnTo>
                    <a:pt x="6116552" y="702942"/>
                  </a:lnTo>
                  <a:close/>
                  <a:moveTo>
                    <a:pt x="6177877" y="743259"/>
                  </a:moveTo>
                  <a:cubicBezTo>
                    <a:pt x="6173050" y="748579"/>
                    <a:pt x="6161093" y="762347"/>
                    <a:pt x="6149080" y="776225"/>
                  </a:cubicBezTo>
                  <a:cubicBezTo>
                    <a:pt x="6134983" y="784289"/>
                    <a:pt x="6123079" y="793175"/>
                    <a:pt x="6114468" y="803048"/>
                  </a:cubicBezTo>
                  <a:cubicBezTo>
                    <a:pt x="6115564" y="799264"/>
                    <a:pt x="6116662" y="795479"/>
                    <a:pt x="6117649" y="791694"/>
                  </a:cubicBezTo>
                  <a:cubicBezTo>
                    <a:pt x="6119075" y="786154"/>
                    <a:pt x="6120391" y="780614"/>
                    <a:pt x="6121434" y="775073"/>
                  </a:cubicBezTo>
                  <a:cubicBezTo>
                    <a:pt x="6126151" y="770630"/>
                    <a:pt x="6132788" y="763170"/>
                    <a:pt x="6134489" y="761250"/>
                  </a:cubicBezTo>
                  <a:cubicBezTo>
                    <a:pt x="6156649" y="742765"/>
                    <a:pt x="6170911" y="722744"/>
                    <a:pt x="6180072" y="702448"/>
                  </a:cubicBezTo>
                  <a:lnTo>
                    <a:pt x="6181772" y="702448"/>
                  </a:lnTo>
                  <a:cubicBezTo>
                    <a:pt x="6185722" y="707001"/>
                    <a:pt x="6192139" y="710182"/>
                    <a:pt x="6193182" y="715338"/>
                  </a:cubicBezTo>
                  <a:cubicBezTo>
                    <a:pt x="6194608" y="724499"/>
                    <a:pt x="6185502" y="734866"/>
                    <a:pt x="6177877" y="743204"/>
                  </a:cubicBezTo>
                  <a:close/>
                  <a:moveTo>
                    <a:pt x="6189506" y="162804"/>
                  </a:moveTo>
                  <a:cubicBezTo>
                    <a:pt x="6189506" y="162804"/>
                    <a:pt x="6189013" y="163023"/>
                    <a:pt x="6188738" y="163133"/>
                  </a:cubicBezTo>
                  <a:cubicBezTo>
                    <a:pt x="6189013" y="162804"/>
                    <a:pt x="6189342" y="162475"/>
                    <a:pt x="6189616" y="162200"/>
                  </a:cubicBezTo>
                  <a:cubicBezTo>
                    <a:pt x="6189616" y="162420"/>
                    <a:pt x="6189561" y="162639"/>
                    <a:pt x="6189506" y="162859"/>
                  </a:cubicBezTo>
                  <a:close/>
                  <a:moveTo>
                    <a:pt x="6207443" y="176462"/>
                  </a:moveTo>
                  <a:cubicBezTo>
                    <a:pt x="6207388" y="177230"/>
                    <a:pt x="6207224" y="177943"/>
                    <a:pt x="6207060" y="178711"/>
                  </a:cubicBezTo>
                  <a:cubicBezTo>
                    <a:pt x="6204536" y="180247"/>
                    <a:pt x="6201793" y="181783"/>
                    <a:pt x="6198996" y="183264"/>
                  </a:cubicBezTo>
                  <a:cubicBezTo>
                    <a:pt x="6200641" y="181344"/>
                    <a:pt x="6201903" y="179479"/>
                    <a:pt x="6202891" y="177669"/>
                  </a:cubicBezTo>
                  <a:cubicBezTo>
                    <a:pt x="6207224" y="169276"/>
                    <a:pt x="6203659" y="162749"/>
                    <a:pt x="6200422" y="154466"/>
                  </a:cubicBezTo>
                  <a:cubicBezTo>
                    <a:pt x="6199819" y="155728"/>
                    <a:pt x="6199380" y="156770"/>
                    <a:pt x="6198392" y="157812"/>
                  </a:cubicBezTo>
                  <a:cubicBezTo>
                    <a:pt x="6196528" y="159458"/>
                    <a:pt x="6194059" y="160829"/>
                    <a:pt x="6191317" y="162091"/>
                  </a:cubicBezTo>
                  <a:cubicBezTo>
                    <a:pt x="6191481" y="161597"/>
                    <a:pt x="6191646" y="161158"/>
                    <a:pt x="6191755" y="160664"/>
                  </a:cubicBezTo>
                  <a:cubicBezTo>
                    <a:pt x="6191920" y="159842"/>
                    <a:pt x="6192030" y="158964"/>
                    <a:pt x="6192139" y="158141"/>
                  </a:cubicBezTo>
                  <a:cubicBezTo>
                    <a:pt x="6192249" y="157812"/>
                    <a:pt x="6192414" y="157538"/>
                    <a:pt x="6192523" y="157264"/>
                  </a:cubicBezTo>
                  <a:cubicBezTo>
                    <a:pt x="6193291" y="155234"/>
                    <a:pt x="6192852" y="153150"/>
                    <a:pt x="6191865" y="151065"/>
                  </a:cubicBezTo>
                  <a:cubicBezTo>
                    <a:pt x="6191755" y="150407"/>
                    <a:pt x="6191646" y="149804"/>
                    <a:pt x="6191536" y="149145"/>
                  </a:cubicBezTo>
                  <a:cubicBezTo>
                    <a:pt x="6190823" y="145306"/>
                    <a:pt x="6189451" y="141521"/>
                    <a:pt x="6188080" y="137736"/>
                  </a:cubicBezTo>
                  <a:cubicBezTo>
                    <a:pt x="6186709" y="133951"/>
                    <a:pt x="6185337" y="130166"/>
                    <a:pt x="6183857" y="126436"/>
                  </a:cubicBezTo>
                  <a:cubicBezTo>
                    <a:pt x="6181004" y="118921"/>
                    <a:pt x="6177822" y="111407"/>
                    <a:pt x="6175793" y="103892"/>
                  </a:cubicBezTo>
                  <a:cubicBezTo>
                    <a:pt x="6174422" y="99174"/>
                    <a:pt x="6173490" y="94457"/>
                    <a:pt x="6173105" y="89739"/>
                  </a:cubicBezTo>
                  <a:cubicBezTo>
                    <a:pt x="6182156" y="102411"/>
                    <a:pt x="6191317" y="115136"/>
                    <a:pt x="6200532" y="127808"/>
                  </a:cubicBezTo>
                  <a:cubicBezTo>
                    <a:pt x="6200422" y="133457"/>
                    <a:pt x="6201080" y="139107"/>
                    <a:pt x="6201738" y="144812"/>
                  </a:cubicBezTo>
                  <a:cubicBezTo>
                    <a:pt x="6202342" y="148322"/>
                    <a:pt x="6202616" y="151888"/>
                    <a:pt x="6203604" y="155453"/>
                  </a:cubicBezTo>
                  <a:lnTo>
                    <a:pt x="6206565" y="165985"/>
                  </a:lnTo>
                  <a:cubicBezTo>
                    <a:pt x="6207443" y="169496"/>
                    <a:pt x="6207992" y="173006"/>
                    <a:pt x="6207553" y="176517"/>
                  </a:cubicBezTo>
                  <a:close/>
                  <a:moveTo>
                    <a:pt x="6211667" y="174981"/>
                  </a:moveTo>
                  <a:cubicBezTo>
                    <a:pt x="6211502" y="175365"/>
                    <a:pt x="6211119" y="176188"/>
                    <a:pt x="6210460" y="176572"/>
                  </a:cubicBezTo>
                  <a:cubicBezTo>
                    <a:pt x="6210021" y="176846"/>
                    <a:pt x="6209528" y="177175"/>
                    <a:pt x="6209089" y="177450"/>
                  </a:cubicBezTo>
                  <a:cubicBezTo>
                    <a:pt x="6209199" y="177120"/>
                    <a:pt x="6209363" y="176846"/>
                    <a:pt x="6209418" y="176517"/>
                  </a:cubicBezTo>
                  <a:cubicBezTo>
                    <a:pt x="6210241" y="172952"/>
                    <a:pt x="6210021" y="169386"/>
                    <a:pt x="6209528" y="165821"/>
                  </a:cubicBezTo>
                  <a:cubicBezTo>
                    <a:pt x="6209034" y="162255"/>
                    <a:pt x="6207882" y="158745"/>
                    <a:pt x="6207114" y="155234"/>
                  </a:cubicBezTo>
                  <a:cubicBezTo>
                    <a:pt x="6206237" y="151724"/>
                    <a:pt x="6206127" y="148213"/>
                    <a:pt x="6205578" y="144647"/>
                  </a:cubicBezTo>
                  <a:cubicBezTo>
                    <a:pt x="6204975" y="140753"/>
                    <a:pt x="6204481" y="136803"/>
                    <a:pt x="6204152" y="132909"/>
                  </a:cubicBezTo>
                  <a:cubicBezTo>
                    <a:pt x="6209747" y="140588"/>
                    <a:pt x="6215287" y="148268"/>
                    <a:pt x="6220828" y="155947"/>
                  </a:cubicBezTo>
                  <a:cubicBezTo>
                    <a:pt x="6220553" y="157264"/>
                    <a:pt x="6220334" y="158580"/>
                    <a:pt x="6220115" y="159897"/>
                  </a:cubicBezTo>
                  <a:cubicBezTo>
                    <a:pt x="6219347" y="165272"/>
                    <a:pt x="6219730" y="170703"/>
                    <a:pt x="6220334" y="176023"/>
                  </a:cubicBezTo>
                  <a:cubicBezTo>
                    <a:pt x="6220992" y="181399"/>
                    <a:pt x="6222308" y="186720"/>
                    <a:pt x="6222528" y="192040"/>
                  </a:cubicBezTo>
                  <a:cubicBezTo>
                    <a:pt x="6222528" y="192863"/>
                    <a:pt x="6222528" y="193686"/>
                    <a:pt x="6222418" y="194564"/>
                  </a:cubicBezTo>
                  <a:cubicBezTo>
                    <a:pt x="6218743" y="196538"/>
                    <a:pt x="6214684" y="198294"/>
                    <a:pt x="6210296" y="199939"/>
                  </a:cubicBezTo>
                  <a:cubicBezTo>
                    <a:pt x="6211447" y="198732"/>
                    <a:pt x="6212435" y="197471"/>
                    <a:pt x="6213258" y="196045"/>
                  </a:cubicBezTo>
                  <a:cubicBezTo>
                    <a:pt x="6216659" y="189627"/>
                    <a:pt x="6219017" y="181070"/>
                    <a:pt x="6211667" y="174926"/>
                  </a:cubicBezTo>
                  <a:close/>
                  <a:moveTo>
                    <a:pt x="6224942" y="703600"/>
                  </a:moveTo>
                  <a:cubicBezTo>
                    <a:pt x="6224942" y="703600"/>
                    <a:pt x="6224942" y="703435"/>
                    <a:pt x="6224942" y="703380"/>
                  </a:cubicBezTo>
                  <a:cubicBezTo>
                    <a:pt x="6225161" y="703380"/>
                    <a:pt x="6225435" y="703380"/>
                    <a:pt x="6225655" y="703326"/>
                  </a:cubicBezTo>
                  <a:cubicBezTo>
                    <a:pt x="6225435" y="703435"/>
                    <a:pt x="6225161" y="703490"/>
                    <a:pt x="6224942" y="703600"/>
                  </a:cubicBezTo>
                  <a:close/>
                  <a:moveTo>
                    <a:pt x="6229714" y="254354"/>
                  </a:moveTo>
                  <a:cubicBezTo>
                    <a:pt x="6228123" y="251172"/>
                    <a:pt x="6226477" y="247991"/>
                    <a:pt x="6224777" y="244809"/>
                  </a:cubicBezTo>
                  <a:cubicBezTo>
                    <a:pt x="6225051" y="244425"/>
                    <a:pt x="6225435" y="243986"/>
                    <a:pt x="6225710" y="243602"/>
                  </a:cubicBezTo>
                  <a:cubicBezTo>
                    <a:pt x="6228013" y="239598"/>
                    <a:pt x="6226422" y="236087"/>
                    <a:pt x="6225710" y="232138"/>
                  </a:cubicBezTo>
                  <a:cubicBezTo>
                    <a:pt x="6231304" y="226433"/>
                    <a:pt x="6233663" y="219467"/>
                    <a:pt x="6231140" y="213872"/>
                  </a:cubicBezTo>
                  <a:cubicBezTo>
                    <a:pt x="6226093" y="217054"/>
                    <a:pt x="6218688" y="219083"/>
                    <a:pt x="6210844" y="220893"/>
                  </a:cubicBezTo>
                  <a:cubicBezTo>
                    <a:pt x="6210844" y="220838"/>
                    <a:pt x="6210789" y="220783"/>
                    <a:pt x="6210789" y="220783"/>
                  </a:cubicBezTo>
                  <a:cubicBezTo>
                    <a:pt x="6214739" y="218480"/>
                    <a:pt x="6218140" y="216176"/>
                    <a:pt x="6220718" y="214366"/>
                  </a:cubicBezTo>
                  <a:cubicBezTo>
                    <a:pt x="6228452" y="208442"/>
                    <a:pt x="6235748" y="199007"/>
                    <a:pt x="6225984" y="192699"/>
                  </a:cubicBezTo>
                  <a:cubicBezTo>
                    <a:pt x="6225819" y="192808"/>
                    <a:pt x="6225655" y="192863"/>
                    <a:pt x="6225490" y="192973"/>
                  </a:cubicBezTo>
                  <a:cubicBezTo>
                    <a:pt x="6225490" y="192699"/>
                    <a:pt x="6225600" y="192424"/>
                    <a:pt x="6225655" y="192150"/>
                  </a:cubicBezTo>
                  <a:cubicBezTo>
                    <a:pt x="6226148" y="186720"/>
                    <a:pt x="6224887" y="181399"/>
                    <a:pt x="6224393" y="176023"/>
                  </a:cubicBezTo>
                  <a:cubicBezTo>
                    <a:pt x="6223679" y="170703"/>
                    <a:pt x="6223186" y="165327"/>
                    <a:pt x="6223241" y="160006"/>
                  </a:cubicBezTo>
                  <a:cubicBezTo>
                    <a:pt x="6223241" y="159787"/>
                    <a:pt x="6223296" y="159567"/>
                    <a:pt x="6223296" y="159348"/>
                  </a:cubicBezTo>
                  <a:cubicBezTo>
                    <a:pt x="6234760" y="175255"/>
                    <a:pt x="6245895" y="191273"/>
                    <a:pt x="6256591" y="207290"/>
                  </a:cubicBezTo>
                  <a:cubicBezTo>
                    <a:pt x="6249844" y="223197"/>
                    <a:pt x="6240026" y="238775"/>
                    <a:pt x="6229824" y="254408"/>
                  </a:cubicBezTo>
                  <a:close/>
                  <a:moveTo>
                    <a:pt x="6265423" y="260497"/>
                  </a:moveTo>
                  <a:cubicBezTo>
                    <a:pt x="6265423" y="262362"/>
                    <a:pt x="6265368" y="264172"/>
                    <a:pt x="6265313" y="265982"/>
                  </a:cubicBezTo>
                  <a:cubicBezTo>
                    <a:pt x="6264326" y="264830"/>
                    <a:pt x="6263668" y="263679"/>
                    <a:pt x="6263503" y="262417"/>
                  </a:cubicBezTo>
                  <a:cubicBezTo>
                    <a:pt x="6258567" y="264776"/>
                    <a:pt x="6257469" y="270371"/>
                    <a:pt x="6255879" y="273607"/>
                  </a:cubicBezTo>
                  <a:cubicBezTo>
                    <a:pt x="6253355" y="277831"/>
                    <a:pt x="6251655" y="282274"/>
                    <a:pt x="6252697" y="286443"/>
                  </a:cubicBezTo>
                  <a:cubicBezTo>
                    <a:pt x="6253410" y="289130"/>
                    <a:pt x="6255385" y="291544"/>
                    <a:pt x="6258072" y="293848"/>
                  </a:cubicBezTo>
                  <a:cubicBezTo>
                    <a:pt x="6254123" y="292038"/>
                    <a:pt x="6250558" y="290282"/>
                    <a:pt x="6247980" y="288582"/>
                  </a:cubicBezTo>
                  <a:cubicBezTo>
                    <a:pt x="6249351" y="285894"/>
                    <a:pt x="6250667" y="283261"/>
                    <a:pt x="6251874" y="280573"/>
                  </a:cubicBezTo>
                  <a:cubicBezTo>
                    <a:pt x="6255056" y="273552"/>
                    <a:pt x="6259938" y="256273"/>
                    <a:pt x="6262954" y="238775"/>
                  </a:cubicBezTo>
                  <a:cubicBezTo>
                    <a:pt x="6264107" y="240914"/>
                    <a:pt x="6265094" y="243054"/>
                    <a:pt x="6265972" y="245193"/>
                  </a:cubicBezTo>
                  <a:cubicBezTo>
                    <a:pt x="6266081" y="245467"/>
                    <a:pt x="6266191" y="245742"/>
                    <a:pt x="6266300" y="246016"/>
                  </a:cubicBezTo>
                  <a:cubicBezTo>
                    <a:pt x="6266191" y="250843"/>
                    <a:pt x="6265972" y="255615"/>
                    <a:pt x="6265368" y="260442"/>
                  </a:cubicBezTo>
                  <a:close/>
                  <a:moveTo>
                    <a:pt x="6266575" y="228024"/>
                  </a:moveTo>
                  <a:cubicBezTo>
                    <a:pt x="6266520" y="230273"/>
                    <a:pt x="6266520" y="232467"/>
                    <a:pt x="6266465" y="234716"/>
                  </a:cubicBezTo>
                  <a:cubicBezTo>
                    <a:pt x="6266191" y="234606"/>
                    <a:pt x="6265917" y="234497"/>
                    <a:pt x="6265587" y="234442"/>
                  </a:cubicBezTo>
                  <a:cubicBezTo>
                    <a:pt x="6265862" y="234551"/>
                    <a:pt x="6266136" y="234716"/>
                    <a:pt x="6266465" y="234826"/>
                  </a:cubicBezTo>
                  <a:cubicBezTo>
                    <a:pt x="6266465" y="237404"/>
                    <a:pt x="6266465" y="240037"/>
                    <a:pt x="6266410" y="242615"/>
                  </a:cubicBezTo>
                  <a:cubicBezTo>
                    <a:pt x="6265423" y="240914"/>
                    <a:pt x="6264381" y="239214"/>
                    <a:pt x="6263229" y="237514"/>
                  </a:cubicBezTo>
                  <a:cubicBezTo>
                    <a:pt x="6263997" y="232851"/>
                    <a:pt x="6264655" y="228243"/>
                    <a:pt x="6265094" y="223800"/>
                  </a:cubicBezTo>
                  <a:cubicBezTo>
                    <a:pt x="6265587" y="224020"/>
                    <a:pt x="6266081" y="224184"/>
                    <a:pt x="6266575" y="224404"/>
                  </a:cubicBezTo>
                  <a:cubicBezTo>
                    <a:pt x="6266630" y="225611"/>
                    <a:pt x="6266575" y="226872"/>
                    <a:pt x="6266575" y="228079"/>
                  </a:cubicBezTo>
                  <a:close/>
                  <a:moveTo>
                    <a:pt x="6311554" y="222374"/>
                  </a:moveTo>
                  <a:cubicBezTo>
                    <a:pt x="6311554" y="222374"/>
                    <a:pt x="6311280" y="222264"/>
                    <a:pt x="6311116" y="222155"/>
                  </a:cubicBezTo>
                  <a:cubicBezTo>
                    <a:pt x="6307989" y="217218"/>
                    <a:pt x="6308208" y="211952"/>
                    <a:pt x="6309744" y="206851"/>
                  </a:cubicBezTo>
                  <a:lnTo>
                    <a:pt x="6310128" y="205479"/>
                  </a:lnTo>
                  <a:cubicBezTo>
                    <a:pt x="6311006" y="207125"/>
                    <a:pt x="6311993" y="208771"/>
                    <a:pt x="6312980" y="210416"/>
                  </a:cubicBezTo>
                  <a:cubicBezTo>
                    <a:pt x="6311006" y="213323"/>
                    <a:pt x="6309854" y="216231"/>
                    <a:pt x="6310019" y="218699"/>
                  </a:cubicBezTo>
                  <a:cubicBezTo>
                    <a:pt x="6310238" y="219961"/>
                    <a:pt x="6310786" y="221222"/>
                    <a:pt x="6311554" y="222374"/>
                  </a:cubicBezTo>
                  <a:close/>
                  <a:moveTo>
                    <a:pt x="6553017" y="311949"/>
                  </a:moveTo>
                  <a:cubicBezTo>
                    <a:pt x="6551262" y="309371"/>
                    <a:pt x="6549671" y="306738"/>
                    <a:pt x="6548410" y="304050"/>
                  </a:cubicBezTo>
                  <a:cubicBezTo>
                    <a:pt x="6548575" y="303831"/>
                    <a:pt x="6548794" y="303557"/>
                    <a:pt x="6548958" y="303337"/>
                  </a:cubicBezTo>
                  <a:cubicBezTo>
                    <a:pt x="6550494" y="301088"/>
                    <a:pt x="6551756" y="298839"/>
                    <a:pt x="6552907" y="296536"/>
                  </a:cubicBezTo>
                  <a:cubicBezTo>
                    <a:pt x="6553017" y="301692"/>
                    <a:pt x="6553127" y="306848"/>
                    <a:pt x="6553017" y="312004"/>
                  </a:cubicBezTo>
                  <a:close/>
                  <a:moveTo>
                    <a:pt x="6546984" y="232303"/>
                  </a:moveTo>
                  <a:cubicBezTo>
                    <a:pt x="6547148" y="233125"/>
                    <a:pt x="6547258" y="233948"/>
                    <a:pt x="6547422" y="234771"/>
                  </a:cubicBezTo>
                  <a:cubicBezTo>
                    <a:pt x="6546874" y="235100"/>
                    <a:pt x="6546325" y="235429"/>
                    <a:pt x="6545777" y="235758"/>
                  </a:cubicBezTo>
                  <a:cubicBezTo>
                    <a:pt x="6546270" y="234606"/>
                    <a:pt x="6546654" y="233455"/>
                    <a:pt x="6546984" y="232303"/>
                  </a:cubicBezTo>
                  <a:close/>
                  <a:moveTo>
                    <a:pt x="6550494" y="258248"/>
                  </a:moveTo>
                  <a:cubicBezTo>
                    <a:pt x="6550604" y="258797"/>
                    <a:pt x="6550659" y="259290"/>
                    <a:pt x="6550768" y="259839"/>
                  </a:cubicBezTo>
                  <a:cubicBezTo>
                    <a:pt x="6549233" y="260387"/>
                    <a:pt x="6547587" y="260991"/>
                    <a:pt x="6545941" y="261594"/>
                  </a:cubicBezTo>
                  <a:cubicBezTo>
                    <a:pt x="6547642" y="260497"/>
                    <a:pt x="6549178" y="259400"/>
                    <a:pt x="6550494" y="258248"/>
                  </a:cubicBezTo>
                  <a:close/>
                  <a:moveTo>
                    <a:pt x="6546380" y="289185"/>
                  </a:moveTo>
                  <a:cubicBezTo>
                    <a:pt x="6547312" y="286552"/>
                    <a:pt x="6549671" y="284523"/>
                    <a:pt x="6552304" y="282493"/>
                  </a:cubicBezTo>
                  <a:cubicBezTo>
                    <a:pt x="6552414" y="284632"/>
                    <a:pt x="6552524" y="286717"/>
                    <a:pt x="6552579" y="288856"/>
                  </a:cubicBezTo>
                  <a:cubicBezTo>
                    <a:pt x="6551043" y="292915"/>
                    <a:pt x="6549288" y="296974"/>
                    <a:pt x="6547148" y="300979"/>
                  </a:cubicBezTo>
                  <a:cubicBezTo>
                    <a:pt x="6545667" y="296974"/>
                    <a:pt x="6545119" y="292970"/>
                    <a:pt x="6546380" y="289185"/>
                  </a:cubicBezTo>
                  <a:close/>
                  <a:moveTo>
                    <a:pt x="6539579" y="219302"/>
                  </a:moveTo>
                  <a:cubicBezTo>
                    <a:pt x="6541663" y="214421"/>
                    <a:pt x="6541882" y="209100"/>
                    <a:pt x="6541279" y="203944"/>
                  </a:cubicBezTo>
                  <a:cubicBezTo>
                    <a:pt x="6541279" y="203944"/>
                    <a:pt x="6541279" y="203889"/>
                    <a:pt x="6541334" y="203834"/>
                  </a:cubicBezTo>
                  <a:cubicBezTo>
                    <a:pt x="6543363" y="209703"/>
                    <a:pt x="6544131" y="215572"/>
                    <a:pt x="6545174" y="221497"/>
                  </a:cubicBezTo>
                  <a:cubicBezTo>
                    <a:pt x="6542102" y="223252"/>
                    <a:pt x="6537878" y="224623"/>
                    <a:pt x="6533270" y="225885"/>
                  </a:cubicBezTo>
                  <a:cubicBezTo>
                    <a:pt x="6536397" y="223581"/>
                    <a:pt x="6538646" y="221222"/>
                    <a:pt x="6539579" y="219302"/>
                  </a:cubicBezTo>
                  <a:close/>
                  <a:moveTo>
                    <a:pt x="6545777" y="325882"/>
                  </a:moveTo>
                  <a:cubicBezTo>
                    <a:pt x="6545283" y="326321"/>
                    <a:pt x="6544789" y="326814"/>
                    <a:pt x="6544186" y="327253"/>
                  </a:cubicBezTo>
                  <a:cubicBezTo>
                    <a:pt x="6544021" y="327253"/>
                    <a:pt x="6543802" y="327363"/>
                    <a:pt x="6543638" y="327418"/>
                  </a:cubicBezTo>
                  <a:cubicBezTo>
                    <a:pt x="6544351" y="326869"/>
                    <a:pt x="6545009" y="326321"/>
                    <a:pt x="6545612" y="325717"/>
                  </a:cubicBezTo>
                  <a:cubicBezTo>
                    <a:pt x="6545612" y="325772"/>
                    <a:pt x="6545722" y="325827"/>
                    <a:pt x="6545777" y="325882"/>
                  </a:cubicBezTo>
                  <a:close/>
                  <a:moveTo>
                    <a:pt x="6530966" y="165711"/>
                  </a:moveTo>
                  <a:cubicBezTo>
                    <a:pt x="6530966" y="165711"/>
                    <a:pt x="6531131" y="166150"/>
                    <a:pt x="6531186" y="166369"/>
                  </a:cubicBezTo>
                  <a:cubicBezTo>
                    <a:pt x="6531570" y="167576"/>
                    <a:pt x="6532119" y="168892"/>
                    <a:pt x="6530911" y="170044"/>
                  </a:cubicBezTo>
                  <a:cubicBezTo>
                    <a:pt x="6530692" y="170319"/>
                    <a:pt x="6530418" y="170593"/>
                    <a:pt x="6530198" y="170867"/>
                  </a:cubicBezTo>
                  <a:cubicBezTo>
                    <a:pt x="6530473" y="169167"/>
                    <a:pt x="6530747" y="167411"/>
                    <a:pt x="6530911" y="165711"/>
                  </a:cubicBezTo>
                  <a:close/>
                  <a:moveTo>
                    <a:pt x="6519886" y="163846"/>
                  </a:moveTo>
                  <a:cubicBezTo>
                    <a:pt x="6522355" y="158690"/>
                    <a:pt x="6523616" y="153479"/>
                    <a:pt x="6524604" y="148268"/>
                  </a:cubicBezTo>
                  <a:cubicBezTo>
                    <a:pt x="6525810" y="151504"/>
                    <a:pt x="6526962" y="154740"/>
                    <a:pt x="6528169" y="157977"/>
                  </a:cubicBezTo>
                  <a:cubicBezTo>
                    <a:pt x="6528005" y="159458"/>
                    <a:pt x="6527840" y="160994"/>
                    <a:pt x="6527785" y="162475"/>
                  </a:cubicBezTo>
                  <a:lnTo>
                    <a:pt x="6526907" y="172787"/>
                  </a:lnTo>
                  <a:cubicBezTo>
                    <a:pt x="6526852" y="173555"/>
                    <a:pt x="6526742" y="174268"/>
                    <a:pt x="6526633" y="175036"/>
                  </a:cubicBezTo>
                  <a:cubicBezTo>
                    <a:pt x="6525426" y="176407"/>
                    <a:pt x="6524165" y="177779"/>
                    <a:pt x="6522958" y="179205"/>
                  </a:cubicBezTo>
                  <a:cubicBezTo>
                    <a:pt x="6522574" y="175365"/>
                    <a:pt x="6520599" y="171251"/>
                    <a:pt x="6517582" y="168070"/>
                  </a:cubicBezTo>
                  <a:cubicBezTo>
                    <a:pt x="6518405" y="166698"/>
                    <a:pt x="6519228" y="165272"/>
                    <a:pt x="6519832" y="163901"/>
                  </a:cubicBezTo>
                  <a:close/>
                  <a:moveTo>
                    <a:pt x="6485932" y="296920"/>
                  </a:moveTo>
                  <a:cubicBezTo>
                    <a:pt x="6487962" y="293354"/>
                    <a:pt x="6490046" y="289734"/>
                    <a:pt x="6492514" y="286168"/>
                  </a:cubicBezTo>
                  <a:cubicBezTo>
                    <a:pt x="6492514" y="286991"/>
                    <a:pt x="6492514" y="287759"/>
                    <a:pt x="6492569" y="288582"/>
                  </a:cubicBezTo>
                  <a:cubicBezTo>
                    <a:pt x="6489991" y="290995"/>
                    <a:pt x="6487907" y="293409"/>
                    <a:pt x="6487139" y="295932"/>
                  </a:cubicBezTo>
                  <a:cubicBezTo>
                    <a:pt x="6486700" y="297852"/>
                    <a:pt x="6487194" y="299498"/>
                    <a:pt x="6488345" y="301033"/>
                  </a:cubicBezTo>
                  <a:cubicBezTo>
                    <a:pt x="6487523" y="300759"/>
                    <a:pt x="6486755" y="300485"/>
                    <a:pt x="6485932" y="300211"/>
                  </a:cubicBezTo>
                  <a:cubicBezTo>
                    <a:pt x="6485932" y="299168"/>
                    <a:pt x="6485932" y="298071"/>
                    <a:pt x="6485932" y="296974"/>
                  </a:cubicBezTo>
                  <a:close/>
                  <a:moveTo>
                    <a:pt x="6481105" y="728119"/>
                  </a:moveTo>
                  <a:cubicBezTo>
                    <a:pt x="6481105" y="728119"/>
                    <a:pt x="6480721" y="728284"/>
                    <a:pt x="6480557" y="728393"/>
                  </a:cubicBezTo>
                  <a:cubicBezTo>
                    <a:pt x="6480557" y="728339"/>
                    <a:pt x="6480557" y="728284"/>
                    <a:pt x="6480557" y="728229"/>
                  </a:cubicBezTo>
                  <a:cubicBezTo>
                    <a:pt x="6480721" y="728229"/>
                    <a:pt x="6480995" y="728174"/>
                    <a:pt x="6481160" y="728119"/>
                  </a:cubicBezTo>
                  <a:close/>
                  <a:moveTo>
                    <a:pt x="6468434" y="195002"/>
                  </a:moveTo>
                  <a:cubicBezTo>
                    <a:pt x="6468105" y="194948"/>
                    <a:pt x="6467775" y="194838"/>
                    <a:pt x="6467502" y="194783"/>
                  </a:cubicBezTo>
                  <a:cubicBezTo>
                    <a:pt x="6467337" y="194564"/>
                    <a:pt x="6467172" y="194399"/>
                    <a:pt x="6467063" y="194180"/>
                  </a:cubicBezTo>
                  <a:cubicBezTo>
                    <a:pt x="6467502" y="194454"/>
                    <a:pt x="6467995" y="194728"/>
                    <a:pt x="6468489" y="195002"/>
                  </a:cubicBezTo>
                  <a:close/>
                  <a:moveTo>
                    <a:pt x="6397289" y="166040"/>
                  </a:moveTo>
                  <a:cubicBezTo>
                    <a:pt x="6408808" y="146622"/>
                    <a:pt x="6419725" y="127149"/>
                    <a:pt x="6430366" y="107677"/>
                  </a:cubicBezTo>
                  <a:cubicBezTo>
                    <a:pt x="6432231" y="109761"/>
                    <a:pt x="6433712" y="111900"/>
                    <a:pt x="6435851" y="113985"/>
                  </a:cubicBezTo>
                  <a:lnTo>
                    <a:pt x="6435851" y="113985"/>
                  </a:lnTo>
                  <a:cubicBezTo>
                    <a:pt x="6440843" y="121280"/>
                    <a:pt x="6444134" y="128740"/>
                    <a:pt x="6446438" y="136310"/>
                  </a:cubicBezTo>
                  <a:cubicBezTo>
                    <a:pt x="6448961" y="143825"/>
                    <a:pt x="6450223" y="151449"/>
                    <a:pt x="6451869" y="159019"/>
                  </a:cubicBezTo>
                  <a:cubicBezTo>
                    <a:pt x="6452637" y="162804"/>
                    <a:pt x="6453514" y="166644"/>
                    <a:pt x="6454392" y="170428"/>
                  </a:cubicBezTo>
                  <a:cubicBezTo>
                    <a:pt x="6455215" y="174213"/>
                    <a:pt x="6456147" y="178053"/>
                    <a:pt x="6457683" y="181838"/>
                  </a:cubicBezTo>
                  <a:cubicBezTo>
                    <a:pt x="6457957" y="182441"/>
                    <a:pt x="6458231" y="183099"/>
                    <a:pt x="6458506" y="183758"/>
                  </a:cubicBezTo>
                  <a:cubicBezTo>
                    <a:pt x="6458725" y="185897"/>
                    <a:pt x="6459548" y="187926"/>
                    <a:pt x="6461468" y="189792"/>
                  </a:cubicBezTo>
                  <a:cubicBezTo>
                    <a:pt x="6461742" y="190066"/>
                    <a:pt x="6462071" y="190285"/>
                    <a:pt x="6462345" y="190559"/>
                  </a:cubicBezTo>
                  <a:cubicBezTo>
                    <a:pt x="6462949" y="191382"/>
                    <a:pt x="6463497" y="192205"/>
                    <a:pt x="6464211" y="193028"/>
                  </a:cubicBezTo>
                  <a:cubicBezTo>
                    <a:pt x="6464594" y="193467"/>
                    <a:pt x="6465033" y="193906"/>
                    <a:pt x="6465417" y="194344"/>
                  </a:cubicBezTo>
                  <a:cubicBezTo>
                    <a:pt x="6462016" y="193467"/>
                    <a:pt x="6458835" y="192424"/>
                    <a:pt x="6456092" y="190998"/>
                  </a:cubicBezTo>
                  <a:cubicBezTo>
                    <a:pt x="6454556" y="190121"/>
                    <a:pt x="6453459" y="189188"/>
                    <a:pt x="6452142" y="187981"/>
                  </a:cubicBezTo>
                  <a:cubicBezTo>
                    <a:pt x="6453788" y="196319"/>
                    <a:pt x="6454227" y="203066"/>
                    <a:pt x="6463278" y="210691"/>
                  </a:cubicBezTo>
                  <a:cubicBezTo>
                    <a:pt x="6465252" y="212281"/>
                    <a:pt x="6467611" y="213982"/>
                    <a:pt x="6470299" y="215627"/>
                  </a:cubicBezTo>
                  <a:cubicBezTo>
                    <a:pt x="6466679" y="214475"/>
                    <a:pt x="6463223" y="213323"/>
                    <a:pt x="6459877" y="212117"/>
                  </a:cubicBezTo>
                  <a:cubicBezTo>
                    <a:pt x="6459274" y="211403"/>
                    <a:pt x="6458670" y="210691"/>
                    <a:pt x="6458176" y="209977"/>
                  </a:cubicBezTo>
                  <a:cubicBezTo>
                    <a:pt x="6455708" y="206631"/>
                    <a:pt x="6454117" y="203176"/>
                    <a:pt x="6452965" y="199665"/>
                  </a:cubicBezTo>
                  <a:lnTo>
                    <a:pt x="6449674" y="189133"/>
                  </a:lnTo>
                  <a:cubicBezTo>
                    <a:pt x="6448577" y="185623"/>
                    <a:pt x="6446712" y="182112"/>
                    <a:pt x="6445286" y="178656"/>
                  </a:cubicBezTo>
                  <a:cubicBezTo>
                    <a:pt x="6441940" y="171690"/>
                    <a:pt x="6438539" y="164778"/>
                    <a:pt x="6433767" y="157922"/>
                  </a:cubicBezTo>
                  <a:cubicBezTo>
                    <a:pt x="6431682" y="155015"/>
                    <a:pt x="6429378" y="152107"/>
                    <a:pt x="6426855" y="149255"/>
                  </a:cubicBezTo>
                  <a:cubicBezTo>
                    <a:pt x="6428117" y="148213"/>
                    <a:pt x="6429324" y="147226"/>
                    <a:pt x="6430750" y="146238"/>
                  </a:cubicBezTo>
                  <a:cubicBezTo>
                    <a:pt x="6429269" y="147116"/>
                    <a:pt x="6427953" y="148048"/>
                    <a:pt x="6426581" y="148981"/>
                  </a:cubicBezTo>
                  <a:cubicBezTo>
                    <a:pt x="6426252" y="148597"/>
                    <a:pt x="6425977" y="148213"/>
                    <a:pt x="6425649" y="147884"/>
                  </a:cubicBezTo>
                  <a:cubicBezTo>
                    <a:pt x="6422522" y="144593"/>
                    <a:pt x="6419067" y="141356"/>
                    <a:pt x="6415117" y="138230"/>
                  </a:cubicBezTo>
                  <a:cubicBezTo>
                    <a:pt x="6418244" y="141521"/>
                    <a:pt x="6421315" y="144812"/>
                    <a:pt x="6423839" y="148158"/>
                  </a:cubicBezTo>
                  <a:cubicBezTo>
                    <a:pt x="6424277" y="148761"/>
                    <a:pt x="6424716" y="149365"/>
                    <a:pt x="6425155" y="149968"/>
                  </a:cubicBezTo>
                  <a:cubicBezTo>
                    <a:pt x="6423729" y="150955"/>
                    <a:pt x="6422303" y="151943"/>
                    <a:pt x="6420712" y="152930"/>
                  </a:cubicBezTo>
                  <a:lnTo>
                    <a:pt x="6420712" y="152930"/>
                  </a:lnTo>
                  <a:cubicBezTo>
                    <a:pt x="6420712" y="152930"/>
                    <a:pt x="6420712" y="152930"/>
                    <a:pt x="6420712" y="152930"/>
                  </a:cubicBezTo>
                  <a:cubicBezTo>
                    <a:pt x="6411935" y="159732"/>
                    <a:pt x="6405408" y="167027"/>
                    <a:pt x="6399868" y="174378"/>
                  </a:cubicBezTo>
                  <a:cubicBezTo>
                    <a:pt x="6399703" y="174597"/>
                    <a:pt x="6399594" y="174817"/>
                    <a:pt x="6399429" y="175036"/>
                  </a:cubicBezTo>
                  <a:cubicBezTo>
                    <a:pt x="6398497" y="173994"/>
                    <a:pt x="6397674" y="172952"/>
                    <a:pt x="6396741" y="171909"/>
                  </a:cubicBezTo>
                  <a:cubicBezTo>
                    <a:pt x="6394383" y="170044"/>
                    <a:pt x="6396302" y="167960"/>
                    <a:pt x="6397454" y="166040"/>
                  </a:cubicBezTo>
                  <a:close/>
                  <a:moveTo>
                    <a:pt x="6424936" y="183429"/>
                  </a:moveTo>
                  <a:cubicBezTo>
                    <a:pt x="6423784" y="182441"/>
                    <a:pt x="6422686" y="181454"/>
                    <a:pt x="6421425" y="180521"/>
                  </a:cubicBezTo>
                  <a:cubicBezTo>
                    <a:pt x="6422413" y="181618"/>
                    <a:pt x="6423400" y="182715"/>
                    <a:pt x="6424332" y="183812"/>
                  </a:cubicBezTo>
                  <a:cubicBezTo>
                    <a:pt x="6422632" y="184964"/>
                    <a:pt x="6420931" y="186116"/>
                    <a:pt x="6419286" y="187268"/>
                  </a:cubicBezTo>
                  <a:cubicBezTo>
                    <a:pt x="6417256" y="188749"/>
                    <a:pt x="6415336" y="190285"/>
                    <a:pt x="6413417" y="191821"/>
                  </a:cubicBezTo>
                  <a:cubicBezTo>
                    <a:pt x="6409522" y="186939"/>
                    <a:pt x="6405463" y="182112"/>
                    <a:pt x="6401239" y="177285"/>
                  </a:cubicBezTo>
                  <a:cubicBezTo>
                    <a:pt x="6401843" y="176407"/>
                    <a:pt x="6402391" y="175584"/>
                    <a:pt x="6402939" y="174707"/>
                  </a:cubicBezTo>
                  <a:cubicBezTo>
                    <a:pt x="6407986" y="167357"/>
                    <a:pt x="6414020" y="160116"/>
                    <a:pt x="6421645" y="153095"/>
                  </a:cubicBezTo>
                  <a:lnTo>
                    <a:pt x="6421645" y="153095"/>
                  </a:lnTo>
                  <a:cubicBezTo>
                    <a:pt x="6423016" y="152217"/>
                    <a:pt x="6424168" y="151230"/>
                    <a:pt x="6425374" y="150297"/>
                  </a:cubicBezTo>
                  <a:cubicBezTo>
                    <a:pt x="6427349" y="152930"/>
                    <a:pt x="6429159" y="155563"/>
                    <a:pt x="6430750" y="158251"/>
                  </a:cubicBezTo>
                  <a:cubicBezTo>
                    <a:pt x="6434864" y="165053"/>
                    <a:pt x="6438265" y="172019"/>
                    <a:pt x="6441282" y="178931"/>
                  </a:cubicBezTo>
                  <a:cubicBezTo>
                    <a:pt x="6442873" y="182441"/>
                    <a:pt x="6444792" y="185842"/>
                    <a:pt x="6445999" y="189298"/>
                  </a:cubicBezTo>
                  <a:cubicBezTo>
                    <a:pt x="6447315" y="192808"/>
                    <a:pt x="6448248" y="196319"/>
                    <a:pt x="6449894" y="199775"/>
                  </a:cubicBezTo>
                  <a:cubicBezTo>
                    <a:pt x="6451429" y="203285"/>
                    <a:pt x="6453350" y="206796"/>
                    <a:pt x="6456256" y="210142"/>
                  </a:cubicBezTo>
                  <a:cubicBezTo>
                    <a:pt x="6456531" y="210416"/>
                    <a:pt x="6456860" y="210691"/>
                    <a:pt x="6457134" y="211020"/>
                  </a:cubicBezTo>
                  <a:cubicBezTo>
                    <a:pt x="6456531" y="210800"/>
                    <a:pt x="6455873" y="210581"/>
                    <a:pt x="6455269" y="210307"/>
                  </a:cubicBezTo>
                  <a:cubicBezTo>
                    <a:pt x="6454392" y="210032"/>
                    <a:pt x="6453569" y="209264"/>
                    <a:pt x="6453185" y="208935"/>
                  </a:cubicBezTo>
                  <a:cubicBezTo>
                    <a:pt x="6449674" y="215682"/>
                    <a:pt x="6456970" y="223691"/>
                    <a:pt x="6463991" y="229560"/>
                  </a:cubicBezTo>
                  <a:cubicBezTo>
                    <a:pt x="6465582" y="230822"/>
                    <a:pt x="6467337" y="231919"/>
                    <a:pt x="6469147" y="232961"/>
                  </a:cubicBezTo>
                  <a:cubicBezTo>
                    <a:pt x="6463936" y="231864"/>
                    <a:pt x="6458944" y="230602"/>
                    <a:pt x="6454227" y="229066"/>
                  </a:cubicBezTo>
                  <a:cubicBezTo>
                    <a:pt x="6453679" y="228243"/>
                    <a:pt x="6453130" y="227476"/>
                    <a:pt x="6452691" y="226653"/>
                  </a:cubicBezTo>
                  <a:cubicBezTo>
                    <a:pt x="6449839" y="221497"/>
                    <a:pt x="6447974" y="216176"/>
                    <a:pt x="6445451" y="210910"/>
                  </a:cubicBezTo>
                  <a:cubicBezTo>
                    <a:pt x="6442928" y="205644"/>
                    <a:pt x="6440130" y="200378"/>
                    <a:pt x="6436235" y="195277"/>
                  </a:cubicBezTo>
                  <a:cubicBezTo>
                    <a:pt x="6434260" y="192699"/>
                    <a:pt x="6432176" y="190175"/>
                    <a:pt x="6429708" y="187652"/>
                  </a:cubicBezTo>
                  <a:cubicBezTo>
                    <a:pt x="6428391" y="186391"/>
                    <a:pt x="6427075" y="185074"/>
                    <a:pt x="6425594" y="183812"/>
                  </a:cubicBezTo>
                  <a:cubicBezTo>
                    <a:pt x="6428062" y="181893"/>
                    <a:pt x="6430641" y="179973"/>
                    <a:pt x="6433273" y="178053"/>
                  </a:cubicBezTo>
                  <a:cubicBezTo>
                    <a:pt x="6430311" y="179753"/>
                    <a:pt x="6427568" y="181454"/>
                    <a:pt x="6424936" y="183264"/>
                  </a:cubicBezTo>
                  <a:close/>
                  <a:moveTo>
                    <a:pt x="6414843" y="313869"/>
                  </a:moveTo>
                  <a:cubicBezTo>
                    <a:pt x="6412868" y="314692"/>
                    <a:pt x="6410729" y="315405"/>
                    <a:pt x="6408480" y="316118"/>
                  </a:cubicBezTo>
                  <a:cubicBezTo>
                    <a:pt x="6410729" y="314308"/>
                    <a:pt x="6412539" y="312443"/>
                    <a:pt x="6413910" y="311017"/>
                  </a:cubicBezTo>
                  <a:cubicBezTo>
                    <a:pt x="6414075" y="310797"/>
                    <a:pt x="6414240" y="310578"/>
                    <a:pt x="6414404" y="310358"/>
                  </a:cubicBezTo>
                  <a:cubicBezTo>
                    <a:pt x="6414513" y="311510"/>
                    <a:pt x="6414733" y="312662"/>
                    <a:pt x="6414843" y="313814"/>
                  </a:cubicBezTo>
                  <a:close/>
                  <a:moveTo>
                    <a:pt x="6412374" y="296097"/>
                  </a:moveTo>
                  <a:cubicBezTo>
                    <a:pt x="6412374" y="296097"/>
                    <a:pt x="6411990" y="295877"/>
                    <a:pt x="6411716" y="295713"/>
                  </a:cubicBezTo>
                  <a:cubicBezTo>
                    <a:pt x="6411661" y="295767"/>
                    <a:pt x="6411551" y="295877"/>
                    <a:pt x="6411442" y="295932"/>
                  </a:cubicBezTo>
                  <a:cubicBezTo>
                    <a:pt x="6411442" y="295713"/>
                    <a:pt x="6411442" y="295548"/>
                    <a:pt x="6411332" y="295329"/>
                  </a:cubicBezTo>
                  <a:cubicBezTo>
                    <a:pt x="6410180" y="291544"/>
                    <a:pt x="6407931" y="287924"/>
                    <a:pt x="6406066" y="284248"/>
                  </a:cubicBezTo>
                  <a:cubicBezTo>
                    <a:pt x="6404091" y="280573"/>
                    <a:pt x="6402336" y="276898"/>
                    <a:pt x="6400965" y="273223"/>
                  </a:cubicBezTo>
                  <a:cubicBezTo>
                    <a:pt x="6400252" y="271358"/>
                    <a:pt x="6399703" y="269493"/>
                    <a:pt x="6399319" y="267628"/>
                  </a:cubicBezTo>
                  <a:cubicBezTo>
                    <a:pt x="6398826" y="265763"/>
                    <a:pt x="6398606" y="263898"/>
                    <a:pt x="6398442" y="261978"/>
                  </a:cubicBezTo>
                  <a:cubicBezTo>
                    <a:pt x="6398003" y="263843"/>
                    <a:pt x="6397948" y="265763"/>
                    <a:pt x="6397948" y="267628"/>
                  </a:cubicBezTo>
                  <a:cubicBezTo>
                    <a:pt x="6398057" y="269548"/>
                    <a:pt x="6398387" y="271413"/>
                    <a:pt x="6398826" y="273278"/>
                  </a:cubicBezTo>
                  <a:cubicBezTo>
                    <a:pt x="6399758" y="277063"/>
                    <a:pt x="6401458" y="280738"/>
                    <a:pt x="6403323" y="284468"/>
                  </a:cubicBezTo>
                  <a:cubicBezTo>
                    <a:pt x="6405244" y="288143"/>
                    <a:pt x="6407602" y="291763"/>
                    <a:pt x="6409193" y="295438"/>
                  </a:cubicBezTo>
                  <a:cubicBezTo>
                    <a:pt x="6409412" y="296042"/>
                    <a:pt x="6409576" y="296590"/>
                    <a:pt x="6409796" y="297194"/>
                  </a:cubicBezTo>
                  <a:cubicBezTo>
                    <a:pt x="6407767" y="298730"/>
                    <a:pt x="6405463" y="300101"/>
                    <a:pt x="6402830" y="301472"/>
                  </a:cubicBezTo>
                  <a:cubicBezTo>
                    <a:pt x="6403269" y="300595"/>
                    <a:pt x="6403653" y="299662"/>
                    <a:pt x="6403817" y="298675"/>
                  </a:cubicBezTo>
                  <a:cubicBezTo>
                    <a:pt x="6404421" y="294396"/>
                    <a:pt x="6403817" y="288966"/>
                    <a:pt x="6398387" y="285071"/>
                  </a:cubicBezTo>
                  <a:cubicBezTo>
                    <a:pt x="6395534" y="274375"/>
                    <a:pt x="6391749" y="263733"/>
                    <a:pt x="6387745" y="253092"/>
                  </a:cubicBezTo>
                  <a:cubicBezTo>
                    <a:pt x="6386593" y="250294"/>
                    <a:pt x="6385442" y="247442"/>
                    <a:pt x="6384180" y="244645"/>
                  </a:cubicBezTo>
                  <a:cubicBezTo>
                    <a:pt x="6387307" y="241189"/>
                    <a:pt x="6390488" y="237733"/>
                    <a:pt x="6393944" y="234332"/>
                  </a:cubicBezTo>
                  <a:cubicBezTo>
                    <a:pt x="6394218" y="234003"/>
                    <a:pt x="6394602" y="233729"/>
                    <a:pt x="6394931" y="233455"/>
                  </a:cubicBezTo>
                  <a:cubicBezTo>
                    <a:pt x="6402665" y="254244"/>
                    <a:pt x="6408699" y="275143"/>
                    <a:pt x="6412319" y="296097"/>
                  </a:cubicBezTo>
                  <a:close/>
                  <a:moveTo>
                    <a:pt x="6392627" y="227092"/>
                  </a:moveTo>
                  <a:cubicBezTo>
                    <a:pt x="6393175" y="228518"/>
                    <a:pt x="6393670" y="229944"/>
                    <a:pt x="6394218" y="231370"/>
                  </a:cubicBezTo>
                  <a:cubicBezTo>
                    <a:pt x="6393230" y="232193"/>
                    <a:pt x="6392189" y="232961"/>
                    <a:pt x="6391201" y="233784"/>
                  </a:cubicBezTo>
                  <a:cubicBezTo>
                    <a:pt x="6388184" y="236362"/>
                    <a:pt x="6385442" y="238995"/>
                    <a:pt x="6382918" y="241628"/>
                  </a:cubicBezTo>
                  <a:cubicBezTo>
                    <a:pt x="6381711" y="238995"/>
                    <a:pt x="6380450" y="236307"/>
                    <a:pt x="6379024" y="233674"/>
                  </a:cubicBezTo>
                  <a:cubicBezTo>
                    <a:pt x="6380615" y="231590"/>
                    <a:pt x="6382095" y="229450"/>
                    <a:pt x="6383741" y="227366"/>
                  </a:cubicBezTo>
                  <a:cubicBezTo>
                    <a:pt x="6385496" y="224952"/>
                    <a:pt x="6387635" y="222594"/>
                    <a:pt x="6389720" y="220180"/>
                  </a:cubicBezTo>
                  <a:cubicBezTo>
                    <a:pt x="6390652" y="222484"/>
                    <a:pt x="6391640" y="224788"/>
                    <a:pt x="6392627" y="227092"/>
                  </a:cubicBezTo>
                  <a:close/>
                  <a:moveTo>
                    <a:pt x="6378859" y="196703"/>
                  </a:moveTo>
                  <a:cubicBezTo>
                    <a:pt x="6380011" y="198678"/>
                    <a:pt x="6380998" y="200652"/>
                    <a:pt x="6382041" y="202682"/>
                  </a:cubicBezTo>
                  <a:cubicBezTo>
                    <a:pt x="6381053" y="204382"/>
                    <a:pt x="6380066" y="206138"/>
                    <a:pt x="6379079" y="207838"/>
                  </a:cubicBezTo>
                  <a:cubicBezTo>
                    <a:pt x="6377872" y="209923"/>
                    <a:pt x="6376610" y="212007"/>
                    <a:pt x="6375403" y="214091"/>
                  </a:cubicBezTo>
                  <a:cubicBezTo>
                    <a:pt x="6375733" y="210910"/>
                    <a:pt x="6375733" y="207728"/>
                    <a:pt x="6376556" y="204876"/>
                  </a:cubicBezTo>
                  <a:cubicBezTo>
                    <a:pt x="6375513" y="205260"/>
                    <a:pt x="6374361" y="205589"/>
                    <a:pt x="6373319" y="205973"/>
                  </a:cubicBezTo>
                  <a:cubicBezTo>
                    <a:pt x="6375184" y="202901"/>
                    <a:pt x="6377104" y="199830"/>
                    <a:pt x="6378914" y="196703"/>
                  </a:cubicBezTo>
                  <a:close/>
                  <a:moveTo>
                    <a:pt x="6366627" y="228079"/>
                  </a:moveTo>
                  <a:cubicBezTo>
                    <a:pt x="6367230" y="227695"/>
                    <a:pt x="6367833" y="227366"/>
                    <a:pt x="6368382" y="226982"/>
                  </a:cubicBezTo>
                  <a:cubicBezTo>
                    <a:pt x="6371070" y="225172"/>
                    <a:pt x="6372606" y="223142"/>
                    <a:pt x="6373648" y="220948"/>
                  </a:cubicBezTo>
                  <a:cubicBezTo>
                    <a:pt x="6374087" y="220399"/>
                    <a:pt x="6374635" y="219851"/>
                    <a:pt x="6375074" y="219302"/>
                  </a:cubicBezTo>
                  <a:cubicBezTo>
                    <a:pt x="6377981" y="215627"/>
                    <a:pt x="6380285" y="211897"/>
                    <a:pt x="6382534" y="208167"/>
                  </a:cubicBezTo>
                  <a:cubicBezTo>
                    <a:pt x="6382973" y="207509"/>
                    <a:pt x="6383357" y="206851"/>
                    <a:pt x="6383741" y="206193"/>
                  </a:cubicBezTo>
                  <a:cubicBezTo>
                    <a:pt x="6385387" y="209758"/>
                    <a:pt x="6386922" y="213378"/>
                    <a:pt x="6388403" y="216999"/>
                  </a:cubicBezTo>
                  <a:cubicBezTo>
                    <a:pt x="6385716" y="220345"/>
                    <a:pt x="6382699" y="223636"/>
                    <a:pt x="6380285" y="227037"/>
                  </a:cubicBezTo>
                  <a:lnTo>
                    <a:pt x="6377488" y="231041"/>
                  </a:lnTo>
                  <a:cubicBezTo>
                    <a:pt x="6377104" y="230383"/>
                    <a:pt x="6376774" y="229725"/>
                    <a:pt x="6376336" y="229121"/>
                  </a:cubicBezTo>
                  <a:cubicBezTo>
                    <a:pt x="6376939" y="228024"/>
                    <a:pt x="6377597" y="226872"/>
                    <a:pt x="6378256" y="225665"/>
                  </a:cubicBezTo>
                  <a:cubicBezTo>
                    <a:pt x="6377268" y="226324"/>
                    <a:pt x="6376281" y="226872"/>
                    <a:pt x="6375348" y="227421"/>
                  </a:cubicBezTo>
                  <a:cubicBezTo>
                    <a:pt x="6375348" y="227421"/>
                    <a:pt x="6375348" y="227421"/>
                    <a:pt x="6375348" y="227421"/>
                  </a:cubicBezTo>
                  <a:cubicBezTo>
                    <a:pt x="6375348" y="227421"/>
                    <a:pt x="6375348" y="227476"/>
                    <a:pt x="6375348" y="227476"/>
                  </a:cubicBezTo>
                  <a:cubicBezTo>
                    <a:pt x="6374690" y="227805"/>
                    <a:pt x="6374087" y="228189"/>
                    <a:pt x="6373374" y="228463"/>
                  </a:cubicBezTo>
                  <a:cubicBezTo>
                    <a:pt x="6370137" y="229725"/>
                    <a:pt x="6366462" y="230602"/>
                    <a:pt x="6362732" y="231315"/>
                  </a:cubicBezTo>
                  <a:cubicBezTo>
                    <a:pt x="6363336" y="230876"/>
                    <a:pt x="6364049" y="230492"/>
                    <a:pt x="6364597" y="230054"/>
                  </a:cubicBezTo>
                  <a:cubicBezTo>
                    <a:pt x="6365420" y="229450"/>
                    <a:pt x="6366024" y="228737"/>
                    <a:pt x="6366737" y="228134"/>
                  </a:cubicBezTo>
                  <a:close/>
                  <a:moveTo>
                    <a:pt x="6370796" y="259894"/>
                  </a:moveTo>
                  <a:cubicBezTo>
                    <a:pt x="6371509" y="259126"/>
                    <a:pt x="6372167" y="258413"/>
                    <a:pt x="6372825" y="257645"/>
                  </a:cubicBezTo>
                  <a:cubicBezTo>
                    <a:pt x="6372661" y="259071"/>
                    <a:pt x="6372496" y="260442"/>
                    <a:pt x="6372332" y="261868"/>
                  </a:cubicBezTo>
                  <a:cubicBezTo>
                    <a:pt x="6371838" y="261210"/>
                    <a:pt x="6371289" y="260497"/>
                    <a:pt x="6370796" y="259839"/>
                  </a:cubicBezTo>
                  <a:close/>
                  <a:moveTo>
                    <a:pt x="6371509" y="264062"/>
                  </a:moveTo>
                  <a:cubicBezTo>
                    <a:pt x="6370576" y="263404"/>
                    <a:pt x="6369644" y="262691"/>
                    <a:pt x="6368656" y="262033"/>
                  </a:cubicBezTo>
                  <a:cubicBezTo>
                    <a:pt x="6368876" y="261813"/>
                    <a:pt x="6369150" y="261594"/>
                    <a:pt x="6369369" y="261375"/>
                  </a:cubicBezTo>
                  <a:cubicBezTo>
                    <a:pt x="6370083" y="262252"/>
                    <a:pt x="6370796" y="263185"/>
                    <a:pt x="6371509" y="264062"/>
                  </a:cubicBezTo>
                  <a:close/>
                  <a:moveTo>
                    <a:pt x="6368986" y="257590"/>
                  </a:moveTo>
                  <a:cubicBezTo>
                    <a:pt x="6368163" y="256493"/>
                    <a:pt x="6367285" y="255396"/>
                    <a:pt x="6366462" y="254299"/>
                  </a:cubicBezTo>
                  <a:cubicBezTo>
                    <a:pt x="6368547" y="251666"/>
                    <a:pt x="6369753" y="249033"/>
                    <a:pt x="6369424" y="246455"/>
                  </a:cubicBezTo>
                  <a:cubicBezTo>
                    <a:pt x="6368876" y="246784"/>
                    <a:pt x="6367779" y="247497"/>
                    <a:pt x="6366846" y="247716"/>
                  </a:cubicBezTo>
                  <a:cubicBezTo>
                    <a:pt x="6366188" y="247936"/>
                    <a:pt x="6365420" y="248100"/>
                    <a:pt x="6364762" y="248320"/>
                  </a:cubicBezTo>
                  <a:cubicBezTo>
                    <a:pt x="6365146" y="248045"/>
                    <a:pt x="6365530" y="247771"/>
                    <a:pt x="6365914" y="247497"/>
                  </a:cubicBezTo>
                  <a:cubicBezTo>
                    <a:pt x="6369095" y="245028"/>
                    <a:pt x="6371619" y="242505"/>
                    <a:pt x="6373977" y="239872"/>
                  </a:cubicBezTo>
                  <a:cubicBezTo>
                    <a:pt x="6373977" y="240421"/>
                    <a:pt x="6373977" y="240969"/>
                    <a:pt x="6373977" y="241463"/>
                  </a:cubicBezTo>
                  <a:cubicBezTo>
                    <a:pt x="6373977" y="241957"/>
                    <a:pt x="6374142" y="242450"/>
                    <a:pt x="6374197" y="242889"/>
                  </a:cubicBezTo>
                  <a:cubicBezTo>
                    <a:pt x="6374197" y="244754"/>
                    <a:pt x="6374087" y="246674"/>
                    <a:pt x="6373922" y="248539"/>
                  </a:cubicBezTo>
                  <a:cubicBezTo>
                    <a:pt x="6373813" y="249746"/>
                    <a:pt x="6373648" y="250953"/>
                    <a:pt x="6373538" y="252159"/>
                  </a:cubicBezTo>
                  <a:cubicBezTo>
                    <a:pt x="6372057" y="253915"/>
                    <a:pt x="6370576" y="255725"/>
                    <a:pt x="6369095" y="257480"/>
                  </a:cubicBezTo>
                  <a:close/>
                  <a:moveTo>
                    <a:pt x="6363884" y="258413"/>
                  </a:moveTo>
                  <a:cubicBezTo>
                    <a:pt x="6363500" y="259016"/>
                    <a:pt x="6362951" y="259619"/>
                    <a:pt x="6362403" y="260168"/>
                  </a:cubicBezTo>
                  <a:cubicBezTo>
                    <a:pt x="6362129" y="259784"/>
                    <a:pt x="6361855" y="259400"/>
                    <a:pt x="6361525" y="259071"/>
                  </a:cubicBezTo>
                  <a:cubicBezTo>
                    <a:pt x="6362787" y="258029"/>
                    <a:pt x="6363884" y="256987"/>
                    <a:pt x="6364926" y="255889"/>
                  </a:cubicBezTo>
                  <a:cubicBezTo>
                    <a:pt x="6365804" y="256987"/>
                    <a:pt x="6366682" y="258029"/>
                    <a:pt x="6367560" y="259126"/>
                  </a:cubicBezTo>
                  <a:cubicBezTo>
                    <a:pt x="6367230" y="259565"/>
                    <a:pt x="6366846" y="260003"/>
                    <a:pt x="6366462" y="260442"/>
                  </a:cubicBezTo>
                  <a:cubicBezTo>
                    <a:pt x="6365530" y="259729"/>
                    <a:pt x="6364652" y="259071"/>
                    <a:pt x="6363884" y="258413"/>
                  </a:cubicBezTo>
                  <a:close/>
                  <a:moveTo>
                    <a:pt x="6366627" y="284961"/>
                  </a:moveTo>
                  <a:cubicBezTo>
                    <a:pt x="6366627" y="284961"/>
                    <a:pt x="6366627" y="285071"/>
                    <a:pt x="6366572" y="285126"/>
                  </a:cubicBezTo>
                  <a:cubicBezTo>
                    <a:pt x="6366572" y="285126"/>
                    <a:pt x="6366462" y="285071"/>
                    <a:pt x="6366407" y="285016"/>
                  </a:cubicBezTo>
                  <a:cubicBezTo>
                    <a:pt x="6366462" y="285016"/>
                    <a:pt x="6366572" y="285016"/>
                    <a:pt x="6366627" y="284961"/>
                  </a:cubicBezTo>
                  <a:close/>
                  <a:moveTo>
                    <a:pt x="6374032" y="235868"/>
                  </a:moveTo>
                  <a:lnTo>
                    <a:pt x="6373100" y="237239"/>
                  </a:lnTo>
                  <a:cubicBezTo>
                    <a:pt x="6370631" y="240640"/>
                    <a:pt x="6367833" y="243986"/>
                    <a:pt x="6364159" y="247168"/>
                  </a:cubicBezTo>
                  <a:cubicBezTo>
                    <a:pt x="6363500" y="247716"/>
                    <a:pt x="6362842" y="248265"/>
                    <a:pt x="6362129" y="248813"/>
                  </a:cubicBezTo>
                  <a:cubicBezTo>
                    <a:pt x="6361525" y="248045"/>
                    <a:pt x="6360922" y="247332"/>
                    <a:pt x="6360319" y="246564"/>
                  </a:cubicBezTo>
                  <a:cubicBezTo>
                    <a:pt x="6368382" y="241408"/>
                    <a:pt x="6372002" y="236417"/>
                    <a:pt x="6375293" y="230822"/>
                  </a:cubicBezTo>
                  <a:cubicBezTo>
                    <a:pt x="6375293" y="231096"/>
                    <a:pt x="6375348" y="231425"/>
                    <a:pt x="6375238" y="231754"/>
                  </a:cubicBezTo>
                  <a:cubicBezTo>
                    <a:pt x="6375019" y="232796"/>
                    <a:pt x="6374855" y="233893"/>
                    <a:pt x="6374690" y="234935"/>
                  </a:cubicBezTo>
                  <a:lnTo>
                    <a:pt x="6374361" y="235374"/>
                  </a:lnTo>
                  <a:cubicBezTo>
                    <a:pt x="6374361" y="234935"/>
                    <a:pt x="6374251" y="234442"/>
                    <a:pt x="6374197" y="234003"/>
                  </a:cubicBezTo>
                  <a:cubicBezTo>
                    <a:pt x="6374087" y="234606"/>
                    <a:pt x="6374087" y="235265"/>
                    <a:pt x="6373977" y="235868"/>
                  </a:cubicBezTo>
                  <a:close/>
                  <a:moveTo>
                    <a:pt x="6361580" y="261046"/>
                  </a:moveTo>
                  <a:cubicBezTo>
                    <a:pt x="6360977" y="261594"/>
                    <a:pt x="6360373" y="262197"/>
                    <a:pt x="6359715" y="262746"/>
                  </a:cubicBezTo>
                  <a:cubicBezTo>
                    <a:pt x="6359715" y="262746"/>
                    <a:pt x="6359715" y="262746"/>
                    <a:pt x="6359715" y="262746"/>
                  </a:cubicBezTo>
                  <a:cubicBezTo>
                    <a:pt x="6359551" y="262252"/>
                    <a:pt x="6359222" y="261759"/>
                    <a:pt x="6358837" y="261265"/>
                  </a:cubicBezTo>
                  <a:cubicBezTo>
                    <a:pt x="6359441" y="260826"/>
                    <a:pt x="6360045" y="260387"/>
                    <a:pt x="6360593" y="259948"/>
                  </a:cubicBezTo>
                  <a:cubicBezTo>
                    <a:pt x="6360922" y="260332"/>
                    <a:pt x="6361306" y="260716"/>
                    <a:pt x="6361580" y="261100"/>
                  </a:cubicBezTo>
                  <a:close/>
                  <a:moveTo>
                    <a:pt x="6359387" y="231864"/>
                  </a:moveTo>
                  <a:cubicBezTo>
                    <a:pt x="6359990" y="231590"/>
                    <a:pt x="6360593" y="231370"/>
                    <a:pt x="6361142" y="231096"/>
                  </a:cubicBezTo>
                  <a:cubicBezTo>
                    <a:pt x="6360922" y="231315"/>
                    <a:pt x="6360703" y="231480"/>
                    <a:pt x="6360428" y="231699"/>
                  </a:cubicBezTo>
                  <a:cubicBezTo>
                    <a:pt x="6360100" y="231754"/>
                    <a:pt x="6359770" y="231809"/>
                    <a:pt x="6359387" y="231864"/>
                  </a:cubicBezTo>
                  <a:close/>
                  <a:moveTo>
                    <a:pt x="6362678" y="166424"/>
                  </a:moveTo>
                  <a:cubicBezTo>
                    <a:pt x="6363226" y="167411"/>
                    <a:pt x="6363829" y="168399"/>
                    <a:pt x="6364323" y="169386"/>
                  </a:cubicBezTo>
                  <a:cubicBezTo>
                    <a:pt x="6362238" y="172623"/>
                    <a:pt x="6359551" y="175804"/>
                    <a:pt x="6356753" y="178985"/>
                  </a:cubicBezTo>
                  <a:cubicBezTo>
                    <a:pt x="6358892" y="174817"/>
                    <a:pt x="6360922" y="170593"/>
                    <a:pt x="6362623" y="166424"/>
                  </a:cubicBezTo>
                  <a:close/>
                  <a:moveTo>
                    <a:pt x="6350006" y="252159"/>
                  </a:moveTo>
                  <a:cubicBezTo>
                    <a:pt x="6350609" y="251885"/>
                    <a:pt x="6351213" y="251611"/>
                    <a:pt x="6351817" y="251337"/>
                  </a:cubicBezTo>
                  <a:cubicBezTo>
                    <a:pt x="6351926" y="251446"/>
                    <a:pt x="6352091" y="251556"/>
                    <a:pt x="6352200" y="251666"/>
                  </a:cubicBezTo>
                  <a:cubicBezTo>
                    <a:pt x="6351487" y="251830"/>
                    <a:pt x="6350719" y="251995"/>
                    <a:pt x="6350006" y="252159"/>
                  </a:cubicBezTo>
                  <a:close/>
                  <a:moveTo>
                    <a:pt x="6353407" y="250514"/>
                  </a:moveTo>
                  <a:cubicBezTo>
                    <a:pt x="6355218" y="249581"/>
                    <a:pt x="6356918" y="248704"/>
                    <a:pt x="6358454" y="247826"/>
                  </a:cubicBezTo>
                  <a:cubicBezTo>
                    <a:pt x="6358947" y="248484"/>
                    <a:pt x="6359441" y="249088"/>
                    <a:pt x="6359935" y="249746"/>
                  </a:cubicBezTo>
                  <a:cubicBezTo>
                    <a:pt x="6358069" y="250240"/>
                    <a:pt x="6356095" y="250733"/>
                    <a:pt x="6354175" y="251227"/>
                  </a:cubicBezTo>
                  <a:cubicBezTo>
                    <a:pt x="6353955" y="251007"/>
                    <a:pt x="6353682" y="250788"/>
                    <a:pt x="6353407" y="250569"/>
                  </a:cubicBezTo>
                  <a:close/>
                  <a:moveTo>
                    <a:pt x="6405792" y="738651"/>
                  </a:moveTo>
                  <a:cubicBezTo>
                    <a:pt x="6393395" y="725102"/>
                    <a:pt x="6379079" y="712541"/>
                    <a:pt x="6358289" y="701186"/>
                  </a:cubicBezTo>
                  <a:lnTo>
                    <a:pt x="6377378" y="701022"/>
                  </a:lnTo>
                  <a:cubicBezTo>
                    <a:pt x="6379682" y="701735"/>
                    <a:pt x="6381876" y="702503"/>
                    <a:pt x="6383796" y="703600"/>
                  </a:cubicBezTo>
                  <a:cubicBezTo>
                    <a:pt x="6392902" y="708811"/>
                    <a:pt x="6396741" y="716326"/>
                    <a:pt x="6399648" y="722414"/>
                  </a:cubicBezTo>
                  <a:cubicBezTo>
                    <a:pt x="6401513" y="726254"/>
                    <a:pt x="6406505" y="735853"/>
                    <a:pt x="6411661" y="745782"/>
                  </a:cubicBezTo>
                  <a:cubicBezTo>
                    <a:pt x="6409851" y="743368"/>
                    <a:pt x="6407931" y="741010"/>
                    <a:pt x="6405737" y="738651"/>
                  </a:cubicBezTo>
                  <a:close/>
                  <a:moveTo>
                    <a:pt x="6411113" y="711773"/>
                  </a:moveTo>
                  <a:cubicBezTo>
                    <a:pt x="6411058" y="712705"/>
                    <a:pt x="6410345" y="713967"/>
                    <a:pt x="6409522" y="715393"/>
                  </a:cubicBezTo>
                  <a:cubicBezTo>
                    <a:pt x="6409193" y="714625"/>
                    <a:pt x="6408973" y="713967"/>
                    <a:pt x="6408699" y="713419"/>
                  </a:cubicBezTo>
                  <a:cubicBezTo>
                    <a:pt x="6407218" y="710018"/>
                    <a:pt x="6405353" y="706617"/>
                    <a:pt x="6406285" y="703271"/>
                  </a:cubicBezTo>
                  <a:cubicBezTo>
                    <a:pt x="6406450" y="702448"/>
                    <a:pt x="6406725" y="701625"/>
                    <a:pt x="6406944" y="700857"/>
                  </a:cubicBezTo>
                  <a:lnTo>
                    <a:pt x="6411661" y="700857"/>
                  </a:lnTo>
                  <a:cubicBezTo>
                    <a:pt x="6411935" y="704423"/>
                    <a:pt x="6411277" y="708098"/>
                    <a:pt x="6411058" y="711828"/>
                  </a:cubicBezTo>
                  <a:close/>
                  <a:moveTo>
                    <a:pt x="6419450" y="745782"/>
                  </a:moveTo>
                  <a:cubicBezTo>
                    <a:pt x="6417421" y="739035"/>
                    <a:pt x="6415227" y="732123"/>
                    <a:pt x="6413307" y="726254"/>
                  </a:cubicBezTo>
                  <a:lnTo>
                    <a:pt x="6417366" y="728010"/>
                  </a:lnTo>
                  <a:cubicBezTo>
                    <a:pt x="6417640" y="723896"/>
                    <a:pt x="6418024" y="719836"/>
                    <a:pt x="6418408" y="715777"/>
                  </a:cubicBezTo>
                  <a:lnTo>
                    <a:pt x="6421041" y="714790"/>
                  </a:lnTo>
                  <a:cubicBezTo>
                    <a:pt x="6420273" y="725157"/>
                    <a:pt x="6419395" y="735469"/>
                    <a:pt x="6419395" y="745837"/>
                  </a:cubicBezTo>
                  <a:close/>
                  <a:moveTo>
                    <a:pt x="6419834" y="702722"/>
                  </a:moveTo>
                  <a:cubicBezTo>
                    <a:pt x="6419889" y="702064"/>
                    <a:pt x="6419999" y="701406"/>
                    <a:pt x="6420054" y="700693"/>
                  </a:cubicBezTo>
                  <a:lnTo>
                    <a:pt x="6421315" y="700693"/>
                  </a:lnTo>
                  <a:cubicBezTo>
                    <a:pt x="6420822" y="701351"/>
                    <a:pt x="6420273" y="702009"/>
                    <a:pt x="6419834" y="702722"/>
                  </a:cubicBezTo>
                  <a:close/>
                  <a:moveTo>
                    <a:pt x="6414623" y="193247"/>
                  </a:moveTo>
                  <a:cubicBezTo>
                    <a:pt x="6416653" y="191382"/>
                    <a:pt x="6418792" y="189462"/>
                    <a:pt x="6421041" y="187652"/>
                  </a:cubicBezTo>
                  <a:cubicBezTo>
                    <a:pt x="6422248" y="186555"/>
                    <a:pt x="6423619" y="185568"/>
                    <a:pt x="6424991" y="184471"/>
                  </a:cubicBezTo>
                  <a:cubicBezTo>
                    <a:pt x="6426032" y="185678"/>
                    <a:pt x="6427020" y="186829"/>
                    <a:pt x="6427898" y="188036"/>
                  </a:cubicBezTo>
                  <a:cubicBezTo>
                    <a:pt x="6429927" y="190559"/>
                    <a:pt x="6431737" y="193137"/>
                    <a:pt x="6433273" y="195716"/>
                  </a:cubicBezTo>
                  <a:cubicBezTo>
                    <a:pt x="6436455" y="200872"/>
                    <a:pt x="6439087" y="206083"/>
                    <a:pt x="6441556" y="211294"/>
                  </a:cubicBezTo>
                  <a:cubicBezTo>
                    <a:pt x="6444134" y="216505"/>
                    <a:pt x="6446109" y="221826"/>
                    <a:pt x="6449729" y="227037"/>
                  </a:cubicBezTo>
                  <a:cubicBezTo>
                    <a:pt x="6449894" y="227311"/>
                    <a:pt x="6450168" y="227530"/>
                    <a:pt x="6450333" y="227805"/>
                  </a:cubicBezTo>
                  <a:cubicBezTo>
                    <a:pt x="6450113" y="227750"/>
                    <a:pt x="6449894" y="227640"/>
                    <a:pt x="6449674" y="227585"/>
                  </a:cubicBezTo>
                  <a:cubicBezTo>
                    <a:pt x="6443969" y="234716"/>
                    <a:pt x="6456311" y="242999"/>
                    <a:pt x="6467172" y="247881"/>
                  </a:cubicBezTo>
                  <a:cubicBezTo>
                    <a:pt x="6466404" y="248923"/>
                    <a:pt x="6465637" y="249910"/>
                    <a:pt x="6464869" y="250898"/>
                  </a:cubicBezTo>
                  <a:cubicBezTo>
                    <a:pt x="6464649" y="250898"/>
                    <a:pt x="6464375" y="250788"/>
                    <a:pt x="6464156" y="250733"/>
                  </a:cubicBezTo>
                  <a:cubicBezTo>
                    <a:pt x="6463168" y="249856"/>
                    <a:pt x="6462181" y="248923"/>
                    <a:pt x="6461029" y="248045"/>
                  </a:cubicBezTo>
                  <a:lnTo>
                    <a:pt x="6461029" y="248045"/>
                  </a:lnTo>
                  <a:cubicBezTo>
                    <a:pt x="6461029" y="248045"/>
                    <a:pt x="6461029" y="248045"/>
                    <a:pt x="6461029" y="248045"/>
                  </a:cubicBezTo>
                  <a:cubicBezTo>
                    <a:pt x="6459109" y="247168"/>
                    <a:pt x="6457847" y="246016"/>
                    <a:pt x="6456696" y="244864"/>
                  </a:cubicBezTo>
                  <a:cubicBezTo>
                    <a:pt x="6457628" y="246016"/>
                    <a:pt x="6458615" y="247223"/>
                    <a:pt x="6460535" y="248210"/>
                  </a:cubicBezTo>
                  <a:lnTo>
                    <a:pt x="6460535" y="248210"/>
                  </a:lnTo>
                  <a:cubicBezTo>
                    <a:pt x="6461358" y="248923"/>
                    <a:pt x="6462016" y="249636"/>
                    <a:pt x="6462675" y="250404"/>
                  </a:cubicBezTo>
                  <a:cubicBezTo>
                    <a:pt x="6460755" y="249910"/>
                    <a:pt x="6458889" y="249362"/>
                    <a:pt x="6457189" y="248704"/>
                  </a:cubicBezTo>
                  <a:cubicBezTo>
                    <a:pt x="6457518" y="251117"/>
                    <a:pt x="6458889" y="253695"/>
                    <a:pt x="6461029" y="256218"/>
                  </a:cubicBezTo>
                  <a:cubicBezTo>
                    <a:pt x="6460151" y="257425"/>
                    <a:pt x="6459219" y="258577"/>
                    <a:pt x="6458341" y="259784"/>
                  </a:cubicBezTo>
                  <a:cubicBezTo>
                    <a:pt x="6446493" y="237294"/>
                    <a:pt x="6432121" y="215079"/>
                    <a:pt x="6414733" y="193247"/>
                  </a:cubicBezTo>
                  <a:close/>
                  <a:moveTo>
                    <a:pt x="6448906" y="715722"/>
                  </a:moveTo>
                  <a:cubicBezTo>
                    <a:pt x="6448742" y="713803"/>
                    <a:pt x="6448577" y="711937"/>
                    <a:pt x="6448358" y="710018"/>
                  </a:cubicBezTo>
                  <a:cubicBezTo>
                    <a:pt x="6448138" y="708482"/>
                    <a:pt x="6447700" y="706288"/>
                    <a:pt x="6446987" y="703655"/>
                  </a:cubicBezTo>
                  <a:cubicBezTo>
                    <a:pt x="6447315" y="703490"/>
                    <a:pt x="6447645" y="703326"/>
                    <a:pt x="6447974" y="703161"/>
                  </a:cubicBezTo>
                  <a:cubicBezTo>
                    <a:pt x="6448083" y="703819"/>
                    <a:pt x="6448248" y="704478"/>
                    <a:pt x="6448248" y="704971"/>
                  </a:cubicBezTo>
                  <a:cubicBezTo>
                    <a:pt x="6448248" y="707988"/>
                    <a:pt x="6448851" y="711170"/>
                    <a:pt x="6451265" y="713912"/>
                  </a:cubicBezTo>
                  <a:cubicBezTo>
                    <a:pt x="6452856" y="715668"/>
                    <a:pt x="6455160" y="717203"/>
                    <a:pt x="6457957" y="718575"/>
                  </a:cubicBezTo>
                  <a:cubicBezTo>
                    <a:pt x="6454501" y="717587"/>
                    <a:pt x="6451374" y="716655"/>
                    <a:pt x="6448961" y="715668"/>
                  </a:cubicBezTo>
                  <a:close/>
                  <a:moveTo>
                    <a:pt x="6450661" y="723018"/>
                  </a:moveTo>
                  <a:cubicBezTo>
                    <a:pt x="6450113" y="722853"/>
                    <a:pt x="6449674" y="722689"/>
                    <a:pt x="6449181" y="722469"/>
                  </a:cubicBezTo>
                  <a:cubicBezTo>
                    <a:pt x="6449181" y="721317"/>
                    <a:pt x="6449181" y="720111"/>
                    <a:pt x="6449071" y="718959"/>
                  </a:cubicBezTo>
                  <a:cubicBezTo>
                    <a:pt x="6449510" y="720275"/>
                    <a:pt x="6449948" y="721701"/>
                    <a:pt x="6450661" y="723018"/>
                  </a:cubicBezTo>
                  <a:close/>
                  <a:moveTo>
                    <a:pt x="6447425" y="782204"/>
                  </a:moveTo>
                  <a:cubicBezTo>
                    <a:pt x="6439801" y="788458"/>
                    <a:pt x="6433932" y="795150"/>
                    <a:pt x="6430641" y="802335"/>
                  </a:cubicBezTo>
                  <a:cubicBezTo>
                    <a:pt x="6429982" y="795753"/>
                    <a:pt x="6429214" y="789171"/>
                    <a:pt x="6427898" y="782588"/>
                  </a:cubicBezTo>
                  <a:cubicBezTo>
                    <a:pt x="6429982" y="779297"/>
                    <a:pt x="6432615" y="773812"/>
                    <a:pt x="6433273" y="772441"/>
                  </a:cubicBezTo>
                  <a:cubicBezTo>
                    <a:pt x="6443969" y="758288"/>
                    <a:pt x="6448358" y="743423"/>
                    <a:pt x="6449126" y="728613"/>
                  </a:cubicBezTo>
                  <a:cubicBezTo>
                    <a:pt x="6449126" y="728613"/>
                    <a:pt x="6449236" y="728668"/>
                    <a:pt x="6449290" y="728723"/>
                  </a:cubicBezTo>
                  <a:cubicBezTo>
                    <a:pt x="6453350" y="732178"/>
                    <a:pt x="6459438" y="734098"/>
                    <a:pt x="6461742" y="737938"/>
                  </a:cubicBezTo>
                  <a:cubicBezTo>
                    <a:pt x="6465198" y="744246"/>
                    <a:pt x="6461687" y="751816"/>
                    <a:pt x="6458615" y="757959"/>
                  </a:cubicBezTo>
                  <a:cubicBezTo>
                    <a:pt x="6456696" y="761909"/>
                    <a:pt x="6452088" y="772002"/>
                    <a:pt x="6447425" y="782204"/>
                  </a:cubicBezTo>
                  <a:close/>
                  <a:moveTo>
                    <a:pt x="6470902" y="766790"/>
                  </a:moveTo>
                  <a:cubicBezTo>
                    <a:pt x="6467830" y="768436"/>
                    <a:pt x="6464869" y="770192"/>
                    <a:pt x="6462016" y="771947"/>
                  </a:cubicBezTo>
                  <a:cubicBezTo>
                    <a:pt x="6468105" y="762731"/>
                    <a:pt x="6473316" y="754558"/>
                    <a:pt x="6475236" y="750993"/>
                  </a:cubicBezTo>
                  <a:cubicBezTo>
                    <a:pt x="6477046" y="747592"/>
                    <a:pt x="6478527" y="744136"/>
                    <a:pt x="6482531" y="741174"/>
                  </a:cubicBezTo>
                  <a:cubicBezTo>
                    <a:pt x="6485987" y="738432"/>
                    <a:pt x="6489388" y="736183"/>
                    <a:pt x="6494599" y="734043"/>
                  </a:cubicBezTo>
                  <a:cubicBezTo>
                    <a:pt x="6495257" y="733769"/>
                    <a:pt x="6495861" y="733495"/>
                    <a:pt x="6496519" y="733220"/>
                  </a:cubicBezTo>
                  <a:cubicBezTo>
                    <a:pt x="6503430" y="738102"/>
                    <a:pt x="6510232" y="743039"/>
                    <a:pt x="6517034" y="747976"/>
                  </a:cubicBezTo>
                  <a:cubicBezTo>
                    <a:pt x="6497286" y="754833"/>
                    <a:pt x="6477266" y="763390"/>
                    <a:pt x="6470957" y="766790"/>
                  </a:cubicBezTo>
                  <a:close/>
                  <a:moveTo>
                    <a:pt x="6540182" y="726035"/>
                  </a:moveTo>
                  <a:cubicBezTo>
                    <a:pt x="6535629" y="723676"/>
                    <a:pt x="6526249" y="719562"/>
                    <a:pt x="6514455" y="714900"/>
                  </a:cubicBezTo>
                  <a:cubicBezTo>
                    <a:pt x="6516924" y="712157"/>
                    <a:pt x="6518350" y="709250"/>
                    <a:pt x="6518131" y="706672"/>
                  </a:cubicBezTo>
                  <a:cubicBezTo>
                    <a:pt x="6514017" y="708591"/>
                    <a:pt x="6508696" y="709634"/>
                    <a:pt x="6503101" y="710511"/>
                  </a:cubicBezTo>
                  <a:cubicBezTo>
                    <a:pt x="6502936" y="710456"/>
                    <a:pt x="6502827" y="710402"/>
                    <a:pt x="6502663" y="710347"/>
                  </a:cubicBezTo>
                  <a:cubicBezTo>
                    <a:pt x="6505789" y="709030"/>
                    <a:pt x="6508586" y="707659"/>
                    <a:pt x="6510781" y="706562"/>
                  </a:cubicBezTo>
                  <a:cubicBezTo>
                    <a:pt x="6514017" y="704807"/>
                    <a:pt x="6517363" y="702448"/>
                    <a:pt x="6519502" y="699980"/>
                  </a:cubicBezTo>
                  <a:lnTo>
                    <a:pt x="6531515" y="699870"/>
                  </a:lnTo>
                  <a:cubicBezTo>
                    <a:pt x="6532228" y="701132"/>
                    <a:pt x="6532887" y="702393"/>
                    <a:pt x="6533599" y="703655"/>
                  </a:cubicBezTo>
                  <a:cubicBezTo>
                    <a:pt x="6536397" y="708591"/>
                    <a:pt x="6543966" y="720165"/>
                    <a:pt x="6552798" y="733111"/>
                  </a:cubicBezTo>
                  <a:cubicBezTo>
                    <a:pt x="6548739" y="730697"/>
                    <a:pt x="6544461" y="728339"/>
                    <a:pt x="6540072" y="726035"/>
                  </a:cubicBezTo>
                  <a:close/>
                  <a:moveTo>
                    <a:pt x="6599314" y="764213"/>
                  </a:moveTo>
                  <a:lnTo>
                    <a:pt x="6599314" y="764213"/>
                  </a:lnTo>
                  <a:cubicBezTo>
                    <a:pt x="6599314" y="764213"/>
                    <a:pt x="6599314" y="764213"/>
                    <a:pt x="6599314" y="764213"/>
                  </a:cubicBezTo>
                  <a:cubicBezTo>
                    <a:pt x="6598874" y="767997"/>
                    <a:pt x="6598546" y="771837"/>
                    <a:pt x="6598271" y="775622"/>
                  </a:cubicBezTo>
                  <a:cubicBezTo>
                    <a:pt x="6593444" y="765419"/>
                    <a:pt x="6584887" y="755985"/>
                    <a:pt x="6573917" y="747318"/>
                  </a:cubicBezTo>
                  <a:cubicBezTo>
                    <a:pt x="6567115" y="732891"/>
                    <a:pt x="6560367" y="718739"/>
                    <a:pt x="6557571" y="713199"/>
                  </a:cubicBezTo>
                  <a:cubicBezTo>
                    <a:pt x="6555431" y="709030"/>
                    <a:pt x="6553127" y="704368"/>
                    <a:pt x="6551866" y="699705"/>
                  </a:cubicBezTo>
                  <a:lnTo>
                    <a:pt x="6575781" y="699541"/>
                  </a:lnTo>
                  <a:cubicBezTo>
                    <a:pt x="6579566" y="711005"/>
                    <a:pt x="6585381" y="722305"/>
                    <a:pt x="6593883" y="733275"/>
                  </a:cubicBezTo>
                  <a:cubicBezTo>
                    <a:pt x="6594815" y="735250"/>
                    <a:pt x="6598655" y="742984"/>
                    <a:pt x="6601727" y="747592"/>
                  </a:cubicBezTo>
                  <a:cubicBezTo>
                    <a:pt x="6600685" y="753132"/>
                    <a:pt x="6599972" y="758617"/>
                    <a:pt x="6599369" y="764213"/>
                  </a:cubicBezTo>
                  <a:close/>
                  <a:moveTo>
                    <a:pt x="6616043" y="188201"/>
                  </a:moveTo>
                  <a:cubicBezTo>
                    <a:pt x="6617305" y="189353"/>
                    <a:pt x="6618676" y="190504"/>
                    <a:pt x="6620157" y="191711"/>
                  </a:cubicBezTo>
                  <a:cubicBezTo>
                    <a:pt x="6619225" y="191437"/>
                    <a:pt x="6618238" y="191108"/>
                    <a:pt x="6617360" y="190834"/>
                  </a:cubicBezTo>
                  <a:cubicBezTo>
                    <a:pt x="6616921" y="189956"/>
                    <a:pt x="6616483" y="189078"/>
                    <a:pt x="6616043" y="188201"/>
                  </a:cubicBezTo>
                  <a:close/>
                  <a:moveTo>
                    <a:pt x="6619334" y="296865"/>
                  </a:moveTo>
                  <a:cubicBezTo>
                    <a:pt x="6621035" y="291215"/>
                    <a:pt x="6622735" y="285620"/>
                    <a:pt x="6624271" y="280573"/>
                  </a:cubicBezTo>
                  <a:cubicBezTo>
                    <a:pt x="6624381" y="283042"/>
                    <a:pt x="6624491" y="285510"/>
                    <a:pt x="6624546" y="288033"/>
                  </a:cubicBezTo>
                  <a:cubicBezTo>
                    <a:pt x="6622626" y="290995"/>
                    <a:pt x="6620870" y="293957"/>
                    <a:pt x="6619334" y="296920"/>
                  </a:cubicBezTo>
                  <a:close/>
                  <a:moveTo>
                    <a:pt x="6630525" y="219248"/>
                  </a:moveTo>
                  <a:cubicBezTo>
                    <a:pt x="6630525" y="219248"/>
                    <a:pt x="6630415" y="218973"/>
                    <a:pt x="6630360" y="218864"/>
                  </a:cubicBezTo>
                  <a:cubicBezTo>
                    <a:pt x="6630525" y="218864"/>
                    <a:pt x="6630634" y="218973"/>
                    <a:pt x="6630799" y="218973"/>
                  </a:cubicBezTo>
                  <a:cubicBezTo>
                    <a:pt x="6630689" y="219083"/>
                    <a:pt x="6630634" y="219138"/>
                    <a:pt x="6630525" y="219248"/>
                  </a:cubicBezTo>
                  <a:close/>
                  <a:moveTo>
                    <a:pt x="6687737" y="96432"/>
                  </a:moveTo>
                  <a:cubicBezTo>
                    <a:pt x="6687901" y="97529"/>
                    <a:pt x="6688011" y="98571"/>
                    <a:pt x="6688175" y="99668"/>
                  </a:cubicBezTo>
                  <a:cubicBezTo>
                    <a:pt x="6687462" y="99339"/>
                    <a:pt x="6686749" y="99010"/>
                    <a:pt x="6686036" y="98681"/>
                  </a:cubicBezTo>
                  <a:cubicBezTo>
                    <a:pt x="6686639" y="97967"/>
                    <a:pt x="6687188" y="97200"/>
                    <a:pt x="6687737" y="96486"/>
                  </a:cubicBezTo>
                  <a:close/>
                  <a:moveTo>
                    <a:pt x="6688943" y="108444"/>
                  </a:moveTo>
                  <a:cubicBezTo>
                    <a:pt x="6688998" y="110309"/>
                    <a:pt x="6688943" y="112174"/>
                    <a:pt x="6688833" y="114039"/>
                  </a:cubicBezTo>
                  <a:cubicBezTo>
                    <a:pt x="6688724" y="114259"/>
                    <a:pt x="6688559" y="114533"/>
                    <a:pt x="6688505" y="114752"/>
                  </a:cubicBezTo>
                  <a:cubicBezTo>
                    <a:pt x="6688505" y="114752"/>
                    <a:pt x="6688505" y="114752"/>
                    <a:pt x="6688505" y="114807"/>
                  </a:cubicBezTo>
                  <a:cubicBezTo>
                    <a:pt x="6687572" y="114039"/>
                    <a:pt x="6686694" y="113217"/>
                    <a:pt x="6685816" y="112449"/>
                  </a:cubicBezTo>
                  <a:cubicBezTo>
                    <a:pt x="6686749" y="111077"/>
                    <a:pt x="6687792" y="109761"/>
                    <a:pt x="6688943" y="108499"/>
                  </a:cubicBezTo>
                  <a:close/>
                  <a:moveTo>
                    <a:pt x="6687846" y="106744"/>
                  </a:moveTo>
                  <a:cubicBezTo>
                    <a:pt x="6686639" y="108225"/>
                    <a:pt x="6685542" y="109706"/>
                    <a:pt x="6684610" y="111242"/>
                  </a:cubicBezTo>
                  <a:cubicBezTo>
                    <a:pt x="6683787" y="110419"/>
                    <a:pt x="6683019" y="109651"/>
                    <a:pt x="6682470" y="108828"/>
                  </a:cubicBezTo>
                  <a:cubicBezTo>
                    <a:pt x="6679564" y="111407"/>
                    <a:pt x="6675505" y="114204"/>
                    <a:pt x="6671774" y="117001"/>
                  </a:cubicBezTo>
                  <a:cubicBezTo>
                    <a:pt x="6673310" y="114972"/>
                    <a:pt x="6674901" y="112887"/>
                    <a:pt x="6676492" y="110858"/>
                  </a:cubicBezTo>
                  <a:cubicBezTo>
                    <a:pt x="6678466" y="108280"/>
                    <a:pt x="6680551" y="105702"/>
                    <a:pt x="6682580" y="103179"/>
                  </a:cubicBezTo>
                  <a:cubicBezTo>
                    <a:pt x="6684336" y="104385"/>
                    <a:pt x="6686146" y="105592"/>
                    <a:pt x="6687901" y="106799"/>
                  </a:cubicBezTo>
                  <a:close/>
                  <a:moveTo>
                    <a:pt x="6680167" y="206796"/>
                  </a:moveTo>
                  <a:cubicBezTo>
                    <a:pt x="6680605" y="207235"/>
                    <a:pt x="6681044" y="207674"/>
                    <a:pt x="6681483" y="208112"/>
                  </a:cubicBezTo>
                  <a:cubicBezTo>
                    <a:pt x="6679234" y="208496"/>
                    <a:pt x="6676876" y="208880"/>
                    <a:pt x="6674352" y="209209"/>
                  </a:cubicBezTo>
                  <a:cubicBezTo>
                    <a:pt x="6674352" y="209100"/>
                    <a:pt x="6674242" y="208990"/>
                    <a:pt x="6674133" y="208880"/>
                  </a:cubicBezTo>
                  <a:cubicBezTo>
                    <a:pt x="6676217" y="208222"/>
                    <a:pt x="6678247" y="207564"/>
                    <a:pt x="6680112" y="206796"/>
                  </a:cubicBezTo>
                  <a:close/>
                  <a:moveTo>
                    <a:pt x="6679124" y="146567"/>
                  </a:moveTo>
                  <a:cubicBezTo>
                    <a:pt x="6679124" y="146567"/>
                    <a:pt x="6679124" y="146567"/>
                    <a:pt x="6679234" y="146567"/>
                  </a:cubicBezTo>
                  <a:cubicBezTo>
                    <a:pt x="6679234" y="146567"/>
                    <a:pt x="6679234" y="146567"/>
                    <a:pt x="6679179" y="146567"/>
                  </a:cubicBezTo>
                  <a:cubicBezTo>
                    <a:pt x="6679179" y="146567"/>
                    <a:pt x="6679179" y="146567"/>
                    <a:pt x="6679179" y="146512"/>
                  </a:cubicBezTo>
                  <a:close/>
                  <a:moveTo>
                    <a:pt x="6665795" y="95554"/>
                  </a:moveTo>
                  <a:cubicBezTo>
                    <a:pt x="6666069" y="94512"/>
                    <a:pt x="6666289" y="93469"/>
                    <a:pt x="6666509" y="92427"/>
                  </a:cubicBezTo>
                  <a:cubicBezTo>
                    <a:pt x="6671006" y="95389"/>
                    <a:pt x="6675450" y="98351"/>
                    <a:pt x="6679892" y="101314"/>
                  </a:cubicBezTo>
                  <a:cubicBezTo>
                    <a:pt x="6677588" y="104330"/>
                    <a:pt x="6675285" y="107347"/>
                    <a:pt x="6673036" y="110364"/>
                  </a:cubicBezTo>
                  <a:cubicBezTo>
                    <a:pt x="6671939" y="111845"/>
                    <a:pt x="6670841" y="113271"/>
                    <a:pt x="6669800" y="114752"/>
                  </a:cubicBezTo>
                  <a:cubicBezTo>
                    <a:pt x="6668099" y="110638"/>
                    <a:pt x="6666014" y="106525"/>
                    <a:pt x="6663382" y="102520"/>
                  </a:cubicBezTo>
                  <a:cubicBezTo>
                    <a:pt x="6664314" y="100216"/>
                    <a:pt x="6665137" y="97913"/>
                    <a:pt x="6665795" y="95554"/>
                  </a:cubicBezTo>
                  <a:close/>
                  <a:moveTo>
                    <a:pt x="6651149" y="127094"/>
                  </a:moveTo>
                  <a:cubicBezTo>
                    <a:pt x="6653454" y="123639"/>
                    <a:pt x="6655044" y="120128"/>
                    <a:pt x="6656964" y="116672"/>
                  </a:cubicBezTo>
                  <a:cubicBezTo>
                    <a:pt x="6658884" y="112778"/>
                    <a:pt x="6660749" y="108883"/>
                    <a:pt x="6662449" y="104934"/>
                  </a:cubicBezTo>
                  <a:cubicBezTo>
                    <a:pt x="6664588" y="109267"/>
                    <a:pt x="6666344" y="113601"/>
                    <a:pt x="6667715" y="117989"/>
                  </a:cubicBezTo>
                  <a:cubicBezTo>
                    <a:pt x="6666947" y="119141"/>
                    <a:pt x="6666124" y="120348"/>
                    <a:pt x="6665466" y="121499"/>
                  </a:cubicBezTo>
                  <a:cubicBezTo>
                    <a:pt x="6665082" y="122103"/>
                    <a:pt x="6664753" y="122761"/>
                    <a:pt x="6664424" y="123364"/>
                  </a:cubicBezTo>
                  <a:cubicBezTo>
                    <a:pt x="6662668" y="125394"/>
                    <a:pt x="6661462" y="127423"/>
                    <a:pt x="6661462" y="129453"/>
                  </a:cubicBezTo>
                  <a:cubicBezTo>
                    <a:pt x="6661462" y="129727"/>
                    <a:pt x="6661517" y="130057"/>
                    <a:pt x="6661517" y="130386"/>
                  </a:cubicBezTo>
                  <a:cubicBezTo>
                    <a:pt x="6661297" y="131208"/>
                    <a:pt x="6661078" y="132031"/>
                    <a:pt x="6660968" y="132909"/>
                  </a:cubicBezTo>
                  <a:cubicBezTo>
                    <a:pt x="6660913" y="133403"/>
                    <a:pt x="6660913" y="133841"/>
                    <a:pt x="6660859" y="134335"/>
                  </a:cubicBezTo>
                  <a:cubicBezTo>
                    <a:pt x="6658554" y="132964"/>
                    <a:pt x="6656635" y="131483"/>
                    <a:pt x="6655428" y="129782"/>
                  </a:cubicBezTo>
                  <a:cubicBezTo>
                    <a:pt x="6654825" y="128740"/>
                    <a:pt x="6654715" y="127643"/>
                    <a:pt x="6654605" y="126381"/>
                  </a:cubicBezTo>
                  <a:cubicBezTo>
                    <a:pt x="6652795" y="128630"/>
                    <a:pt x="6651095" y="130770"/>
                    <a:pt x="6649504" y="132854"/>
                  </a:cubicBezTo>
                  <a:cubicBezTo>
                    <a:pt x="6649120" y="132360"/>
                    <a:pt x="6648681" y="131921"/>
                    <a:pt x="6648297" y="131428"/>
                  </a:cubicBezTo>
                  <a:lnTo>
                    <a:pt x="6651149" y="127094"/>
                  </a:lnTo>
                  <a:close/>
                  <a:moveTo>
                    <a:pt x="6662943" y="135487"/>
                  </a:moveTo>
                  <a:cubicBezTo>
                    <a:pt x="6662943" y="135487"/>
                    <a:pt x="6662504" y="135268"/>
                    <a:pt x="6662285" y="135103"/>
                  </a:cubicBezTo>
                  <a:cubicBezTo>
                    <a:pt x="6662285" y="134884"/>
                    <a:pt x="6662395" y="134664"/>
                    <a:pt x="6662449" y="134445"/>
                  </a:cubicBezTo>
                  <a:cubicBezTo>
                    <a:pt x="6662559" y="134774"/>
                    <a:pt x="6662778" y="135103"/>
                    <a:pt x="6662943" y="135432"/>
                  </a:cubicBezTo>
                  <a:close/>
                  <a:moveTo>
                    <a:pt x="6639466" y="147774"/>
                  </a:moveTo>
                  <a:cubicBezTo>
                    <a:pt x="6640289" y="144263"/>
                    <a:pt x="6642153" y="140808"/>
                    <a:pt x="6644348" y="137407"/>
                  </a:cubicBezTo>
                  <a:lnTo>
                    <a:pt x="6647255" y="133019"/>
                  </a:lnTo>
                  <a:cubicBezTo>
                    <a:pt x="6647584" y="133512"/>
                    <a:pt x="6647968" y="133951"/>
                    <a:pt x="6648297" y="134445"/>
                  </a:cubicBezTo>
                  <a:cubicBezTo>
                    <a:pt x="6644951" y="139162"/>
                    <a:pt x="6642757" y="143715"/>
                    <a:pt x="6643525" y="149200"/>
                  </a:cubicBezTo>
                  <a:cubicBezTo>
                    <a:pt x="6643799" y="151010"/>
                    <a:pt x="6644403" y="152930"/>
                    <a:pt x="6645335" y="154905"/>
                  </a:cubicBezTo>
                  <a:cubicBezTo>
                    <a:pt x="6643086" y="153259"/>
                    <a:pt x="6640947" y="151669"/>
                    <a:pt x="6639027" y="150023"/>
                  </a:cubicBezTo>
                  <a:cubicBezTo>
                    <a:pt x="6639137" y="149255"/>
                    <a:pt x="6639246" y="148542"/>
                    <a:pt x="6639466" y="147774"/>
                  </a:cubicBezTo>
                  <a:close/>
                  <a:moveTo>
                    <a:pt x="6646597" y="259784"/>
                  </a:moveTo>
                  <a:cubicBezTo>
                    <a:pt x="6646432" y="259290"/>
                    <a:pt x="6646267" y="258851"/>
                    <a:pt x="6646103" y="258413"/>
                  </a:cubicBezTo>
                  <a:cubicBezTo>
                    <a:pt x="6644128" y="252653"/>
                    <a:pt x="6641880" y="246948"/>
                    <a:pt x="6639630" y="241189"/>
                  </a:cubicBezTo>
                  <a:cubicBezTo>
                    <a:pt x="6641440" y="239104"/>
                    <a:pt x="6643580" y="237130"/>
                    <a:pt x="6646158" y="235319"/>
                  </a:cubicBezTo>
                  <a:cubicBezTo>
                    <a:pt x="6650711" y="232248"/>
                    <a:pt x="6656525" y="230437"/>
                    <a:pt x="6662559" y="228518"/>
                  </a:cubicBezTo>
                  <a:cubicBezTo>
                    <a:pt x="6666289" y="230931"/>
                    <a:pt x="6669909" y="233345"/>
                    <a:pt x="6673474" y="235813"/>
                  </a:cubicBezTo>
                  <a:cubicBezTo>
                    <a:pt x="6662998" y="243547"/>
                    <a:pt x="6654222" y="251556"/>
                    <a:pt x="6646597" y="259839"/>
                  </a:cubicBezTo>
                  <a:close/>
                  <a:moveTo>
                    <a:pt x="6684500" y="228079"/>
                  </a:moveTo>
                  <a:cubicBezTo>
                    <a:pt x="6682910" y="229121"/>
                    <a:pt x="6681428" y="230163"/>
                    <a:pt x="6679947" y="231206"/>
                  </a:cubicBezTo>
                  <a:cubicBezTo>
                    <a:pt x="6679454" y="231041"/>
                    <a:pt x="6679015" y="230876"/>
                    <a:pt x="6678521" y="230767"/>
                  </a:cubicBezTo>
                  <a:cubicBezTo>
                    <a:pt x="6678521" y="231041"/>
                    <a:pt x="6678686" y="231370"/>
                    <a:pt x="6678741" y="231644"/>
                  </a:cubicBezTo>
                  <a:cubicBezTo>
                    <a:pt x="6675285" y="229889"/>
                    <a:pt x="6671774" y="228189"/>
                    <a:pt x="6668264" y="226543"/>
                  </a:cubicBezTo>
                  <a:cubicBezTo>
                    <a:pt x="6669800" y="225994"/>
                    <a:pt x="6671281" y="225391"/>
                    <a:pt x="6672762" y="224733"/>
                  </a:cubicBezTo>
                  <a:cubicBezTo>
                    <a:pt x="6673914" y="224239"/>
                    <a:pt x="6675230" y="223691"/>
                    <a:pt x="6676601" y="223087"/>
                  </a:cubicBezTo>
                  <a:cubicBezTo>
                    <a:pt x="6678960" y="224843"/>
                    <a:pt x="6681757" y="226543"/>
                    <a:pt x="6684610" y="227969"/>
                  </a:cubicBezTo>
                  <a:cubicBezTo>
                    <a:pt x="6684610" y="227969"/>
                    <a:pt x="6684555" y="227969"/>
                    <a:pt x="6684500" y="228024"/>
                  </a:cubicBezTo>
                  <a:close/>
                  <a:moveTo>
                    <a:pt x="6686639" y="214201"/>
                  </a:moveTo>
                  <a:cubicBezTo>
                    <a:pt x="6684939" y="213817"/>
                    <a:pt x="6683238" y="213378"/>
                    <a:pt x="6681593" y="212940"/>
                  </a:cubicBezTo>
                  <a:cubicBezTo>
                    <a:pt x="6682470" y="212172"/>
                    <a:pt x="6683348" y="211403"/>
                    <a:pt x="6684171" y="210636"/>
                  </a:cubicBezTo>
                  <a:cubicBezTo>
                    <a:pt x="6684555" y="210965"/>
                    <a:pt x="6684994" y="211349"/>
                    <a:pt x="6685378" y="211678"/>
                  </a:cubicBezTo>
                  <a:cubicBezTo>
                    <a:pt x="6686201" y="212336"/>
                    <a:pt x="6687133" y="212940"/>
                    <a:pt x="6688011" y="213543"/>
                  </a:cubicBezTo>
                  <a:cubicBezTo>
                    <a:pt x="6687572" y="213762"/>
                    <a:pt x="6687133" y="214036"/>
                    <a:pt x="6686639" y="214256"/>
                  </a:cubicBezTo>
                  <a:close/>
                  <a:moveTo>
                    <a:pt x="6689108" y="214750"/>
                  </a:moveTo>
                  <a:cubicBezTo>
                    <a:pt x="6689108" y="214750"/>
                    <a:pt x="6689218" y="214475"/>
                    <a:pt x="6689272" y="214366"/>
                  </a:cubicBezTo>
                  <a:cubicBezTo>
                    <a:pt x="6689711" y="214640"/>
                    <a:pt x="6690150" y="214859"/>
                    <a:pt x="6690589" y="215079"/>
                  </a:cubicBezTo>
                  <a:cubicBezTo>
                    <a:pt x="6690095" y="214969"/>
                    <a:pt x="6689601" y="214859"/>
                    <a:pt x="6689108" y="214750"/>
                  </a:cubicBezTo>
                  <a:close/>
                  <a:moveTo>
                    <a:pt x="6711762" y="96925"/>
                  </a:moveTo>
                  <a:cubicBezTo>
                    <a:pt x="6711433" y="98626"/>
                    <a:pt x="6711268" y="100326"/>
                    <a:pt x="6711159" y="102027"/>
                  </a:cubicBezTo>
                  <a:cubicBezTo>
                    <a:pt x="6707648" y="103288"/>
                    <a:pt x="6704138" y="104550"/>
                    <a:pt x="6700956" y="105866"/>
                  </a:cubicBezTo>
                  <a:cubicBezTo>
                    <a:pt x="6698817" y="104824"/>
                    <a:pt x="6696733" y="103727"/>
                    <a:pt x="6694538" y="102685"/>
                  </a:cubicBezTo>
                  <a:cubicBezTo>
                    <a:pt x="6695197" y="102081"/>
                    <a:pt x="6695800" y="101478"/>
                    <a:pt x="6696458" y="100930"/>
                  </a:cubicBezTo>
                  <a:cubicBezTo>
                    <a:pt x="6701943" y="96048"/>
                    <a:pt x="6708197" y="91221"/>
                    <a:pt x="6714230" y="86394"/>
                  </a:cubicBezTo>
                  <a:cubicBezTo>
                    <a:pt x="6713243" y="89904"/>
                    <a:pt x="6712421" y="93415"/>
                    <a:pt x="6711762" y="96925"/>
                  </a:cubicBezTo>
                  <a:close/>
                  <a:moveTo>
                    <a:pt x="6715327" y="184690"/>
                  </a:moveTo>
                  <a:cubicBezTo>
                    <a:pt x="6715327" y="184690"/>
                    <a:pt x="6715327" y="184690"/>
                    <a:pt x="6715218" y="184690"/>
                  </a:cubicBezTo>
                  <a:cubicBezTo>
                    <a:pt x="6715218" y="184690"/>
                    <a:pt x="6715273" y="184690"/>
                    <a:pt x="6715327" y="184690"/>
                  </a:cubicBezTo>
                  <a:cubicBezTo>
                    <a:pt x="6715327" y="184690"/>
                    <a:pt x="6715327" y="184690"/>
                    <a:pt x="6715327" y="184690"/>
                  </a:cubicBezTo>
                  <a:close/>
                  <a:moveTo>
                    <a:pt x="6842367" y="132470"/>
                  </a:moveTo>
                  <a:cubicBezTo>
                    <a:pt x="6840337" y="136365"/>
                    <a:pt x="6838308" y="140314"/>
                    <a:pt x="6837156" y="144318"/>
                  </a:cubicBezTo>
                  <a:cubicBezTo>
                    <a:pt x="6837101" y="144593"/>
                    <a:pt x="6837046" y="144867"/>
                    <a:pt x="6836992" y="145141"/>
                  </a:cubicBezTo>
                  <a:cubicBezTo>
                    <a:pt x="6836882" y="145031"/>
                    <a:pt x="6836717" y="144922"/>
                    <a:pt x="6836608" y="144812"/>
                  </a:cubicBezTo>
                  <a:cubicBezTo>
                    <a:pt x="6826241" y="149804"/>
                    <a:pt x="6827612" y="157702"/>
                    <a:pt x="6831726" y="163791"/>
                  </a:cubicBezTo>
                  <a:cubicBezTo>
                    <a:pt x="6823882" y="165108"/>
                    <a:pt x="6816147" y="166698"/>
                    <a:pt x="6808577" y="168563"/>
                  </a:cubicBezTo>
                  <a:cubicBezTo>
                    <a:pt x="6819603" y="156496"/>
                    <a:pt x="6830903" y="144428"/>
                    <a:pt x="6842422" y="132415"/>
                  </a:cubicBezTo>
                  <a:close/>
                  <a:moveTo>
                    <a:pt x="6819768" y="223087"/>
                  </a:moveTo>
                  <a:cubicBezTo>
                    <a:pt x="6821139" y="224843"/>
                    <a:pt x="6822455" y="226598"/>
                    <a:pt x="6823772" y="228298"/>
                  </a:cubicBezTo>
                  <a:cubicBezTo>
                    <a:pt x="6821632" y="229670"/>
                    <a:pt x="6819439" y="231096"/>
                    <a:pt x="6817354" y="232467"/>
                  </a:cubicBezTo>
                  <a:cubicBezTo>
                    <a:pt x="6817135" y="231644"/>
                    <a:pt x="6816860" y="230767"/>
                    <a:pt x="6816641" y="229944"/>
                  </a:cubicBezTo>
                  <a:cubicBezTo>
                    <a:pt x="6817683" y="227640"/>
                    <a:pt x="6818726" y="225391"/>
                    <a:pt x="6819768" y="223087"/>
                  </a:cubicBezTo>
                  <a:close/>
                  <a:moveTo>
                    <a:pt x="6816586" y="178985"/>
                  </a:moveTo>
                  <a:cubicBezTo>
                    <a:pt x="6817738" y="178492"/>
                    <a:pt x="6818890" y="177998"/>
                    <a:pt x="6820042" y="177559"/>
                  </a:cubicBezTo>
                  <a:cubicBezTo>
                    <a:pt x="6820261" y="179534"/>
                    <a:pt x="6820919" y="181509"/>
                    <a:pt x="6821907" y="183374"/>
                  </a:cubicBezTo>
                  <a:cubicBezTo>
                    <a:pt x="6820152" y="181893"/>
                    <a:pt x="6818396" y="180466"/>
                    <a:pt x="6816586" y="178985"/>
                  </a:cubicBezTo>
                  <a:close/>
                  <a:moveTo>
                    <a:pt x="6813404" y="215408"/>
                  </a:moveTo>
                  <a:cubicBezTo>
                    <a:pt x="6813624" y="215682"/>
                    <a:pt x="6813899" y="215956"/>
                    <a:pt x="6814118" y="216285"/>
                  </a:cubicBezTo>
                  <a:cubicBezTo>
                    <a:pt x="6813844" y="216669"/>
                    <a:pt x="6813514" y="217054"/>
                    <a:pt x="6813186" y="217492"/>
                  </a:cubicBezTo>
                  <a:cubicBezTo>
                    <a:pt x="6813076" y="216999"/>
                    <a:pt x="6812911" y="216450"/>
                    <a:pt x="6812801" y="215956"/>
                  </a:cubicBezTo>
                  <a:cubicBezTo>
                    <a:pt x="6813021" y="215792"/>
                    <a:pt x="6813186" y="215627"/>
                    <a:pt x="6813404" y="215463"/>
                  </a:cubicBezTo>
                  <a:close/>
                  <a:moveTo>
                    <a:pt x="6812691" y="215572"/>
                  </a:moveTo>
                  <a:cubicBezTo>
                    <a:pt x="6812582" y="215079"/>
                    <a:pt x="6812417" y="214585"/>
                    <a:pt x="6812308" y="214091"/>
                  </a:cubicBezTo>
                  <a:cubicBezTo>
                    <a:pt x="6812637" y="214475"/>
                    <a:pt x="6812911" y="214859"/>
                    <a:pt x="6813240" y="215188"/>
                  </a:cubicBezTo>
                  <a:cubicBezTo>
                    <a:pt x="6813076" y="215298"/>
                    <a:pt x="6812856" y="215463"/>
                    <a:pt x="6812691" y="215572"/>
                  </a:cubicBezTo>
                  <a:close/>
                  <a:moveTo>
                    <a:pt x="6789763" y="299772"/>
                  </a:moveTo>
                  <a:cubicBezTo>
                    <a:pt x="6790641" y="294725"/>
                    <a:pt x="6791628" y="289679"/>
                    <a:pt x="6793384" y="284687"/>
                  </a:cubicBezTo>
                  <a:cubicBezTo>
                    <a:pt x="6798101" y="293573"/>
                    <a:pt x="6804025" y="302295"/>
                    <a:pt x="6811485" y="310797"/>
                  </a:cubicBezTo>
                  <a:cubicBezTo>
                    <a:pt x="6809181" y="315460"/>
                    <a:pt x="6806987" y="320397"/>
                    <a:pt x="6804903" y="325388"/>
                  </a:cubicBezTo>
                  <a:cubicBezTo>
                    <a:pt x="6804683" y="325443"/>
                    <a:pt x="6804463" y="325553"/>
                    <a:pt x="6804244" y="325608"/>
                  </a:cubicBezTo>
                  <a:cubicBezTo>
                    <a:pt x="6802215" y="323084"/>
                    <a:pt x="6800185" y="320616"/>
                    <a:pt x="6797936" y="318148"/>
                  </a:cubicBezTo>
                  <a:cubicBezTo>
                    <a:pt x="6794864" y="314637"/>
                    <a:pt x="6791573" y="311126"/>
                    <a:pt x="6788117" y="307616"/>
                  </a:cubicBezTo>
                  <a:cubicBezTo>
                    <a:pt x="6788721" y="304983"/>
                    <a:pt x="6789215" y="302405"/>
                    <a:pt x="6789708" y="299772"/>
                  </a:cubicBezTo>
                  <a:close/>
                  <a:moveTo>
                    <a:pt x="6789763" y="371190"/>
                  </a:moveTo>
                  <a:cubicBezTo>
                    <a:pt x="6789983" y="371849"/>
                    <a:pt x="6790257" y="372562"/>
                    <a:pt x="6790476" y="373220"/>
                  </a:cubicBezTo>
                  <a:cubicBezTo>
                    <a:pt x="6790257" y="375304"/>
                    <a:pt x="6790092" y="377389"/>
                    <a:pt x="6789928" y="379473"/>
                  </a:cubicBezTo>
                  <a:cubicBezTo>
                    <a:pt x="6786527" y="380900"/>
                    <a:pt x="6782029" y="382326"/>
                    <a:pt x="6777202" y="383752"/>
                  </a:cubicBezTo>
                  <a:cubicBezTo>
                    <a:pt x="6781097" y="381667"/>
                    <a:pt x="6784388" y="379473"/>
                    <a:pt x="6786582" y="376950"/>
                  </a:cubicBezTo>
                  <a:cubicBezTo>
                    <a:pt x="6788117" y="375140"/>
                    <a:pt x="6789105" y="373165"/>
                    <a:pt x="6789763" y="371190"/>
                  </a:cubicBezTo>
                  <a:close/>
                  <a:moveTo>
                    <a:pt x="6789653" y="384136"/>
                  </a:moveTo>
                  <a:cubicBezTo>
                    <a:pt x="6789653" y="385781"/>
                    <a:pt x="6789544" y="387427"/>
                    <a:pt x="6789544" y="389073"/>
                  </a:cubicBezTo>
                  <a:cubicBezTo>
                    <a:pt x="6788885" y="389347"/>
                    <a:pt x="6788227" y="389566"/>
                    <a:pt x="6787569" y="389841"/>
                  </a:cubicBezTo>
                  <a:cubicBezTo>
                    <a:pt x="6788502" y="387975"/>
                    <a:pt x="6789105" y="386056"/>
                    <a:pt x="6789653" y="384191"/>
                  </a:cubicBezTo>
                  <a:close/>
                  <a:moveTo>
                    <a:pt x="6767109" y="274923"/>
                  </a:moveTo>
                  <a:cubicBezTo>
                    <a:pt x="6767164" y="273662"/>
                    <a:pt x="6767383" y="272455"/>
                    <a:pt x="6767767" y="271193"/>
                  </a:cubicBezTo>
                  <a:cubicBezTo>
                    <a:pt x="6769138" y="267518"/>
                    <a:pt x="6773143" y="264885"/>
                    <a:pt x="6777092" y="261978"/>
                  </a:cubicBezTo>
                  <a:cubicBezTo>
                    <a:pt x="6777092" y="262143"/>
                    <a:pt x="6776983" y="262307"/>
                    <a:pt x="6776928" y="262472"/>
                  </a:cubicBezTo>
                  <a:cubicBezTo>
                    <a:pt x="6776160" y="264940"/>
                    <a:pt x="6775282" y="267409"/>
                    <a:pt x="6774404" y="269877"/>
                  </a:cubicBezTo>
                  <a:lnTo>
                    <a:pt x="6773307" y="270700"/>
                  </a:lnTo>
                  <a:cubicBezTo>
                    <a:pt x="6771388" y="272126"/>
                    <a:pt x="6769358" y="273552"/>
                    <a:pt x="6767164" y="274923"/>
                  </a:cubicBezTo>
                  <a:close/>
                  <a:moveTo>
                    <a:pt x="6773197" y="273113"/>
                  </a:moveTo>
                  <a:cubicBezTo>
                    <a:pt x="6772814" y="274101"/>
                    <a:pt x="6772375" y="275143"/>
                    <a:pt x="6771936" y="276130"/>
                  </a:cubicBezTo>
                  <a:cubicBezTo>
                    <a:pt x="6770674" y="278050"/>
                    <a:pt x="6769358" y="279970"/>
                    <a:pt x="6768096" y="281945"/>
                  </a:cubicBezTo>
                  <a:cubicBezTo>
                    <a:pt x="6767547" y="280135"/>
                    <a:pt x="6767274" y="278434"/>
                    <a:pt x="6767164" y="276679"/>
                  </a:cubicBezTo>
                  <a:cubicBezTo>
                    <a:pt x="6769303" y="275527"/>
                    <a:pt x="6771278" y="274375"/>
                    <a:pt x="6773197" y="273168"/>
                  </a:cubicBezTo>
                  <a:close/>
                  <a:moveTo>
                    <a:pt x="6776983" y="223636"/>
                  </a:moveTo>
                  <a:cubicBezTo>
                    <a:pt x="6776818" y="222100"/>
                    <a:pt x="6776928" y="220015"/>
                    <a:pt x="6776653" y="217986"/>
                  </a:cubicBezTo>
                  <a:cubicBezTo>
                    <a:pt x="6777366" y="217383"/>
                    <a:pt x="6778079" y="216724"/>
                    <a:pt x="6778793" y="216121"/>
                  </a:cubicBezTo>
                  <a:cubicBezTo>
                    <a:pt x="6778244" y="222429"/>
                    <a:pt x="6778079" y="227640"/>
                    <a:pt x="6778299" y="230767"/>
                  </a:cubicBezTo>
                  <a:cubicBezTo>
                    <a:pt x="6778354" y="231644"/>
                    <a:pt x="6778463" y="232522"/>
                    <a:pt x="6778518" y="233455"/>
                  </a:cubicBezTo>
                  <a:cubicBezTo>
                    <a:pt x="6777476" y="234387"/>
                    <a:pt x="6776434" y="235319"/>
                    <a:pt x="6775447" y="236252"/>
                  </a:cubicBezTo>
                  <a:cubicBezTo>
                    <a:pt x="6777860" y="232248"/>
                    <a:pt x="6777860" y="227859"/>
                    <a:pt x="6776928" y="223636"/>
                  </a:cubicBezTo>
                  <a:close/>
                  <a:moveTo>
                    <a:pt x="6777311" y="237678"/>
                  </a:moveTo>
                  <a:cubicBezTo>
                    <a:pt x="6777860" y="237239"/>
                    <a:pt x="6778354" y="236800"/>
                    <a:pt x="6778902" y="236307"/>
                  </a:cubicBezTo>
                  <a:cubicBezTo>
                    <a:pt x="6779012" y="237184"/>
                    <a:pt x="6779121" y="238062"/>
                    <a:pt x="6779231" y="238940"/>
                  </a:cubicBezTo>
                  <a:cubicBezTo>
                    <a:pt x="6777366" y="239872"/>
                    <a:pt x="6775062" y="240805"/>
                    <a:pt x="6772594" y="241737"/>
                  </a:cubicBezTo>
                  <a:cubicBezTo>
                    <a:pt x="6774185" y="240366"/>
                    <a:pt x="6775720" y="239049"/>
                    <a:pt x="6777311" y="237678"/>
                  </a:cubicBezTo>
                  <a:close/>
                  <a:moveTo>
                    <a:pt x="6779889" y="243547"/>
                  </a:moveTo>
                  <a:cubicBezTo>
                    <a:pt x="6780164" y="245193"/>
                    <a:pt x="6780438" y="246839"/>
                    <a:pt x="6780767" y="248484"/>
                  </a:cubicBezTo>
                  <a:cubicBezTo>
                    <a:pt x="6780164" y="248759"/>
                    <a:pt x="6779561" y="249033"/>
                    <a:pt x="6778957" y="249307"/>
                  </a:cubicBezTo>
                  <a:cubicBezTo>
                    <a:pt x="6779506" y="247442"/>
                    <a:pt x="6779780" y="245467"/>
                    <a:pt x="6779944" y="243547"/>
                  </a:cubicBezTo>
                  <a:close/>
                  <a:moveTo>
                    <a:pt x="6782139" y="357916"/>
                  </a:moveTo>
                  <a:cubicBezTo>
                    <a:pt x="6782139" y="357916"/>
                    <a:pt x="6782468" y="357422"/>
                    <a:pt x="6782632" y="357148"/>
                  </a:cubicBezTo>
                  <a:cubicBezTo>
                    <a:pt x="6782797" y="357258"/>
                    <a:pt x="6782961" y="357313"/>
                    <a:pt x="6783126" y="357422"/>
                  </a:cubicBezTo>
                  <a:cubicBezTo>
                    <a:pt x="6782797" y="357587"/>
                    <a:pt x="6782468" y="357752"/>
                    <a:pt x="6782139" y="357916"/>
                  </a:cubicBezTo>
                  <a:close/>
                  <a:moveTo>
                    <a:pt x="6785375" y="302021"/>
                  </a:moveTo>
                  <a:cubicBezTo>
                    <a:pt x="6785211" y="302789"/>
                    <a:pt x="6785101" y="303557"/>
                    <a:pt x="6784936" y="304379"/>
                  </a:cubicBezTo>
                  <a:cubicBezTo>
                    <a:pt x="6784826" y="304270"/>
                    <a:pt x="6784716" y="304160"/>
                    <a:pt x="6784607" y="304050"/>
                  </a:cubicBezTo>
                  <a:cubicBezTo>
                    <a:pt x="6784826" y="303392"/>
                    <a:pt x="6785101" y="302734"/>
                    <a:pt x="6785320" y="302021"/>
                  </a:cubicBezTo>
                  <a:close/>
                  <a:moveTo>
                    <a:pt x="6782961" y="258138"/>
                  </a:moveTo>
                  <a:cubicBezTo>
                    <a:pt x="6783016" y="258467"/>
                    <a:pt x="6783126" y="258797"/>
                    <a:pt x="6783235" y="259126"/>
                  </a:cubicBezTo>
                  <a:cubicBezTo>
                    <a:pt x="6782468" y="260278"/>
                    <a:pt x="6781645" y="261430"/>
                    <a:pt x="6780877" y="262581"/>
                  </a:cubicBezTo>
                  <a:cubicBezTo>
                    <a:pt x="6781370" y="261210"/>
                    <a:pt x="6781809" y="259894"/>
                    <a:pt x="6782248" y="258522"/>
                  </a:cubicBezTo>
                  <a:cubicBezTo>
                    <a:pt x="6782468" y="258413"/>
                    <a:pt x="6782742" y="258248"/>
                    <a:pt x="6782961" y="258138"/>
                  </a:cubicBezTo>
                  <a:close/>
                  <a:moveTo>
                    <a:pt x="6779231" y="212281"/>
                  </a:moveTo>
                  <a:cubicBezTo>
                    <a:pt x="6778189" y="213214"/>
                    <a:pt x="6777092" y="214201"/>
                    <a:pt x="6775995" y="215134"/>
                  </a:cubicBezTo>
                  <a:cubicBezTo>
                    <a:pt x="6775502" y="213982"/>
                    <a:pt x="6774788" y="212940"/>
                    <a:pt x="6773636" y="212172"/>
                  </a:cubicBezTo>
                  <a:cubicBezTo>
                    <a:pt x="6772539" y="214256"/>
                    <a:pt x="6770235" y="216066"/>
                    <a:pt x="6767274" y="217766"/>
                  </a:cubicBezTo>
                  <a:cubicBezTo>
                    <a:pt x="6767822" y="216505"/>
                    <a:pt x="6768261" y="215134"/>
                    <a:pt x="6768645" y="213817"/>
                  </a:cubicBezTo>
                  <a:cubicBezTo>
                    <a:pt x="6772704" y="209045"/>
                    <a:pt x="6776818" y="204273"/>
                    <a:pt x="6780932" y="199555"/>
                  </a:cubicBezTo>
                  <a:cubicBezTo>
                    <a:pt x="6780219" y="203998"/>
                    <a:pt x="6779670" y="208332"/>
                    <a:pt x="6779231" y="212281"/>
                  </a:cubicBezTo>
                  <a:close/>
                  <a:moveTo>
                    <a:pt x="6762227" y="176682"/>
                  </a:moveTo>
                  <a:cubicBezTo>
                    <a:pt x="6763214" y="172842"/>
                    <a:pt x="6763433" y="168947"/>
                    <a:pt x="6763488" y="165108"/>
                  </a:cubicBezTo>
                  <a:cubicBezTo>
                    <a:pt x="6767054" y="168234"/>
                    <a:pt x="6770510" y="171416"/>
                    <a:pt x="6773911" y="174597"/>
                  </a:cubicBezTo>
                  <a:cubicBezTo>
                    <a:pt x="6770071" y="177779"/>
                    <a:pt x="6766286" y="180960"/>
                    <a:pt x="6762501" y="184142"/>
                  </a:cubicBezTo>
                  <a:cubicBezTo>
                    <a:pt x="6762501" y="184142"/>
                    <a:pt x="6762501" y="184142"/>
                    <a:pt x="6762501" y="184142"/>
                  </a:cubicBezTo>
                  <a:cubicBezTo>
                    <a:pt x="6762227" y="182441"/>
                    <a:pt x="6761898" y="180741"/>
                    <a:pt x="6761459" y="179095"/>
                  </a:cubicBezTo>
                  <a:cubicBezTo>
                    <a:pt x="6761733" y="178327"/>
                    <a:pt x="6762007" y="177504"/>
                    <a:pt x="6762227" y="176682"/>
                  </a:cubicBezTo>
                  <a:close/>
                  <a:moveTo>
                    <a:pt x="6759539" y="161652"/>
                  </a:moveTo>
                  <a:cubicBezTo>
                    <a:pt x="6759649" y="166644"/>
                    <a:pt x="6759814" y="171635"/>
                    <a:pt x="6759155" y="176572"/>
                  </a:cubicBezTo>
                  <a:cubicBezTo>
                    <a:pt x="6758881" y="178547"/>
                    <a:pt x="6758387" y="180466"/>
                    <a:pt x="6757784" y="182386"/>
                  </a:cubicBezTo>
                  <a:cubicBezTo>
                    <a:pt x="6756358" y="183374"/>
                    <a:pt x="6754767" y="184251"/>
                    <a:pt x="6753176" y="185129"/>
                  </a:cubicBezTo>
                  <a:cubicBezTo>
                    <a:pt x="6758003" y="179205"/>
                    <a:pt x="6756632" y="169715"/>
                    <a:pt x="6752737" y="163791"/>
                  </a:cubicBezTo>
                  <a:cubicBezTo>
                    <a:pt x="6750488" y="165821"/>
                    <a:pt x="6747087" y="167466"/>
                    <a:pt x="6743303" y="169002"/>
                  </a:cubicBezTo>
                  <a:cubicBezTo>
                    <a:pt x="6744783" y="167741"/>
                    <a:pt x="6746045" y="166424"/>
                    <a:pt x="6747087" y="165053"/>
                  </a:cubicBezTo>
                  <a:cubicBezTo>
                    <a:pt x="6749501" y="161707"/>
                    <a:pt x="6750598" y="158196"/>
                    <a:pt x="6751311" y="154740"/>
                  </a:cubicBezTo>
                  <a:cubicBezTo>
                    <a:pt x="6751311" y="154740"/>
                    <a:pt x="6751311" y="154685"/>
                    <a:pt x="6751311" y="154631"/>
                  </a:cubicBezTo>
                  <a:cubicBezTo>
                    <a:pt x="6754054" y="156934"/>
                    <a:pt x="6756796" y="159238"/>
                    <a:pt x="6759484" y="161542"/>
                  </a:cubicBezTo>
                  <a:close/>
                  <a:moveTo>
                    <a:pt x="6750708" y="133183"/>
                  </a:moveTo>
                  <a:cubicBezTo>
                    <a:pt x="6749446" y="132415"/>
                    <a:pt x="6748130" y="131647"/>
                    <a:pt x="6746923" y="130879"/>
                  </a:cubicBezTo>
                  <a:cubicBezTo>
                    <a:pt x="6749117" y="128630"/>
                    <a:pt x="6751366" y="126381"/>
                    <a:pt x="6753670" y="124132"/>
                  </a:cubicBezTo>
                  <a:cubicBezTo>
                    <a:pt x="6752463" y="127094"/>
                    <a:pt x="6751476" y="130166"/>
                    <a:pt x="6750708" y="133128"/>
                  </a:cubicBezTo>
                  <a:close/>
                  <a:moveTo>
                    <a:pt x="6747362" y="123035"/>
                  </a:moveTo>
                  <a:cubicBezTo>
                    <a:pt x="6747636" y="121280"/>
                    <a:pt x="6747855" y="119580"/>
                    <a:pt x="6748130" y="117879"/>
                  </a:cubicBezTo>
                  <a:cubicBezTo>
                    <a:pt x="6749172" y="117001"/>
                    <a:pt x="6750159" y="116069"/>
                    <a:pt x="6751201" y="115191"/>
                  </a:cubicBezTo>
                  <a:cubicBezTo>
                    <a:pt x="6754712" y="112065"/>
                    <a:pt x="6758387" y="108938"/>
                    <a:pt x="6762337" y="105921"/>
                  </a:cubicBezTo>
                  <a:cubicBezTo>
                    <a:pt x="6766670" y="102411"/>
                    <a:pt x="6771497" y="99010"/>
                    <a:pt x="6776598" y="95664"/>
                  </a:cubicBezTo>
                  <a:cubicBezTo>
                    <a:pt x="6773252" y="98297"/>
                    <a:pt x="6770235" y="100984"/>
                    <a:pt x="6767493" y="103727"/>
                  </a:cubicBezTo>
                  <a:cubicBezTo>
                    <a:pt x="6764366" y="106963"/>
                    <a:pt x="6761678" y="110255"/>
                    <a:pt x="6759429" y="113601"/>
                  </a:cubicBezTo>
                  <a:cubicBezTo>
                    <a:pt x="6758442" y="115082"/>
                    <a:pt x="6757564" y="116563"/>
                    <a:pt x="6756742" y="117989"/>
                  </a:cubicBezTo>
                  <a:cubicBezTo>
                    <a:pt x="6753121" y="120896"/>
                    <a:pt x="6749830" y="123858"/>
                    <a:pt x="6746759" y="126875"/>
                  </a:cubicBezTo>
                  <a:cubicBezTo>
                    <a:pt x="6746978" y="125613"/>
                    <a:pt x="6747197" y="124352"/>
                    <a:pt x="6747417" y="123090"/>
                  </a:cubicBezTo>
                  <a:close/>
                  <a:moveTo>
                    <a:pt x="6748514" y="152272"/>
                  </a:moveTo>
                  <a:lnTo>
                    <a:pt x="6748294" y="154740"/>
                  </a:lnTo>
                  <a:cubicBezTo>
                    <a:pt x="6747910" y="159897"/>
                    <a:pt x="6746155" y="165108"/>
                    <a:pt x="6741273" y="169825"/>
                  </a:cubicBezTo>
                  <a:cubicBezTo>
                    <a:pt x="6741109" y="169880"/>
                    <a:pt x="6740944" y="169935"/>
                    <a:pt x="6740779" y="169990"/>
                  </a:cubicBezTo>
                  <a:cubicBezTo>
                    <a:pt x="6741986" y="168838"/>
                    <a:pt x="6742973" y="167686"/>
                    <a:pt x="6743686" y="166424"/>
                  </a:cubicBezTo>
                  <a:cubicBezTo>
                    <a:pt x="6745826" y="161597"/>
                    <a:pt x="6743522" y="154685"/>
                    <a:pt x="6739079" y="149968"/>
                  </a:cubicBezTo>
                  <a:cubicBezTo>
                    <a:pt x="6739792" y="148707"/>
                    <a:pt x="6740560" y="147445"/>
                    <a:pt x="6741163" y="146183"/>
                  </a:cubicBezTo>
                  <a:cubicBezTo>
                    <a:pt x="6743632" y="148213"/>
                    <a:pt x="6746155" y="150188"/>
                    <a:pt x="6748568" y="152217"/>
                  </a:cubicBezTo>
                  <a:close/>
                  <a:moveTo>
                    <a:pt x="6738421" y="125943"/>
                  </a:moveTo>
                  <a:cubicBezTo>
                    <a:pt x="6739024" y="125504"/>
                    <a:pt x="6739573" y="125065"/>
                    <a:pt x="6740176" y="124626"/>
                  </a:cubicBezTo>
                  <a:cubicBezTo>
                    <a:pt x="6741382" y="123639"/>
                    <a:pt x="6742480" y="122706"/>
                    <a:pt x="6743632" y="121719"/>
                  </a:cubicBezTo>
                  <a:cubicBezTo>
                    <a:pt x="6743577" y="122158"/>
                    <a:pt x="6743522" y="122597"/>
                    <a:pt x="6743412" y="122980"/>
                  </a:cubicBezTo>
                  <a:cubicBezTo>
                    <a:pt x="6743193" y="124791"/>
                    <a:pt x="6742918" y="126601"/>
                    <a:pt x="6742645" y="128356"/>
                  </a:cubicBezTo>
                  <a:cubicBezTo>
                    <a:pt x="6741273" y="127533"/>
                    <a:pt x="6739792" y="126765"/>
                    <a:pt x="6738366" y="125943"/>
                  </a:cubicBezTo>
                  <a:close/>
                  <a:moveTo>
                    <a:pt x="6733319" y="118208"/>
                  </a:moveTo>
                  <a:cubicBezTo>
                    <a:pt x="6735349" y="117056"/>
                    <a:pt x="6737433" y="115904"/>
                    <a:pt x="6739353" y="114698"/>
                  </a:cubicBezTo>
                  <a:cubicBezTo>
                    <a:pt x="6741547" y="113326"/>
                    <a:pt x="6743577" y="111955"/>
                    <a:pt x="6745606" y="110529"/>
                  </a:cubicBezTo>
                  <a:cubicBezTo>
                    <a:pt x="6745058" y="112997"/>
                    <a:pt x="6744564" y="115466"/>
                    <a:pt x="6744180" y="117934"/>
                  </a:cubicBezTo>
                  <a:lnTo>
                    <a:pt x="6737433" y="124023"/>
                  </a:lnTo>
                  <a:cubicBezTo>
                    <a:pt x="6737159" y="124297"/>
                    <a:pt x="6736830" y="124571"/>
                    <a:pt x="6736501" y="124845"/>
                  </a:cubicBezTo>
                  <a:cubicBezTo>
                    <a:pt x="6735130" y="124023"/>
                    <a:pt x="6733704" y="123255"/>
                    <a:pt x="6732277" y="122487"/>
                  </a:cubicBezTo>
                  <a:cubicBezTo>
                    <a:pt x="6732881" y="121006"/>
                    <a:pt x="6733264" y="119580"/>
                    <a:pt x="6733319" y="118208"/>
                  </a:cubicBezTo>
                  <a:close/>
                  <a:moveTo>
                    <a:pt x="6720319" y="135158"/>
                  </a:moveTo>
                  <a:cubicBezTo>
                    <a:pt x="6720977" y="134829"/>
                    <a:pt x="6721581" y="134500"/>
                    <a:pt x="6722184" y="134170"/>
                  </a:cubicBezTo>
                  <a:cubicBezTo>
                    <a:pt x="6722842" y="133786"/>
                    <a:pt x="6723446" y="133293"/>
                    <a:pt x="6724049" y="132854"/>
                  </a:cubicBezTo>
                  <a:cubicBezTo>
                    <a:pt x="6724213" y="132964"/>
                    <a:pt x="6724378" y="133128"/>
                    <a:pt x="6724598" y="133238"/>
                  </a:cubicBezTo>
                  <a:cubicBezTo>
                    <a:pt x="6723281" y="133951"/>
                    <a:pt x="6721965" y="134609"/>
                    <a:pt x="6720539" y="135322"/>
                  </a:cubicBezTo>
                  <a:cubicBezTo>
                    <a:pt x="6720484" y="135322"/>
                    <a:pt x="6720429" y="135213"/>
                    <a:pt x="6720374" y="135158"/>
                  </a:cubicBezTo>
                  <a:close/>
                  <a:moveTo>
                    <a:pt x="6721417" y="136200"/>
                  </a:moveTo>
                  <a:cubicBezTo>
                    <a:pt x="6721417" y="136200"/>
                    <a:pt x="6721197" y="136035"/>
                    <a:pt x="6721087" y="135926"/>
                  </a:cubicBezTo>
                  <a:cubicBezTo>
                    <a:pt x="6722623" y="135322"/>
                    <a:pt x="6724104" y="134664"/>
                    <a:pt x="6725476" y="134006"/>
                  </a:cubicBezTo>
                  <a:cubicBezTo>
                    <a:pt x="6725914" y="134390"/>
                    <a:pt x="6726408" y="134719"/>
                    <a:pt x="6726902" y="135048"/>
                  </a:cubicBezTo>
                  <a:cubicBezTo>
                    <a:pt x="6725146" y="135487"/>
                    <a:pt x="6723336" y="135871"/>
                    <a:pt x="6721417" y="136200"/>
                  </a:cubicBezTo>
                  <a:close/>
                  <a:moveTo>
                    <a:pt x="6730686" y="137955"/>
                  </a:moveTo>
                  <a:cubicBezTo>
                    <a:pt x="6731619" y="138668"/>
                    <a:pt x="6732441" y="139382"/>
                    <a:pt x="6733374" y="140095"/>
                  </a:cubicBezTo>
                  <a:cubicBezTo>
                    <a:pt x="6731838" y="141576"/>
                    <a:pt x="6730193" y="143057"/>
                    <a:pt x="6728547" y="144593"/>
                  </a:cubicBezTo>
                  <a:cubicBezTo>
                    <a:pt x="6728163" y="143879"/>
                    <a:pt x="6727724" y="143221"/>
                    <a:pt x="6727231" y="142508"/>
                  </a:cubicBezTo>
                  <a:cubicBezTo>
                    <a:pt x="6728547" y="140972"/>
                    <a:pt x="6729754" y="139491"/>
                    <a:pt x="6730686" y="138010"/>
                  </a:cubicBezTo>
                  <a:close/>
                  <a:moveTo>
                    <a:pt x="6727779" y="153918"/>
                  </a:moveTo>
                  <a:cubicBezTo>
                    <a:pt x="6729370" y="151778"/>
                    <a:pt x="6730028" y="149475"/>
                    <a:pt x="6729425" y="146732"/>
                  </a:cubicBezTo>
                  <a:cubicBezTo>
                    <a:pt x="6729480" y="146677"/>
                    <a:pt x="6729590" y="146622"/>
                    <a:pt x="6729699" y="146567"/>
                  </a:cubicBezTo>
                  <a:cubicBezTo>
                    <a:pt x="6731783" y="144977"/>
                    <a:pt x="6733649" y="143386"/>
                    <a:pt x="6735513" y="141795"/>
                  </a:cubicBezTo>
                  <a:cubicBezTo>
                    <a:pt x="6736555" y="142618"/>
                    <a:pt x="6737598" y="143441"/>
                    <a:pt x="6738586" y="144263"/>
                  </a:cubicBezTo>
                  <a:cubicBezTo>
                    <a:pt x="6735623" y="147116"/>
                    <a:pt x="6733100" y="150023"/>
                    <a:pt x="6730631" y="152930"/>
                  </a:cubicBezTo>
                  <a:cubicBezTo>
                    <a:pt x="6729699" y="153259"/>
                    <a:pt x="6728767" y="153643"/>
                    <a:pt x="6727779" y="153973"/>
                  </a:cubicBezTo>
                  <a:close/>
                  <a:moveTo>
                    <a:pt x="6761624" y="708043"/>
                  </a:moveTo>
                  <a:cubicBezTo>
                    <a:pt x="6757564" y="705904"/>
                    <a:pt x="6749610" y="702393"/>
                    <a:pt x="6739518" y="698334"/>
                  </a:cubicBezTo>
                  <a:lnTo>
                    <a:pt x="6759814" y="698169"/>
                  </a:lnTo>
                  <a:cubicBezTo>
                    <a:pt x="6759868" y="696688"/>
                    <a:pt x="6759978" y="695207"/>
                    <a:pt x="6760087" y="693726"/>
                  </a:cubicBezTo>
                  <a:cubicBezTo>
                    <a:pt x="6763763" y="699486"/>
                    <a:pt x="6768809" y="707001"/>
                    <a:pt x="6774349" y="715119"/>
                  </a:cubicBezTo>
                  <a:cubicBezTo>
                    <a:pt x="6770290" y="712705"/>
                    <a:pt x="6766012" y="710347"/>
                    <a:pt x="6761624" y="708043"/>
                  </a:cubicBezTo>
                  <a:close/>
                  <a:moveTo>
                    <a:pt x="6820755" y="746166"/>
                  </a:moveTo>
                  <a:cubicBezTo>
                    <a:pt x="6820755" y="746166"/>
                    <a:pt x="6820755" y="746221"/>
                    <a:pt x="6820755" y="746276"/>
                  </a:cubicBezTo>
                  <a:cubicBezTo>
                    <a:pt x="6820755" y="746276"/>
                    <a:pt x="6820755" y="746276"/>
                    <a:pt x="6820755" y="746276"/>
                  </a:cubicBezTo>
                  <a:cubicBezTo>
                    <a:pt x="6820316" y="750115"/>
                    <a:pt x="6819987" y="753900"/>
                    <a:pt x="6819713" y="757685"/>
                  </a:cubicBezTo>
                  <a:cubicBezTo>
                    <a:pt x="6814831" y="747482"/>
                    <a:pt x="6806329" y="738102"/>
                    <a:pt x="6795358" y="729381"/>
                  </a:cubicBezTo>
                  <a:cubicBezTo>
                    <a:pt x="6788611" y="714954"/>
                    <a:pt x="6781864" y="700802"/>
                    <a:pt x="6779012" y="695262"/>
                  </a:cubicBezTo>
                  <a:cubicBezTo>
                    <a:pt x="6774569" y="686595"/>
                    <a:pt x="6769358" y="675899"/>
                    <a:pt x="6774185" y="666903"/>
                  </a:cubicBezTo>
                  <a:cubicBezTo>
                    <a:pt x="6777311" y="661418"/>
                    <a:pt x="6785978" y="658566"/>
                    <a:pt x="6791683" y="653574"/>
                  </a:cubicBezTo>
                  <a:cubicBezTo>
                    <a:pt x="6791738" y="653574"/>
                    <a:pt x="6791793" y="653519"/>
                    <a:pt x="6791848" y="653464"/>
                  </a:cubicBezTo>
                  <a:cubicBezTo>
                    <a:pt x="6792725" y="666245"/>
                    <a:pt x="6795522" y="679026"/>
                    <a:pt x="6801063" y="691532"/>
                  </a:cubicBezTo>
                  <a:cubicBezTo>
                    <a:pt x="6800953" y="693671"/>
                    <a:pt x="6800789" y="695811"/>
                    <a:pt x="6800569" y="697950"/>
                  </a:cubicBezTo>
                  <a:lnTo>
                    <a:pt x="6804135" y="697950"/>
                  </a:lnTo>
                  <a:cubicBezTo>
                    <a:pt x="6807206" y="703819"/>
                    <a:pt x="6810881" y="709634"/>
                    <a:pt x="6815325" y="715393"/>
                  </a:cubicBezTo>
                  <a:cubicBezTo>
                    <a:pt x="6816312" y="717368"/>
                    <a:pt x="6820097" y="725102"/>
                    <a:pt x="6823168" y="729765"/>
                  </a:cubicBezTo>
                  <a:cubicBezTo>
                    <a:pt x="6822127" y="735250"/>
                    <a:pt x="6821413" y="740735"/>
                    <a:pt x="6820810" y="746276"/>
                  </a:cubicBezTo>
                  <a:close/>
                  <a:moveTo>
                    <a:pt x="6818068" y="234935"/>
                  </a:moveTo>
                  <a:cubicBezTo>
                    <a:pt x="6820426" y="233290"/>
                    <a:pt x="6822785" y="231699"/>
                    <a:pt x="6825198" y="230108"/>
                  </a:cubicBezTo>
                  <a:cubicBezTo>
                    <a:pt x="6826624" y="231973"/>
                    <a:pt x="6827996" y="233839"/>
                    <a:pt x="6829312" y="235649"/>
                  </a:cubicBezTo>
                  <a:cubicBezTo>
                    <a:pt x="6829202" y="235704"/>
                    <a:pt x="6829038" y="235758"/>
                    <a:pt x="6828928" y="235813"/>
                  </a:cubicBezTo>
                  <a:cubicBezTo>
                    <a:pt x="6825691" y="237239"/>
                    <a:pt x="6822620" y="238775"/>
                    <a:pt x="6819603" y="240256"/>
                  </a:cubicBezTo>
                  <a:cubicBezTo>
                    <a:pt x="6819109" y="238446"/>
                    <a:pt x="6818561" y="236691"/>
                    <a:pt x="6818068" y="234881"/>
                  </a:cubicBezTo>
                  <a:close/>
                  <a:moveTo>
                    <a:pt x="6827722" y="355777"/>
                  </a:moveTo>
                  <a:cubicBezTo>
                    <a:pt x="6827173" y="348481"/>
                    <a:pt x="6826624" y="341131"/>
                    <a:pt x="6826241" y="333890"/>
                  </a:cubicBezTo>
                  <a:cubicBezTo>
                    <a:pt x="6827118" y="333506"/>
                    <a:pt x="6828050" y="333122"/>
                    <a:pt x="6828928" y="332793"/>
                  </a:cubicBezTo>
                  <a:cubicBezTo>
                    <a:pt x="6828983" y="338059"/>
                    <a:pt x="6829312" y="343380"/>
                    <a:pt x="6829751" y="348701"/>
                  </a:cubicBezTo>
                  <a:lnTo>
                    <a:pt x="6829751" y="348701"/>
                  </a:lnTo>
                  <a:cubicBezTo>
                    <a:pt x="6829751" y="348701"/>
                    <a:pt x="6829751" y="348756"/>
                    <a:pt x="6829751" y="348701"/>
                  </a:cubicBezTo>
                  <a:cubicBezTo>
                    <a:pt x="6830080" y="352486"/>
                    <a:pt x="6830464" y="356325"/>
                    <a:pt x="6830958" y="360110"/>
                  </a:cubicBezTo>
                  <a:cubicBezTo>
                    <a:pt x="6829915" y="358629"/>
                    <a:pt x="6828873" y="357148"/>
                    <a:pt x="6827667" y="355722"/>
                  </a:cubicBezTo>
                  <a:close/>
                  <a:moveTo>
                    <a:pt x="6829860" y="279366"/>
                  </a:moveTo>
                  <a:cubicBezTo>
                    <a:pt x="6827886" y="270041"/>
                    <a:pt x="6825418" y="260771"/>
                    <a:pt x="6822785" y="251501"/>
                  </a:cubicBezTo>
                  <a:cubicBezTo>
                    <a:pt x="6824156" y="250953"/>
                    <a:pt x="6825527" y="250349"/>
                    <a:pt x="6826954" y="249801"/>
                  </a:cubicBezTo>
                  <a:cubicBezTo>
                    <a:pt x="6825473" y="250240"/>
                    <a:pt x="6824101" y="250733"/>
                    <a:pt x="6822675" y="251227"/>
                  </a:cubicBezTo>
                  <a:cubicBezTo>
                    <a:pt x="6821852" y="248265"/>
                    <a:pt x="6820974" y="245303"/>
                    <a:pt x="6820152" y="242341"/>
                  </a:cubicBezTo>
                  <a:cubicBezTo>
                    <a:pt x="6823443" y="240585"/>
                    <a:pt x="6826844" y="238830"/>
                    <a:pt x="6830355" y="237130"/>
                  </a:cubicBezTo>
                  <a:cubicBezTo>
                    <a:pt x="6831506" y="238775"/>
                    <a:pt x="6832713" y="240421"/>
                    <a:pt x="6833865" y="242066"/>
                  </a:cubicBezTo>
                  <a:cubicBezTo>
                    <a:pt x="6832548" y="251666"/>
                    <a:pt x="6831013" y="265763"/>
                    <a:pt x="6829860" y="279421"/>
                  </a:cubicBezTo>
                  <a:close/>
                  <a:moveTo>
                    <a:pt x="6838143" y="170812"/>
                  </a:moveTo>
                  <a:cubicBezTo>
                    <a:pt x="6839241" y="171745"/>
                    <a:pt x="6840392" y="172732"/>
                    <a:pt x="6841599" y="173719"/>
                  </a:cubicBezTo>
                  <a:cubicBezTo>
                    <a:pt x="6839515" y="173061"/>
                    <a:pt x="6837485" y="172403"/>
                    <a:pt x="6835510" y="171690"/>
                  </a:cubicBezTo>
                  <a:cubicBezTo>
                    <a:pt x="6836388" y="171416"/>
                    <a:pt x="6837266" y="171087"/>
                    <a:pt x="6838143" y="170812"/>
                  </a:cubicBezTo>
                  <a:close/>
                  <a:moveTo>
                    <a:pt x="6842093" y="651105"/>
                  </a:moveTo>
                  <a:cubicBezTo>
                    <a:pt x="6841983" y="650612"/>
                    <a:pt x="6841874" y="650118"/>
                    <a:pt x="6841764" y="649570"/>
                  </a:cubicBezTo>
                  <a:lnTo>
                    <a:pt x="6842696" y="649131"/>
                  </a:lnTo>
                  <a:cubicBezTo>
                    <a:pt x="6842477" y="649789"/>
                    <a:pt x="6842312" y="650393"/>
                    <a:pt x="6842093" y="651051"/>
                  </a:cubicBezTo>
                  <a:close/>
                  <a:moveTo>
                    <a:pt x="6847029" y="268396"/>
                  </a:moveTo>
                  <a:cubicBezTo>
                    <a:pt x="6844616" y="271907"/>
                    <a:pt x="6842642" y="275417"/>
                    <a:pt x="6840776" y="278928"/>
                  </a:cubicBezTo>
                  <a:cubicBezTo>
                    <a:pt x="6842642" y="272784"/>
                    <a:pt x="6844506" y="266641"/>
                    <a:pt x="6846097" y="261265"/>
                  </a:cubicBezTo>
                  <a:cubicBezTo>
                    <a:pt x="6846974" y="262801"/>
                    <a:pt x="6847907" y="264392"/>
                    <a:pt x="6848785" y="265927"/>
                  </a:cubicBezTo>
                  <a:cubicBezTo>
                    <a:pt x="6848237" y="266750"/>
                    <a:pt x="6847633" y="267573"/>
                    <a:pt x="6847029" y="268396"/>
                  </a:cubicBezTo>
                  <a:close/>
                  <a:moveTo>
                    <a:pt x="6851966" y="201256"/>
                  </a:moveTo>
                  <a:cubicBezTo>
                    <a:pt x="6851966" y="201256"/>
                    <a:pt x="6851692" y="200981"/>
                    <a:pt x="6851583" y="200817"/>
                  </a:cubicBezTo>
                  <a:cubicBezTo>
                    <a:pt x="6851802" y="200872"/>
                    <a:pt x="6852021" y="200981"/>
                    <a:pt x="6852241" y="201036"/>
                  </a:cubicBezTo>
                  <a:cubicBezTo>
                    <a:pt x="6852131" y="201091"/>
                    <a:pt x="6852076" y="201201"/>
                    <a:pt x="6851966" y="201311"/>
                  </a:cubicBezTo>
                  <a:close/>
                  <a:moveTo>
                    <a:pt x="6859152" y="313595"/>
                  </a:moveTo>
                  <a:cubicBezTo>
                    <a:pt x="6859536" y="312882"/>
                    <a:pt x="6859920" y="312169"/>
                    <a:pt x="6860304" y="311510"/>
                  </a:cubicBezTo>
                  <a:cubicBezTo>
                    <a:pt x="6860743" y="312059"/>
                    <a:pt x="6861292" y="312662"/>
                    <a:pt x="6861785" y="313266"/>
                  </a:cubicBezTo>
                  <a:cubicBezTo>
                    <a:pt x="6860907" y="313375"/>
                    <a:pt x="6860030" y="313485"/>
                    <a:pt x="6859207" y="313595"/>
                  </a:cubicBezTo>
                  <a:close/>
                  <a:moveTo>
                    <a:pt x="6922014" y="166150"/>
                  </a:moveTo>
                  <a:cubicBezTo>
                    <a:pt x="6920478" y="166644"/>
                    <a:pt x="6918887" y="167137"/>
                    <a:pt x="6917187" y="167576"/>
                  </a:cubicBezTo>
                  <a:cubicBezTo>
                    <a:pt x="6918833" y="166534"/>
                    <a:pt x="6920368" y="165437"/>
                    <a:pt x="6921904" y="164285"/>
                  </a:cubicBezTo>
                  <a:cubicBezTo>
                    <a:pt x="6921904" y="164888"/>
                    <a:pt x="6921959" y="165546"/>
                    <a:pt x="6922014" y="166150"/>
                  </a:cubicBezTo>
                  <a:close/>
                  <a:moveTo>
                    <a:pt x="6921026" y="154137"/>
                  </a:moveTo>
                  <a:cubicBezTo>
                    <a:pt x="6921081" y="154685"/>
                    <a:pt x="6921136" y="155234"/>
                    <a:pt x="6921191" y="155783"/>
                  </a:cubicBezTo>
                  <a:cubicBezTo>
                    <a:pt x="6919161" y="156057"/>
                    <a:pt x="6917077" y="156276"/>
                    <a:pt x="6914883" y="156386"/>
                  </a:cubicBezTo>
                  <a:cubicBezTo>
                    <a:pt x="6917132" y="155673"/>
                    <a:pt x="6919161" y="154850"/>
                    <a:pt x="6921026" y="154082"/>
                  </a:cubicBezTo>
                  <a:close/>
                  <a:moveTo>
                    <a:pt x="6907094" y="186281"/>
                  </a:moveTo>
                  <a:cubicBezTo>
                    <a:pt x="6913292" y="182880"/>
                    <a:pt x="6917461" y="178711"/>
                    <a:pt x="6920642" y="174597"/>
                  </a:cubicBezTo>
                  <a:cubicBezTo>
                    <a:pt x="6921136" y="174049"/>
                    <a:pt x="6921794" y="173336"/>
                    <a:pt x="6922452" y="172677"/>
                  </a:cubicBezTo>
                  <a:cubicBezTo>
                    <a:pt x="6922562" y="174378"/>
                    <a:pt x="6922727" y="176023"/>
                    <a:pt x="6922782" y="177724"/>
                  </a:cubicBezTo>
                  <a:cubicBezTo>
                    <a:pt x="6923879" y="184526"/>
                    <a:pt x="6924098" y="191382"/>
                    <a:pt x="6924153" y="198239"/>
                  </a:cubicBezTo>
                  <a:cubicBezTo>
                    <a:pt x="6923605" y="198623"/>
                    <a:pt x="6923001" y="198952"/>
                    <a:pt x="6922452" y="199336"/>
                  </a:cubicBezTo>
                  <a:cubicBezTo>
                    <a:pt x="6920752" y="198568"/>
                    <a:pt x="6919051" y="197800"/>
                    <a:pt x="6917570" y="196977"/>
                  </a:cubicBezTo>
                  <a:cubicBezTo>
                    <a:pt x="6914115" y="195112"/>
                    <a:pt x="6910550" y="193302"/>
                    <a:pt x="6907039" y="191437"/>
                  </a:cubicBezTo>
                  <a:cubicBezTo>
                    <a:pt x="6908081" y="190504"/>
                    <a:pt x="6909178" y="189572"/>
                    <a:pt x="6910275" y="188694"/>
                  </a:cubicBezTo>
                  <a:cubicBezTo>
                    <a:pt x="6908465" y="189133"/>
                    <a:pt x="6906381" y="189572"/>
                    <a:pt x="6904187" y="189956"/>
                  </a:cubicBezTo>
                  <a:cubicBezTo>
                    <a:pt x="6903418" y="189572"/>
                    <a:pt x="6902650" y="189133"/>
                    <a:pt x="6901882" y="188749"/>
                  </a:cubicBezTo>
                  <a:cubicBezTo>
                    <a:pt x="6903748" y="187981"/>
                    <a:pt x="6905503" y="187213"/>
                    <a:pt x="6907094" y="186336"/>
                  </a:cubicBezTo>
                  <a:close/>
                  <a:moveTo>
                    <a:pt x="6900621" y="128630"/>
                  </a:moveTo>
                  <a:cubicBezTo>
                    <a:pt x="6900621" y="128630"/>
                    <a:pt x="6900621" y="128630"/>
                    <a:pt x="6900621" y="128630"/>
                  </a:cubicBezTo>
                  <a:cubicBezTo>
                    <a:pt x="6900621" y="128630"/>
                    <a:pt x="6900621" y="128630"/>
                    <a:pt x="6900621" y="128576"/>
                  </a:cubicBezTo>
                  <a:cubicBezTo>
                    <a:pt x="6900621" y="128576"/>
                    <a:pt x="6900676" y="128576"/>
                    <a:pt x="6900731" y="128576"/>
                  </a:cubicBezTo>
                  <a:close/>
                  <a:moveTo>
                    <a:pt x="6883836" y="116508"/>
                  </a:moveTo>
                  <a:cubicBezTo>
                    <a:pt x="6884000" y="116837"/>
                    <a:pt x="6884165" y="117166"/>
                    <a:pt x="6884330" y="117495"/>
                  </a:cubicBezTo>
                  <a:cubicBezTo>
                    <a:pt x="6884110" y="117385"/>
                    <a:pt x="6883891" y="117276"/>
                    <a:pt x="6883672" y="117111"/>
                  </a:cubicBezTo>
                  <a:cubicBezTo>
                    <a:pt x="6883672" y="116892"/>
                    <a:pt x="6883781" y="116672"/>
                    <a:pt x="6883836" y="116453"/>
                  </a:cubicBezTo>
                  <a:close/>
                  <a:moveTo>
                    <a:pt x="6863650" y="223362"/>
                  </a:moveTo>
                  <a:cubicBezTo>
                    <a:pt x="6864802" y="222923"/>
                    <a:pt x="6865954" y="222539"/>
                    <a:pt x="6867161" y="222100"/>
                  </a:cubicBezTo>
                  <a:cubicBezTo>
                    <a:pt x="6865899" y="222429"/>
                    <a:pt x="6864747" y="222868"/>
                    <a:pt x="6863540" y="223197"/>
                  </a:cubicBezTo>
                  <a:cubicBezTo>
                    <a:pt x="6863157" y="222758"/>
                    <a:pt x="6862717" y="222319"/>
                    <a:pt x="6862334" y="221880"/>
                  </a:cubicBezTo>
                  <a:cubicBezTo>
                    <a:pt x="6863870" y="220290"/>
                    <a:pt x="6865570" y="218754"/>
                    <a:pt x="6867599" y="217328"/>
                  </a:cubicBezTo>
                  <a:cubicBezTo>
                    <a:pt x="6874730" y="212501"/>
                    <a:pt x="6885043" y="210855"/>
                    <a:pt x="6894204" y="206796"/>
                  </a:cubicBezTo>
                  <a:cubicBezTo>
                    <a:pt x="6896781" y="205699"/>
                    <a:pt x="6900018" y="204382"/>
                    <a:pt x="6902925" y="202846"/>
                  </a:cubicBezTo>
                  <a:cubicBezTo>
                    <a:pt x="6905119" y="204492"/>
                    <a:pt x="6907204" y="206193"/>
                    <a:pt x="6909397" y="207838"/>
                  </a:cubicBezTo>
                  <a:cubicBezTo>
                    <a:pt x="6908246" y="208606"/>
                    <a:pt x="6907094" y="209374"/>
                    <a:pt x="6905996" y="210087"/>
                  </a:cubicBezTo>
                  <a:cubicBezTo>
                    <a:pt x="6893436" y="218260"/>
                    <a:pt x="6883123" y="226762"/>
                    <a:pt x="6874182" y="235484"/>
                  </a:cubicBezTo>
                  <a:cubicBezTo>
                    <a:pt x="6870836" y="231425"/>
                    <a:pt x="6867325" y="227366"/>
                    <a:pt x="6863705" y="223362"/>
                  </a:cubicBezTo>
                  <a:close/>
                  <a:moveTo>
                    <a:pt x="6907368" y="249088"/>
                  </a:moveTo>
                  <a:cubicBezTo>
                    <a:pt x="6906545" y="250185"/>
                    <a:pt x="6905723" y="251337"/>
                    <a:pt x="6904790" y="252489"/>
                  </a:cubicBezTo>
                  <a:cubicBezTo>
                    <a:pt x="6904187" y="253256"/>
                    <a:pt x="6903528" y="253969"/>
                    <a:pt x="6902870" y="254738"/>
                  </a:cubicBezTo>
                  <a:cubicBezTo>
                    <a:pt x="6902431" y="254738"/>
                    <a:pt x="6902047" y="254683"/>
                    <a:pt x="6901609" y="254628"/>
                  </a:cubicBezTo>
                  <a:cubicBezTo>
                    <a:pt x="6903473" y="252763"/>
                    <a:pt x="6905393" y="250898"/>
                    <a:pt x="6907368" y="249088"/>
                  </a:cubicBezTo>
                  <a:close/>
                  <a:moveTo>
                    <a:pt x="6869684" y="344258"/>
                  </a:moveTo>
                  <a:cubicBezTo>
                    <a:pt x="6869684" y="344258"/>
                    <a:pt x="6869465" y="343928"/>
                    <a:pt x="6869355" y="343764"/>
                  </a:cubicBezTo>
                  <a:cubicBezTo>
                    <a:pt x="6869574" y="343819"/>
                    <a:pt x="6869794" y="343928"/>
                    <a:pt x="6869958" y="343983"/>
                  </a:cubicBezTo>
                  <a:cubicBezTo>
                    <a:pt x="6869848" y="344038"/>
                    <a:pt x="6869739" y="344148"/>
                    <a:pt x="6869629" y="344258"/>
                  </a:cubicBezTo>
                  <a:close/>
                  <a:moveTo>
                    <a:pt x="6876431" y="384081"/>
                  </a:moveTo>
                  <a:cubicBezTo>
                    <a:pt x="6874895" y="379364"/>
                    <a:pt x="6872975" y="374646"/>
                    <a:pt x="6871000" y="369929"/>
                  </a:cubicBezTo>
                  <a:cubicBezTo>
                    <a:pt x="6872756" y="367954"/>
                    <a:pt x="6874785" y="366089"/>
                    <a:pt x="6877089" y="364279"/>
                  </a:cubicBezTo>
                  <a:cubicBezTo>
                    <a:pt x="6877693" y="370861"/>
                    <a:pt x="6876925" y="377499"/>
                    <a:pt x="6876485" y="384081"/>
                  </a:cubicBezTo>
                  <a:close/>
                  <a:moveTo>
                    <a:pt x="6895245" y="264446"/>
                  </a:moveTo>
                  <a:cubicBezTo>
                    <a:pt x="6894862" y="263843"/>
                    <a:pt x="6894477" y="263240"/>
                    <a:pt x="6894094" y="262636"/>
                  </a:cubicBezTo>
                  <a:cubicBezTo>
                    <a:pt x="6896397" y="260058"/>
                    <a:pt x="6898756" y="257535"/>
                    <a:pt x="6901224" y="255067"/>
                  </a:cubicBezTo>
                  <a:cubicBezTo>
                    <a:pt x="6901609" y="255121"/>
                    <a:pt x="6902047" y="255231"/>
                    <a:pt x="6902431" y="255286"/>
                  </a:cubicBezTo>
                  <a:cubicBezTo>
                    <a:pt x="6900402" y="257699"/>
                    <a:pt x="6898318" y="260113"/>
                    <a:pt x="6896507" y="262636"/>
                  </a:cubicBezTo>
                  <a:cubicBezTo>
                    <a:pt x="6896068" y="263240"/>
                    <a:pt x="6895684" y="263843"/>
                    <a:pt x="6895245" y="264446"/>
                  </a:cubicBezTo>
                  <a:close/>
                  <a:moveTo>
                    <a:pt x="6897933" y="268560"/>
                  </a:moveTo>
                  <a:cubicBezTo>
                    <a:pt x="6897495" y="267902"/>
                    <a:pt x="6897055" y="267244"/>
                    <a:pt x="6896617" y="266531"/>
                  </a:cubicBezTo>
                  <a:cubicBezTo>
                    <a:pt x="6897495" y="265324"/>
                    <a:pt x="6898372" y="264117"/>
                    <a:pt x="6899414" y="262911"/>
                  </a:cubicBezTo>
                  <a:lnTo>
                    <a:pt x="6899524" y="262801"/>
                  </a:lnTo>
                  <a:cubicBezTo>
                    <a:pt x="6900073" y="263020"/>
                    <a:pt x="6900566" y="263240"/>
                    <a:pt x="6901114" y="263459"/>
                  </a:cubicBezTo>
                  <a:cubicBezTo>
                    <a:pt x="6899853" y="265105"/>
                    <a:pt x="6898756" y="266750"/>
                    <a:pt x="6897988" y="268506"/>
                  </a:cubicBezTo>
                  <a:close/>
                  <a:moveTo>
                    <a:pt x="6901169" y="263404"/>
                  </a:moveTo>
                  <a:cubicBezTo>
                    <a:pt x="6900621" y="263240"/>
                    <a:pt x="6900073" y="263020"/>
                    <a:pt x="6899524" y="262856"/>
                  </a:cubicBezTo>
                  <a:lnTo>
                    <a:pt x="6905613" y="255889"/>
                  </a:lnTo>
                  <a:cubicBezTo>
                    <a:pt x="6906326" y="255999"/>
                    <a:pt x="6907039" y="256164"/>
                    <a:pt x="6907752" y="256273"/>
                  </a:cubicBezTo>
                  <a:cubicBezTo>
                    <a:pt x="6905283" y="258687"/>
                    <a:pt x="6903035" y="261046"/>
                    <a:pt x="6901169" y="263404"/>
                  </a:cubicBezTo>
                  <a:close/>
                  <a:moveTo>
                    <a:pt x="6916858" y="259071"/>
                  </a:moveTo>
                  <a:cubicBezTo>
                    <a:pt x="6916693" y="259565"/>
                    <a:pt x="6916583" y="260003"/>
                    <a:pt x="6916474" y="260497"/>
                  </a:cubicBezTo>
                  <a:cubicBezTo>
                    <a:pt x="6915157" y="259510"/>
                    <a:pt x="6914005" y="258522"/>
                    <a:pt x="6913128" y="257480"/>
                  </a:cubicBezTo>
                  <a:cubicBezTo>
                    <a:pt x="6914499" y="257754"/>
                    <a:pt x="6915815" y="258083"/>
                    <a:pt x="6917187" y="258413"/>
                  </a:cubicBezTo>
                  <a:cubicBezTo>
                    <a:pt x="6917077" y="258632"/>
                    <a:pt x="6916967" y="258906"/>
                    <a:pt x="6916912" y="259071"/>
                  </a:cubicBezTo>
                  <a:close/>
                  <a:moveTo>
                    <a:pt x="6917735" y="261375"/>
                  </a:moveTo>
                  <a:cubicBezTo>
                    <a:pt x="6917735" y="261375"/>
                    <a:pt x="6917900" y="260936"/>
                    <a:pt x="6918010" y="260716"/>
                  </a:cubicBezTo>
                  <a:cubicBezTo>
                    <a:pt x="6918064" y="261046"/>
                    <a:pt x="6918229" y="261375"/>
                    <a:pt x="6918338" y="261759"/>
                  </a:cubicBezTo>
                  <a:cubicBezTo>
                    <a:pt x="6918174" y="261649"/>
                    <a:pt x="6917955" y="261484"/>
                    <a:pt x="6917790" y="261375"/>
                  </a:cubicBezTo>
                  <a:close/>
                  <a:moveTo>
                    <a:pt x="6923550" y="247826"/>
                  </a:moveTo>
                  <a:cubicBezTo>
                    <a:pt x="6923056" y="248429"/>
                    <a:pt x="6922617" y="249033"/>
                    <a:pt x="6922178" y="249636"/>
                  </a:cubicBezTo>
                  <a:cubicBezTo>
                    <a:pt x="6919984" y="251611"/>
                    <a:pt x="6918393" y="253585"/>
                    <a:pt x="6918010" y="255615"/>
                  </a:cubicBezTo>
                  <a:cubicBezTo>
                    <a:pt x="6918010" y="255725"/>
                    <a:pt x="6918010" y="255834"/>
                    <a:pt x="6918010" y="255944"/>
                  </a:cubicBezTo>
                  <a:cubicBezTo>
                    <a:pt x="6915980" y="255780"/>
                    <a:pt x="6913951" y="255560"/>
                    <a:pt x="6911921" y="255396"/>
                  </a:cubicBezTo>
                  <a:cubicBezTo>
                    <a:pt x="6911646" y="254408"/>
                    <a:pt x="6911701" y="253421"/>
                    <a:pt x="6911811" y="252214"/>
                  </a:cubicBezTo>
                  <a:cubicBezTo>
                    <a:pt x="6910824" y="253202"/>
                    <a:pt x="6909837" y="254189"/>
                    <a:pt x="6908849" y="255121"/>
                  </a:cubicBezTo>
                  <a:cubicBezTo>
                    <a:pt x="6908026" y="255067"/>
                    <a:pt x="6907204" y="255012"/>
                    <a:pt x="6906436" y="254902"/>
                  </a:cubicBezTo>
                  <a:lnTo>
                    <a:pt x="6908246" y="252818"/>
                  </a:lnTo>
                  <a:cubicBezTo>
                    <a:pt x="6911208" y="249417"/>
                    <a:pt x="6913456" y="245961"/>
                    <a:pt x="6916035" y="242615"/>
                  </a:cubicBezTo>
                  <a:cubicBezTo>
                    <a:pt x="6916693" y="241737"/>
                    <a:pt x="6917296" y="240805"/>
                    <a:pt x="6917900" y="239872"/>
                  </a:cubicBezTo>
                  <a:cubicBezTo>
                    <a:pt x="6920478" y="237788"/>
                    <a:pt x="6923111" y="235649"/>
                    <a:pt x="6925744" y="233509"/>
                  </a:cubicBezTo>
                  <a:cubicBezTo>
                    <a:pt x="6925798" y="237294"/>
                    <a:pt x="6925853" y="241134"/>
                    <a:pt x="6925908" y="244919"/>
                  </a:cubicBezTo>
                  <a:cubicBezTo>
                    <a:pt x="6925086" y="245851"/>
                    <a:pt x="6924263" y="246784"/>
                    <a:pt x="6923495" y="247716"/>
                  </a:cubicBezTo>
                  <a:close/>
                  <a:moveTo>
                    <a:pt x="6944339" y="185897"/>
                  </a:moveTo>
                  <a:cubicBezTo>
                    <a:pt x="6944010" y="184800"/>
                    <a:pt x="6943735" y="183703"/>
                    <a:pt x="6943461" y="182606"/>
                  </a:cubicBezTo>
                  <a:cubicBezTo>
                    <a:pt x="6943571" y="182606"/>
                    <a:pt x="6943680" y="182661"/>
                    <a:pt x="6943845" y="182715"/>
                  </a:cubicBezTo>
                  <a:lnTo>
                    <a:pt x="6943790" y="182715"/>
                  </a:lnTo>
                  <a:cubicBezTo>
                    <a:pt x="6945052" y="183154"/>
                    <a:pt x="6946204" y="183648"/>
                    <a:pt x="6947356" y="184196"/>
                  </a:cubicBezTo>
                  <a:cubicBezTo>
                    <a:pt x="6946368" y="184745"/>
                    <a:pt x="6945326" y="185348"/>
                    <a:pt x="6944394" y="185897"/>
                  </a:cubicBezTo>
                  <a:close/>
                  <a:moveTo>
                    <a:pt x="6967981" y="200598"/>
                  </a:moveTo>
                  <a:cubicBezTo>
                    <a:pt x="6967542" y="201146"/>
                    <a:pt x="6967103" y="201640"/>
                    <a:pt x="6966664" y="202188"/>
                  </a:cubicBezTo>
                  <a:cubicBezTo>
                    <a:pt x="6966499" y="202133"/>
                    <a:pt x="6966335" y="202024"/>
                    <a:pt x="6966116" y="201969"/>
                  </a:cubicBezTo>
                  <a:cubicBezTo>
                    <a:pt x="6966719" y="201530"/>
                    <a:pt x="6967322" y="201091"/>
                    <a:pt x="6967981" y="200598"/>
                  </a:cubicBezTo>
                  <a:close/>
                  <a:moveTo>
                    <a:pt x="6951195" y="214585"/>
                  </a:moveTo>
                  <a:cubicBezTo>
                    <a:pt x="6951141" y="214201"/>
                    <a:pt x="6951031" y="213817"/>
                    <a:pt x="6950921" y="213433"/>
                  </a:cubicBezTo>
                  <a:cubicBezTo>
                    <a:pt x="6955529" y="209868"/>
                    <a:pt x="6960301" y="206247"/>
                    <a:pt x="6965183" y="202682"/>
                  </a:cubicBezTo>
                  <a:cubicBezTo>
                    <a:pt x="6965403" y="202792"/>
                    <a:pt x="6965677" y="202956"/>
                    <a:pt x="6965951" y="203066"/>
                  </a:cubicBezTo>
                  <a:cubicBezTo>
                    <a:pt x="6965403" y="203724"/>
                    <a:pt x="6964854" y="204328"/>
                    <a:pt x="6964305" y="204986"/>
                  </a:cubicBezTo>
                  <a:cubicBezTo>
                    <a:pt x="6960849" y="209045"/>
                    <a:pt x="6957010" y="212994"/>
                    <a:pt x="6953116" y="216944"/>
                  </a:cubicBezTo>
                  <a:cubicBezTo>
                    <a:pt x="6952018" y="216231"/>
                    <a:pt x="6951086" y="215463"/>
                    <a:pt x="6951195" y="214585"/>
                  </a:cubicBezTo>
                  <a:close/>
                  <a:moveTo>
                    <a:pt x="6967542" y="205370"/>
                  </a:moveTo>
                  <a:cubicBezTo>
                    <a:pt x="6967816" y="204986"/>
                    <a:pt x="6968090" y="204602"/>
                    <a:pt x="6968419" y="204273"/>
                  </a:cubicBezTo>
                  <a:cubicBezTo>
                    <a:pt x="6968968" y="204602"/>
                    <a:pt x="6969626" y="204821"/>
                    <a:pt x="6970120" y="205150"/>
                  </a:cubicBezTo>
                  <a:cubicBezTo>
                    <a:pt x="6973521" y="207015"/>
                    <a:pt x="6976757" y="208935"/>
                    <a:pt x="6979774" y="210910"/>
                  </a:cubicBezTo>
                  <a:cubicBezTo>
                    <a:pt x="6977745" y="212336"/>
                    <a:pt x="6975660" y="213762"/>
                    <a:pt x="6973576" y="215188"/>
                  </a:cubicBezTo>
                  <a:cubicBezTo>
                    <a:pt x="6972863" y="214914"/>
                    <a:pt x="6972204" y="214640"/>
                    <a:pt x="6971436" y="214421"/>
                  </a:cubicBezTo>
                  <a:cubicBezTo>
                    <a:pt x="6972095" y="214695"/>
                    <a:pt x="6972753" y="215024"/>
                    <a:pt x="6973411" y="215298"/>
                  </a:cubicBezTo>
                  <a:cubicBezTo>
                    <a:pt x="6969791" y="217766"/>
                    <a:pt x="6966171" y="220180"/>
                    <a:pt x="6962660" y="222703"/>
                  </a:cubicBezTo>
                  <a:cubicBezTo>
                    <a:pt x="6960356" y="221277"/>
                    <a:pt x="6958052" y="219906"/>
                    <a:pt x="6955694" y="218534"/>
                  </a:cubicBezTo>
                  <a:cubicBezTo>
                    <a:pt x="6959862" y="214201"/>
                    <a:pt x="6963867" y="209868"/>
                    <a:pt x="6967597" y="205425"/>
                  </a:cubicBezTo>
                  <a:close/>
                  <a:moveTo>
                    <a:pt x="6962057" y="296206"/>
                  </a:moveTo>
                  <a:cubicBezTo>
                    <a:pt x="6962440" y="296481"/>
                    <a:pt x="6962824" y="296700"/>
                    <a:pt x="6963208" y="296974"/>
                  </a:cubicBezTo>
                  <a:cubicBezTo>
                    <a:pt x="6962934" y="297194"/>
                    <a:pt x="6962550" y="297413"/>
                    <a:pt x="6962221" y="297632"/>
                  </a:cubicBezTo>
                  <a:cubicBezTo>
                    <a:pt x="6962221" y="297139"/>
                    <a:pt x="6962112" y="296700"/>
                    <a:pt x="6962057" y="296206"/>
                  </a:cubicBezTo>
                  <a:close/>
                  <a:moveTo>
                    <a:pt x="6962770" y="305367"/>
                  </a:moveTo>
                  <a:cubicBezTo>
                    <a:pt x="6962770" y="303392"/>
                    <a:pt x="6962605" y="301417"/>
                    <a:pt x="6962385" y="299498"/>
                  </a:cubicBezTo>
                  <a:cubicBezTo>
                    <a:pt x="6962989" y="299168"/>
                    <a:pt x="6963592" y="298839"/>
                    <a:pt x="6964141" y="298510"/>
                  </a:cubicBezTo>
                  <a:cubicBezTo>
                    <a:pt x="6963702" y="300814"/>
                    <a:pt x="6963263" y="303118"/>
                    <a:pt x="6962715" y="305367"/>
                  </a:cubicBezTo>
                  <a:close/>
                  <a:moveTo>
                    <a:pt x="6964635" y="295822"/>
                  </a:moveTo>
                  <a:cubicBezTo>
                    <a:pt x="6963702" y="295164"/>
                    <a:pt x="6962770" y="294506"/>
                    <a:pt x="6961837" y="293848"/>
                  </a:cubicBezTo>
                  <a:cubicBezTo>
                    <a:pt x="6961782" y="293299"/>
                    <a:pt x="6961727" y="292751"/>
                    <a:pt x="6961672" y="292147"/>
                  </a:cubicBezTo>
                  <a:cubicBezTo>
                    <a:pt x="6963099" y="291160"/>
                    <a:pt x="6964470" y="290173"/>
                    <a:pt x="6965786" y="289185"/>
                  </a:cubicBezTo>
                  <a:cubicBezTo>
                    <a:pt x="6965403" y="291379"/>
                    <a:pt x="6965018" y="293573"/>
                    <a:pt x="6964635" y="295767"/>
                  </a:cubicBezTo>
                  <a:close/>
                  <a:moveTo>
                    <a:pt x="6967322" y="280464"/>
                  </a:moveTo>
                  <a:cubicBezTo>
                    <a:pt x="6966884" y="280573"/>
                    <a:pt x="6966445" y="280628"/>
                    <a:pt x="6965951" y="280738"/>
                  </a:cubicBezTo>
                  <a:cubicBezTo>
                    <a:pt x="6965951" y="280738"/>
                    <a:pt x="6965841" y="280628"/>
                    <a:pt x="6965786" y="280573"/>
                  </a:cubicBezTo>
                  <a:cubicBezTo>
                    <a:pt x="6966335" y="280354"/>
                    <a:pt x="6966884" y="280080"/>
                    <a:pt x="6967377" y="279860"/>
                  </a:cubicBezTo>
                  <a:cubicBezTo>
                    <a:pt x="6967377" y="280080"/>
                    <a:pt x="6967267" y="280244"/>
                    <a:pt x="6967267" y="280464"/>
                  </a:cubicBezTo>
                  <a:close/>
                  <a:moveTo>
                    <a:pt x="6979171" y="227969"/>
                  </a:moveTo>
                  <a:cubicBezTo>
                    <a:pt x="6977415" y="228518"/>
                    <a:pt x="6975605" y="229066"/>
                    <a:pt x="6973795" y="229615"/>
                  </a:cubicBezTo>
                  <a:cubicBezTo>
                    <a:pt x="6970833" y="227695"/>
                    <a:pt x="6967816" y="225775"/>
                    <a:pt x="6964744" y="223910"/>
                  </a:cubicBezTo>
                  <a:cubicBezTo>
                    <a:pt x="6968419" y="221387"/>
                    <a:pt x="6972149" y="218918"/>
                    <a:pt x="6975934" y="216395"/>
                  </a:cubicBezTo>
                  <a:cubicBezTo>
                    <a:pt x="6977909" y="217383"/>
                    <a:pt x="6979719" y="218370"/>
                    <a:pt x="6981419" y="219412"/>
                  </a:cubicBezTo>
                  <a:cubicBezTo>
                    <a:pt x="6980651" y="222264"/>
                    <a:pt x="6979884" y="225117"/>
                    <a:pt x="6979171" y="227969"/>
                  </a:cubicBezTo>
                  <a:close/>
                  <a:moveTo>
                    <a:pt x="6981694" y="218589"/>
                  </a:moveTo>
                  <a:cubicBezTo>
                    <a:pt x="6979993" y="217766"/>
                    <a:pt x="6978183" y="216944"/>
                    <a:pt x="6976318" y="216231"/>
                  </a:cubicBezTo>
                  <a:cubicBezTo>
                    <a:pt x="6978238" y="214969"/>
                    <a:pt x="6980103" y="213707"/>
                    <a:pt x="6981968" y="212446"/>
                  </a:cubicBezTo>
                  <a:cubicBezTo>
                    <a:pt x="6982352" y="212720"/>
                    <a:pt x="6982736" y="212994"/>
                    <a:pt x="6983120" y="213269"/>
                  </a:cubicBezTo>
                  <a:cubicBezTo>
                    <a:pt x="6982627" y="215079"/>
                    <a:pt x="6982132" y="216834"/>
                    <a:pt x="6981694" y="218644"/>
                  </a:cubicBezTo>
                  <a:close/>
                  <a:moveTo>
                    <a:pt x="6983614" y="211403"/>
                  </a:moveTo>
                  <a:cubicBezTo>
                    <a:pt x="6983614" y="211403"/>
                    <a:pt x="6983559" y="211403"/>
                    <a:pt x="6983504" y="211349"/>
                  </a:cubicBezTo>
                  <a:cubicBezTo>
                    <a:pt x="6983504" y="211349"/>
                    <a:pt x="6983614" y="211294"/>
                    <a:pt x="6983668" y="211239"/>
                  </a:cubicBezTo>
                  <a:cubicBezTo>
                    <a:pt x="6983668" y="211294"/>
                    <a:pt x="6983668" y="211349"/>
                    <a:pt x="6983614" y="211403"/>
                  </a:cubicBezTo>
                  <a:close/>
                  <a:moveTo>
                    <a:pt x="6981200" y="209813"/>
                  </a:moveTo>
                  <a:cubicBezTo>
                    <a:pt x="6978293" y="208003"/>
                    <a:pt x="6975166" y="206247"/>
                    <a:pt x="6971820" y="204547"/>
                  </a:cubicBezTo>
                  <a:cubicBezTo>
                    <a:pt x="6970998" y="204108"/>
                    <a:pt x="6970010" y="203724"/>
                    <a:pt x="6969132" y="203340"/>
                  </a:cubicBezTo>
                  <a:cubicBezTo>
                    <a:pt x="6970340" y="201804"/>
                    <a:pt x="6971546" y="200214"/>
                    <a:pt x="6972643" y="198623"/>
                  </a:cubicBezTo>
                  <a:cubicBezTo>
                    <a:pt x="6976647" y="201585"/>
                    <a:pt x="6980377" y="204657"/>
                    <a:pt x="6984107" y="207728"/>
                  </a:cubicBezTo>
                  <a:cubicBezTo>
                    <a:pt x="6983175" y="208442"/>
                    <a:pt x="6982187" y="209155"/>
                    <a:pt x="6981200" y="209868"/>
                  </a:cubicBezTo>
                  <a:close/>
                  <a:moveTo>
                    <a:pt x="6985150" y="206083"/>
                  </a:moveTo>
                  <a:cubicBezTo>
                    <a:pt x="6981474" y="203121"/>
                    <a:pt x="6977635" y="200214"/>
                    <a:pt x="6973576" y="197306"/>
                  </a:cubicBezTo>
                  <a:cubicBezTo>
                    <a:pt x="6973850" y="196922"/>
                    <a:pt x="6974124" y="196484"/>
                    <a:pt x="6974399" y="196100"/>
                  </a:cubicBezTo>
                  <a:cubicBezTo>
                    <a:pt x="6978568" y="193192"/>
                    <a:pt x="6982900" y="190340"/>
                    <a:pt x="6987344" y="187488"/>
                  </a:cubicBezTo>
                  <a:cubicBezTo>
                    <a:pt x="6987837" y="187872"/>
                    <a:pt x="6988386" y="188256"/>
                    <a:pt x="6988879" y="188640"/>
                  </a:cubicBezTo>
                  <a:cubicBezTo>
                    <a:pt x="6989264" y="188914"/>
                    <a:pt x="6989592" y="189243"/>
                    <a:pt x="6989977" y="189517"/>
                  </a:cubicBezTo>
                  <a:cubicBezTo>
                    <a:pt x="6988331" y="195057"/>
                    <a:pt x="6986686" y="200543"/>
                    <a:pt x="6985150" y="206083"/>
                  </a:cubicBezTo>
                  <a:close/>
                  <a:moveTo>
                    <a:pt x="6990525" y="187543"/>
                  </a:moveTo>
                  <a:cubicBezTo>
                    <a:pt x="6990032" y="187159"/>
                    <a:pt x="6989538" y="186775"/>
                    <a:pt x="6989099" y="186391"/>
                  </a:cubicBezTo>
                  <a:cubicBezTo>
                    <a:pt x="6989812" y="185952"/>
                    <a:pt x="6990580" y="185513"/>
                    <a:pt x="6991293" y="185019"/>
                  </a:cubicBezTo>
                  <a:cubicBezTo>
                    <a:pt x="6991019" y="185842"/>
                    <a:pt x="6990800" y="186665"/>
                    <a:pt x="6990525" y="187488"/>
                  </a:cubicBezTo>
                  <a:close/>
                  <a:moveTo>
                    <a:pt x="7022779" y="167850"/>
                  </a:moveTo>
                  <a:cubicBezTo>
                    <a:pt x="7025247" y="166644"/>
                    <a:pt x="7027771" y="165492"/>
                    <a:pt x="7030294" y="164340"/>
                  </a:cubicBezTo>
                  <a:lnTo>
                    <a:pt x="7023053" y="172019"/>
                  </a:lnTo>
                  <a:cubicBezTo>
                    <a:pt x="7023053" y="172019"/>
                    <a:pt x="7022779" y="172348"/>
                    <a:pt x="7022614" y="172458"/>
                  </a:cubicBezTo>
                  <a:cubicBezTo>
                    <a:pt x="7022724" y="170922"/>
                    <a:pt x="7022669" y="169331"/>
                    <a:pt x="7022779" y="167795"/>
                  </a:cubicBezTo>
                  <a:close/>
                  <a:moveTo>
                    <a:pt x="7022121" y="188640"/>
                  </a:moveTo>
                  <a:cubicBezTo>
                    <a:pt x="7022121" y="184087"/>
                    <a:pt x="7022340" y="179534"/>
                    <a:pt x="7022504" y="174981"/>
                  </a:cubicBezTo>
                  <a:cubicBezTo>
                    <a:pt x="7023272" y="174049"/>
                    <a:pt x="7024150" y="173171"/>
                    <a:pt x="7024863" y="172239"/>
                  </a:cubicBezTo>
                  <a:cubicBezTo>
                    <a:pt x="7027057" y="169441"/>
                    <a:pt x="7029252" y="166589"/>
                    <a:pt x="7031390" y="163791"/>
                  </a:cubicBezTo>
                  <a:cubicBezTo>
                    <a:pt x="7035669" y="161871"/>
                    <a:pt x="7040003" y="160061"/>
                    <a:pt x="7044500" y="158306"/>
                  </a:cubicBezTo>
                  <a:cubicBezTo>
                    <a:pt x="7044610" y="160116"/>
                    <a:pt x="7044830" y="161981"/>
                    <a:pt x="7045213" y="163791"/>
                  </a:cubicBezTo>
                  <a:cubicBezTo>
                    <a:pt x="7045378" y="169880"/>
                    <a:pt x="7045433" y="175968"/>
                    <a:pt x="7045543" y="182057"/>
                  </a:cubicBezTo>
                  <a:cubicBezTo>
                    <a:pt x="7040386" y="185184"/>
                    <a:pt x="7035450" y="188310"/>
                    <a:pt x="7030623" y="191492"/>
                  </a:cubicBezTo>
                  <a:cubicBezTo>
                    <a:pt x="7028539" y="187981"/>
                    <a:pt x="7026783" y="184471"/>
                    <a:pt x="7025686" y="180850"/>
                  </a:cubicBezTo>
                  <a:lnTo>
                    <a:pt x="7025686" y="180850"/>
                  </a:lnTo>
                  <a:cubicBezTo>
                    <a:pt x="7025686" y="179040"/>
                    <a:pt x="7024973" y="177230"/>
                    <a:pt x="7024863" y="175420"/>
                  </a:cubicBezTo>
                  <a:cubicBezTo>
                    <a:pt x="7024534" y="177230"/>
                    <a:pt x="7024973" y="179095"/>
                    <a:pt x="7024753" y="180905"/>
                  </a:cubicBezTo>
                  <a:lnTo>
                    <a:pt x="7024753" y="180905"/>
                  </a:lnTo>
                  <a:cubicBezTo>
                    <a:pt x="7024753" y="180905"/>
                    <a:pt x="7024753" y="180905"/>
                    <a:pt x="7024753" y="180905"/>
                  </a:cubicBezTo>
                  <a:cubicBezTo>
                    <a:pt x="7025412" y="184855"/>
                    <a:pt x="7026948" y="188694"/>
                    <a:pt x="7029032" y="192534"/>
                  </a:cubicBezTo>
                  <a:cubicBezTo>
                    <a:pt x="7028264" y="193028"/>
                    <a:pt x="7027551" y="193522"/>
                    <a:pt x="7026783" y="194015"/>
                  </a:cubicBezTo>
                  <a:cubicBezTo>
                    <a:pt x="7025193" y="195057"/>
                    <a:pt x="7023766" y="196154"/>
                    <a:pt x="7022285" y="197251"/>
                  </a:cubicBezTo>
                  <a:cubicBezTo>
                    <a:pt x="7022230" y="194399"/>
                    <a:pt x="7022011" y="191492"/>
                    <a:pt x="7022066" y="188640"/>
                  </a:cubicBezTo>
                  <a:close/>
                  <a:moveTo>
                    <a:pt x="7022450" y="200323"/>
                  </a:moveTo>
                  <a:cubicBezTo>
                    <a:pt x="7024973" y="198458"/>
                    <a:pt x="7027551" y="196648"/>
                    <a:pt x="7030294" y="194893"/>
                  </a:cubicBezTo>
                  <a:cubicBezTo>
                    <a:pt x="7030294" y="194893"/>
                    <a:pt x="7030348" y="194893"/>
                    <a:pt x="7030403" y="194838"/>
                  </a:cubicBezTo>
                  <a:cubicBezTo>
                    <a:pt x="7030787" y="195496"/>
                    <a:pt x="7031171" y="196154"/>
                    <a:pt x="7031555" y="196867"/>
                  </a:cubicBezTo>
                  <a:cubicBezTo>
                    <a:pt x="7034846" y="201914"/>
                    <a:pt x="7038631" y="206960"/>
                    <a:pt x="7042745" y="211897"/>
                  </a:cubicBezTo>
                  <a:cubicBezTo>
                    <a:pt x="7041429" y="212775"/>
                    <a:pt x="7040058" y="213652"/>
                    <a:pt x="7038741" y="214530"/>
                  </a:cubicBezTo>
                  <a:cubicBezTo>
                    <a:pt x="7038138" y="213927"/>
                    <a:pt x="7037644" y="213323"/>
                    <a:pt x="7036985" y="212720"/>
                  </a:cubicBezTo>
                  <a:cubicBezTo>
                    <a:pt x="7032653" y="208606"/>
                    <a:pt x="7027276" y="204712"/>
                    <a:pt x="7022450" y="200707"/>
                  </a:cubicBezTo>
                  <a:cubicBezTo>
                    <a:pt x="7022450" y="200598"/>
                    <a:pt x="7022450" y="200488"/>
                    <a:pt x="7022450" y="200378"/>
                  </a:cubicBezTo>
                  <a:close/>
                  <a:moveTo>
                    <a:pt x="7022504" y="203121"/>
                  </a:moveTo>
                  <a:cubicBezTo>
                    <a:pt x="7026783" y="206412"/>
                    <a:pt x="7031171" y="209703"/>
                    <a:pt x="7035066" y="213049"/>
                  </a:cubicBezTo>
                  <a:cubicBezTo>
                    <a:pt x="7035944" y="213817"/>
                    <a:pt x="7036712" y="214585"/>
                    <a:pt x="7037535" y="215298"/>
                  </a:cubicBezTo>
                  <a:cubicBezTo>
                    <a:pt x="7036437" y="216011"/>
                    <a:pt x="7035340" y="216779"/>
                    <a:pt x="7034243" y="217492"/>
                  </a:cubicBezTo>
                  <a:cubicBezTo>
                    <a:pt x="7031007" y="216066"/>
                    <a:pt x="7027003" y="214750"/>
                    <a:pt x="7023108" y="213378"/>
                  </a:cubicBezTo>
                  <a:cubicBezTo>
                    <a:pt x="7022834" y="209923"/>
                    <a:pt x="7022669" y="206522"/>
                    <a:pt x="7022504" y="203066"/>
                  </a:cubicBezTo>
                  <a:close/>
                  <a:moveTo>
                    <a:pt x="7031445" y="270974"/>
                  </a:moveTo>
                  <a:cubicBezTo>
                    <a:pt x="7030842" y="270151"/>
                    <a:pt x="7030623" y="269274"/>
                    <a:pt x="7030513" y="268451"/>
                  </a:cubicBezTo>
                  <a:cubicBezTo>
                    <a:pt x="7032433" y="269877"/>
                    <a:pt x="7034517" y="271248"/>
                    <a:pt x="7036657" y="272619"/>
                  </a:cubicBezTo>
                  <a:cubicBezTo>
                    <a:pt x="7034737" y="272181"/>
                    <a:pt x="7033036" y="271632"/>
                    <a:pt x="7031445" y="271029"/>
                  </a:cubicBezTo>
                  <a:close/>
                  <a:moveTo>
                    <a:pt x="7029745" y="263843"/>
                  </a:moveTo>
                  <a:cubicBezTo>
                    <a:pt x="7029580" y="262965"/>
                    <a:pt x="7029471" y="262033"/>
                    <a:pt x="7029307" y="261155"/>
                  </a:cubicBezTo>
                  <a:cubicBezTo>
                    <a:pt x="7029307" y="261155"/>
                    <a:pt x="7029416" y="261210"/>
                    <a:pt x="7029471" y="261265"/>
                  </a:cubicBezTo>
                  <a:cubicBezTo>
                    <a:pt x="7031336" y="262362"/>
                    <a:pt x="7034353" y="263624"/>
                    <a:pt x="7037918" y="264721"/>
                  </a:cubicBezTo>
                  <a:cubicBezTo>
                    <a:pt x="7035066" y="264556"/>
                    <a:pt x="7032323" y="264282"/>
                    <a:pt x="7029745" y="263843"/>
                  </a:cubicBezTo>
                  <a:close/>
                  <a:moveTo>
                    <a:pt x="7041429" y="222155"/>
                  </a:moveTo>
                  <a:cubicBezTo>
                    <a:pt x="7041429" y="222155"/>
                    <a:pt x="7040990" y="222374"/>
                    <a:pt x="7040716" y="222484"/>
                  </a:cubicBezTo>
                  <a:cubicBezTo>
                    <a:pt x="7040277" y="221113"/>
                    <a:pt x="7038851" y="219906"/>
                    <a:pt x="7036821" y="218809"/>
                  </a:cubicBezTo>
                  <a:cubicBezTo>
                    <a:pt x="7037644" y="218205"/>
                    <a:pt x="7038522" y="217657"/>
                    <a:pt x="7039344" y="217054"/>
                  </a:cubicBezTo>
                  <a:cubicBezTo>
                    <a:pt x="7040606" y="218370"/>
                    <a:pt x="7041703" y="219686"/>
                    <a:pt x="7042635" y="221003"/>
                  </a:cubicBezTo>
                  <a:cubicBezTo>
                    <a:pt x="7042252" y="221387"/>
                    <a:pt x="7041813" y="221771"/>
                    <a:pt x="7041374" y="222155"/>
                  </a:cubicBezTo>
                  <a:close/>
                  <a:moveTo>
                    <a:pt x="7045872" y="219138"/>
                  </a:moveTo>
                  <a:cubicBezTo>
                    <a:pt x="7045543" y="218918"/>
                    <a:pt x="7045268" y="218644"/>
                    <a:pt x="7044994" y="218425"/>
                  </a:cubicBezTo>
                  <a:cubicBezTo>
                    <a:pt x="7044610" y="219028"/>
                    <a:pt x="7044007" y="219631"/>
                    <a:pt x="7043458" y="220180"/>
                  </a:cubicBezTo>
                  <a:cubicBezTo>
                    <a:pt x="7042581" y="218864"/>
                    <a:pt x="7041594" y="217547"/>
                    <a:pt x="7040496" y="216285"/>
                  </a:cubicBezTo>
                  <a:cubicBezTo>
                    <a:pt x="7041758" y="215463"/>
                    <a:pt x="7042965" y="214585"/>
                    <a:pt x="7044281" y="213707"/>
                  </a:cubicBezTo>
                  <a:cubicBezTo>
                    <a:pt x="7044830" y="214366"/>
                    <a:pt x="7045378" y="215024"/>
                    <a:pt x="7045872" y="215682"/>
                  </a:cubicBezTo>
                  <a:cubicBezTo>
                    <a:pt x="7045872" y="216834"/>
                    <a:pt x="7045872" y="217931"/>
                    <a:pt x="7045872" y="219083"/>
                  </a:cubicBezTo>
                  <a:close/>
                  <a:moveTo>
                    <a:pt x="7044665" y="210636"/>
                  </a:moveTo>
                  <a:cubicBezTo>
                    <a:pt x="7040935" y="205973"/>
                    <a:pt x="7037095" y="201311"/>
                    <a:pt x="7033914" y="196538"/>
                  </a:cubicBezTo>
                  <a:cubicBezTo>
                    <a:pt x="7033256" y="195606"/>
                    <a:pt x="7032653" y="194618"/>
                    <a:pt x="7032049" y="193686"/>
                  </a:cubicBezTo>
                  <a:cubicBezTo>
                    <a:pt x="7036437" y="190669"/>
                    <a:pt x="7040990" y="187707"/>
                    <a:pt x="7045708" y="184745"/>
                  </a:cubicBezTo>
                  <a:cubicBezTo>
                    <a:pt x="7045872" y="193083"/>
                    <a:pt x="7045927" y="201475"/>
                    <a:pt x="7045981" y="209813"/>
                  </a:cubicBezTo>
                  <a:cubicBezTo>
                    <a:pt x="7045543" y="210087"/>
                    <a:pt x="7045159" y="210361"/>
                    <a:pt x="7044720" y="210581"/>
                  </a:cubicBezTo>
                  <a:close/>
                  <a:moveTo>
                    <a:pt x="7089315" y="248320"/>
                  </a:moveTo>
                  <a:cubicBezTo>
                    <a:pt x="7088602" y="246948"/>
                    <a:pt x="7087889" y="245632"/>
                    <a:pt x="7087231" y="244261"/>
                  </a:cubicBezTo>
                  <a:cubicBezTo>
                    <a:pt x="7085256" y="240585"/>
                    <a:pt x="7083501" y="236910"/>
                    <a:pt x="7082129" y="233235"/>
                  </a:cubicBezTo>
                  <a:cubicBezTo>
                    <a:pt x="7081856" y="232522"/>
                    <a:pt x="7081746" y="231809"/>
                    <a:pt x="7081526" y="231151"/>
                  </a:cubicBezTo>
                  <a:cubicBezTo>
                    <a:pt x="7083665" y="232083"/>
                    <a:pt x="7085805" y="233016"/>
                    <a:pt x="7087834" y="233948"/>
                  </a:cubicBezTo>
                  <a:cubicBezTo>
                    <a:pt x="7088383" y="238720"/>
                    <a:pt x="7088877" y="243547"/>
                    <a:pt x="7089315" y="248320"/>
                  </a:cubicBezTo>
                  <a:close/>
                  <a:moveTo>
                    <a:pt x="7052345" y="155399"/>
                  </a:moveTo>
                  <a:cubicBezTo>
                    <a:pt x="7059530" y="152766"/>
                    <a:pt x="7067045" y="150297"/>
                    <a:pt x="7074944" y="147993"/>
                  </a:cubicBezTo>
                  <a:cubicBezTo>
                    <a:pt x="7075932" y="153589"/>
                    <a:pt x="7076919" y="159238"/>
                    <a:pt x="7077851" y="164833"/>
                  </a:cubicBezTo>
                  <a:cubicBezTo>
                    <a:pt x="7073737" y="166808"/>
                    <a:pt x="7069678" y="168783"/>
                    <a:pt x="7065728" y="170812"/>
                  </a:cubicBezTo>
                  <a:cubicBezTo>
                    <a:pt x="7063425" y="172019"/>
                    <a:pt x="7061176" y="173226"/>
                    <a:pt x="7058982" y="174433"/>
                  </a:cubicBezTo>
                  <a:cubicBezTo>
                    <a:pt x="7056952" y="168070"/>
                    <a:pt x="7054758" y="161707"/>
                    <a:pt x="7052345" y="155344"/>
                  </a:cubicBezTo>
                  <a:close/>
                  <a:moveTo>
                    <a:pt x="7059585" y="176407"/>
                  </a:moveTo>
                  <a:cubicBezTo>
                    <a:pt x="7062382" y="174817"/>
                    <a:pt x="7065235" y="173171"/>
                    <a:pt x="7068142" y="171580"/>
                  </a:cubicBezTo>
                  <a:cubicBezTo>
                    <a:pt x="7071378" y="169825"/>
                    <a:pt x="7074669" y="168070"/>
                    <a:pt x="7078070" y="166314"/>
                  </a:cubicBezTo>
                  <a:cubicBezTo>
                    <a:pt x="7079497" y="174762"/>
                    <a:pt x="7080868" y="183209"/>
                    <a:pt x="7082129" y="191657"/>
                  </a:cubicBezTo>
                  <a:cubicBezTo>
                    <a:pt x="7076535" y="193741"/>
                    <a:pt x="7071269" y="196045"/>
                    <a:pt x="7066332" y="198403"/>
                  </a:cubicBezTo>
                  <a:cubicBezTo>
                    <a:pt x="7064083" y="191053"/>
                    <a:pt x="7061889" y="183703"/>
                    <a:pt x="7059585" y="176352"/>
                  </a:cubicBezTo>
                  <a:close/>
                  <a:moveTo>
                    <a:pt x="7067539" y="202298"/>
                  </a:moveTo>
                  <a:cubicBezTo>
                    <a:pt x="7067319" y="201530"/>
                    <a:pt x="7067045" y="200817"/>
                    <a:pt x="7066826" y="200049"/>
                  </a:cubicBezTo>
                  <a:cubicBezTo>
                    <a:pt x="7071653" y="197526"/>
                    <a:pt x="7076809" y="195112"/>
                    <a:pt x="7082294" y="192808"/>
                  </a:cubicBezTo>
                  <a:cubicBezTo>
                    <a:pt x="7082952" y="197032"/>
                    <a:pt x="7083611" y="201256"/>
                    <a:pt x="7084160" y="205534"/>
                  </a:cubicBezTo>
                  <a:cubicBezTo>
                    <a:pt x="7079113" y="207015"/>
                    <a:pt x="7074286" y="208606"/>
                    <a:pt x="7069514" y="210252"/>
                  </a:cubicBezTo>
                  <a:cubicBezTo>
                    <a:pt x="7068800" y="207619"/>
                    <a:pt x="7068197" y="204986"/>
                    <a:pt x="7067484" y="202353"/>
                  </a:cubicBezTo>
                  <a:close/>
                  <a:moveTo>
                    <a:pt x="7069787" y="211129"/>
                  </a:moveTo>
                  <a:cubicBezTo>
                    <a:pt x="7074451" y="209264"/>
                    <a:pt x="7079278" y="207454"/>
                    <a:pt x="7084214" y="205699"/>
                  </a:cubicBezTo>
                  <a:cubicBezTo>
                    <a:pt x="7084653" y="208826"/>
                    <a:pt x="7085037" y="211952"/>
                    <a:pt x="7085476" y="215024"/>
                  </a:cubicBezTo>
                  <a:cubicBezTo>
                    <a:pt x="7080594" y="214640"/>
                    <a:pt x="7075602" y="214201"/>
                    <a:pt x="7070501" y="213872"/>
                  </a:cubicBezTo>
                  <a:cubicBezTo>
                    <a:pt x="7070282" y="212940"/>
                    <a:pt x="7070062" y="212062"/>
                    <a:pt x="7069787" y="211129"/>
                  </a:cubicBezTo>
                  <a:close/>
                  <a:moveTo>
                    <a:pt x="7070665" y="214475"/>
                  </a:moveTo>
                  <a:cubicBezTo>
                    <a:pt x="7075822" y="215408"/>
                    <a:pt x="7080868" y="216395"/>
                    <a:pt x="7085805" y="217492"/>
                  </a:cubicBezTo>
                  <a:cubicBezTo>
                    <a:pt x="7086463" y="222648"/>
                    <a:pt x="7087121" y="227750"/>
                    <a:pt x="7087725" y="232906"/>
                  </a:cubicBezTo>
                  <a:cubicBezTo>
                    <a:pt x="7085585" y="232028"/>
                    <a:pt x="7083446" y="231151"/>
                    <a:pt x="7081252" y="230328"/>
                  </a:cubicBezTo>
                  <a:cubicBezTo>
                    <a:pt x="7080978" y="229450"/>
                    <a:pt x="7080649" y="228573"/>
                    <a:pt x="7080484" y="227640"/>
                  </a:cubicBezTo>
                  <a:cubicBezTo>
                    <a:pt x="7079991" y="225775"/>
                    <a:pt x="7079771" y="223910"/>
                    <a:pt x="7079551" y="221990"/>
                  </a:cubicBezTo>
                  <a:cubicBezTo>
                    <a:pt x="7079113" y="223855"/>
                    <a:pt x="7079058" y="225775"/>
                    <a:pt x="7079113" y="227640"/>
                  </a:cubicBezTo>
                  <a:cubicBezTo>
                    <a:pt x="7079113" y="228298"/>
                    <a:pt x="7079333" y="228902"/>
                    <a:pt x="7079387" y="229505"/>
                  </a:cubicBezTo>
                  <a:cubicBezTo>
                    <a:pt x="7077577" y="228847"/>
                    <a:pt x="7075712" y="228189"/>
                    <a:pt x="7073847" y="227530"/>
                  </a:cubicBezTo>
                  <a:cubicBezTo>
                    <a:pt x="7072860" y="223142"/>
                    <a:pt x="7071763" y="218754"/>
                    <a:pt x="7070665" y="214421"/>
                  </a:cubicBezTo>
                  <a:close/>
                  <a:moveTo>
                    <a:pt x="7077742" y="245303"/>
                  </a:moveTo>
                  <a:cubicBezTo>
                    <a:pt x="7077742" y="245303"/>
                    <a:pt x="7077632" y="245412"/>
                    <a:pt x="7077577" y="245412"/>
                  </a:cubicBezTo>
                  <a:cubicBezTo>
                    <a:pt x="7076480" y="239598"/>
                    <a:pt x="7075164" y="233784"/>
                    <a:pt x="7073901" y="227969"/>
                  </a:cubicBezTo>
                  <a:cubicBezTo>
                    <a:pt x="7075767" y="228737"/>
                    <a:pt x="7077632" y="229450"/>
                    <a:pt x="7079497" y="230273"/>
                  </a:cubicBezTo>
                  <a:cubicBezTo>
                    <a:pt x="7079661" y="231315"/>
                    <a:pt x="7079716" y="232357"/>
                    <a:pt x="7079991" y="233400"/>
                  </a:cubicBezTo>
                  <a:cubicBezTo>
                    <a:pt x="7080923" y="237130"/>
                    <a:pt x="7082624" y="240860"/>
                    <a:pt x="7084488" y="244590"/>
                  </a:cubicBezTo>
                  <a:cubicBezTo>
                    <a:pt x="7086243" y="247991"/>
                    <a:pt x="7088328" y="251391"/>
                    <a:pt x="7089919" y="254738"/>
                  </a:cubicBezTo>
                  <a:cubicBezTo>
                    <a:pt x="7090029" y="255780"/>
                    <a:pt x="7090083" y="256822"/>
                    <a:pt x="7090138" y="257919"/>
                  </a:cubicBezTo>
                  <a:cubicBezTo>
                    <a:pt x="7088328" y="259235"/>
                    <a:pt x="7086243" y="260387"/>
                    <a:pt x="7083940" y="261594"/>
                  </a:cubicBezTo>
                  <a:lnTo>
                    <a:pt x="7083940" y="261594"/>
                  </a:lnTo>
                  <a:cubicBezTo>
                    <a:pt x="7084379" y="260716"/>
                    <a:pt x="7084763" y="259784"/>
                    <a:pt x="7084927" y="258797"/>
                  </a:cubicBezTo>
                  <a:cubicBezTo>
                    <a:pt x="7085531" y="254189"/>
                    <a:pt x="7084927" y="248155"/>
                    <a:pt x="7078125" y="244261"/>
                  </a:cubicBezTo>
                  <a:cubicBezTo>
                    <a:pt x="7078125" y="244535"/>
                    <a:pt x="7078070" y="245138"/>
                    <a:pt x="7077687" y="245412"/>
                  </a:cubicBezTo>
                  <a:close/>
                  <a:moveTo>
                    <a:pt x="7086957" y="698608"/>
                  </a:moveTo>
                  <a:cubicBezTo>
                    <a:pt x="7086079" y="697676"/>
                    <a:pt x="7085147" y="696743"/>
                    <a:pt x="7084269" y="695756"/>
                  </a:cubicBezTo>
                  <a:lnTo>
                    <a:pt x="7087670" y="695756"/>
                  </a:lnTo>
                  <a:cubicBezTo>
                    <a:pt x="7089315" y="698883"/>
                    <a:pt x="7091070" y="702338"/>
                    <a:pt x="7092881" y="705794"/>
                  </a:cubicBezTo>
                  <a:cubicBezTo>
                    <a:pt x="7091070" y="703380"/>
                    <a:pt x="7089151" y="700967"/>
                    <a:pt x="7086957" y="698608"/>
                  </a:cubicBezTo>
                  <a:close/>
                  <a:moveTo>
                    <a:pt x="7089590" y="276075"/>
                  </a:moveTo>
                  <a:cubicBezTo>
                    <a:pt x="7090193" y="275582"/>
                    <a:pt x="7090797" y="275088"/>
                    <a:pt x="7091290" y="274594"/>
                  </a:cubicBezTo>
                  <a:cubicBezTo>
                    <a:pt x="7091290" y="274868"/>
                    <a:pt x="7091290" y="275198"/>
                    <a:pt x="7091290" y="275472"/>
                  </a:cubicBezTo>
                  <a:cubicBezTo>
                    <a:pt x="7090687" y="275691"/>
                    <a:pt x="7090083" y="275856"/>
                    <a:pt x="7089535" y="276075"/>
                  </a:cubicBezTo>
                  <a:close/>
                  <a:moveTo>
                    <a:pt x="7100561" y="705739"/>
                  </a:moveTo>
                  <a:cubicBezTo>
                    <a:pt x="7099573" y="702393"/>
                    <a:pt x="7098531" y="698992"/>
                    <a:pt x="7097489" y="695701"/>
                  </a:cubicBezTo>
                  <a:lnTo>
                    <a:pt x="7100834" y="695701"/>
                  </a:lnTo>
                  <a:cubicBezTo>
                    <a:pt x="7100670" y="699047"/>
                    <a:pt x="7100616" y="702393"/>
                    <a:pt x="7100561" y="705739"/>
                  </a:cubicBezTo>
                  <a:close/>
                  <a:moveTo>
                    <a:pt x="7205165" y="100381"/>
                  </a:moveTo>
                  <a:cubicBezTo>
                    <a:pt x="7206317" y="100984"/>
                    <a:pt x="7207195" y="101643"/>
                    <a:pt x="7207798" y="102356"/>
                  </a:cubicBezTo>
                  <a:cubicBezTo>
                    <a:pt x="7209389" y="104769"/>
                    <a:pt x="7210925" y="107183"/>
                    <a:pt x="7212625" y="109542"/>
                  </a:cubicBezTo>
                  <a:cubicBezTo>
                    <a:pt x="7217013" y="115575"/>
                    <a:pt x="7222060" y="121554"/>
                    <a:pt x="7227874" y="127423"/>
                  </a:cubicBezTo>
                  <a:cubicBezTo>
                    <a:pt x="7235060" y="137078"/>
                    <a:pt x="7241697" y="146842"/>
                    <a:pt x="7247676" y="156660"/>
                  </a:cubicBezTo>
                  <a:cubicBezTo>
                    <a:pt x="7240326" y="154137"/>
                    <a:pt x="7232866" y="151669"/>
                    <a:pt x="7228478" y="148871"/>
                  </a:cubicBezTo>
                  <a:cubicBezTo>
                    <a:pt x="7227326" y="147555"/>
                    <a:pt x="7226174" y="146293"/>
                    <a:pt x="7225022" y="144977"/>
                  </a:cubicBezTo>
                  <a:cubicBezTo>
                    <a:pt x="7219208" y="138339"/>
                    <a:pt x="7213009" y="131702"/>
                    <a:pt x="7205768" y="125284"/>
                  </a:cubicBezTo>
                  <a:cubicBezTo>
                    <a:pt x="7205659" y="124736"/>
                    <a:pt x="7205604" y="124132"/>
                    <a:pt x="7205494" y="123584"/>
                  </a:cubicBezTo>
                  <a:cubicBezTo>
                    <a:pt x="7205330" y="115850"/>
                    <a:pt x="7204891" y="108115"/>
                    <a:pt x="7205110" y="100326"/>
                  </a:cubicBezTo>
                  <a:close/>
                  <a:moveTo>
                    <a:pt x="7218440" y="219522"/>
                  </a:moveTo>
                  <a:cubicBezTo>
                    <a:pt x="7220140" y="217821"/>
                    <a:pt x="7221182" y="216011"/>
                    <a:pt x="7222828" y="214311"/>
                  </a:cubicBezTo>
                  <a:cubicBezTo>
                    <a:pt x="7220853" y="215956"/>
                    <a:pt x="7219537" y="217712"/>
                    <a:pt x="7217617" y="219357"/>
                  </a:cubicBezTo>
                  <a:lnTo>
                    <a:pt x="7217617" y="219357"/>
                  </a:lnTo>
                  <a:cubicBezTo>
                    <a:pt x="7217617" y="219357"/>
                    <a:pt x="7217617" y="219357"/>
                    <a:pt x="7217617" y="219357"/>
                  </a:cubicBezTo>
                  <a:cubicBezTo>
                    <a:pt x="7216739" y="220399"/>
                    <a:pt x="7215971" y="221497"/>
                    <a:pt x="7215203" y="222594"/>
                  </a:cubicBezTo>
                  <a:cubicBezTo>
                    <a:pt x="7214161" y="213323"/>
                    <a:pt x="7212954" y="204108"/>
                    <a:pt x="7211857" y="194838"/>
                  </a:cubicBezTo>
                  <a:cubicBezTo>
                    <a:pt x="7212790" y="195661"/>
                    <a:pt x="7213722" y="196484"/>
                    <a:pt x="7214600" y="197306"/>
                  </a:cubicBezTo>
                  <a:cubicBezTo>
                    <a:pt x="7218933" y="201695"/>
                    <a:pt x="7222389" y="206193"/>
                    <a:pt x="7226393" y="210691"/>
                  </a:cubicBezTo>
                  <a:cubicBezTo>
                    <a:pt x="7228423" y="212940"/>
                    <a:pt x="7230562" y="215134"/>
                    <a:pt x="7233195" y="217383"/>
                  </a:cubicBezTo>
                  <a:cubicBezTo>
                    <a:pt x="7233579" y="217712"/>
                    <a:pt x="7233963" y="218041"/>
                    <a:pt x="7234347" y="218370"/>
                  </a:cubicBezTo>
                  <a:cubicBezTo>
                    <a:pt x="7231385" y="221113"/>
                    <a:pt x="7228423" y="223855"/>
                    <a:pt x="7225515" y="226598"/>
                  </a:cubicBezTo>
                  <a:cubicBezTo>
                    <a:pt x="7222664" y="229450"/>
                    <a:pt x="7218878" y="232138"/>
                    <a:pt x="7216904" y="235100"/>
                  </a:cubicBezTo>
                  <a:cubicBezTo>
                    <a:pt x="7215368" y="231919"/>
                    <a:pt x="7216191" y="228682"/>
                    <a:pt x="7215532" y="225446"/>
                  </a:cubicBezTo>
                  <a:cubicBezTo>
                    <a:pt x="7215532" y="225172"/>
                    <a:pt x="7215532" y="224897"/>
                    <a:pt x="7215423" y="224623"/>
                  </a:cubicBezTo>
                  <a:cubicBezTo>
                    <a:pt x="7216355" y="222868"/>
                    <a:pt x="7217287" y="221113"/>
                    <a:pt x="7218440" y="219357"/>
                  </a:cubicBezTo>
                  <a:lnTo>
                    <a:pt x="7218440" y="219357"/>
                  </a:lnTo>
                  <a:close/>
                  <a:moveTo>
                    <a:pt x="7230123" y="210197"/>
                  </a:moveTo>
                  <a:cubicBezTo>
                    <a:pt x="7226064" y="205754"/>
                    <a:pt x="7222499" y="201201"/>
                    <a:pt x="7217397" y="196867"/>
                  </a:cubicBezTo>
                  <a:cubicBezTo>
                    <a:pt x="7215697" y="195386"/>
                    <a:pt x="7213722" y="193960"/>
                    <a:pt x="7211638" y="192589"/>
                  </a:cubicBezTo>
                  <a:cubicBezTo>
                    <a:pt x="7211363" y="190175"/>
                    <a:pt x="7211089" y="187817"/>
                    <a:pt x="7210870" y="185403"/>
                  </a:cubicBezTo>
                  <a:cubicBezTo>
                    <a:pt x="7210870" y="185403"/>
                    <a:pt x="7210980" y="185513"/>
                    <a:pt x="7211034" y="185568"/>
                  </a:cubicBezTo>
                  <a:cubicBezTo>
                    <a:pt x="7216410" y="190724"/>
                    <a:pt x="7221676" y="195990"/>
                    <a:pt x="7228423" y="200927"/>
                  </a:cubicBezTo>
                  <a:cubicBezTo>
                    <a:pt x="7229355" y="201640"/>
                    <a:pt x="7230397" y="202298"/>
                    <a:pt x="7231385" y="202956"/>
                  </a:cubicBezTo>
                  <a:cubicBezTo>
                    <a:pt x="7233853" y="206247"/>
                    <a:pt x="7236760" y="209703"/>
                    <a:pt x="7240161" y="213049"/>
                  </a:cubicBezTo>
                  <a:cubicBezTo>
                    <a:pt x="7238900" y="214201"/>
                    <a:pt x="7237693" y="215353"/>
                    <a:pt x="7236431" y="216505"/>
                  </a:cubicBezTo>
                  <a:cubicBezTo>
                    <a:pt x="7234128" y="214421"/>
                    <a:pt x="7232098" y="212281"/>
                    <a:pt x="7230178" y="210142"/>
                  </a:cubicBezTo>
                  <a:close/>
                  <a:moveTo>
                    <a:pt x="7237857" y="205425"/>
                  </a:moveTo>
                  <a:cubicBezTo>
                    <a:pt x="7235444" y="203779"/>
                    <a:pt x="7233140" y="202079"/>
                    <a:pt x="7231001" y="200323"/>
                  </a:cubicBezTo>
                  <a:cubicBezTo>
                    <a:pt x="7224967" y="195277"/>
                    <a:pt x="7219866" y="190121"/>
                    <a:pt x="7214600" y="184910"/>
                  </a:cubicBezTo>
                  <a:cubicBezTo>
                    <a:pt x="7213173" y="183538"/>
                    <a:pt x="7211747" y="182167"/>
                    <a:pt x="7210322" y="180796"/>
                  </a:cubicBezTo>
                  <a:cubicBezTo>
                    <a:pt x="7210102" y="178108"/>
                    <a:pt x="7209882" y="175420"/>
                    <a:pt x="7209663" y="172677"/>
                  </a:cubicBezTo>
                  <a:cubicBezTo>
                    <a:pt x="7212186" y="174817"/>
                    <a:pt x="7214655" y="176956"/>
                    <a:pt x="7217452" y="179040"/>
                  </a:cubicBezTo>
                  <a:cubicBezTo>
                    <a:pt x="7221401" y="182057"/>
                    <a:pt x="7225680" y="185074"/>
                    <a:pt x="7231110" y="187762"/>
                  </a:cubicBezTo>
                  <a:cubicBezTo>
                    <a:pt x="7233305" y="188804"/>
                    <a:pt x="7235773" y="189792"/>
                    <a:pt x="7238296" y="190724"/>
                  </a:cubicBezTo>
                  <a:cubicBezTo>
                    <a:pt x="7233360" y="189956"/>
                    <a:pt x="7228642" y="189024"/>
                    <a:pt x="7224638" y="187543"/>
                  </a:cubicBezTo>
                  <a:cubicBezTo>
                    <a:pt x="7226723" y="193631"/>
                    <a:pt x="7234511" y="202517"/>
                    <a:pt x="7244550" y="207125"/>
                  </a:cubicBezTo>
                  <a:cubicBezTo>
                    <a:pt x="7242246" y="206577"/>
                    <a:pt x="7239997" y="206028"/>
                    <a:pt x="7237748" y="205425"/>
                  </a:cubicBezTo>
                  <a:close/>
                  <a:moveTo>
                    <a:pt x="7229849" y="167850"/>
                  </a:moveTo>
                  <a:cubicBezTo>
                    <a:pt x="7231878" y="170483"/>
                    <a:pt x="7234731" y="172513"/>
                    <a:pt x="7238242" y="174213"/>
                  </a:cubicBezTo>
                  <a:cubicBezTo>
                    <a:pt x="7234676" y="173774"/>
                    <a:pt x="7231110" y="173281"/>
                    <a:pt x="7227710" y="172787"/>
                  </a:cubicBezTo>
                  <a:cubicBezTo>
                    <a:pt x="7225296" y="171361"/>
                    <a:pt x="7222937" y="169990"/>
                    <a:pt x="7220743" y="168509"/>
                  </a:cubicBezTo>
                  <a:cubicBezTo>
                    <a:pt x="7216355" y="165601"/>
                    <a:pt x="7212296" y="162639"/>
                    <a:pt x="7208346" y="159677"/>
                  </a:cubicBezTo>
                  <a:cubicBezTo>
                    <a:pt x="7208182" y="156550"/>
                    <a:pt x="7208182" y="153369"/>
                    <a:pt x="7208018" y="150242"/>
                  </a:cubicBezTo>
                  <a:cubicBezTo>
                    <a:pt x="7206208" y="143386"/>
                    <a:pt x="7206920" y="136474"/>
                    <a:pt x="7206427" y="129618"/>
                  </a:cubicBezTo>
                  <a:cubicBezTo>
                    <a:pt x="7212077" y="134829"/>
                    <a:pt x="7217178" y="140095"/>
                    <a:pt x="7222279" y="145470"/>
                  </a:cubicBezTo>
                  <a:cubicBezTo>
                    <a:pt x="7224144" y="147390"/>
                    <a:pt x="7226009" y="149365"/>
                    <a:pt x="7227874" y="151285"/>
                  </a:cubicBezTo>
                  <a:cubicBezTo>
                    <a:pt x="7226996" y="156934"/>
                    <a:pt x="7226283" y="162639"/>
                    <a:pt x="7229849" y="167850"/>
                  </a:cubicBezTo>
                  <a:close/>
                  <a:moveTo>
                    <a:pt x="7218220" y="169167"/>
                  </a:moveTo>
                  <a:cubicBezTo>
                    <a:pt x="7220140" y="170319"/>
                    <a:pt x="7222169" y="171470"/>
                    <a:pt x="7224254" y="172568"/>
                  </a:cubicBezTo>
                  <a:cubicBezTo>
                    <a:pt x="7224638" y="177669"/>
                    <a:pt x="7229081" y="184361"/>
                    <a:pt x="7235664" y="188420"/>
                  </a:cubicBezTo>
                  <a:cubicBezTo>
                    <a:pt x="7237528" y="189462"/>
                    <a:pt x="7239558" y="190340"/>
                    <a:pt x="7241697" y="191163"/>
                  </a:cubicBezTo>
                  <a:cubicBezTo>
                    <a:pt x="7241478" y="191163"/>
                    <a:pt x="7241258" y="191163"/>
                    <a:pt x="7241039" y="191053"/>
                  </a:cubicBezTo>
                  <a:cubicBezTo>
                    <a:pt x="7231988" y="187543"/>
                    <a:pt x="7225460" y="183099"/>
                    <a:pt x="7220195" y="178437"/>
                  </a:cubicBezTo>
                  <a:lnTo>
                    <a:pt x="7209608" y="169167"/>
                  </a:lnTo>
                  <a:cubicBezTo>
                    <a:pt x="7209608" y="169167"/>
                    <a:pt x="7209499" y="169057"/>
                    <a:pt x="7209444" y="169002"/>
                  </a:cubicBezTo>
                  <a:cubicBezTo>
                    <a:pt x="7208950" y="166918"/>
                    <a:pt x="7208676" y="164833"/>
                    <a:pt x="7208511" y="162749"/>
                  </a:cubicBezTo>
                  <a:cubicBezTo>
                    <a:pt x="7211583" y="164888"/>
                    <a:pt x="7214764" y="167082"/>
                    <a:pt x="7218220" y="169167"/>
                  </a:cubicBezTo>
                  <a:close/>
                  <a:moveTo>
                    <a:pt x="7155578" y="240421"/>
                  </a:moveTo>
                  <a:cubicBezTo>
                    <a:pt x="7155797" y="241518"/>
                    <a:pt x="7155962" y="242560"/>
                    <a:pt x="7156181" y="243657"/>
                  </a:cubicBezTo>
                  <a:cubicBezTo>
                    <a:pt x="7156127" y="243877"/>
                    <a:pt x="7156072" y="244096"/>
                    <a:pt x="7156017" y="244315"/>
                  </a:cubicBezTo>
                  <a:lnTo>
                    <a:pt x="7149709" y="237843"/>
                  </a:lnTo>
                  <a:lnTo>
                    <a:pt x="7149709" y="237843"/>
                  </a:lnTo>
                  <a:cubicBezTo>
                    <a:pt x="7151683" y="238665"/>
                    <a:pt x="7153603" y="239543"/>
                    <a:pt x="7155523" y="240421"/>
                  </a:cubicBezTo>
                  <a:close/>
                  <a:moveTo>
                    <a:pt x="7155633" y="246126"/>
                  </a:moveTo>
                  <a:cubicBezTo>
                    <a:pt x="7155139" y="248484"/>
                    <a:pt x="7154591" y="250843"/>
                    <a:pt x="7154151" y="253202"/>
                  </a:cubicBezTo>
                  <a:cubicBezTo>
                    <a:pt x="7153987" y="251227"/>
                    <a:pt x="7153768" y="249197"/>
                    <a:pt x="7153329" y="247223"/>
                  </a:cubicBezTo>
                  <a:cubicBezTo>
                    <a:pt x="7152726" y="244919"/>
                    <a:pt x="7151958" y="242670"/>
                    <a:pt x="7151025" y="240421"/>
                  </a:cubicBezTo>
                  <a:cubicBezTo>
                    <a:pt x="7152451" y="242176"/>
                    <a:pt x="7153878" y="243931"/>
                    <a:pt x="7155249" y="245687"/>
                  </a:cubicBezTo>
                  <a:cubicBezTo>
                    <a:pt x="7155359" y="245851"/>
                    <a:pt x="7155523" y="245961"/>
                    <a:pt x="7155633" y="246126"/>
                  </a:cubicBezTo>
                  <a:close/>
                  <a:moveTo>
                    <a:pt x="7146363" y="236417"/>
                  </a:moveTo>
                  <a:cubicBezTo>
                    <a:pt x="7148228" y="240037"/>
                    <a:pt x="7149709" y="243712"/>
                    <a:pt x="7150477" y="247387"/>
                  </a:cubicBezTo>
                  <a:cubicBezTo>
                    <a:pt x="7151080" y="249801"/>
                    <a:pt x="7151464" y="252159"/>
                    <a:pt x="7151738" y="254573"/>
                  </a:cubicBezTo>
                  <a:cubicBezTo>
                    <a:pt x="7152067" y="256657"/>
                    <a:pt x="7152287" y="258687"/>
                    <a:pt x="7152671" y="260716"/>
                  </a:cubicBezTo>
                  <a:cubicBezTo>
                    <a:pt x="7152342" y="262581"/>
                    <a:pt x="7151958" y="264392"/>
                    <a:pt x="7151628" y="266257"/>
                  </a:cubicBezTo>
                  <a:cubicBezTo>
                    <a:pt x="7150147" y="265324"/>
                    <a:pt x="7148666" y="264392"/>
                    <a:pt x="7147186" y="263404"/>
                  </a:cubicBezTo>
                  <a:cubicBezTo>
                    <a:pt x="7147131" y="260058"/>
                    <a:pt x="7146856" y="256657"/>
                    <a:pt x="7145705" y="253311"/>
                  </a:cubicBezTo>
                  <a:cubicBezTo>
                    <a:pt x="7144991" y="251337"/>
                    <a:pt x="7144059" y="249362"/>
                    <a:pt x="7142742" y="247442"/>
                  </a:cubicBezTo>
                  <a:cubicBezTo>
                    <a:pt x="7141316" y="245522"/>
                    <a:pt x="7139561" y="243657"/>
                    <a:pt x="7137257" y="241902"/>
                  </a:cubicBezTo>
                  <a:cubicBezTo>
                    <a:pt x="7140768" y="245577"/>
                    <a:pt x="7142687" y="249472"/>
                    <a:pt x="7143565" y="253421"/>
                  </a:cubicBezTo>
                  <a:cubicBezTo>
                    <a:pt x="7144169" y="256109"/>
                    <a:pt x="7144278" y="258851"/>
                    <a:pt x="7144333" y="261594"/>
                  </a:cubicBezTo>
                  <a:cubicBezTo>
                    <a:pt x="7142523" y="260442"/>
                    <a:pt x="7140603" y="259345"/>
                    <a:pt x="7138738" y="258193"/>
                  </a:cubicBezTo>
                  <a:cubicBezTo>
                    <a:pt x="7136379" y="249856"/>
                    <a:pt x="7133746" y="241573"/>
                    <a:pt x="7130510" y="233290"/>
                  </a:cubicBezTo>
                  <a:cubicBezTo>
                    <a:pt x="7130126" y="232083"/>
                    <a:pt x="7129632" y="230876"/>
                    <a:pt x="7129194" y="229725"/>
                  </a:cubicBezTo>
                  <a:cubicBezTo>
                    <a:pt x="7135118" y="231809"/>
                    <a:pt x="7140877" y="234003"/>
                    <a:pt x="7146363" y="236362"/>
                  </a:cubicBezTo>
                  <a:close/>
                  <a:moveTo>
                    <a:pt x="7151135" y="269054"/>
                  </a:moveTo>
                  <a:cubicBezTo>
                    <a:pt x="7151080" y="269438"/>
                    <a:pt x="7150970" y="269822"/>
                    <a:pt x="7150915" y="270261"/>
                  </a:cubicBezTo>
                  <a:cubicBezTo>
                    <a:pt x="7149983" y="272400"/>
                    <a:pt x="7149544" y="274868"/>
                    <a:pt x="7149654" y="277227"/>
                  </a:cubicBezTo>
                  <a:cubicBezTo>
                    <a:pt x="7149379" y="278653"/>
                    <a:pt x="7149160" y="280080"/>
                    <a:pt x="7148886" y="281506"/>
                  </a:cubicBezTo>
                  <a:cubicBezTo>
                    <a:pt x="7148776" y="281451"/>
                    <a:pt x="7148721" y="281396"/>
                    <a:pt x="7148612" y="281341"/>
                  </a:cubicBezTo>
                  <a:cubicBezTo>
                    <a:pt x="7148173" y="279970"/>
                    <a:pt x="7147789" y="278598"/>
                    <a:pt x="7147569" y="277227"/>
                  </a:cubicBezTo>
                  <a:cubicBezTo>
                    <a:pt x="7147021" y="273662"/>
                    <a:pt x="7147076" y="270041"/>
                    <a:pt x="7147131" y="266421"/>
                  </a:cubicBezTo>
                  <a:cubicBezTo>
                    <a:pt x="7148118" y="267079"/>
                    <a:pt x="7149105" y="267683"/>
                    <a:pt x="7150092" y="268341"/>
                  </a:cubicBezTo>
                  <a:cubicBezTo>
                    <a:pt x="7150422" y="268560"/>
                    <a:pt x="7150751" y="268780"/>
                    <a:pt x="7151080" y="268999"/>
                  </a:cubicBezTo>
                  <a:close/>
                  <a:moveTo>
                    <a:pt x="7146033" y="278982"/>
                  </a:moveTo>
                  <a:cubicBezTo>
                    <a:pt x="7145705" y="280299"/>
                    <a:pt x="7145485" y="281670"/>
                    <a:pt x="7145265" y="283096"/>
                  </a:cubicBezTo>
                  <a:cubicBezTo>
                    <a:pt x="7143455" y="275911"/>
                    <a:pt x="7141700" y="268780"/>
                    <a:pt x="7139725" y="261649"/>
                  </a:cubicBezTo>
                  <a:cubicBezTo>
                    <a:pt x="7141316" y="262636"/>
                    <a:pt x="7142852" y="263624"/>
                    <a:pt x="7144388" y="264666"/>
                  </a:cubicBezTo>
                  <a:cubicBezTo>
                    <a:pt x="7144388" y="264885"/>
                    <a:pt x="7144388" y="265160"/>
                    <a:pt x="7144388" y="265379"/>
                  </a:cubicBezTo>
                  <a:cubicBezTo>
                    <a:pt x="7144388" y="269328"/>
                    <a:pt x="7144388" y="273388"/>
                    <a:pt x="7145485" y="277337"/>
                  </a:cubicBezTo>
                  <a:cubicBezTo>
                    <a:pt x="7145650" y="277886"/>
                    <a:pt x="7145869" y="278434"/>
                    <a:pt x="7146033" y="278982"/>
                  </a:cubicBezTo>
                  <a:close/>
                  <a:moveTo>
                    <a:pt x="7128536" y="742216"/>
                  </a:moveTo>
                  <a:cubicBezTo>
                    <a:pt x="7120911" y="748470"/>
                    <a:pt x="7115041" y="755162"/>
                    <a:pt x="7111750" y="762347"/>
                  </a:cubicBezTo>
                  <a:cubicBezTo>
                    <a:pt x="7111092" y="755710"/>
                    <a:pt x="7110324" y="749128"/>
                    <a:pt x="7109008" y="742600"/>
                  </a:cubicBezTo>
                  <a:cubicBezTo>
                    <a:pt x="7111092" y="739309"/>
                    <a:pt x="7113725" y="733824"/>
                    <a:pt x="7114383" y="732453"/>
                  </a:cubicBezTo>
                  <a:cubicBezTo>
                    <a:pt x="7123379" y="720495"/>
                    <a:pt x="7127932" y="707988"/>
                    <a:pt x="7129577" y="695482"/>
                  </a:cubicBezTo>
                  <a:lnTo>
                    <a:pt x="7140438" y="695482"/>
                  </a:lnTo>
                  <a:cubicBezTo>
                    <a:pt x="7141371" y="696195"/>
                    <a:pt x="7142194" y="697018"/>
                    <a:pt x="7142797" y="698005"/>
                  </a:cubicBezTo>
                  <a:cubicBezTo>
                    <a:pt x="7146308" y="704258"/>
                    <a:pt x="7142742" y="711883"/>
                    <a:pt x="7139671" y="718026"/>
                  </a:cubicBezTo>
                  <a:cubicBezTo>
                    <a:pt x="7137750" y="721976"/>
                    <a:pt x="7133143" y="732069"/>
                    <a:pt x="7128536" y="742271"/>
                  </a:cubicBezTo>
                  <a:close/>
                  <a:moveTo>
                    <a:pt x="7152013" y="726803"/>
                  </a:moveTo>
                  <a:cubicBezTo>
                    <a:pt x="7148941" y="728448"/>
                    <a:pt x="7145978" y="730204"/>
                    <a:pt x="7143127" y="731959"/>
                  </a:cubicBezTo>
                  <a:cubicBezTo>
                    <a:pt x="7149215" y="722744"/>
                    <a:pt x="7154426" y="714516"/>
                    <a:pt x="7156346" y="711005"/>
                  </a:cubicBezTo>
                  <a:cubicBezTo>
                    <a:pt x="7158156" y="707604"/>
                    <a:pt x="7159637" y="704148"/>
                    <a:pt x="7163642" y="701186"/>
                  </a:cubicBezTo>
                  <a:cubicBezTo>
                    <a:pt x="7166493" y="698937"/>
                    <a:pt x="7169401" y="696963"/>
                    <a:pt x="7173241" y="695152"/>
                  </a:cubicBezTo>
                  <a:lnTo>
                    <a:pt x="7229904" y="694714"/>
                  </a:lnTo>
                  <a:cubicBezTo>
                    <a:pt x="7231659" y="695866"/>
                    <a:pt x="7233469" y="697018"/>
                    <a:pt x="7235169" y="698115"/>
                  </a:cubicBezTo>
                  <a:cubicBezTo>
                    <a:pt x="7214874" y="699705"/>
                    <a:pt x="7162874" y="720824"/>
                    <a:pt x="7151958" y="726748"/>
                  </a:cubicBezTo>
                  <a:close/>
                  <a:moveTo>
                    <a:pt x="7233360" y="314198"/>
                  </a:moveTo>
                  <a:cubicBezTo>
                    <a:pt x="7233360" y="314198"/>
                    <a:pt x="7233360" y="314198"/>
                    <a:pt x="7233360" y="314143"/>
                  </a:cubicBezTo>
                  <a:cubicBezTo>
                    <a:pt x="7232372" y="312059"/>
                    <a:pt x="7229684" y="310249"/>
                    <a:pt x="7226064" y="308603"/>
                  </a:cubicBezTo>
                  <a:cubicBezTo>
                    <a:pt x="7225790" y="306683"/>
                    <a:pt x="7225570" y="304763"/>
                    <a:pt x="7225296" y="302844"/>
                  </a:cubicBezTo>
                  <a:cubicBezTo>
                    <a:pt x="7229191" y="305696"/>
                    <a:pt x="7232701" y="308658"/>
                    <a:pt x="7235554" y="311730"/>
                  </a:cubicBezTo>
                  <a:cubicBezTo>
                    <a:pt x="7234841" y="312553"/>
                    <a:pt x="7234128" y="313430"/>
                    <a:pt x="7233360" y="314253"/>
                  </a:cubicBezTo>
                  <a:close/>
                  <a:moveTo>
                    <a:pt x="7239119" y="308548"/>
                  </a:moveTo>
                  <a:cubicBezTo>
                    <a:pt x="7238790" y="308329"/>
                    <a:pt x="7238406" y="308109"/>
                    <a:pt x="7238132" y="307890"/>
                  </a:cubicBezTo>
                  <a:cubicBezTo>
                    <a:pt x="7237748" y="308768"/>
                    <a:pt x="7237144" y="309591"/>
                    <a:pt x="7236541" y="310413"/>
                  </a:cubicBezTo>
                  <a:cubicBezTo>
                    <a:pt x="7233469" y="306848"/>
                    <a:pt x="7229520" y="303447"/>
                    <a:pt x="7225241" y="300156"/>
                  </a:cubicBezTo>
                  <a:cubicBezTo>
                    <a:pt x="7225187" y="300101"/>
                    <a:pt x="7225077" y="300046"/>
                    <a:pt x="7224967" y="299991"/>
                  </a:cubicBezTo>
                  <a:cubicBezTo>
                    <a:pt x="7224528" y="296810"/>
                    <a:pt x="7224144" y="293628"/>
                    <a:pt x="7223705" y="290447"/>
                  </a:cubicBezTo>
                  <a:cubicBezTo>
                    <a:pt x="7223705" y="290063"/>
                    <a:pt x="7223596" y="289679"/>
                    <a:pt x="7223596" y="289295"/>
                  </a:cubicBezTo>
                  <a:cubicBezTo>
                    <a:pt x="7226832" y="292586"/>
                    <a:pt x="7230178" y="295932"/>
                    <a:pt x="7233634" y="299168"/>
                  </a:cubicBezTo>
                  <a:cubicBezTo>
                    <a:pt x="7235828" y="301198"/>
                    <a:pt x="7237912" y="303228"/>
                    <a:pt x="7240051" y="305312"/>
                  </a:cubicBezTo>
                  <a:cubicBezTo>
                    <a:pt x="7239778" y="306409"/>
                    <a:pt x="7239503" y="307506"/>
                    <a:pt x="7239174" y="308548"/>
                  </a:cubicBezTo>
                  <a:close/>
                  <a:moveTo>
                    <a:pt x="7240820" y="302130"/>
                  </a:moveTo>
                  <a:cubicBezTo>
                    <a:pt x="7239613" y="300924"/>
                    <a:pt x="7238406" y="299717"/>
                    <a:pt x="7237144" y="298510"/>
                  </a:cubicBezTo>
                  <a:cubicBezTo>
                    <a:pt x="7232317" y="293793"/>
                    <a:pt x="7227381" y="289075"/>
                    <a:pt x="7222718" y="284303"/>
                  </a:cubicBezTo>
                  <a:cubicBezTo>
                    <a:pt x="7222444" y="282932"/>
                    <a:pt x="7222334" y="281561"/>
                    <a:pt x="7222389" y="280189"/>
                  </a:cubicBezTo>
                  <a:cubicBezTo>
                    <a:pt x="7229301" y="285291"/>
                    <a:pt x="7235992" y="290392"/>
                    <a:pt x="7242465" y="295438"/>
                  </a:cubicBezTo>
                  <a:cubicBezTo>
                    <a:pt x="7241916" y="297687"/>
                    <a:pt x="7241423" y="299936"/>
                    <a:pt x="7240820" y="302185"/>
                  </a:cubicBezTo>
                  <a:close/>
                  <a:moveTo>
                    <a:pt x="7248938" y="265598"/>
                  </a:moveTo>
                  <a:cubicBezTo>
                    <a:pt x="7245372" y="263459"/>
                    <a:pt x="7241752" y="261320"/>
                    <a:pt x="7238022" y="259235"/>
                  </a:cubicBezTo>
                  <a:cubicBezTo>
                    <a:pt x="7243124" y="252873"/>
                    <a:pt x="7248279" y="246564"/>
                    <a:pt x="7253600" y="240201"/>
                  </a:cubicBezTo>
                  <a:cubicBezTo>
                    <a:pt x="7253600" y="240201"/>
                    <a:pt x="7253600" y="240256"/>
                    <a:pt x="7253655" y="240311"/>
                  </a:cubicBezTo>
                  <a:cubicBezTo>
                    <a:pt x="7252723" y="248759"/>
                    <a:pt x="7250638" y="257151"/>
                    <a:pt x="7248883" y="265598"/>
                  </a:cubicBezTo>
                  <a:close/>
                  <a:moveTo>
                    <a:pt x="7346192" y="237184"/>
                  </a:moveTo>
                  <a:cubicBezTo>
                    <a:pt x="7347563" y="235539"/>
                    <a:pt x="7348825" y="233729"/>
                    <a:pt x="7349703" y="231809"/>
                  </a:cubicBezTo>
                  <a:cubicBezTo>
                    <a:pt x="7350471" y="234222"/>
                    <a:pt x="7351239" y="236636"/>
                    <a:pt x="7351952" y="239049"/>
                  </a:cubicBezTo>
                  <a:cubicBezTo>
                    <a:pt x="7350471" y="239872"/>
                    <a:pt x="7348825" y="240640"/>
                    <a:pt x="7347125" y="241353"/>
                  </a:cubicBezTo>
                  <a:cubicBezTo>
                    <a:pt x="7346467" y="240311"/>
                    <a:pt x="7345918" y="239269"/>
                    <a:pt x="7345205" y="238227"/>
                  </a:cubicBezTo>
                  <a:cubicBezTo>
                    <a:pt x="7345534" y="237898"/>
                    <a:pt x="7345863" y="237514"/>
                    <a:pt x="7346192" y="237184"/>
                  </a:cubicBezTo>
                  <a:close/>
                  <a:moveTo>
                    <a:pt x="7344382" y="216231"/>
                  </a:moveTo>
                  <a:cubicBezTo>
                    <a:pt x="7343943" y="215956"/>
                    <a:pt x="7343614" y="215682"/>
                    <a:pt x="7343066" y="215463"/>
                  </a:cubicBezTo>
                  <a:cubicBezTo>
                    <a:pt x="7342956" y="215572"/>
                    <a:pt x="7342791" y="215682"/>
                    <a:pt x="7342681" y="215792"/>
                  </a:cubicBezTo>
                  <a:cubicBezTo>
                    <a:pt x="7342627" y="215517"/>
                    <a:pt x="7342572" y="215243"/>
                    <a:pt x="7342517" y="214969"/>
                  </a:cubicBezTo>
                  <a:cubicBezTo>
                    <a:pt x="7340871" y="209593"/>
                    <a:pt x="7337635" y="204382"/>
                    <a:pt x="7335057" y="199171"/>
                  </a:cubicBezTo>
                  <a:cubicBezTo>
                    <a:pt x="7332260" y="193960"/>
                    <a:pt x="7329791" y="188749"/>
                    <a:pt x="7327761" y="183483"/>
                  </a:cubicBezTo>
                  <a:cubicBezTo>
                    <a:pt x="7326774" y="180850"/>
                    <a:pt x="7325952" y="178217"/>
                    <a:pt x="7325403" y="175530"/>
                  </a:cubicBezTo>
                  <a:cubicBezTo>
                    <a:pt x="7325019" y="173994"/>
                    <a:pt x="7324745" y="172403"/>
                    <a:pt x="7324525" y="170867"/>
                  </a:cubicBezTo>
                  <a:cubicBezTo>
                    <a:pt x="7332095" y="185897"/>
                    <a:pt x="7338732" y="201036"/>
                    <a:pt x="7344382" y="216231"/>
                  </a:cubicBezTo>
                  <a:close/>
                  <a:moveTo>
                    <a:pt x="7296769" y="123035"/>
                  </a:moveTo>
                  <a:cubicBezTo>
                    <a:pt x="7302091" y="131428"/>
                    <a:pt x="7307631" y="139820"/>
                    <a:pt x="7312622" y="148268"/>
                  </a:cubicBezTo>
                  <a:cubicBezTo>
                    <a:pt x="7308728" y="152217"/>
                    <a:pt x="7303955" y="156057"/>
                    <a:pt x="7299458" y="159951"/>
                  </a:cubicBezTo>
                  <a:cubicBezTo>
                    <a:pt x="7297592" y="156221"/>
                    <a:pt x="7295892" y="152546"/>
                    <a:pt x="7294466" y="148816"/>
                  </a:cubicBezTo>
                  <a:cubicBezTo>
                    <a:pt x="7293040" y="145361"/>
                    <a:pt x="7291997" y="141850"/>
                    <a:pt x="7291230" y="138339"/>
                  </a:cubicBezTo>
                  <a:cubicBezTo>
                    <a:pt x="7290352" y="134829"/>
                    <a:pt x="7289968" y="131318"/>
                    <a:pt x="7289749" y="127753"/>
                  </a:cubicBezTo>
                  <a:cubicBezTo>
                    <a:pt x="7289090" y="131318"/>
                    <a:pt x="7289036" y="134884"/>
                    <a:pt x="7289309" y="138394"/>
                  </a:cubicBezTo>
                  <a:cubicBezTo>
                    <a:pt x="7289694" y="141960"/>
                    <a:pt x="7290407" y="145470"/>
                    <a:pt x="7291449" y="149036"/>
                  </a:cubicBezTo>
                  <a:cubicBezTo>
                    <a:pt x="7292765" y="153534"/>
                    <a:pt x="7294740" y="157922"/>
                    <a:pt x="7296824" y="162365"/>
                  </a:cubicBezTo>
                  <a:cubicBezTo>
                    <a:pt x="7296221" y="162913"/>
                    <a:pt x="7295618" y="163462"/>
                    <a:pt x="7295014" y="163956"/>
                  </a:cubicBezTo>
                  <a:cubicBezTo>
                    <a:pt x="7293808" y="164888"/>
                    <a:pt x="7293314" y="166040"/>
                    <a:pt x="7291010" y="166644"/>
                  </a:cubicBezTo>
                  <a:cubicBezTo>
                    <a:pt x="7289474" y="148816"/>
                    <a:pt x="7286567" y="131044"/>
                    <a:pt x="7283824" y="113271"/>
                  </a:cubicBezTo>
                  <a:cubicBezTo>
                    <a:pt x="7282672" y="109432"/>
                    <a:pt x="7282343" y="105537"/>
                    <a:pt x="7282343" y="101643"/>
                  </a:cubicBezTo>
                  <a:cubicBezTo>
                    <a:pt x="7286457" y="108883"/>
                    <a:pt x="7292381" y="115904"/>
                    <a:pt x="7296769" y="123090"/>
                  </a:cubicBezTo>
                  <a:close/>
                  <a:moveTo>
                    <a:pt x="7306588" y="180247"/>
                  </a:moveTo>
                  <a:lnTo>
                    <a:pt x="7313555" y="190450"/>
                  </a:lnTo>
                  <a:cubicBezTo>
                    <a:pt x="7315804" y="193851"/>
                    <a:pt x="7317669" y="197251"/>
                    <a:pt x="7318601" y="200762"/>
                  </a:cubicBezTo>
                  <a:cubicBezTo>
                    <a:pt x="7318601" y="200927"/>
                    <a:pt x="7318601" y="201036"/>
                    <a:pt x="7318656" y="201201"/>
                  </a:cubicBezTo>
                  <a:cubicBezTo>
                    <a:pt x="7317010" y="199171"/>
                    <a:pt x="7315365" y="197087"/>
                    <a:pt x="7313664" y="195057"/>
                  </a:cubicBezTo>
                  <a:cubicBezTo>
                    <a:pt x="7311854" y="189792"/>
                    <a:pt x="7307631" y="185074"/>
                    <a:pt x="7303132" y="179534"/>
                  </a:cubicBezTo>
                  <a:cubicBezTo>
                    <a:pt x="7303078" y="180631"/>
                    <a:pt x="7302968" y="181509"/>
                    <a:pt x="7302584" y="182441"/>
                  </a:cubicBezTo>
                  <a:cubicBezTo>
                    <a:pt x="7302419" y="182277"/>
                    <a:pt x="7302310" y="182112"/>
                    <a:pt x="7302145" y="181947"/>
                  </a:cubicBezTo>
                  <a:cubicBezTo>
                    <a:pt x="7301158" y="180905"/>
                    <a:pt x="7302529" y="179808"/>
                    <a:pt x="7303242" y="178821"/>
                  </a:cubicBezTo>
                  <a:cubicBezTo>
                    <a:pt x="7303736" y="178272"/>
                    <a:pt x="7304175" y="177669"/>
                    <a:pt x="7304669" y="177120"/>
                  </a:cubicBezTo>
                  <a:cubicBezTo>
                    <a:pt x="7305272" y="178163"/>
                    <a:pt x="7305820" y="179205"/>
                    <a:pt x="7306588" y="180247"/>
                  </a:cubicBezTo>
                  <a:close/>
                  <a:moveTo>
                    <a:pt x="7333850" y="737444"/>
                  </a:moveTo>
                  <a:cubicBezTo>
                    <a:pt x="7319863" y="722140"/>
                    <a:pt x="7304120" y="707714"/>
                    <a:pt x="7283440" y="694275"/>
                  </a:cubicBezTo>
                  <a:lnTo>
                    <a:pt x="7311415" y="694055"/>
                  </a:lnTo>
                  <a:cubicBezTo>
                    <a:pt x="7318327" y="700528"/>
                    <a:pt x="7322111" y="707988"/>
                    <a:pt x="7325184" y="714351"/>
                  </a:cubicBezTo>
                  <a:cubicBezTo>
                    <a:pt x="7327816" y="719782"/>
                    <a:pt x="7334893" y="733495"/>
                    <a:pt x="7342243" y="747592"/>
                  </a:cubicBezTo>
                  <a:cubicBezTo>
                    <a:pt x="7339665" y="744191"/>
                    <a:pt x="7336922" y="740790"/>
                    <a:pt x="7333795" y="737444"/>
                  </a:cubicBezTo>
                  <a:close/>
                  <a:moveTo>
                    <a:pt x="7334893" y="693946"/>
                  </a:moveTo>
                  <a:lnTo>
                    <a:pt x="7341859" y="693946"/>
                  </a:lnTo>
                  <a:cubicBezTo>
                    <a:pt x="7341694" y="695646"/>
                    <a:pt x="7341530" y="697456"/>
                    <a:pt x="7341365" y="699212"/>
                  </a:cubicBezTo>
                  <a:cubicBezTo>
                    <a:pt x="7341256" y="700528"/>
                    <a:pt x="7340268" y="702393"/>
                    <a:pt x="7339116" y="704368"/>
                  </a:cubicBezTo>
                  <a:cubicBezTo>
                    <a:pt x="7338677" y="703271"/>
                    <a:pt x="7338348" y="702338"/>
                    <a:pt x="7337964" y="701515"/>
                  </a:cubicBezTo>
                  <a:cubicBezTo>
                    <a:pt x="7336812" y="698992"/>
                    <a:pt x="7335606" y="696414"/>
                    <a:pt x="7334838" y="693891"/>
                  </a:cubicBezTo>
                  <a:close/>
                  <a:moveTo>
                    <a:pt x="7334289" y="221661"/>
                  </a:moveTo>
                  <a:cubicBezTo>
                    <a:pt x="7333521" y="220619"/>
                    <a:pt x="7332753" y="219522"/>
                    <a:pt x="7331985" y="218480"/>
                  </a:cubicBezTo>
                  <a:cubicBezTo>
                    <a:pt x="7332589" y="212117"/>
                    <a:pt x="7331217" y="204273"/>
                    <a:pt x="7322166" y="199007"/>
                  </a:cubicBezTo>
                  <a:cubicBezTo>
                    <a:pt x="7322166" y="199446"/>
                    <a:pt x="7322057" y="200268"/>
                    <a:pt x="7321563" y="200652"/>
                  </a:cubicBezTo>
                  <a:cubicBezTo>
                    <a:pt x="7321234" y="200981"/>
                    <a:pt x="7320850" y="201311"/>
                    <a:pt x="7320521" y="201585"/>
                  </a:cubicBezTo>
                  <a:cubicBezTo>
                    <a:pt x="7320521" y="201256"/>
                    <a:pt x="7320521" y="200981"/>
                    <a:pt x="7320521" y="200652"/>
                  </a:cubicBezTo>
                  <a:cubicBezTo>
                    <a:pt x="7319973" y="197087"/>
                    <a:pt x="7318382" y="193576"/>
                    <a:pt x="7316517" y="190121"/>
                  </a:cubicBezTo>
                  <a:cubicBezTo>
                    <a:pt x="7314651" y="186665"/>
                    <a:pt x="7312183" y="183264"/>
                    <a:pt x="7310099" y="179863"/>
                  </a:cubicBezTo>
                  <a:cubicBezTo>
                    <a:pt x="7308892" y="178053"/>
                    <a:pt x="7307905" y="176188"/>
                    <a:pt x="7306973" y="174323"/>
                  </a:cubicBezTo>
                  <a:cubicBezTo>
                    <a:pt x="7310538" y="169935"/>
                    <a:pt x="7313993" y="165546"/>
                    <a:pt x="7317285" y="161103"/>
                  </a:cubicBezTo>
                  <a:cubicBezTo>
                    <a:pt x="7317559" y="160610"/>
                    <a:pt x="7318162" y="160171"/>
                    <a:pt x="7318930" y="159787"/>
                  </a:cubicBezTo>
                  <a:cubicBezTo>
                    <a:pt x="7320686" y="163023"/>
                    <a:pt x="7322221" y="166260"/>
                    <a:pt x="7323867" y="169496"/>
                  </a:cubicBezTo>
                  <a:cubicBezTo>
                    <a:pt x="7323593" y="171525"/>
                    <a:pt x="7323428" y="173555"/>
                    <a:pt x="7323483" y="175584"/>
                  </a:cubicBezTo>
                  <a:cubicBezTo>
                    <a:pt x="7323647" y="178272"/>
                    <a:pt x="7324087" y="180960"/>
                    <a:pt x="7324745" y="183648"/>
                  </a:cubicBezTo>
                  <a:cubicBezTo>
                    <a:pt x="7326061" y="189024"/>
                    <a:pt x="7328475" y="194289"/>
                    <a:pt x="7331162" y="199555"/>
                  </a:cubicBezTo>
                  <a:cubicBezTo>
                    <a:pt x="7333850" y="204821"/>
                    <a:pt x="7337251" y="209977"/>
                    <a:pt x="7339500" y="215188"/>
                  </a:cubicBezTo>
                  <a:cubicBezTo>
                    <a:pt x="7339830" y="216011"/>
                    <a:pt x="7340103" y="216834"/>
                    <a:pt x="7340323" y="217657"/>
                  </a:cubicBezTo>
                  <a:cubicBezTo>
                    <a:pt x="7338458" y="219028"/>
                    <a:pt x="7336484" y="220399"/>
                    <a:pt x="7334289" y="221661"/>
                  </a:cubicBezTo>
                  <a:close/>
                  <a:moveTo>
                    <a:pt x="7353213" y="747592"/>
                  </a:moveTo>
                  <a:cubicBezTo>
                    <a:pt x="7350361" y="737993"/>
                    <a:pt x="7347235" y="728119"/>
                    <a:pt x="7344492" y="719782"/>
                  </a:cubicBezTo>
                  <a:lnTo>
                    <a:pt x="7350306" y="722250"/>
                  </a:lnTo>
                  <a:cubicBezTo>
                    <a:pt x="7350635" y="716435"/>
                    <a:pt x="7351239" y="710621"/>
                    <a:pt x="7351842" y="704807"/>
                  </a:cubicBezTo>
                  <a:lnTo>
                    <a:pt x="7355572" y="703380"/>
                  </a:lnTo>
                  <a:cubicBezTo>
                    <a:pt x="7354475" y="718136"/>
                    <a:pt x="7353268" y="732782"/>
                    <a:pt x="7353213" y="747537"/>
                  </a:cubicBezTo>
                  <a:close/>
                  <a:moveTo>
                    <a:pt x="7660445" y="188310"/>
                  </a:moveTo>
                  <a:cubicBezTo>
                    <a:pt x="7661268" y="187543"/>
                    <a:pt x="7662146" y="186775"/>
                    <a:pt x="7663023" y="186007"/>
                  </a:cubicBezTo>
                  <a:cubicBezTo>
                    <a:pt x="7663736" y="190779"/>
                    <a:pt x="7664394" y="195551"/>
                    <a:pt x="7665053" y="200323"/>
                  </a:cubicBezTo>
                  <a:cubicBezTo>
                    <a:pt x="7664779" y="199939"/>
                    <a:pt x="7664449" y="199610"/>
                    <a:pt x="7664230" y="199226"/>
                  </a:cubicBezTo>
                  <a:lnTo>
                    <a:pt x="7658032" y="190889"/>
                  </a:lnTo>
                  <a:cubicBezTo>
                    <a:pt x="7659567" y="193741"/>
                    <a:pt x="7661268" y="196538"/>
                    <a:pt x="7662913" y="199336"/>
                  </a:cubicBezTo>
                  <a:cubicBezTo>
                    <a:pt x="7663736" y="200598"/>
                    <a:pt x="7664614" y="201914"/>
                    <a:pt x="7665492" y="203176"/>
                  </a:cubicBezTo>
                  <a:cubicBezTo>
                    <a:pt x="7665656" y="204328"/>
                    <a:pt x="7665821" y="205479"/>
                    <a:pt x="7665985" y="206631"/>
                  </a:cubicBezTo>
                  <a:cubicBezTo>
                    <a:pt x="7666040" y="207728"/>
                    <a:pt x="7666314" y="208826"/>
                    <a:pt x="7666424" y="209923"/>
                  </a:cubicBezTo>
                  <a:cubicBezTo>
                    <a:pt x="7666040" y="210307"/>
                    <a:pt x="7665547" y="210691"/>
                    <a:pt x="7665162" y="211074"/>
                  </a:cubicBezTo>
                  <a:cubicBezTo>
                    <a:pt x="7663517" y="212720"/>
                    <a:pt x="7661981" y="214421"/>
                    <a:pt x="7660555" y="216121"/>
                  </a:cubicBezTo>
                  <a:cubicBezTo>
                    <a:pt x="7659952" y="215627"/>
                    <a:pt x="7659403" y="215134"/>
                    <a:pt x="7658745" y="214640"/>
                  </a:cubicBezTo>
                  <a:cubicBezTo>
                    <a:pt x="7654576" y="211349"/>
                    <a:pt x="7650133" y="208112"/>
                    <a:pt x="7645470" y="204931"/>
                  </a:cubicBezTo>
                  <a:cubicBezTo>
                    <a:pt x="7649858" y="199281"/>
                    <a:pt x="7654795" y="193741"/>
                    <a:pt x="7660500" y="188365"/>
                  </a:cubicBezTo>
                  <a:close/>
                  <a:moveTo>
                    <a:pt x="7665492" y="213433"/>
                  </a:moveTo>
                  <a:cubicBezTo>
                    <a:pt x="7665492" y="213433"/>
                    <a:pt x="7665382" y="213707"/>
                    <a:pt x="7665272" y="213817"/>
                  </a:cubicBezTo>
                  <a:cubicBezTo>
                    <a:pt x="7664230" y="215079"/>
                    <a:pt x="7663298" y="216395"/>
                    <a:pt x="7662310" y="217657"/>
                  </a:cubicBezTo>
                  <a:cubicBezTo>
                    <a:pt x="7662255" y="217602"/>
                    <a:pt x="7662146" y="217547"/>
                    <a:pt x="7662091" y="217437"/>
                  </a:cubicBezTo>
                  <a:cubicBezTo>
                    <a:pt x="7663188" y="216066"/>
                    <a:pt x="7664340" y="214750"/>
                    <a:pt x="7665547" y="213433"/>
                  </a:cubicBezTo>
                  <a:close/>
                  <a:moveTo>
                    <a:pt x="7661103" y="219138"/>
                  </a:moveTo>
                  <a:cubicBezTo>
                    <a:pt x="7657812" y="223307"/>
                    <a:pt x="7654521" y="227476"/>
                    <a:pt x="7651284" y="231644"/>
                  </a:cubicBezTo>
                  <a:cubicBezTo>
                    <a:pt x="7651284" y="231644"/>
                    <a:pt x="7651284" y="231644"/>
                    <a:pt x="7651284" y="231644"/>
                  </a:cubicBezTo>
                  <a:cubicBezTo>
                    <a:pt x="7652547" y="229999"/>
                    <a:pt x="7653808" y="228408"/>
                    <a:pt x="7655070" y="226762"/>
                  </a:cubicBezTo>
                  <a:cubicBezTo>
                    <a:pt x="7657044" y="224184"/>
                    <a:pt x="7658909" y="221551"/>
                    <a:pt x="7660884" y="218973"/>
                  </a:cubicBezTo>
                  <a:cubicBezTo>
                    <a:pt x="7660939" y="219028"/>
                    <a:pt x="7661048" y="219083"/>
                    <a:pt x="7661158" y="219193"/>
                  </a:cubicBezTo>
                  <a:close/>
                  <a:moveTo>
                    <a:pt x="7643879" y="206741"/>
                  </a:moveTo>
                  <a:cubicBezTo>
                    <a:pt x="7643879" y="206741"/>
                    <a:pt x="7644209" y="206357"/>
                    <a:pt x="7644319" y="206193"/>
                  </a:cubicBezTo>
                  <a:cubicBezTo>
                    <a:pt x="7648487" y="209155"/>
                    <a:pt x="7652437" y="212117"/>
                    <a:pt x="7656166" y="215134"/>
                  </a:cubicBezTo>
                  <a:cubicBezTo>
                    <a:pt x="7657209" y="215956"/>
                    <a:pt x="7658196" y="216779"/>
                    <a:pt x="7659184" y="217602"/>
                  </a:cubicBezTo>
                  <a:cubicBezTo>
                    <a:pt x="7656770" y="220509"/>
                    <a:pt x="7654521" y="223471"/>
                    <a:pt x="7652382" y="226378"/>
                  </a:cubicBezTo>
                  <a:cubicBezTo>
                    <a:pt x="7651449" y="227640"/>
                    <a:pt x="7650462" y="228902"/>
                    <a:pt x="7649529" y="230218"/>
                  </a:cubicBezTo>
                  <a:cubicBezTo>
                    <a:pt x="7645635" y="227146"/>
                    <a:pt x="7641576" y="224075"/>
                    <a:pt x="7637078" y="221113"/>
                  </a:cubicBezTo>
                  <a:cubicBezTo>
                    <a:pt x="7636529" y="220729"/>
                    <a:pt x="7635871" y="220399"/>
                    <a:pt x="7635323" y="220070"/>
                  </a:cubicBezTo>
                  <a:cubicBezTo>
                    <a:pt x="7637736" y="215572"/>
                    <a:pt x="7640369" y="211129"/>
                    <a:pt x="7643934" y="206796"/>
                  </a:cubicBezTo>
                  <a:close/>
                  <a:moveTo>
                    <a:pt x="7631044" y="698718"/>
                  </a:moveTo>
                  <a:cubicBezTo>
                    <a:pt x="7633128" y="702667"/>
                    <a:pt x="7635103" y="706672"/>
                    <a:pt x="7636968" y="710676"/>
                  </a:cubicBezTo>
                  <a:lnTo>
                    <a:pt x="7640314" y="708646"/>
                  </a:lnTo>
                  <a:cubicBezTo>
                    <a:pt x="7640753" y="714570"/>
                    <a:pt x="7641356" y="721537"/>
                    <a:pt x="7642070" y="728393"/>
                  </a:cubicBezTo>
                  <a:cubicBezTo>
                    <a:pt x="7637901" y="718191"/>
                    <a:pt x="7632964" y="708098"/>
                    <a:pt x="7628027" y="697950"/>
                  </a:cubicBezTo>
                  <a:lnTo>
                    <a:pt x="7630989" y="698718"/>
                  </a:lnTo>
                  <a:close/>
                  <a:moveTo>
                    <a:pt x="7620787" y="223745"/>
                  </a:moveTo>
                  <a:cubicBezTo>
                    <a:pt x="7623749" y="225007"/>
                    <a:pt x="7626601" y="226269"/>
                    <a:pt x="7629343" y="227585"/>
                  </a:cubicBezTo>
                  <a:cubicBezTo>
                    <a:pt x="7629179" y="227914"/>
                    <a:pt x="7629069" y="228243"/>
                    <a:pt x="7628905" y="228573"/>
                  </a:cubicBezTo>
                  <a:cubicBezTo>
                    <a:pt x="7628027" y="229450"/>
                    <a:pt x="7626765" y="230273"/>
                    <a:pt x="7625339" y="231151"/>
                  </a:cubicBezTo>
                  <a:cubicBezTo>
                    <a:pt x="7623858" y="228682"/>
                    <a:pt x="7622323" y="226269"/>
                    <a:pt x="7620787" y="223800"/>
                  </a:cubicBezTo>
                  <a:close/>
                  <a:moveTo>
                    <a:pt x="7639711" y="697676"/>
                  </a:moveTo>
                  <a:cubicBezTo>
                    <a:pt x="7638339" y="696359"/>
                    <a:pt x="7637133" y="695152"/>
                    <a:pt x="7636694" y="694220"/>
                  </a:cubicBezTo>
                  <a:cubicBezTo>
                    <a:pt x="7636310" y="693397"/>
                    <a:pt x="7635871" y="692520"/>
                    <a:pt x="7635433" y="691697"/>
                  </a:cubicBezTo>
                  <a:lnTo>
                    <a:pt x="7639765" y="691697"/>
                  </a:lnTo>
                  <a:cubicBezTo>
                    <a:pt x="7639765" y="693013"/>
                    <a:pt x="7639765" y="694330"/>
                    <a:pt x="7639656" y="695646"/>
                  </a:cubicBezTo>
                  <a:cubicBezTo>
                    <a:pt x="7639656" y="696195"/>
                    <a:pt x="7639656" y="696908"/>
                    <a:pt x="7639656" y="697676"/>
                  </a:cubicBezTo>
                  <a:close/>
                  <a:moveTo>
                    <a:pt x="7636200" y="244974"/>
                  </a:moveTo>
                  <a:cubicBezTo>
                    <a:pt x="7635378" y="245193"/>
                    <a:pt x="7634500" y="245412"/>
                    <a:pt x="7633622" y="245577"/>
                  </a:cubicBezTo>
                  <a:cubicBezTo>
                    <a:pt x="7633238" y="244864"/>
                    <a:pt x="7632854" y="244151"/>
                    <a:pt x="7632415" y="243438"/>
                  </a:cubicBezTo>
                  <a:cubicBezTo>
                    <a:pt x="7632799" y="242889"/>
                    <a:pt x="7633074" y="242286"/>
                    <a:pt x="7633293" y="241682"/>
                  </a:cubicBezTo>
                  <a:cubicBezTo>
                    <a:pt x="7634280" y="237843"/>
                    <a:pt x="7632196" y="233893"/>
                    <a:pt x="7630001" y="230054"/>
                  </a:cubicBezTo>
                  <a:cubicBezTo>
                    <a:pt x="7630276" y="229505"/>
                    <a:pt x="7630605" y="228902"/>
                    <a:pt x="7630934" y="228353"/>
                  </a:cubicBezTo>
                  <a:cubicBezTo>
                    <a:pt x="7633128" y="229395"/>
                    <a:pt x="7635433" y="230492"/>
                    <a:pt x="7637462" y="231590"/>
                  </a:cubicBezTo>
                  <a:cubicBezTo>
                    <a:pt x="7640040" y="233016"/>
                    <a:pt x="7642453" y="234497"/>
                    <a:pt x="7644867" y="235978"/>
                  </a:cubicBezTo>
                  <a:cubicBezTo>
                    <a:pt x="7643331" y="237788"/>
                    <a:pt x="7641850" y="239543"/>
                    <a:pt x="7640095" y="241353"/>
                  </a:cubicBezTo>
                  <a:cubicBezTo>
                    <a:pt x="7639656" y="241189"/>
                    <a:pt x="7639217" y="241024"/>
                    <a:pt x="7638779" y="240860"/>
                  </a:cubicBezTo>
                  <a:cubicBezTo>
                    <a:pt x="7639217" y="241024"/>
                    <a:pt x="7639601" y="241244"/>
                    <a:pt x="7640040" y="241463"/>
                  </a:cubicBezTo>
                  <a:cubicBezTo>
                    <a:pt x="7639985" y="241518"/>
                    <a:pt x="7639930" y="241628"/>
                    <a:pt x="7639820" y="241682"/>
                  </a:cubicBezTo>
                  <a:cubicBezTo>
                    <a:pt x="7638724" y="242834"/>
                    <a:pt x="7637462" y="243931"/>
                    <a:pt x="7636200" y="245028"/>
                  </a:cubicBezTo>
                  <a:close/>
                  <a:moveTo>
                    <a:pt x="7641521" y="242121"/>
                  </a:moveTo>
                  <a:cubicBezTo>
                    <a:pt x="7641960" y="242341"/>
                    <a:pt x="7642453" y="242560"/>
                    <a:pt x="7642892" y="242725"/>
                  </a:cubicBezTo>
                  <a:cubicBezTo>
                    <a:pt x="7641576" y="244480"/>
                    <a:pt x="7640205" y="246290"/>
                    <a:pt x="7638888" y="248045"/>
                  </a:cubicBezTo>
                  <a:cubicBezTo>
                    <a:pt x="7638888" y="246839"/>
                    <a:pt x="7638833" y="245687"/>
                    <a:pt x="7638504" y="244645"/>
                  </a:cubicBezTo>
                  <a:cubicBezTo>
                    <a:pt x="7639547" y="243822"/>
                    <a:pt x="7640588" y="242944"/>
                    <a:pt x="7641576" y="242066"/>
                  </a:cubicBezTo>
                  <a:close/>
                  <a:moveTo>
                    <a:pt x="7641740" y="241957"/>
                  </a:moveTo>
                  <a:cubicBezTo>
                    <a:pt x="7643551" y="240311"/>
                    <a:pt x="7645141" y="238665"/>
                    <a:pt x="7646622" y="237020"/>
                  </a:cubicBezTo>
                  <a:cubicBezTo>
                    <a:pt x="7646732" y="237075"/>
                    <a:pt x="7646897" y="237184"/>
                    <a:pt x="7647006" y="237239"/>
                  </a:cubicBezTo>
                  <a:cubicBezTo>
                    <a:pt x="7645690" y="238940"/>
                    <a:pt x="7644428" y="240695"/>
                    <a:pt x="7643111" y="242450"/>
                  </a:cubicBezTo>
                  <a:cubicBezTo>
                    <a:pt x="7642673" y="242286"/>
                    <a:pt x="7642179" y="242121"/>
                    <a:pt x="7641740" y="241957"/>
                  </a:cubicBezTo>
                  <a:close/>
                  <a:moveTo>
                    <a:pt x="7645964" y="234771"/>
                  </a:moveTo>
                  <a:cubicBezTo>
                    <a:pt x="7643825" y="233509"/>
                    <a:pt x="7641576" y="232248"/>
                    <a:pt x="7639162" y="231041"/>
                  </a:cubicBezTo>
                  <a:cubicBezTo>
                    <a:pt x="7636749" y="229834"/>
                    <a:pt x="7634006" y="228682"/>
                    <a:pt x="7631373" y="227476"/>
                  </a:cubicBezTo>
                  <a:cubicBezTo>
                    <a:pt x="7631647" y="226927"/>
                    <a:pt x="7631977" y="226324"/>
                    <a:pt x="7632306" y="225775"/>
                  </a:cubicBezTo>
                  <a:cubicBezTo>
                    <a:pt x="7633074" y="224294"/>
                    <a:pt x="7633842" y="222813"/>
                    <a:pt x="7634610" y="221332"/>
                  </a:cubicBezTo>
                  <a:cubicBezTo>
                    <a:pt x="7634719" y="221442"/>
                    <a:pt x="7634883" y="221551"/>
                    <a:pt x="7635048" y="221606"/>
                  </a:cubicBezTo>
                  <a:cubicBezTo>
                    <a:pt x="7639930" y="224843"/>
                    <a:pt x="7644209" y="228298"/>
                    <a:pt x="7648378" y="231699"/>
                  </a:cubicBezTo>
                  <a:cubicBezTo>
                    <a:pt x="7647610" y="232741"/>
                    <a:pt x="7646787" y="233729"/>
                    <a:pt x="7645964" y="234771"/>
                  </a:cubicBezTo>
                  <a:close/>
                  <a:moveTo>
                    <a:pt x="7650023" y="233070"/>
                  </a:moveTo>
                  <a:cubicBezTo>
                    <a:pt x="7650023" y="233070"/>
                    <a:pt x="7650078" y="233070"/>
                    <a:pt x="7650133" y="233125"/>
                  </a:cubicBezTo>
                  <a:cubicBezTo>
                    <a:pt x="7649420" y="234058"/>
                    <a:pt x="7648707" y="235045"/>
                    <a:pt x="7647993" y="235978"/>
                  </a:cubicBezTo>
                  <a:cubicBezTo>
                    <a:pt x="7647939" y="235978"/>
                    <a:pt x="7647829" y="235868"/>
                    <a:pt x="7647720" y="235813"/>
                  </a:cubicBezTo>
                  <a:cubicBezTo>
                    <a:pt x="7648542" y="234881"/>
                    <a:pt x="7649310" y="234003"/>
                    <a:pt x="7650023" y="233070"/>
                  </a:cubicBezTo>
                  <a:close/>
                  <a:moveTo>
                    <a:pt x="7628850" y="200433"/>
                  </a:moveTo>
                  <a:cubicBezTo>
                    <a:pt x="7629234" y="199171"/>
                    <a:pt x="7629508" y="197910"/>
                    <a:pt x="7629783" y="196648"/>
                  </a:cubicBezTo>
                  <a:cubicBezTo>
                    <a:pt x="7630715" y="197197"/>
                    <a:pt x="7631647" y="197745"/>
                    <a:pt x="7632580" y="198349"/>
                  </a:cubicBezTo>
                  <a:cubicBezTo>
                    <a:pt x="7636036" y="200488"/>
                    <a:pt x="7639272" y="202737"/>
                    <a:pt x="7642453" y="204931"/>
                  </a:cubicBezTo>
                  <a:cubicBezTo>
                    <a:pt x="7642070" y="205425"/>
                    <a:pt x="7641630" y="205918"/>
                    <a:pt x="7641247" y="206412"/>
                  </a:cubicBezTo>
                  <a:cubicBezTo>
                    <a:pt x="7638065" y="210526"/>
                    <a:pt x="7635542" y="214695"/>
                    <a:pt x="7633402" y="218918"/>
                  </a:cubicBezTo>
                  <a:cubicBezTo>
                    <a:pt x="7630221" y="217054"/>
                    <a:pt x="7626875" y="215298"/>
                    <a:pt x="7623145" y="213598"/>
                  </a:cubicBezTo>
                  <a:cubicBezTo>
                    <a:pt x="7625504" y="209264"/>
                    <a:pt x="7627533" y="204876"/>
                    <a:pt x="7628850" y="200433"/>
                  </a:cubicBezTo>
                  <a:close/>
                  <a:moveTo>
                    <a:pt x="7622761" y="214366"/>
                  </a:moveTo>
                  <a:cubicBezTo>
                    <a:pt x="7626382" y="216231"/>
                    <a:pt x="7629673" y="218150"/>
                    <a:pt x="7632744" y="220125"/>
                  </a:cubicBezTo>
                  <a:cubicBezTo>
                    <a:pt x="7631812" y="221935"/>
                    <a:pt x="7630989" y="223800"/>
                    <a:pt x="7630221" y="225611"/>
                  </a:cubicBezTo>
                  <a:cubicBezTo>
                    <a:pt x="7630056" y="225994"/>
                    <a:pt x="7629892" y="226378"/>
                    <a:pt x="7629728" y="226708"/>
                  </a:cubicBezTo>
                  <a:cubicBezTo>
                    <a:pt x="7628905" y="226378"/>
                    <a:pt x="7628192" y="225994"/>
                    <a:pt x="7627369" y="225611"/>
                  </a:cubicBezTo>
                  <a:cubicBezTo>
                    <a:pt x="7625065" y="224733"/>
                    <a:pt x="7622761" y="223800"/>
                    <a:pt x="7620348" y="222978"/>
                  </a:cubicBezTo>
                  <a:cubicBezTo>
                    <a:pt x="7619854" y="222155"/>
                    <a:pt x="7619360" y="221387"/>
                    <a:pt x="7618812" y="220564"/>
                  </a:cubicBezTo>
                  <a:cubicBezTo>
                    <a:pt x="7619525" y="219577"/>
                    <a:pt x="7620293" y="218644"/>
                    <a:pt x="7620951" y="217657"/>
                  </a:cubicBezTo>
                  <a:cubicBezTo>
                    <a:pt x="7621664" y="216560"/>
                    <a:pt x="7622103" y="215463"/>
                    <a:pt x="7622761" y="214311"/>
                  </a:cubicBezTo>
                  <a:close/>
                  <a:moveTo>
                    <a:pt x="7620732" y="213378"/>
                  </a:moveTo>
                  <a:cubicBezTo>
                    <a:pt x="7619964" y="214750"/>
                    <a:pt x="7619141" y="216066"/>
                    <a:pt x="7618264" y="217383"/>
                  </a:cubicBezTo>
                  <a:cubicBezTo>
                    <a:pt x="7618044" y="217766"/>
                    <a:pt x="7617769" y="218096"/>
                    <a:pt x="7617496" y="218480"/>
                  </a:cubicBezTo>
                  <a:cubicBezTo>
                    <a:pt x="7615521" y="215408"/>
                    <a:pt x="7613436" y="212336"/>
                    <a:pt x="7611297" y="209264"/>
                  </a:cubicBezTo>
                  <a:cubicBezTo>
                    <a:pt x="7614643" y="210526"/>
                    <a:pt x="7617769" y="211897"/>
                    <a:pt x="7620677" y="213323"/>
                  </a:cubicBezTo>
                  <a:close/>
                  <a:moveTo>
                    <a:pt x="7603508" y="707823"/>
                  </a:moveTo>
                  <a:cubicBezTo>
                    <a:pt x="7603124" y="708043"/>
                    <a:pt x="7602740" y="708262"/>
                    <a:pt x="7602301" y="708482"/>
                  </a:cubicBezTo>
                  <a:cubicBezTo>
                    <a:pt x="7602466" y="707111"/>
                    <a:pt x="7602301" y="705739"/>
                    <a:pt x="7602191" y="704368"/>
                  </a:cubicBezTo>
                  <a:cubicBezTo>
                    <a:pt x="7602575" y="705520"/>
                    <a:pt x="7603069" y="706672"/>
                    <a:pt x="7603508" y="707823"/>
                  </a:cubicBezTo>
                  <a:close/>
                  <a:moveTo>
                    <a:pt x="7598022" y="691971"/>
                  </a:moveTo>
                  <a:lnTo>
                    <a:pt x="7598681" y="691971"/>
                  </a:lnTo>
                  <a:cubicBezTo>
                    <a:pt x="7598900" y="693342"/>
                    <a:pt x="7599174" y="694549"/>
                    <a:pt x="7599394" y="695482"/>
                  </a:cubicBezTo>
                  <a:cubicBezTo>
                    <a:pt x="7599887" y="697347"/>
                    <a:pt x="7600491" y="699266"/>
                    <a:pt x="7601095" y="701132"/>
                  </a:cubicBezTo>
                  <a:cubicBezTo>
                    <a:pt x="7599119" y="702283"/>
                    <a:pt x="7596377" y="703490"/>
                    <a:pt x="7593415" y="704697"/>
                  </a:cubicBezTo>
                  <a:cubicBezTo>
                    <a:pt x="7595554" y="703106"/>
                    <a:pt x="7597254" y="701406"/>
                    <a:pt x="7598077" y="699541"/>
                  </a:cubicBezTo>
                  <a:cubicBezTo>
                    <a:pt x="7599174" y="697072"/>
                    <a:pt x="7598845" y="694494"/>
                    <a:pt x="7598022" y="691916"/>
                  </a:cubicBezTo>
                  <a:close/>
                  <a:moveTo>
                    <a:pt x="7584254" y="258193"/>
                  </a:moveTo>
                  <a:cubicBezTo>
                    <a:pt x="7582828" y="262197"/>
                    <a:pt x="7582060" y="265873"/>
                    <a:pt x="7584419" y="270261"/>
                  </a:cubicBezTo>
                  <a:cubicBezTo>
                    <a:pt x="7585077" y="271523"/>
                    <a:pt x="7586065" y="272839"/>
                    <a:pt x="7587217" y="274155"/>
                  </a:cubicBezTo>
                  <a:cubicBezTo>
                    <a:pt x="7585242" y="273113"/>
                    <a:pt x="7583322" y="272126"/>
                    <a:pt x="7581512" y="271029"/>
                  </a:cubicBezTo>
                  <a:cubicBezTo>
                    <a:pt x="7581402" y="270480"/>
                    <a:pt x="7581292" y="269987"/>
                    <a:pt x="7581238" y="269438"/>
                  </a:cubicBezTo>
                  <a:cubicBezTo>
                    <a:pt x="7580853" y="266970"/>
                    <a:pt x="7581238" y="264501"/>
                    <a:pt x="7581841" y="262033"/>
                  </a:cubicBezTo>
                  <a:lnTo>
                    <a:pt x="7583596" y="255451"/>
                  </a:lnTo>
                  <a:cubicBezTo>
                    <a:pt x="7583871" y="256383"/>
                    <a:pt x="7584144" y="257261"/>
                    <a:pt x="7584364" y="258193"/>
                  </a:cubicBezTo>
                  <a:close/>
                  <a:moveTo>
                    <a:pt x="7585845" y="329996"/>
                  </a:moveTo>
                  <a:cubicBezTo>
                    <a:pt x="7585516" y="330490"/>
                    <a:pt x="7585242" y="330983"/>
                    <a:pt x="7584858" y="331477"/>
                  </a:cubicBezTo>
                  <a:cubicBezTo>
                    <a:pt x="7584858" y="330599"/>
                    <a:pt x="7584748" y="329776"/>
                    <a:pt x="7584694" y="328899"/>
                  </a:cubicBezTo>
                  <a:cubicBezTo>
                    <a:pt x="7585077" y="329283"/>
                    <a:pt x="7585516" y="329612"/>
                    <a:pt x="7585845" y="329996"/>
                  </a:cubicBezTo>
                  <a:close/>
                  <a:moveTo>
                    <a:pt x="7517444" y="261430"/>
                  </a:moveTo>
                  <a:cubicBezTo>
                    <a:pt x="7519802" y="256164"/>
                    <a:pt x="7522380" y="250898"/>
                    <a:pt x="7525507" y="245687"/>
                  </a:cubicBezTo>
                  <a:cubicBezTo>
                    <a:pt x="7527043" y="243054"/>
                    <a:pt x="7528798" y="240476"/>
                    <a:pt x="7530773" y="237952"/>
                  </a:cubicBezTo>
                  <a:cubicBezTo>
                    <a:pt x="7532637" y="235374"/>
                    <a:pt x="7534887" y="232851"/>
                    <a:pt x="7537081" y="230328"/>
                  </a:cubicBezTo>
                  <a:cubicBezTo>
                    <a:pt x="7534009" y="232686"/>
                    <a:pt x="7531376" y="235210"/>
                    <a:pt x="7528908" y="237733"/>
                  </a:cubicBezTo>
                  <a:cubicBezTo>
                    <a:pt x="7526713" y="240037"/>
                    <a:pt x="7524794" y="242450"/>
                    <a:pt x="7522984" y="244809"/>
                  </a:cubicBezTo>
                  <a:cubicBezTo>
                    <a:pt x="7534173" y="225830"/>
                    <a:pt x="7545967" y="206960"/>
                    <a:pt x="7557321" y="187981"/>
                  </a:cubicBezTo>
                  <a:cubicBezTo>
                    <a:pt x="7563191" y="198019"/>
                    <a:pt x="7566592" y="208277"/>
                    <a:pt x="7571034" y="218370"/>
                  </a:cubicBezTo>
                  <a:cubicBezTo>
                    <a:pt x="7575094" y="228792"/>
                    <a:pt x="7578714" y="239214"/>
                    <a:pt x="7581896" y="249746"/>
                  </a:cubicBezTo>
                  <a:cubicBezTo>
                    <a:pt x="7581731" y="251337"/>
                    <a:pt x="7581567" y="252927"/>
                    <a:pt x="7581238" y="254518"/>
                  </a:cubicBezTo>
                  <a:cubicBezTo>
                    <a:pt x="7580744" y="256987"/>
                    <a:pt x="7579976" y="259455"/>
                    <a:pt x="7579702" y="261978"/>
                  </a:cubicBezTo>
                  <a:cubicBezTo>
                    <a:pt x="7579372" y="264501"/>
                    <a:pt x="7579262" y="266970"/>
                    <a:pt x="7579866" y="269493"/>
                  </a:cubicBezTo>
                  <a:cubicBezTo>
                    <a:pt x="7579921" y="269712"/>
                    <a:pt x="7580030" y="269932"/>
                    <a:pt x="7580085" y="270151"/>
                  </a:cubicBezTo>
                  <a:cubicBezTo>
                    <a:pt x="7579757" y="269932"/>
                    <a:pt x="7579427" y="269767"/>
                    <a:pt x="7579098" y="269548"/>
                  </a:cubicBezTo>
                  <a:cubicBezTo>
                    <a:pt x="7578604" y="269274"/>
                    <a:pt x="7578385" y="268725"/>
                    <a:pt x="7578221" y="268451"/>
                  </a:cubicBezTo>
                  <a:cubicBezTo>
                    <a:pt x="7576959" y="269548"/>
                    <a:pt x="7576136" y="270700"/>
                    <a:pt x="7575588" y="271961"/>
                  </a:cubicBezTo>
                  <a:cubicBezTo>
                    <a:pt x="7574600" y="268506"/>
                    <a:pt x="7573503" y="265105"/>
                    <a:pt x="7572352" y="261649"/>
                  </a:cubicBezTo>
                  <a:cubicBezTo>
                    <a:pt x="7572297" y="260387"/>
                    <a:pt x="7572352" y="259181"/>
                    <a:pt x="7572077" y="257974"/>
                  </a:cubicBezTo>
                  <a:cubicBezTo>
                    <a:pt x="7571748" y="256109"/>
                    <a:pt x="7571309" y="254189"/>
                    <a:pt x="7570706" y="252324"/>
                  </a:cubicBezTo>
                  <a:cubicBezTo>
                    <a:pt x="7569993" y="250459"/>
                    <a:pt x="7569170" y="248594"/>
                    <a:pt x="7567963" y="246784"/>
                  </a:cubicBezTo>
                  <a:cubicBezTo>
                    <a:pt x="7568511" y="248649"/>
                    <a:pt x="7569060" y="250514"/>
                    <a:pt x="7569334" y="252379"/>
                  </a:cubicBezTo>
                  <a:cubicBezTo>
                    <a:pt x="7569334" y="252653"/>
                    <a:pt x="7569334" y="252927"/>
                    <a:pt x="7569444" y="253256"/>
                  </a:cubicBezTo>
                  <a:cubicBezTo>
                    <a:pt x="7568402" y="250294"/>
                    <a:pt x="7567305" y="247387"/>
                    <a:pt x="7566207" y="244425"/>
                  </a:cubicBezTo>
                  <a:cubicBezTo>
                    <a:pt x="7562697" y="235758"/>
                    <a:pt x="7559132" y="227092"/>
                    <a:pt x="7553701" y="218644"/>
                  </a:cubicBezTo>
                  <a:cubicBezTo>
                    <a:pt x="7552385" y="220070"/>
                    <a:pt x="7554195" y="221606"/>
                    <a:pt x="7553647" y="223087"/>
                  </a:cubicBezTo>
                  <a:cubicBezTo>
                    <a:pt x="7552330" y="228682"/>
                    <a:pt x="7552824" y="234332"/>
                    <a:pt x="7552275" y="239982"/>
                  </a:cubicBezTo>
                  <a:cubicBezTo>
                    <a:pt x="7550574" y="255341"/>
                    <a:pt x="7548819" y="270755"/>
                    <a:pt x="7545967" y="286059"/>
                  </a:cubicBezTo>
                  <a:cubicBezTo>
                    <a:pt x="7545802" y="286826"/>
                    <a:pt x="7545692" y="287540"/>
                    <a:pt x="7545528" y="288308"/>
                  </a:cubicBezTo>
                  <a:cubicBezTo>
                    <a:pt x="7544705" y="286223"/>
                    <a:pt x="7543937" y="284139"/>
                    <a:pt x="7543279" y="281999"/>
                  </a:cubicBezTo>
                  <a:cubicBezTo>
                    <a:pt x="7539933" y="285784"/>
                    <a:pt x="7539988" y="295658"/>
                    <a:pt x="7541524" y="306519"/>
                  </a:cubicBezTo>
                  <a:cubicBezTo>
                    <a:pt x="7537081" y="296206"/>
                    <a:pt x="7530444" y="286059"/>
                    <a:pt x="7524958" y="275856"/>
                  </a:cubicBezTo>
                  <a:cubicBezTo>
                    <a:pt x="7522545" y="271468"/>
                    <a:pt x="7519473" y="267189"/>
                    <a:pt x="7516840" y="262856"/>
                  </a:cubicBezTo>
                  <a:cubicBezTo>
                    <a:pt x="7517059" y="262417"/>
                    <a:pt x="7517224" y="261978"/>
                    <a:pt x="7517444" y="261539"/>
                  </a:cubicBezTo>
                  <a:close/>
                  <a:moveTo>
                    <a:pt x="7579427" y="286004"/>
                  </a:moveTo>
                  <a:cubicBezTo>
                    <a:pt x="7579427" y="286004"/>
                    <a:pt x="7579153" y="285894"/>
                    <a:pt x="7579043" y="285839"/>
                  </a:cubicBezTo>
                  <a:cubicBezTo>
                    <a:pt x="7579043" y="285729"/>
                    <a:pt x="7579043" y="285620"/>
                    <a:pt x="7579043" y="285565"/>
                  </a:cubicBezTo>
                  <a:cubicBezTo>
                    <a:pt x="7579153" y="285729"/>
                    <a:pt x="7579317" y="285839"/>
                    <a:pt x="7579482" y="286004"/>
                  </a:cubicBezTo>
                  <a:close/>
                  <a:moveTo>
                    <a:pt x="7575039" y="716161"/>
                  </a:moveTo>
                  <a:cubicBezTo>
                    <a:pt x="7575039" y="716161"/>
                    <a:pt x="7574600" y="715997"/>
                    <a:pt x="7574381" y="715942"/>
                  </a:cubicBezTo>
                  <a:cubicBezTo>
                    <a:pt x="7574600" y="715942"/>
                    <a:pt x="7574820" y="715942"/>
                    <a:pt x="7575039" y="715942"/>
                  </a:cubicBezTo>
                  <a:cubicBezTo>
                    <a:pt x="7575039" y="715997"/>
                    <a:pt x="7575039" y="716051"/>
                    <a:pt x="7575039" y="716161"/>
                  </a:cubicBezTo>
                  <a:close/>
                  <a:moveTo>
                    <a:pt x="7481076" y="692849"/>
                  </a:moveTo>
                  <a:lnTo>
                    <a:pt x="7491717" y="692849"/>
                  </a:lnTo>
                  <a:cubicBezTo>
                    <a:pt x="7485629" y="695152"/>
                    <a:pt x="7478114" y="696524"/>
                    <a:pt x="7470324" y="697731"/>
                  </a:cubicBezTo>
                  <a:cubicBezTo>
                    <a:pt x="7474329" y="696085"/>
                    <a:pt x="7478004" y="694330"/>
                    <a:pt x="7481021" y="692849"/>
                  </a:cubicBezTo>
                  <a:close/>
                  <a:moveTo>
                    <a:pt x="7437742" y="202737"/>
                  </a:moveTo>
                  <a:cubicBezTo>
                    <a:pt x="7439936" y="206028"/>
                    <a:pt x="7442130" y="209264"/>
                    <a:pt x="7444214" y="212556"/>
                  </a:cubicBezTo>
                  <a:cubicBezTo>
                    <a:pt x="7445422" y="214805"/>
                    <a:pt x="7444982" y="217108"/>
                    <a:pt x="7445037" y="219357"/>
                  </a:cubicBezTo>
                  <a:cubicBezTo>
                    <a:pt x="7445037" y="219741"/>
                    <a:pt x="7445037" y="220125"/>
                    <a:pt x="7445037" y="220509"/>
                  </a:cubicBezTo>
                  <a:cubicBezTo>
                    <a:pt x="7444599" y="220345"/>
                    <a:pt x="7444159" y="220180"/>
                    <a:pt x="7443721" y="219961"/>
                  </a:cubicBezTo>
                  <a:cubicBezTo>
                    <a:pt x="7442843" y="218315"/>
                    <a:pt x="7442021" y="216615"/>
                    <a:pt x="7441308" y="214914"/>
                  </a:cubicBezTo>
                  <a:cubicBezTo>
                    <a:pt x="7439772" y="210910"/>
                    <a:pt x="7438620" y="206851"/>
                    <a:pt x="7437797" y="202792"/>
                  </a:cubicBezTo>
                  <a:close/>
                  <a:moveTo>
                    <a:pt x="7440868" y="722524"/>
                  </a:moveTo>
                  <a:cubicBezTo>
                    <a:pt x="7440868" y="722524"/>
                    <a:pt x="7440485" y="722744"/>
                    <a:pt x="7440265" y="722853"/>
                  </a:cubicBezTo>
                  <a:cubicBezTo>
                    <a:pt x="7440265" y="722798"/>
                    <a:pt x="7440210" y="722689"/>
                    <a:pt x="7440155" y="722634"/>
                  </a:cubicBezTo>
                  <a:cubicBezTo>
                    <a:pt x="7440375" y="722634"/>
                    <a:pt x="7440594" y="722579"/>
                    <a:pt x="7440813" y="722524"/>
                  </a:cubicBezTo>
                  <a:close/>
                  <a:moveTo>
                    <a:pt x="7394408" y="693507"/>
                  </a:moveTo>
                  <a:cubicBezTo>
                    <a:pt x="7394901" y="696579"/>
                    <a:pt x="7395999" y="699596"/>
                    <a:pt x="7398412" y="702338"/>
                  </a:cubicBezTo>
                  <a:cubicBezTo>
                    <a:pt x="7400661" y="704862"/>
                    <a:pt x="7404007" y="707001"/>
                    <a:pt x="7407902" y="709030"/>
                  </a:cubicBezTo>
                  <a:cubicBezTo>
                    <a:pt x="7403075" y="707659"/>
                    <a:pt x="7398522" y="706343"/>
                    <a:pt x="7395121" y="704916"/>
                  </a:cubicBezTo>
                  <a:cubicBezTo>
                    <a:pt x="7394901" y="702174"/>
                    <a:pt x="7394628" y="699486"/>
                    <a:pt x="7394243" y="696743"/>
                  </a:cubicBezTo>
                  <a:cubicBezTo>
                    <a:pt x="7394133" y="695811"/>
                    <a:pt x="7393915" y="694714"/>
                    <a:pt x="7393640" y="693452"/>
                  </a:cubicBezTo>
                  <a:lnTo>
                    <a:pt x="7394353" y="693452"/>
                  </a:lnTo>
                  <a:close/>
                  <a:moveTo>
                    <a:pt x="7397644" y="715229"/>
                  </a:moveTo>
                  <a:cubicBezTo>
                    <a:pt x="7396931" y="715009"/>
                    <a:pt x="7396273" y="714735"/>
                    <a:pt x="7395615" y="714516"/>
                  </a:cubicBezTo>
                  <a:cubicBezTo>
                    <a:pt x="7395615" y="712870"/>
                    <a:pt x="7395505" y="711225"/>
                    <a:pt x="7395451" y="709579"/>
                  </a:cubicBezTo>
                  <a:cubicBezTo>
                    <a:pt x="7395999" y="711444"/>
                    <a:pt x="7396657" y="713419"/>
                    <a:pt x="7397644" y="715284"/>
                  </a:cubicBezTo>
                  <a:close/>
                  <a:moveTo>
                    <a:pt x="7393037" y="799318"/>
                  </a:moveTo>
                  <a:cubicBezTo>
                    <a:pt x="7382176" y="808205"/>
                    <a:pt x="7373783" y="817694"/>
                    <a:pt x="7369066" y="828006"/>
                  </a:cubicBezTo>
                  <a:cubicBezTo>
                    <a:pt x="7368188" y="818627"/>
                    <a:pt x="7367091" y="809302"/>
                    <a:pt x="7365226" y="800032"/>
                  </a:cubicBezTo>
                  <a:cubicBezTo>
                    <a:pt x="7368188" y="795369"/>
                    <a:pt x="7371918" y="787580"/>
                    <a:pt x="7372850" y="785550"/>
                  </a:cubicBezTo>
                  <a:cubicBezTo>
                    <a:pt x="7387990" y="765474"/>
                    <a:pt x="7394353" y="744356"/>
                    <a:pt x="7395451" y="723292"/>
                  </a:cubicBezTo>
                  <a:cubicBezTo>
                    <a:pt x="7395451" y="723292"/>
                    <a:pt x="7395560" y="723347"/>
                    <a:pt x="7395560" y="723402"/>
                  </a:cubicBezTo>
                  <a:cubicBezTo>
                    <a:pt x="7401320" y="728339"/>
                    <a:pt x="7410041" y="731081"/>
                    <a:pt x="7413223" y="736512"/>
                  </a:cubicBezTo>
                  <a:cubicBezTo>
                    <a:pt x="7418159" y="745453"/>
                    <a:pt x="7413168" y="756259"/>
                    <a:pt x="7408834" y="764980"/>
                  </a:cubicBezTo>
                  <a:cubicBezTo>
                    <a:pt x="7406092" y="770521"/>
                    <a:pt x="7399565" y="784837"/>
                    <a:pt x="7392982" y="799373"/>
                  </a:cubicBezTo>
                  <a:close/>
                  <a:moveTo>
                    <a:pt x="7599832" y="753132"/>
                  </a:moveTo>
                  <a:cubicBezTo>
                    <a:pt x="7591879" y="750115"/>
                    <a:pt x="7566975" y="742875"/>
                    <a:pt x="7543937" y="737554"/>
                  </a:cubicBezTo>
                  <a:cubicBezTo>
                    <a:pt x="7544651" y="737225"/>
                    <a:pt x="7545254" y="736896"/>
                    <a:pt x="7545967" y="736621"/>
                  </a:cubicBezTo>
                  <a:cubicBezTo>
                    <a:pt x="7544651" y="736676"/>
                    <a:pt x="7543224" y="736841"/>
                    <a:pt x="7541688" y="737060"/>
                  </a:cubicBezTo>
                  <a:cubicBezTo>
                    <a:pt x="7526988" y="733769"/>
                    <a:pt x="7513330" y="731355"/>
                    <a:pt x="7505705" y="731520"/>
                  </a:cubicBezTo>
                  <a:cubicBezTo>
                    <a:pt x="7513823" y="733988"/>
                    <a:pt x="7521228" y="736731"/>
                    <a:pt x="7528304" y="739638"/>
                  </a:cubicBezTo>
                  <a:cubicBezTo>
                    <a:pt x="7494131" y="747866"/>
                    <a:pt x="7439607" y="770356"/>
                    <a:pt x="7426497" y="777487"/>
                  </a:cubicBezTo>
                  <a:cubicBezTo>
                    <a:pt x="7422164" y="779846"/>
                    <a:pt x="7417940" y="782259"/>
                    <a:pt x="7413881" y="784782"/>
                  </a:cubicBezTo>
                  <a:cubicBezTo>
                    <a:pt x="7422548" y="771672"/>
                    <a:pt x="7429953" y="760044"/>
                    <a:pt x="7432640" y="755052"/>
                  </a:cubicBezTo>
                  <a:cubicBezTo>
                    <a:pt x="7435219" y="750225"/>
                    <a:pt x="7437303" y="745288"/>
                    <a:pt x="7443008" y="741119"/>
                  </a:cubicBezTo>
                  <a:cubicBezTo>
                    <a:pt x="7447890" y="737225"/>
                    <a:pt x="7452772" y="734043"/>
                    <a:pt x="7460177" y="730917"/>
                  </a:cubicBezTo>
                  <a:cubicBezTo>
                    <a:pt x="7467253" y="728229"/>
                    <a:pt x="7473342" y="724718"/>
                    <a:pt x="7477017" y="721098"/>
                  </a:cubicBezTo>
                  <a:cubicBezTo>
                    <a:pt x="7480747" y="717313"/>
                    <a:pt x="7480582" y="713693"/>
                    <a:pt x="7481350" y="709743"/>
                  </a:cubicBezTo>
                  <a:cubicBezTo>
                    <a:pt x="7488701" y="704697"/>
                    <a:pt x="7493527" y="698279"/>
                    <a:pt x="7493582" y="692739"/>
                  </a:cubicBezTo>
                  <a:lnTo>
                    <a:pt x="7527152" y="692465"/>
                  </a:lnTo>
                  <a:cubicBezTo>
                    <a:pt x="7530005" y="694220"/>
                    <a:pt x="7533350" y="695756"/>
                    <a:pt x="7536532" y="696963"/>
                  </a:cubicBezTo>
                  <a:cubicBezTo>
                    <a:pt x="7539330" y="697950"/>
                    <a:pt x="7543060" y="699212"/>
                    <a:pt x="7547064" y="700364"/>
                  </a:cubicBezTo>
                  <a:cubicBezTo>
                    <a:pt x="7540756" y="699925"/>
                    <a:pt x="7534558" y="699376"/>
                    <a:pt x="7529346" y="697676"/>
                  </a:cubicBezTo>
                  <a:cubicBezTo>
                    <a:pt x="7530718" y="701625"/>
                    <a:pt x="7536038" y="706013"/>
                    <a:pt x="7542841" y="709250"/>
                  </a:cubicBezTo>
                  <a:cubicBezTo>
                    <a:pt x="7544486" y="711937"/>
                    <a:pt x="7545364" y="714406"/>
                    <a:pt x="7549039" y="716874"/>
                  </a:cubicBezTo>
                  <a:cubicBezTo>
                    <a:pt x="7552604" y="719178"/>
                    <a:pt x="7557760" y="721263"/>
                    <a:pt x="7563411" y="722744"/>
                  </a:cubicBezTo>
                  <a:cubicBezTo>
                    <a:pt x="7569389" y="724499"/>
                    <a:pt x="7573668" y="726419"/>
                    <a:pt x="7578111" y="728832"/>
                  </a:cubicBezTo>
                  <a:cubicBezTo>
                    <a:pt x="7583212" y="731410"/>
                    <a:pt x="7586065" y="734702"/>
                    <a:pt x="7589191" y="737883"/>
                  </a:cubicBezTo>
                  <a:cubicBezTo>
                    <a:pt x="7592482" y="741174"/>
                    <a:pt x="7600930" y="748854"/>
                    <a:pt x="7610584" y="757466"/>
                  </a:cubicBezTo>
                  <a:cubicBezTo>
                    <a:pt x="7607073" y="755985"/>
                    <a:pt x="7603508" y="754503"/>
                    <a:pt x="7599778" y="753077"/>
                  </a:cubicBezTo>
                  <a:close/>
                  <a:moveTo>
                    <a:pt x="7629124" y="766461"/>
                  </a:moveTo>
                  <a:cubicBezTo>
                    <a:pt x="7620457" y="756752"/>
                    <a:pt x="7611900" y="747208"/>
                    <a:pt x="7608445" y="743478"/>
                  </a:cubicBezTo>
                  <a:cubicBezTo>
                    <a:pt x="7603014" y="737664"/>
                    <a:pt x="7596486" y="730478"/>
                    <a:pt x="7597419" y="724060"/>
                  </a:cubicBezTo>
                  <a:cubicBezTo>
                    <a:pt x="7598077" y="720111"/>
                    <a:pt x="7603398" y="717752"/>
                    <a:pt x="7605976" y="714022"/>
                  </a:cubicBezTo>
                  <a:cubicBezTo>
                    <a:pt x="7605976" y="714022"/>
                    <a:pt x="7606031" y="713912"/>
                    <a:pt x="7606086" y="713912"/>
                  </a:cubicBezTo>
                  <a:cubicBezTo>
                    <a:pt x="7612723" y="728393"/>
                    <a:pt x="7623036" y="742710"/>
                    <a:pt x="7639162" y="755765"/>
                  </a:cubicBezTo>
                  <a:cubicBezTo>
                    <a:pt x="7640369" y="757082"/>
                    <a:pt x="7645141" y="762293"/>
                    <a:pt x="7648487" y="765364"/>
                  </a:cubicBezTo>
                  <a:cubicBezTo>
                    <a:pt x="7649804" y="771892"/>
                    <a:pt x="7651669" y="778474"/>
                    <a:pt x="7653698" y="785002"/>
                  </a:cubicBezTo>
                  <a:cubicBezTo>
                    <a:pt x="7647610" y="778145"/>
                    <a:pt x="7639107" y="772002"/>
                    <a:pt x="7629124" y="766516"/>
                  </a:cubicBezTo>
                  <a:close/>
                  <a:moveTo>
                    <a:pt x="7652656" y="720275"/>
                  </a:moveTo>
                  <a:cubicBezTo>
                    <a:pt x="7651449" y="722798"/>
                    <a:pt x="7650517" y="725267"/>
                    <a:pt x="7649694" y="727790"/>
                  </a:cubicBezTo>
                  <a:cubicBezTo>
                    <a:pt x="7650846" y="717642"/>
                    <a:pt x="7651888" y="707769"/>
                    <a:pt x="7652162" y="703819"/>
                  </a:cubicBezTo>
                  <a:cubicBezTo>
                    <a:pt x="7652437" y="700034"/>
                    <a:pt x="7652821" y="695701"/>
                    <a:pt x="7654685" y="691532"/>
                  </a:cubicBezTo>
                  <a:lnTo>
                    <a:pt x="7671799" y="691422"/>
                  </a:lnTo>
                  <a:cubicBezTo>
                    <a:pt x="7663298" y="700693"/>
                    <a:pt x="7657428" y="710292"/>
                    <a:pt x="7652656" y="720275"/>
                  </a:cubicBezTo>
                  <a:close/>
                  <a:moveTo>
                    <a:pt x="7668618" y="325992"/>
                  </a:moveTo>
                  <a:cubicBezTo>
                    <a:pt x="7667357" y="328186"/>
                    <a:pt x="7666095" y="330325"/>
                    <a:pt x="7664889" y="332519"/>
                  </a:cubicBezTo>
                  <a:cubicBezTo>
                    <a:pt x="7664779" y="332684"/>
                    <a:pt x="7664724" y="332848"/>
                    <a:pt x="7664614" y="333068"/>
                  </a:cubicBezTo>
                  <a:cubicBezTo>
                    <a:pt x="7664449" y="332958"/>
                    <a:pt x="7664230" y="332793"/>
                    <a:pt x="7664066" y="332684"/>
                  </a:cubicBezTo>
                  <a:cubicBezTo>
                    <a:pt x="7663791" y="330928"/>
                    <a:pt x="7663407" y="329118"/>
                    <a:pt x="7663078" y="327308"/>
                  </a:cubicBezTo>
                  <a:cubicBezTo>
                    <a:pt x="7664175" y="325937"/>
                    <a:pt x="7665327" y="324565"/>
                    <a:pt x="7666479" y="323194"/>
                  </a:cubicBezTo>
                  <a:cubicBezTo>
                    <a:pt x="7667192" y="324127"/>
                    <a:pt x="7667905" y="325059"/>
                    <a:pt x="7668673" y="325992"/>
                  </a:cubicBezTo>
                  <a:close/>
                  <a:moveTo>
                    <a:pt x="7668508" y="322865"/>
                  </a:moveTo>
                  <a:cubicBezTo>
                    <a:pt x="7668948" y="323194"/>
                    <a:pt x="7669441" y="323468"/>
                    <a:pt x="7669880" y="323797"/>
                  </a:cubicBezTo>
                  <a:cubicBezTo>
                    <a:pt x="7669825" y="323907"/>
                    <a:pt x="7669716" y="324072"/>
                    <a:pt x="7669661" y="324181"/>
                  </a:cubicBezTo>
                  <a:cubicBezTo>
                    <a:pt x="7669276" y="323743"/>
                    <a:pt x="7668893" y="323304"/>
                    <a:pt x="7668508" y="322865"/>
                  </a:cubicBezTo>
                  <a:close/>
                  <a:moveTo>
                    <a:pt x="7669057" y="340089"/>
                  </a:moveTo>
                  <a:cubicBezTo>
                    <a:pt x="7669057" y="340089"/>
                    <a:pt x="7668783" y="340528"/>
                    <a:pt x="7668728" y="340747"/>
                  </a:cubicBezTo>
                  <a:cubicBezTo>
                    <a:pt x="7668070" y="340198"/>
                    <a:pt x="7667412" y="339650"/>
                    <a:pt x="7666863" y="339047"/>
                  </a:cubicBezTo>
                  <a:cubicBezTo>
                    <a:pt x="7666369" y="339595"/>
                    <a:pt x="7665821" y="340144"/>
                    <a:pt x="7665272" y="340692"/>
                  </a:cubicBezTo>
                  <a:cubicBezTo>
                    <a:pt x="7665108" y="339650"/>
                    <a:pt x="7664943" y="338553"/>
                    <a:pt x="7664779" y="337511"/>
                  </a:cubicBezTo>
                  <a:cubicBezTo>
                    <a:pt x="7665108" y="336962"/>
                    <a:pt x="7665437" y="336359"/>
                    <a:pt x="7665766" y="335810"/>
                  </a:cubicBezTo>
                  <a:cubicBezTo>
                    <a:pt x="7666918" y="336523"/>
                    <a:pt x="7668070" y="337291"/>
                    <a:pt x="7669222" y="338004"/>
                  </a:cubicBezTo>
                  <a:cubicBezTo>
                    <a:pt x="7669167" y="338718"/>
                    <a:pt x="7669112" y="339376"/>
                    <a:pt x="7669057" y="340089"/>
                  </a:cubicBezTo>
                  <a:close/>
                  <a:moveTo>
                    <a:pt x="7669386" y="336194"/>
                  </a:moveTo>
                  <a:cubicBezTo>
                    <a:pt x="7668454" y="335591"/>
                    <a:pt x="7667576" y="334988"/>
                    <a:pt x="7666589" y="334329"/>
                  </a:cubicBezTo>
                  <a:cubicBezTo>
                    <a:pt x="7666918" y="333781"/>
                    <a:pt x="7667192" y="333287"/>
                    <a:pt x="7667521" y="332739"/>
                  </a:cubicBezTo>
                  <a:cubicBezTo>
                    <a:pt x="7668344" y="331367"/>
                    <a:pt x="7669112" y="329941"/>
                    <a:pt x="7669880" y="328570"/>
                  </a:cubicBezTo>
                  <a:cubicBezTo>
                    <a:pt x="7669716" y="331093"/>
                    <a:pt x="7669551" y="333616"/>
                    <a:pt x="7669386" y="336139"/>
                  </a:cubicBezTo>
                  <a:close/>
                  <a:moveTo>
                    <a:pt x="7660007" y="300046"/>
                  </a:moveTo>
                  <a:cubicBezTo>
                    <a:pt x="7659458" y="299827"/>
                    <a:pt x="7658909" y="299552"/>
                    <a:pt x="7658361" y="299333"/>
                  </a:cubicBezTo>
                  <a:cubicBezTo>
                    <a:pt x="7662255" y="292038"/>
                    <a:pt x="7665930" y="284687"/>
                    <a:pt x="7670867" y="277447"/>
                  </a:cubicBezTo>
                  <a:cubicBezTo>
                    <a:pt x="7671032" y="282438"/>
                    <a:pt x="7671196" y="287375"/>
                    <a:pt x="7671196" y="292312"/>
                  </a:cubicBezTo>
                  <a:cubicBezTo>
                    <a:pt x="7667247" y="294835"/>
                    <a:pt x="7663462" y="297358"/>
                    <a:pt x="7660007" y="299991"/>
                  </a:cubicBezTo>
                  <a:close/>
                  <a:moveTo>
                    <a:pt x="7914195" y="175201"/>
                  </a:moveTo>
                  <a:cubicBezTo>
                    <a:pt x="7912879" y="178108"/>
                    <a:pt x="7912221" y="181125"/>
                    <a:pt x="7912714" y="184471"/>
                  </a:cubicBezTo>
                  <a:cubicBezTo>
                    <a:pt x="7912989" y="186281"/>
                    <a:pt x="7913592" y="188201"/>
                    <a:pt x="7914524" y="190175"/>
                  </a:cubicBezTo>
                  <a:cubicBezTo>
                    <a:pt x="7912276" y="188530"/>
                    <a:pt x="7910136" y="186939"/>
                    <a:pt x="7908217" y="185294"/>
                  </a:cubicBezTo>
                  <a:cubicBezTo>
                    <a:pt x="7908326" y="184526"/>
                    <a:pt x="7908436" y="183812"/>
                    <a:pt x="7908655" y="183045"/>
                  </a:cubicBezTo>
                  <a:cubicBezTo>
                    <a:pt x="7909368" y="180028"/>
                    <a:pt x="7910904" y="177066"/>
                    <a:pt x="7912659" y="174158"/>
                  </a:cubicBezTo>
                  <a:cubicBezTo>
                    <a:pt x="7913153" y="174487"/>
                    <a:pt x="7913702" y="174872"/>
                    <a:pt x="7914195" y="175201"/>
                  </a:cubicBezTo>
                  <a:close/>
                  <a:moveTo>
                    <a:pt x="7867735" y="226872"/>
                  </a:moveTo>
                  <a:cubicBezTo>
                    <a:pt x="7867680" y="227366"/>
                    <a:pt x="7867735" y="227914"/>
                    <a:pt x="7867680" y="228408"/>
                  </a:cubicBezTo>
                  <a:cubicBezTo>
                    <a:pt x="7866967" y="230163"/>
                    <a:pt x="7866254" y="231919"/>
                    <a:pt x="7865596" y="233674"/>
                  </a:cubicBezTo>
                  <a:cubicBezTo>
                    <a:pt x="7864608" y="236581"/>
                    <a:pt x="7863676" y="239488"/>
                    <a:pt x="7862908" y="242341"/>
                  </a:cubicBezTo>
                  <a:cubicBezTo>
                    <a:pt x="7862305" y="244699"/>
                    <a:pt x="7861920" y="247058"/>
                    <a:pt x="7861591" y="249417"/>
                  </a:cubicBezTo>
                  <a:cubicBezTo>
                    <a:pt x="7859946" y="251117"/>
                    <a:pt x="7858246" y="252873"/>
                    <a:pt x="7856655" y="254573"/>
                  </a:cubicBezTo>
                  <a:cubicBezTo>
                    <a:pt x="7852102" y="237404"/>
                    <a:pt x="7848262" y="220290"/>
                    <a:pt x="7848591" y="202956"/>
                  </a:cubicBezTo>
                  <a:cubicBezTo>
                    <a:pt x="7855503" y="210855"/>
                    <a:pt x="7861920" y="218809"/>
                    <a:pt x="7867790" y="226872"/>
                  </a:cubicBezTo>
                  <a:close/>
                  <a:moveTo>
                    <a:pt x="7809536" y="163627"/>
                  </a:moveTo>
                  <a:cubicBezTo>
                    <a:pt x="7808713" y="164724"/>
                    <a:pt x="7807835" y="165766"/>
                    <a:pt x="7807122" y="166863"/>
                  </a:cubicBezTo>
                  <a:cubicBezTo>
                    <a:pt x="7802570" y="173555"/>
                    <a:pt x="7799882" y="180412"/>
                    <a:pt x="7798236" y="187268"/>
                  </a:cubicBezTo>
                  <a:cubicBezTo>
                    <a:pt x="7797029" y="184690"/>
                    <a:pt x="7795768" y="182167"/>
                    <a:pt x="7794506" y="179589"/>
                  </a:cubicBezTo>
                  <a:cubicBezTo>
                    <a:pt x="7794670" y="178492"/>
                    <a:pt x="7794890" y="177450"/>
                    <a:pt x="7795055" y="176352"/>
                  </a:cubicBezTo>
                  <a:cubicBezTo>
                    <a:pt x="7796152" y="169057"/>
                    <a:pt x="7796974" y="161816"/>
                    <a:pt x="7799443" y="154576"/>
                  </a:cubicBezTo>
                  <a:cubicBezTo>
                    <a:pt x="7802898" y="157593"/>
                    <a:pt x="7806189" y="160610"/>
                    <a:pt x="7809536" y="163627"/>
                  </a:cubicBezTo>
                  <a:close/>
                  <a:moveTo>
                    <a:pt x="7786772" y="203340"/>
                  </a:moveTo>
                  <a:cubicBezTo>
                    <a:pt x="7787595" y="201969"/>
                    <a:pt x="7788417" y="200598"/>
                    <a:pt x="7789075" y="199171"/>
                  </a:cubicBezTo>
                  <a:cubicBezTo>
                    <a:pt x="7790283" y="196648"/>
                    <a:pt x="7791160" y="194070"/>
                    <a:pt x="7791928" y="191547"/>
                  </a:cubicBezTo>
                  <a:cubicBezTo>
                    <a:pt x="7793244" y="198239"/>
                    <a:pt x="7794397" y="204931"/>
                    <a:pt x="7795548" y="211568"/>
                  </a:cubicBezTo>
                  <a:cubicBezTo>
                    <a:pt x="7794725" y="215572"/>
                    <a:pt x="7792860" y="219522"/>
                    <a:pt x="7789021" y="223197"/>
                  </a:cubicBezTo>
                  <a:cubicBezTo>
                    <a:pt x="7788856" y="223252"/>
                    <a:pt x="7788692" y="223307"/>
                    <a:pt x="7788527" y="223416"/>
                  </a:cubicBezTo>
                  <a:cubicBezTo>
                    <a:pt x="7789733" y="222264"/>
                    <a:pt x="7790721" y="221113"/>
                    <a:pt x="7791379" y="219851"/>
                  </a:cubicBezTo>
                  <a:cubicBezTo>
                    <a:pt x="7793574" y="215024"/>
                    <a:pt x="7791215" y="208112"/>
                    <a:pt x="7786772" y="203395"/>
                  </a:cubicBezTo>
                  <a:close/>
                  <a:moveTo>
                    <a:pt x="7794890" y="218425"/>
                  </a:moveTo>
                  <a:cubicBezTo>
                    <a:pt x="7795438" y="217657"/>
                    <a:pt x="7795932" y="216834"/>
                    <a:pt x="7796371" y="216066"/>
                  </a:cubicBezTo>
                  <a:cubicBezTo>
                    <a:pt x="7796426" y="216505"/>
                    <a:pt x="7796536" y="216889"/>
                    <a:pt x="7796590" y="217328"/>
                  </a:cubicBezTo>
                  <a:cubicBezTo>
                    <a:pt x="7796700" y="218096"/>
                    <a:pt x="7796810" y="218864"/>
                    <a:pt x="7796920" y="219631"/>
                  </a:cubicBezTo>
                  <a:cubicBezTo>
                    <a:pt x="7795165" y="220619"/>
                    <a:pt x="7793189" y="221497"/>
                    <a:pt x="7791051" y="222374"/>
                  </a:cubicBezTo>
                  <a:cubicBezTo>
                    <a:pt x="7792531" y="221113"/>
                    <a:pt x="7793847" y="219796"/>
                    <a:pt x="7794890" y="218425"/>
                  </a:cubicBezTo>
                  <a:close/>
                  <a:moveTo>
                    <a:pt x="7740695" y="160061"/>
                  </a:moveTo>
                  <a:cubicBezTo>
                    <a:pt x="7747881" y="148048"/>
                    <a:pt x="7754902" y="136035"/>
                    <a:pt x="7761704" y="124023"/>
                  </a:cubicBezTo>
                  <a:cubicBezTo>
                    <a:pt x="7763185" y="125175"/>
                    <a:pt x="7764721" y="126272"/>
                    <a:pt x="7766202" y="127423"/>
                  </a:cubicBezTo>
                  <a:cubicBezTo>
                    <a:pt x="7763020" y="134993"/>
                    <a:pt x="7760936" y="142563"/>
                    <a:pt x="7759510" y="150188"/>
                  </a:cubicBezTo>
                  <a:cubicBezTo>
                    <a:pt x="7757809" y="159513"/>
                    <a:pt x="7758468" y="168892"/>
                    <a:pt x="7759784" y="178163"/>
                  </a:cubicBezTo>
                  <a:cubicBezTo>
                    <a:pt x="7760004" y="179534"/>
                    <a:pt x="7760168" y="180960"/>
                    <a:pt x="7760387" y="182331"/>
                  </a:cubicBezTo>
                  <a:cubicBezTo>
                    <a:pt x="7759400" y="184690"/>
                    <a:pt x="7756822" y="187213"/>
                    <a:pt x="7753805" y="189737"/>
                  </a:cubicBezTo>
                  <a:cubicBezTo>
                    <a:pt x="7749856" y="181454"/>
                    <a:pt x="7745522" y="173226"/>
                    <a:pt x="7740585" y="165053"/>
                  </a:cubicBezTo>
                  <a:cubicBezTo>
                    <a:pt x="7740585" y="165053"/>
                    <a:pt x="7740585" y="164943"/>
                    <a:pt x="7740530" y="164943"/>
                  </a:cubicBezTo>
                  <a:cubicBezTo>
                    <a:pt x="7740530" y="163572"/>
                    <a:pt x="7740530" y="162146"/>
                    <a:pt x="7740366" y="160719"/>
                  </a:cubicBezTo>
                  <a:cubicBezTo>
                    <a:pt x="7740476" y="160500"/>
                    <a:pt x="7740530" y="160281"/>
                    <a:pt x="7740695" y="160061"/>
                  </a:cubicBezTo>
                  <a:close/>
                  <a:moveTo>
                    <a:pt x="7730328" y="329941"/>
                  </a:moveTo>
                  <a:cubicBezTo>
                    <a:pt x="7730163" y="332080"/>
                    <a:pt x="7730054" y="334165"/>
                    <a:pt x="7729834" y="336304"/>
                  </a:cubicBezTo>
                  <a:cubicBezTo>
                    <a:pt x="7728628" y="337072"/>
                    <a:pt x="7727421" y="337895"/>
                    <a:pt x="7726324" y="338663"/>
                  </a:cubicBezTo>
                  <a:cubicBezTo>
                    <a:pt x="7726159" y="338663"/>
                    <a:pt x="7725994" y="338553"/>
                    <a:pt x="7725775" y="338553"/>
                  </a:cubicBezTo>
                  <a:cubicBezTo>
                    <a:pt x="7724569" y="337620"/>
                    <a:pt x="7723307" y="336688"/>
                    <a:pt x="7722045" y="335755"/>
                  </a:cubicBezTo>
                  <a:cubicBezTo>
                    <a:pt x="7722210" y="335591"/>
                    <a:pt x="7722320" y="335426"/>
                    <a:pt x="7722484" y="335317"/>
                  </a:cubicBezTo>
                  <a:cubicBezTo>
                    <a:pt x="7724514" y="333287"/>
                    <a:pt x="7726762" y="331367"/>
                    <a:pt x="7729121" y="329392"/>
                  </a:cubicBezTo>
                  <a:cubicBezTo>
                    <a:pt x="7729450" y="329502"/>
                    <a:pt x="7729834" y="329612"/>
                    <a:pt x="7730163" y="329722"/>
                  </a:cubicBezTo>
                  <a:cubicBezTo>
                    <a:pt x="7730163" y="329776"/>
                    <a:pt x="7730218" y="329886"/>
                    <a:pt x="7730273" y="329941"/>
                  </a:cubicBezTo>
                  <a:close/>
                  <a:moveTo>
                    <a:pt x="7729779" y="337565"/>
                  </a:moveTo>
                  <a:cubicBezTo>
                    <a:pt x="7729725" y="338224"/>
                    <a:pt x="7729670" y="338882"/>
                    <a:pt x="7729615" y="339540"/>
                  </a:cubicBezTo>
                  <a:cubicBezTo>
                    <a:pt x="7729011" y="339376"/>
                    <a:pt x="7728463" y="339211"/>
                    <a:pt x="7727860" y="339047"/>
                  </a:cubicBezTo>
                  <a:cubicBezTo>
                    <a:pt x="7728463" y="338553"/>
                    <a:pt x="7729176" y="338059"/>
                    <a:pt x="7729834" y="337565"/>
                  </a:cubicBezTo>
                  <a:close/>
                  <a:moveTo>
                    <a:pt x="7724294" y="372891"/>
                  </a:moveTo>
                  <a:cubicBezTo>
                    <a:pt x="7724294" y="372891"/>
                    <a:pt x="7723910" y="373330"/>
                    <a:pt x="7723691" y="373604"/>
                  </a:cubicBezTo>
                  <a:cubicBezTo>
                    <a:pt x="7723691" y="373385"/>
                    <a:pt x="7723581" y="373165"/>
                    <a:pt x="7723526" y="372946"/>
                  </a:cubicBezTo>
                  <a:cubicBezTo>
                    <a:pt x="7723142" y="371904"/>
                    <a:pt x="7722593" y="370807"/>
                    <a:pt x="7721990" y="369764"/>
                  </a:cubicBezTo>
                  <a:cubicBezTo>
                    <a:pt x="7721880" y="368612"/>
                    <a:pt x="7721716" y="367406"/>
                    <a:pt x="7721552" y="366254"/>
                  </a:cubicBezTo>
                  <a:cubicBezTo>
                    <a:pt x="7723142" y="367954"/>
                    <a:pt x="7724623" y="369709"/>
                    <a:pt x="7726104" y="371465"/>
                  </a:cubicBezTo>
                  <a:cubicBezTo>
                    <a:pt x="7726104" y="371849"/>
                    <a:pt x="7725994" y="372233"/>
                    <a:pt x="7725994" y="372562"/>
                  </a:cubicBezTo>
                  <a:cubicBezTo>
                    <a:pt x="7725501" y="372288"/>
                    <a:pt x="7725007" y="371958"/>
                    <a:pt x="7724459" y="371684"/>
                  </a:cubicBezTo>
                  <a:cubicBezTo>
                    <a:pt x="7724459" y="371958"/>
                    <a:pt x="7724569" y="372562"/>
                    <a:pt x="7724239" y="372836"/>
                  </a:cubicBezTo>
                  <a:close/>
                  <a:moveTo>
                    <a:pt x="7722813" y="374591"/>
                  </a:moveTo>
                  <a:cubicBezTo>
                    <a:pt x="7722813" y="374591"/>
                    <a:pt x="7722648" y="374811"/>
                    <a:pt x="7722539" y="374866"/>
                  </a:cubicBezTo>
                  <a:cubicBezTo>
                    <a:pt x="7722539" y="374427"/>
                    <a:pt x="7722429" y="374043"/>
                    <a:pt x="7722429" y="373604"/>
                  </a:cubicBezTo>
                  <a:cubicBezTo>
                    <a:pt x="7722593" y="373933"/>
                    <a:pt x="7722703" y="374262"/>
                    <a:pt x="7722813" y="374537"/>
                  </a:cubicBezTo>
                  <a:close/>
                  <a:moveTo>
                    <a:pt x="7714860" y="246893"/>
                  </a:moveTo>
                  <a:cubicBezTo>
                    <a:pt x="7714860" y="246893"/>
                    <a:pt x="7714695" y="246510"/>
                    <a:pt x="7714640" y="246345"/>
                  </a:cubicBezTo>
                  <a:cubicBezTo>
                    <a:pt x="7713543" y="244096"/>
                    <a:pt x="7712391" y="241902"/>
                    <a:pt x="7711184" y="239653"/>
                  </a:cubicBezTo>
                  <a:cubicBezTo>
                    <a:pt x="7713049" y="241847"/>
                    <a:pt x="7714860" y="244096"/>
                    <a:pt x="7716615" y="246290"/>
                  </a:cubicBezTo>
                  <a:cubicBezTo>
                    <a:pt x="7717766" y="247716"/>
                    <a:pt x="7718864" y="249142"/>
                    <a:pt x="7720015" y="250569"/>
                  </a:cubicBezTo>
                  <a:cubicBezTo>
                    <a:pt x="7718315" y="249307"/>
                    <a:pt x="7716505" y="248100"/>
                    <a:pt x="7714915" y="246893"/>
                  </a:cubicBezTo>
                  <a:close/>
                  <a:moveTo>
                    <a:pt x="7715243" y="271413"/>
                  </a:moveTo>
                  <a:cubicBezTo>
                    <a:pt x="7715243" y="271413"/>
                    <a:pt x="7715188" y="271577"/>
                    <a:pt x="7715133" y="271687"/>
                  </a:cubicBezTo>
                  <a:cubicBezTo>
                    <a:pt x="7715079" y="271632"/>
                    <a:pt x="7714969" y="271577"/>
                    <a:pt x="7714915" y="271523"/>
                  </a:cubicBezTo>
                  <a:cubicBezTo>
                    <a:pt x="7715024" y="271523"/>
                    <a:pt x="7715133" y="271468"/>
                    <a:pt x="7715243" y="271413"/>
                  </a:cubicBezTo>
                  <a:close/>
                  <a:moveTo>
                    <a:pt x="7720948" y="315679"/>
                  </a:moveTo>
                  <a:cubicBezTo>
                    <a:pt x="7717766" y="315295"/>
                    <a:pt x="7714695" y="314911"/>
                    <a:pt x="7712062" y="314472"/>
                  </a:cubicBezTo>
                  <a:cubicBezTo>
                    <a:pt x="7711897" y="313759"/>
                    <a:pt x="7711733" y="313046"/>
                    <a:pt x="7711568" y="312333"/>
                  </a:cubicBezTo>
                  <a:cubicBezTo>
                    <a:pt x="7714256" y="313705"/>
                    <a:pt x="7717438" y="314747"/>
                    <a:pt x="7720948" y="315679"/>
                  </a:cubicBezTo>
                  <a:close/>
                  <a:moveTo>
                    <a:pt x="7717383" y="320726"/>
                  </a:moveTo>
                  <a:cubicBezTo>
                    <a:pt x="7715956" y="320506"/>
                    <a:pt x="7714585" y="320232"/>
                    <a:pt x="7713324" y="319958"/>
                  </a:cubicBezTo>
                  <a:cubicBezTo>
                    <a:pt x="7713104" y="318970"/>
                    <a:pt x="7712885" y="317928"/>
                    <a:pt x="7712610" y="316941"/>
                  </a:cubicBezTo>
                  <a:cubicBezTo>
                    <a:pt x="7714092" y="318202"/>
                    <a:pt x="7715573" y="319519"/>
                    <a:pt x="7717328" y="320726"/>
                  </a:cubicBezTo>
                  <a:close/>
                  <a:moveTo>
                    <a:pt x="7720345" y="326376"/>
                  </a:moveTo>
                  <a:cubicBezTo>
                    <a:pt x="7720674" y="326485"/>
                    <a:pt x="7720948" y="326595"/>
                    <a:pt x="7721277" y="326760"/>
                  </a:cubicBezTo>
                  <a:cubicBezTo>
                    <a:pt x="7721277" y="326760"/>
                    <a:pt x="7721277" y="326760"/>
                    <a:pt x="7721277" y="326760"/>
                  </a:cubicBezTo>
                  <a:cubicBezTo>
                    <a:pt x="7719742" y="328405"/>
                    <a:pt x="7718041" y="330051"/>
                    <a:pt x="7716450" y="331696"/>
                  </a:cubicBezTo>
                  <a:cubicBezTo>
                    <a:pt x="7716231" y="331532"/>
                    <a:pt x="7715956" y="331367"/>
                    <a:pt x="7715737" y="331203"/>
                  </a:cubicBezTo>
                  <a:cubicBezTo>
                    <a:pt x="7715243" y="328679"/>
                    <a:pt x="7714750" y="326156"/>
                    <a:pt x="7714201" y="323688"/>
                  </a:cubicBezTo>
                  <a:cubicBezTo>
                    <a:pt x="7716286" y="324730"/>
                    <a:pt x="7718589" y="325662"/>
                    <a:pt x="7720400" y="326376"/>
                  </a:cubicBezTo>
                  <a:close/>
                  <a:moveTo>
                    <a:pt x="7723416" y="327527"/>
                  </a:moveTo>
                  <a:cubicBezTo>
                    <a:pt x="7724623" y="327966"/>
                    <a:pt x="7725885" y="328350"/>
                    <a:pt x="7727092" y="328734"/>
                  </a:cubicBezTo>
                  <a:cubicBezTo>
                    <a:pt x="7724733" y="330599"/>
                    <a:pt x="7722484" y="332519"/>
                    <a:pt x="7720455" y="334439"/>
                  </a:cubicBezTo>
                  <a:cubicBezTo>
                    <a:pt x="7719687" y="333890"/>
                    <a:pt x="7718919" y="333342"/>
                    <a:pt x="7718151" y="332793"/>
                  </a:cubicBezTo>
                  <a:cubicBezTo>
                    <a:pt x="7719961" y="331038"/>
                    <a:pt x="7721716" y="329283"/>
                    <a:pt x="7723471" y="327527"/>
                  </a:cubicBezTo>
                  <a:close/>
                  <a:moveTo>
                    <a:pt x="7726324" y="263514"/>
                  </a:moveTo>
                  <a:cubicBezTo>
                    <a:pt x="7726324" y="263514"/>
                    <a:pt x="7726543" y="263130"/>
                    <a:pt x="7726598" y="262911"/>
                  </a:cubicBezTo>
                  <a:cubicBezTo>
                    <a:pt x="7726598" y="263020"/>
                    <a:pt x="7726598" y="263185"/>
                    <a:pt x="7726653" y="263295"/>
                  </a:cubicBezTo>
                  <a:cubicBezTo>
                    <a:pt x="7726543" y="263349"/>
                    <a:pt x="7726434" y="263404"/>
                    <a:pt x="7726269" y="263514"/>
                  </a:cubicBezTo>
                  <a:close/>
                  <a:moveTo>
                    <a:pt x="7727695" y="262691"/>
                  </a:moveTo>
                  <a:cubicBezTo>
                    <a:pt x="7727695" y="262362"/>
                    <a:pt x="7727695" y="262033"/>
                    <a:pt x="7727695" y="261649"/>
                  </a:cubicBezTo>
                  <a:cubicBezTo>
                    <a:pt x="7727585" y="261155"/>
                    <a:pt x="7727366" y="260662"/>
                    <a:pt x="7727256" y="260168"/>
                  </a:cubicBezTo>
                  <a:cubicBezTo>
                    <a:pt x="7727256" y="259894"/>
                    <a:pt x="7727311" y="259674"/>
                    <a:pt x="7727311" y="259400"/>
                  </a:cubicBezTo>
                  <a:cubicBezTo>
                    <a:pt x="7727970" y="260113"/>
                    <a:pt x="7728683" y="260826"/>
                    <a:pt x="7729395" y="261539"/>
                  </a:cubicBezTo>
                  <a:cubicBezTo>
                    <a:pt x="7728902" y="261923"/>
                    <a:pt x="7728353" y="262307"/>
                    <a:pt x="7727750" y="262691"/>
                  </a:cubicBezTo>
                  <a:close/>
                  <a:moveTo>
                    <a:pt x="7728463" y="246510"/>
                  </a:moveTo>
                  <a:cubicBezTo>
                    <a:pt x="7728463" y="246510"/>
                    <a:pt x="7728463" y="246729"/>
                    <a:pt x="7728463" y="246784"/>
                  </a:cubicBezTo>
                  <a:cubicBezTo>
                    <a:pt x="7728024" y="246290"/>
                    <a:pt x="7727640" y="245796"/>
                    <a:pt x="7727256" y="245248"/>
                  </a:cubicBezTo>
                  <a:cubicBezTo>
                    <a:pt x="7724788" y="241902"/>
                    <a:pt x="7723252" y="238446"/>
                    <a:pt x="7722045" y="234935"/>
                  </a:cubicBezTo>
                  <a:lnTo>
                    <a:pt x="7721935" y="234551"/>
                  </a:lnTo>
                  <a:cubicBezTo>
                    <a:pt x="7722648" y="235100"/>
                    <a:pt x="7723361" y="235594"/>
                    <a:pt x="7724075" y="236142"/>
                  </a:cubicBezTo>
                  <a:cubicBezTo>
                    <a:pt x="7725172" y="239598"/>
                    <a:pt x="7726762" y="243054"/>
                    <a:pt x="7728463" y="246510"/>
                  </a:cubicBezTo>
                  <a:close/>
                  <a:moveTo>
                    <a:pt x="7719742" y="195112"/>
                  </a:moveTo>
                  <a:cubicBezTo>
                    <a:pt x="7722539" y="203066"/>
                    <a:pt x="7722978" y="211129"/>
                    <a:pt x="7724897" y="219138"/>
                  </a:cubicBezTo>
                  <a:cubicBezTo>
                    <a:pt x="7725062" y="221606"/>
                    <a:pt x="7725501" y="224075"/>
                    <a:pt x="7725994" y="226543"/>
                  </a:cubicBezTo>
                  <a:cubicBezTo>
                    <a:pt x="7725720" y="226433"/>
                    <a:pt x="7725446" y="226324"/>
                    <a:pt x="7725172" y="226214"/>
                  </a:cubicBezTo>
                  <a:cubicBezTo>
                    <a:pt x="7724404" y="225775"/>
                    <a:pt x="7723746" y="225336"/>
                    <a:pt x="7723142" y="224843"/>
                  </a:cubicBezTo>
                  <a:cubicBezTo>
                    <a:pt x="7722923" y="223416"/>
                    <a:pt x="7722758" y="221935"/>
                    <a:pt x="7722648" y="220509"/>
                  </a:cubicBezTo>
                  <a:cubicBezTo>
                    <a:pt x="7722429" y="221716"/>
                    <a:pt x="7722320" y="222923"/>
                    <a:pt x="7722265" y="224129"/>
                  </a:cubicBezTo>
                  <a:cubicBezTo>
                    <a:pt x="7721935" y="223855"/>
                    <a:pt x="7721552" y="223526"/>
                    <a:pt x="7721222" y="223252"/>
                  </a:cubicBezTo>
                  <a:cubicBezTo>
                    <a:pt x="7721387" y="224184"/>
                    <a:pt x="7721552" y="225062"/>
                    <a:pt x="7721716" y="225940"/>
                  </a:cubicBezTo>
                  <a:cubicBezTo>
                    <a:pt x="7720674" y="225446"/>
                    <a:pt x="7719687" y="224897"/>
                    <a:pt x="7718699" y="224404"/>
                  </a:cubicBezTo>
                  <a:cubicBezTo>
                    <a:pt x="7717602" y="220893"/>
                    <a:pt x="7715792" y="217492"/>
                    <a:pt x="7714365" y="214036"/>
                  </a:cubicBezTo>
                  <a:cubicBezTo>
                    <a:pt x="7713488" y="212172"/>
                    <a:pt x="7712556" y="210307"/>
                    <a:pt x="7711623" y="208442"/>
                  </a:cubicBezTo>
                  <a:cubicBezTo>
                    <a:pt x="7714311" y="203998"/>
                    <a:pt x="7716999" y="199610"/>
                    <a:pt x="7719742" y="195167"/>
                  </a:cubicBezTo>
                  <a:close/>
                  <a:moveTo>
                    <a:pt x="7709429" y="212062"/>
                  </a:moveTo>
                  <a:cubicBezTo>
                    <a:pt x="7709758" y="212830"/>
                    <a:pt x="7710142" y="213543"/>
                    <a:pt x="7710471" y="214311"/>
                  </a:cubicBezTo>
                  <a:cubicBezTo>
                    <a:pt x="7711623" y="216889"/>
                    <a:pt x="7712939" y="219467"/>
                    <a:pt x="7714037" y="222045"/>
                  </a:cubicBezTo>
                  <a:cubicBezTo>
                    <a:pt x="7711294" y="220674"/>
                    <a:pt x="7708551" y="219357"/>
                    <a:pt x="7705809" y="218041"/>
                  </a:cubicBezTo>
                  <a:cubicBezTo>
                    <a:pt x="7707015" y="216066"/>
                    <a:pt x="7708222" y="214091"/>
                    <a:pt x="7709429" y="212062"/>
                  </a:cubicBezTo>
                  <a:close/>
                  <a:moveTo>
                    <a:pt x="7703450" y="221880"/>
                  </a:moveTo>
                  <a:cubicBezTo>
                    <a:pt x="7708277" y="225062"/>
                    <a:pt x="7713049" y="228298"/>
                    <a:pt x="7717602" y="231535"/>
                  </a:cubicBezTo>
                  <a:cubicBezTo>
                    <a:pt x="7718041" y="232741"/>
                    <a:pt x="7718479" y="234003"/>
                    <a:pt x="7719029" y="235210"/>
                  </a:cubicBezTo>
                  <a:cubicBezTo>
                    <a:pt x="7720564" y="238720"/>
                    <a:pt x="7722484" y="242176"/>
                    <a:pt x="7725391" y="245577"/>
                  </a:cubicBezTo>
                  <a:cubicBezTo>
                    <a:pt x="7725666" y="245851"/>
                    <a:pt x="7725940" y="246126"/>
                    <a:pt x="7726214" y="246400"/>
                  </a:cubicBezTo>
                  <a:cubicBezTo>
                    <a:pt x="7725611" y="246180"/>
                    <a:pt x="7724952" y="245961"/>
                    <a:pt x="7724349" y="245687"/>
                  </a:cubicBezTo>
                  <a:cubicBezTo>
                    <a:pt x="7723471" y="245412"/>
                    <a:pt x="7722648" y="244645"/>
                    <a:pt x="7722265" y="244315"/>
                  </a:cubicBezTo>
                  <a:cubicBezTo>
                    <a:pt x="7721442" y="245961"/>
                    <a:pt x="7721222" y="247661"/>
                    <a:pt x="7721497" y="249362"/>
                  </a:cubicBezTo>
                  <a:cubicBezTo>
                    <a:pt x="7720674" y="248210"/>
                    <a:pt x="7719796" y="247058"/>
                    <a:pt x="7718919" y="245961"/>
                  </a:cubicBezTo>
                  <a:cubicBezTo>
                    <a:pt x="7716944" y="243438"/>
                    <a:pt x="7714969" y="240860"/>
                    <a:pt x="7712939" y="238336"/>
                  </a:cubicBezTo>
                  <a:cubicBezTo>
                    <a:pt x="7709210" y="233619"/>
                    <a:pt x="7705370" y="228957"/>
                    <a:pt x="7702078" y="224184"/>
                  </a:cubicBezTo>
                  <a:cubicBezTo>
                    <a:pt x="7702573" y="223416"/>
                    <a:pt x="7703011" y="222648"/>
                    <a:pt x="7703450" y="221880"/>
                  </a:cubicBezTo>
                  <a:close/>
                  <a:moveTo>
                    <a:pt x="7700049" y="227640"/>
                  </a:moveTo>
                  <a:cubicBezTo>
                    <a:pt x="7700817" y="228792"/>
                    <a:pt x="7701750" y="229889"/>
                    <a:pt x="7702463" y="231041"/>
                  </a:cubicBezTo>
                  <a:cubicBezTo>
                    <a:pt x="7705534" y="236033"/>
                    <a:pt x="7708167" y="241079"/>
                    <a:pt x="7710526" y="246180"/>
                  </a:cubicBezTo>
                  <a:cubicBezTo>
                    <a:pt x="7708880" y="243767"/>
                    <a:pt x="7706796" y="241463"/>
                    <a:pt x="7704383" y="239159"/>
                  </a:cubicBezTo>
                  <a:cubicBezTo>
                    <a:pt x="7702133" y="237020"/>
                    <a:pt x="7699555" y="234935"/>
                    <a:pt x="7696977" y="232851"/>
                  </a:cubicBezTo>
                  <a:cubicBezTo>
                    <a:pt x="7698019" y="231096"/>
                    <a:pt x="7699062" y="229341"/>
                    <a:pt x="7700104" y="227640"/>
                  </a:cubicBezTo>
                  <a:close/>
                  <a:moveTo>
                    <a:pt x="7692315" y="240585"/>
                  </a:moveTo>
                  <a:cubicBezTo>
                    <a:pt x="7693522" y="238501"/>
                    <a:pt x="7694783" y="236471"/>
                    <a:pt x="7695990" y="234387"/>
                  </a:cubicBezTo>
                  <a:cubicBezTo>
                    <a:pt x="7698184" y="236087"/>
                    <a:pt x="7700323" y="237843"/>
                    <a:pt x="7702353" y="239543"/>
                  </a:cubicBezTo>
                  <a:cubicBezTo>
                    <a:pt x="7705370" y="242121"/>
                    <a:pt x="7708003" y="244754"/>
                    <a:pt x="7709978" y="247497"/>
                  </a:cubicBezTo>
                  <a:cubicBezTo>
                    <a:pt x="7709374" y="248045"/>
                    <a:pt x="7708771" y="248649"/>
                    <a:pt x="7708113" y="249197"/>
                  </a:cubicBezTo>
                  <a:lnTo>
                    <a:pt x="7708113" y="249197"/>
                  </a:lnTo>
                  <a:cubicBezTo>
                    <a:pt x="7707125" y="245687"/>
                    <a:pt x="7699665" y="243109"/>
                    <a:pt x="7692315" y="240585"/>
                  </a:cubicBezTo>
                  <a:close/>
                  <a:moveTo>
                    <a:pt x="7754244" y="725102"/>
                  </a:moveTo>
                  <a:cubicBezTo>
                    <a:pt x="7743108" y="712980"/>
                    <a:pt x="7730438" y="701570"/>
                    <a:pt x="7712939" y="691148"/>
                  </a:cubicBezTo>
                  <a:lnTo>
                    <a:pt x="7733729" y="690984"/>
                  </a:lnTo>
                  <a:cubicBezTo>
                    <a:pt x="7741792" y="696140"/>
                    <a:pt x="7745412" y="703161"/>
                    <a:pt x="7748155" y="708921"/>
                  </a:cubicBezTo>
                  <a:cubicBezTo>
                    <a:pt x="7750020" y="712760"/>
                    <a:pt x="7755012" y="722360"/>
                    <a:pt x="7760168" y="732288"/>
                  </a:cubicBezTo>
                  <a:cubicBezTo>
                    <a:pt x="7758358" y="729875"/>
                    <a:pt x="7756438" y="727516"/>
                    <a:pt x="7754244" y="725157"/>
                  </a:cubicBezTo>
                  <a:close/>
                  <a:moveTo>
                    <a:pt x="7767902" y="732233"/>
                  </a:moveTo>
                  <a:cubicBezTo>
                    <a:pt x="7765873" y="725486"/>
                    <a:pt x="7763678" y="718520"/>
                    <a:pt x="7761759" y="712705"/>
                  </a:cubicBezTo>
                  <a:lnTo>
                    <a:pt x="7765818" y="714461"/>
                  </a:lnTo>
                  <a:cubicBezTo>
                    <a:pt x="7765873" y="713419"/>
                    <a:pt x="7765982" y="712321"/>
                    <a:pt x="7766037" y="711279"/>
                  </a:cubicBezTo>
                  <a:cubicBezTo>
                    <a:pt x="7766860" y="711718"/>
                    <a:pt x="7767738" y="712157"/>
                    <a:pt x="7768670" y="712596"/>
                  </a:cubicBezTo>
                  <a:cubicBezTo>
                    <a:pt x="7768232" y="719178"/>
                    <a:pt x="7767902" y="725706"/>
                    <a:pt x="7767847" y="732288"/>
                  </a:cubicBezTo>
                  <a:close/>
                  <a:moveTo>
                    <a:pt x="7763185" y="184416"/>
                  </a:moveTo>
                  <a:cubicBezTo>
                    <a:pt x="7763075" y="182331"/>
                    <a:pt x="7762911" y="180192"/>
                    <a:pt x="7762801" y="178108"/>
                  </a:cubicBezTo>
                  <a:cubicBezTo>
                    <a:pt x="7762143" y="168838"/>
                    <a:pt x="7761430" y="159567"/>
                    <a:pt x="7763459" y="150297"/>
                  </a:cubicBezTo>
                  <a:cubicBezTo>
                    <a:pt x="7764556" y="143276"/>
                    <a:pt x="7766312" y="136310"/>
                    <a:pt x="7768780" y="129398"/>
                  </a:cubicBezTo>
                  <a:cubicBezTo>
                    <a:pt x="7778544" y="136968"/>
                    <a:pt x="7787869" y="144647"/>
                    <a:pt x="7796865" y="152382"/>
                  </a:cubicBezTo>
                  <a:cubicBezTo>
                    <a:pt x="7796700" y="152711"/>
                    <a:pt x="7796536" y="153040"/>
                    <a:pt x="7796371" y="153369"/>
                  </a:cubicBezTo>
                  <a:cubicBezTo>
                    <a:pt x="7793793" y="160116"/>
                    <a:pt x="7792531" y="166863"/>
                    <a:pt x="7791544" y="173610"/>
                  </a:cubicBezTo>
                  <a:cubicBezTo>
                    <a:pt x="7789624" y="169770"/>
                    <a:pt x="7787759" y="165876"/>
                    <a:pt x="7785784" y="162036"/>
                  </a:cubicBezTo>
                  <a:cubicBezTo>
                    <a:pt x="7785784" y="163188"/>
                    <a:pt x="7785894" y="164340"/>
                    <a:pt x="7786114" y="165492"/>
                  </a:cubicBezTo>
                  <a:cubicBezTo>
                    <a:pt x="7787595" y="171470"/>
                    <a:pt x="7788801" y="177504"/>
                    <a:pt x="7790063" y="183483"/>
                  </a:cubicBezTo>
                  <a:cubicBezTo>
                    <a:pt x="7789185" y="188640"/>
                    <a:pt x="7788033" y="193851"/>
                    <a:pt x="7786114" y="198952"/>
                  </a:cubicBezTo>
                  <a:cubicBezTo>
                    <a:pt x="7785455" y="200652"/>
                    <a:pt x="7784687" y="202353"/>
                    <a:pt x="7783810" y="204053"/>
                  </a:cubicBezTo>
                  <a:cubicBezTo>
                    <a:pt x="7781177" y="205095"/>
                    <a:pt x="7778324" y="206138"/>
                    <a:pt x="7775527" y="207180"/>
                  </a:cubicBezTo>
                  <a:cubicBezTo>
                    <a:pt x="7777118" y="204986"/>
                    <a:pt x="7777776" y="202627"/>
                    <a:pt x="7777118" y="199884"/>
                  </a:cubicBezTo>
                  <a:cubicBezTo>
                    <a:pt x="7775417" y="194509"/>
                    <a:pt x="7769328" y="189353"/>
                    <a:pt x="7763185" y="184361"/>
                  </a:cubicBezTo>
                  <a:close/>
                  <a:moveTo>
                    <a:pt x="7779037" y="788842"/>
                  </a:moveTo>
                  <a:cubicBezTo>
                    <a:pt x="7778654" y="784947"/>
                    <a:pt x="7778214" y="781052"/>
                    <a:pt x="7777666" y="777158"/>
                  </a:cubicBezTo>
                  <a:cubicBezTo>
                    <a:pt x="7779641" y="778584"/>
                    <a:pt x="7781560" y="780010"/>
                    <a:pt x="7783536" y="781381"/>
                  </a:cubicBezTo>
                  <a:cubicBezTo>
                    <a:pt x="7781780" y="783795"/>
                    <a:pt x="7780189" y="786263"/>
                    <a:pt x="7779037" y="788842"/>
                  </a:cubicBezTo>
                  <a:close/>
                  <a:moveTo>
                    <a:pt x="7800979" y="757411"/>
                  </a:moveTo>
                  <a:cubicBezTo>
                    <a:pt x="7797029" y="755655"/>
                    <a:pt x="7792147" y="753626"/>
                    <a:pt x="7786717" y="751432"/>
                  </a:cubicBezTo>
                  <a:cubicBezTo>
                    <a:pt x="7791270" y="743862"/>
                    <a:pt x="7794177" y="736073"/>
                    <a:pt x="7795823" y="728284"/>
                  </a:cubicBezTo>
                  <a:cubicBezTo>
                    <a:pt x="7799004" y="731630"/>
                    <a:pt x="7800759" y="735305"/>
                    <a:pt x="7802789" y="738925"/>
                  </a:cubicBezTo>
                  <a:cubicBezTo>
                    <a:pt x="7803666" y="740461"/>
                    <a:pt x="7804983" y="742600"/>
                    <a:pt x="7806629" y="745179"/>
                  </a:cubicBezTo>
                  <a:cubicBezTo>
                    <a:pt x="7805367" y="747757"/>
                    <a:pt x="7803338" y="752200"/>
                    <a:pt x="7800979" y="757356"/>
                  </a:cubicBezTo>
                  <a:close/>
                  <a:moveTo>
                    <a:pt x="7810468" y="758398"/>
                  </a:moveTo>
                  <a:cubicBezTo>
                    <a:pt x="7811291" y="757191"/>
                    <a:pt x="7812059" y="755985"/>
                    <a:pt x="7812882" y="754778"/>
                  </a:cubicBezTo>
                  <a:cubicBezTo>
                    <a:pt x="7813211" y="755326"/>
                    <a:pt x="7813595" y="755820"/>
                    <a:pt x="7813924" y="756368"/>
                  </a:cubicBezTo>
                  <a:cubicBezTo>
                    <a:pt x="7812772" y="757027"/>
                    <a:pt x="7811620" y="757740"/>
                    <a:pt x="7810468" y="758398"/>
                  </a:cubicBezTo>
                  <a:close/>
                  <a:moveTo>
                    <a:pt x="7813266" y="187488"/>
                  </a:moveTo>
                  <a:cubicBezTo>
                    <a:pt x="7811401" y="190230"/>
                    <a:pt x="7810084" y="193083"/>
                    <a:pt x="7809152" y="195880"/>
                  </a:cubicBezTo>
                  <a:cubicBezTo>
                    <a:pt x="7807945" y="199500"/>
                    <a:pt x="7807506" y="203176"/>
                    <a:pt x="7807342" y="206796"/>
                  </a:cubicBezTo>
                  <a:cubicBezTo>
                    <a:pt x="7805312" y="202298"/>
                    <a:pt x="7803173" y="197800"/>
                    <a:pt x="7801088" y="193302"/>
                  </a:cubicBezTo>
                  <a:cubicBezTo>
                    <a:pt x="7801363" y="191327"/>
                    <a:pt x="7801692" y="189408"/>
                    <a:pt x="7802185" y="187488"/>
                  </a:cubicBezTo>
                  <a:cubicBezTo>
                    <a:pt x="7803502" y="180631"/>
                    <a:pt x="7806189" y="173829"/>
                    <a:pt x="7810084" y="167137"/>
                  </a:cubicBezTo>
                  <a:cubicBezTo>
                    <a:pt x="7810468" y="166479"/>
                    <a:pt x="7810907" y="165821"/>
                    <a:pt x="7811346" y="165217"/>
                  </a:cubicBezTo>
                  <a:cubicBezTo>
                    <a:pt x="7818312" y="171580"/>
                    <a:pt x="7825059" y="177998"/>
                    <a:pt x="7831422" y="184471"/>
                  </a:cubicBezTo>
                  <a:cubicBezTo>
                    <a:pt x="7836468" y="189572"/>
                    <a:pt x="7841241" y="194728"/>
                    <a:pt x="7845904" y="199939"/>
                  </a:cubicBezTo>
                  <a:cubicBezTo>
                    <a:pt x="7842173" y="204382"/>
                    <a:pt x="7838882" y="211568"/>
                    <a:pt x="7836195" y="219961"/>
                  </a:cubicBezTo>
                  <a:cubicBezTo>
                    <a:pt x="7833616" y="216285"/>
                    <a:pt x="7830599" y="212610"/>
                    <a:pt x="7826979" y="209100"/>
                  </a:cubicBezTo>
                  <a:cubicBezTo>
                    <a:pt x="7829502" y="212172"/>
                    <a:pt x="7831861" y="215298"/>
                    <a:pt x="7833781" y="218480"/>
                  </a:cubicBezTo>
                  <a:cubicBezTo>
                    <a:pt x="7834494" y="219522"/>
                    <a:pt x="7835042" y="220619"/>
                    <a:pt x="7835700" y="221716"/>
                  </a:cubicBezTo>
                  <a:cubicBezTo>
                    <a:pt x="7833836" y="227695"/>
                    <a:pt x="7832245" y="234222"/>
                    <a:pt x="7830928" y="240750"/>
                  </a:cubicBezTo>
                  <a:cubicBezTo>
                    <a:pt x="7828460" y="243054"/>
                    <a:pt x="7826101" y="245303"/>
                    <a:pt x="7823907" y="247661"/>
                  </a:cubicBezTo>
                  <a:cubicBezTo>
                    <a:pt x="7820177" y="237075"/>
                    <a:pt x="7815898" y="226488"/>
                    <a:pt x="7811401" y="215956"/>
                  </a:cubicBezTo>
                  <a:cubicBezTo>
                    <a:pt x="7811401" y="214969"/>
                    <a:pt x="7811401" y="213927"/>
                    <a:pt x="7811401" y="212940"/>
                  </a:cubicBezTo>
                  <a:cubicBezTo>
                    <a:pt x="7811236" y="207290"/>
                    <a:pt x="7811181" y="201640"/>
                    <a:pt x="7812334" y="196045"/>
                  </a:cubicBezTo>
                  <a:cubicBezTo>
                    <a:pt x="7813485" y="190450"/>
                    <a:pt x="7816118" y="184855"/>
                    <a:pt x="7821000" y="179534"/>
                  </a:cubicBezTo>
                  <a:cubicBezTo>
                    <a:pt x="7817764" y="182057"/>
                    <a:pt x="7815350" y="184745"/>
                    <a:pt x="7813375" y="187488"/>
                  </a:cubicBezTo>
                  <a:close/>
                  <a:moveTo>
                    <a:pt x="7824511" y="249636"/>
                  </a:moveTo>
                  <a:cubicBezTo>
                    <a:pt x="7824511" y="249636"/>
                    <a:pt x="7824401" y="249417"/>
                    <a:pt x="7824346" y="249252"/>
                  </a:cubicBezTo>
                  <a:cubicBezTo>
                    <a:pt x="7824621" y="248923"/>
                    <a:pt x="7824840" y="248594"/>
                    <a:pt x="7825114" y="248265"/>
                  </a:cubicBezTo>
                  <a:cubicBezTo>
                    <a:pt x="7826759" y="246180"/>
                    <a:pt x="7828570" y="244096"/>
                    <a:pt x="7830490" y="242066"/>
                  </a:cubicBezTo>
                  <a:cubicBezTo>
                    <a:pt x="7829338" y="247826"/>
                    <a:pt x="7828405" y="253531"/>
                    <a:pt x="7827747" y="258906"/>
                  </a:cubicBezTo>
                  <a:cubicBezTo>
                    <a:pt x="7826705" y="255834"/>
                    <a:pt x="7825608" y="252708"/>
                    <a:pt x="7824511" y="249636"/>
                  </a:cubicBezTo>
                  <a:close/>
                  <a:moveTo>
                    <a:pt x="7829557" y="714625"/>
                  </a:moveTo>
                  <a:cubicBezTo>
                    <a:pt x="7829557" y="714625"/>
                    <a:pt x="7829173" y="714790"/>
                    <a:pt x="7829008" y="714900"/>
                  </a:cubicBezTo>
                  <a:cubicBezTo>
                    <a:pt x="7829008" y="714845"/>
                    <a:pt x="7829008" y="714790"/>
                    <a:pt x="7829008" y="714680"/>
                  </a:cubicBezTo>
                  <a:cubicBezTo>
                    <a:pt x="7829173" y="714680"/>
                    <a:pt x="7829393" y="714625"/>
                    <a:pt x="7829612" y="714570"/>
                  </a:cubicBezTo>
                  <a:close/>
                  <a:moveTo>
                    <a:pt x="7826705" y="748524"/>
                  </a:moveTo>
                  <a:cubicBezTo>
                    <a:pt x="7825279" y="745727"/>
                    <a:pt x="7823798" y="742655"/>
                    <a:pt x="7822536" y="739529"/>
                  </a:cubicBezTo>
                  <a:cubicBezTo>
                    <a:pt x="7823030" y="738706"/>
                    <a:pt x="7823413" y="738048"/>
                    <a:pt x="7823743" y="737444"/>
                  </a:cubicBezTo>
                  <a:cubicBezTo>
                    <a:pt x="7825553" y="734043"/>
                    <a:pt x="7827034" y="730588"/>
                    <a:pt x="7831038" y="727626"/>
                  </a:cubicBezTo>
                  <a:cubicBezTo>
                    <a:pt x="7834055" y="725212"/>
                    <a:pt x="7837181" y="723182"/>
                    <a:pt x="7841405" y="721263"/>
                  </a:cubicBezTo>
                  <a:cubicBezTo>
                    <a:pt x="7842667" y="727955"/>
                    <a:pt x="7844587" y="734592"/>
                    <a:pt x="7847220" y="741229"/>
                  </a:cubicBezTo>
                  <a:cubicBezTo>
                    <a:pt x="7839486" y="744246"/>
                    <a:pt x="7832519" y="747153"/>
                    <a:pt x="7827253" y="749512"/>
                  </a:cubicBezTo>
                  <a:cubicBezTo>
                    <a:pt x="7827089" y="749183"/>
                    <a:pt x="7826924" y="748799"/>
                    <a:pt x="7826759" y="748524"/>
                  </a:cubicBezTo>
                  <a:close/>
                  <a:moveTo>
                    <a:pt x="7868503" y="799483"/>
                  </a:moveTo>
                  <a:cubicBezTo>
                    <a:pt x="7868503" y="799483"/>
                    <a:pt x="7868503" y="799538"/>
                    <a:pt x="7868503" y="799593"/>
                  </a:cubicBezTo>
                  <a:cubicBezTo>
                    <a:pt x="7868503" y="799593"/>
                    <a:pt x="7868503" y="799593"/>
                    <a:pt x="7868503" y="799593"/>
                  </a:cubicBezTo>
                  <a:cubicBezTo>
                    <a:pt x="7868064" y="803378"/>
                    <a:pt x="7867735" y="807217"/>
                    <a:pt x="7867460" y="811002"/>
                  </a:cubicBezTo>
                  <a:cubicBezTo>
                    <a:pt x="7862578" y="800799"/>
                    <a:pt x="7854077" y="791365"/>
                    <a:pt x="7843106" y="782698"/>
                  </a:cubicBezTo>
                  <a:cubicBezTo>
                    <a:pt x="7840802" y="777706"/>
                    <a:pt x="7838443" y="772824"/>
                    <a:pt x="7836304" y="768217"/>
                  </a:cubicBezTo>
                  <a:cubicBezTo>
                    <a:pt x="7841350" y="764487"/>
                    <a:pt x="7846287" y="760702"/>
                    <a:pt x="7851443" y="756972"/>
                  </a:cubicBezTo>
                  <a:cubicBezTo>
                    <a:pt x="7852321" y="756314"/>
                    <a:pt x="7853144" y="755710"/>
                    <a:pt x="7854022" y="755107"/>
                  </a:cubicBezTo>
                  <a:cubicBezTo>
                    <a:pt x="7856655" y="759660"/>
                    <a:pt x="7859617" y="764158"/>
                    <a:pt x="7863073" y="768601"/>
                  </a:cubicBezTo>
                  <a:cubicBezTo>
                    <a:pt x="7864060" y="770575"/>
                    <a:pt x="7867845" y="778310"/>
                    <a:pt x="7870916" y="782972"/>
                  </a:cubicBezTo>
                  <a:cubicBezTo>
                    <a:pt x="7869874" y="788458"/>
                    <a:pt x="7869161" y="793998"/>
                    <a:pt x="7868558" y="799483"/>
                  </a:cubicBezTo>
                  <a:close/>
                  <a:moveTo>
                    <a:pt x="7866089" y="244864"/>
                  </a:moveTo>
                  <a:cubicBezTo>
                    <a:pt x="7865541" y="245467"/>
                    <a:pt x="7864937" y="246016"/>
                    <a:pt x="7864334" y="246619"/>
                  </a:cubicBezTo>
                  <a:cubicBezTo>
                    <a:pt x="7864553" y="245248"/>
                    <a:pt x="7864773" y="243822"/>
                    <a:pt x="7864992" y="242450"/>
                  </a:cubicBezTo>
                  <a:cubicBezTo>
                    <a:pt x="7865486" y="239543"/>
                    <a:pt x="7866199" y="236636"/>
                    <a:pt x="7866912" y="233784"/>
                  </a:cubicBezTo>
                  <a:lnTo>
                    <a:pt x="7867680" y="230437"/>
                  </a:lnTo>
                  <a:cubicBezTo>
                    <a:pt x="7867899" y="232741"/>
                    <a:pt x="7868667" y="235045"/>
                    <a:pt x="7869929" y="237239"/>
                  </a:cubicBezTo>
                  <a:cubicBezTo>
                    <a:pt x="7868448" y="239872"/>
                    <a:pt x="7866747" y="242286"/>
                    <a:pt x="7866034" y="244864"/>
                  </a:cubicBezTo>
                  <a:close/>
                  <a:moveTo>
                    <a:pt x="7873879" y="304379"/>
                  </a:moveTo>
                  <a:cubicBezTo>
                    <a:pt x="7874427" y="302405"/>
                    <a:pt x="7874701" y="300375"/>
                    <a:pt x="7875085" y="298181"/>
                  </a:cubicBezTo>
                  <a:cubicBezTo>
                    <a:pt x="7874152" y="299004"/>
                    <a:pt x="7873439" y="299717"/>
                    <a:pt x="7872342" y="300320"/>
                  </a:cubicBezTo>
                  <a:cubicBezTo>
                    <a:pt x="7872288" y="300320"/>
                    <a:pt x="7872178" y="300375"/>
                    <a:pt x="7872123" y="300430"/>
                  </a:cubicBezTo>
                  <a:cubicBezTo>
                    <a:pt x="7875579" y="295603"/>
                    <a:pt x="7878979" y="290776"/>
                    <a:pt x="7882490" y="286004"/>
                  </a:cubicBezTo>
                  <a:cubicBezTo>
                    <a:pt x="7881558" y="287869"/>
                    <a:pt x="7880625" y="289789"/>
                    <a:pt x="7879747" y="291654"/>
                  </a:cubicBezTo>
                  <a:cubicBezTo>
                    <a:pt x="7878761" y="294122"/>
                    <a:pt x="7877498" y="296590"/>
                    <a:pt x="7876786" y="299059"/>
                  </a:cubicBezTo>
                  <a:lnTo>
                    <a:pt x="7874811" y="305641"/>
                  </a:lnTo>
                  <a:cubicBezTo>
                    <a:pt x="7874482" y="305257"/>
                    <a:pt x="7874152" y="304818"/>
                    <a:pt x="7873824" y="304434"/>
                  </a:cubicBezTo>
                  <a:close/>
                  <a:moveTo>
                    <a:pt x="7876786" y="306574"/>
                  </a:moveTo>
                  <a:cubicBezTo>
                    <a:pt x="7877883" y="304105"/>
                    <a:pt x="7878541" y="301582"/>
                    <a:pt x="7879419" y="299168"/>
                  </a:cubicBezTo>
                  <a:cubicBezTo>
                    <a:pt x="7880077" y="297194"/>
                    <a:pt x="7881009" y="295274"/>
                    <a:pt x="7881942" y="293299"/>
                  </a:cubicBezTo>
                  <a:cubicBezTo>
                    <a:pt x="7881448" y="296810"/>
                    <a:pt x="7880900" y="301088"/>
                    <a:pt x="7880351" y="305751"/>
                  </a:cubicBezTo>
                  <a:cubicBezTo>
                    <a:pt x="7879529" y="306903"/>
                    <a:pt x="7878706" y="308055"/>
                    <a:pt x="7877938" y="309207"/>
                  </a:cubicBezTo>
                  <a:cubicBezTo>
                    <a:pt x="7877444" y="308603"/>
                    <a:pt x="7876950" y="307945"/>
                    <a:pt x="7876456" y="307342"/>
                  </a:cubicBezTo>
                  <a:cubicBezTo>
                    <a:pt x="7876566" y="307067"/>
                    <a:pt x="7876731" y="306848"/>
                    <a:pt x="7876840" y="306574"/>
                  </a:cubicBezTo>
                  <a:close/>
                  <a:moveTo>
                    <a:pt x="7882490" y="728942"/>
                  </a:moveTo>
                  <a:cubicBezTo>
                    <a:pt x="7882490" y="728942"/>
                    <a:pt x="7882216" y="728997"/>
                    <a:pt x="7882106" y="729052"/>
                  </a:cubicBezTo>
                  <a:cubicBezTo>
                    <a:pt x="7881832" y="715942"/>
                    <a:pt x="7880625" y="702942"/>
                    <a:pt x="7879419" y="689887"/>
                  </a:cubicBezTo>
                  <a:lnTo>
                    <a:pt x="7883148" y="689887"/>
                  </a:lnTo>
                  <a:cubicBezTo>
                    <a:pt x="7883752" y="694878"/>
                    <a:pt x="7884301" y="699925"/>
                    <a:pt x="7884684" y="704971"/>
                  </a:cubicBezTo>
                  <a:lnTo>
                    <a:pt x="7890444" y="702393"/>
                  </a:lnTo>
                  <a:cubicBezTo>
                    <a:pt x="7887921" y="710347"/>
                    <a:pt x="7885123" y="719672"/>
                    <a:pt x="7882545" y="728887"/>
                  </a:cubicBezTo>
                  <a:close/>
                  <a:moveTo>
                    <a:pt x="7893077" y="730204"/>
                  </a:moveTo>
                  <a:cubicBezTo>
                    <a:pt x="7893242" y="729929"/>
                    <a:pt x="7893351" y="729600"/>
                    <a:pt x="7893516" y="729326"/>
                  </a:cubicBezTo>
                  <a:cubicBezTo>
                    <a:pt x="7893625" y="729326"/>
                    <a:pt x="7893735" y="729216"/>
                    <a:pt x="7893845" y="729161"/>
                  </a:cubicBezTo>
                  <a:cubicBezTo>
                    <a:pt x="7893571" y="729490"/>
                    <a:pt x="7893351" y="729875"/>
                    <a:pt x="7893077" y="730204"/>
                  </a:cubicBezTo>
                  <a:close/>
                  <a:moveTo>
                    <a:pt x="7887372" y="199446"/>
                  </a:moveTo>
                  <a:cubicBezTo>
                    <a:pt x="7887537" y="198897"/>
                    <a:pt x="7887702" y="198349"/>
                    <a:pt x="7887921" y="197745"/>
                  </a:cubicBezTo>
                  <a:cubicBezTo>
                    <a:pt x="7890115" y="192479"/>
                    <a:pt x="7893406" y="187268"/>
                    <a:pt x="7896039" y="182002"/>
                  </a:cubicBezTo>
                  <a:cubicBezTo>
                    <a:pt x="7898507" y="177011"/>
                    <a:pt x="7900702" y="171909"/>
                    <a:pt x="7901963" y="166808"/>
                  </a:cubicBezTo>
                  <a:cubicBezTo>
                    <a:pt x="7904816" y="168728"/>
                    <a:pt x="7907558" y="170648"/>
                    <a:pt x="7910410" y="172568"/>
                  </a:cubicBezTo>
                  <a:cubicBezTo>
                    <a:pt x="7908600" y="175968"/>
                    <a:pt x="7907119" y="179479"/>
                    <a:pt x="7906681" y="182935"/>
                  </a:cubicBezTo>
                  <a:cubicBezTo>
                    <a:pt x="7906681" y="183264"/>
                    <a:pt x="7906681" y="183538"/>
                    <a:pt x="7906681" y="183867"/>
                  </a:cubicBezTo>
                  <a:cubicBezTo>
                    <a:pt x="7906351" y="183538"/>
                    <a:pt x="7905967" y="183264"/>
                    <a:pt x="7905638" y="182935"/>
                  </a:cubicBezTo>
                  <a:cubicBezTo>
                    <a:pt x="7905090" y="182551"/>
                    <a:pt x="7905035" y="181728"/>
                    <a:pt x="7905035" y="181289"/>
                  </a:cubicBezTo>
                  <a:cubicBezTo>
                    <a:pt x="7895490" y="186994"/>
                    <a:pt x="7894667" y="195606"/>
                    <a:pt x="7895655" y="202133"/>
                  </a:cubicBezTo>
                  <a:cubicBezTo>
                    <a:pt x="7895930" y="203560"/>
                    <a:pt x="7896478" y="204876"/>
                    <a:pt x="7897136" y="206138"/>
                  </a:cubicBezTo>
                  <a:cubicBezTo>
                    <a:pt x="7894667" y="204931"/>
                    <a:pt x="7892364" y="203614"/>
                    <a:pt x="7890280" y="202298"/>
                  </a:cubicBezTo>
                  <a:cubicBezTo>
                    <a:pt x="7889347" y="201311"/>
                    <a:pt x="7888360" y="200323"/>
                    <a:pt x="7887427" y="199391"/>
                  </a:cubicBezTo>
                  <a:close/>
                  <a:moveTo>
                    <a:pt x="7907667" y="304270"/>
                  </a:moveTo>
                  <a:cubicBezTo>
                    <a:pt x="7903005" y="309974"/>
                    <a:pt x="7898727" y="315734"/>
                    <a:pt x="7894722" y="321658"/>
                  </a:cubicBezTo>
                  <a:cubicBezTo>
                    <a:pt x="7894448" y="322097"/>
                    <a:pt x="7894229" y="322536"/>
                    <a:pt x="7893900" y="322975"/>
                  </a:cubicBezTo>
                  <a:cubicBezTo>
                    <a:pt x="7895820" y="312937"/>
                    <a:pt x="7897904" y="302898"/>
                    <a:pt x="7899989" y="292915"/>
                  </a:cubicBezTo>
                  <a:cubicBezTo>
                    <a:pt x="7900537" y="291160"/>
                    <a:pt x="7901140" y="289405"/>
                    <a:pt x="7901853" y="287594"/>
                  </a:cubicBezTo>
                  <a:cubicBezTo>
                    <a:pt x="7904048" y="293135"/>
                    <a:pt x="7905912" y="298730"/>
                    <a:pt x="7907613" y="304270"/>
                  </a:cubicBezTo>
                  <a:close/>
                  <a:moveTo>
                    <a:pt x="7901305" y="719891"/>
                  </a:moveTo>
                  <a:cubicBezTo>
                    <a:pt x="7899659" y="721756"/>
                    <a:pt x="7898178" y="723566"/>
                    <a:pt x="7896643" y="725431"/>
                  </a:cubicBezTo>
                  <a:cubicBezTo>
                    <a:pt x="7896203" y="725541"/>
                    <a:pt x="7895765" y="725596"/>
                    <a:pt x="7895271" y="725706"/>
                  </a:cubicBezTo>
                  <a:cubicBezTo>
                    <a:pt x="7901579" y="713199"/>
                    <a:pt x="7907339" y="701625"/>
                    <a:pt x="7909588" y="696743"/>
                  </a:cubicBezTo>
                  <a:cubicBezTo>
                    <a:pt x="7910630" y="694494"/>
                    <a:pt x="7911781" y="692081"/>
                    <a:pt x="7913099" y="689667"/>
                  </a:cubicBezTo>
                  <a:lnTo>
                    <a:pt x="7932791" y="689503"/>
                  </a:lnTo>
                  <a:cubicBezTo>
                    <a:pt x="7920832" y="699212"/>
                    <a:pt x="7910630" y="709414"/>
                    <a:pt x="7901305" y="719891"/>
                  </a:cubicBezTo>
                  <a:close/>
                  <a:moveTo>
                    <a:pt x="7931419" y="170428"/>
                  </a:moveTo>
                  <a:cubicBezTo>
                    <a:pt x="7931419" y="170428"/>
                    <a:pt x="7931529" y="169990"/>
                    <a:pt x="7931584" y="169770"/>
                  </a:cubicBezTo>
                  <a:cubicBezTo>
                    <a:pt x="7931748" y="170099"/>
                    <a:pt x="7931913" y="170428"/>
                    <a:pt x="7932077" y="170758"/>
                  </a:cubicBezTo>
                  <a:cubicBezTo>
                    <a:pt x="7931858" y="170648"/>
                    <a:pt x="7931639" y="170538"/>
                    <a:pt x="7931419" y="170374"/>
                  </a:cubicBezTo>
                  <a:close/>
                  <a:moveTo>
                    <a:pt x="7960272" y="146512"/>
                  </a:moveTo>
                  <a:cubicBezTo>
                    <a:pt x="7958956" y="147610"/>
                    <a:pt x="7958023" y="148761"/>
                    <a:pt x="7957694" y="150023"/>
                  </a:cubicBezTo>
                  <a:cubicBezTo>
                    <a:pt x="7957694" y="150023"/>
                    <a:pt x="7957694" y="150023"/>
                    <a:pt x="7957694" y="150078"/>
                  </a:cubicBezTo>
                  <a:cubicBezTo>
                    <a:pt x="7956761" y="149310"/>
                    <a:pt x="7955884" y="148487"/>
                    <a:pt x="7955006" y="147719"/>
                  </a:cubicBezTo>
                  <a:cubicBezTo>
                    <a:pt x="7956377" y="145745"/>
                    <a:pt x="7957968" y="143770"/>
                    <a:pt x="7959778" y="141850"/>
                  </a:cubicBezTo>
                  <a:cubicBezTo>
                    <a:pt x="7959943" y="143386"/>
                    <a:pt x="7960107" y="144977"/>
                    <a:pt x="7960272" y="146512"/>
                  </a:cubicBezTo>
                  <a:close/>
                  <a:moveTo>
                    <a:pt x="7945571" y="146128"/>
                  </a:moveTo>
                  <a:cubicBezTo>
                    <a:pt x="7948424" y="142453"/>
                    <a:pt x="7951276" y="138833"/>
                    <a:pt x="7954238" y="135213"/>
                  </a:cubicBezTo>
                  <a:cubicBezTo>
                    <a:pt x="7955719" y="133403"/>
                    <a:pt x="7957035" y="131592"/>
                    <a:pt x="7958461" y="129727"/>
                  </a:cubicBezTo>
                  <a:cubicBezTo>
                    <a:pt x="7958846" y="132909"/>
                    <a:pt x="7959120" y="136035"/>
                    <a:pt x="7959449" y="139217"/>
                  </a:cubicBezTo>
                  <a:cubicBezTo>
                    <a:pt x="7957255" y="141576"/>
                    <a:pt x="7955280" y="144044"/>
                    <a:pt x="7953689" y="146512"/>
                  </a:cubicBezTo>
                  <a:cubicBezTo>
                    <a:pt x="7952921" y="145690"/>
                    <a:pt x="7952154" y="144922"/>
                    <a:pt x="7951550" y="144099"/>
                  </a:cubicBezTo>
                  <a:cubicBezTo>
                    <a:pt x="7948588" y="146732"/>
                    <a:pt x="7944584" y="149475"/>
                    <a:pt x="7940854" y="152272"/>
                  </a:cubicBezTo>
                  <a:cubicBezTo>
                    <a:pt x="7942390" y="150242"/>
                    <a:pt x="7943981" y="148158"/>
                    <a:pt x="7945571" y="146128"/>
                  </a:cubicBezTo>
                  <a:close/>
                  <a:moveTo>
                    <a:pt x="7962740" y="312607"/>
                  </a:moveTo>
                  <a:cubicBezTo>
                    <a:pt x="7962137" y="312114"/>
                    <a:pt x="7961588" y="311565"/>
                    <a:pt x="7961095" y="311017"/>
                  </a:cubicBezTo>
                  <a:cubicBezTo>
                    <a:pt x="7960546" y="309481"/>
                    <a:pt x="7959998" y="307890"/>
                    <a:pt x="7959449" y="306354"/>
                  </a:cubicBezTo>
                  <a:cubicBezTo>
                    <a:pt x="7959449" y="306080"/>
                    <a:pt x="7959449" y="305860"/>
                    <a:pt x="7959504" y="305531"/>
                  </a:cubicBezTo>
                  <a:cubicBezTo>
                    <a:pt x="7959449" y="305641"/>
                    <a:pt x="7959339" y="305696"/>
                    <a:pt x="7959229" y="305806"/>
                  </a:cubicBezTo>
                  <a:cubicBezTo>
                    <a:pt x="7959229" y="305806"/>
                    <a:pt x="7959229" y="305751"/>
                    <a:pt x="7959229" y="305751"/>
                  </a:cubicBezTo>
                  <a:cubicBezTo>
                    <a:pt x="7960052" y="303392"/>
                    <a:pt x="7960930" y="300979"/>
                    <a:pt x="7961862" y="298620"/>
                  </a:cubicBezTo>
                  <a:cubicBezTo>
                    <a:pt x="7962466" y="297742"/>
                    <a:pt x="7963125" y="296865"/>
                    <a:pt x="7963783" y="295987"/>
                  </a:cubicBezTo>
                  <a:cubicBezTo>
                    <a:pt x="7963838" y="295932"/>
                    <a:pt x="7963892" y="295822"/>
                    <a:pt x="7963947" y="295713"/>
                  </a:cubicBezTo>
                  <a:cubicBezTo>
                    <a:pt x="7963783" y="301363"/>
                    <a:pt x="7963453" y="307012"/>
                    <a:pt x="7962740" y="312607"/>
                  </a:cubicBezTo>
                  <a:close/>
                  <a:moveTo>
                    <a:pt x="7952373" y="264282"/>
                  </a:moveTo>
                  <a:cubicBezTo>
                    <a:pt x="7949137" y="266421"/>
                    <a:pt x="7945955" y="268615"/>
                    <a:pt x="7942993" y="270809"/>
                  </a:cubicBezTo>
                  <a:cubicBezTo>
                    <a:pt x="7941292" y="267793"/>
                    <a:pt x="7939483" y="264776"/>
                    <a:pt x="7937673" y="261759"/>
                  </a:cubicBezTo>
                  <a:cubicBezTo>
                    <a:pt x="7939154" y="261210"/>
                    <a:pt x="7940579" y="260662"/>
                    <a:pt x="7941951" y="260058"/>
                  </a:cubicBezTo>
                  <a:cubicBezTo>
                    <a:pt x="7948698" y="257261"/>
                    <a:pt x="7959778" y="252543"/>
                    <a:pt x="7958461" y="248100"/>
                  </a:cubicBezTo>
                  <a:cubicBezTo>
                    <a:pt x="7956158" y="249856"/>
                    <a:pt x="7951386" y="251117"/>
                    <a:pt x="7946065" y="251995"/>
                  </a:cubicBezTo>
                  <a:cubicBezTo>
                    <a:pt x="7950618" y="248704"/>
                    <a:pt x="7954019" y="245028"/>
                    <a:pt x="7958023" y="241957"/>
                  </a:cubicBezTo>
                  <a:cubicBezTo>
                    <a:pt x="7953470" y="243109"/>
                    <a:pt x="7947382" y="243986"/>
                    <a:pt x="7940909" y="244864"/>
                  </a:cubicBezTo>
                  <a:cubicBezTo>
                    <a:pt x="7946120" y="243383"/>
                    <a:pt x="7950892" y="241682"/>
                    <a:pt x="7954897" y="239543"/>
                  </a:cubicBezTo>
                  <a:cubicBezTo>
                    <a:pt x="7959175" y="237239"/>
                    <a:pt x="7962411" y="234497"/>
                    <a:pt x="7965044" y="231699"/>
                  </a:cubicBezTo>
                  <a:cubicBezTo>
                    <a:pt x="7965099" y="236252"/>
                    <a:pt x="7965154" y="240750"/>
                    <a:pt x="7965154" y="245303"/>
                  </a:cubicBezTo>
                  <a:cubicBezTo>
                    <a:pt x="7960820" y="251611"/>
                    <a:pt x="7956542" y="257919"/>
                    <a:pt x="7952373" y="264282"/>
                  </a:cubicBezTo>
                  <a:close/>
                  <a:moveTo>
                    <a:pt x="7985724" y="186665"/>
                  </a:moveTo>
                  <a:cubicBezTo>
                    <a:pt x="7994116" y="181673"/>
                    <a:pt x="8000424" y="173939"/>
                    <a:pt x="8002180" y="168454"/>
                  </a:cubicBezTo>
                  <a:cubicBezTo>
                    <a:pt x="7998230" y="169990"/>
                    <a:pt x="7993568" y="170977"/>
                    <a:pt x="7988576" y="171800"/>
                  </a:cubicBezTo>
                  <a:cubicBezTo>
                    <a:pt x="7991099" y="170867"/>
                    <a:pt x="7993513" y="169825"/>
                    <a:pt x="7995707" y="168728"/>
                  </a:cubicBezTo>
                  <a:cubicBezTo>
                    <a:pt x="8001137" y="165985"/>
                    <a:pt x="8005361" y="162913"/>
                    <a:pt x="8009255" y="159842"/>
                  </a:cubicBezTo>
                  <a:cubicBezTo>
                    <a:pt x="8013205" y="156770"/>
                    <a:pt x="8016551" y="153589"/>
                    <a:pt x="8020281" y="150462"/>
                  </a:cubicBezTo>
                  <a:cubicBezTo>
                    <a:pt x="8023792" y="147335"/>
                    <a:pt x="8027467" y="144209"/>
                    <a:pt x="8031416" y="141192"/>
                  </a:cubicBezTo>
                  <a:cubicBezTo>
                    <a:pt x="8035805" y="137681"/>
                    <a:pt x="8040632" y="134225"/>
                    <a:pt x="8045733" y="130879"/>
                  </a:cubicBezTo>
                  <a:cubicBezTo>
                    <a:pt x="8044307" y="134939"/>
                    <a:pt x="8042880" y="138998"/>
                    <a:pt x="8041454" y="143002"/>
                  </a:cubicBezTo>
                  <a:cubicBezTo>
                    <a:pt x="8037176" y="145251"/>
                    <a:pt x="8033391" y="147610"/>
                    <a:pt x="8029880" y="150078"/>
                  </a:cubicBezTo>
                  <a:cubicBezTo>
                    <a:pt x="8022859" y="155069"/>
                    <a:pt x="8017428" y="160335"/>
                    <a:pt x="8012163" y="165601"/>
                  </a:cubicBezTo>
                  <a:cubicBezTo>
                    <a:pt x="8007007" y="170867"/>
                    <a:pt x="8001960" y="176133"/>
                    <a:pt x="7995981" y="181289"/>
                  </a:cubicBezTo>
                  <a:cubicBezTo>
                    <a:pt x="7993897" y="183045"/>
                    <a:pt x="7991648" y="184800"/>
                    <a:pt x="7989235" y="186500"/>
                  </a:cubicBezTo>
                  <a:cubicBezTo>
                    <a:pt x="7988082" y="186829"/>
                    <a:pt x="7986931" y="187213"/>
                    <a:pt x="7985833" y="187543"/>
                  </a:cubicBezTo>
                  <a:cubicBezTo>
                    <a:pt x="7985779" y="187268"/>
                    <a:pt x="7985669" y="186939"/>
                    <a:pt x="7985614" y="186665"/>
                  </a:cubicBezTo>
                  <a:close/>
                  <a:moveTo>
                    <a:pt x="8003660" y="289021"/>
                  </a:moveTo>
                  <a:cubicBezTo>
                    <a:pt x="8002838" y="289405"/>
                    <a:pt x="8002070" y="289734"/>
                    <a:pt x="8001357" y="290118"/>
                  </a:cubicBezTo>
                  <a:cubicBezTo>
                    <a:pt x="8001192" y="288582"/>
                    <a:pt x="8001082" y="287101"/>
                    <a:pt x="8000918" y="285565"/>
                  </a:cubicBezTo>
                  <a:cubicBezTo>
                    <a:pt x="8002125" y="284578"/>
                    <a:pt x="8003386" y="283590"/>
                    <a:pt x="8004703" y="282603"/>
                  </a:cubicBezTo>
                  <a:cubicBezTo>
                    <a:pt x="8004373" y="284742"/>
                    <a:pt x="8004045" y="286826"/>
                    <a:pt x="8003660" y="288966"/>
                  </a:cubicBezTo>
                  <a:close/>
                  <a:moveTo>
                    <a:pt x="8005251" y="279696"/>
                  </a:moveTo>
                  <a:cubicBezTo>
                    <a:pt x="8004648" y="280135"/>
                    <a:pt x="8004045" y="280573"/>
                    <a:pt x="8003441" y="281012"/>
                  </a:cubicBezTo>
                  <a:cubicBezTo>
                    <a:pt x="8002509" y="281725"/>
                    <a:pt x="8001631" y="282493"/>
                    <a:pt x="8000699" y="283261"/>
                  </a:cubicBezTo>
                  <a:cubicBezTo>
                    <a:pt x="8000589" y="281780"/>
                    <a:pt x="8000479" y="280244"/>
                    <a:pt x="8000479" y="278763"/>
                  </a:cubicBezTo>
                  <a:cubicBezTo>
                    <a:pt x="8000424" y="277501"/>
                    <a:pt x="8000259" y="276240"/>
                    <a:pt x="8000205" y="274923"/>
                  </a:cubicBezTo>
                  <a:cubicBezTo>
                    <a:pt x="8000754" y="274375"/>
                    <a:pt x="8001302" y="273826"/>
                    <a:pt x="8001850" y="273278"/>
                  </a:cubicBezTo>
                  <a:cubicBezTo>
                    <a:pt x="8003167" y="274704"/>
                    <a:pt x="8004483" y="276185"/>
                    <a:pt x="8005636" y="277611"/>
                  </a:cubicBezTo>
                  <a:cubicBezTo>
                    <a:pt x="8005526" y="278324"/>
                    <a:pt x="8005416" y="278982"/>
                    <a:pt x="8005251" y="279696"/>
                  </a:cubicBezTo>
                  <a:close/>
                  <a:moveTo>
                    <a:pt x="8005800" y="276514"/>
                  </a:moveTo>
                  <a:cubicBezTo>
                    <a:pt x="8004648" y="275362"/>
                    <a:pt x="8003386" y="274210"/>
                    <a:pt x="8002070" y="273058"/>
                  </a:cubicBezTo>
                  <a:cubicBezTo>
                    <a:pt x="8003990" y="271084"/>
                    <a:pt x="8005909" y="269109"/>
                    <a:pt x="8007720" y="267079"/>
                  </a:cubicBezTo>
                  <a:cubicBezTo>
                    <a:pt x="8007007" y="270206"/>
                    <a:pt x="8006349" y="273333"/>
                    <a:pt x="8005800" y="276459"/>
                  </a:cubicBezTo>
                  <a:close/>
                  <a:moveTo>
                    <a:pt x="8008762" y="261813"/>
                  </a:moveTo>
                  <a:cubicBezTo>
                    <a:pt x="8005909" y="264940"/>
                    <a:pt x="8002948" y="268012"/>
                    <a:pt x="7999931" y="271084"/>
                  </a:cubicBezTo>
                  <a:cubicBezTo>
                    <a:pt x="7999766" y="269383"/>
                    <a:pt x="7999601" y="267738"/>
                    <a:pt x="7999382" y="266037"/>
                  </a:cubicBezTo>
                  <a:cubicBezTo>
                    <a:pt x="8002673" y="263459"/>
                    <a:pt x="8006074" y="260881"/>
                    <a:pt x="8009530" y="258303"/>
                  </a:cubicBezTo>
                  <a:cubicBezTo>
                    <a:pt x="8009420" y="259455"/>
                    <a:pt x="8009091" y="260607"/>
                    <a:pt x="8008762" y="261759"/>
                  </a:cubicBezTo>
                  <a:close/>
                  <a:moveTo>
                    <a:pt x="8017155" y="224678"/>
                  </a:moveTo>
                  <a:cubicBezTo>
                    <a:pt x="8011176" y="220783"/>
                    <a:pt x="8005032" y="216889"/>
                    <a:pt x="7998724" y="213104"/>
                  </a:cubicBezTo>
                  <a:cubicBezTo>
                    <a:pt x="8003057" y="203395"/>
                    <a:pt x="8007774" y="193686"/>
                    <a:pt x="8010463" y="183922"/>
                  </a:cubicBezTo>
                  <a:cubicBezTo>
                    <a:pt x="8008433" y="186665"/>
                    <a:pt x="8006239" y="189408"/>
                    <a:pt x="8004264" y="192095"/>
                  </a:cubicBezTo>
                  <a:cubicBezTo>
                    <a:pt x="7999931" y="197635"/>
                    <a:pt x="7995762" y="203176"/>
                    <a:pt x="7991593" y="208716"/>
                  </a:cubicBezTo>
                  <a:cubicBezTo>
                    <a:pt x="7990825" y="208167"/>
                    <a:pt x="7990276" y="207509"/>
                    <a:pt x="7990331" y="206851"/>
                  </a:cubicBezTo>
                  <a:cubicBezTo>
                    <a:pt x="7990057" y="205425"/>
                    <a:pt x="7989728" y="203998"/>
                    <a:pt x="7989399" y="202572"/>
                  </a:cubicBezTo>
                  <a:cubicBezTo>
                    <a:pt x="7991045" y="201146"/>
                    <a:pt x="7992581" y="199775"/>
                    <a:pt x="7994226" y="198458"/>
                  </a:cubicBezTo>
                  <a:cubicBezTo>
                    <a:pt x="7996749" y="196264"/>
                    <a:pt x="7998888" y="193960"/>
                    <a:pt x="8000918" y="191711"/>
                  </a:cubicBezTo>
                  <a:cubicBezTo>
                    <a:pt x="8004813" y="187159"/>
                    <a:pt x="8008214" y="182551"/>
                    <a:pt x="8012492" y="178108"/>
                  </a:cubicBezTo>
                  <a:cubicBezTo>
                    <a:pt x="8016825" y="173665"/>
                    <a:pt x="8022365" y="169441"/>
                    <a:pt x="8030374" y="165876"/>
                  </a:cubicBezTo>
                  <a:cubicBezTo>
                    <a:pt x="8025821" y="167411"/>
                    <a:pt x="8021872" y="169276"/>
                    <a:pt x="8018416" y="171251"/>
                  </a:cubicBezTo>
                  <a:cubicBezTo>
                    <a:pt x="8015070" y="173281"/>
                    <a:pt x="8012218" y="175420"/>
                    <a:pt x="8009695" y="177614"/>
                  </a:cubicBezTo>
                  <a:cubicBezTo>
                    <a:pt x="8004648" y="182002"/>
                    <a:pt x="8001137" y="186665"/>
                    <a:pt x="7997133" y="191163"/>
                  </a:cubicBezTo>
                  <a:cubicBezTo>
                    <a:pt x="7995213" y="193412"/>
                    <a:pt x="7993129" y="195661"/>
                    <a:pt x="7990770" y="197800"/>
                  </a:cubicBezTo>
                  <a:cubicBezTo>
                    <a:pt x="7990057" y="198458"/>
                    <a:pt x="7989399" y="199062"/>
                    <a:pt x="7988740" y="199720"/>
                  </a:cubicBezTo>
                  <a:cubicBezTo>
                    <a:pt x="7988302" y="197800"/>
                    <a:pt x="7987918" y="195825"/>
                    <a:pt x="7987424" y="193906"/>
                  </a:cubicBezTo>
                  <a:cubicBezTo>
                    <a:pt x="7990660" y="190559"/>
                    <a:pt x="7993458" y="187159"/>
                    <a:pt x="7995817" y="183977"/>
                  </a:cubicBezTo>
                  <a:cubicBezTo>
                    <a:pt x="7996804" y="183264"/>
                    <a:pt x="7997846" y="182606"/>
                    <a:pt x="7998779" y="181893"/>
                  </a:cubicBezTo>
                  <a:cubicBezTo>
                    <a:pt x="8005416" y="176846"/>
                    <a:pt x="8010627" y="171525"/>
                    <a:pt x="8015893" y="166260"/>
                  </a:cubicBezTo>
                  <a:cubicBezTo>
                    <a:pt x="8021104" y="160994"/>
                    <a:pt x="8026315" y="155728"/>
                    <a:pt x="8032623" y="150736"/>
                  </a:cubicBezTo>
                  <a:cubicBezTo>
                    <a:pt x="8035092" y="148761"/>
                    <a:pt x="8037889" y="146842"/>
                    <a:pt x="8040851" y="144922"/>
                  </a:cubicBezTo>
                  <a:cubicBezTo>
                    <a:pt x="8031800" y="171470"/>
                    <a:pt x="8023956" y="198074"/>
                    <a:pt x="8017100" y="224678"/>
                  </a:cubicBezTo>
                  <a:close/>
                  <a:moveTo>
                    <a:pt x="8044910" y="688680"/>
                  </a:moveTo>
                  <a:lnTo>
                    <a:pt x="8048860" y="688680"/>
                  </a:lnTo>
                  <a:cubicBezTo>
                    <a:pt x="8049573" y="689338"/>
                    <a:pt x="8050395" y="689941"/>
                    <a:pt x="8051218" y="690490"/>
                  </a:cubicBezTo>
                  <a:cubicBezTo>
                    <a:pt x="8049024" y="689941"/>
                    <a:pt x="8046939" y="689338"/>
                    <a:pt x="8044910" y="688680"/>
                  </a:cubicBezTo>
                  <a:close/>
                  <a:moveTo>
                    <a:pt x="8047049" y="127478"/>
                  </a:moveTo>
                  <a:cubicBezTo>
                    <a:pt x="8040083" y="131647"/>
                    <a:pt x="8033775" y="135981"/>
                    <a:pt x="8028015" y="140424"/>
                  </a:cubicBezTo>
                  <a:cubicBezTo>
                    <a:pt x="8024121" y="143496"/>
                    <a:pt x="8020501" y="146677"/>
                    <a:pt x="8017100" y="149859"/>
                  </a:cubicBezTo>
                  <a:lnTo>
                    <a:pt x="8006623" y="159293"/>
                  </a:lnTo>
                  <a:cubicBezTo>
                    <a:pt x="8001467" y="164011"/>
                    <a:pt x="7994994" y="168563"/>
                    <a:pt x="7986053" y="172184"/>
                  </a:cubicBezTo>
                  <a:cubicBezTo>
                    <a:pt x="7985833" y="172184"/>
                    <a:pt x="7985614" y="172239"/>
                    <a:pt x="7985394" y="172293"/>
                  </a:cubicBezTo>
                  <a:cubicBezTo>
                    <a:pt x="7987534" y="171470"/>
                    <a:pt x="7989563" y="170483"/>
                    <a:pt x="7991428" y="169441"/>
                  </a:cubicBezTo>
                  <a:cubicBezTo>
                    <a:pt x="7997901" y="165327"/>
                    <a:pt x="8002289" y="158525"/>
                    <a:pt x="8002564" y="153424"/>
                  </a:cubicBezTo>
                  <a:cubicBezTo>
                    <a:pt x="8004593" y="152272"/>
                    <a:pt x="8006677" y="151120"/>
                    <a:pt x="8008597" y="149913"/>
                  </a:cubicBezTo>
                  <a:cubicBezTo>
                    <a:pt x="8018965" y="143441"/>
                    <a:pt x="8027192" y="136474"/>
                    <a:pt x="8035530" y="129618"/>
                  </a:cubicBezTo>
                  <a:cubicBezTo>
                    <a:pt x="8040632" y="125339"/>
                    <a:pt x="8045678" y="121006"/>
                    <a:pt x="8050998" y="116782"/>
                  </a:cubicBezTo>
                  <a:cubicBezTo>
                    <a:pt x="8049682" y="120293"/>
                    <a:pt x="8048366" y="123858"/>
                    <a:pt x="8047104" y="127423"/>
                  </a:cubicBezTo>
                  <a:close/>
                  <a:moveTo>
                    <a:pt x="8052589" y="112558"/>
                  </a:moveTo>
                  <a:cubicBezTo>
                    <a:pt x="8045184" y="117934"/>
                    <a:pt x="8038493" y="123474"/>
                    <a:pt x="8031965" y="129014"/>
                  </a:cubicBezTo>
                  <a:cubicBezTo>
                    <a:pt x="8023956" y="135926"/>
                    <a:pt x="8015673" y="142782"/>
                    <a:pt x="8006074" y="149365"/>
                  </a:cubicBezTo>
                  <a:cubicBezTo>
                    <a:pt x="8003880" y="150846"/>
                    <a:pt x="8001577" y="152272"/>
                    <a:pt x="7999163" y="153698"/>
                  </a:cubicBezTo>
                  <a:cubicBezTo>
                    <a:pt x="7996695" y="154137"/>
                    <a:pt x="7994171" y="154521"/>
                    <a:pt x="7991593" y="154850"/>
                  </a:cubicBezTo>
                  <a:cubicBezTo>
                    <a:pt x="8004703" y="140588"/>
                    <a:pt x="8018087" y="126381"/>
                    <a:pt x="8031800" y="112174"/>
                  </a:cubicBezTo>
                  <a:cubicBezTo>
                    <a:pt x="8037724" y="105592"/>
                    <a:pt x="8045075" y="99229"/>
                    <a:pt x="8050395" y="92537"/>
                  </a:cubicBezTo>
                  <a:cubicBezTo>
                    <a:pt x="8035256" y="102795"/>
                    <a:pt x="8020775" y="113217"/>
                    <a:pt x="8006513" y="123694"/>
                  </a:cubicBezTo>
                  <a:cubicBezTo>
                    <a:pt x="8013864" y="115795"/>
                    <a:pt x="8021323" y="108006"/>
                    <a:pt x="8030813" y="100546"/>
                  </a:cubicBezTo>
                  <a:cubicBezTo>
                    <a:pt x="8040796" y="92153"/>
                    <a:pt x="8051876" y="83980"/>
                    <a:pt x="8064054" y="76081"/>
                  </a:cubicBezTo>
                  <a:cubicBezTo>
                    <a:pt x="8065535" y="75094"/>
                    <a:pt x="8067071" y="74161"/>
                    <a:pt x="8068607" y="73229"/>
                  </a:cubicBezTo>
                  <a:cubicBezTo>
                    <a:pt x="8066632" y="77946"/>
                    <a:pt x="8064658" y="82718"/>
                    <a:pt x="8062518" y="87436"/>
                  </a:cubicBezTo>
                  <a:cubicBezTo>
                    <a:pt x="8059062" y="95773"/>
                    <a:pt x="8055771" y="104166"/>
                    <a:pt x="8052589" y="112503"/>
                  </a:cubicBezTo>
                  <a:close/>
                  <a:moveTo>
                    <a:pt x="8064108" y="224239"/>
                  </a:moveTo>
                  <a:cubicBezTo>
                    <a:pt x="8065425" y="223581"/>
                    <a:pt x="8066741" y="222923"/>
                    <a:pt x="8068058" y="222264"/>
                  </a:cubicBezTo>
                  <a:cubicBezTo>
                    <a:pt x="8066796" y="223800"/>
                    <a:pt x="8065590" y="225391"/>
                    <a:pt x="8064493" y="226982"/>
                  </a:cubicBezTo>
                  <a:cubicBezTo>
                    <a:pt x="8064383" y="226049"/>
                    <a:pt x="8064218" y="225172"/>
                    <a:pt x="8064108" y="224239"/>
                  </a:cubicBezTo>
                  <a:close/>
                  <a:moveTo>
                    <a:pt x="8064767" y="229066"/>
                  </a:moveTo>
                  <a:cubicBezTo>
                    <a:pt x="8065316" y="228079"/>
                    <a:pt x="8065864" y="227092"/>
                    <a:pt x="8066467" y="226104"/>
                  </a:cubicBezTo>
                  <a:cubicBezTo>
                    <a:pt x="8067345" y="224623"/>
                    <a:pt x="8068332" y="223087"/>
                    <a:pt x="8069375" y="221606"/>
                  </a:cubicBezTo>
                  <a:cubicBezTo>
                    <a:pt x="8072172" y="220235"/>
                    <a:pt x="8075079" y="218918"/>
                    <a:pt x="8077986" y="217602"/>
                  </a:cubicBezTo>
                  <a:lnTo>
                    <a:pt x="8070746" y="225281"/>
                  </a:lnTo>
                  <a:cubicBezTo>
                    <a:pt x="8068881" y="227256"/>
                    <a:pt x="8066906" y="229231"/>
                    <a:pt x="8065041" y="231206"/>
                  </a:cubicBezTo>
                  <a:cubicBezTo>
                    <a:pt x="8064931" y="230492"/>
                    <a:pt x="8064822" y="229779"/>
                    <a:pt x="8064712" y="229066"/>
                  </a:cubicBezTo>
                  <a:close/>
                  <a:moveTo>
                    <a:pt x="8078535" y="722414"/>
                  </a:moveTo>
                  <a:cubicBezTo>
                    <a:pt x="8078535" y="722414"/>
                    <a:pt x="8078151" y="722250"/>
                    <a:pt x="8077986" y="722140"/>
                  </a:cubicBezTo>
                  <a:cubicBezTo>
                    <a:pt x="8078206" y="722140"/>
                    <a:pt x="8078425" y="722195"/>
                    <a:pt x="8078590" y="722250"/>
                  </a:cubicBezTo>
                  <a:cubicBezTo>
                    <a:pt x="8078590" y="722305"/>
                    <a:pt x="8078590" y="722360"/>
                    <a:pt x="8078590" y="722469"/>
                  </a:cubicBezTo>
                  <a:close/>
                  <a:moveTo>
                    <a:pt x="8082923" y="258742"/>
                  </a:moveTo>
                  <a:cubicBezTo>
                    <a:pt x="8082704" y="262691"/>
                    <a:pt x="8082594" y="266641"/>
                    <a:pt x="8082210" y="270645"/>
                  </a:cubicBezTo>
                  <a:cubicBezTo>
                    <a:pt x="8081772" y="270974"/>
                    <a:pt x="8081277" y="271248"/>
                    <a:pt x="8080784" y="271577"/>
                  </a:cubicBezTo>
                  <a:cubicBezTo>
                    <a:pt x="8080016" y="271084"/>
                    <a:pt x="8079303" y="270590"/>
                    <a:pt x="8078590" y="270041"/>
                  </a:cubicBezTo>
                  <a:cubicBezTo>
                    <a:pt x="8079193" y="265818"/>
                    <a:pt x="8079851" y="261594"/>
                    <a:pt x="8081387" y="257425"/>
                  </a:cubicBezTo>
                  <a:cubicBezTo>
                    <a:pt x="8081936" y="255670"/>
                    <a:pt x="8082704" y="253969"/>
                    <a:pt x="8083582" y="252269"/>
                  </a:cubicBezTo>
                  <a:cubicBezTo>
                    <a:pt x="8083417" y="254408"/>
                    <a:pt x="8083252" y="256602"/>
                    <a:pt x="8082868" y="258742"/>
                  </a:cubicBezTo>
                  <a:close/>
                  <a:moveTo>
                    <a:pt x="8083856" y="248978"/>
                  </a:moveTo>
                  <a:cubicBezTo>
                    <a:pt x="8081772" y="251720"/>
                    <a:pt x="8080236" y="254518"/>
                    <a:pt x="8079083" y="257316"/>
                  </a:cubicBezTo>
                  <a:cubicBezTo>
                    <a:pt x="8077712" y="260936"/>
                    <a:pt x="8076890" y="264501"/>
                    <a:pt x="8076286" y="268122"/>
                  </a:cubicBezTo>
                  <a:cubicBezTo>
                    <a:pt x="8074805" y="266860"/>
                    <a:pt x="8073324" y="265544"/>
                    <a:pt x="8071733" y="264337"/>
                  </a:cubicBezTo>
                  <a:cubicBezTo>
                    <a:pt x="8069649" y="262856"/>
                    <a:pt x="8069813" y="261155"/>
                    <a:pt x="8069539" y="259510"/>
                  </a:cubicBezTo>
                  <a:cubicBezTo>
                    <a:pt x="8069265" y="257919"/>
                    <a:pt x="8069045" y="256328"/>
                    <a:pt x="8068717" y="254683"/>
                  </a:cubicBezTo>
                  <a:cubicBezTo>
                    <a:pt x="8071678" y="252489"/>
                    <a:pt x="8074750" y="250294"/>
                    <a:pt x="8078041" y="248155"/>
                  </a:cubicBezTo>
                  <a:cubicBezTo>
                    <a:pt x="8079961" y="246784"/>
                    <a:pt x="8081991" y="245467"/>
                    <a:pt x="8084020" y="244151"/>
                  </a:cubicBezTo>
                  <a:cubicBezTo>
                    <a:pt x="8084020" y="245742"/>
                    <a:pt x="8083965" y="247387"/>
                    <a:pt x="8083856" y="248978"/>
                  </a:cubicBezTo>
                  <a:close/>
                  <a:moveTo>
                    <a:pt x="8085008" y="227530"/>
                  </a:moveTo>
                  <a:cubicBezTo>
                    <a:pt x="8084240" y="232083"/>
                    <a:pt x="8084130" y="236581"/>
                    <a:pt x="8084075" y="241134"/>
                  </a:cubicBezTo>
                  <a:cubicBezTo>
                    <a:pt x="8080894" y="243218"/>
                    <a:pt x="8077712" y="245248"/>
                    <a:pt x="8074640" y="247332"/>
                  </a:cubicBezTo>
                  <a:cubicBezTo>
                    <a:pt x="8072446" y="248813"/>
                    <a:pt x="8070362" y="250349"/>
                    <a:pt x="8068277" y="251885"/>
                  </a:cubicBezTo>
                  <a:cubicBezTo>
                    <a:pt x="8067290" y="245906"/>
                    <a:pt x="8066358" y="239872"/>
                    <a:pt x="8065480" y="233893"/>
                  </a:cubicBezTo>
                  <a:cubicBezTo>
                    <a:pt x="8067894" y="231151"/>
                    <a:pt x="8070362" y="228353"/>
                    <a:pt x="8072666" y="225556"/>
                  </a:cubicBezTo>
                  <a:cubicBezTo>
                    <a:pt x="8074860" y="222758"/>
                    <a:pt x="8077054" y="219906"/>
                    <a:pt x="8079193" y="217108"/>
                  </a:cubicBezTo>
                  <a:cubicBezTo>
                    <a:pt x="8081113" y="216231"/>
                    <a:pt x="8083088" y="215408"/>
                    <a:pt x="8085063" y="214585"/>
                  </a:cubicBezTo>
                  <a:cubicBezTo>
                    <a:pt x="8085063" y="218918"/>
                    <a:pt x="8085063" y="223252"/>
                    <a:pt x="8085063" y="227585"/>
                  </a:cubicBezTo>
                  <a:close/>
                  <a:moveTo>
                    <a:pt x="8129987" y="259345"/>
                  </a:moveTo>
                  <a:cubicBezTo>
                    <a:pt x="8126916" y="260278"/>
                    <a:pt x="8123843" y="261265"/>
                    <a:pt x="8120882" y="262307"/>
                  </a:cubicBezTo>
                  <a:cubicBezTo>
                    <a:pt x="8120333" y="258577"/>
                    <a:pt x="8119729" y="254792"/>
                    <a:pt x="8119126" y="251062"/>
                  </a:cubicBezTo>
                  <a:cubicBezTo>
                    <a:pt x="8122307" y="249472"/>
                    <a:pt x="8125654" y="247991"/>
                    <a:pt x="8129055" y="246510"/>
                  </a:cubicBezTo>
                  <a:cubicBezTo>
                    <a:pt x="8129439" y="250788"/>
                    <a:pt x="8129658" y="255067"/>
                    <a:pt x="8129987" y="259400"/>
                  </a:cubicBezTo>
                  <a:close/>
                  <a:moveTo>
                    <a:pt x="8129000" y="245358"/>
                  </a:moveTo>
                  <a:cubicBezTo>
                    <a:pt x="8125489" y="246674"/>
                    <a:pt x="8122088" y="248100"/>
                    <a:pt x="8118852" y="249526"/>
                  </a:cubicBezTo>
                  <a:cubicBezTo>
                    <a:pt x="8117480" y="241628"/>
                    <a:pt x="8115945" y="233674"/>
                    <a:pt x="8114244" y="225775"/>
                  </a:cubicBezTo>
                  <a:cubicBezTo>
                    <a:pt x="8114793" y="225501"/>
                    <a:pt x="8115342" y="225172"/>
                    <a:pt x="8115890" y="224843"/>
                  </a:cubicBezTo>
                  <a:cubicBezTo>
                    <a:pt x="8119236" y="222978"/>
                    <a:pt x="8122747" y="221167"/>
                    <a:pt x="8126257" y="219357"/>
                  </a:cubicBezTo>
                  <a:cubicBezTo>
                    <a:pt x="8127299" y="228024"/>
                    <a:pt x="8128232" y="236691"/>
                    <a:pt x="8129000" y="245303"/>
                  </a:cubicBezTo>
                  <a:close/>
                  <a:moveTo>
                    <a:pt x="8123843" y="200927"/>
                  </a:moveTo>
                  <a:cubicBezTo>
                    <a:pt x="8124611" y="206577"/>
                    <a:pt x="8125380" y="212226"/>
                    <a:pt x="8126093" y="217876"/>
                  </a:cubicBezTo>
                  <a:cubicBezTo>
                    <a:pt x="8121924" y="219851"/>
                    <a:pt x="8117810" y="221826"/>
                    <a:pt x="8113861" y="223855"/>
                  </a:cubicBezTo>
                  <a:cubicBezTo>
                    <a:pt x="8112489" y="217657"/>
                    <a:pt x="8111063" y="211513"/>
                    <a:pt x="8109472" y="205315"/>
                  </a:cubicBezTo>
                  <a:cubicBezTo>
                    <a:pt x="8114134" y="203779"/>
                    <a:pt x="8118907" y="202298"/>
                    <a:pt x="8123843" y="200872"/>
                  </a:cubicBezTo>
                  <a:close/>
                  <a:moveTo>
                    <a:pt x="8104755" y="693617"/>
                  </a:moveTo>
                  <a:cubicBezTo>
                    <a:pt x="8104755" y="693617"/>
                    <a:pt x="8105029" y="693726"/>
                    <a:pt x="8105138" y="693836"/>
                  </a:cubicBezTo>
                  <a:cubicBezTo>
                    <a:pt x="8104865" y="694001"/>
                    <a:pt x="8104645" y="694165"/>
                    <a:pt x="8104316" y="694275"/>
                  </a:cubicBezTo>
                  <a:cubicBezTo>
                    <a:pt x="8104480" y="694055"/>
                    <a:pt x="8104645" y="693836"/>
                    <a:pt x="8104755" y="693617"/>
                  </a:cubicBezTo>
                  <a:close/>
                  <a:moveTo>
                    <a:pt x="8107607" y="707494"/>
                  </a:moveTo>
                  <a:cubicBezTo>
                    <a:pt x="8109965" y="704697"/>
                    <a:pt x="8110569" y="701515"/>
                    <a:pt x="8110515" y="698499"/>
                  </a:cubicBezTo>
                  <a:cubicBezTo>
                    <a:pt x="8110515" y="697950"/>
                    <a:pt x="8110679" y="697347"/>
                    <a:pt x="8110788" y="696688"/>
                  </a:cubicBezTo>
                  <a:cubicBezTo>
                    <a:pt x="8111118" y="696853"/>
                    <a:pt x="8111447" y="697018"/>
                    <a:pt x="8111776" y="697182"/>
                  </a:cubicBezTo>
                  <a:cubicBezTo>
                    <a:pt x="8111118" y="699815"/>
                    <a:pt x="8110679" y="702009"/>
                    <a:pt x="8110460" y="703545"/>
                  </a:cubicBezTo>
                  <a:cubicBezTo>
                    <a:pt x="8110240" y="705410"/>
                    <a:pt x="8110130" y="707330"/>
                    <a:pt x="8110020" y="709250"/>
                  </a:cubicBezTo>
                  <a:cubicBezTo>
                    <a:pt x="8107607" y="710237"/>
                    <a:pt x="8104480" y="711279"/>
                    <a:pt x="8101079" y="712267"/>
                  </a:cubicBezTo>
                  <a:cubicBezTo>
                    <a:pt x="8103822" y="710840"/>
                    <a:pt x="8106126" y="709250"/>
                    <a:pt x="8107662" y="707494"/>
                  </a:cubicBezTo>
                  <a:close/>
                  <a:moveTo>
                    <a:pt x="8109801" y="712486"/>
                  </a:moveTo>
                  <a:cubicBezTo>
                    <a:pt x="8109801" y="713693"/>
                    <a:pt x="8109801" y="714845"/>
                    <a:pt x="8109801" y="715997"/>
                  </a:cubicBezTo>
                  <a:cubicBezTo>
                    <a:pt x="8109307" y="716216"/>
                    <a:pt x="8108814" y="716381"/>
                    <a:pt x="8108320" y="716545"/>
                  </a:cubicBezTo>
                  <a:cubicBezTo>
                    <a:pt x="8109033" y="715174"/>
                    <a:pt x="8109417" y="713803"/>
                    <a:pt x="8109801" y="712431"/>
                  </a:cubicBezTo>
                  <a:close/>
                  <a:moveTo>
                    <a:pt x="8130316" y="787525"/>
                  </a:moveTo>
                  <a:lnTo>
                    <a:pt x="8130316" y="787525"/>
                  </a:lnTo>
                  <a:cubicBezTo>
                    <a:pt x="8130316" y="787525"/>
                    <a:pt x="8130316" y="787525"/>
                    <a:pt x="8130316" y="787525"/>
                  </a:cubicBezTo>
                  <a:cubicBezTo>
                    <a:pt x="8130042" y="790213"/>
                    <a:pt x="8129768" y="792901"/>
                    <a:pt x="8129548" y="795643"/>
                  </a:cubicBezTo>
                  <a:cubicBezTo>
                    <a:pt x="8126148" y="788458"/>
                    <a:pt x="8120169" y="781875"/>
                    <a:pt x="8112489" y="775732"/>
                  </a:cubicBezTo>
                  <a:cubicBezTo>
                    <a:pt x="8107717" y="765584"/>
                    <a:pt x="8102945" y="755546"/>
                    <a:pt x="8100970" y="751651"/>
                  </a:cubicBezTo>
                  <a:cubicBezTo>
                    <a:pt x="8097843" y="745562"/>
                    <a:pt x="8094168" y="738048"/>
                    <a:pt x="8097569" y="731685"/>
                  </a:cubicBezTo>
                  <a:cubicBezTo>
                    <a:pt x="8099763" y="727845"/>
                    <a:pt x="8105852" y="725815"/>
                    <a:pt x="8109856" y="722305"/>
                  </a:cubicBezTo>
                  <a:cubicBezTo>
                    <a:pt x="8109911" y="722305"/>
                    <a:pt x="8109965" y="722195"/>
                    <a:pt x="8110020" y="722195"/>
                  </a:cubicBezTo>
                  <a:cubicBezTo>
                    <a:pt x="8111008" y="736951"/>
                    <a:pt x="8115616" y="751761"/>
                    <a:pt x="8126476" y="765748"/>
                  </a:cubicBezTo>
                  <a:cubicBezTo>
                    <a:pt x="8127135" y="767174"/>
                    <a:pt x="8129822" y="772605"/>
                    <a:pt x="8132017" y="775841"/>
                  </a:cubicBezTo>
                  <a:cubicBezTo>
                    <a:pt x="8131303" y="779736"/>
                    <a:pt x="8130755" y="783576"/>
                    <a:pt x="8130316" y="787470"/>
                  </a:cubicBezTo>
                  <a:close/>
                  <a:moveTo>
                    <a:pt x="8128780" y="319848"/>
                  </a:moveTo>
                  <a:cubicBezTo>
                    <a:pt x="8127464" y="318532"/>
                    <a:pt x="8126367" y="317160"/>
                    <a:pt x="8125763" y="315734"/>
                  </a:cubicBezTo>
                  <a:cubicBezTo>
                    <a:pt x="8127299" y="316228"/>
                    <a:pt x="8128780" y="316721"/>
                    <a:pt x="8130262" y="317270"/>
                  </a:cubicBezTo>
                  <a:cubicBezTo>
                    <a:pt x="8129713" y="318148"/>
                    <a:pt x="8129219" y="319025"/>
                    <a:pt x="8128780" y="319848"/>
                  </a:cubicBezTo>
                  <a:close/>
                  <a:moveTo>
                    <a:pt x="8129164" y="310413"/>
                  </a:moveTo>
                  <a:cubicBezTo>
                    <a:pt x="8127848" y="310194"/>
                    <a:pt x="8126531" y="310029"/>
                    <a:pt x="8125215" y="309810"/>
                  </a:cubicBezTo>
                  <a:cubicBezTo>
                    <a:pt x="8125215" y="306958"/>
                    <a:pt x="8125215" y="304105"/>
                    <a:pt x="8124941" y="301253"/>
                  </a:cubicBezTo>
                  <a:cubicBezTo>
                    <a:pt x="8123405" y="293189"/>
                    <a:pt x="8124283" y="285071"/>
                    <a:pt x="8122856" y="277008"/>
                  </a:cubicBezTo>
                  <a:cubicBezTo>
                    <a:pt x="8122307" y="272345"/>
                    <a:pt x="8121594" y="267738"/>
                    <a:pt x="8120936" y="263075"/>
                  </a:cubicBezTo>
                  <a:cubicBezTo>
                    <a:pt x="8123898" y="261923"/>
                    <a:pt x="8126861" y="260771"/>
                    <a:pt x="8129932" y="259674"/>
                  </a:cubicBezTo>
                  <a:cubicBezTo>
                    <a:pt x="8130920" y="274375"/>
                    <a:pt x="8131468" y="289075"/>
                    <a:pt x="8131468" y="303776"/>
                  </a:cubicBezTo>
                  <a:cubicBezTo>
                    <a:pt x="8129877" y="305806"/>
                    <a:pt x="8129110" y="308109"/>
                    <a:pt x="8129110" y="310413"/>
                  </a:cubicBezTo>
                  <a:close/>
                  <a:moveTo>
                    <a:pt x="8183963" y="252214"/>
                  </a:moveTo>
                  <a:cubicBezTo>
                    <a:pt x="8185937" y="249636"/>
                    <a:pt x="8187967" y="247058"/>
                    <a:pt x="8190051" y="244535"/>
                  </a:cubicBezTo>
                  <a:cubicBezTo>
                    <a:pt x="8191697" y="242505"/>
                    <a:pt x="8193288" y="240421"/>
                    <a:pt x="8194824" y="238336"/>
                  </a:cubicBezTo>
                  <a:cubicBezTo>
                    <a:pt x="8194111" y="241737"/>
                    <a:pt x="8193397" y="245138"/>
                    <a:pt x="8192739" y="248484"/>
                  </a:cubicBezTo>
                  <a:cubicBezTo>
                    <a:pt x="8191587" y="249801"/>
                    <a:pt x="8190600" y="251172"/>
                    <a:pt x="8189722" y="252543"/>
                  </a:cubicBezTo>
                  <a:cubicBezTo>
                    <a:pt x="8189174" y="251995"/>
                    <a:pt x="8188625" y="251391"/>
                    <a:pt x="8188186" y="250788"/>
                  </a:cubicBezTo>
                  <a:cubicBezTo>
                    <a:pt x="8186102" y="252598"/>
                    <a:pt x="8183304" y="254573"/>
                    <a:pt x="8180671" y="256548"/>
                  </a:cubicBezTo>
                  <a:cubicBezTo>
                    <a:pt x="8181769" y="255121"/>
                    <a:pt x="8182865" y="253695"/>
                    <a:pt x="8183963" y="252269"/>
                  </a:cubicBezTo>
                  <a:close/>
                  <a:moveTo>
                    <a:pt x="8192191" y="251337"/>
                  </a:moveTo>
                  <a:cubicBezTo>
                    <a:pt x="8192026" y="252324"/>
                    <a:pt x="8191806" y="253311"/>
                    <a:pt x="8191642" y="254299"/>
                  </a:cubicBezTo>
                  <a:cubicBezTo>
                    <a:pt x="8191258" y="253969"/>
                    <a:pt x="8190929" y="253695"/>
                    <a:pt x="8190600" y="253366"/>
                  </a:cubicBezTo>
                  <a:cubicBezTo>
                    <a:pt x="8191038" y="252708"/>
                    <a:pt x="8191697" y="252050"/>
                    <a:pt x="8192245" y="251391"/>
                  </a:cubicBezTo>
                  <a:close/>
                  <a:moveTo>
                    <a:pt x="8186047" y="277392"/>
                  </a:moveTo>
                  <a:cubicBezTo>
                    <a:pt x="8186047" y="277392"/>
                    <a:pt x="8185883" y="277501"/>
                    <a:pt x="8185828" y="277556"/>
                  </a:cubicBezTo>
                  <a:cubicBezTo>
                    <a:pt x="8185828" y="277447"/>
                    <a:pt x="8185773" y="277392"/>
                    <a:pt x="8185718" y="277282"/>
                  </a:cubicBezTo>
                  <a:cubicBezTo>
                    <a:pt x="8185828" y="277282"/>
                    <a:pt x="8185937" y="277337"/>
                    <a:pt x="8186047" y="277392"/>
                  </a:cubicBezTo>
                  <a:close/>
                  <a:moveTo>
                    <a:pt x="8136185" y="688022"/>
                  </a:moveTo>
                  <a:lnTo>
                    <a:pt x="8138050" y="688022"/>
                  </a:lnTo>
                  <a:cubicBezTo>
                    <a:pt x="8138270" y="690600"/>
                    <a:pt x="8138544" y="693233"/>
                    <a:pt x="8138873" y="695866"/>
                  </a:cubicBezTo>
                  <a:cubicBezTo>
                    <a:pt x="8138160" y="694823"/>
                    <a:pt x="8137392" y="693836"/>
                    <a:pt x="8136570" y="692849"/>
                  </a:cubicBezTo>
                  <a:cubicBezTo>
                    <a:pt x="8136460" y="691258"/>
                    <a:pt x="8136350" y="689667"/>
                    <a:pt x="8136240" y="688022"/>
                  </a:cubicBezTo>
                  <a:close/>
                  <a:moveTo>
                    <a:pt x="8139916" y="738870"/>
                  </a:moveTo>
                  <a:cubicBezTo>
                    <a:pt x="8139751" y="728503"/>
                    <a:pt x="8138709" y="718191"/>
                    <a:pt x="8137776" y="707823"/>
                  </a:cubicBezTo>
                  <a:lnTo>
                    <a:pt x="8140409" y="708756"/>
                  </a:lnTo>
                  <a:cubicBezTo>
                    <a:pt x="8140903" y="712815"/>
                    <a:pt x="8141342" y="716929"/>
                    <a:pt x="8141671" y="720988"/>
                  </a:cubicBezTo>
                  <a:lnTo>
                    <a:pt x="8145730" y="719178"/>
                  </a:lnTo>
                  <a:cubicBezTo>
                    <a:pt x="8143865" y="725047"/>
                    <a:pt x="8141835" y="732014"/>
                    <a:pt x="8139916" y="738816"/>
                  </a:cubicBezTo>
                  <a:close/>
                  <a:moveTo>
                    <a:pt x="8147376" y="690655"/>
                  </a:moveTo>
                  <a:cubicBezTo>
                    <a:pt x="8147485" y="690051"/>
                    <a:pt x="8147704" y="689173"/>
                    <a:pt x="8148034" y="688022"/>
                  </a:cubicBezTo>
                  <a:cubicBezTo>
                    <a:pt x="8150667" y="690709"/>
                    <a:pt x="8151763" y="693233"/>
                    <a:pt x="8152422" y="696195"/>
                  </a:cubicBezTo>
                  <a:cubicBezTo>
                    <a:pt x="8153409" y="699541"/>
                    <a:pt x="8151599" y="702942"/>
                    <a:pt x="8150173" y="706397"/>
                  </a:cubicBezTo>
                  <a:cubicBezTo>
                    <a:pt x="8149954" y="706946"/>
                    <a:pt x="8149680" y="707659"/>
                    <a:pt x="8149405" y="708427"/>
                  </a:cubicBezTo>
                  <a:cubicBezTo>
                    <a:pt x="8148582" y="707056"/>
                    <a:pt x="8147814" y="705739"/>
                    <a:pt x="8147759" y="704807"/>
                  </a:cubicBezTo>
                  <a:cubicBezTo>
                    <a:pt x="8147376" y="700034"/>
                    <a:pt x="8146333" y="695262"/>
                    <a:pt x="8147431" y="690709"/>
                  </a:cubicBezTo>
                  <a:close/>
                  <a:moveTo>
                    <a:pt x="8202667" y="692026"/>
                  </a:moveTo>
                  <a:cubicBezTo>
                    <a:pt x="8180781" y="704039"/>
                    <a:pt x="8166081" y="717313"/>
                    <a:pt x="8153409" y="731575"/>
                  </a:cubicBezTo>
                  <a:cubicBezTo>
                    <a:pt x="8151270" y="733934"/>
                    <a:pt x="8149405" y="736402"/>
                    <a:pt x="8147595" y="738816"/>
                  </a:cubicBezTo>
                  <a:cubicBezTo>
                    <a:pt x="8152641" y="728887"/>
                    <a:pt x="8157468" y="719178"/>
                    <a:pt x="8159224" y="715284"/>
                  </a:cubicBezTo>
                  <a:cubicBezTo>
                    <a:pt x="8162076" y="709140"/>
                    <a:pt x="8165751" y="701570"/>
                    <a:pt x="8174802" y="696195"/>
                  </a:cubicBezTo>
                  <a:cubicBezTo>
                    <a:pt x="8180452" y="692958"/>
                    <a:pt x="8187912" y="692081"/>
                    <a:pt x="8194879" y="689393"/>
                  </a:cubicBezTo>
                  <a:cubicBezTo>
                    <a:pt x="8196359" y="688899"/>
                    <a:pt x="8198115" y="688241"/>
                    <a:pt x="8199870" y="687528"/>
                  </a:cubicBezTo>
                  <a:lnTo>
                    <a:pt x="8210840" y="687528"/>
                  </a:lnTo>
                  <a:cubicBezTo>
                    <a:pt x="8208098" y="688954"/>
                    <a:pt x="8205355" y="690490"/>
                    <a:pt x="8202667" y="692026"/>
                  </a:cubicBezTo>
                  <a:close/>
                  <a:moveTo>
                    <a:pt x="8251322" y="190121"/>
                  </a:moveTo>
                  <a:cubicBezTo>
                    <a:pt x="8256972" y="193796"/>
                    <a:pt x="8262183" y="197635"/>
                    <a:pt x="8267174" y="201530"/>
                  </a:cubicBezTo>
                  <a:cubicBezTo>
                    <a:pt x="8266626" y="201859"/>
                    <a:pt x="8266023" y="202188"/>
                    <a:pt x="8265474" y="202517"/>
                  </a:cubicBezTo>
                  <a:cubicBezTo>
                    <a:pt x="8262512" y="204328"/>
                    <a:pt x="8259715" y="206193"/>
                    <a:pt x="8256972" y="208058"/>
                  </a:cubicBezTo>
                  <a:cubicBezTo>
                    <a:pt x="8256533" y="207290"/>
                    <a:pt x="8256039" y="206577"/>
                    <a:pt x="8255546" y="205809"/>
                  </a:cubicBezTo>
                  <a:cubicBezTo>
                    <a:pt x="8254504" y="204108"/>
                    <a:pt x="8253626" y="202353"/>
                    <a:pt x="8252638" y="200652"/>
                  </a:cubicBezTo>
                  <a:cubicBezTo>
                    <a:pt x="8252200" y="197142"/>
                    <a:pt x="8251761" y="193631"/>
                    <a:pt x="8251322" y="190121"/>
                  </a:cubicBezTo>
                  <a:close/>
                  <a:moveTo>
                    <a:pt x="8267284" y="203011"/>
                  </a:moveTo>
                  <a:cubicBezTo>
                    <a:pt x="8267614" y="202792"/>
                    <a:pt x="8267942" y="202572"/>
                    <a:pt x="8268272" y="202353"/>
                  </a:cubicBezTo>
                  <a:cubicBezTo>
                    <a:pt x="8270850" y="204437"/>
                    <a:pt x="8273373" y="206522"/>
                    <a:pt x="8275787" y="208606"/>
                  </a:cubicBezTo>
                  <a:cubicBezTo>
                    <a:pt x="8272056" y="212062"/>
                    <a:pt x="8268326" y="215517"/>
                    <a:pt x="8264651" y="218973"/>
                  </a:cubicBezTo>
                  <a:cubicBezTo>
                    <a:pt x="8264597" y="219083"/>
                    <a:pt x="8264487" y="219138"/>
                    <a:pt x="8264377" y="219193"/>
                  </a:cubicBezTo>
                  <a:cubicBezTo>
                    <a:pt x="8262019" y="215956"/>
                    <a:pt x="8259879" y="212720"/>
                    <a:pt x="8257850" y="209484"/>
                  </a:cubicBezTo>
                  <a:cubicBezTo>
                    <a:pt x="8260921" y="207290"/>
                    <a:pt x="8263993" y="205095"/>
                    <a:pt x="8267284" y="203011"/>
                  </a:cubicBezTo>
                  <a:close/>
                  <a:moveTo>
                    <a:pt x="8253516" y="207783"/>
                  </a:moveTo>
                  <a:cubicBezTo>
                    <a:pt x="8253846" y="208442"/>
                    <a:pt x="8254229" y="209100"/>
                    <a:pt x="8254613" y="209703"/>
                  </a:cubicBezTo>
                  <a:cubicBezTo>
                    <a:pt x="8254339" y="209868"/>
                    <a:pt x="8254065" y="210087"/>
                    <a:pt x="8253846" y="210252"/>
                  </a:cubicBezTo>
                  <a:cubicBezTo>
                    <a:pt x="8253736" y="209429"/>
                    <a:pt x="8253681" y="208606"/>
                    <a:pt x="8253571" y="207783"/>
                  </a:cubicBezTo>
                  <a:close/>
                  <a:moveTo>
                    <a:pt x="8254723" y="217876"/>
                  </a:moveTo>
                  <a:cubicBezTo>
                    <a:pt x="8254504" y="216011"/>
                    <a:pt x="8254284" y="214091"/>
                    <a:pt x="8254065" y="212226"/>
                  </a:cubicBezTo>
                  <a:cubicBezTo>
                    <a:pt x="8254559" y="211897"/>
                    <a:pt x="8254942" y="211513"/>
                    <a:pt x="8255436" y="211184"/>
                  </a:cubicBezTo>
                  <a:cubicBezTo>
                    <a:pt x="8257465" y="214585"/>
                    <a:pt x="8259660" y="217986"/>
                    <a:pt x="8262128" y="221387"/>
                  </a:cubicBezTo>
                  <a:cubicBezTo>
                    <a:pt x="8259879" y="223416"/>
                    <a:pt x="8257465" y="225391"/>
                    <a:pt x="8256039" y="227530"/>
                  </a:cubicBezTo>
                  <a:cubicBezTo>
                    <a:pt x="8254504" y="224349"/>
                    <a:pt x="8255381" y="221113"/>
                    <a:pt x="8254668" y="217876"/>
                  </a:cubicBezTo>
                  <a:close/>
                  <a:moveTo>
                    <a:pt x="8261744" y="270371"/>
                  </a:moveTo>
                  <a:cubicBezTo>
                    <a:pt x="8262019" y="270041"/>
                    <a:pt x="8262292" y="269658"/>
                    <a:pt x="8262567" y="269328"/>
                  </a:cubicBezTo>
                  <a:cubicBezTo>
                    <a:pt x="8263500" y="270041"/>
                    <a:pt x="8264542" y="270755"/>
                    <a:pt x="8265693" y="271413"/>
                  </a:cubicBezTo>
                  <a:cubicBezTo>
                    <a:pt x="8264377" y="271193"/>
                    <a:pt x="8263006" y="270974"/>
                    <a:pt x="8261689" y="270755"/>
                  </a:cubicBezTo>
                  <a:cubicBezTo>
                    <a:pt x="8261689" y="270645"/>
                    <a:pt x="8261689" y="270480"/>
                    <a:pt x="8261689" y="270371"/>
                  </a:cubicBezTo>
                  <a:close/>
                  <a:moveTo>
                    <a:pt x="8265310" y="288417"/>
                  </a:moveTo>
                  <a:cubicBezTo>
                    <a:pt x="8264651" y="288143"/>
                    <a:pt x="8264048" y="287814"/>
                    <a:pt x="8263445" y="287485"/>
                  </a:cubicBezTo>
                  <a:cubicBezTo>
                    <a:pt x="8263445" y="287430"/>
                    <a:pt x="8263445" y="287375"/>
                    <a:pt x="8263445" y="287320"/>
                  </a:cubicBezTo>
                  <a:cubicBezTo>
                    <a:pt x="8264267" y="287759"/>
                    <a:pt x="8265090" y="288143"/>
                    <a:pt x="8265968" y="288527"/>
                  </a:cubicBezTo>
                  <a:cubicBezTo>
                    <a:pt x="8265748" y="288527"/>
                    <a:pt x="8265529" y="288472"/>
                    <a:pt x="8265310" y="288417"/>
                  </a:cubicBezTo>
                  <a:close/>
                  <a:moveTo>
                    <a:pt x="8269807" y="332080"/>
                  </a:moveTo>
                  <a:cubicBezTo>
                    <a:pt x="8269697" y="331477"/>
                    <a:pt x="8269643" y="330874"/>
                    <a:pt x="8269533" y="330270"/>
                  </a:cubicBezTo>
                  <a:cubicBezTo>
                    <a:pt x="8269697" y="330435"/>
                    <a:pt x="8269862" y="330544"/>
                    <a:pt x="8270027" y="330709"/>
                  </a:cubicBezTo>
                  <a:cubicBezTo>
                    <a:pt x="8270137" y="330764"/>
                    <a:pt x="8270192" y="330874"/>
                    <a:pt x="8270356" y="330983"/>
                  </a:cubicBezTo>
                  <a:cubicBezTo>
                    <a:pt x="8270192" y="331367"/>
                    <a:pt x="8270082" y="331696"/>
                    <a:pt x="8269807" y="332080"/>
                  </a:cubicBezTo>
                  <a:close/>
                  <a:moveTo>
                    <a:pt x="8271837" y="324785"/>
                  </a:moveTo>
                  <a:cubicBezTo>
                    <a:pt x="8270740" y="324565"/>
                    <a:pt x="8269643" y="324346"/>
                    <a:pt x="8268601" y="324072"/>
                  </a:cubicBezTo>
                  <a:cubicBezTo>
                    <a:pt x="8268272" y="322042"/>
                    <a:pt x="8267997" y="320068"/>
                    <a:pt x="8267668" y="318038"/>
                  </a:cubicBezTo>
                  <a:cubicBezTo>
                    <a:pt x="8268765" y="318970"/>
                    <a:pt x="8269807" y="320013"/>
                    <a:pt x="8271015" y="320890"/>
                  </a:cubicBezTo>
                  <a:cubicBezTo>
                    <a:pt x="8271453" y="321219"/>
                    <a:pt x="8272056" y="321548"/>
                    <a:pt x="8272605" y="321878"/>
                  </a:cubicBezTo>
                  <a:cubicBezTo>
                    <a:pt x="8272331" y="322865"/>
                    <a:pt x="8272056" y="323852"/>
                    <a:pt x="8271782" y="324840"/>
                  </a:cubicBezTo>
                  <a:close/>
                  <a:moveTo>
                    <a:pt x="8288019" y="258303"/>
                  </a:moveTo>
                  <a:cubicBezTo>
                    <a:pt x="8284343" y="256548"/>
                    <a:pt x="8280065" y="254847"/>
                    <a:pt x="8275842" y="253147"/>
                  </a:cubicBezTo>
                  <a:cubicBezTo>
                    <a:pt x="8278255" y="250130"/>
                    <a:pt x="8280778" y="247168"/>
                    <a:pt x="8283247" y="244151"/>
                  </a:cubicBezTo>
                  <a:cubicBezTo>
                    <a:pt x="8285441" y="246235"/>
                    <a:pt x="8287580" y="248375"/>
                    <a:pt x="8289664" y="250459"/>
                  </a:cubicBezTo>
                  <a:cubicBezTo>
                    <a:pt x="8289116" y="253092"/>
                    <a:pt x="8288567" y="255670"/>
                    <a:pt x="8288019" y="258303"/>
                  </a:cubicBezTo>
                  <a:close/>
                  <a:moveTo>
                    <a:pt x="8290322" y="247387"/>
                  </a:moveTo>
                  <a:cubicBezTo>
                    <a:pt x="8288622" y="245577"/>
                    <a:pt x="8286812" y="243767"/>
                    <a:pt x="8284947" y="242012"/>
                  </a:cubicBezTo>
                  <a:cubicBezTo>
                    <a:pt x="8287580" y="238830"/>
                    <a:pt x="8290103" y="235594"/>
                    <a:pt x="8292791" y="232412"/>
                  </a:cubicBezTo>
                  <a:cubicBezTo>
                    <a:pt x="8292791" y="232412"/>
                    <a:pt x="8292791" y="232412"/>
                    <a:pt x="8292791" y="232412"/>
                  </a:cubicBezTo>
                  <a:cubicBezTo>
                    <a:pt x="8292243" y="237404"/>
                    <a:pt x="8291310" y="242396"/>
                    <a:pt x="8290267" y="247332"/>
                  </a:cubicBezTo>
                  <a:close/>
                  <a:moveTo>
                    <a:pt x="8300526" y="183758"/>
                  </a:moveTo>
                  <a:cubicBezTo>
                    <a:pt x="8300251" y="184964"/>
                    <a:pt x="8300635" y="186226"/>
                    <a:pt x="8299099" y="187323"/>
                  </a:cubicBezTo>
                  <a:cubicBezTo>
                    <a:pt x="8297289" y="188969"/>
                    <a:pt x="8295534" y="190559"/>
                    <a:pt x="8293723" y="192205"/>
                  </a:cubicBezTo>
                  <a:cubicBezTo>
                    <a:pt x="8292462" y="191492"/>
                    <a:pt x="8291255" y="190724"/>
                    <a:pt x="8289939" y="190011"/>
                  </a:cubicBezTo>
                  <a:cubicBezTo>
                    <a:pt x="8291858" y="189024"/>
                    <a:pt x="8293778" y="188091"/>
                    <a:pt x="8295753" y="187104"/>
                  </a:cubicBezTo>
                  <a:cubicBezTo>
                    <a:pt x="8293614" y="187981"/>
                    <a:pt x="8291584" y="188859"/>
                    <a:pt x="8289555" y="189792"/>
                  </a:cubicBezTo>
                  <a:cubicBezTo>
                    <a:pt x="8281711" y="185403"/>
                    <a:pt x="8273318" y="181234"/>
                    <a:pt x="8263938" y="177450"/>
                  </a:cubicBezTo>
                  <a:cubicBezTo>
                    <a:pt x="8259221" y="175475"/>
                    <a:pt x="8254339" y="173774"/>
                    <a:pt x="8249457" y="172129"/>
                  </a:cubicBezTo>
                  <a:cubicBezTo>
                    <a:pt x="8249128" y="168509"/>
                    <a:pt x="8248854" y="164943"/>
                    <a:pt x="8248634" y="161323"/>
                  </a:cubicBezTo>
                  <a:cubicBezTo>
                    <a:pt x="8247098" y="155069"/>
                    <a:pt x="8247482" y="148707"/>
                    <a:pt x="8247153" y="142453"/>
                  </a:cubicBezTo>
                  <a:cubicBezTo>
                    <a:pt x="8244795" y="133622"/>
                    <a:pt x="8246714" y="124681"/>
                    <a:pt x="8244740" y="115850"/>
                  </a:cubicBezTo>
                  <a:cubicBezTo>
                    <a:pt x="8244575" y="108115"/>
                    <a:pt x="8244136" y="100381"/>
                    <a:pt x="8244410" y="92647"/>
                  </a:cubicBezTo>
                  <a:cubicBezTo>
                    <a:pt x="8245837" y="93360"/>
                    <a:pt x="8246879" y="94237"/>
                    <a:pt x="8247537" y="95115"/>
                  </a:cubicBezTo>
                  <a:cubicBezTo>
                    <a:pt x="8269369" y="120622"/>
                    <a:pt x="8287306" y="146732"/>
                    <a:pt x="8300580" y="173281"/>
                  </a:cubicBezTo>
                  <a:cubicBezTo>
                    <a:pt x="8302829" y="176682"/>
                    <a:pt x="8300854" y="180247"/>
                    <a:pt x="8300580" y="183703"/>
                  </a:cubicBezTo>
                  <a:close/>
                  <a:moveTo>
                    <a:pt x="8482966" y="204218"/>
                  </a:moveTo>
                  <a:cubicBezTo>
                    <a:pt x="8482966" y="204218"/>
                    <a:pt x="8483240" y="204657"/>
                    <a:pt x="8483405" y="204821"/>
                  </a:cubicBezTo>
                  <a:cubicBezTo>
                    <a:pt x="8483844" y="205644"/>
                    <a:pt x="8484063" y="206522"/>
                    <a:pt x="8484118" y="207344"/>
                  </a:cubicBezTo>
                  <a:cubicBezTo>
                    <a:pt x="8483679" y="207180"/>
                    <a:pt x="8483185" y="207015"/>
                    <a:pt x="8482747" y="206851"/>
                  </a:cubicBezTo>
                  <a:cubicBezTo>
                    <a:pt x="8482857" y="205973"/>
                    <a:pt x="8482912" y="205095"/>
                    <a:pt x="8482966" y="204218"/>
                  </a:cubicBezTo>
                  <a:close/>
                  <a:moveTo>
                    <a:pt x="8387413" y="113052"/>
                  </a:moveTo>
                  <a:cubicBezTo>
                    <a:pt x="8389497" y="116234"/>
                    <a:pt x="8391197" y="119415"/>
                    <a:pt x="8392184" y="122651"/>
                  </a:cubicBezTo>
                  <a:cubicBezTo>
                    <a:pt x="8391033" y="123419"/>
                    <a:pt x="8389880" y="124132"/>
                    <a:pt x="8388619" y="124845"/>
                  </a:cubicBezTo>
                  <a:cubicBezTo>
                    <a:pt x="8388619" y="124845"/>
                    <a:pt x="8388619" y="124845"/>
                    <a:pt x="8388619" y="124791"/>
                  </a:cubicBezTo>
                  <a:cubicBezTo>
                    <a:pt x="8388893" y="122377"/>
                    <a:pt x="8386864" y="120128"/>
                    <a:pt x="8383737" y="117989"/>
                  </a:cubicBezTo>
                  <a:cubicBezTo>
                    <a:pt x="8384999" y="116343"/>
                    <a:pt x="8386206" y="114698"/>
                    <a:pt x="8387358" y="113052"/>
                  </a:cubicBezTo>
                  <a:close/>
                  <a:moveTo>
                    <a:pt x="8361631" y="183758"/>
                  </a:moveTo>
                  <a:cubicBezTo>
                    <a:pt x="8356091" y="183045"/>
                    <a:pt x="8350935" y="182112"/>
                    <a:pt x="8346821" y="180521"/>
                  </a:cubicBezTo>
                  <a:cubicBezTo>
                    <a:pt x="8344956" y="178437"/>
                    <a:pt x="8343201" y="176352"/>
                    <a:pt x="8341336" y="174268"/>
                  </a:cubicBezTo>
                  <a:cubicBezTo>
                    <a:pt x="8340348" y="173226"/>
                    <a:pt x="8341720" y="172129"/>
                    <a:pt x="8342433" y="171141"/>
                  </a:cubicBezTo>
                  <a:cubicBezTo>
                    <a:pt x="8343037" y="170428"/>
                    <a:pt x="8343640" y="169715"/>
                    <a:pt x="8344243" y="168947"/>
                  </a:cubicBezTo>
                  <a:cubicBezTo>
                    <a:pt x="8346273" y="172129"/>
                    <a:pt x="8348686" y="175201"/>
                    <a:pt x="8351758" y="178053"/>
                  </a:cubicBezTo>
                  <a:cubicBezTo>
                    <a:pt x="8353788" y="179808"/>
                    <a:pt x="8357298" y="181838"/>
                    <a:pt x="8361686" y="183703"/>
                  </a:cubicBezTo>
                  <a:close/>
                  <a:moveTo>
                    <a:pt x="8355598" y="686376"/>
                  </a:moveTo>
                  <a:cubicBezTo>
                    <a:pt x="8352690" y="692904"/>
                    <a:pt x="8349893" y="699431"/>
                    <a:pt x="8347315" y="706013"/>
                  </a:cubicBezTo>
                  <a:cubicBezTo>
                    <a:pt x="8347918" y="699431"/>
                    <a:pt x="8348412" y="692684"/>
                    <a:pt x="8348851" y="686431"/>
                  </a:cubicBezTo>
                  <a:lnTo>
                    <a:pt x="8355598" y="686431"/>
                  </a:lnTo>
                  <a:close/>
                  <a:moveTo>
                    <a:pt x="8340239" y="150901"/>
                  </a:moveTo>
                  <a:cubicBezTo>
                    <a:pt x="8339526" y="151504"/>
                    <a:pt x="8338813" y="152107"/>
                    <a:pt x="8338155" y="152711"/>
                  </a:cubicBezTo>
                  <a:cubicBezTo>
                    <a:pt x="8334589" y="147774"/>
                    <a:pt x="8331682" y="142728"/>
                    <a:pt x="8328774" y="137626"/>
                  </a:cubicBezTo>
                  <a:cubicBezTo>
                    <a:pt x="8328391" y="136968"/>
                    <a:pt x="8327952" y="136255"/>
                    <a:pt x="8327568" y="135597"/>
                  </a:cubicBezTo>
                  <a:cubicBezTo>
                    <a:pt x="8326909" y="130660"/>
                    <a:pt x="8326196" y="125778"/>
                    <a:pt x="8325428" y="120841"/>
                  </a:cubicBezTo>
                  <a:cubicBezTo>
                    <a:pt x="8325758" y="121280"/>
                    <a:pt x="8326087" y="121719"/>
                    <a:pt x="8326416" y="122158"/>
                  </a:cubicBezTo>
                  <a:cubicBezTo>
                    <a:pt x="8328939" y="125449"/>
                    <a:pt x="8331078" y="128740"/>
                    <a:pt x="8333876" y="132031"/>
                  </a:cubicBezTo>
                  <a:cubicBezTo>
                    <a:pt x="8336564" y="135268"/>
                    <a:pt x="8339690" y="138559"/>
                    <a:pt x="8344024" y="141521"/>
                  </a:cubicBezTo>
                  <a:cubicBezTo>
                    <a:pt x="8345340" y="142398"/>
                    <a:pt x="8346766" y="143221"/>
                    <a:pt x="8348247" y="144044"/>
                  </a:cubicBezTo>
                  <a:cubicBezTo>
                    <a:pt x="8348138" y="144154"/>
                    <a:pt x="8347973" y="144263"/>
                    <a:pt x="8347863" y="144428"/>
                  </a:cubicBezTo>
                  <a:cubicBezTo>
                    <a:pt x="8344079" y="143496"/>
                    <a:pt x="8340568" y="142344"/>
                    <a:pt x="8337770" y="140917"/>
                  </a:cubicBezTo>
                  <a:cubicBezTo>
                    <a:pt x="8337660" y="143770"/>
                    <a:pt x="8338538" y="147390"/>
                    <a:pt x="8340348" y="150901"/>
                  </a:cubicBezTo>
                  <a:close/>
                  <a:moveTo>
                    <a:pt x="8336180" y="154411"/>
                  </a:moveTo>
                  <a:cubicBezTo>
                    <a:pt x="8335521" y="155015"/>
                    <a:pt x="8334809" y="155563"/>
                    <a:pt x="8334205" y="156167"/>
                  </a:cubicBezTo>
                  <a:cubicBezTo>
                    <a:pt x="8333328" y="156825"/>
                    <a:pt x="8332778" y="157593"/>
                    <a:pt x="8331737" y="158251"/>
                  </a:cubicBezTo>
                  <a:cubicBezTo>
                    <a:pt x="8331133" y="156934"/>
                    <a:pt x="8330420" y="155618"/>
                    <a:pt x="8329707" y="154302"/>
                  </a:cubicBezTo>
                  <a:cubicBezTo>
                    <a:pt x="8329378" y="150955"/>
                    <a:pt x="8329049" y="147555"/>
                    <a:pt x="8328610" y="144209"/>
                  </a:cubicBezTo>
                  <a:cubicBezTo>
                    <a:pt x="8330749" y="147610"/>
                    <a:pt x="8333053" y="151010"/>
                    <a:pt x="8336015" y="154356"/>
                  </a:cubicBezTo>
                  <a:cubicBezTo>
                    <a:pt x="8336015" y="154356"/>
                    <a:pt x="8336070" y="154411"/>
                    <a:pt x="8336125" y="154466"/>
                  </a:cubicBezTo>
                  <a:close/>
                  <a:moveTo>
                    <a:pt x="8321808" y="98955"/>
                  </a:moveTo>
                  <a:cubicBezTo>
                    <a:pt x="8321644" y="97254"/>
                    <a:pt x="8321534" y="95554"/>
                    <a:pt x="8321589" y="93853"/>
                  </a:cubicBezTo>
                  <a:cubicBezTo>
                    <a:pt x="8325703" y="101094"/>
                    <a:pt x="8331627" y="108115"/>
                    <a:pt x="8336015" y="115301"/>
                  </a:cubicBezTo>
                  <a:cubicBezTo>
                    <a:pt x="8336728" y="116453"/>
                    <a:pt x="8337496" y="117660"/>
                    <a:pt x="8338264" y="118812"/>
                  </a:cubicBezTo>
                  <a:cubicBezTo>
                    <a:pt x="8332450" y="112778"/>
                    <a:pt x="8327513" y="106525"/>
                    <a:pt x="8322905" y="100271"/>
                  </a:cubicBezTo>
                  <a:cubicBezTo>
                    <a:pt x="8322576" y="99832"/>
                    <a:pt x="8322192" y="99394"/>
                    <a:pt x="8321863" y="98900"/>
                  </a:cubicBezTo>
                  <a:close/>
                  <a:moveTo>
                    <a:pt x="8338319" y="122267"/>
                  </a:moveTo>
                  <a:cubicBezTo>
                    <a:pt x="8339635" y="123474"/>
                    <a:pt x="8341171" y="124626"/>
                    <a:pt x="8342652" y="125778"/>
                  </a:cubicBezTo>
                  <a:cubicBezTo>
                    <a:pt x="8342762" y="125943"/>
                    <a:pt x="8342872" y="126052"/>
                    <a:pt x="8342927" y="126217"/>
                  </a:cubicBezTo>
                  <a:cubicBezTo>
                    <a:pt x="8341446" y="131263"/>
                    <a:pt x="8343310" y="138065"/>
                    <a:pt x="8348138" y="142453"/>
                  </a:cubicBezTo>
                  <a:cubicBezTo>
                    <a:pt x="8348467" y="142673"/>
                    <a:pt x="8348796" y="142892"/>
                    <a:pt x="8349125" y="143166"/>
                  </a:cubicBezTo>
                  <a:cubicBezTo>
                    <a:pt x="8349070" y="143221"/>
                    <a:pt x="8348961" y="143331"/>
                    <a:pt x="8348906" y="143386"/>
                  </a:cubicBezTo>
                  <a:cubicBezTo>
                    <a:pt x="8343365" y="139820"/>
                    <a:pt x="8339581" y="135761"/>
                    <a:pt x="8336783" y="131647"/>
                  </a:cubicBezTo>
                  <a:lnTo>
                    <a:pt x="8329927" y="121774"/>
                  </a:lnTo>
                  <a:cubicBezTo>
                    <a:pt x="8328226" y="119250"/>
                    <a:pt x="8326416" y="116727"/>
                    <a:pt x="8324441" y="114204"/>
                  </a:cubicBezTo>
                  <a:cubicBezTo>
                    <a:pt x="8324002" y="111407"/>
                    <a:pt x="8323564" y="108609"/>
                    <a:pt x="8323125" y="105811"/>
                  </a:cubicBezTo>
                  <a:cubicBezTo>
                    <a:pt x="8327623" y="111352"/>
                    <a:pt x="8332285" y="116947"/>
                    <a:pt x="8338374" y="122267"/>
                  </a:cubicBezTo>
                  <a:close/>
                  <a:moveTo>
                    <a:pt x="8334150" y="686541"/>
                  </a:moveTo>
                  <a:cubicBezTo>
                    <a:pt x="8334863" y="692190"/>
                    <a:pt x="8335631" y="698718"/>
                    <a:pt x="8336509" y="705355"/>
                  </a:cubicBezTo>
                  <a:cubicBezTo>
                    <a:pt x="8335302" y="701845"/>
                    <a:pt x="8333876" y="698279"/>
                    <a:pt x="8332120" y="694714"/>
                  </a:cubicBezTo>
                  <a:cubicBezTo>
                    <a:pt x="8330749" y="691971"/>
                    <a:pt x="8329323" y="689228"/>
                    <a:pt x="8327842" y="686541"/>
                  </a:cubicBezTo>
                  <a:lnTo>
                    <a:pt x="8334150" y="686541"/>
                  </a:lnTo>
                  <a:close/>
                  <a:moveTo>
                    <a:pt x="8395421" y="726803"/>
                  </a:moveTo>
                  <a:cubicBezTo>
                    <a:pt x="8390594" y="732123"/>
                    <a:pt x="8378691" y="745891"/>
                    <a:pt x="8366623" y="759769"/>
                  </a:cubicBezTo>
                  <a:cubicBezTo>
                    <a:pt x="8352526" y="767833"/>
                    <a:pt x="8340568" y="776719"/>
                    <a:pt x="8332011" y="786593"/>
                  </a:cubicBezTo>
                  <a:cubicBezTo>
                    <a:pt x="8333108" y="782808"/>
                    <a:pt x="8334205" y="779023"/>
                    <a:pt x="8335192" y="775238"/>
                  </a:cubicBezTo>
                  <a:lnTo>
                    <a:pt x="8335192" y="775238"/>
                  </a:lnTo>
                  <a:cubicBezTo>
                    <a:pt x="8336619" y="769698"/>
                    <a:pt x="8337935" y="764158"/>
                    <a:pt x="8338977" y="758672"/>
                  </a:cubicBezTo>
                  <a:cubicBezTo>
                    <a:pt x="8343695" y="754229"/>
                    <a:pt x="8350332" y="746769"/>
                    <a:pt x="8352032" y="744849"/>
                  </a:cubicBezTo>
                  <a:cubicBezTo>
                    <a:pt x="8374193" y="726364"/>
                    <a:pt x="8388454" y="706343"/>
                    <a:pt x="8397670" y="686047"/>
                  </a:cubicBezTo>
                  <a:lnTo>
                    <a:pt x="8399315" y="686047"/>
                  </a:lnTo>
                  <a:cubicBezTo>
                    <a:pt x="8403320" y="690600"/>
                    <a:pt x="8409682" y="693781"/>
                    <a:pt x="8410725" y="698937"/>
                  </a:cubicBezTo>
                  <a:cubicBezTo>
                    <a:pt x="8412151" y="708098"/>
                    <a:pt x="8403045" y="718465"/>
                    <a:pt x="8395421" y="726803"/>
                  </a:cubicBezTo>
                  <a:close/>
                  <a:moveTo>
                    <a:pt x="8407104" y="146403"/>
                  </a:moveTo>
                  <a:cubicBezTo>
                    <a:pt x="8407104" y="146403"/>
                    <a:pt x="8406556" y="146622"/>
                    <a:pt x="8406336" y="146732"/>
                  </a:cubicBezTo>
                  <a:cubicBezTo>
                    <a:pt x="8406611" y="146403"/>
                    <a:pt x="8406940" y="146074"/>
                    <a:pt x="8407214" y="145799"/>
                  </a:cubicBezTo>
                  <a:cubicBezTo>
                    <a:pt x="8407214" y="146019"/>
                    <a:pt x="8407159" y="146238"/>
                    <a:pt x="8407104" y="146403"/>
                  </a:cubicBezTo>
                  <a:close/>
                  <a:moveTo>
                    <a:pt x="8425041" y="160006"/>
                  </a:moveTo>
                  <a:cubicBezTo>
                    <a:pt x="8424986" y="160774"/>
                    <a:pt x="8424822" y="161487"/>
                    <a:pt x="8424603" y="162255"/>
                  </a:cubicBezTo>
                  <a:cubicBezTo>
                    <a:pt x="8422079" y="163791"/>
                    <a:pt x="8419391" y="165272"/>
                    <a:pt x="8416539" y="166808"/>
                  </a:cubicBezTo>
                  <a:cubicBezTo>
                    <a:pt x="8418185" y="164888"/>
                    <a:pt x="8419501" y="163023"/>
                    <a:pt x="8420434" y="161213"/>
                  </a:cubicBezTo>
                  <a:cubicBezTo>
                    <a:pt x="8424767" y="152820"/>
                    <a:pt x="8421256" y="146293"/>
                    <a:pt x="8417965" y="138010"/>
                  </a:cubicBezTo>
                  <a:cubicBezTo>
                    <a:pt x="8417417" y="139272"/>
                    <a:pt x="8416923" y="140314"/>
                    <a:pt x="8415936" y="141356"/>
                  </a:cubicBezTo>
                  <a:cubicBezTo>
                    <a:pt x="8414126" y="143002"/>
                    <a:pt x="8411603" y="144373"/>
                    <a:pt x="8408860" y="145635"/>
                  </a:cubicBezTo>
                  <a:cubicBezTo>
                    <a:pt x="8409024" y="145141"/>
                    <a:pt x="8409189" y="144702"/>
                    <a:pt x="8409299" y="144209"/>
                  </a:cubicBezTo>
                  <a:cubicBezTo>
                    <a:pt x="8409463" y="143386"/>
                    <a:pt x="8409572" y="142508"/>
                    <a:pt x="8409682" y="141685"/>
                  </a:cubicBezTo>
                  <a:cubicBezTo>
                    <a:pt x="8409847" y="141411"/>
                    <a:pt x="8410012" y="141082"/>
                    <a:pt x="8410122" y="140808"/>
                  </a:cubicBezTo>
                  <a:cubicBezTo>
                    <a:pt x="8410890" y="138778"/>
                    <a:pt x="8410450" y="136694"/>
                    <a:pt x="8409408" y="134609"/>
                  </a:cubicBezTo>
                  <a:cubicBezTo>
                    <a:pt x="8409299" y="134006"/>
                    <a:pt x="8409244" y="133348"/>
                    <a:pt x="8409134" y="132744"/>
                  </a:cubicBezTo>
                  <a:cubicBezTo>
                    <a:pt x="8408421" y="128905"/>
                    <a:pt x="8407049" y="125120"/>
                    <a:pt x="8405678" y="121335"/>
                  </a:cubicBezTo>
                  <a:cubicBezTo>
                    <a:pt x="8404307" y="117550"/>
                    <a:pt x="8402935" y="113765"/>
                    <a:pt x="8401454" y="110035"/>
                  </a:cubicBezTo>
                  <a:cubicBezTo>
                    <a:pt x="8398548" y="102520"/>
                    <a:pt x="8395366" y="95006"/>
                    <a:pt x="8393391" y="87490"/>
                  </a:cubicBezTo>
                  <a:cubicBezTo>
                    <a:pt x="8392020" y="82773"/>
                    <a:pt x="8391142" y="78056"/>
                    <a:pt x="8390703" y="73338"/>
                  </a:cubicBezTo>
                  <a:cubicBezTo>
                    <a:pt x="8399754" y="86010"/>
                    <a:pt x="8408914" y="98681"/>
                    <a:pt x="8418130" y="111352"/>
                  </a:cubicBezTo>
                  <a:cubicBezTo>
                    <a:pt x="8418075" y="117001"/>
                    <a:pt x="8418678" y="122706"/>
                    <a:pt x="8419336" y="128356"/>
                  </a:cubicBezTo>
                  <a:cubicBezTo>
                    <a:pt x="8419995" y="131867"/>
                    <a:pt x="8420214" y="135432"/>
                    <a:pt x="8421202" y="138998"/>
                  </a:cubicBezTo>
                  <a:lnTo>
                    <a:pt x="8424164" y="149529"/>
                  </a:lnTo>
                  <a:cubicBezTo>
                    <a:pt x="8425041" y="153040"/>
                    <a:pt x="8425590" y="156550"/>
                    <a:pt x="8425151" y="160061"/>
                  </a:cubicBezTo>
                  <a:close/>
                  <a:moveTo>
                    <a:pt x="8429265" y="158525"/>
                  </a:moveTo>
                  <a:cubicBezTo>
                    <a:pt x="8429100" y="158909"/>
                    <a:pt x="8428717" y="159732"/>
                    <a:pt x="8428059" y="160116"/>
                  </a:cubicBezTo>
                  <a:cubicBezTo>
                    <a:pt x="8427619" y="160390"/>
                    <a:pt x="8427126" y="160719"/>
                    <a:pt x="8426687" y="160994"/>
                  </a:cubicBezTo>
                  <a:cubicBezTo>
                    <a:pt x="8426796" y="160664"/>
                    <a:pt x="8426906" y="160390"/>
                    <a:pt x="8427016" y="160061"/>
                  </a:cubicBezTo>
                  <a:cubicBezTo>
                    <a:pt x="8427839" y="156496"/>
                    <a:pt x="8427674" y="152930"/>
                    <a:pt x="8427126" y="149365"/>
                  </a:cubicBezTo>
                  <a:cubicBezTo>
                    <a:pt x="8426632" y="145799"/>
                    <a:pt x="8425535" y="142289"/>
                    <a:pt x="8424767" y="138778"/>
                  </a:cubicBezTo>
                  <a:cubicBezTo>
                    <a:pt x="8423890" y="135268"/>
                    <a:pt x="8423780" y="131757"/>
                    <a:pt x="8423231" y="128192"/>
                  </a:cubicBezTo>
                  <a:cubicBezTo>
                    <a:pt x="8422628" y="124297"/>
                    <a:pt x="8422134" y="120348"/>
                    <a:pt x="8421805" y="116453"/>
                  </a:cubicBezTo>
                  <a:cubicBezTo>
                    <a:pt x="8427400" y="124132"/>
                    <a:pt x="8432940" y="131812"/>
                    <a:pt x="8438480" y="139491"/>
                  </a:cubicBezTo>
                  <a:cubicBezTo>
                    <a:pt x="8438206" y="140808"/>
                    <a:pt x="8437932" y="142124"/>
                    <a:pt x="8437767" y="143441"/>
                  </a:cubicBezTo>
                  <a:cubicBezTo>
                    <a:pt x="8436999" y="148816"/>
                    <a:pt x="8437328" y="154247"/>
                    <a:pt x="8437987" y="159567"/>
                  </a:cubicBezTo>
                  <a:cubicBezTo>
                    <a:pt x="8438645" y="164943"/>
                    <a:pt x="8439961" y="170264"/>
                    <a:pt x="8440236" y="175584"/>
                  </a:cubicBezTo>
                  <a:cubicBezTo>
                    <a:pt x="8440236" y="176407"/>
                    <a:pt x="8440181" y="177230"/>
                    <a:pt x="8440126" y="178108"/>
                  </a:cubicBezTo>
                  <a:cubicBezTo>
                    <a:pt x="8436451" y="180082"/>
                    <a:pt x="8432392" y="181838"/>
                    <a:pt x="8428004" y="183483"/>
                  </a:cubicBezTo>
                  <a:cubicBezTo>
                    <a:pt x="8429155" y="182277"/>
                    <a:pt x="8430197" y="181015"/>
                    <a:pt x="8430965" y="179589"/>
                  </a:cubicBezTo>
                  <a:cubicBezTo>
                    <a:pt x="8434366" y="173171"/>
                    <a:pt x="8436725" y="164614"/>
                    <a:pt x="8429375" y="158470"/>
                  </a:cubicBezTo>
                  <a:close/>
                  <a:moveTo>
                    <a:pt x="8442539" y="687144"/>
                  </a:moveTo>
                  <a:cubicBezTo>
                    <a:pt x="8442539" y="687144"/>
                    <a:pt x="8442539" y="686979"/>
                    <a:pt x="8442539" y="686924"/>
                  </a:cubicBezTo>
                  <a:cubicBezTo>
                    <a:pt x="8442814" y="686924"/>
                    <a:pt x="8443033" y="686924"/>
                    <a:pt x="8443252" y="686870"/>
                  </a:cubicBezTo>
                  <a:cubicBezTo>
                    <a:pt x="8443033" y="686979"/>
                    <a:pt x="8442759" y="687034"/>
                    <a:pt x="8442539" y="687144"/>
                  </a:cubicBezTo>
                  <a:close/>
                  <a:moveTo>
                    <a:pt x="8447311" y="237898"/>
                  </a:moveTo>
                  <a:cubicBezTo>
                    <a:pt x="8445721" y="234716"/>
                    <a:pt x="8444075" y="231535"/>
                    <a:pt x="8442375" y="228353"/>
                  </a:cubicBezTo>
                  <a:cubicBezTo>
                    <a:pt x="8442649" y="227969"/>
                    <a:pt x="8443033" y="227530"/>
                    <a:pt x="8443307" y="227146"/>
                  </a:cubicBezTo>
                  <a:cubicBezTo>
                    <a:pt x="8445611" y="223142"/>
                    <a:pt x="8444020" y="219631"/>
                    <a:pt x="8443307" y="215682"/>
                  </a:cubicBezTo>
                  <a:cubicBezTo>
                    <a:pt x="8448902" y="209977"/>
                    <a:pt x="8451261" y="203011"/>
                    <a:pt x="8448738" y="197416"/>
                  </a:cubicBezTo>
                  <a:cubicBezTo>
                    <a:pt x="8443692" y="200598"/>
                    <a:pt x="8436232" y="202627"/>
                    <a:pt x="8428442" y="204437"/>
                  </a:cubicBezTo>
                  <a:cubicBezTo>
                    <a:pt x="8428442" y="204382"/>
                    <a:pt x="8428387" y="204328"/>
                    <a:pt x="8428332" y="204328"/>
                  </a:cubicBezTo>
                  <a:cubicBezTo>
                    <a:pt x="8432282" y="202024"/>
                    <a:pt x="8435683" y="199720"/>
                    <a:pt x="8438261" y="197910"/>
                  </a:cubicBezTo>
                  <a:cubicBezTo>
                    <a:pt x="8445995" y="191986"/>
                    <a:pt x="8453291" y="182551"/>
                    <a:pt x="8443527" y="176243"/>
                  </a:cubicBezTo>
                  <a:cubicBezTo>
                    <a:pt x="8443362" y="176352"/>
                    <a:pt x="8443197" y="176407"/>
                    <a:pt x="8443033" y="176517"/>
                  </a:cubicBezTo>
                  <a:cubicBezTo>
                    <a:pt x="8443033" y="176243"/>
                    <a:pt x="8443143" y="175968"/>
                    <a:pt x="8443197" y="175694"/>
                  </a:cubicBezTo>
                  <a:cubicBezTo>
                    <a:pt x="8443692" y="170264"/>
                    <a:pt x="8442430" y="164943"/>
                    <a:pt x="8441881" y="159567"/>
                  </a:cubicBezTo>
                  <a:cubicBezTo>
                    <a:pt x="8441168" y="154247"/>
                    <a:pt x="8440729" y="148871"/>
                    <a:pt x="8440729" y="143550"/>
                  </a:cubicBezTo>
                  <a:cubicBezTo>
                    <a:pt x="8440729" y="143331"/>
                    <a:pt x="8440784" y="143112"/>
                    <a:pt x="8440784" y="142892"/>
                  </a:cubicBezTo>
                  <a:cubicBezTo>
                    <a:pt x="8452193" y="158799"/>
                    <a:pt x="8463384" y="174817"/>
                    <a:pt x="8474080" y="190834"/>
                  </a:cubicBezTo>
                  <a:cubicBezTo>
                    <a:pt x="8467333" y="206741"/>
                    <a:pt x="8457460" y="222319"/>
                    <a:pt x="8447257" y="237952"/>
                  </a:cubicBezTo>
                  <a:close/>
                  <a:moveTo>
                    <a:pt x="8483021" y="244096"/>
                  </a:moveTo>
                  <a:cubicBezTo>
                    <a:pt x="8483021" y="245961"/>
                    <a:pt x="8482912" y="247771"/>
                    <a:pt x="8482912" y="249636"/>
                  </a:cubicBezTo>
                  <a:cubicBezTo>
                    <a:pt x="8481924" y="248484"/>
                    <a:pt x="8481266" y="247332"/>
                    <a:pt x="8481101" y="246071"/>
                  </a:cubicBezTo>
                  <a:cubicBezTo>
                    <a:pt x="8476164" y="248429"/>
                    <a:pt x="8475067" y="254024"/>
                    <a:pt x="8473476" y="257261"/>
                  </a:cubicBezTo>
                  <a:cubicBezTo>
                    <a:pt x="8470953" y="261484"/>
                    <a:pt x="8469253" y="265927"/>
                    <a:pt x="8470295" y="270096"/>
                  </a:cubicBezTo>
                  <a:cubicBezTo>
                    <a:pt x="8471008" y="272784"/>
                    <a:pt x="8472983" y="275198"/>
                    <a:pt x="8475616" y="277501"/>
                  </a:cubicBezTo>
                  <a:cubicBezTo>
                    <a:pt x="8471721" y="275691"/>
                    <a:pt x="8468101" y="273936"/>
                    <a:pt x="8465578" y="272236"/>
                  </a:cubicBezTo>
                  <a:cubicBezTo>
                    <a:pt x="8466949" y="269548"/>
                    <a:pt x="8468266" y="266915"/>
                    <a:pt x="8469472" y="264227"/>
                  </a:cubicBezTo>
                  <a:cubicBezTo>
                    <a:pt x="8472653" y="257206"/>
                    <a:pt x="8477535" y="239927"/>
                    <a:pt x="8480553" y="222429"/>
                  </a:cubicBezTo>
                  <a:cubicBezTo>
                    <a:pt x="8481649" y="224568"/>
                    <a:pt x="8482692" y="226708"/>
                    <a:pt x="8483570" y="228847"/>
                  </a:cubicBezTo>
                  <a:cubicBezTo>
                    <a:pt x="8483679" y="229121"/>
                    <a:pt x="8483789" y="229395"/>
                    <a:pt x="8483899" y="229670"/>
                  </a:cubicBezTo>
                  <a:cubicBezTo>
                    <a:pt x="8483789" y="234497"/>
                    <a:pt x="8483570" y="239269"/>
                    <a:pt x="8482966" y="244096"/>
                  </a:cubicBezTo>
                  <a:close/>
                  <a:moveTo>
                    <a:pt x="8484173" y="211623"/>
                  </a:moveTo>
                  <a:cubicBezTo>
                    <a:pt x="8484173" y="213872"/>
                    <a:pt x="8484118" y="216066"/>
                    <a:pt x="8484063" y="218315"/>
                  </a:cubicBezTo>
                  <a:cubicBezTo>
                    <a:pt x="8483734" y="218205"/>
                    <a:pt x="8483515" y="218096"/>
                    <a:pt x="8483185" y="218041"/>
                  </a:cubicBezTo>
                  <a:cubicBezTo>
                    <a:pt x="8483515" y="218150"/>
                    <a:pt x="8483734" y="218315"/>
                    <a:pt x="8484063" y="218425"/>
                  </a:cubicBezTo>
                  <a:cubicBezTo>
                    <a:pt x="8484063" y="221003"/>
                    <a:pt x="8484008" y="223636"/>
                    <a:pt x="8483953" y="226214"/>
                  </a:cubicBezTo>
                  <a:cubicBezTo>
                    <a:pt x="8482966" y="224513"/>
                    <a:pt x="8481924" y="222813"/>
                    <a:pt x="8480772" y="221113"/>
                  </a:cubicBezTo>
                  <a:cubicBezTo>
                    <a:pt x="8481540" y="216450"/>
                    <a:pt x="8482198" y="211842"/>
                    <a:pt x="8482637" y="207344"/>
                  </a:cubicBezTo>
                  <a:cubicBezTo>
                    <a:pt x="8483131" y="207564"/>
                    <a:pt x="8483624" y="207783"/>
                    <a:pt x="8484173" y="207948"/>
                  </a:cubicBezTo>
                  <a:cubicBezTo>
                    <a:pt x="8484228" y="209155"/>
                    <a:pt x="8484173" y="210416"/>
                    <a:pt x="8484173" y="211623"/>
                  </a:cubicBezTo>
                  <a:close/>
                  <a:moveTo>
                    <a:pt x="8529152" y="205973"/>
                  </a:moveTo>
                  <a:cubicBezTo>
                    <a:pt x="8529152" y="205973"/>
                    <a:pt x="8528878" y="205863"/>
                    <a:pt x="8528714" y="205754"/>
                  </a:cubicBezTo>
                  <a:cubicBezTo>
                    <a:pt x="8525587" y="200817"/>
                    <a:pt x="8525806" y="195551"/>
                    <a:pt x="8527288" y="190450"/>
                  </a:cubicBezTo>
                  <a:lnTo>
                    <a:pt x="8527671" y="189078"/>
                  </a:lnTo>
                  <a:cubicBezTo>
                    <a:pt x="8528549" y="190724"/>
                    <a:pt x="8529537" y="192370"/>
                    <a:pt x="8530524" y="193960"/>
                  </a:cubicBezTo>
                  <a:cubicBezTo>
                    <a:pt x="8528549" y="196867"/>
                    <a:pt x="8527397" y="199775"/>
                    <a:pt x="8527561" y="202243"/>
                  </a:cubicBezTo>
                  <a:cubicBezTo>
                    <a:pt x="8527781" y="203505"/>
                    <a:pt x="8528329" y="204766"/>
                    <a:pt x="8529097" y="205918"/>
                  </a:cubicBezTo>
                  <a:close/>
                  <a:moveTo>
                    <a:pt x="8770561" y="295548"/>
                  </a:moveTo>
                  <a:cubicBezTo>
                    <a:pt x="8768860" y="292970"/>
                    <a:pt x="8767215" y="290337"/>
                    <a:pt x="8765953" y="287649"/>
                  </a:cubicBezTo>
                  <a:cubicBezTo>
                    <a:pt x="8766117" y="287430"/>
                    <a:pt x="8766337" y="287156"/>
                    <a:pt x="8766502" y="286936"/>
                  </a:cubicBezTo>
                  <a:cubicBezTo>
                    <a:pt x="8768038" y="284687"/>
                    <a:pt x="8769299" y="282438"/>
                    <a:pt x="8770451" y="280135"/>
                  </a:cubicBezTo>
                  <a:cubicBezTo>
                    <a:pt x="8770561" y="285291"/>
                    <a:pt x="8770615" y="290447"/>
                    <a:pt x="8770561" y="295548"/>
                  </a:cubicBezTo>
                  <a:close/>
                  <a:moveTo>
                    <a:pt x="8764582" y="215847"/>
                  </a:moveTo>
                  <a:cubicBezTo>
                    <a:pt x="8764692" y="216669"/>
                    <a:pt x="8764856" y="217492"/>
                    <a:pt x="8765020" y="218315"/>
                  </a:cubicBezTo>
                  <a:cubicBezTo>
                    <a:pt x="8764527" y="218644"/>
                    <a:pt x="8763924" y="218973"/>
                    <a:pt x="8763375" y="219302"/>
                  </a:cubicBezTo>
                  <a:cubicBezTo>
                    <a:pt x="8763869" y="218150"/>
                    <a:pt x="8764252" y="216999"/>
                    <a:pt x="8764582" y="215847"/>
                  </a:cubicBezTo>
                  <a:close/>
                  <a:moveTo>
                    <a:pt x="8768092" y="241847"/>
                  </a:moveTo>
                  <a:cubicBezTo>
                    <a:pt x="8768202" y="242396"/>
                    <a:pt x="8768257" y="242889"/>
                    <a:pt x="8768366" y="243438"/>
                  </a:cubicBezTo>
                  <a:cubicBezTo>
                    <a:pt x="8766830" y="243986"/>
                    <a:pt x="8765185" y="244590"/>
                    <a:pt x="8763539" y="245193"/>
                  </a:cubicBezTo>
                  <a:cubicBezTo>
                    <a:pt x="8765240" y="244096"/>
                    <a:pt x="8766776" y="242999"/>
                    <a:pt x="8768092" y="241847"/>
                  </a:cubicBezTo>
                  <a:close/>
                  <a:moveTo>
                    <a:pt x="8763978" y="272784"/>
                  </a:moveTo>
                  <a:cubicBezTo>
                    <a:pt x="8764965" y="270151"/>
                    <a:pt x="8767270" y="268067"/>
                    <a:pt x="8769902" y="266092"/>
                  </a:cubicBezTo>
                  <a:cubicBezTo>
                    <a:pt x="8770012" y="268231"/>
                    <a:pt x="8770122" y="270316"/>
                    <a:pt x="8770177" y="272455"/>
                  </a:cubicBezTo>
                  <a:cubicBezTo>
                    <a:pt x="8768641" y="276514"/>
                    <a:pt x="8766885" y="280573"/>
                    <a:pt x="8764746" y="284578"/>
                  </a:cubicBezTo>
                  <a:cubicBezTo>
                    <a:pt x="8763265" y="280573"/>
                    <a:pt x="8762716" y="276514"/>
                    <a:pt x="8763978" y="272784"/>
                  </a:cubicBezTo>
                  <a:close/>
                  <a:moveTo>
                    <a:pt x="8757122" y="202901"/>
                  </a:moveTo>
                  <a:cubicBezTo>
                    <a:pt x="8759261" y="198019"/>
                    <a:pt x="8759480" y="192699"/>
                    <a:pt x="8758822" y="187543"/>
                  </a:cubicBezTo>
                  <a:cubicBezTo>
                    <a:pt x="8758822" y="187543"/>
                    <a:pt x="8758822" y="187488"/>
                    <a:pt x="8758822" y="187433"/>
                  </a:cubicBezTo>
                  <a:cubicBezTo>
                    <a:pt x="8760851" y="193302"/>
                    <a:pt x="8761620" y="199171"/>
                    <a:pt x="8762662" y="205095"/>
                  </a:cubicBezTo>
                  <a:cubicBezTo>
                    <a:pt x="8759590" y="206851"/>
                    <a:pt x="8755366" y="208222"/>
                    <a:pt x="8750759" y="209484"/>
                  </a:cubicBezTo>
                  <a:cubicBezTo>
                    <a:pt x="8753885" y="207180"/>
                    <a:pt x="8756134" y="204821"/>
                    <a:pt x="8757067" y="202901"/>
                  </a:cubicBezTo>
                  <a:close/>
                  <a:moveTo>
                    <a:pt x="8763375" y="309426"/>
                  </a:moveTo>
                  <a:cubicBezTo>
                    <a:pt x="8762881" y="309865"/>
                    <a:pt x="8762388" y="310358"/>
                    <a:pt x="8761784" y="310797"/>
                  </a:cubicBezTo>
                  <a:cubicBezTo>
                    <a:pt x="8761620" y="310797"/>
                    <a:pt x="8761400" y="310907"/>
                    <a:pt x="8761236" y="310962"/>
                  </a:cubicBezTo>
                  <a:cubicBezTo>
                    <a:pt x="8761949" y="310413"/>
                    <a:pt x="8762662" y="309865"/>
                    <a:pt x="8763265" y="309261"/>
                  </a:cubicBezTo>
                  <a:cubicBezTo>
                    <a:pt x="8763265" y="309316"/>
                    <a:pt x="8763375" y="309371"/>
                    <a:pt x="8763429" y="309426"/>
                  </a:cubicBezTo>
                  <a:close/>
                  <a:moveTo>
                    <a:pt x="8748564" y="149310"/>
                  </a:moveTo>
                  <a:cubicBezTo>
                    <a:pt x="8748564" y="149310"/>
                    <a:pt x="8748729" y="149749"/>
                    <a:pt x="8748784" y="149968"/>
                  </a:cubicBezTo>
                  <a:cubicBezTo>
                    <a:pt x="8749113" y="151175"/>
                    <a:pt x="8749716" y="152491"/>
                    <a:pt x="8748510" y="153643"/>
                  </a:cubicBezTo>
                  <a:cubicBezTo>
                    <a:pt x="8748290" y="153918"/>
                    <a:pt x="8748071" y="154192"/>
                    <a:pt x="8747796" y="154466"/>
                  </a:cubicBezTo>
                  <a:cubicBezTo>
                    <a:pt x="8748071" y="152766"/>
                    <a:pt x="8748345" y="151010"/>
                    <a:pt x="8748510" y="149310"/>
                  </a:cubicBezTo>
                  <a:close/>
                  <a:moveTo>
                    <a:pt x="8737484" y="147445"/>
                  </a:moveTo>
                  <a:cubicBezTo>
                    <a:pt x="8739953" y="142289"/>
                    <a:pt x="8741214" y="137078"/>
                    <a:pt x="8742201" y="131867"/>
                  </a:cubicBezTo>
                  <a:cubicBezTo>
                    <a:pt x="8743409" y="135103"/>
                    <a:pt x="8744560" y="138339"/>
                    <a:pt x="8745712" y="141576"/>
                  </a:cubicBezTo>
                  <a:cubicBezTo>
                    <a:pt x="8745547" y="143057"/>
                    <a:pt x="8745438" y="144593"/>
                    <a:pt x="8745328" y="146074"/>
                  </a:cubicBezTo>
                  <a:lnTo>
                    <a:pt x="8744450" y="156386"/>
                  </a:lnTo>
                  <a:cubicBezTo>
                    <a:pt x="8744396" y="157154"/>
                    <a:pt x="8744286" y="157867"/>
                    <a:pt x="8744176" y="158635"/>
                  </a:cubicBezTo>
                  <a:cubicBezTo>
                    <a:pt x="8742969" y="160006"/>
                    <a:pt x="8741708" y="161378"/>
                    <a:pt x="8740501" y="162804"/>
                  </a:cubicBezTo>
                  <a:cubicBezTo>
                    <a:pt x="8740117" y="158964"/>
                    <a:pt x="8738142" y="154850"/>
                    <a:pt x="8735126" y="151669"/>
                  </a:cubicBezTo>
                  <a:cubicBezTo>
                    <a:pt x="8735948" y="150297"/>
                    <a:pt x="8736771" y="148871"/>
                    <a:pt x="8737429" y="147500"/>
                  </a:cubicBezTo>
                  <a:close/>
                  <a:moveTo>
                    <a:pt x="8703530" y="280464"/>
                  </a:moveTo>
                  <a:cubicBezTo>
                    <a:pt x="8705560" y="276843"/>
                    <a:pt x="8707644" y="273278"/>
                    <a:pt x="8710058" y="269712"/>
                  </a:cubicBezTo>
                  <a:cubicBezTo>
                    <a:pt x="8710058" y="270535"/>
                    <a:pt x="8710058" y="271303"/>
                    <a:pt x="8710112" y="272126"/>
                  </a:cubicBezTo>
                  <a:cubicBezTo>
                    <a:pt x="8707534" y="274539"/>
                    <a:pt x="8705450" y="276953"/>
                    <a:pt x="8704682" y="279476"/>
                  </a:cubicBezTo>
                  <a:cubicBezTo>
                    <a:pt x="8704243" y="281396"/>
                    <a:pt x="8704737" y="283042"/>
                    <a:pt x="8705889" y="284578"/>
                  </a:cubicBezTo>
                  <a:cubicBezTo>
                    <a:pt x="8705066" y="284303"/>
                    <a:pt x="8704298" y="284029"/>
                    <a:pt x="8703475" y="283755"/>
                  </a:cubicBezTo>
                  <a:cubicBezTo>
                    <a:pt x="8703475" y="282658"/>
                    <a:pt x="8703475" y="281615"/>
                    <a:pt x="8703475" y="280518"/>
                  </a:cubicBezTo>
                  <a:close/>
                  <a:moveTo>
                    <a:pt x="8698703" y="711718"/>
                  </a:moveTo>
                  <a:cubicBezTo>
                    <a:pt x="8698703" y="711718"/>
                    <a:pt x="8698319" y="711883"/>
                    <a:pt x="8698155" y="711992"/>
                  </a:cubicBezTo>
                  <a:cubicBezTo>
                    <a:pt x="8698155" y="711937"/>
                    <a:pt x="8698155" y="711883"/>
                    <a:pt x="8698155" y="711828"/>
                  </a:cubicBezTo>
                  <a:cubicBezTo>
                    <a:pt x="8698374" y="711828"/>
                    <a:pt x="8698593" y="711773"/>
                    <a:pt x="8698758" y="711718"/>
                  </a:cubicBezTo>
                  <a:close/>
                  <a:moveTo>
                    <a:pt x="8686032" y="178601"/>
                  </a:moveTo>
                  <a:cubicBezTo>
                    <a:pt x="8685703" y="178547"/>
                    <a:pt x="8685374" y="178437"/>
                    <a:pt x="8685100" y="178382"/>
                  </a:cubicBezTo>
                  <a:cubicBezTo>
                    <a:pt x="8684935" y="178163"/>
                    <a:pt x="8684770" y="177998"/>
                    <a:pt x="8684661" y="177779"/>
                  </a:cubicBezTo>
                  <a:cubicBezTo>
                    <a:pt x="8685100" y="178053"/>
                    <a:pt x="8685593" y="178327"/>
                    <a:pt x="8686087" y="178601"/>
                  </a:cubicBezTo>
                  <a:close/>
                  <a:moveTo>
                    <a:pt x="8614888" y="149639"/>
                  </a:moveTo>
                  <a:cubicBezTo>
                    <a:pt x="8626407" y="130221"/>
                    <a:pt x="8637322" y="110748"/>
                    <a:pt x="8647909" y="91275"/>
                  </a:cubicBezTo>
                  <a:cubicBezTo>
                    <a:pt x="8649774" y="93360"/>
                    <a:pt x="8651255" y="95499"/>
                    <a:pt x="8653395" y="97583"/>
                  </a:cubicBezTo>
                  <a:lnTo>
                    <a:pt x="8653395" y="97583"/>
                  </a:lnTo>
                  <a:cubicBezTo>
                    <a:pt x="8658386" y="104879"/>
                    <a:pt x="8661677" y="112339"/>
                    <a:pt x="8663981" y="119909"/>
                  </a:cubicBezTo>
                  <a:cubicBezTo>
                    <a:pt x="8666505" y="127423"/>
                    <a:pt x="8667766" y="135048"/>
                    <a:pt x="8669412" y="142618"/>
                  </a:cubicBezTo>
                  <a:cubicBezTo>
                    <a:pt x="8670179" y="146403"/>
                    <a:pt x="8671057" y="150242"/>
                    <a:pt x="8671935" y="154027"/>
                  </a:cubicBezTo>
                  <a:cubicBezTo>
                    <a:pt x="8672758" y="157812"/>
                    <a:pt x="8673690" y="161652"/>
                    <a:pt x="8675226" y="165437"/>
                  </a:cubicBezTo>
                  <a:cubicBezTo>
                    <a:pt x="8675501" y="166040"/>
                    <a:pt x="8675774" y="166698"/>
                    <a:pt x="8676049" y="167357"/>
                  </a:cubicBezTo>
                  <a:cubicBezTo>
                    <a:pt x="8676269" y="169496"/>
                    <a:pt x="8677091" y="171525"/>
                    <a:pt x="8679011" y="173390"/>
                  </a:cubicBezTo>
                  <a:cubicBezTo>
                    <a:pt x="8679285" y="173665"/>
                    <a:pt x="8679614" y="173884"/>
                    <a:pt x="8679888" y="174158"/>
                  </a:cubicBezTo>
                  <a:cubicBezTo>
                    <a:pt x="8680492" y="174981"/>
                    <a:pt x="8681095" y="175804"/>
                    <a:pt x="8681754" y="176572"/>
                  </a:cubicBezTo>
                  <a:cubicBezTo>
                    <a:pt x="8682138" y="177011"/>
                    <a:pt x="8682576" y="177450"/>
                    <a:pt x="8682960" y="177888"/>
                  </a:cubicBezTo>
                  <a:cubicBezTo>
                    <a:pt x="8679560" y="177011"/>
                    <a:pt x="8676378" y="175968"/>
                    <a:pt x="8673580" y="174542"/>
                  </a:cubicBezTo>
                  <a:cubicBezTo>
                    <a:pt x="8672045" y="173665"/>
                    <a:pt x="8670947" y="172732"/>
                    <a:pt x="8669686" y="171525"/>
                  </a:cubicBezTo>
                  <a:cubicBezTo>
                    <a:pt x="8671332" y="179863"/>
                    <a:pt x="8671770" y="186610"/>
                    <a:pt x="8680821" y="194235"/>
                  </a:cubicBezTo>
                  <a:cubicBezTo>
                    <a:pt x="8682796" y="195825"/>
                    <a:pt x="8685155" y="197526"/>
                    <a:pt x="8687842" y="199226"/>
                  </a:cubicBezTo>
                  <a:cubicBezTo>
                    <a:pt x="8684222" y="198074"/>
                    <a:pt x="8680766" y="196922"/>
                    <a:pt x="8677420" y="195716"/>
                  </a:cubicBezTo>
                  <a:cubicBezTo>
                    <a:pt x="8676817" y="195002"/>
                    <a:pt x="8676214" y="194289"/>
                    <a:pt x="8675719" y="193576"/>
                  </a:cubicBezTo>
                  <a:cubicBezTo>
                    <a:pt x="8673251" y="190230"/>
                    <a:pt x="8671660" y="186775"/>
                    <a:pt x="8670509" y="183264"/>
                  </a:cubicBezTo>
                  <a:lnTo>
                    <a:pt x="8667218" y="172732"/>
                  </a:lnTo>
                  <a:cubicBezTo>
                    <a:pt x="8666120" y="169222"/>
                    <a:pt x="8664255" y="165711"/>
                    <a:pt x="8662829" y="162255"/>
                  </a:cubicBezTo>
                  <a:cubicBezTo>
                    <a:pt x="8659428" y="155289"/>
                    <a:pt x="8656082" y="148377"/>
                    <a:pt x="8651310" y="141521"/>
                  </a:cubicBezTo>
                  <a:cubicBezTo>
                    <a:pt x="8649226" y="138614"/>
                    <a:pt x="8646922" y="135706"/>
                    <a:pt x="8644399" y="132854"/>
                  </a:cubicBezTo>
                  <a:cubicBezTo>
                    <a:pt x="8645660" y="131812"/>
                    <a:pt x="8646867" y="130825"/>
                    <a:pt x="8648238" y="129837"/>
                  </a:cubicBezTo>
                  <a:cubicBezTo>
                    <a:pt x="8646758" y="130715"/>
                    <a:pt x="8645440" y="131647"/>
                    <a:pt x="8644124" y="132580"/>
                  </a:cubicBezTo>
                  <a:cubicBezTo>
                    <a:pt x="8643795" y="132196"/>
                    <a:pt x="8643521" y="131812"/>
                    <a:pt x="8643192" y="131483"/>
                  </a:cubicBezTo>
                  <a:cubicBezTo>
                    <a:pt x="8640065" y="128192"/>
                    <a:pt x="8636609" y="124955"/>
                    <a:pt x="8632660" y="121829"/>
                  </a:cubicBezTo>
                  <a:cubicBezTo>
                    <a:pt x="8635787" y="125120"/>
                    <a:pt x="8638858" y="128411"/>
                    <a:pt x="8641327" y="131757"/>
                  </a:cubicBezTo>
                  <a:cubicBezTo>
                    <a:pt x="8641821" y="132360"/>
                    <a:pt x="8642204" y="132964"/>
                    <a:pt x="8642698" y="133567"/>
                  </a:cubicBezTo>
                  <a:cubicBezTo>
                    <a:pt x="8641272" y="134554"/>
                    <a:pt x="8639846" y="135597"/>
                    <a:pt x="8638255" y="136529"/>
                  </a:cubicBezTo>
                  <a:lnTo>
                    <a:pt x="8638255" y="136529"/>
                  </a:lnTo>
                  <a:cubicBezTo>
                    <a:pt x="8638255" y="136529"/>
                    <a:pt x="8638255" y="136529"/>
                    <a:pt x="8638255" y="136529"/>
                  </a:cubicBezTo>
                  <a:cubicBezTo>
                    <a:pt x="8629534" y="143331"/>
                    <a:pt x="8622951" y="150626"/>
                    <a:pt x="8617411" y="157977"/>
                  </a:cubicBezTo>
                  <a:cubicBezTo>
                    <a:pt x="8617247" y="158196"/>
                    <a:pt x="8617137" y="158416"/>
                    <a:pt x="8616972" y="158635"/>
                  </a:cubicBezTo>
                  <a:cubicBezTo>
                    <a:pt x="8616039" y="157593"/>
                    <a:pt x="8615217" y="156550"/>
                    <a:pt x="8614284" y="155508"/>
                  </a:cubicBezTo>
                  <a:cubicBezTo>
                    <a:pt x="8611925" y="153643"/>
                    <a:pt x="8613846" y="151559"/>
                    <a:pt x="8614997" y="149639"/>
                  </a:cubicBezTo>
                  <a:close/>
                  <a:moveTo>
                    <a:pt x="8642534" y="166973"/>
                  </a:moveTo>
                  <a:cubicBezTo>
                    <a:pt x="8641436" y="165985"/>
                    <a:pt x="8640285" y="164998"/>
                    <a:pt x="8639023" y="164065"/>
                  </a:cubicBezTo>
                  <a:cubicBezTo>
                    <a:pt x="8640010" y="165162"/>
                    <a:pt x="8640998" y="166260"/>
                    <a:pt x="8641985" y="167357"/>
                  </a:cubicBezTo>
                  <a:cubicBezTo>
                    <a:pt x="8640285" y="168509"/>
                    <a:pt x="8638530" y="169660"/>
                    <a:pt x="8636884" y="170812"/>
                  </a:cubicBezTo>
                  <a:cubicBezTo>
                    <a:pt x="8634854" y="172293"/>
                    <a:pt x="8632935" y="173829"/>
                    <a:pt x="8631069" y="175365"/>
                  </a:cubicBezTo>
                  <a:cubicBezTo>
                    <a:pt x="8627175" y="170483"/>
                    <a:pt x="8623116" y="165656"/>
                    <a:pt x="8618892" y="160829"/>
                  </a:cubicBezTo>
                  <a:cubicBezTo>
                    <a:pt x="8619495" y="159951"/>
                    <a:pt x="8620044" y="159129"/>
                    <a:pt x="8620593" y="158251"/>
                  </a:cubicBezTo>
                  <a:cubicBezTo>
                    <a:pt x="8625639" y="150901"/>
                    <a:pt x="8631673" y="143660"/>
                    <a:pt x="8639297" y="136639"/>
                  </a:cubicBezTo>
                  <a:lnTo>
                    <a:pt x="8639297" y="136639"/>
                  </a:lnTo>
                  <a:cubicBezTo>
                    <a:pt x="8640668" y="135761"/>
                    <a:pt x="8641821" y="134774"/>
                    <a:pt x="8642972" y="133841"/>
                  </a:cubicBezTo>
                  <a:cubicBezTo>
                    <a:pt x="8644947" y="136474"/>
                    <a:pt x="8646758" y="139107"/>
                    <a:pt x="8648348" y="141795"/>
                  </a:cubicBezTo>
                  <a:cubicBezTo>
                    <a:pt x="8652462" y="148597"/>
                    <a:pt x="8655808" y="155563"/>
                    <a:pt x="8658880" y="162475"/>
                  </a:cubicBezTo>
                  <a:cubicBezTo>
                    <a:pt x="8660471" y="165985"/>
                    <a:pt x="8662391" y="169386"/>
                    <a:pt x="8663597" y="172842"/>
                  </a:cubicBezTo>
                  <a:cubicBezTo>
                    <a:pt x="8664914" y="176352"/>
                    <a:pt x="8665846" y="179863"/>
                    <a:pt x="8667492" y="183319"/>
                  </a:cubicBezTo>
                  <a:cubicBezTo>
                    <a:pt x="8669028" y="186829"/>
                    <a:pt x="8670947" y="190340"/>
                    <a:pt x="8673855" y="193686"/>
                  </a:cubicBezTo>
                  <a:cubicBezTo>
                    <a:pt x="8674129" y="193960"/>
                    <a:pt x="8674403" y="194235"/>
                    <a:pt x="8674732" y="194564"/>
                  </a:cubicBezTo>
                  <a:cubicBezTo>
                    <a:pt x="8674129" y="194344"/>
                    <a:pt x="8673471" y="194125"/>
                    <a:pt x="8672867" y="193851"/>
                  </a:cubicBezTo>
                  <a:cubicBezTo>
                    <a:pt x="8671990" y="193576"/>
                    <a:pt x="8671167" y="192808"/>
                    <a:pt x="8670783" y="192479"/>
                  </a:cubicBezTo>
                  <a:cubicBezTo>
                    <a:pt x="8667273" y="199226"/>
                    <a:pt x="8674568" y="207235"/>
                    <a:pt x="8681644" y="213104"/>
                  </a:cubicBezTo>
                  <a:cubicBezTo>
                    <a:pt x="8683234" y="214366"/>
                    <a:pt x="8684990" y="215463"/>
                    <a:pt x="8686800" y="216505"/>
                  </a:cubicBezTo>
                  <a:cubicBezTo>
                    <a:pt x="8681534" y="215408"/>
                    <a:pt x="8676597" y="214146"/>
                    <a:pt x="8671880" y="212610"/>
                  </a:cubicBezTo>
                  <a:cubicBezTo>
                    <a:pt x="8671332" y="211787"/>
                    <a:pt x="8670783" y="211020"/>
                    <a:pt x="8670289" y="210197"/>
                  </a:cubicBezTo>
                  <a:cubicBezTo>
                    <a:pt x="8667437" y="205041"/>
                    <a:pt x="8665572" y="199720"/>
                    <a:pt x="8663049" y="194454"/>
                  </a:cubicBezTo>
                  <a:cubicBezTo>
                    <a:pt x="8660525" y="189188"/>
                    <a:pt x="8657728" y="183922"/>
                    <a:pt x="8653833" y="178821"/>
                  </a:cubicBezTo>
                  <a:cubicBezTo>
                    <a:pt x="8651859" y="176243"/>
                    <a:pt x="8649774" y="173719"/>
                    <a:pt x="8647306" y="171196"/>
                  </a:cubicBezTo>
                  <a:cubicBezTo>
                    <a:pt x="8645990" y="169935"/>
                    <a:pt x="8644673" y="168618"/>
                    <a:pt x="8643247" y="167357"/>
                  </a:cubicBezTo>
                  <a:cubicBezTo>
                    <a:pt x="8645715" y="165437"/>
                    <a:pt x="8648293" y="163517"/>
                    <a:pt x="8650926" y="161597"/>
                  </a:cubicBezTo>
                  <a:cubicBezTo>
                    <a:pt x="8647964" y="163297"/>
                    <a:pt x="8645222" y="164998"/>
                    <a:pt x="8642589" y="166808"/>
                  </a:cubicBezTo>
                  <a:close/>
                  <a:moveTo>
                    <a:pt x="8632440" y="297413"/>
                  </a:moveTo>
                  <a:cubicBezTo>
                    <a:pt x="8630521" y="298236"/>
                    <a:pt x="8628326" y="298949"/>
                    <a:pt x="8626078" y="299662"/>
                  </a:cubicBezTo>
                  <a:cubicBezTo>
                    <a:pt x="8628326" y="297852"/>
                    <a:pt x="8630137" y="295987"/>
                    <a:pt x="8631508" y="294561"/>
                  </a:cubicBezTo>
                  <a:cubicBezTo>
                    <a:pt x="8631673" y="294341"/>
                    <a:pt x="8631837" y="294122"/>
                    <a:pt x="8632002" y="293903"/>
                  </a:cubicBezTo>
                  <a:cubicBezTo>
                    <a:pt x="8632112" y="295054"/>
                    <a:pt x="8632331" y="296206"/>
                    <a:pt x="8632440" y="297358"/>
                  </a:cubicBezTo>
                  <a:close/>
                  <a:moveTo>
                    <a:pt x="8629972" y="279696"/>
                  </a:moveTo>
                  <a:cubicBezTo>
                    <a:pt x="8629972" y="279696"/>
                    <a:pt x="8629589" y="279421"/>
                    <a:pt x="8629369" y="279312"/>
                  </a:cubicBezTo>
                  <a:cubicBezTo>
                    <a:pt x="8629314" y="279366"/>
                    <a:pt x="8629204" y="279476"/>
                    <a:pt x="8629094" y="279531"/>
                  </a:cubicBezTo>
                  <a:cubicBezTo>
                    <a:pt x="8629094" y="279312"/>
                    <a:pt x="8629039" y="279147"/>
                    <a:pt x="8628985" y="278928"/>
                  </a:cubicBezTo>
                  <a:cubicBezTo>
                    <a:pt x="8627833" y="275143"/>
                    <a:pt x="8625529" y="271523"/>
                    <a:pt x="8623719" y="267847"/>
                  </a:cubicBezTo>
                  <a:cubicBezTo>
                    <a:pt x="8621744" y="264172"/>
                    <a:pt x="8619989" y="260497"/>
                    <a:pt x="8618563" y="256822"/>
                  </a:cubicBezTo>
                  <a:cubicBezTo>
                    <a:pt x="8617905" y="254957"/>
                    <a:pt x="8617302" y="253092"/>
                    <a:pt x="8616917" y="251227"/>
                  </a:cubicBezTo>
                  <a:cubicBezTo>
                    <a:pt x="8616424" y="249362"/>
                    <a:pt x="8616204" y="247497"/>
                    <a:pt x="8615984" y="245577"/>
                  </a:cubicBezTo>
                  <a:cubicBezTo>
                    <a:pt x="8615546" y="247442"/>
                    <a:pt x="8615491" y="249362"/>
                    <a:pt x="8615546" y="251227"/>
                  </a:cubicBezTo>
                  <a:cubicBezTo>
                    <a:pt x="8615656" y="253147"/>
                    <a:pt x="8615984" y="255012"/>
                    <a:pt x="8616424" y="256877"/>
                  </a:cubicBezTo>
                  <a:cubicBezTo>
                    <a:pt x="8617356" y="260662"/>
                    <a:pt x="8619057" y="264337"/>
                    <a:pt x="8620921" y="268067"/>
                  </a:cubicBezTo>
                  <a:cubicBezTo>
                    <a:pt x="8622841" y="271742"/>
                    <a:pt x="8625200" y="275362"/>
                    <a:pt x="8626791" y="279037"/>
                  </a:cubicBezTo>
                  <a:cubicBezTo>
                    <a:pt x="8627010" y="279641"/>
                    <a:pt x="8627175" y="280189"/>
                    <a:pt x="8627394" y="280793"/>
                  </a:cubicBezTo>
                  <a:cubicBezTo>
                    <a:pt x="8625365" y="282329"/>
                    <a:pt x="8623061" y="283755"/>
                    <a:pt x="8620428" y="285071"/>
                  </a:cubicBezTo>
                  <a:cubicBezTo>
                    <a:pt x="8620921" y="284194"/>
                    <a:pt x="8621251" y="283261"/>
                    <a:pt x="8621470" y="282274"/>
                  </a:cubicBezTo>
                  <a:cubicBezTo>
                    <a:pt x="8622019" y="277995"/>
                    <a:pt x="8621470" y="272565"/>
                    <a:pt x="8615984" y="268670"/>
                  </a:cubicBezTo>
                  <a:cubicBezTo>
                    <a:pt x="8613133" y="257974"/>
                    <a:pt x="8609347" y="247332"/>
                    <a:pt x="8605343" y="236691"/>
                  </a:cubicBezTo>
                  <a:cubicBezTo>
                    <a:pt x="8604192" y="233893"/>
                    <a:pt x="8603039" y="231041"/>
                    <a:pt x="8601833" y="228243"/>
                  </a:cubicBezTo>
                  <a:cubicBezTo>
                    <a:pt x="8604960" y="224788"/>
                    <a:pt x="8608141" y="221332"/>
                    <a:pt x="8611597" y="217931"/>
                  </a:cubicBezTo>
                  <a:cubicBezTo>
                    <a:pt x="8611870" y="217602"/>
                    <a:pt x="8612255" y="217328"/>
                    <a:pt x="8612584" y="217054"/>
                  </a:cubicBezTo>
                  <a:cubicBezTo>
                    <a:pt x="8620318" y="237843"/>
                    <a:pt x="8626352" y="258742"/>
                    <a:pt x="8629972" y="279696"/>
                  </a:cubicBezTo>
                  <a:close/>
                  <a:moveTo>
                    <a:pt x="8610170" y="210691"/>
                  </a:moveTo>
                  <a:cubicBezTo>
                    <a:pt x="8610719" y="212117"/>
                    <a:pt x="8611212" y="213543"/>
                    <a:pt x="8611816" y="214969"/>
                  </a:cubicBezTo>
                  <a:cubicBezTo>
                    <a:pt x="8610774" y="215792"/>
                    <a:pt x="8609786" y="216560"/>
                    <a:pt x="8608799" y="217383"/>
                  </a:cubicBezTo>
                  <a:cubicBezTo>
                    <a:pt x="8605782" y="219961"/>
                    <a:pt x="8603039" y="222594"/>
                    <a:pt x="8600516" y="225227"/>
                  </a:cubicBezTo>
                  <a:cubicBezTo>
                    <a:pt x="8599310" y="222594"/>
                    <a:pt x="8598048" y="219906"/>
                    <a:pt x="8596622" y="217273"/>
                  </a:cubicBezTo>
                  <a:cubicBezTo>
                    <a:pt x="8598212" y="215188"/>
                    <a:pt x="8599693" y="213049"/>
                    <a:pt x="8601339" y="210965"/>
                  </a:cubicBezTo>
                  <a:cubicBezTo>
                    <a:pt x="8603094" y="208551"/>
                    <a:pt x="8605233" y="206193"/>
                    <a:pt x="8607318" y="203779"/>
                  </a:cubicBezTo>
                  <a:cubicBezTo>
                    <a:pt x="8608251" y="206083"/>
                    <a:pt x="8609183" y="208387"/>
                    <a:pt x="8610225" y="210691"/>
                  </a:cubicBezTo>
                  <a:close/>
                  <a:moveTo>
                    <a:pt x="8596457" y="180302"/>
                  </a:moveTo>
                  <a:cubicBezTo>
                    <a:pt x="8597609" y="182277"/>
                    <a:pt x="8598651" y="184251"/>
                    <a:pt x="8599638" y="186281"/>
                  </a:cubicBezTo>
                  <a:cubicBezTo>
                    <a:pt x="8598651" y="187981"/>
                    <a:pt x="8597719" y="189737"/>
                    <a:pt x="8596677" y="191437"/>
                  </a:cubicBezTo>
                  <a:cubicBezTo>
                    <a:pt x="8595469" y="193522"/>
                    <a:pt x="8594208" y="195606"/>
                    <a:pt x="8593001" y="197690"/>
                  </a:cubicBezTo>
                  <a:cubicBezTo>
                    <a:pt x="8593330" y="194509"/>
                    <a:pt x="8593330" y="191327"/>
                    <a:pt x="8594153" y="188475"/>
                  </a:cubicBezTo>
                  <a:cubicBezTo>
                    <a:pt x="8593111" y="188859"/>
                    <a:pt x="8591959" y="189188"/>
                    <a:pt x="8590917" y="189572"/>
                  </a:cubicBezTo>
                  <a:cubicBezTo>
                    <a:pt x="8592782" y="186500"/>
                    <a:pt x="8594701" y="183429"/>
                    <a:pt x="8596512" y="180302"/>
                  </a:cubicBezTo>
                  <a:close/>
                  <a:moveTo>
                    <a:pt x="8584773" y="211294"/>
                  </a:moveTo>
                  <a:cubicBezTo>
                    <a:pt x="8585157" y="211074"/>
                    <a:pt x="8585596" y="210800"/>
                    <a:pt x="8585925" y="210581"/>
                  </a:cubicBezTo>
                  <a:cubicBezTo>
                    <a:pt x="8588504" y="208826"/>
                    <a:pt x="8590094" y="206851"/>
                    <a:pt x="8591082" y="204712"/>
                  </a:cubicBezTo>
                  <a:cubicBezTo>
                    <a:pt x="8591630" y="204108"/>
                    <a:pt x="8592124" y="203505"/>
                    <a:pt x="8592618" y="202846"/>
                  </a:cubicBezTo>
                  <a:cubicBezTo>
                    <a:pt x="8595524" y="199171"/>
                    <a:pt x="8597828" y="195441"/>
                    <a:pt x="8600133" y="191711"/>
                  </a:cubicBezTo>
                  <a:cubicBezTo>
                    <a:pt x="8600516" y="191053"/>
                    <a:pt x="8600900" y="190395"/>
                    <a:pt x="8601339" y="189737"/>
                  </a:cubicBezTo>
                  <a:cubicBezTo>
                    <a:pt x="8602984" y="193357"/>
                    <a:pt x="8604520" y="196922"/>
                    <a:pt x="8606001" y="200543"/>
                  </a:cubicBezTo>
                  <a:cubicBezTo>
                    <a:pt x="8603314" y="203889"/>
                    <a:pt x="8600242" y="207180"/>
                    <a:pt x="8597883" y="210581"/>
                  </a:cubicBezTo>
                  <a:lnTo>
                    <a:pt x="8595086" y="214585"/>
                  </a:lnTo>
                  <a:cubicBezTo>
                    <a:pt x="8594701" y="213927"/>
                    <a:pt x="8594318" y="213269"/>
                    <a:pt x="8593934" y="212665"/>
                  </a:cubicBezTo>
                  <a:cubicBezTo>
                    <a:pt x="8594592" y="211568"/>
                    <a:pt x="8595196" y="210416"/>
                    <a:pt x="8595909" y="209209"/>
                  </a:cubicBezTo>
                  <a:cubicBezTo>
                    <a:pt x="8594866" y="209868"/>
                    <a:pt x="8593934" y="210416"/>
                    <a:pt x="8592946" y="210965"/>
                  </a:cubicBezTo>
                  <a:cubicBezTo>
                    <a:pt x="8592946" y="210965"/>
                    <a:pt x="8592946" y="210965"/>
                    <a:pt x="8592946" y="210965"/>
                  </a:cubicBezTo>
                  <a:cubicBezTo>
                    <a:pt x="8592946" y="210965"/>
                    <a:pt x="8592946" y="211020"/>
                    <a:pt x="8592946" y="211074"/>
                  </a:cubicBezTo>
                  <a:cubicBezTo>
                    <a:pt x="8592288" y="211403"/>
                    <a:pt x="8591685" y="211733"/>
                    <a:pt x="8590972" y="212062"/>
                  </a:cubicBezTo>
                  <a:cubicBezTo>
                    <a:pt x="8587681" y="213323"/>
                    <a:pt x="8584060" y="214201"/>
                    <a:pt x="8580330" y="214914"/>
                  </a:cubicBezTo>
                  <a:cubicBezTo>
                    <a:pt x="8580934" y="214475"/>
                    <a:pt x="8581647" y="214091"/>
                    <a:pt x="8582195" y="213652"/>
                  </a:cubicBezTo>
                  <a:cubicBezTo>
                    <a:pt x="8583182" y="212885"/>
                    <a:pt x="8584060" y="212117"/>
                    <a:pt x="8584938" y="211349"/>
                  </a:cubicBezTo>
                  <a:close/>
                  <a:moveTo>
                    <a:pt x="8588394" y="243493"/>
                  </a:moveTo>
                  <a:cubicBezTo>
                    <a:pt x="8589107" y="242725"/>
                    <a:pt x="8589765" y="242012"/>
                    <a:pt x="8590423" y="241244"/>
                  </a:cubicBezTo>
                  <a:cubicBezTo>
                    <a:pt x="8590259" y="242670"/>
                    <a:pt x="8590094" y="244041"/>
                    <a:pt x="8589929" y="245467"/>
                  </a:cubicBezTo>
                  <a:cubicBezTo>
                    <a:pt x="8589436" y="244809"/>
                    <a:pt x="8588942" y="244151"/>
                    <a:pt x="8588394" y="243438"/>
                  </a:cubicBezTo>
                  <a:close/>
                  <a:moveTo>
                    <a:pt x="8589107" y="247661"/>
                  </a:moveTo>
                  <a:cubicBezTo>
                    <a:pt x="8588174" y="247003"/>
                    <a:pt x="8587242" y="246290"/>
                    <a:pt x="8586309" y="245632"/>
                  </a:cubicBezTo>
                  <a:cubicBezTo>
                    <a:pt x="8586528" y="245412"/>
                    <a:pt x="8586803" y="245193"/>
                    <a:pt x="8587023" y="244974"/>
                  </a:cubicBezTo>
                  <a:cubicBezTo>
                    <a:pt x="8587736" y="245851"/>
                    <a:pt x="8588449" y="246784"/>
                    <a:pt x="8589162" y="247661"/>
                  </a:cubicBezTo>
                  <a:close/>
                  <a:moveTo>
                    <a:pt x="8586583" y="241134"/>
                  </a:moveTo>
                  <a:cubicBezTo>
                    <a:pt x="8585706" y="240037"/>
                    <a:pt x="8584883" y="238940"/>
                    <a:pt x="8584060" y="237898"/>
                  </a:cubicBezTo>
                  <a:cubicBezTo>
                    <a:pt x="8586145" y="235265"/>
                    <a:pt x="8587351" y="232632"/>
                    <a:pt x="8586968" y="230054"/>
                  </a:cubicBezTo>
                  <a:cubicBezTo>
                    <a:pt x="8586419" y="230383"/>
                    <a:pt x="8585322" y="231096"/>
                    <a:pt x="8584390" y="231315"/>
                  </a:cubicBezTo>
                  <a:cubicBezTo>
                    <a:pt x="8583731" y="231535"/>
                    <a:pt x="8582963" y="231699"/>
                    <a:pt x="8582250" y="231919"/>
                  </a:cubicBezTo>
                  <a:cubicBezTo>
                    <a:pt x="8582634" y="231644"/>
                    <a:pt x="8583073" y="231370"/>
                    <a:pt x="8583457" y="231096"/>
                  </a:cubicBezTo>
                  <a:cubicBezTo>
                    <a:pt x="8586638" y="228627"/>
                    <a:pt x="8589162" y="226104"/>
                    <a:pt x="8591465" y="223471"/>
                  </a:cubicBezTo>
                  <a:cubicBezTo>
                    <a:pt x="8591465" y="224020"/>
                    <a:pt x="8591465" y="224568"/>
                    <a:pt x="8591465" y="225062"/>
                  </a:cubicBezTo>
                  <a:cubicBezTo>
                    <a:pt x="8591465" y="225556"/>
                    <a:pt x="8591630" y="226049"/>
                    <a:pt x="8591685" y="226543"/>
                  </a:cubicBezTo>
                  <a:cubicBezTo>
                    <a:pt x="8591685" y="228408"/>
                    <a:pt x="8591575" y="230328"/>
                    <a:pt x="8591410" y="232193"/>
                  </a:cubicBezTo>
                  <a:cubicBezTo>
                    <a:pt x="8591301" y="233400"/>
                    <a:pt x="8591137" y="234606"/>
                    <a:pt x="8591027" y="235813"/>
                  </a:cubicBezTo>
                  <a:cubicBezTo>
                    <a:pt x="8589546" y="237568"/>
                    <a:pt x="8588010" y="239379"/>
                    <a:pt x="8586583" y="241134"/>
                  </a:cubicBezTo>
                  <a:close/>
                  <a:moveTo>
                    <a:pt x="8581482" y="242012"/>
                  </a:moveTo>
                  <a:cubicBezTo>
                    <a:pt x="8581098" y="242615"/>
                    <a:pt x="8580550" y="243218"/>
                    <a:pt x="8579946" y="243767"/>
                  </a:cubicBezTo>
                  <a:cubicBezTo>
                    <a:pt x="8579727" y="243383"/>
                    <a:pt x="8579398" y="242999"/>
                    <a:pt x="8579123" y="242670"/>
                  </a:cubicBezTo>
                  <a:cubicBezTo>
                    <a:pt x="8580385" y="241628"/>
                    <a:pt x="8581482" y="240585"/>
                    <a:pt x="8582524" y="239488"/>
                  </a:cubicBezTo>
                  <a:cubicBezTo>
                    <a:pt x="8583402" y="240585"/>
                    <a:pt x="8584280" y="241628"/>
                    <a:pt x="8585157" y="242725"/>
                  </a:cubicBezTo>
                  <a:cubicBezTo>
                    <a:pt x="8584773" y="243163"/>
                    <a:pt x="8584390" y="243602"/>
                    <a:pt x="8584005" y="244041"/>
                  </a:cubicBezTo>
                  <a:cubicBezTo>
                    <a:pt x="8583073" y="243383"/>
                    <a:pt x="8582195" y="242670"/>
                    <a:pt x="8581427" y="242012"/>
                  </a:cubicBezTo>
                  <a:close/>
                  <a:moveTo>
                    <a:pt x="8584225" y="268560"/>
                  </a:moveTo>
                  <a:cubicBezTo>
                    <a:pt x="8584225" y="268560"/>
                    <a:pt x="8584225" y="268670"/>
                    <a:pt x="8584170" y="268725"/>
                  </a:cubicBezTo>
                  <a:cubicBezTo>
                    <a:pt x="8584170" y="268725"/>
                    <a:pt x="8584115" y="268670"/>
                    <a:pt x="8584060" y="268615"/>
                  </a:cubicBezTo>
                  <a:cubicBezTo>
                    <a:pt x="8584115" y="268615"/>
                    <a:pt x="8584170" y="268615"/>
                    <a:pt x="8584225" y="268560"/>
                  </a:cubicBezTo>
                  <a:close/>
                  <a:moveTo>
                    <a:pt x="8591630" y="219467"/>
                  </a:moveTo>
                  <a:lnTo>
                    <a:pt x="8590697" y="220838"/>
                  </a:lnTo>
                  <a:cubicBezTo>
                    <a:pt x="8588229" y="224239"/>
                    <a:pt x="8585432" y="227585"/>
                    <a:pt x="8581756" y="230767"/>
                  </a:cubicBezTo>
                  <a:cubicBezTo>
                    <a:pt x="8581098" y="231315"/>
                    <a:pt x="8580440" y="231864"/>
                    <a:pt x="8579727" y="232412"/>
                  </a:cubicBezTo>
                  <a:cubicBezTo>
                    <a:pt x="8579123" y="231699"/>
                    <a:pt x="8578520" y="230931"/>
                    <a:pt x="8577917" y="230163"/>
                  </a:cubicBezTo>
                  <a:cubicBezTo>
                    <a:pt x="8585980" y="224952"/>
                    <a:pt x="8589600" y="219961"/>
                    <a:pt x="8592892" y="214421"/>
                  </a:cubicBezTo>
                  <a:cubicBezTo>
                    <a:pt x="8592892" y="214750"/>
                    <a:pt x="8592946" y="215024"/>
                    <a:pt x="8592892" y="215353"/>
                  </a:cubicBezTo>
                  <a:cubicBezTo>
                    <a:pt x="8592618" y="216395"/>
                    <a:pt x="8592508" y="217492"/>
                    <a:pt x="8592343" y="218534"/>
                  </a:cubicBezTo>
                  <a:lnTo>
                    <a:pt x="8592014" y="218973"/>
                  </a:lnTo>
                  <a:cubicBezTo>
                    <a:pt x="8592014" y="218534"/>
                    <a:pt x="8591905" y="218041"/>
                    <a:pt x="8591905" y="217602"/>
                  </a:cubicBezTo>
                  <a:cubicBezTo>
                    <a:pt x="8591795" y="218205"/>
                    <a:pt x="8591795" y="218809"/>
                    <a:pt x="8591685" y="219467"/>
                  </a:cubicBezTo>
                  <a:close/>
                  <a:moveTo>
                    <a:pt x="8576381" y="244809"/>
                  </a:moveTo>
                  <a:cubicBezTo>
                    <a:pt x="8576984" y="244370"/>
                    <a:pt x="8577587" y="243931"/>
                    <a:pt x="8578136" y="243493"/>
                  </a:cubicBezTo>
                  <a:cubicBezTo>
                    <a:pt x="8578465" y="243877"/>
                    <a:pt x="8578850" y="244261"/>
                    <a:pt x="8579123" y="244645"/>
                  </a:cubicBezTo>
                  <a:cubicBezTo>
                    <a:pt x="8578520" y="245193"/>
                    <a:pt x="8577917" y="245796"/>
                    <a:pt x="8577259" y="246345"/>
                  </a:cubicBezTo>
                  <a:cubicBezTo>
                    <a:pt x="8577259" y="246345"/>
                    <a:pt x="8577259" y="246345"/>
                    <a:pt x="8577259" y="246345"/>
                  </a:cubicBezTo>
                  <a:cubicBezTo>
                    <a:pt x="8577094" y="245851"/>
                    <a:pt x="8576765" y="245358"/>
                    <a:pt x="8576381" y="244864"/>
                  </a:cubicBezTo>
                  <a:close/>
                  <a:moveTo>
                    <a:pt x="8576984" y="215408"/>
                  </a:moveTo>
                  <a:cubicBezTo>
                    <a:pt x="8577478" y="215188"/>
                    <a:pt x="8577972" y="214969"/>
                    <a:pt x="8578465" y="214750"/>
                  </a:cubicBezTo>
                  <a:cubicBezTo>
                    <a:pt x="8578246" y="214914"/>
                    <a:pt x="8578027" y="215079"/>
                    <a:pt x="8577807" y="215243"/>
                  </a:cubicBezTo>
                  <a:cubicBezTo>
                    <a:pt x="8577533" y="215298"/>
                    <a:pt x="8577259" y="215353"/>
                    <a:pt x="8576984" y="215408"/>
                  </a:cubicBezTo>
                  <a:close/>
                  <a:moveTo>
                    <a:pt x="8580276" y="149968"/>
                  </a:moveTo>
                  <a:cubicBezTo>
                    <a:pt x="8580824" y="150955"/>
                    <a:pt x="8581427" y="151943"/>
                    <a:pt x="8581921" y="152930"/>
                  </a:cubicBezTo>
                  <a:cubicBezTo>
                    <a:pt x="8579836" y="156167"/>
                    <a:pt x="8577149" y="159348"/>
                    <a:pt x="8574351" y="162530"/>
                  </a:cubicBezTo>
                  <a:cubicBezTo>
                    <a:pt x="8576491" y="158361"/>
                    <a:pt x="8578520" y="154192"/>
                    <a:pt x="8580221" y="149968"/>
                  </a:cubicBezTo>
                  <a:close/>
                  <a:moveTo>
                    <a:pt x="8567604" y="235758"/>
                  </a:moveTo>
                  <a:cubicBezTo>
                    <a:pt x="8568208" y="235484"/>
                    <a:pt x="8568811" y="235210"/>
                    <a:pt x="8569414" y="234935"/>
                  </a:cubicBezTo>
                  <a:cubicBezTo>
                    <a:pt x="8569524" y="235045"/>
                    <a:pt x="8569689" y="235155"/>
                    <a:pt x="8569799" y="235265"/>
                  </a:cubicBezTo>
                  <a:cubicBezTo>
                    <a:pt x="8569086" y="235429"/>
                    <a:pt x="8568317" y="235594"/>
                    <a:pt x="8567604" y="235758"/>
                  </a:cubicBezTo>
                  <a:close/>
                  <a:moveTo>
                    <a:pt x="8571005" y="234058"/>
                  </a:moveTo>
                  <a:cubicBezTo>
                    <a:pt x="8572815" y="233125"/>
                    <a:pt x="8574516" y="232248"/>
                    <a:pt x="8576052" y="231315"/>
                  </a:cubicBezTo>
                  <a:cubicBezTo>
                    <a:pt x="8576545" y="231973"/>
                    <a:pt x="8577039" y="232577"/>
                    <a:pt x="8577533" y="233235"/>
                  </a:cubicBezTo>
                  <a:cubicBezTo>
                    <a:pt x="8575613" y="233729"/>
                    <a:pt x="8573693" y="234222"/>
                    <a:pt x="8571718" y="234716"/>
                  </a:cubicBezTo>
                  <a:cubicBezTo>
                    <a:pt x="8571499" y="234497"/>
                    <a:pt x="8571225" y="234277"/>
                    <a:pt x="8571005" y="234058"/>
                  </a:cubicBezTo>
                  <a:close/>
                  <a:moveTo>
                    <a:pt x="8623390" y="722195"/>
                  </a:moveTo>
                  <a:cubicBezTo>
                    <a:pt x="8611048" y="708646"/>
                    <a:pt x="8596677" y="696085"/>
                    <a:pt x="8575942" y="684730"/>
                  </a:cubicBezTo>
                  <a:lnTo>
                    <a:pt x="8595031" y="684566"/>
                  </a:lnTo>
                  <a:cubicBezTo>
                    <a:pt x="8597335" y="685279"/>
                    <a:pt x="8599529" y="686047"/>
                    <a:pt x="8601504" y="687144"/>
                  </a:cubicBezTo>
                  <a:cubicBezTo>
                    <a:pt x="8610609" y="692355"/>
                    <a:pt x="8614449" y="699870"/>
                    <a:pt x="8617356" y="705958"/>
                  </a:cubicBezTo>
                  <a:cubicBezTo>
                    <a:pt x="8619221" y="709798"/>
                    <a:pt x="8624212" y="719452"/>
                    <a:pt x="8629369" y="729381"/>
                  </a:cubicBezTo>
                  <a:cubicBezTo>
                    <a:pt x="8627559" y="726967"/>
                    <a:pt x="8625639" y="724554"/>
                    <a:pt x="8623390" y="722195"/>
                  </a:cubicBezTo>
                  <a:close/>
                  <a:moveTo>
                    <a:pt x="8628711" y="695317"/>
                  </a:moveTo>
                  <a:cubicBezTo>
                    <a:pt x="8628656" y="696250"/>
                    <a:pt x="8627943" y="697566"/>
                    <a:pt x="8627120" y="698937"/>
                  </a:cubicBezTo>
                  <a:cubicBezTo>
                    <a:pt x="8626846" y="698169"/>
                    <a:pt x="8626571" y="697511"/>
                    <a:pt x="8626352" y="696963"/>
                  </a:cubicBezTo>
                  <a:cubicBezTo>
                    <a:pt x="8624871" y="693562"/>
                    <a:pt x="8622951" y="690161"/>
                    <a:pt x="8623939" y="686815"/>
                  </a:cubicBezTo>
                  <a:cubicBezTo>
                    <a:pt x="8624103" y="685992"/>
                    <a:pt x="8624322" y="685169"/>
                    <a:pt x="8624597" y="684401"/>
                  </a:cubicBezTo>
                  <a:lnTo>
                    <a:pt x="8629314" y="684401"/>
                  </a:lnTo>
                  <a:cubicBezTo>
                    <a:pt x="8629589" y="687967"/>
                    <a:pt x="8628930" y="691642"/>
                    <a:pt x="8628711" y="695372"/>
                  </a:cubicBezTo>
                  <a:close/>
                  <a:moveTo>
                    <a:pt x="8637048" y="729326"/>
                  </a:moveTo>
                  <a:cubicBezTo>
                    <a:pt x="8635019" y="722579"/>
                    <a:pt x="8632825" y="715613"/>
                    <a:pt x="8630905" y="709798"/>
                  </a:cubicBezTo>
                  <a:lnTo>
                    <a:pt x="8634964" y="711554"/>
                  </a:lnTo>
                  <a:cubicBezTo>
                    <a:pt x="8635238" y="707440"/>
                    <a:pt x="8635622" y="703380"/>
                    <a:pt x="8636006" y="699321"/>
                  </a:cubicBezTo>
                  <a:lnTo>
                    <a:pt x="8638639" y="698334"/>
                  </a:lnTo>
                  <a:cubicBezTo>
                    <a:pt x="8637871" y="708701"/>
                    <a:pt x="8636994" y="719014"/>
                    <a:pt x="8636994" y="729381"/>
                  </a:cubicBezTo>
                  <a:close/>
                  <a:moveTo>
                    <a:pt x="8637432" y="686266"/>
                  </a:moveTo>
                  <a:cubicBezTo>
                    <a:pt x="8637487" y="685608"/>
                    <a:pt x="8637542" y="684950"/>
                    <a:pt x="8637597" y="684237"/>
                  </a:cubicBezTo>
                  <a:lnTo>
                    <a:pt x="8638913" y="684237"/>
                  </a:lnTo>
                  <a:cubicBezTo>
                    <a:pt x="8638420" y="684895"/>
                    <a:pt x="8637871" y="685553"/>
                    <a:pt x="8637432" y="686266"/>
                  </a:cubicBezTo>
                  <a:close/>
                  <a:moveTo>
                    <a:pt x="8632221" y="176846"/>
                  </a:moveTo>
                  <a:cubicBezTo>
                    <a:pt x="8634251" y="174981"/>
                    <a:pt x="8636390" y="173061"/>
                    <a:pt x="8638639" y="171251"/>
                  </a:cubicBezTo>
                  <a:cubicBezTo>
                    <a:pt x="8639901" y="170154"/>
                    <a:pt x="8641217" y="169167"/>
                    <a:pt x="8642589" y="168070"/>
                  </a:cubicBezTo>
                  <a:cubicBezTo>
                    <a:pt x="8643631" y="169276"/>
                    <a:pt x="8644618" y="170428"/>
                    <a:pt x="8645495" y="171635"/>
                  </a:cubicBezTo>
                  <a:cubicBezTo>
                    <a:pt x="8647525" y="174158"/>
                    <a:pt x="8649336" y="176736"/>
                    <a:pt x="8650872" y="179315"/>
                  </a:cubicBezTo>
                  <a:cubicBezTo>
                    <a:pt x="8654053" y="184471"/>
                    <a:pt x="8656741" y="189682"/>
                    <a:pt x="8659154" y="194893"/>
                  </a:cubicBezTo>
                  <a:cubicBezTo>
                    <a:pt x="8661787" y="200104"/>
                    <a:pt x="8663707" y="205425"/>
                    <a:pt x="8667327" y="210636"/>
                  </a:cubicBezTo>
                  <a:cubicBezTo>
                    <a:pt x="8667492" y="210910"/>
                    <a:pt x="8667766" y="211129"/>
                    <a:pt x="8667931" y="211403"/>
                  </a:cubicBezTo>
                  <a:cubicBezTo>
                    <a:pt x="8667711" y="211349"/>
                    <a:pt x="8667492" y="211239"/>
                    <a:pt x="8667273" y="211184"/>
                  </a:cubicBezTo>
                  <a:cubicBezTo>
                    <a:pt x="8661568" y="218315"/>
                    <a:pt x="8673910" y="226598"/>
                    <a:pt x="8684770" y="231480"/>
                  </a:cubicBezTo>
                  <a:cubicBezTo>
                    <a:pt x="8684002" y="232522"/>
                    <a:pt x="8683234" y="233509"/>
                    <a:pt x="8682466" y="234497"/>
                  </a:cubicBezTo>
                  <a:cubicBezTo>
                    <a:pt x="8682247" y="234497"/>
                    <a:pt x="8681973" y="234387"/>
                    <a:pt x="8681754" y="234332"/>
                  </a:cubicBezTo>
                  <a:cubicBezTo>
                    <a:pt x="8680766" y="233455"/>
                    <a:pt x="8679779" y="232522"/>
                    <a:pt x="8678627" y="231644"/>
                  </a:cubicBezTo>
                  <a:lnTo>
                    <a:pt x="8678627" y="231644"/>
                  </a:lnTo>
                  <a:cubicBezTo>
                    <a:pt x="8678627" y="231644"/>
                    <a:pt x="8678627" y="231644"/>
                    <a:pt x="8678627" y="231644"/>
                  </a:cubicBezTo>
                  <a:cubicBezTo>
                    <a:pt x="8676707" y="230767"/>
                    <a:pt x="8675446" y="229615"/>
                    <a:pt x="8674293" y="228463"/>
                  </a:cubicBezTo>
                  <a:cubicBezTo>
                    <a:pt x="8675226" y="229615"/>
                    <a:pt x="8676269" y="230822"/>
                    <a:pt x="8678133" y="231809"/>
                  </a:cubicBezTo>
                  <a:lnTo>
                    <a:pt x="8678133" y="231809"/>
                  </a:lnTo>
                  <a:cubicBezTo>
                    <a:pt x="8678956" y="232522"/>
                    <a:pt x="8679614" y="233235"/>
                    <a:pt x="8680273" y="234003"/>
                  </a:cubicBezTo>
                  <a:cubicBezTo>
                    <a:pt x="8678352" y="233509"/>
                    <a:pt x="8676487" y="232961"/>
                    <a:pt x="8674787" y="232303"/>
                  </a:cubicBezTo>
                  <a:cubicBezTo>
                    <a:pt x="8675116" y="234716"/>
                    <a:pt x="8676542" y="237294"/>
                    <a:pt x="8678627" y="239817"/>
                  </a:cubicBezTo>
                  <a:cubicBezTo>
                    <a:pt x="8677749" y="241024"/>
                    <a:pt x="8676817" y="242231"/>
                    <a:pt x="8675939" y="243383"/>
                  </a:cubicBezTo>
                  <a:cubicBezTo>
                    <a:pt x="8664091" y="220893"/>
                    <a:pt x="8649719" y="198678"/>
                    <a:pt x="8632386" y="176846"/>
                  </a:cubicBezTo>
                  <a:close/>
                  <a:moveTo>
                    <a:pt x="8666450" y="699321"/>
                  </a:moveTo>
                  <a:cubicBezTo>
                    <a:pt x="8666285" y="697401"/>
                    <a:pt x="8666120" y="695536"/>
                    <a:pt x="8665901" y="693617"/>
                  </a:cubicBezTo>
                  <a:cubicBezTo>
                    <a:pt x="8665682" y="692081"/>
                    <a:pt x="8665243" y="689887"/>
                    <a:pt x="8664530" y="687254"/>
                  </a:cubicBezTo>
                  <a:cubicBezTo>
                    <a:pt x="8664859" y="687089"/>
                    <a:pt x="8665188" y="686924"/>
                    <a:pt x="8665517" y="686760"/>
                  </a:cubicBezTo>
                  <a:cubicBezTo>
                    <a:pt x="8665627" y="687418"/>
                    <a:pt x="8665791" y="688077"/>
                    <a:pt x="8665791" y="688570"/>
                  </a:cubicBezTo>
                  <a:cubicBezTo>
                    <a:pt x="8665791" y="691587"/>
                    <a:pt x="8666395" y="694769"/>
                    <a:pt x="8668808" y="697511"/>
                  </a:cubicBezTo>
                  <a:cubicBezTo>
                    <a:pt x="8670344" y="699266"/>
                    <a:pt x="8672703" y="700802"/>
                    <a:pt x="8675446" y="702174"/>
                  </a:cubicBezTo>
                  <a:cubicBezTo>
                    <a:pt x="8671990" y="701186"/>
                    <a:pt x="8668863" y="700254"/>
                    <a:pt x="8666450" y="699266"/>
                  </a:cubicBezTo>
                  <a:close/>
                  <a:moveTo>
                    <a:pt x="8668260" y="706617"/>
                  </a:moveTo>
                  <a:cubicBezTo>
                    <a:pt x="8667711" y="706452"/>
                    <a:pt x="8667273" y="706288"/>
                    <a:pt x="8666778" y="706068"/>
                  </a:cubicBezTo>
                  <a:cubicBezTo>
                    <a:pt x="8666778" y="704916"/>
                    <a:pt x="8666778" y="703709"/>
                    <a:pt x="8666723" y="702558"/>
                  </a:cubicBezTo>
                  <a:cubicBezTo>
                    <a:pt x="8667108" y="703929"/>
                    <a:pt x="8667546" y="705300"/>
                    <a:pt x="8668260" y="706617"/>
                  </a:cubicBezTo>
                  <a:close/>
                  <a:moveTo>
                    <a:pt x="8664968" y="765803"/>
                  </a:moveTo>
                  <a:cubicBezTo>
                    <a:pt x="8657344" y="772056"/>
                    <a:pt x="8651475" y="778749"/>
                    <a:pt x="8648183" y="785989"/>
                  </a:cubicBezTo>
                  <a:cubicBezTo>
                    <a:pt x="8647909" y="783301"/>
                    <a:pt x="8647635" y="780614"/>
                    <a:pt x="8647306" y="777871"/>
                  </a:cubicBezTo>
                  <a:cubicBezTo>
                    <a:pt x="8647306" y="777871"/>
                    <a:pt x="8647306" y="777871"/>
                    <a:pt x="8647306" y="777871"/>
                  </a:cubicBezTo>
                  <a:cubicBezTo>
                    <a:pt x="8647306" y="777871"/>
                    <a:pt x="8647306" y="777816"/>
                    <a:pt x="8647306" y="777816"/>
                  </a:cubicBezTo>
                  <a:cubicBezTo>
                    <a:pt x="8646812" y="773921"/>
                    <a:pt x="8646263" y="770082"/>
                    <a:pt x="8645495" y="766242"/>
                  </a:cubicBezTo>
                  <a:cubicBezTo>
                    <a:pt x="8647580" y="762951"/>
                    <a:pt x="8650213" y="757466"/>
                    <a:pt x="8650872" y="756039"/>
                  </a:cubicBezTo>
                  <a:cubicBezTo>
                    <a:pt x="8661513" y="741887"/>
                    <a:pt x="8665956" y="727022"/>
                    <a:pt x="8666723" y="712212"/>
                  </a:cubicBezTo>
                  <a:cubicBezTo>
                    <a:pt x="8666723" y="712212"/>
                    <a:pt x="8666833" y="712267"/>
                    <a:pt x="8666888" y="712321"/>
                  </a:cubicBezTo>
                  <a:cubicBezTo>
                    <a:pt x="8670947" y="715777"/>
                    <a:pt x="8677091" y="717697"/>
                    <a:pt x="8679340" y="721537"/>
                  </a:cubicBezTo>
                  <a:cubicBezTo>
                    <a:pt x="8682851" y="727845"/>
                    <a:pt x="8679285" y="735415"/>
                    <a:pt x="8676214" y="741558"/>
                  </a:cubicBezTo>
                  <a:cubicBezTo>
                    <a:pt x="8674293" y="745508"/>
                    <a:pt x="8669686" y="755601"/>
                    <a:pt x="8665023" y="765803"/>
                  </a:cubicBezTo>
                  <a:close/>
                  <a:moveTo>
                    <a:pt x="8688501" y="750389"/>
                  </a:moveTo>
                  <a:cubicBezTo>
                    <a:pt x="8685429" y="752035"/>
                    <a:pt x="8682466" y="753790"/>
                    <a:pt x="8679614" y="755546"/>
                  </a:cubicBezTo>
                  <a:cubicBezTo>
                    <a:pt x="8685703" y="746330"/>
                    <a:pt x="8690914" y="738157"/>
                    <a:pt x="8692834" y="734647"/>
                  </a:cubicBezTo>
                  <a:cubicBezTo>
                    <a:pt x="8694644" y="731246"/>
                    <a:pt x="8696125" y="727790"/>
                    <a:pt x="8700129" y="724828"/>
                  </a:cubicBezTo>
                  <a:cubicBezTo>
                    <a:pt x="8703530" y="722085"/>
                    <a:pt x="8706986" y="719836"/>
                    <a:pt x="8712197" y="717697"/>
                  </a:cubicBezTo>
                  <a:cubicBezTo>
                    <a:pt x="8712855" y="717423"/>
                    <a:pt x="8713458" y="717149"/>
                    <a:pt x="8714062" y="716874"/>
                  </a:cubicBezTo>
                  <a:cubicBezTo>
                    <a:pt x="8720973" y="721756"/>
                    <a:pt x="8727775" y="726693"/>
                    <a:pt x="8734577" y="731630"/>
                  </a:cubicBezTo>
                  <a:cubicBezTo>
                    <a:pt x="8714830" y="738486"/>
                    <a:pt x="8694808" y="747044"/>
                    <a:pt x="8688501" y="750444"/>
                  </a:cubicBezTo>
                  <a:close/>
                  <a:moveTo>
                    <a:pt x="8757780" y="709579"/>
                  </a:moveTo>
                  <a:cubicBezTo>
                    <a:pt x="8753227" y="707220"/>
                    <a:pt x="8743847" y="703106"/>
                    <a:pt x="8732054" y="698444"/>
                  </a:cubicBezTo>
                  <a:cubicBezTo>
                    <a:pt x="8734522" y="695701"/>
                    <a:pt x="8735894" y="692794"/>
                    <a:pt x="8735729" y="690216"/>
                  </a:cubicBezTo>
                  <a:cubicBezTo>
                    <a:pt x="8731615" y="692136"/>
                    <a:pt x="8726294" y="693178"/>
                    <a:pt x="8720699" y="694055"/>
                  </a:cubicBezTo>
                  <a:cubicBezTo>
                    <a:pt x="8720535" y="694001"/>
                    <a:pt x="8720370" y="693946"/>
                    <a:pt x="8720260" y="693891"/>
                  </a:cubicBezTo>
                  <a:cubicBezTo>
                    <a:pt x="8723387" y="692574"/>
                    <a:pt x="8726185" y="691203"/>
                    <a:pt x="8728379" y="690106"/>
                  </a:cubicBezTo>
                  <a:cubicBezTo>
                    <a:pt x="8731615" y="688351"/>
                    <a:pt x="8734961" y="685992"/>
                    <a:pt x="8737155" y="683524"/>
                  </a:cubicBezTo>
                  <a:lnTo>
                    <a:pt x="8749168" y="683414"/>
                  </a:lnTo>
                  <a:cubicBezTo>
                    <a:pt x="8749881" y="684676"/>
                    <a:pt x="8750539" y="685937"/>
                    <a:pt x="8751252" y="687199"/>
                  </a:cubicBezTo>
                  <a:cubicBezTo>
                    <a:pt x="8754050" y="692136"/>
                    <a:pt x="8761620" y="703709"/>
                    <a:pt x="8770506" y="716655"/>
                  </a:cubicBezTo>
                  <a:cubicBezTo>
                    <a:pt x="8766392" y="714241"/>
                    <a:pt x="8762168" y="711883"/>
                    <a:pt x="8757780" y="709579"/>
                  </a:cubicBezTo>
                  <a:close/>
                  <a:moveTo>
                    <a:pt x="8816911" y="747811"/>
                  </a:moveTo>
                  <a:cubicBezTo>
                    <a:pt x="8816911" y="747811"/>
                    <a:pt x="8816911" y="747811"/>
                    <a:pt x="8816911" y="747811"/>
                  </a:cubicBezTo>
                  <a:cubicBezTo>
                    <a:pt x="8816527" y="751596"/>
                    <a:pt x="8816198" y="755381"/>
                    <a:pt x="8815869" y="759221"/>
                  </a:cubicBezTo>
                  <a:cubicBezTo>
                    <a:pt x="8811042" y="749018"/>
                    <a:pt x="8802485" y="739638"/>
                    <a:pt x="8791514" y="730917"/>
                  </a:cubicBezTo>
                  <a:cubicBezTo>
                    <a:pt x="8784712" y="716490"/>
                    <a:pt x="8777966" y="702338"/>
                    <a:pt x="8775168" y="696798"/>
                  </a:cubicBezTo>
                  <a:cubicBezTo>
                    <a:pt x="8773029" y="692629"/>
                    <a:pt x="8770725" y="687967"/>
                    <a:pt x="8769464" y="683304"/>
                  </a:cubicBezTo>
                  <a:lnTo>
                    <a:pt x="8793380" y="683140"/>
                  </a:lnTo>
                  <a:cubicBezTo>
                    <a:pt x="8797164" y="694604"/>
                    <a:pt x="8802979" y="705904"/>
                    <a:pt x="8811481" y="716874"/>
                  </a:cubicBezTo>
                  <a:cubicBezTo>
                    <a:pt x="8812468" y="718849"/>
                    <a:pt x="8816253" y="726583"/>
                    <a:pt x="8819325" y="731191"/>
                  </a:cubicBezTo>
                  <a:cubicBezTo>
                    <a:pt x="8818282" y="736731"/>
                    <a:pt x="8817569" y="742271"/>
                    <a:pt x="8816966" y="747811"/>
                  </a:cubicBezTo>
                  <a:close/>
                  <a:moveTo>
                    <a:pt x="8833642" y="171745"/>
                  </a:moveTo>
                  <a:cubicBezTo>
                    <a:pt x="8834903" y="172897"/>
                    <a:pt x="8836274" y="174049"/>
                    <a:pt x="8837756" y="175255"/>
                  </a:cubicBezTo>
                  <a:cubicBezTo>
                    <a:pt x="8836823" y="174981"/>
                    <a:pt x="8835836" y="174652"/>
                    <a:pt x="8834958" y="174378"/>
                  </a:cubicBezTo>
                  <a:cubicBezTo>
                    <a:pt x="8834519" y="173500"/>
                    <a:pt x="8834080" y="172623"/>
                    <a:pt x="8833642" y="171745"/>
                  </a:cubicBezTo>
                  <a:close/>
                  <a:moveTo>
                    <a:pt x="8836933" y="280464"/>
                  </a:moveTo>
                  <a:cubicBezTo>
                    <a:pt x="8838633" y="274814"/>
                    <a:pt x="8840333" y="269219"/>
                    <a:pt x="8841870" y="264172"/>
                  </a:cubicBezTo>
                  <a:cubicBezTo>
                    <a:pt x="8841979" y="266641"/>
                    <a:pt x="8842089" y="269109"/>
                    <a:pt x="8842199" y="271577"/>
                  </a:cubicBezTo>
                  <a:cubicBezTo>
                    <a:pt x="8840279" y="274539"/>
                    <a:pt x="8838524" y="277501"/>
                    <a:pt x="8836988" y="280409"/>
                  </a:cubicBezTo>
                  <a:close/>
                  <a:moveTo>
                    <a:pt x="8848123" y="202792"/>
                  </a:moveTo>
                  <a:lnTo>
                    <a:pt x="8848123" y="202792"/>
                  </a:lnTo>
                  <a:cubicBezTo>
                    <a:pt x="8848123" y="202792"/>
                    <a:pt x="8848013" y="202517"/>
                    <a:pt x="8847958" y="202408"/>
                  </a:cubicBezTo>
                  <a:cubicBezTo>
                    <a:pt x="8848123" y="202408"/>
                    <a:pt x="8848233" y="202517"/>
                    <a:pt x="8848397" y="202517"/>
                  </a:cubicBezTo>
                  <a:cubicBezTo>
                    <a:pt x="8848288" y="202627"/>
                    <a:pt x="8848233" y="202682"/>
                    <a:pt x="8848123" y="202792"/>
                  </a:cubicBezTo>
                  <a:close/>
                  <a:moveTo>
                    <a:pt x="8983226" y="243493"/>
                  </a:moveTo>
                  <a:cubicBezTo>
                    <a:pt x="8987724" y="238336"/>
                    <a:pt x="8988108" y="232632"/>
                    <a:pt x="8988218" y="226982"/>
                  </a:cubicBezTo>
                  <a:cubicBezTo>
                    <a:pt x="8990466" y="225062"/>
                    <a:pt x="8992660" y="223142"/>
                    <a:pt x="8994855" y="221277"/>
                  </a:cubicBezTo>
                  <a:cubicBezTo>
                    <a:pt x="9004619" y="212830"/>
                    <a:pt x="9014327" y="204382"/>
                    <a:pt x="9026395" y="196484"/>
                  </a:cubicBezTo>
                  <a:cubicBezTo>
                    <a:pt x="9031442" y="193028"/>
                    <a:pt x="9036653" y="189572"/>
                    <a:pt x="9042083" y="186226"/>
                  </a:cubicBezTo>
                  <a:cubicBezTo>
                    <a:pt x="9029193" y="202901"/>
                    <a:pt x="9016851" y="219631"/>
                    <a:pt x="9005222" y="236417"/>
                  </a:cubicBezTo>
                  <a:cubicBezTo>
                    <a:pt x="9001053" y="239104"/>
                    <a:pt x="8996774" y="241792"/>
                    <a:pt x="8992222" y="244370"/>
                  </a:cubicBezTo>
                  <a:cubicBezTo>
                    <a:pt x="8989753" y="245796"/>
                    <a:pt x="8987120" y="247168"/>
                    <a:pt x="8984487" y="248484"/>
                  </a:cubicBezTo>
                  <a:cubicBezTo>
                    <a:pt x="8980977" y="248923"/>
                    <a:pt x="8977356" y="249362"/>
                    <a:pt x="8973682" y="249746"/>
                  </a:cubicBezTo>
                  <a:cubicBezTo>
                    <a:pt x="8977521" y="248100"/>
                    <a:pt x="8980703" y="246126"/>
                    <a:pt x="8983171" y="243547"/>
                  </a:cubicBezTo>
                  <a:close/>
                  <a:moveTo>
                    <a:pt x="8973736" y="263953"/>
                  </a:moveTo>
                  <a:cubicBezTo>
                    <a:pt x="8981032" y="260058"/>
                    <a:pt x="8986682" y="253421"/>
                    <a:pt x="8987998" y="248375"/>
                  </a:cubicBezTo>
                  <a:cubicBezTo>
                    <a:pt x="8990247" y="247277"/>
                    <a:pt x="8992496" y="246180"/>
                    <a:pt x="8994635" y="245083"/>
                  </a:cubicBezTo>
                  <a:cubicBezTo>
                    <a:pt x="8997268" y="243712"/>
                    <a:pt x="8999737" y="242286"/>
                    <a:pt x="9002150" y="240860"/>
                  </a:cubicBezTo>
                  <a:cubicBezTo>
                    <a:pt x="8999792" y="244315"/>
                    <a:pt x="8997488" y="247771"/>
                    <a:pt x="8995183" y="251172"/>
                  </a:cubicBezTo>
                  <a:lnTo>
                    <a:pt x="8990905" y="254354"/>
                  </a:lnTo>
                  <a:cubicBezTo>
                    <a:pt x="8984817" y="258906"/>
                    <a:pt x="8977521" y="263240"/>
                    <a:pt x="8967867" y="266586"/>
                  </a:cubicBezTo>
                  <a:cubicBezTo>
                    <a:pt x="8967648" y="266586"/>
                    <a:pt x="8967428" y="266586"/>
                    <a:pt x="8967209" y="266641"/>
                  </a:cubicBezTo>
                  <a:cubicBezTo>
                    <a:pt x="8969513" y="265873"/>
                    <a:pt x="8971707" y="264995"/>
                    <a:pt x="8973736" y="263953"/>
                  </a:cubicBezTo>
                  <a:close/>
                  <a:moveTo>
                    <a:pt x="8928483" y="274868"/>
                  </a:moveTo>
                  <a:cubicBezTo>
                    <a:pt x="8928483" y="274868"/>
                    <a:pt x="8928483" y="274868"/>
                    <a:pt x="8928483" y="274868"/>
                  </a:cubicBezTo>
                  <a:cubicBezTo>
                    <a:pt x="8928483" y="274868"/>
                    <a:pt x="8928483" y="274814"/>
                    <a:pt x="8928483" y="274814"/>
                  </a:cubicBezTo>
                  <a:cubicBezTo>
                    <a:pt x="8928483" y="274814"/>
                    <a:pt x="8928538" y="274814"/>
                    <a:pt x="8928538" y="274814"/>
                  </a:cubicBezTo>
                  <a:close/>
                  <a:moveTo>
                    <a:pt x="8942415" y="342941"/>
                  </a:moveTo>
                  <a:cubicBezTo>
                    <a:pt x="8937369" y="345629"/>
                    <a:pt x="8932487" y="348317"/>
                    <a:pt x="8927605" y="351005"/>
                  </a:cubicBezTo>
                  <a:cubicBezTo>
                    <a:pt x="8928428" y="343545"/>
                    <a:pt x="8929470" y="336085"/>
                    <a:pt x="8930731" y="328679"/>
                  </a:cubicBezTo>
                  <a:cubicBezTo>
                    <a:pt x="8934132" y="326376"/>
                    <a:pt x="8937039" y="323962"/>
                    <a:pt x="8939453" y="321439"/>
                  </a:cubicBezTo>
                  <a:cubicBezTo>
                    <a:pt x="8942799" y="318422"/>
                    <a:pt x="8949875" y="313595"/>
                    <a:pt x="8949217" y="310523"/>
                  </a:cubicBezTo>
                  <a:cubicBezTo>
                    <a:pt x="8945871" y="312169"/>
                    <a:pt x="8941866" y="313375"/>
                    <a:pt x="8937369" y="314363"/>
                  </a:cubicBezTo>
                  <a:cubicBezTo>
                    <a:pt x="8940934" y="312388"/>
                    <a:pt x="8944225" y="310304"/>
                    <a:pt x="8947517" y="308274"/>
                  </a:cubicBezTo>
                  <a:cubicBezTo>
                    <a:pt x="8950369" y="306464"/>
                    <a:pt x="8954648" y="304215"/>
                    <a:pt x="8956951" y="302021"/>
                  </a:cubicBezTo>
                  <a:cubicBezTo>
                    <a:pt x="8958707" y="301143"/>
                    <a:pt x="8960407" y="300211"/>
                    <a:pt x="8961943" y="299278"/>
                  </a:cubicBezTo>
                  <a:cubicBezTo>
                    <a:pt x="8963972" y="298071"/>
                    <a:pt x="8965727" y="296810"/>
                    <a:pt x="8967483" y="295548"/>
                  </a:cubicBezTo>
                  <a:cubicBezTo>
                    <a:pt x="8958322" y="311291"/>
                    <a:pt x="8949930" y="327143"/>
                    <a:pt x="8942415" y="343051"/>
                  </a:cubicBezTo>
                  <a:close/>
                  <a:moveTo>
                    <a:pt x="8970994" y="289405"/>
                  </a:moveTo>
                  <a:cubicBezTo>
                    <a:pt x="8969896" y="290337"/>
                    <a:pt x="8968909" y="291270"/>
                    <a:pt x="8967702" y="292147"/>
                  </a:cubicBezTo>
                  <a:cubicBezTo>
                    <a:pt x="8964740" y="294341"/>
                    <a:pt x="8962381" y="296426"/>
                    <a:pt x="8959365" y="298510"/>
                  </a:cubicBezTo>
                  <a:cubicBezTo>
                    <a:pt x="8958377" y="299223"/>
                    <a:pt x="8957281" y="299827"/>
                    <a:pt x="8956183" y="300540"/>
                  </a:cubicBezTo>
                  <a:cubicBezTo>
                    <a:pt x="8950698" y="302240"/>
                    <a:pt x="8944171" y="302844"/>
                    <a:pt x="8937314" y="303118"/>
                  </a:cubicBezTo>
                  <a:cubicBezTo>
                    <a:pt x="8942635" y="301637"/>
                    <a:pt x="8947242" y="299936"/>
                    <a:pt x="8950204" y="298400"/>
                  </a:cubicBezTo>
                  <a:cubicBezTo>
                    <a:pt x="8960845" y="292586"/>
                    <a:pt x="8969183" y="285181"/>
                    <a:pt x="8975491" y="278489"/>
                  </a:cubicBezTo>
                  <a:cubicBezTo>
                    <a:pt x="8976589" y="277831"/>
                    <a:pt x="8977741" y="277172"/>
                    <a:pt x="8978837" y="276514"/>
                  </a:cubicBezTo>
                  <a:cubicBezTo>
                    <a:pt x="8978837" y="276514"/>
                    <a:pt x="8978892" y="276514"/>
                    <a:pt x="8978947" y="276459"/>
                  </a:cubicBezTo>
                  <a:cubicBezTo>
                    <a:pt x="8976259" y="280793"/>
                    <a:pt x="8973627" y="285071"/>
                    <a:pt x="8971049" y="289405"/>
                  </a:cubicBezTo>
                  <a:close/>
                  <a:moveTo>
                    <a:pt x="8981964" y="271523"/>
                  </a:moveTo>
                  <a:cubicBezTo>
                    <a:pt x="8980044" y="273004"/>
                    <a:pt x="8978234" y="274484"/>
                    <a:pt x="8976205" y="275911"/>
                  </a:cubicBezTo>
                  <a:cubicBezTo>
                    <a:pt x="8973791" y="277611"/>
                    <a:pt x="8971158" y="279257"/>
                    <a:pt x="8968470" y="280902"/>
                  </a:cubicBezTo>
                  <a:cubicBezTo>
                    <a:pt x="8966112" y="281506"/>
                    <a:pt x="8963753" y="281999"/>
                    <a:pt x="8961394" y="282493"/>
                  </a:cubicBezTo>
                  <a:cubicBezTo>
                    <a:pt x="8972255" y="278105"/>
                    <a:pt x="8981580" y="269328"/>
                    <a:pt x="8984762" y="263349"/>
                  </a:cubicBezTo>
                  <a:cubicBezTo>
                    <a:pt x="8980538" y="264721"/>
                    <a:pt x="8975656" y="265598"/>
                    <a:pt x="8970555" y="266257"/>
                  </a:cubicBezTo>
                  <a:cubicBezTo>
                    <a:pt x="8973242" y="265379"/>
                    <a:pt x="8975876" y="264446"/>
                    <a:pt x="8978289" y="263459"/>
                  </a:cubicBezTo>
                  <a:cubicBezTo>
                    <a:pt x="8983555" y="261155"/>
                    <a:pt x="8987943" y="258577"/>
                    <a:pt x="8992002" y="255999"/>
                  </a:cubicBezTo>
                  <a:cubicBezTo>
                    <a:pt x="8988601" y="261210"/>
                    <a:pt x="8985201" y="266421"/>
                    <a:pt x="8981909" y="271632"/>
                  </a:cubicBezTo>
                  <a:close/>
                </a:path>
              </a:pathLst>
            </a:custGeom>
            <a:solidFill>
              <a:srgbClr val="78C64E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3DF95A5A-EA96-4A60-873E-A35060A9B2C1}"/>
              </a:ext>
            </a:extLst>
          </p:cNvPr>
          <p:cNvSpPr/>
          <p:nvPr/>
        </p:nvSpPr>
        <p:spPr>
          <a:xfrm>
            <a:off x="-205445" y="5008301"/>
            <a:ext cx="12456789" cy="1789896"/>
          </a:xfrm>
          <a:custGeom>
            <a:avLst/>
            <a:gdLst>
              <a:gd name="connsiteX0" fmla="*/ 6389368 w 6856973"/>
              <a:gd name="connsiteY0" fmla="*/ 991898 h 2049025"/>
              <a:gd name="connsiteX1" fmla="*/ 3424672 w 6856973"/>
              <a:gd name="connsiteY1" fmla="*/ 2049026 h 2049025"/>
              <a:gd name="connsiteX2" fmla="*/ 1037248 w 6856973"/>
              <a:gd name="connsiteY2" fmla="*/ 1241424 h 2049025"/>
              <a:gd name="connsiteX3" fmla="*/ 1616771 w 6856973"/>
              <a:gd name="connsiteY3" fmla="*/ 50345 h 2049025"/>
              <a:gd name="connsiteX4" fmla="*/ 5798437 w 6856973"/>
              <a:gd name="connsiteY4" fmla="*/ 4982 h 2049025"/>
              <a:gd name="connsiteX5" fmla="*/ 6389313 w 6856973"/>
              <a:gd name="connsiteY5" fmla="*/ 991843 h 2049025"/>
              <a:gd name="connsiteX0" fmla="*/ 6389368 w 6856973"/>
              <a:gd name="connsiteY0" fmla="*/ 991898 h 1280400"/>
              <a:gd name="connsiteX1" fmla="*/ 1037248 w 6856973"/>
              <a:gd name="connsiteY1" fmla="*/ 1241424 h 1280400"/>
              <a:gd name="connsiteX2" fmla="*/ 1616771 w 6856973"/>
              <a:gd name="connsiteY2" fmla="*/ 50345 h 1280400"/>
              <a:gd name="connsiteX3" fmla="*/ 5798437 w 6856973"/>
              <a:gd name="connsiteY3" fmla="*/ 4982 h 1280400"/>
              <a:gd name="connsiteX4" fmla="*/ 6389313 w 6856973"/>
              <a:gd name="connsiteY4" fmla="*/ 991843 h 1280400"/>
              <a:gd name="connsiteX5" fmla="*/ 6389368 w 6856973"/>
              <a:gd name="connsiteY5" fmla="*/ 991898 h 1280400"/>
              <a:gd name="connsiteX0" fmla="*/ 6536957 w 7004562"/>
              <a:gd name="connsiteY0" fmla="*/ 991898 h 1241424"/>
              <a:gd name="connsiteX1" fmla="*/ 1184837 w 7004562"/>
              <a:gd name="connsiteY1" fmla="*/ 1241424 h 1241424"/>
              <a:gd name="connsiteX2" fmla="*/ 1764360 w 7004562"/>
              <a:gd name="connsiteY2" fmla="*/ 50345 h 1241424"/>
              <a:gd name="connsiteX3" fmla="*/ 5946026 w 7004562"/>
              <a:gd name="connsiteY3" fmla="*/ 4982 h 1241424"/>
              <a:gd name="connsiteX4" fmla="*/ 6536902 w 7004562"/>
              <a:gd name="connsiteY4" fmla="*/ 991843 h 1241424"/>
              <a:gd name="connsiteX5" fmla="*/ 6536957 w 7004562"/>
              <a:gd name="connsiteY5" fmla="*/ 991898 h 1241424"/>
              <a:gd name="connsiteX0" fmla="*/ 6362834 w 6830439"/>
              <a:gd name="connsiteY0" fmla="*/ 991898 h 1253710"/>
              <a:gd name="connsiteX1" fmla="*/ 1010714 w 6830439"/>
              <a:gd name="connsiteY1" fmla="*/ 1241424 h 1253710"/>
              <a:gd name="connsiteX2" fmla="*/ 37623 w 6830439"/>
              <a:gd name="connsiteY2" fmla="*/ 582367 h 1253710"/>
              <a:gd name="connsiteX3" fmla="*/ 1590237 w 6830439"/>
              <a:gd name="connsiteY3" fmla="*/ 50345 h 1253710"/>
              <a:gd name="connsiteX4" fmla="*/ 5771903 w 6830439"/>
              <a:gd name="connsiteY4" fmla="*/ 4982 h 1253710"/>
              <a:gd name="connsiteX5" fmla="*/ 6362779 w 6830439"/>
              <a:gd name="connsiteY5" fmla="*/ 991843 h 1253710"/>
              <a:gd name="connsiteX6" fmla="*/ 6362834 w 6830439"/>
              <a:gd name="connsiteY6" fmla="*/ 991898 h 1253710"/>
              <a:gd name="connsiteX0" fmla="*/ 6362834 w 6830439"/>
              <a:gd name="connsiteY0" fmla="*/ 991898 h 1253710"/>
              <a:gd name="connsiteX1" fmla="*/ 1010714 w 6830439"/>
              <a:gd name="connsiteY1" fmla="*/ 1241424 h 1253710"/>
              <a:gd name="connsiteX2" fmla="*/ 37623 w 6830439"/>
              <a:gd name="connsiteY2" fmla="*/ 582367 h 1253710"/>
              <a:gd name="connsiteX3" fmla="*/ 1590237 w 6830439"/>
              <a:gd name="connsiteY3" fmla="*/ 50345 h 1253710"/>
              <a:gd name="connsiteX4" fmla="*/ 5771903 w 6830439"/>
              <a:gd name="connsiteY4" fmla="*/ 4982 h 1253710"/>
              <a:gd name="connsiteX5" fmla="*/ 6362779 w 6830439"/>
              <a:gd name="connsiteY5" fmla="*/ 991843 h 1253710"/>
              <a:gd name="connsiteX6" fmla="*/ 6362834 w 6830439"/>
              <a:gd name="connsiteY6" fmla="*/ 991898 h 1253710"/>
              <a:gd name="connsiteX0" fmla="*/ 6796750 w 6839768"/>
              <a:gd name="connsiteY0" fmla="*/ 1042820 h 1259156"/>
              <a:gd name="connsiteX1" fmla="*/ 1020043 w 6839768"/>
              <a:gd name="connsiteY1" fmla="*/ 1241424 h 1259156"/>
              <a:gd name="connsiteX2" fmla="*/ 46952 w 6839768"/>
              <a:gd name="connsiteY2" fmla="*/ 582367 h 1259156"/>
              <a:gd name="connsiteX3" fmla="*/ 1599566 w 6839768"/>
              <a:gd name="connsiteY3" fmla="*/ 50345 h 1259156"/>
              <a:gd name="connsiteX4" fmla="*/ 5781232 w 6839768"/>
              <a:gd name="connsiteY4" fmla="*/ 4982 h 1259156"/>
              <a:gd name="connsiteX5" fmla="*/ 6372108 w 6839768"/>
              <a:gd name="connsiteY5" fmla="*/ 991843 h 1259156"/>
              <a:gd name="connsiteX6" fmla="*/ 6796750 w 6839768"/>
              <a:gd name="connsiteY6" fmla="*/ 1042820 h 1259156"/>
              <a:gd name="connsiteX0" fmla="*/ 6796750 w 7013193"/>
              <a:gd name="connsiteY0" fmla="*/ 1042820 h 1259156"/>
              <a:gd name="connsiteX1" fmla="*/ 1020043 w 7013193"/>
              <a:gd name="connsiteY1" fmla="*/ 1241424 h 1259156"/>
              <a:gd name="connsiteX2" fmla="*/ 46952 w 7013193"/>
              <a:gd name="connsiteY2" fmla="*/ 582367 h 1259156"/>
              <a:gd name="connsiteX3" fmla="*/ 1599566 w 7013193"/>
              <a:gd name="connsiteY3" fmla="*/ 50345 h 1259156"/>
              <a:gd name="connsiteX4" fmla="*/ 5781232 w 7013193"/>
              <a:gd name="connsiteY4" fmla="*/ 4982 h 1259156"/>
              <a:gd name="connsiteX5" fmla="*/ 6770567 w 7013193"/>
              <a:gd name="connsiteY5" fmla="*/ 211065 h 1259156"/>
              <a:gd name="connsiteX6" fmla="*/ 6796750 w 7013193"/>
              <a:gd name="connsiteY6" fmla="*/ 1042820 h 1259156"/>
              <a:gd name="connsiteX0" fmla="*/ 6796750 w 6932149"/>
              <a:gd name="connsiteY0" fmla="*/ 1042820 h 1259156"/>
              <a:gd name="connsiteX1" fmla="*/ 1020043 w 6932149"/>
              <a:gd name="connsiteY1" fmla="*/ 1241424 h 1259156"/>
              <a:gd name="connsiteX2" fmla="*/ 46952 w 6932149"/>
              <a:gd name="connsiteY2" fmla="*/ 582367 h 1259156"/>
              <a:gd name="connsiteX3" fmla="*/ 1599566 w 6932149"/>
              <a:gd name="connsiteY3" fmla="*/ 50345 h 1259156"/>
              <a:gd name="connsiteX4" fmla="*/ 5781232 w 6932149"/>
              <a:gd name="connsiteY4" fmla="*/ 4982 h 1259156"/>
              <a:gd name="connsiteX5" fmla="*/ 6770567 w 6932149"/>
              <a:gd name="connsiteY5" fmla="*/ 211065 h 1259156"/>
              <a:gd name="connsiteX6" fmla="*/ 6796750 w 6932149"/>
              <a:gd name="connsiteY6" fmla="*/ 1042820 h 1259156"/>
              <a:gd name="connsiteX0" fmla="*/ 6796750 w 7010738"/>
              <a:gd name="connsiteY0" fmla="*/ 1042820 h 1259156"/>
              <a:gd name="connsiteX1" fmla="*/ 1020043 w 7010738"/>
              <a:gd name="connsiteY1" fmla="*/ 1241424 h 1259156"/>
              <a:gd name="connsiteX2" fmla="*/ 46952 w 7010738"/>
              <a:gd name="connsiteY2" fmla="*/ 582367 h 1259156"/>
              <a:gd name="connsiteX3" fmla="*/ 1599566 w 7010738"/>
              <a:gd name="connsiteY3" fmla="*/ 50345 h 1259156"/>
              <a:gd name="connsiteX4" fmla="*/ 5781232 w 7010738"/>
              <a:gd name="connsiteY4" fmla="*/ 4982 h 1259156"/>
              <a:gd name="connsiteX5" fmla="*/ 6770567 w 7010738"/>
              <a:gd name="connsiteY5" fmla="*/ 211065 h 1259156"/>
              <a:gd name="connsiteX6" fmla="*/ 6796750 w 7010738"/>
              <a:gd name="connsiteY6" fmla="*/ 1042820 h 1259156"/>
              <a:gd name="connsiteX0" fmla="*/ 6796750 w 6797395"/>
              <a:gd name="connsiteY0" fmla="*/ 1050468 h 1266804"/>
              <a:gd name="connsiteX1" fmla="*/ 1020043 w 6797395"/>
              <a:gd name="connsiteY1" fmla="*/ 1249072 h 1266804"/>
              <a:gd name="connsiteX2" fmla="*/ 46952 w 6797395"/>
              <a:gd name="connsiteY2" fmla="*/ 590015 h 1266804"/>
              <a:gd name="connsiteX3" fmla="*/ 1599566 w 6797395"/>
              <a:gd name="connsiteY3" fmla="*/ 57993 h 1266804"/>
              <a:gd name="connsiteX4" fmla="*/ 5781232 w 6797395"/>
              <a:gd name="connsiteY4" fmla="*/ 12630 h 1266804"/>
              <a:gd name="connsiteX5" fmla="*/ 6770567 w 6797395"/>
              <a:gd name="connsiteY5" fmla="*/ 218713 h 1266804"/>
              <a:gd name="connsiteX6" fmla="*/ 6796750 w 6797395"/>
              <a:gd name="connsiteY6" fmla="*/ 1050468 h 1266804"/>
              <a:gd name="connsiteX0" fmla="*/ 6796750 w 6797395"/>
              <a:gd name="connsiteY0" fmla="*/ 1050468 h 1266804"/>
              <a:gd name="connsiteX1" fmla="*/ 1020043 w 6797395"/>
              <a:gd name="connsiteY1" fmla="*/ 1249072 h 1266804"/>
              <a:gd name="connsiteX2" fmla="*/ 46952 w 6797395"/>
              <a:gd name="connsiteY2" fmla="*/ 590015 h 1266804"/>
              <a:gd name="connsiteX3" fmla="*/ 1599566 w 6797395"/>
              <a:gd name="connsiteY3" fmla="*/ 57993 h 1266804"/>
              <a:gd name="connsiteX4" fmla="*/ 5781232 w 6797395"/>
              <a:gd name="connsiteY4" fmla="*/ 12630 h 1266804"/>
              <a:gd name="connsiteX5" fmla="*/ 6770567 w 6797395"/>
              <a:gd name="connsiteY5" fmla="*/ 218713 h 1266804"/>
              <a:gd name="connsiteX6" fmla="*/ 6796750 w 6797395"/>
              <a:gd name="connsiteY6" fmla="*/ 1050468 h 1266804"/>
              <a:gd name="connsiteX0" fmla="*/ 6796750 w 6807457"/>
              <a:gd name="connsiteY0" fmla="*/ 1056281 h 1272617"/>
              <a:gd name="connsiteX1" fmla="*/ 1020043 w 6807457"/>
              <a:gd name="connsiteY1" fmla="*/ 1254885 h 1272617"/>
              <a:gd name="connsiteX2" fmla="*/ 46952 w 6807457"/>
              <a:gd name="connsiteY2" fmla="*/ 595828 h 1272617"/>
              <a:gd name="connsiteX3" fmla="*/ 1599566 w 6807457"/>
              <a:gd name="connsiteY3" fmla="*/ 63806 h 1272617"/>
              <a:gd name="connsiteX4" fmla="*/ 5781232 w 6807457"/>
              <a:gd name="connsiteY4" fmla="*/ 18443 h 1272617"/>
              <a:gd name="connsiteX5" fmla="*/ 6783631 w 6807457"/>
              <a:gd name="connsiteY5" fmla="*/ 114199 h 1272617"/>
              <a:gd name="connsiteX6" fmla="*/ 6796750 w 6807457"/>
              <a:gd name="connsiteY6" fmla="*/ 1056281 h 1272617"/>
              <a:gd name="connsiteX0" fmla="*/ 6796750 w 6807457"/>
              <a:gd name="connsiteY0" fmla="*/ 1055062 h 1271398"/>
              <a:gd name="connsiteX1" fmla="*/ 1020043 w 6807457"/>
              <a:gd name="connsiteY1" fmla="*/ 1253666 h 1271398"/>
              <a:gd name="connsiteX2" fmla="*/ 46952 w 6807457"/>
              <a:gd name="connsiteY2" fmla="*/ 594609 h 1271398"/>
              <a:gd name="connsiteX3" fmla="*/ 1599566 w 6807457"/>
              <a:gd name="connsiteY3" fmla="*/ 62587 h 1271398"/>
              <a:gd name="connsiteX4" fmla="*/ 5781232 w 6807457"/>
              <a:gd name="connsiteY4" fmla="*/ 17224 h 1271398"/>
              <a:gd name="connsiteX5" fmla="*/ 6783631 w 6807457"/>
              <a:gd name="connsiteY5" fmla="*/ 129953 h 1271398"/>
              <a:gd name="connsiteX6" fmla="*/ 6796750 w 6807457"/>
              <a:gd name="connsiteY6" fmla="*/ 1055062 h 1271398"/>
              <a:gd name="connsiteX0" fmla="*/ 6796750 w 6807457"/>
              <a:gd name="connsiteY0" fmla="*/ 1054511 h 1270847"/>
              <a:gd name="connsiteX1" fmla="*/ 1020043 w 6807457"/>
              <a:gd name="connsiteY1" fmla="*/ 1253115 h 1270847"/>
              <a:gd name="connsiteX2" fmla="*/ 46952 w 6807457"/>
              <a:gd name="connsiteY2" fmla="*/ 594058 h 1270847"/>
              <a:gd name="connsiteX3" fmla="*/ 1599566 w 6807457"/>
              <a:gd name="connsiteY3" fmla="*/ 62036 h 1270847"/>
              <a:gd name="connsiteX4" fmla="*/ 5781232 w 6807457"/>
              <a:gd name="connsiteY4" fmla="*/ 16673 h 1270847"/>
              <a:gd name="connsiteX5" fmla="*/ 6783631 w 6807457"/>
              <a:gd name="connsiteY5" fmla="*/ 137889 h 1270847"/>
              <a:gd name="connsiteX6" fmla="*/ 6796750 w 6807457"/>
              <a:gd name="connsiteY6" fmla="*/ 1054511 h 127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7457" h="1270847">
                <a:moveTo>
                  <a:pt x="6796750" y="1054511"/>
                </a:moveTo>
                <a:cubicBezTo>
                  <a:pt x="5012710" y="1137686"/>
                  <a:pt x="2145009" y="1329857"/>
                  <a:pt x="1020043" y="1253115"/>
                </a:cubicBezTo>
                <a:cubicBezTo>
                  <a:pt x="-104923" y="1176373"/>
                  <a:pt x="-49635" y="792571"/>
                  <a:pt x="46952" y="594058"/>
                </a:cubicBezTo>
                <a:cubicBezTo>
                  <a:pt x="-58955" y="73049"/>
                  <a:pt x="606837" y="161096"/>
                  <a:pt x="1599566" y="62036"/>
                </a:cubicBezTo>
                <a:cubicBezTo>
                  <a:pt x="2182324" y="37078"/>
                  <a:pt x="5380695" y="-2251"/>
                  <a:pt x="5781232" y="16673"/>
                </a:cubicBezTo>
                <a:cubicBezTo>
                  <a:pt x="7067990" y="-60140"/>
                  <a:pt x="6777099" y="154321"/>
                  <a:pt x="6783631" y="137889"/>
                </a:cubicBezTo>
                <a:lnTo>
                  <a:pt x="6796750" y="1054511"/>
                </a:lnTo>
                <a:close/>
              </a:path>
            </a:pathLst>
          </a:custGeom>
          <a:solidFill>
            <a:srgbClr val="9C713F"/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ACC6C623-1379-43A0-A903-7B69C5E3375B}"/>
              </a:ext>
            </a:extLst>
          </p:cNvPr>
          <p:cNvSpPr/>
          <p:nvPr/>
        </p:nvSpPr>
        <p:spPr>
          <a:xfrm>
            <a:off x="-82311" y="5200107"/>
            <a:ext cx="12417009" cy="2261797"/>
          </a:xfrm>
          <a:custGeom>
            <a:avLst/>
            <a:gdLst>
              <a:gd name="connsiteX0" fmla="*/ 6066908 w 6206120"/>
              <a:gd name="connsiteY0" fmla="*/ 915798 h 2742988"/>
              <a:gd name="connsiteX1" fmla="*/ 3862420 w 6206120"/>
              <a:gd name="connsiteY1" fmla="*/ 2742075 h 2742988"/>
              <a:gd name="connsiteX2" fmla="*/ 135266 w 6206120"/>
              <a:gd name="connsiteY2" fmla="*/ 1437615 h 2742988"/>
              <a:gd name="connsiteX3" fmla="*/ 907981 w 6206120"/>
              <a:gd name="connsiteY3" fmla="*/ 144455 h 2742988"/>
              <a:gd name="connsiteX4" fmla="*/ 3226070 w 6206120"/>
              <a:gd name="connsiteY4" fmla="*/ 8309 h 2742988"/>
              <a:gd name="connsiteX5" fmla="*/ 5566923 w 6206120"/>
              <a:gd name="connsiteY5" fmla="*/ 42318 h 2742988"/>
              <a:gd name="connsiteX6" fmla="*/ 6066908 w 6206120"/>
              <a:gd name="connsiteY6" fmla="*/ 915743 h 2742988"/>
              <a:gd name="connsiteX0" fmla="*/ 6066908 w 6206120"/>
              <a:gd name="connsiteY0" fmla="*/ 907489 h 2739213"/>
              <a:gd name="connsiteX1" fmla="*/ 3862420 w 6206120"/>
              <a:gd name="connsiteY1" fmla="*/ 2733766 h 2739213"/>
              <a:gd name="connsiteX2" fmla="*/ 135266 w 6206120"/>
              <a:gd name="connsiteY2" fmla="*/ 1429306 h 2739213"/>
              <a:gd name="connsiteX3" fmla="*/ 907981 w 6206120"/>
              <a:gd name="connsiteY3" fmla="*/ 136146 h 2739213"/>
              <a:gd name="connsiteX4" fmla="*/ 3226070 w 6206120"/>
              <a:gd name="connsiteY4" fmla="*/ 0 h 2739213"/>
              <a:gd name="connsiteX5" fmla="*/ 5566923 w 6206120"/>
              <a:gd name="connsiteY5" fmla="*/ 34009 h 2739213"/>
              <a:gd name="connsiteX6" fmla="*/ 6066908 w 6206120"/>
              <a:gd name="connsiteY6" fmla="*/ 907434 h 2739213"/>
              <a:gd name="connsiteX7" fmla="*/ 6066908 w 6206120"/>
              <a:gd name="connsiteY7" fmla="*/ 907489 h 2739213"/>
              <a:gd name="connsiteX0" fmla="*/ 6160509 w 6206120"/>
              <a:gd name="connsiteY0" fmla="*/ 1391050 h 2733799"/>
              <a:gd name="connsiteX1" fmla="*/ 3862420 w 6206120"/>
              <a:gd name="connsiteY1" fmla="*/ 2733766 h 2733799"/>
              <a:gd name="connsiteX2" fmla="*/ 135266 w 6206120"/>
              <a:gd name="connsiteY2" fmla="*/ 1429306 h 2733799"/>
              <a:gd name="connsiteX3" fmla="*/ 907981 w 6206120"/>
              <a:gd name="connsiteY3" fmla="*/ 136146 h 2733799"/>
              <a:gd name="connsiteX4" fmla="*/ 3226070 w 6206120"/>
              <a:gd name="connsiteY4" fmla="*/ 0 h 2733799"/>
              <a:gd name="connsiteX5" fmla="*/ 5566923 w 6206120"/>
              <a:gd name="connsiteY5" fmla="*/ 34009 h 2733799"/>
              <a:gd name="connsiteX6" fmla="*/ 6066908 w 6206120"/>
              <a:gd name="connsiteY6" fmla="*/ 907434 h 2733799"/>
              <a:gd name="connsiteX7" fmla="*/ 6160509 w 6206120"/>
              <a:gd name="connsiteY7" fmla="*/ 1391050 h 2733799"/>
              <a:gd name="connsiteX0" fmla="*/ 6160509 w 6256768"/>
              <a:gd name="connsiteY0" fmla="*/ 1391050 h 2733799"/>
              <a:gd name="connsiteX1" fmla="*/ 3862420 w 6256768"/>
              <a:gd name="connsiteY1" fmla="*/ 2733766 h 2733799"/>
              <a:gd name="connsiteX2" fmla="*/ 135266 w 6256768"/>
              <a:gd name="connsiteY2" fmla="*/ 1429306 h 2733799"/>
              <a:gd name="connsiteX3" fmla="*/ 907981 w 6256768"/>
              <a:gd name="connsiteY3" fmla="*/ 136146 h 2733799"/>
              <a:gd name="connsiteX4" fmla="*/ 3226070 w 6256768"/>
              <a:gd name="connsiteY4" fmla="*/ 0 h 2733799"/>
              <a:gd name="connsiteX5" fmla="*/ 5566923 w 6256768"/>
              <a:gd name="connsiteY5" fmla="*/ 34009 h 2733799"/>
              <a:gd name="connsiteX6" fmla="*/ 6160509 w 6256768"/>
              <a:gd name="connsiteY6" fmla="*/ 1391050 h 2733799"/>
              <a:gd name="connsiteX0" fmla="*/ 6160509 w 6256768"/>
              <a:gd name="connsiteY0" fmla="*/ 1391050 h 2733799"/>
              <a:gd name="connsiteX1" fmla="*/ 3862420 w 6256768"/>
              <a:gd name="connsiteY1" fmla="*/ 2733766 h 2733799"/>
              <a:gd name="connsiteX2" fmla="*/ 135266 w 6256768"/>
              <a:gd name="connsiteY2" fmla="*/ 1429306 h 2733799"/>
              <a:gd name="connsiteX3" fmla="*/ 907981 w 6256768"/>
              <a:gd name="connsiteY3" fmla="*/ 136146 h 2733799"/>
              <a:gd name="connsiteX4" fmla="*/ 3226070 w 6256768"/>
              <a:gd name="connsiteY4" fmla="*/ 0 h 2733799"/>
              <a:gd name="connsiteX5" fmla="*/ 5566923 w 6256768"/>
              <a:gd name="connsiteY5" fmla="*/ 34009 h 2733799"/>
              <a:gd name="connsiteX6" fmla="*/ 6160509 w 6256768"/>
              <a:gd name="connsiteY6" fmla="*/ 1391050 h 2733799"/>
              <a:gd name="connsiteX0" fmla="*/ 6160509 w 6281270"/>
              <a:gd name="connsiteY0" fmla="*/ 1391050 h 2733799"/>
              <a:gd name="connsiteX1" fmla="*/ 3862420 w 6281270"/>
              <a:gd name="connsiteY1" fmla="*/ 2733766 h 2733799"/>
              <a:gd name="connsiteX2" fmla="*/ 135266 w 6281270"/>
              <a:gd name="connsiteY2" fmla="*/ 1429306 h 2733799"/>
              <a:gd name="connsiteX3" fmla="*/ 907981 w 6281270"/>
              <a:gd name="connsiteY3" fmla="*/ 136146 h 2733799"/>
              <a:gd name="connsiteX4" fmla="*/ 3226070 w 6281270"/>
              <a:gd name="connsiteY4" fmla="*/ 0 h 2733799"/>
              <a:gd name="connsiteX5" fmla="*/ 5566923 w 6281270"/>
              <a:gd name="connsiteY5" fmla="*/ 34009 h 2733799"/>
              <a:gd name="connsiteX6" fmla="*/ 6160509 w 6281270"/>
              <a:gd name="connsiteY6" fmla="*/ 1391050 h 2733799"/>
              <a:gd name="connsiteX0" fmla="*/ 6160509 w 6281270"/>
              <a:gd name="connsiteY0" fmla="*/ 1391050 h 2733799"/>
              <a:gd name="connsiteX1" fmla="*/ 3862420 w 6281270"/>
              <a:gd name="connsiteY1" fmla="*/ 2733766 h 2733799"/>
              <a:gd name="connsiteX2" fmla="*/ 135266 w 6281270"/>
              <a:gd name="connsiteY2" fmla="*/ 1429306 h 2733799"/>
              <a:gd name="connsiteX3" fmla="*/ 907981 w 6281270"/>
              <a:gd name="connsiteY3" fmla="*/ 136146 h 2733799"/>
              <a:gd name="connsiteX4" fmla="*/ 3226070 w 6281270"/>
              <a:gd name="connsiteY4" fmla="*/ 0 h 2733799"/>
              <a:gd name="connsiteX5" fmla="*/ 5566923 w 6281270"/>
              <a:gd name="connsiteY5" fmla="*/ 34009 h 2733799"/>
              <a:gd name="connsiteX6" fmla="*/ 6160509 w 6281270"/>
              <a:gd name="connsiteY6" fmla="*/ 1391050 h 2733799"/>
              <a:gd name="connsiteX0" fmla="*/ 6160509 w 6169451"/>
              <a:gd name="connsiteY0" fmla="*/ 1391050 h 2733799"/>
              <a:gd name="connsiteX1" fmla="*/ 3862420 w 6169451"/>
              <a:gd name="connsiteY1" fmla="*/ 2733766 h 2733799"/>
              <a:gd name="connsiteX2" fmla="*/ 135266 w 6169451"/>
              <a:gd name="connsiteY2" fmla="*/ 1429306 h 2733799"/>
              <a:gd name="connsiteX3" fmla="*/ 907981 w 6169451"/>
              <a:gd name="connsiteY3" fmla="*/ 136146 h 2733799"/>
              <a:gd name="connsiteX4" fmla="*/ 3226070 w 6169451"/>
              <a:gd name="connsiteY4" fmla="*/ 0 h 2733799"/>
              <a:gd name="connsiteX5" fmla="*/ 5566923 w 6169451"/>
              <a:gd name="connsiteY5" fmla="*/ 34009 h 2733799"/>
              <a:gd name="connsiteX6" fmla="*/ 6160509 w 6169451"/>
              <a:gd name="connsiteY6" fmla="*/ 1391050 h 2733799"/>
              <a:gd name="connsiteX0" fmla="*/ 6160509 w 6169451"/>
              <a:gd name="connsiteY0" fmla="*/ 1391050 h 2733799"/>
              <a:gd name="connsiteX1" fmla="*/ 3862420 w 6169451"/>
              <a:gd name="connsiteY1" fmla="*/ 2733766 h 2733799"/>
              <a:gd name="connsiteX2" fmla="*/ 135266 w 6169451"/>
              <a:gd name="connsiteY2" fmla="*/ 1429306 h 2733799"/>
              <a:gd name="connsiteX3" fmla="*/ 907981 w 6169451"/>
              <a:gd name="connsiteY3" fmla="*/ 136146 h 2733799"/>
              <a:gd name="connsiteX4" fmla="*/ 3226070 w 6169451"/>
              <a:gd name="connsiteY4" fmla="*/ 0 h 2733799"/>
              <a:gd name="connsiteX5" fmla="*/ 5566923 w 6169451"/>
              <a:gd name="connsiteY5" fmla="*/ 34009 h 2733799"/>
              <a:gd name="connsiteX6" fmla="*/ 6160509 w 6169451"/>
              <a:gd name="connsiteY6" fmla="*/ 1391050 h 2733799"/>
              <a:gd name="connsiteX0" fmla="*/ 6531361 w 6540303"/>
              <a:gd name="connsiteY0" fmla="*/ 1391050 h 1576414"/>
              <a:gd name="connsiteX1" fmla="*/ 506118 w 6540303"/>
              <a:gd name="connsiteY1" fmla="*/ 1429306 h 1576414"/>
              <a:gd name="connsiteX2" fmla="*/ 1278833 w 6540303"/>
              <a:gd name="connsiteY2" fmla="*/ 136146 h 1576414"/>
              <a:gd name="connsiteX3" fmla="*/ 3596922 w 6540303"/>
              <a:gd name="connsiteY3" fmla="*/ 0 h 1576414"/>
              <a:gd name="connsiteX4" fmla="*/ 5937775 w 6540303"/>
              <a:gd name="connsiteY4" fmla="*/ 34009 h 1576414"/>
              <a:gd name="connsiteX5" fmla="*/ 6531361 w 6540303"/>
              <a:gd name="connsiteY5" fmla="*/ 1391050 h 1576414"/>
              <a:gd name="connsiteX0" fmla="*/ 6289374 w 6298316"/>
              <a:gd name="connsiteY0" fmla="*/ 1391050 h 1799421"/>
              <a:gd name="connsiteX1" fmla="*/ 264131 w 6298316"/>
              <a:gd name="connsiteY1" fmla="*/ 1429306 h 1799421"/>
              <a:gd name="connsiteX2" fmla="*/ 1036846 w 6298316"/>
              <a:gd name="connsiteY2" fmla="*/ 136146 h 1799421"/>
              <a:gd name="connsiteX3" fmla="*/ 3354935 w 6298316"/>
              <a:gd name="connsiteY3" fmla="*/ 0 h 1799421"/>
              <a:gd name="connsiteX4" fmla="*/ 5695788 w 6298316"/>
              <a:gd name="connsiteY4" fmla="*/ 34009 h 1799421"/>
              <a:gd name="connsiteX5" fmla="*/ 6289374 w 6298316"/>
              <a:gd name="connsiteY5" fmla="*/ 1391050 h 1799421"/>
              <a:gd name="connsiteX0" fmla="*/ 6152745 w 6161687"/>
              <a:gd name="connsiteY0" fmla="*/ 1391050 h 1871495"/>
              <a:gd name="connsiteX1" fmla="*/ 127502 w 6161687"/>
              <a:gd name="connsiteY1" fmla="*/ 1429306 h 1871495"/>
              <a:gd name="connsiteX2" fmla="*/ 900217 w 6161687"/>
              <a:gd name="connsiteY2" fmla="*/ 136146 h 1871495"/>
              <a:gd name="connsiteX3" fmla="*/ 3218306 w 6161687"/>
              <a:gd name="connsiteY3" fmla="*/ 0 h 1871495"/>
              <a:gd name="connsiteX4" fmla="*/ 5559159 w 6161687"/>
              <a:gd name="connsiteY4" fmla="*/ 34009 h 1871495"/>
              <a:gd name="connsiteX5" fmla="*/ 6152745 w 6161687"/>
              <a:gd name="connsiteY5" fmla="*/ 1391050 h 1871495"/>
              <a:gd name="connsiteX0" fmla="*/ 6181205 w 6190147"/>
              <a:gd name="connsiteY0" fmla="*/ 1391050 h 1566582"/>
              <a:gd name="connsiteX1" fmla="*/ 155962 w 6190147"/>
              <a:gd name="connsiteY1" fmla="*/ 1429306 h 1566582"/>
              <a:gd name="connsiteX2" fmla="*/ 928677 w 6190147"/>
              <a:gd name="connsiteY2" fmla="*/ 136146 h 1566582"/>
              <a:gd name="connsiteX3" fmla="*/ 3246766 w 6190147"/>
              <a:gd name="connsiteY3" fmla="*/ 0 h 1566582"/>
              <a:gd name="connsiteX4" fmla="*/ 5587619 w 6190147"/>
              <a:gd name="connsiteY4" fmla="*/ 34009 h 1566582"/>
              <a:gd name="connsiteX5" fmla="*/ 6181205 w 6190147"/>
              <a:gd name="connsiteY5" fmla="*/ 1391050 h 1566582"/>
              <a:gd name="connsiteX0" fmla="*/ 6028911 w 6037853"/>
              <a:gd name="connsiteY0" fmla="*/ 1391096 h 1566629"/>
              <a:gd name="connsiteX1" fmla="*/ 3668 w 6037853"/>
              <a:gd name="connsiteY1" fmla="*/ 1429352 h 1566629"/>
              <a:gd name="connsiteX2" fmla="*/ 776383 w 6037853"/>
              <a:gd name="connsiteY2" fmla="*/ 136192 h 1566629"/>
              <a:gd name="connsiteX3" fmla="*/ 1892537 w 6037853"/>
              <a:gd name="connsiteY3" fmla="*/ 29691 h 1566629"/>
              <a:gd name="connsiteX4" fmla="*/ 3094472 w 6037853"/>
              <a:gd name="connsiteY4" fmla="*/ 46 h 1566629"/>
              <a:gd name="connsiteX5" fmla="*/ 5435325 w 6037853"/>
              <a:gd name="connsiteY5" fmla="*/ 34055 h 1566629"/>
              <a:gd name="connsiteX6" fmla="*/ 6028911 w 6037853"/>
              <a:gd name="connsiteY6" fmla="*/ 1391096 h 1566629"/>
              <a:gd name="connsiteX0" fmla="*/ 6028911 w 6037853"/>
              <a:gd name="connsiteY0" fmla="*/ 1391054 h 1566587"/>
              <a:gd name="connsiteX1" fmla="*/ 3668 w 6037853"/>
              <a:gd name="connsiteY1" fmla="*/ 1429310 h 1566587"/>
              <a:gd name="connsiteX2" fmla="*/ 776383 w 6037853"/>
              <a:gd name="connsiteY2" fmla="*/ 136150 h 1566587"/>
              <a:gd name="connsiteX3" fmla="*/ 1892537 w 6037853"/>
              <a:gd name="connsiteY3" fmla="*/ 163400 h 1566587"/>
              <a:gd name="connsiteX4" fmla="*/ 3094472 w 6037853"/>
              <a:gd name="connsiteY4" fmla="*/ 4 h 1566587"/>
              <a:gd name="connsiteX5" fmla="*/ 5435325 w 6037853"/>
              <a:gd name="connsiteY5" fmla="*/ 34013 h 1566587"/>
              <a:gd name="connsiteX6" fmla="*/ 6028911 w 6037853"/>
              <a:gd name="connsiteY6" fmla="*/ 1391054 h 1566587"/>
              <a:gd name="connsiteX0" fmla="*/ 6028911 w 6037853"/>
              <a:gd name="connsiteY0" fmla="*/ 1391053 h 1566586"/>
              <a:gd name="connsiteX1" fmla="*/ 3668 w 6037853"/>
              <a:gd name="connsiteY1" fmla="*/ 1429309 h 1566586"/>
              <a:gd name="connsiteX2" fmla="*/ 776383 w 6037853"/>
              <a:gd name="connsiteY2" fmla="*/ 136149 h 1566586"/>
              <a:gd name="connsiteX3" fmla="*/ 1892537 w 6037853"/>
              <a:gd name="connsiteY3" fmla="*/ 163399 h 1566586"/>
              <a:gd name="connsiteX4" fmla="*/ 3094472 w 6037853"/>
              <a:gd name="connsiteY4" fmla="*/ 3 h 1566586"/>
              <a:gd name="connsiteX5" fmla="*/ 5435325 w 6037853"/>
              <a:gd name="connsiteY5" fmla="*/ 34012 h 1566586"/>
              <a:gd name="connsiteX6" fmla="*/ 6028911 w 6037853"/>
              <a:gd name="connsiteY6" fmla="*/ 1391053 h 1566586"/>
              <a:gd name="connsiteX0" fmla="*/ 6073959 w 6082901"/>
              <a:gd name="connsiteY0" fmla="*/ 1391053 h 1566586"/>
              <a:gd name="connsiteX1" fmla="*/ 48716 w 6082901"/>
              <a:gd name="connsiteY1" fmla="*/ 1429309 h 1566586"/>
              <a:gd name="connsiteX2" fmla="*/ 821431 w 6082901"/>
              <a:gd name="connsiteY2" fmla="*/ 136149 h 1566586"/>
              <a:gd name="connsiteX3" fmla="*/ 1937585 w 6082901"/>
              <a:gd name="connsiteY3" fmla="*/ 163399 h 1566586"/>
              <a:gd name="connsiteX4" fmla="*/ 3139520 w 6082901"/>
              <a:gd name="connsiteY4" fmla="*/ 3 h 1566586"/>
              <a:gd name="connsiteX5" fmla="*/ 5480373 w 6082901"/>
              <a:gd name="connsiteY5" fmla="*/ 34012 h 1566586"/>
              <a:gd name="connsiteX6" fmla="*/ 6073959 w 6082901"/>
              <a:gd name="connsiteY6" fmla="*/ 1391053 h 1566586"/>
              <a:gd name="connsiteX0" fmla="*/ 6028911 w 6037853"/>
              <a:gd name="connsiteY0" fmla="*/ 1391054 h 1566587"/>
              <a:gd name="connsiteX1" fmla="*/ 3668 w 6037853"/>
              <a:gd name="connsiteY1" fmla="*/ 1429310 h 1566587"/>
              <a:gd name="connsiteX2" fmla="*/ 776383 w 6037853"/>
              <a:gd name="connsiteY2" fmla="*/ 136150 h 1566587"/>
              <a:gd name="connsiteX3" fmla="*/ 1892537 w 6037853"/>
              <a:gd name="connsiteY3" fmla="*/ 101670 h 1566587"/>
              <a:gd name="connsiteX4" fmla="*/ 3094472 w 6037853"/>
              <a:gd name="connsiteY4" fmla="*/ 4 h 1566587"/>
              <a:gd name="connsiteX5" fmla="*/ 5435325 w 6037853"/>
              <a:gd name="connsiteY5" fmla="*/ 34013 h 1566587"/>
              <a:gd name="connsiteX6" fmla="*/ 6028911 w 6037853"/>
              <a:gd name="connsiteY6" fmla="*/ 1391054 h 1566587"/>
              <a:gd name="connsiteX0" fmla="*/ 6318489 w 6327431"/>
              <a:gd name="connsiteY0" fmla="*/ 1391054 h 1576418"/>
              <a:gd name="connsiteX1" fmla="*/ 293246 w 6327431"/>
              <a:gd name="connsiteY1" fmla="*/ 1429310 h 1576418"/>
              <a:gd name="connsiteX2" fmla="*/ 1065961 w 6327431"/>
              <a:gd name="connsiteY2" fmla="*/ 136150 h 1576418"/>
              <a:gd name="connsiteX3" fmla="*/ 2182115 w 6327431"/>
              <a:gd name="connsiteY3" fmla="*/ 101670 h 1576418"/>
              <a:gd name="connsiteX4" fmla="*/ 3384050 w 6327431"/>
              <a:gd name="connsiteY4" fmla="*/ 4 h 1576418"/>
              <a:gd name="connsiteX5" fmla="*/ 5724903 w 6327431"/>
              <a:gd name="connsiteY5" fmla="*/ 34013 h 1576418"/>
              <a:gd name="connsiteX6" fmla="*/ 6318489 w 6327431"/>
              <a:gd name="connsiteY6" fmla="*/ 1391054 h 1576418"/>
              <a:gd name="connsiteX0" fmla="*/ 6318489 w 6327431"/>
              <a:gd name="connsiteY0" fmla="*/ 1391054 h 1576418"/>
              <a:gd name="connsiteX1" fmla="*/ 293246 w 6327431"/>
              <a:gd name="connsiteY1" fmla="*/ 1429310 h 1576418"/>
              <a:gd name="connsiteX2" fmla="*/ 1065961 w 6327431"/>
              <a:gd name="connsiteY2" fmla="*/ 136150 h 1576418"/>
              <a:gd name="connsiteX3" fmla="*/ 2182115 w 6327431"/>
              <a:gd name="connsiteY3" fmla="*/ 101670 h 1576418"/>
              <a:gd name="connsiteX4" fmla="*/ 3384050 w 6327431"/>
              <a:gd name="connsiteY4" fmla="*/ 4 h 1576418"/>
              <a:gd name="connsiteX5" fmla="*/ 5724903 w 6327431"/>
              <a:gd name="connsiteY5" fmla="*/ 34013 h 1576418"/>
              <a:gd name="connsiteX6" fmla="*/ 6318489 w 6327431"/>
              <a:gd name="connsiteY6" fmla="*/ 1391054 h 1576418"/>
              <a:gd name="connsiteX0" fmla="*/ 6029523 w 6038465"/>
              <a:gd name="connsiteY0" fmla="*/ 1391054 h 1874014"/>
              <a:gd name="connsiteX1" fmla="*/ 4280 w 6038465"/>
              <a:gd name="connsiteY1" fmla="*/ 1429310 h 1874014"/>
              <a:gd name="connsiteX2" fmla="*/ 776995 w 6038465"/>
              <a:gd name="connsiteY2" fmla="*/ 136150 h 1874014"/>
              <a:gd name="connsiteX3" fmla="*/ 1893149 w 6038465"/>
              <a:gd name="connsiteY3" fmla="*/ 101670 h 1874014"/>
              <a:gd name="connsiteX4" fmla="*/ 3095084 w 6038465"/>
              <a:gd name="connsiteY4" fmla="*/ 4 h 1874014"/>
              <a:gd name="connsiteX5" fmla="*/ 5435937 w 6038465"/>
              <a:gd name="connsiteY5" fmla="*/ 34013 h 1874014"/>
              <a:gd name="connsiteX6" fmla="*/ 6029523 w 6038465"/>
              <a:gd name="connsiteY6" fmla="*/ 1391054 h 1874014"/>
              <a:gd name="connsiteX0" fmla="*/ 6029523 w 6038465"/>
              <a:gd name="connsiteY0" fmla="*/ 1391051 h 1874011"/>
              <a:gd name="connsiteX1" fmla="*/ 4280 w 6038465"/>
              <a:gd name="connsiteY1" fmla="*/ 1429307 h 1874011"/>
              <a:gd name="connsiteX2" fmla="*/ 776995 w 6038465"/>
              <a:gd name="connsiteY2" fmla="*/ 136147 h 1874011"/>
              <a:gd name="connsiteX3" fmla="*/ 1893149 w 6038465"/>
              <a:gd name="connsiteY3" fmla="*/ 101667 h 1874011"/>
              <a:gd name="connsiteX4" fmla="*/ 3095084 w 6038465"/>
              <a:gd name="connsiteY4" fmla="*/ 1 h 1874011"/>
              <a:gd name="connsiteX5" fmla="*/ 4069389 w 6038465"/>
              <a:gd name="connsiteY5" fmla="*/ 225126 h 1874011"/>
              <a:gd name="connsiteX6" fmla="*/ 5435937 w 6038465"/>
              <a:gd name="connsiteY6" fmla="*/ 34010 h 1874011"/>
              <a:gd name="connsiteX7" fmla="*/ 6029523 w 6038465"/>
              <a:gd name="connsiteY7" fmla="*/ 1391051 h 1874011"/>
              <a:gd name="connsiteX0" fmla="*/ 6029523 w 6038465"/>
              <a:gd name="connsiteY0" fmla="*/ 1391050 h 1874010"/>
              <a:gd name="connsiteX1" fmla="*/ 4280 w 6038465"/>
              <a:gd name="connsiteY1" fmla="*/ 1429306 h 1874010"/>
              <a:gd name="connsiteX2" fmla="*/ 776995 w 6038465"/>
              <a:gd name="connsiteY2" fmla="*/ 136146 h 1874010"/>
              <a:gd name="connsiteX3" fmla="*/ 1893149 w 6038465"/>
              <a:gd name="connsiteY3" fmla="*/ 101666 h 1874010"/>
              <a:gd name="connsiteX4" fmla="*/ 3095084 w 6038465"/>
              <a:gd name="connsiteY4" fmla="*/ 0 h 1874010"/>
              <a:gd name="connsiteX5" fmla="*/ 4086939 w 6038465"/>
              <a:gd name="connsiteY5" fmla="*/ 70798 h 1874010"/>
              <a:gd name="connsiteX6" fmla="*/ 5435937 w 6038465"/>
              <a:gd name="connsiteY6" fmla="*/ 34009 h 1874010"/>
              <a:gd name="connsiteX7" fmla="*/ 6029523 w 6038465"/>
              <a:gd name="connsiteY7" fmla="*/ 1391050 h 1874010"/>
              <a:gd name="connsiteX0" fmla="*/ 6029523 w 6038465"/>
              <a:gd name="connsiteY0" fmla="*/ 1452781 h 1935741"/>
              <a:gd name="connsiteX1" fmla="*/ 4280 w 6038465"/>
              <a:gd name="connsiteY1" fmla="*/ 1491037 h 1935741"/>
              <a:gd name="connsiteX2" fmla="*/ 776995 w 6038465"/>
              <a:gd name="connsiteY2" fmla="*/ 197877 h 1935741"/>
              <a:gd name="connsiteX3" fmla="*/ 1893149 w 6038465"/>
              <a:gd name="connsiteY3" fmla="*/ 163397 h 1935741"/>
              <a:gd name="connsiteX4" fmla="*/ 3194536 w 6038465"/>
              <a:gd name="connsiteY4" fmla="*/ 0 h 1935741"/>
              <a:gd name="connsiteX5" fmla="*/ 4086939 w 6038465"/>
              <a:gd name="connsiteY5" fmla="*/ 132529 h 1935741"/>
              <a:gd name="connsiteX6" fmla="*/ 5435937 w 6038465"/>
              <a:gd name="connsiteY6" fmla="*/ 95740 h 1935741"/>
              <a:gd name="connsiteX7" fmla="*/ 6029523 w 6038465"/>
              <a:gd name="connsiteY7" fmla="*/ 1452781 h 1935741"/>
              <a:gd name="connsiteX0" fmla="*/ 6029523 w 6047678"/>
              <a:gd name="connsiteY0" fmla="*/ 1452781 h 1935741"/>
              <a:gd name="connsiteX1" fmla="*/ 4280 w 6047678"/>
              <a:gd name="connsiteY1" fmla="*/ 1491037 h 1935741"/>
              <a:gd name="connsiteX2" fmla="*/ 776995 w 6047678"/>
              <a:gd name="connsiteY2" fmla="*/ 197877 h 1935741"/>
              <a:gd name="connsiteX3" fmla="*/ 1893149 w 6047678"/>
              <a:gd name="connsiteY3" fmla="*/ 163397 h 1935741"/>
              <a:gd name="connsiteX4" fmla="*/ 3194536 w 6047678"/>
              <a:gd name="connsiteY4" fmla="*/ 0 h 1935741"/>
              <a:gd name="connsiteX5" fmla="*/ 4086939 w 6047678"/>
              <a:gd name="connsiteY5" fmla="*/ 132529 h 1935741"/>
              <a:gd name="connsiteX6" fmla="*/ 5435937 w 6047678"/>
              <a:gd name="connsiteY6" fmla="*/ 95740 h 1935741"/>
              <a:gd name="connsiteX7" fmla="*/ 6029523 w 6047678"/>
              <a:gd name="connsiteY7" fmla="*/ 1452781 h 1935741"/>
              <a:gd name="connsiteX0" fmla="*/ 6025293 w 6043448"/>
              <a:gd name="connsiteY0" fmla="*/ 1452781 h 1935829"/>
              <a:gd name="connsiteX1" fmla="*/ 50 w 6043448"/>
              <a:gd name="connsiteY1" fmla="*/ 1491037 h 1935829"/>
              <a:gd name="connsiteX2" fmla="*/ 772765 w 6043448"/>
              <a:gd name="connsiteY2" fmla="*/ 197877 h 1935829"/>
              <a:gd name="connsiteX3" fmla="*/ 1888919 w 6043448"/>
              <a:gd name="connsiteY3" fmla="*/ 163397 h 1935829"/>
              <a:gd name="connsiteX4" fmla="*/ 3190306 w 6043448"/>
              <a:gd name="connsiteY4" fmla="*/ 0 h 1935829"/>
              <a:gd name="connsiteX5" fmla="*/ 4082709 w 6043448"/>
              <a:gd name="connsiteY5" fmla="*/ 132529 h 1935829"/>
              <a:gd name="connsiteX6" fmla="*/ 5431707 w 6043448"/>
              <a:gd name="connsiteY6" fmla="*/ 95740 h 1935829"/>
              <a:gd name="connsiteX7" fmla="*/ 6025293 w 6043448"/>
              <a:gd name="connsiteY7" fmla="*/ 1452781 h 1935829"/>
              <a:gd name="connsiteX0" fmla="*/ 6025293 w 6048535"/>
              <a:gd name="connsiteY0" fmla="*/ 1452781 h 1935829"/>
              <a:gd name="connsiteX1" fmla="*/ 50 w 6048535"/>
              <a:gd name="connsiteY1" fmla="*/ 1491037 h 1935829"/>
              <a:gd name="connsiteX2" fmla="*/ 772765 w 6048535"/>
              <a:gd name="connsiteY2" fmla="*/ 197877 h 1935829"/>
              <a:gd name="connsiteX3" fmla="*/ 1888919 w 6048535"/>
              <a:gd name="connsiteY3" fmla="*/ 163397 h 1935829"/>
              <a:gd name="connsiteX4" fmla="*/ 3190306 w 6048535"/>
              <a:gd name="connsiteY4" fmla="*/ 0 h 1935829"/>
              <a:gd name="connsiteX5" fmla="*/ 4082709 w 6048535"/>
              <a:gd name="connsiteY5" fmla="*/ 132529 h 1935829"/>
              <a:gd name="connsiteX6" fmla="*/ 5466808 w 6048535"/>
              <a:gd name="connsiteY6" fmla="*/ 23720 h 1935829"/>
              <a:gd name="connsiteX7" fmla="*/ 6025293 w 6048535"/>
              <a:gd name="connsiteY7" fmla="*/ 1452781 h 1935829"/>
              <a:gd name="connsiteX0" fmla="*/ 6025293 w 6063443"/>
              <a:gd name="connsiteY0" fmla="*/ 1452781 h 1935829"/>
              <a:gd name="connsiteX1" fmla="*/ 50 w 6063443"/>
              <a:gd name="connsiteY1" fmla="*/ 1491037 h 1935829"/>
              <a:gd name="connsiteX2" fmla="*/ 772765 w 6063443"/>
              <a:gd name="connsiteY2" fmla="*/ 197877 h 1935829"/>
              <a:gd name="connsiteX3" fmla="*/ 1888919 w 6063443"/>
              <a:gd name="connsiteY3" fmla="*/ 163397 h 1935829"/>
              <a:gd name="connsiteX4" fmla="*/ 3190306 w 6063443"/>
              <a:gd name="connsiteY4" fmla="*/ 0 h 1935829"/>
              <a:gd name="connsiteX5" fmla="*/ 4082709 w 6063443"/>
              <a:gd name="connsiteY5" fmla="*/ 132529 h 1935829"/>
              <a:gd name="connsiteX6" fmla="*/ 5537009 w 6063443"/>
              <a:gd name="connsiteY6" fmla="*/ 23720 h 1935829"/>
              <a:gd name="connsiteX7" fmla="*/ 6025293 w 6063443"/>
              <a:gd name="connsiteY7" fmla="*/ 1452781 h 1935829"/>
              <a:gd name="connsiteX0" fmla="*/ 6025293 w 6077233"/>
              <a:gd name="connsiteY0" fmla="*/ 1463797 h 1946845"/>
              <a:gd name="connsiteX1" fmla="*/ 50 w 6077233"/>
              <a:gd name="connsiteY1" fmla="*/ 1502053 h 1946845"/>
              <a:gd name="connsiteX2" fmla="*/ 772765 w 6077233"/>
              <a:gd name="connsiteY2" fmla="*/ 208893 h 1946845"/>
              <a:gd name="connsiteX3" fmla="*/ 1888919 w 6077233"/>
              <a:gd name="connsiteY3" fmla="*/ 174413 h 1946845"/>
              <a:gd name="connsiteX4" fmla="*/ 3190306 w 6077233"/>
              <a:gd name="connsiteY4" fmla="*/ 11016 h 1946845"/>
              <a:gd name="connsiteX5" fmla="*/ 4082709 w 6077233"/>
              <a:gd name="connsiteY5" fmla="*/ 143545 h 1946845"/>
              <a:gd name="connsiteX6" fmla="*/ 5583810 w 6077233"/>
              <a:gd name="connsiteY6" fmla="*/ 14158 h 1946845"/>
              <a:gd name="connsiteX7" fmla="*/ 6025293 w 6077233"/>
              <a:gd name="connsiteY7" fmla="*/ 1463797 h 194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77233" h="1946845">
                <a:moveTo>
                  <a:pt x="6025293" y="1463797"/>
                </a:moveTo>
                <a:cubicBezTo>
                  <a:pt x="5120017" y="1696346"/>
                  <a:pt x="-18309" y="2401925"/>
                  <a:pt x="50" y="1502053"/>
                </a:cubicBezTo>
                <a:cubicBezTo>
                  <a:pt x="31395" y="-34316"/>
                  <a:pt x="457954" y="430166"/>
                  <a:pt x="772765" y="208893"/>
                </a:cubicBezTo>
                <a:cubicBezTo>
                  <a:pt x="1087576" y="-12380"/>
                  <a:pt x="1502571" y="197104"/>
                  <a:pt x="1888919" y="174413"/>
                </a:cubicBezTo>
                <a:cubicBezTo>
                  <a:pt x="2275267" y="151722"/>
                  <a:pt x="2835400" y="24735"/>
                  <a:pt x="3190306" y="11016"/>
                </a:cubicBezTo>
                <a:cubicBezTo>
                  <a:pt x="3499474" y="17467"/>
                  <a:pt x="3773541" y="137094"/>
                  <a:pt x="4082709" y="143545"/>
                </a:cubicBezTo>
                <a:lnTo>
                  <a:pt x="5583810" y="14158"/>
                </a:lnTo>
                <a:cubicBezTo>
                  <a:pt x="6236686" y="-72944"/>
                  <a:pt x="6069522" y="221622"/>
                  <a:pt x="6025293" y="1463797"/>
                </a:cubicBezTo>
                <a:close/>
              </a:path>
            </a:pathLst>
          </a:custGeom>
          <a:solidFill>
            <a:srgbClr val="89EEFF"/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3C3A16EF-9039-4C7C-A307-267BCBF74287}"/>
              </a:ext>
            </a:extLst>
          </p:cNvPr>
          <p:cNvSpPr/>
          <p:nvPr/>
        </p:nvSpPr>
        <p:spPr>
          <a:xfrm>
            <a:off x="7583977" y="5771273"/>
            <a:ext cx="370412" cy="59483"/>
          </a:xfrm>
          <a:custGeom>
            <a:avLst/>
            <a:gdLst>
              <a:gd name="connsiteX0" fmla="*/ 275207 w 277809"/>
              <a:gd name="connsiteY0" fmla="*/ 32775 h 44612"/>
              <a:gd name="connsiteX1" fmla="*/ 259080 w 277809"/>
              <a:gd name="connsiteY1" fmla="*/ 14290 h 44612"/>
              <a:gd name="connsiteX2" fmla="*/ 3190 w 277809"/>
              <a:gd name="connsiteY2" fmla="*/ 17636 h 44612"/>
              <a:gd name="connsiteX3" fmla="*/ 221944 w 277809"/>
              <a:gd name="connsiteY3" fmla="*/ 42539 h 44612"/>
              <a:gd name="connsiteX4" fmla="*/ 273561 w 277809"/>
              <a:gd name="connsiteY4" fmla="*/ 34037 h 44612"/>
              <a:gd name="connsiteX5" fmla="*/ 275207 w 277809"/>
              <a:gd name="connsiteY5" fmla="*/ 32775 h 4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809" h="44612">
                <a:moveTo>
                  <a:pt x="275207" y="32775"/>
                </a:moveTo>
                <a:cubicBezTo>
                  <a:pt x="282502" y="26193"/>
                  <a:pt x="273616" y="18185"/>
                  <a:pt x="259080" y="14290"/>
                </a:cubicBezTo>
                <a:cubicBezTo>
                  <a:pt x="214759" y="2551"/>
                  <a:pt x="29081" y="-12423"/>
                  <a:pt x="3190" y="17636"/>
                </a:cubicBezTo>
                <a:cubicBezTo>
                  <a:pt x="-28131" y="54004"/>
                  <a:pt x="180475" y="43362"/>
                  <a:pt x="221944" y="42539"/>
                </a:cubicBezTo>
                <a:cubicBezTo>
                  <a:pt x="241033" y="42155"/>
                  <a:pt x="263468" y="40784"/>
                  <a:pt x="273561" y="34037"/>
                </a:cubicBezTo>
                <a:cubicBezTo>
                  <a:pt x="274165" y="33653"/>
                  <a:pt x="274713" y="33214"/>
                  <a:pt x="275207" y="32775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3D644022-3A54-4D70-AACE-4308F0317EF9}"/>
              </a:ext>
            </a:extLst>
          </p:cNvPr>
          <p:cNvSpPr/>
          <p:nvPr/>
        </p:nvSpPr>
        <p:spPr>
          <a:xfrm>
            <a:off x="4363299" y="5516772"/>
            <a:ext cx="198016" cy="70481"/>
          </a:xfrm>
          <a:custGeom>
            <a:avLst/>
            <a:gdLst>
              <a:gd name="connsiteX0" fmla="*/ 15485 w 148512"/>
              <a:gd name="connsiteY0" fmla="*/ 5338 h 52861"/>
              <a:gd name="connsiteX1" fmla="*/ 129524 w 148512"/>
              <a:gd name="connsiteY1" fmla="*/ 9123 h 52861"/>
              <a:gd name="connsiteX2" fmla="*/ 129853 w 148512"/>
              <a:gd name="connsiteY2" fmla="*/ 47849 h 52861"/>
              <a:gd name="connsiteX3" fmla="*/ 16 w 148512"/>
              <a:gd name="connsiteY3" fmla="*/ 14992 h 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12" h="52861">
                <a:moveTo>
                  <a:pt x="15485" y="5338"/>
                </a:moveTo>
                <a:cubicBezTo>
                  <a:pt x="50262" y="237"/>
                  <a:pt x="96229" y="-5029"/>
                  <a:pt x="129524" y="9123"/>
                </a:cubicBezTo>
                <a:cubicBezTo>
                  <a:pt x="154428" y="19655"/>
                  <a:pt x="155141" y="36988"/>
                  <a:pt x="129853" y="47849"/>
                </a:cubicBezTo>
                <a:cubicBezTo>
                  <a:pt x="105279" y="58381"/>
                  <a:pt x="-1519" y="54487"/>
                  <a:pt x="16" y="14992"/>
                </a:cubicBezTo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7F64C495-45DD-4AEF-93C3-0B62BC8F1FD2}"/>
              </a:ext>
            </a:extLst>
          </p:cNvPr>
          <p:cNvSpPr/>
          <p:nvPr/>
        </p:nvSpPr>
        <p:spPr>
          <a:xfrm>
            <a:off x="5241100" y="5548257"/>
            <a:ext cx="189555" cy="85499"/>
          </a:xfrm>
          <a:custGeom>
            <a:avLst/>
            <a:gdLst>
              <a:gd name="connsiteX0" fmla="*/ 95621 w 142166"/>
              <a:gd name="connsiteY0" fmla="*/ 4268 h 64124"/>
              <a:gd name="connsiteX1" fmla="*/ 2042 w 142166"/>
              <a:gd name="connsiteY1" fmla="*/ 20670 h 64124"/>
              <a:gd name="connsiteX2" fmla="*/ 56566 w 142166"/>
              <a:gd name="connsiteY2" fmla="*/ 61700 h 64124"/>
              <a:gd name="connsiteX3" fmla="*/ 135828 w 142166"/>
              <a:gd name="connsiteY3" fmla="*/ 50345 h 64124"/>
              <a:gd name="connsiteX4" fmla="*/ 95621 w 142166"/>
              <a:gd name="connsiteY4" fmla="*/ 4268 h 64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66" h="64124">
                <a:moveTo>
                  <a:pt x="95621" y="4268"/>
                </a:moveTo>
                <a:cubicBezTo>
                  <a:pt x="59034" y="-4069"/>
                  <a:pt x="12519" y="-997"/>
                  <a:pt x="2042" y="20670"/>
                </a:cubicBezTo>
                <a:cubicBezTo>
                  <a:pt x="-10629" y="46889"/>
                  <a:pt x="39122" y="59944"/>
                  <a:pt x="56566" y="61700"/>
                </a:cubicBezTo>
                <a:cubicBezTo>
                  <a:pt x="78617" y="64004"/>
                  <a:pt x="119263" y="69160"/>
                  <a:pt x="135828" y="50345"/>
                </a:cubicBezTo>
                <a:cubicBezTo>
                  <a:pt x="154478" y="29172"/>
                  <a:pt x="129246" y="11948"/>
                  <a:pt x="95621" y="4268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C000057F-847E-428A-BDFC-35D4BFF27FC6}"/>
              </a:ext>
            </a:extLst>
          </p:cNvPr>
          <p:cNvSpPr/>
          <p:nvPr/>
        </p:nvSpPr>
        <p:spPr>
          <a:xfrm>
            <a:off x="5078150" y="5611490"/>
            <a:ext cx="99417" cy="35709"/>
          </a:xfrm>
          <a:custGeom>
            <a:avLst/>
            <a:gdLst>
              <a:gd name="connsiteX0" fmla="*/ 33089 w 74563"/>
              <a:gd name="connsiteY0" fmla="*/ 3634 h 26782"/>
              <a:gd name="connsiteX1" fmla="*/ 122 w 74563"/>
              <a:gd name="connsiteY1" fmla="*/ 13288 h 26782"/>
              <a:gd name="connsiteX2" fmla="*/ 46692 w 74563"/>
              <a:gd name="connsiteY2" fmla="*/ 26781 h 26782"/>
              <a:gd name="connsiteX3" fmla="*/ 33089 w 74563"/>
              <a:gd name="connsiteY3" fmla="*/ 3634 h 2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63" h="26782">
                <a:moveTo>
                  <a:pt x="33089" y="3634"/>
                </a:moveTo>
                <a:cubicBezTo>
                  <a:pt x="25903" y="3634"/>
                  <a:pt x="-2072" y="123"/>
                  <a:pt x="122" y="13288"/>
                </a:cubicBezTo>
                <a:cubicBezTo>
                  <a:pt x="1987" y="24642"/>
                  <a:pt x="38848" y="26836"/>
                  <a:pt x="46692" y="26781"/>
                </a:cubicBezTo>
                <a:cubicBezTo>
                  <a:pt x="102643" y="26288"/>
                  <a:pt x="61777" y="-11670"/>
                  <a:pt x="33089" y="3634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14711814-E363-4200-8EA8-F1FCC79D73F9}"/>
              </a:ext>
            </a:extLst>
          </p:cNvPr>
          <p:cNvSpPr/>
          <p:nvPr/>
        </p:nvSpPr>
        <p:spPr>
          <a:xfrm>
            <a:off x="5551876" y="5267031"/>
            <a:ext cx="74600" cy="2559"/>
          </a:xfrm>
          <a:custGeom>
            <a:avLst/>
            <a:gdLst>
              <a:gd name="connsiteX0" fmla="*/ 0 w 55950"/>
              <a:gd name="connsiteY0" fmla="*/ 1920 h 1919"/>
              <a:gd name="connsiteX1" fmla="*/ 55950 w 55950"/>
              <a:gd name="connsiteY1" fmla="*/ 0 h 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950" h="1919">
                <a:moveTo>
                  <a:pt x="0" y="1920"/>
                </a:moveTo>
                <a:cubicBezTo>
                  <a:pt x="18869" y="1920"/>
                  <a:pt x="37245" y="987"/>
                  <a:pt x="55950" y="0"/>
                </a:cubicBezTo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F25E9D4B-04C5-4873-AF94-EA4CCF4D8126}"/>
              </a:ext>
            </a:extLst>
          </p:cNvPr>
          <p:cNvSpPr/>
          <p:nvPr/>
        </p:nvSpPr>
        <p:spPr>
          <a:xfrm>
            <a:off x="6949483" y="6001235"/>
            <a:ext cx="74600" cy="5119"/>
          </a:xfrm>
          <a:custGeom>
            <a:avLst/>
            <a:gdLst>
              <a:gd name="connsiteX0" fmla="*/ 0 w 55950"/>
              <a:gd name="connsiteY0" fmla="*/ 0 h 3839"/>
              <a:gd name="connsiteX1" fmla="*/ 55950 w 55950"/>
              <a:gd name="connsiteY1" fmla="*/ 3840 h 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950" h="3839">
                <a:moveTo>
                  <a:pt x="0" y="0"/>
                </a:moveTo>
                <a:cubicBezTo>
                  <a:pt x="18650" y="1152"/>
                  <a:pt x="37355" y="2084"/>
                  <a:pt x="55950" y="3840"/>
                </a:cubicBezTo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7669FFD4-043B-4035-B814-DA24BF553CB1}"/>
              </a:ext>
            </a:extLst>
          </p:cNvPr>
          <p:cNvSpPr/>
          <p:nvPr/>
        </p:nvSpPr>
        <p:spPr>
          <a:xfrm>
            <a:off x="7096123" y="6011547"/>
            <a:ext cx="33423" cy="2559"/>
          </a:xfrm>
          <a:custGeom>
            <a:avLst/>
            <a:gdLst>
              <a:gd name="connsiteX0" fmla="*/ 0 w 25067"/>
              <a:gd name="connsiteY0" fmla="*/ 1920 h 1919"/>
              <a:gd name="connsiteX1" fmla="*/ 25068 w 25067"/>
              <a:gd name="connsiteY1" fmla="*/ 0 h 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67" h="1919">
                <a:moveTo>
                  <a:pt x="0" y="1920"/>
                </a:moveTo>
                <a:cubicBezTo>
                  <a:pt x="8338" y="1262"/>
                  <a:pt x="16730" y="658"/>
                  <a:pt x="25068" y="0"/>
                </a:cubicBezTo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3703F29B-1E45-4956-B794-C0446AA34C88}"/>
              </a:ext>
            </a:extLst>
          </p:cNvPr>
          <p:cNvSpPr/>
          <p:nvPr/>
        </p:nvSpPr>
        <p:spPr>
          <a:xfrm>
            <a:off x="11209173" y="6101307"/>
            <a:ext cx="160180" cy="59675"/>
          </a:xfrm>
          <a:custGeom>
            <a:avLst/>
            <a:gdLst>
              <a:gd name="connsiteX0" fmla="*/ 37008 w 120135"/>
              <a:gd name="connsiteY0" fmla="*/ 95 h 44756"/>
              <a:gd name="connsiteX1" fmla="*/ 750 w 120135"/>
              <a:gd name="connsiteY1" fmla="*/ 18580 h 44756"/>
              <a:gd name="connsiteX2" fmla="*/ 82207 w 120135"/>
              <a:gd name="connsiteY2" fmla="*/ 44361 h 44756"/>
              <a:gd name="connsiteX3" fmla="*/ 114900 w 120135"/>
              <a:gd name="connsiteY3" fmla="*/ 17428 h 44756"/>
              <a:gd name="connsiteX4" fmla="*/ 37008 w 120135"/>
              <a:gd name="connsiteY4" fmla="*/ 150 h 44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35" h="44756">
                <a:moveTo>
                  <a:pt x="37008" y="95"/>
                </a:moveTo>
                <a:cubicBezTo>
                  <a:pt x="24996" y="95"/>
                  <a:pt x="-5119" y="-2429"/>
                  <a:pt x="750" y="18580"/>
                </a:cubicBezTo>
                <a:cubicBezTo>
                  <a:pt x="6949" y="40631"/>
                  <a:pt x="66135" y="46446"/>
                  <a:pt x="82207" y="44361"/>
                </a:cubicBezTo>
                <a:cubicBezTo>
                  <a:pt x="98883" y="42167"/>
                  <a:pt x="133221" y="35749"/>
                  <a:pt x="114900" y="17428"/>
                </a:cubicBezTo>
                <a:cubicBezTo>
                  <a:pt x="100144" y="2728"/>
                  <a:pt x="56481" y="95"/>
                  <a:pt x="37008" y="15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9A4B55A5-35F4-47C1-9416-7876807A945F}"/>
              </a:ext>
            </a:extLst>
          </p:cNvPr>
          <p:cNvSpPr/>
          <p:nvPr/>
        </p:nvSpPr>
        <p:spPr>
          <a:xfrm>
            <a:off x="10798045" y="6019227"/>
            <a:ext cx="46295" cy="7679"/>
          </a:xfrm>
          <a:custGeom>
            <a:avLst/>
            <a:gdLst>
              <a:gd name="connsiteX0" fmla="*/ 0 w 34721"/>
              <a:gd name="connsiteY0" fmla="*/ 0 h 5759"/>
              <a:gd name="connsiteX1" fmla="*/ 34722 w 34721"/>
              <a:gd name="connsiteY1" fmla="*/ 5760 h 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721" h="5759">
                <a:moveTo>
                  <a:pt x="0" y="0"/>
                </a:moveTo>
                <a:cubicBezTo>
                  <a:pt x="11409" y="1591"/>
                  <a:pt x="23751" y="2084"/>
                  <a:pt x="34722" y="5760"/>
                </a:cubicBezTo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D8A39F7E-0424-4E43-85A6-FD5A6D835A60}"/>
              </a:ext>
            </a:extLst>
          </p:cNvPr>
          <p:cNvSpPr/>
          <p:nvPr/>
        </p:nvSpPr>
        <p:spPr>
          <a:xfrm>
            <a:off x="10831469" y="6047457"/>
            <a:ext cx="79719" cy="12872"/>
          </a:xfrm>
          <a:custGeom>
            <a:avLst/>
            <a:gdLst>
              <a:gd name="connsiteX0" fmla="*/ 0 w 59789"/>
              <a:gd name="connsiteY0" fmla="*/ 0 h 9654"/>
              <a:gd name="connsiteX1" fmla="*/ 59790 w 59789"/>
              <a:gd name="connsiteY1" fmla="*/ 9654 h 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789" h="9654">
                <a:moveTo>
                  <a:pt x="0" y="0"/>
                </a:moveTo>
                <a:cubicBezTo>
                  <a:pt x="19802" y="3840"/>
                  <a:pt x="40427" y="3895"/>
                  <a:pt x="59790" y="9654"/>
                </a:cubicBezTo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417802A1-A6A8-41C1-878A-0CEAEBB83904}"/>
              </a:ext>
            </a:extLst>
          </p:cNvPr>
          <p:cNvSpPr/>
          <p:nvPr/>
        </p:nvSpPr>
        <p:spPr>
          <a:xfrm>
            <a:off x="3177763" y="6488416"/>
            <a:ext cx="221091" cy="73209"/>
          </a:xfrm>
          <a:custGeom>
            <a:avLst/>
            <a:gdLst>
              <a:gd name="connsiteX0" fmla="*/ 104716 w 165818"/>
              <a:gd name="connsiteY0" fmla="*/ 796 h 54907"/>
              <a:gd name="connsiteX1" fmla="*/ 9930 w 165818"/>
              <a:gd name="connsiteY1" fmla="*/ 10888 h 54907"/>
              <a:gd name="connsiteX2" fmla="*/ 50576 w 165818"/>
              <a:gd name="connsiteY2" fmla="*/ 51809 h 54907"/>
              <a:gd name="connsiteX3" fmla="*/ 124079 w 165818"/>
              <a:gd name="connsiteY3" fmla="*/ 49889 h 54907"/>
              <a:gd name="connsiteX4" fmla="*/ 165493 w 165818"/>
              <a:gd name="connsiteY4" fmla="*/ 32610 h 54907"/>
              <a:gd name="connsiteX5" fmla="*/ 104716 w 165818"/>
              <a:gd name="connsiteY5" fmla="*/ 741 h 5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818" h="54907">
                <a:moveTo>
                  <a:pt x="104716" y="796"/>
                </a:moveTo>
                <a:cubicBezTo>
                  <a:pt x="80855" y="-521"/>
                  <a:pt x="29897" y="-1783"/>
                  <a:pt x="9930" y="10888"/>
                </a:cubicBezTo>
                <a:cubicBezTo>
                  <a:pt x="-22543" y="31568"/>
                  <a:pt x="33572" y="48847"/>
                  <a:pt x="50576" y="51809"/>
                </a:cubicBezTo>
                <a:cubicBezTo>
                  <a:pt x="75260" y="56142"/>
                  <a:pt x="99889" y="56307"/>
                  <a:pt x="124079" y="49889"/>
                </a:cubicBezTo>
                <a:cubicBezTo>
                  <a:pt x="130333" y="48243"/>
                  <a:pt x="163519" y="40673"/>
                  <a:pt x="165493" y="32610"/>
                </a:cubicBezTo>
                <a:cubicBezTo>
                  <a:pt x="169991" y="14454"/>
                  <a:pt x="126712" y="-1783"/>
                  <a:pt x="104716" y="74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4EC3D8F-C9AB-4FF7-8C7B-336D26159EAC}"/>
              </a:ext>
            </a:extLst>
          </p:cNvPr>
          <p:cNvSpPr/>
          <p:nvPr/>
        </p:nvSpPr>
        <p:spPr>
          <a:xfrm>
            <a:off x="3032003" y="6561368"/>
            <a:ext cx="138101" cy="47168"/>
          </a:xfrm>
          <a:custGeom>
            <a:avLst/>
            <a:gdLst>
              <a:gd name="connsiteX0" fmla="*/ 69334 w 103576"/>
              <a:gd name="connsiteY0" fmla="*/ 0 h 35376"/>
              <a:gd name="connsiteX1" fmla="*/ 0 w 103576"/>
              <a:gd name="connsiteY1" fmla="*/ 9764 h 35376"/>
              <a:gd name="connsiteX2" fmla="*/ 98406 w 103576"/>
              <a:gd name="connsiteY2" fmla="*/ 29456 h 35376"/>
              <a:gd name="connsiteX3" fmla="*/ 69334 w 103576"/>
              <a:gd name="connsiteY3" fmla="*/ 0 h 3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576" h="35376">
                <a:moveTo>
                  <a:pt x="69334" y="0"/>
                </a:moveTo>
                <a:cubicBezTo>
                  <a:pt x="48326" y="823"/>
                  <a:pt x="18376" y="-658"/>
                  <a:pt x="0" y="9764"/>
                </a:cubicBezTo>
                <a:cubicBezTo>
                  <a:pt x="987" y="32363"/>
                  <a:pt x="84144" y="42840"/>
                  <a:pt x="98406" y="29456"/>
                </a:cubicBezTo>
                <a:cubicBezTo>
                  <a:pt x="117550" y="11519"/>
                  <a:pt x="78001" y="494"/>
                  <a:pt x="69334" y="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F9874AC0-B506-4CAB-83A3-F35A4A3D11D6}"/>
              </a:ext>
            </a:extLst>
          </p:cNvPr>
          <p:cNvSpPr/>
          <p:nvPr/>
        </p:nvSpPr>
        <p:spPr>
          <a:xfrm>
            <a:off x="10435369" y="5712384"/>
            <a:ext cx="209432" cy="78768"/>
          </a:xfrm>
          <a:custGeom>
            <a:avLst/>
            <a:gdLst>
              <a:gd name="connsiteX0" fmla="*/ 26029 w 157074"/>
              <a:gd name="connsiteY0" fmla="*/ 6381 h 59076"/>
              <a:gd name="connsiteX1" fmla="*/ 8366 w 157074"/>
              <a:gd name="connsiteY1" fmla="*/ 39402 h 59076"/>
              <a:gd name="connsiteX2" fmla="*/ 150491 w 157074"/>
              <a:gd name="connsiteY2" fmla="*/ 37318 h 59076"/>
              <a:gd name="connsiteX3" fmla="*/ 26029 w 157074"/>
              <a:gd name="connsiteY3" fmla="*/ 6381 h 5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074" h="59076">
                <a:moveTo>
                  <a:pt x="26029" y="6381"/>
                </a:moveTo>
                <a:cubicBezTo>
                  <a:pt x="2771" y="12798"/>
                  <a:pt x="-9132" y="23934"/>
                  <a:pt x="8366" y="39402"/>
                </a:cubicBezTo>
                <a:cubicBezTo>
                  <a:pt x="38042" y="65622"/>
                  <a:pt x="123064" y="66335"/>
                  <a:pt x="150491" y="37318"/>
                </a:cubicBezTo>
                <a:cubicBezTo>
                  <a:pt x="184609" y="1224"/>
                  <a:pt x="77536" y="-7772"/>
                  <a:pt x="26029" y="63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01BEAA54-505F-45C8-9E3C-5927F0E44DAD}"/>
              </a:ext>
            </a:extLst>
          </p:cNvPr>
          <p:cNvSpPr/>
          <p:nvPr/>
        </p:nvSpPr>
        <p:spPr>
          <a:xfrm>
            <a:off x="11570603" y="5390464"/>
            <a:ext cx="67944" cy="5045"/>
          </a:xfrm>
          <a:custGeom>
            <a:avLst/>
            <a:gdLst>
              <a:gd name="connsiteX0" fmla="*/ 0 w 50958"/>
              <a:gd name="connsiteY0" fmla="*/ 0 h 3784"/>
              <a:gd name="connsiteX1" fmla="*/ 50959 w 50958"/>
              <a:gd name="connsiteY1" fmla="*/ 3785 h 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958" h="3784">
                <a:moveTo>
                  <a:pt x="0" y="0"/>
                </a:moveTo>
                <a:cubicBezTo>
                  <a:pt x="17004" y="1152"/>
                  <a:pt x="34009" y="2743"/>
                  <a:pt x="50959" y="3785"/>
                </a:cubicBezTo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E4DE61F0-C99D-4C0A-9FCC-69327480EA56}"/>
              </a:ext>
            </a:extLst>
          </p:cNvPr>
          <p:cNvSpPr/>
          <p:nvPr/>
        </p:nvSpPr>
        <p:spPr>
          <a:xfrm>
            <a:off x="10647726" y="5407153"/>
            <a:ext cx="80524" cy="2540"/>
          </a:xfrm>
          <a:custGeom>
            <a:avLst/>
            <a:gdLst>
              <a:gd name="connsiteX0" fmla="*/ 0 w 60393"/>
              <a:gd name="connsiteY0" fmla="*/ 40 h 1905"/>
              <a:gd name="connsiteX1" fmla="*/ 60393 w 60393"/>
              <a:gd name="connsiteY1" fmla="*/ 1905 h 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393" h="1905">
                <a:moveTo>
                  <a:pt x="0" y="40"/>
                </a:moveTo>
                <a:cubicBezTo>
                  <a:pt x="20241" y="-15"/>
                  <a:pt x="40317" y="-289"/>
                  <a:pt x="60393" y="1905"/>
                </a:cubicBezTo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2524A699-071A-4522-ADB1-FC0D9E620E83}"/>
              </a:ext>
            </a:extLst>
          </p:cNvPr>
          <p:cNvSpPr/>
          <p:nvPr/>
        </p:nvSpPr>
        <p:spPr>
          <a:xfrm>
            <a:off x="10729148" y="8229145"/>
            <a:ext cx="70504" cy="10019"/>
          </a:xfrm>
          <a:custGeom>
            <a:avLst/>
            <a:gdLst>
              <a:gd name="connsiteX0" fmla="*/ 0 w 52878"/>
              <a:gd name="connsiteY0" fmla="*/ 0 h 7514"/>
              <a:gd name="connsiteX1" fmla="*/ 52878 w 52878"/>
              <a:gd name="connsiteY1" fmla="*/ 7515 h 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878" h="7514">
                <a:moveTo>
                  <a:pt x="0" y="0"/>
                </a:moveTo>
                <a:cubicBezTo>
                  <a:pt x="17717" y="1591"/>
                  <a:pt x="35764" y="2633"/>
                  <a:pt x="52878" y="7515"/>
                </a:cubicBezTo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CAD80220-4891-4C4E-B47E-392084B8F5F6}"/>
              </a:ext>
            </a:extLst>
          </p:cNvPr>
          <p:cNvSpPr/>
          <p:nvPr/>
        </p:nvSpPr>
        <p:spPr>
          <a:xfrm>
            <a:off x="10812233" y="8269371"/>
            <a:ext cx="27719" cy="2485"/>
          </a:xfrm>
          <a:custGeom>
            <a:avLst/>
            <a:gdLst>
              <a:gd name="connsiteX0" fmla="*/ 0 w 20789"/>
              <a:gd name="connsiteY0" fmla="*/ 0 h 1864"/>
              <a:gd name="connsiteX1" fmla="*/ 20790 w 20789"/>
              <a:gd name="connsiteY1" fmla="*/ 1865 h 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789" h="1864">
                <a:moveTo>
                  <a:pt x="0" y="0"/>
                </a:moveTo>
                <a:cubicBezTo>
                  <a:pt x="6912" y="603"/>
                  <a:pt x="13823" y="1262"/>
                  <a:pt x="20790" y="1865"/>
                </a:cubicBezTo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027758CE-04F9-4D51-B318-55305239419C}"/>
              </a:ext>
            </a:extLst>
          </p:cNvPr>
          <p:cNvSpPr/>
          <p:nvPr/>
        </p:nvSpPr>
        <p:spPr>
          <a:xfrm>
            <a:off x="11698009" y="5682537"/>
            <a:ext cx="124548" cy="49289"/>
          </a:xfrm>
          <a:custGeom>
            <a:avLst/>
            <a:gdLst>
              <a:gd name="connsiteX0" fmla="*/ 39322 w 93411"/>
              <a:gd name="connsiteY0" fmla="*/ 12 h 36967"/>
              <a:gd name="connsiteX1" fmla="*/ 2406 w 93411"/>
              <a:gd name="connsiteY1" fmla="*/ 8624 h 36967"/>
              <a:gd name="connsiteX2" fmla="*/ 31368 w 93411"/>
              <a:gd name="connsiteY2" fmla="*/ 34789 h 36967"/>
              <a:gd name="connsiteX3" fmla="*/ 93407 w 93411"/>
              <a:gd name="connsiteY3" fmla="*/ 20417 h 36967"/>
              <a:gd name="connsiteX4" fmla="*/ 39322 w 93411"/>
              <a:gd name="connsiteY4" fmla="*/ 12 h 36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11" h="36967">
                <a:moveTo>
                  <a:pt x="39322" y="12"/>
                </a:moveTo>
                <a:cubicBezTo>
                  <a:pt x="21989" y="-208"/>
                  <a:pt x="6246" y="2645"/>
                  <a:pt x="2406" y="8624"/>
                </a:cubicBezTo>
                <a:cubicBezTo>
                  <a:pt x="-8455" y="25573"/>
                  <a:pt x="20343" y="32430"/>
                  <a:pt x="31368" y="34789"/>
                </a:cubicBezTo>
                <a:cubicBezTo>
                  <a:pt x="42887" y="37257"/>
                  <a:pt x="93956" y="41810"/>
                  <a:pt x="93407" y="20417"/>
                </a:cubicBezTo>
                <a:cubicBezTo>
                  <a:pt x="93023" y="7197"/>
                  <a:pt x="64500" y="341"/>
                  <a:pt x="39322" y="12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E48EB6E4-153F-47C6-A76D-54D2EAF72C37}"/>
              </a:ext>
            </a:extLst>
          </p:cNvPr>
          <p:cNvSpPr/>
          <p:nvPr/>
        </p:nvSpPr>
        <p:spPr>
          <a:xfrm>
            <a:off x="11707640" y="5568413"/>
            <a:ext cx="198085" cy="70352"/>
          </a:xfrm>
          <a:custGeom>
            <a:avLst/>
            <a:gdLst>
              <a:gd name="connsiteX0" fmla="*/ 133083 w 148564"/>
              <a:gd name="connsiteY0" fmla="*/ 5518 h 52764"/>
              <a:gd name="connsiteX1" fmla="*/ 19044 w 148564"/>
              <a:gd name="connsiteY1" fmla="*/ 8919 h 52764"/>
              <a:gd name="connsiteX2" fmla="*/ 18604 w 148564"/>
              <a:gd name="connsiteY2" fmla="*/ 47645 h 52764"/>
              <a:gd name="connsiteX3" fmla="*/ 148552 w 148564"/>
              <a:gd name="connsiteY3" fmla="*/ 15172 h 5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64" h="52764">
                <a:moveTo>
                  <a:pt x="133083" y="5518"/>
                </a:moveTo>
                <a:cubicBezTo>
                  <a:pt x="98361" y="307"/>
                  <a:pt x="52394" y="-5069"/>
                  <a:pt x="19044" y="8919"/>
                </a:cubicBezTo>
                <a:cubicBezTo>
                  <a:pt x="-5915" y="19395"/>
                  <a:pt x="-6628" y="36729"/>
                  <a:pt x="18604" y="47645"/>
                </a:cubicBezTo>
                <a:cubicBezTo>
                  <a:pt x="43178" y="58231"/>
                  <a:pt x="149923" y="54666"/>
                  <a:pt x="148552" y="15172"/>
                </a:cubicBezTo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8AD52EF0-0575-45FD-B5A1-78B00AAD55B5}"/>
              </a:ext>
            </a:extLst>
          </p:cNvPr>
          <p:cNvSpPr/>
          <p:nvPr/>
        </p:nvSpPr>
        <p:spPr>
          <a:xfrm>
            <a:off x="10172884" y="5596801"/>
            <a:ext cx="189553" cy="85348"/>
          </a:xfrm>
          <a:custGeom>
            <a:avLst/>
            <a:gdLst>
              <a:gd name="connsiteX0" fmla="*/ 46618 w 142165"/>
              <a:gd name="connsiteY0" fmla="*/ 4162 h 64011"/>
              <a:gd name="connsiteX1" fmla="*/ 140142 w 142165"/>
              <a:gd name="connsiteY1" fmla="*/ 20838 h 64011"/>
              <a:gd name="connsiteX2" fmla="*/ 85508 w 142165"/>
              <a:gd name="connsiteY2" fmla="*/ 61703 h 64011"/>
              <a:gd name="connsiteX3" fmla="*/ 6301 w 142165"/>
              <a:gd name="connsiteY3" fmla="*/ 50074 h 64011"/>
              <a:gd name="connsiteX4" fmla="*/ 46618 w 142165"/>
              <a:gd name="connsiteY4" fmla="*/ 4162 h 6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65" h="64011">
                <a:moveTo>
                  <a:pt x="46618" y="4162"/>
                </a:moveTo>
                <a:cubicBezTo>
                  <a:pt x="83205" y="-4066"/>
                  <a:pt x="129720" y="-884"/>
                  <a:pt x="140142" y="20838"/>
                </a:cubicBezTo>
                <a:cubicBezTo>
                  <a:pt x="152758" y="47112"/>
                  <a:pt x="102952" y="60003"/>
                  <a:pt x="85508" y="61703"/>
                </a:cubicBezTo>
                <a:cubicBezTo>
                  <a:pt x="63403" y="63897"/>
                  <a:pt x="22812" y="68999"/>
                  <a:pt x="6301" y="50074"/>
                </a:cubicBezTo>
                <a:cubicBezTo>
                  <a:pt x="-12294" y="28846"/>
                  <a:pt x="12993" y="11677"/>
                  <a:pt x="46618" y="4162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FA593749-31B4-4C83-98CB-4586D447D862}"/>
              </a:ext>
            </a:extLst>
          </p:cNvPr>
          <p:cNvSpPr/>
          <p:nvPr/>
        </p:nvSpPr>
        <p:spPr>
          <a:xfrm>
            <a:off x="3231545" y="6514887"/>
            <a:ext cx="99377" cy="35708"/>
          </a:xfrm>
          <a:custGeom>
            <a:avLst/>
            <a:gdLst>
              <a:gd name="connsiteX0" fmla="*/ 41445 w 74533"/>
              <a:gd name="connsiteY0" fmla="*/ 3688 h 26781"/>
              <a:gd name="connsiteX1" fmla="*/ 74411 w 74533"/>
              <a:gd name="connsiteY1" fmla="*/ 13397 h 26781"/>
              <a:gd name="connsiteX2" fmla="*/ 27841 w 74533"/>
              <a:gd name="connsiteY2" fmla="*/ 26781 h 26781"/>
              <a:gd name="connsiteX3" fmla="*/ 41499 w 74533"/>
              <a:gd name="connsiteY3" fmla="*/ 3688 h 2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33" h="26781">
                <a:moveTo>
                  <a:pt x="41445" y="3688"/>
                </a:moveTo>
                <a:cubicBezTo>
                  <a:pt x="48630" y="3743"/>
                  <a:pt x="76605" y="287"/>
                  <a:pt x="74411" y="13397"/>
                </a:cubicBezTo>
                <a:cubicBezTo>
                  <a:pt x="72491" y="24751"/>
                  <a:pt x="35685" y="26836"/>
                  <a:pt x="27841" y="26781"/>
                </a:cubicBezTo>
                <a:cubicBezTo>
                  <a:pt x="-28109" y="26122"/>
                  <a:pt x="12866" y="-11726"/>
                  <a:pt x="41499" y="3688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044D15C5-B065-42B6-B235-659FE4E3FD4E}"/>
              </a:ext>
            </a:extLst>
          </p:cNvPr>
          <p:cNvSpPr/>
          <p:nvPr/>
        </p:nvSpPr>
        <p:spPr>
          <a:xfrm>
            <a:off x="7220374" y="6531788"/>
            <a:ext cx="160269" cy="59419"/>
          </a:xfrm>
          <a:custGeom>
            <a:avLst/>
            <a:gdLst>
              <a:gd name="connsiteX0" fmla="*/ 83236 w 120202"/>
              <a:gd name="connsiteY0" fmla="*/ 40 h 44564"/>
              <a:gd name="connsiteX1" fmla="*/ 119439 w 120202"/>
              <a:gd name="connsiteY1" fmla="*/ 18635 h 44564"/>
              <a:gd name="connsiteX2" fmla="*/ 37873 w 120202"/>
              <a:gd name="connsiteY2" fmla="*/ 44142 h 44564"/>
              <a:gd name="connsiteX3" fmla="*/ 5290 w 120202"/>
              <a:gd name="connsiteY3" fmla="*/ 17099 h 44564"/>
              <a:gd name="connsiteX4" fmla="*/ 83236 w 120202"/>
              <a:gd name="connsiteY4" fmla="*/ 40 h 44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02" h="44564">
                <a:moveTo>
                  <a:pt x="83236" y="40"/>
                </a:moveTo>
                <a:cubicBezTo>
                  <a:pt x="95249" y="150"/>
                  <a:pt x="125363" y="-2319"/>
                  <a:pt x="119439" y="18635"/>
                </a:cubicBezTo>
                <a:cubicBezTo>
                  <a:pt x="113186" y="40686"/>
                  <a:pt x="54000" y="46281"/>
                  <a:pt x="37873" y="44142"/>
                </a:cubicBezTo>
                <a:cubicBezTo>
                  <a:pt x="21197" y="41893"/>
                  <a:pt x="-13141" y="35365"/>
                  <a:pt x="5290" y="17099"/>
                </a:cubicBezTo>
                <a:cubicBezTo>
                  <a:pt x="20046" y="2453"/>
                  <a:pt x="63763" y="-70"/>
                  <a:pt x="83236" y="4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44E19746-4FD8-46C7-9E2F-C14441E3CFEA}"/>
              </a:ext>
            </a:extLst>
          </p:cNvPr>
          <p:cNvSpPr/>
          <p:nvPr/>
        </p:nvSpPr>
        <p:spPr>
          <a:xfrm>
            <a:off x="5224305" y="6144585"/>
            <a:ext cx="221107" cy="73201"/>
          </a:xfrm>
          <a:custGeom>
            <a:avLst/>
            <a:gdLst>
              <a:gd name="connsiteX0" fmla="*/ 61204 w 165830"/>
              <a:gd name="connsiteY0" fmla="*/ 723 h 54901"/>
              <a:gd name="connsiteX1" fmla="*/ 155936 w 165830"/>
              <a:gd name="connsiteY1" fmla="*/ 11090 h 54901"/>
              <a:gd name="connsiteX2" fmla="*/ 115180 w 165830"/>
              <a:gd name="connsiteY2" fmla="*/ 51901 h 54901"/>
              <a:gd name="connsiteX3" fmla="*/ 41677 w 165830"/>
              <a:gd name="connsiteY3" fmla="*/ 49762 h 54901"/>
              <a:gd name="connsiteX4" fmla="*/ 318 w 165830"/>
              <a:gd name="connsiteY4" fmla="*/ 32373 h 54901"/>
              <a:gd name="connsiteX5" fmla="*/ 61204 w 165830"/>
              <a:gd name="connsiteY5" fmla="*/ 668 h 5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830" h="54901">
                <a:moveTo>
                  <a:pt x="61204" y="723"/>
                </a:moveTo>
                <a:cubicBezTo>
                  <a:pt x="85066" y="-539"/>
                  <a:pt x="136024" y="-1636"/>
                  <a:pt x="155936" y="11090"/>
                </a:cubicBezTo>
                <a:cubicBezTo>
                  <a:pt x="188354" y="31825"/>
                  <a:pt x="132184" y="48994"/>
                  <a:pt x="115180" y="51901"/>
                </a:cubicBezTo>
                <a:cubicBezTo>
                  <a:pt x="90441" y="56179"/>
                  <a:pt x="65867" y="56234"/>
                  <a:pt x="41677" y="49762"/>
                </a:cubicBezTo>
                <a:cubicBezTo>
                  <a:pt x="35423" y="48061"/>
                  <a:pt x="2292" y="40437"/>
                  <a:pt x="318" y="32373"/>
                </a:cubicBezTo>
                <a:cubicBezTo>
                  <a:pt x="-4126" y="14217"/>
                  <a:pt x="39154" y="-1910"/>
                  <a:pt x="61204" y="668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269085F0-1CF2-4806-9856-2C6CCAF0AE04}"/>
              </a:ext>
            </a:extLst>
          </p:cNvPr>
          <p:cNvSpPr/>
          <p:nvPr/>
        </p:nvSpPr>
        <p:spPr>
          <a:xfrm>
            <a:off x="5127181" y="6240700"/>
            <a:ext cx="138140" cy="47176"/>
          </a:xfrm>
          <a:custGeom>
            <a:avLst/>
            <a:gdLst>
              <a:gd name="connsiteX0" fmla="*/ 34271 w 103605"/>
              <a:gd name="connsiteY0" fmla="*/ 0 h 35382"/>
              <a:gd name="connsiteX1" fmla="*/ 103605 w 103605"/>
              <a:gd name="connsiteY1" fmla="*/ 9983 h 35382"/>
              <a:gd name="connsiteX2" fmla="*/ 5144 w 103605"/>
              <a:gd name="connsiteY2" fmla="*/ 29401 h 35382"/>
              <a:gd name="connsiteX3" fmla="*/ 34271 w 103605"/>
              <a:gd name="connsiteY3" fmla="*/ 55 h 3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05" h="35382">
                <a:moveTo>
                  <a:pt x="34271" y="0"/>
                </a:moveTo>
                <a:cubicBezTo>
                  <a:pt x="55280" y="878"/>
                  <a:pt x="85230" y="-494"/>
                  <a:pt x="103605" y="9983"/>
                </a:cubicBezTo>
                <a:cubicBezTo>
                  <a:pt x="102563" y="32583"/>
                  <a:pt x="19351" y="42785"/>
                  <a:pt x="5144" y="29401"/>
                </a:cubicBezTo>
                <a:cubicBezTo>
                  <a:pt x="-13945" y="11409"/>
                  <a:pt x="25605" y="493"/>
                  <a:pt x="34271" y="55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F23C050E-2F0C-489D-9C03-95EEA0A83254}"/>
              </a:ext>
            </a:extLst>
          </p:cNvPr>
          <p:cNvSpPr/>
          <p:nvPr/>
        </p:nvSpPr>
        <p:spPr>
          <a:xfrm>
            <a:off x="1618313" y="6683487"/>
            <a:ext cx="209448" cy="78821"/>
          </a:xfrm>
          <a:custGeom>
            <a:avLst/>
            <a:gdLst>
              <a:gd name="connsiteX0" fmla="*/ 131114 w 157086"/>
              <a:gd name="connsiteY0" fmla="*/ 6581 h 59116"/>
              <a:gd name="connsiteX1" fmla="*/ 148667 w 157086"/>
              <a:gd name="connsiteY1" fmla="*/ 39658 h 59116"/>
              <a:gd name="connsiteX2" fmla="*/ 6543 w 157086"/>
              <a:gd name="connsiteY2" fmla="*/ 37134 h 59116"/>
              <a:gd name="connsiteX3" fmla="*/ 131114 w 157086"/>
              <a:gd name="connsiteY3" fmla="*/ 6581 h 5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086" h="59116">
                <a:moveTo>
                  <a:pt x="131114" y="6581"/>
                </a:moveTo>
                <a:cubicBezTo>
                  <a:pt x="154372" y="13054"/>
                  <a:pt x="166220" y="24189"/>
                  <a:pt x="148667" y="39658"/>
                </a:cubicBezTo>
                <a:cubicBezTo>
                  <a:pt x="118937" y="65768"/>
                  <a:pt x="33860" y="66261"/>
                  <a:pt x="6543" y="37134"/>
                </a:cubicBezTo>
                <a:cubicBezTo>
                  <a:pt x="-27466" y="931"/>
                  <a:pt x="79662" y="-7790"/>
                  <a:pt x="131114" y="65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54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118" name="Graphic 13">
            <a:extLst>
              <a:ext uri="{FF2B5EF4-FFF2-40B4-BE49-F238E27FC236}">
                <a16:creationId xmlns:a16="http://schemas.microsoft.com/office/drawing/2014/main" id="{7B9DC302-FA41-4BFA-8918-AE7AB50AAFA7}"/>
              </a:ext>
            </a:extLst>
          </p:cNvPr>
          <p:cNvGrpSpPr/>
          <p:nvPr/>
        </p:nvGrpSpPr>
        <p:grpSpPr>
          <a:xfrm>
            <a:off x="6420114" y="5855742"/>
            <a:ext cx="5605687" cy="2291613"/>
            <a:chOff x="3920634" y="3338665"/>
            <a:chExt cx="4204265" cy="1718710"/>
          </a:xfrm>
          <a:solidFill>
            <a:srgbClr val="89EEFF"/>
          </a:solidFill>
        </p:grpSpPr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D2565D82-D3C2-48F2-A99B-A005E7DDC952}"/>
                </a:ext>
              </a:extLst>
            </p:cNvPr>
            <p:cNvSpPr/>
            <p:nvPr/>
          </p:nvSpPr>
          <p:spPr>
            <a:xfrm>
              <a:off x="7038920" y="3806232"/>
              <a:ext cx="55949" cy="2084"/>
            </a:xfrm>
            <a:custGeom>
              <a:avLst/>
              <a:gdLst>
                <a:gd name="connsiteX0" fmla="*/ 55950 w 55949"/>
                <a:gd name="connsiteY0" fmla="*/ 2084 h 2084"/>
                <a:gd name="connsiteX1" fmla="*/ 0 w 55949"/>
                <a:gd name="connsiteY1" fmla="*/ 0 h 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949" h="2084">
                  <a:moveTo>
                    <a:pt x="55950" y="2084"/>
                  </a:moveTo>
                  <a:cubicBezTo>
                    <a:pt x="37081" y="2084"/>
                    <a:pt x="18704" y="1042"/>
                    <a:pt x="0" y="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1287E884-6B4D-43BD-85E0-DE0A3FCCDFE3}"/>
                </a:ext>
              </a:extLst>
            </p:cNvPr>
            <p:cNvSpPr/>
            <p:nvPr/>
          </p:nvSpPr>
          <p:spPr>
            <a:xfrm>
              <a:off x="6969366" y="3829161"/>
              <a:ext cx="21228" cy="54"/>
            </a:xfrm>
            <a:custGeom>
              <a:avLst/>
              <a:gdLst>
                <a:gd name="connsiteX0" fmla="*/ 21228 w 21228"/>
                <a:gd name="connsiteY0" fmla="*/ 55 h 54"/>
                <a:gd name="connsiteX1" fmla="*/ 0 w 21228"/>
                <a:gd name="connsiteY1" fmla="*/ 0 h 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8" h="54">
                  <a:moveTo>
                    <a:pt x="21228" y="55"/>
                  </a:moveTo>
                  <a:cubicBezTo>
                    <a:pt x="14153" y="55"/>
                    <a:pt x="7076" y="55"/>
                    <a:pt x="0" y="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8718E713-830B-4912-AF16-47D56D265B14}"/>
                </a:ext>
              </a:extLst>
            </p:cNvPr>
            <p:cNvSpPr/>
            <p:nvPr/>
          </p:nvSpPr>
          <p:spPr>
            <a:xfrm>
              <a:off x="6531913" y="3452101"/>
              <a:ext cx="13493" cy="5485"/>
            </a:xfrm>
            <a:custGeom>
              <a:avLst/>
              <a:gdLst>
                <a:gd name="connsiteX0" fmla="*/ 13494 w 13493"/>
                <a:gd name="connsiteY0" fmla="*/ 0 h 5485"/>
                <a:gd name="connsiteX1" fmla="*/ 0 w 13493"/>
                <a:gd name="connsiteY1" fmla="*/ 0 h 5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93" h="5485">
                  <a:moveTo>
                    <a:pt x="13494" y="0"/>
                  </a:moveTo>
                  <a:cubicBezTo>
                    <a:pt x="8996" y="0"/>
                    <a:pt x="4498" y="0"/>
                    <a:pt x="0" y="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1F74966F-FA99-4614-9633-AE04D80A8E8F}"/>
                </a:ext>
              </a:extLst>
            </p:cNvPr>
            <p:cNvSpPr/>
            <p:nvPr/>
          </p:nvSpPr>
          <p:spPr>
            <a:xfrm>
              <a:off x="6470697" y="3484848"/>
              <a:ext cx="55950" cy="164"/>
            </a:xfrm>
            <a:custGeom>
              <a:avLst/>
              <a:gdLst>
                <a:gd name="connsiteX0" fmla="*/ 55950 w 55950"/>
                <a:gd name="connsiteY0" fmla="*/ 165 h 164"/>
                <a:gd name="connsiteX1" fmla="*/ 0 w 55950"/>
                <a:gd name="connsiteY1" fmla="*/ 0 h 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950" h="164">
                  <a:moveTo>
                    <a:pt x="55950" y="165"/>
                  </a:moveTo>
                  <a:cubicBezTo>
                    <a:pt x="37300" y="165"/>
                    <a:pt x="18650" y="55"/>
                    <a:pt x="0" y="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5C31B02E-F633-49C9-918D-CFFB5F0F87D7}"/>
                </a:ext>
              </a:extLst>
            </p:cNvPr>
            <p:cNvSpPr/>
            <p:nvPr/>
          </p:nvSpPr>
          <p:spPr>
            <a:xfrm>
              <a:off x="7534132" y="3362910"/>
              <a:ext cx="55950" cy="3675"/>
            </a:xfrm>
            <a:custGeom>
              <a:avLst/>
              <a:gdLst>
                <a:gd name="connsiteX0" fmla="*/ 55950 w 55950"/>
                <a:gd name="connsiteY0" fmla="*/ 0 h 3675"/>
                <a:gd name="connsiteX1" fmla="*/ 0 w 55950"/>
                <a:gd name="connsiteY1" fmla="*/ 3675 h 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950" h="3675">
                  <a:moveTo>
                    <a:pt x="55950" y="0"/>
                  </a:moveTo>
                  <a:cubicBezTo>
                    <a:pt x="37300" y="1097"/>
                    <a:pt x="18595" y="1975"/>
                    <a:pt x="0" y="3675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66909073-2D92-4276-BA4D-D379C4A37F29}"/>
                </a:ext>
              </a:extLst>
            </p:cNvPr>
            <p:cNvSpPr/>
            <p:nvPr/>
          </p:nvSpPr>
          <p:spPr>
            <a:xfrm>
              <a:off x="7455035" y="3370260"/>
              <a:ext cx="25067" cy="1974"/>
            </a:xfrm>
            <a:custGeom>
              <a:avLst/>
              <a:gdLst>
                <a:gd name="connsiteX0" fmla="*/ 25068 w 25067"/>
                <a:gd name="connsiteY0" fmla="*/ 1975 h 1974"/>
                <a:gd name="connsiteX1" fmla="*/ 0 w 25067"/>
                <a:gd name="connsiteY1" fmla="*/ 0 h 1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67" h="1974">
                  <a:moveTo>
                    <a:pt x="25068" y="1975"/>
                  </a:moveTo>
                  <a:cubicBezTo>
                    <a:pt x="16730" y="1316"/>
                    <a:pt x="8338" y="658"/>
                    <a:pt x="0" y="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69F67518-2AED-4F0E-9835-3F547F4C0178}"/>
                </a:ext>
              </a:extLst>
            </p:cNvPr>
            <p:cNvSpPr/>
            <p:nvPr/>
          </p:nvSpPr>
          <p:spPr>
            <a:xfrm>
              <a:off x="4668939" y="3368011"/>
              <a:ext cx="34722" cy="5704"/>
            </a:xfrm>
            <a:custGeom>
              <a:avLst/>
              <a:gdLst>
                <a:gd name="connsiteX0" fmla="*/ 34722 w 34722"/>
                <a:gd name="connsiteY0" fmla="*/ 0 h 5704"/>
                <a:gd name="connsiteX1" fmla="*/ 0 w 34722"/>
                <a:gd name="connsiteY1" fmla="*/ 5705 h 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722" h="5704">
                  <a:moveTo>
                    <a:pt x="34722" y="0"/>
                  </a:moveTo>
                  <a:cubicBezTo>
                    <a:pt x="23258" y="1536"/>
                    <a:pt x="10971" y="1975"/>
                    <a:pt x="0" y="5705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04558022-B838-4FAB-928B-04C25191F4DF}"/>
                </a:ext>
              </a:extLst>
            </p:cNvPr>
            <p:cNvSpPr/>
            <p:nvPr/>
          </p:nvSpPr>
          <p:spPr>
            <a:xfrm>
              <a:off x="4533453" y="3389075"/>
              <a:ext cx="59844" cy="9434"/>
            </a:xfrm>
            <a:custGeom>
              <a:avLst/>
              <a:gdLst>
                <a:gd name="connsiteX0" fmla="*/ 59845 w 59844"/>
                <a:gd name="connsiteY0" fmla="*/ 0 h 9434"/>
                <a:gd name="connsiteX1" fmla="*/ 0 w 59844"/>
                <a:gd name="connsiteY1" fmla="*/ 9435 h 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844" h="9434">
                  <a:moveTo>
                    <a:pt x="59845" y="0"/>
                  </a:moveTo>
                  <a:cubicBezTo>
                    <a:pt x="40043" y="3785"/>
                    <a:pt x="19363" y="3730"/>
                    <a:pt x="0" y="9435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78363D4A-BA7D-4DEC-95EA-0FD7A4CBAB2B}"/>
                </a:ext>
              </a:extLst>
            </p:cNvPr>
            <p:cNvSpPr/>
            <p:nvPr/>
          </p:nvSpPr>
          <p:spPr>
            <a:xfrm>
              <a:off x="4727413" y="4481262"/>
              <a:ext cx="44375" cy="2130"/>
            </a:xfrm>
            <a:custGeom>
              <a:avLst/>
              <a:gdLst>
                <a:gd name="connsiteX0" fmla="*/ 44376 w 44375"/>
                <a:gd name="connsiteY0" fmla="*/ 2131 h 2130"/>
                <a:gd name="connsiteX1" fmla="*/ 0 w 44375"/>
                <a:gd name="connsiteY1" fmla="*/ 101 h 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375" h="2130">
                  <a:moveTo>
                    <a:pt x="44376" y="2131"/>
                  </a:moveTo>
                  <a:cubicBezTo>
                    <a:pt x="29620" y="431"/>
                    <a:pt x="14810" y="-283"/>
                    <a:pt x="0" y="101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54EAAE88-F1CC-4D2F-B9B1-4B9E46D32633}"/>
                </a:ext>
              </a:extLst>
            </p:cNvPr>
            <p:cNvSpPr/>
            <p:nvPr/>
          </p:nvSpPr>
          <p:spPr>
            <a:xfrm>
              <a:off x="4659615" y="4458051"/>
              <a:ext cx="20789" cy="3729"/>
            </a:xfrm>
            <a:custGeom>
              <a:avLst/>
              <a:gdLst>
                <a:gd name="connsiteX0" fmla="*/ 20789 w 20789"/>
                <a:gd name="connsiteY0" fmla="*/ 0 h 3729"/>
                <a:gd name="connsiteX1" fmla="*/ 0 w 20789"/>
                <a:gd name="connsiteY1" fmla="*/ 3730 h 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89" h="3729">
                  <a:moveTo>
                    <a:pt x="20789" y="0"/>
                  </a:moveTo>
                  <a:cubicBezTo>
                    <a:pt x="13878" y="1262"/>
                    <a:pt x="6911" y="2468"/>
                    <a:pt x="0" y="373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501E0EAC-2A54-491D-8DE7-5EAC5C684FBF}"/>
                </a:ext>
              </a:extLst>
            </p:cNvPr>
            <p:cNvSpPr/>
            <p:nvPr/>
          </p:nvSpPr>
          <p:spPr>
            <a:xfrm>
              <a:off x="3920634" y="4050712"/>
              <a:ext cx="51013" cy="3620"/>
            </a:xfrm>
            <a:custGeom>
              <a:avLst/>
              <a:gdLst>
                <a:gd name="connsiteX0" fmla="*/ 51013 w 51013"/>
                <a:gd name="connsiteY0" fmla="*/ 0 h 3620"/>
                <a:gd name="connsiteX1" fmla="*/ 0 w 51013"/>
                <a:gd name="connsiteY1" fmla="*/ 3620 h 3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013" h="3620">
                  <a:moveTo>
                    <a:pt x="51013" y="0"/>
                  </a:moveTo>
                  <a:cubicBezTo>
                    <a:pt x="34009" y="1097"/>
                    <a:pt x="17004" y="2633"/>
                    <a:pt x="0" y="362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DA3A12BD-A6E6-4D0E-880A-14DC0B937112}"/>
                </a:ext>
              </a:extLst>
            </p:cNvPr>
            <p:cNvSpPr/>
            <p:nvPr/>
          </p:nvSpPr>
          <p:spPr>
            <a:xfrm>
              <a:off x="4011197" y="4071666"/>
              <a:ext cx="60447" cy="1809"/>
            </a:xfrm>
            <a:custGeom>
              <a:avLst/>
              <a:gdLst>
                <a:gd name="connsiteX0" fmla="*/ 60448 w 60447"/>
                <a:gd name="connsiteY0" fmla="*/ 109 h 1809"/>
                <a:gd name="connsiteX1" fmla="*/ 0 w 60447"/>
                <a:gd name="connsiteY1" fmla="*/ 1810 h 1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447" h="1809">
                  <a:moveTo>
                    <a:pt x="60448" y="109"/>
                  </a:moveTo>
                  <a:cubicBezTo>
                    <a:pt x="40207" y="-55"/>
                    <a:pt x="20131" y="-329"/>
                    <a:pt x="0" y="181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33CCD67E-20F2-40BB-A14F-24D59E00E6F9}"/>
                </a:ext>
              </a:extLst>
            </p:cNvPr>
            <p:cNvSpPr/>
            <p:nvPr/>
          </p:nvSpPr>
          <p:spPr>
            <a:xfrm>
              <a:off x="4697628" y="5025560"/>
              <a:ext cx="52878" cy="7405"/>
            </a:xfrm>
            <a:custGeom>
              <a:avLst/>
              <a:gdLst>
                <a:gd name="connsiteX0" fmla="*/ 52878 w 52878"/>
                <a:gd name="connsiteY0" fmla="*/ 0 h 7405"/>
                <a:gd name="connsiteX1" fmla="*/ 0 w 52878"/>
                <a:gd name="connsiteY1" fmla="*/ 7405 h 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878" h="7405">
                  <a:moveTo>
                    <a:pt x="52878" y="0"/>
                  </a:moveTo>
                  <a:cubicBezTo>
                    <a:pt x="35161" y="1536"/>
                    <a:pt x="17114" y="2523"/>
                    <a:pt x="0" y="7405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90A2E563-28D1-4641-95F4-3A9E24114DA6}"/>
                </a:ext>
              </a:extLst>
            </p:cNvPr>
            <p:cNvSpPr/>
            <p:nvPr/>
          </p:nvSpPr>
          <p:spPr>
            <a:xfrm>
              <a:off x="4667294" y="5055565"/>
              <a:ext cx="20789" cy="1809"/>
            </a:xfrm>
            <a:custGeom>
              <a:avLst/>
              <a:gdLst>
                <a:gd name="connsiteX0" fmla="*/ 20790 w 20789"/>
                <a:gd name="connsiteY0" fmla="*/ 0 h 1809"/>
                <a:gd name="connsiteX1" fmla="*/ 0 w 20789"/>
                <a:gd name="connsiteY1" fmla="*/ 1810 h 1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89" h="1809">
                  <a:moveTo>
                    <a:pt x="20790" y="0"/>
                  </a:moveTo>
                  <a:cubicBezTo>
                    <a:pt x="13878" y="603"/>
                    <a:pt x="6966" y="1207"/>
                    <a:pt x="0" y="181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9117FA21-EFDB-437B-9DF2-4ADD726C523E}"/>
                </a:ext>
              </a:extLst>
            </p:cNvPr>
            <p:cNvSpPr/>
            <p:nvPr/>
          </p:nvSpPr>
          <p:spPr>
            <a:xfrm>
              <a:off x="6168018" y="4541702"/>
              <a:ext cx="43443" cy="3620"/>
            </a:xfrm>
            <a:custGeom>
              <a:avLst/>
              <a:gdLst>
                <a:gd name="connsiteX0" fmla="*/ 43444 w 43443"/>
                <a:gd name="connsiteY0" fmla="*/ 0 h 3620"/>
                <a:gd name="connsiteX1" fmla="*/ 0 w 43443"/>
                <a:gd name="connsiteY1" fmla="*/ 3620 h 3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443" h="3620">
                  <a:moveTo>
                    <a:pt x="43444" y="0"/>
                  </a:moveTo>
                  <a:cubicBezTo>
                    <a:pt x="28907" y="0"/>
                    <a:pt x="14262" y="548"/>
                    <a:pt x="0" y="362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582131D1-4F79-45A8-8496-7B510384C6FA}"/>
                </a:ext>
              </a:extLst>
            </p:cNvPr>
            <p:cNvSpPr/>
            <p:nvPr/>
          </p:nvSpPr>
          <p:spPr>
            <a:xfrm>
              <a:off x="5630678" y="4989138"/>
              <a:ext cx="136364" cy="11354"/>
            </a:xfrm>
            <a:custGeom>
              <a:avLst/>
              <a:gdLst>
                <a:gd name="connsiteX0" fmla="*/ 0 w 136364"/>
                <a:gd name="connsiteY0" fmla="*/ 0 h 11354"/>
                <a:gd name="connsiteX1" fmla="*/ 136365 w 136364"/>
                <a:gd name="connsiteY1" fmla="*/ 11355 h 1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6364" h="11354">
                  <a:moveTo>
                    <a:pt x="0" y="0"/>
                  </a:moveTo>
                  <a:cubicBezTo>
                    <a:pt x="41030" y="1042"/>
                    <a:pt x="97035" y="-1316"/>
                    <a:pt x="136365" y="11355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2D3DD52C-F207-4728-80DB-E81B0FCB9F7A}"/>
                </a:ext>
              </a:extLst>
            </p:cNvPr>
            <p:cNvSpPr/>
            <p:nvPr/>
          </p:nvSpPr>
          <p:spPr>
            <a:xfrm>
              <a:off x="5738628" y="5017497"/>
              <a:ext cx="125010" cy="5899"/>
            </a:xfrm>
            <a:custGeom>
              <a:avLst/>
              <a:gdLst>
                <a:gd name="connsiteX0" fmla="*/ 0 w 125010"/>
                <a:gd name="connsiteY0" fmla="*/ 0 h 5899"/>
                <a:gd name="connsiteX1" fmla="*/ 125010 w 125010"/>
                <a:gd name="connsiteY1" fmla="*/ 5650 h 5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010" h="5899">
                  <a:moveTo>
                    <a:pt x="0" y="0"/>
                  </a:moveTo>
                  <a:cubicBezTo>
                    <a:pt x="41963" y="2030"/>
                    <a:pt x="82938" y="7076"/>
                    <a:pt x="125010" y="565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0A11EE16-7B5F-467A-A6C9-E8B982C50694}"/>
                </a:ext>
              </a:extLst>
            </p:cNvPr>
            <p:cNvSpPr/>
            <p:nvPr/>
          </p:nvSpPr>
          <p:spPr>
            <a:xfrm>
              <a:off x="4119367" y="5028852"/>
              <a:ext cx="73887" cy="22708"/>
            </a:xfrm>
            <a:custGeom>
              <a:avLst/>
              <a:gdLst>
                <a:gd name="connsiteX0" fmla="*/ 0 w 73887"/>
                <a:gd name="connsiteY0" fmla="*/ 0 h 22708"/>
                <a:gd name="connsiteX1" fmla="*/ 73887 w 73887"/>
                <a:gd name="connsiteY1" fmla="*/ 22709 h 2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887" h="22708">
                  <a:moveTo>
                    <a:pt x="0" y="0"/>
                  </a:moveTo>
                  <a:cubicBezTo>
                    <a:pt x="23861" y="9380"/>
                    <a:pt x="49313" y="15688"/>
                    <a:pt x="73887" y="22709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4D0734E3-CD43-42EE-BEAA-9BBE9CF2EBCA}"/>
                </a:ext>
              </a:extLst>
            </p:cNvPr>
            <p:cNvSpPr/>
            <p:nvPr/>
          </p:nvSpPr>
          <p:spPr>
            <a:xfrm>
              <a:off x="4215963" y="5028852"/>
              <a:ext cx="96596" cy="11354"/>
            </a:xfrm>
            <a:custGeom>
              <a:avLst/>
              <a:gdLst>
                <a:gd name="connsiteX0" fmla="*/ 0 w 96596"/>
                <a:gd name="connsiteY0" fmla="*/ 0 h 11354"/>
                <a:gd name="connsiteX1" fmla="*/ 96596 w 96596"/>
                <a:gd name="connsiteY1" fmla="*/ 11354 h 1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596" h="11354">
                  <a:moveTo>
                    <a:pt x="0" y="0"/>
                  </a:moveTo>
                  <a:cubicBezTo>
                    <a:pt x="32254" y="2962"/>
                    <a:pt x="64562" y="7679"/>
                    <a:pt x="96596" y="11354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DD81CCD8-2142-4FCB-88EA-6AB306B2817E}"/>
                </a:ext>
              </a:extLst>
            </p:cNvPr>
            <p:cNvSpPr/>
            <p:nvPr/>
          </p:nvSpPr>
          <p:spPr>
            <a:xfrm>
              <a:off x="5551141" y="4926770"/>
              <a:ext cx="34063" cy="17004"/>
            </a:xfrm>
            <a:custGeom>
              <a:avLst/>
              <a:gdLst>
                <a:gd name="connsiteX0" fmla="*/ 34064 w 34063"/>
                <a:gd name="connsiteY0" fmla="*/ 0 h 17004"/>
                <a:gd name="connsiteX1" fmla="*/ 0 w 34063"/>
                <a:gd name="connsiteY1" fmla="*/ 17005 h 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063" h="17004">
                  <a:moveTo>
                    <a:pt x="34064" y="0"/>
                  </a:moveTo>
                  <a:cubicBezTo>
                    <a:pt x="22709" y="5650"/>
                    <a:pt x="11355" y="11355"/>
                    <a:pt x="0" y="17005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B6A0784F-1722-4996-8FDF-CDCE019273B6}"/>
                </a:ext>
              </a:extLst>
            </p:cNvPr>
            <p:cNvSpPr/>
            <p:nvPr/>
          </p:nvSpPr>
          <p:spPr>
            <a:xfrm>
              <a:off x="5022741" y="4302872"/>
              <a:ext cx="90891" cy="90727"/>
            </a:xfrm>
            <a:custGeom>
              <a:avLst/>
              <a:gdLst>
                <a:gd name="connsiteX0" fmla="*/ 0 w 90891"/>
                <a:gd name="connsiteY0" fmla="*/ 0 h 90727"/>
                <a:gd name="connsiteX1" fmla="*/ 90892 w 90891"/>
                <a:gd name="connsiteY1" fmla="*/ 90727 h 9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891" h="90727">
                  <a:moveTo>
                    <a:pt x="0" y="0"/>
                  </a:moveTo>
                  <a:cubicBezTo>
                    <a:pt x="31760" y="34722"/>
                    <a:pt x="46735" y="67908"/>
                    <a:pt x="90892" y="90727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406E01C1-73E8-4F6F-8A4F-914EAC1AF811}"/>
                </a:ext>
              </a:extLst>
            </p:cNvPr>
            <p:cNvSpPr/>
            <p:nvPr/>
          </p:nvSpPr>
          <p:spPr>
            <a:xfrm>
              <a:off x="6977210" y="4416308"/>
              <a:ext cx="90891" cy="34008"/>
            </a:xfrm>
            <a:custGeom>
              <a:avLst/>
              <a:gdLst>
                <a:gd name="connsiteX0" fmla="*/ 0 w 90891"/>
                <a:gd name="connsiteY0" fmla="*/ 34009 h 34008"/>
                <a:gd name="connsiteX1" fmla="*/ 90891 w 90891"/>
                <a:gd name="connsiteY1" fmla="*/ 0 h 34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891" h="34008">
                  <a:moveTo>
                    <a:pt x="0" y="34009"/>
                  </a:moveTo>
                  <a:cubicBezTo>
                    <a:pt x="29730" y="20570"/>
                    <a:pt x="61270" y="13055"/>
                    <a:pt x="90891" y="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FE21FD8D-E350-453B-861E-10A3C811FDB4}"/>
                </a:ext>
              </a:extLst>
            </p:cNvPr>
            <p:cNvSpPr/>
            <p:nvPr/>
          </p:nvSpPr>
          <p:spPr>
            <a:xfrm>
              <a:off x="7079511" y="4382299"/>
              <a:ext cx="79536" cy="62368"/>
            </a:xfrm>
            <a:custGeom>
              <a:avLst/>
              <a:gdLst>
                <a:gd name="connsiteX0" fmla="*/ 0 w 79536"/>
                <a:gd name="connsiteY0" fmla="*/ 62368 h 62368"/>
                <a:gd name="connsiteX1" fmla="*/ 79537 w 79536"/>
                <a:gd name="connsiteY1" fmla="*/ 0 h 6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36" h="62368">
                  <a:moveTo>
                    <a:pt x="0" y="62368"/>
                  </a:moveTo>
                  <a:cubicBezTo>
                    <a:pt x="28413" y="45857"/>
                    <a:pt x="64616" y="30005"/>
                    <a:pt x="79537" y="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0B3E7D37-A8A3-40C2-99C8-FD95D5F8209C}"/>
                </a:ext>
              </a:extLst>
            </p:cNvPr>
            <p:cNvSpPr/>
            <p:nvPr/>
          </p:nvSpPr>
          <p:spPr>
            <a:xfrm>
              <a:off x="7289708" y="4172431"/>
              <a:ext cx="39768" cy="34008"/>
            </a:xfrm>
            <a:custGeom>
              <a:avLst/>
              <a:gdLst>
                <a:gd name="connsiteX0" fmla="*/ 0 w 39768"/>
                <a:gd name="connsiteY0" fmla="*/ 0 h 34008"/>
                <a:gd name="connsiteX1" fmla="*/ 39768 w 39768"/>
                <a:gd name="connsiteY1" fmla="*/ 34009 h 34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8" h="34008">
                  <a:moveTo>
                    <a:pt x="0" y="0"/>
                  </a:moveTo>
                  <a:cubicBezTo>
                    <a:pt x="9216" y="14207"/>
                    <a:pt x="23422" y="26220"/>
                    <a:pt x="39768" y="34009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229DCEDB-3EC6-4B82-B0E7-76E3DF89EA8A}"/>
                </a:ext>
              </a:extLst>
            </p:cNvPr>
            <p:cNvSpPr/>
            <p:nvPr/>
          </p:nvSpPr>
          <p:spPr>
            <a:xfrm>
              <a:off x="8028304" y="4007927"/>
              <a:ext cx="68181" cy="5650"/>
            </a:xfrm>
            <a:custGeom>
              <a:avLst/>
              <a:gdLst>
                <a:gd name="connsiteX0" fmla="*/ 0 w 68181"/>
                <a:gd name="connsiteY0" fmla="*/ 0 h 5650"/>
                <a:gd name="connsiteX1" fmla="*/ 68182 w 68181"/>
                <a:gd name="connsiteY1" fmla="*/ 5650 h 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81" h="5650">
                  <a:moveTo>
                    <a:pt x="0" y="0"/>
                  </a:moveTo>
                  <a:cubicBezTo>
                    <a:pt x="22873" y="1097"/>
                    <a:pt x="45364" y="4608"/>
                    <a:pt x="68182" y="565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C368B0BF-90E6-4FBD-B1B0-116464A29DDC}"/>
                </a:ext>
              </a:extLst>
            </p:cNvPr>
            <p:cNvSpPr/>
            <p:nvPr/>
          </p:nvSpPr>
          <p:spPr>
            <a:xfrm>
              <a:off x="7403363" y="5017497"/>
              <a:ext cx="62477" cy="34008"/>
            </a:xfrm>
            <a:custGeom>
              <a:avLst/>
              <a:gdLst>
                <a:gd name="connsiteX0" fmla="*/ 0 w 62477"/>
                <a:gd name="connsiteY0" fmla="*/ 0 h 34008"/>
                <a:gd name="connsiteX1" fmla="*/ 62478 w 62477"/>
                <a:gd name="connsiteY1" fmla="*/ 34009 h 34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477" h="34008">
                  <a:moveTo>
                    <a:pt x="0" y="0"/>
                  </a:moveTo>
                  <a:cubicBezTo>
                    <a:pt x="21228" y="10532"/>
                    <a:pt x="42018" y="22106"/>
                    <a:pt x="62478" y="34009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3195A973-37EC-4827-9177-E9524FD5C9C1}"/>
                </a:ext>
              </a:extLst>
            </p:cNvPr>
            <p:cNvSpPr/>
            <p:nvPr/>
          </p:nvSpPr>
          <p:spPr>
            <a:xfrm>
              <a:off x="4556875" y="3792409"/>
              <a:ext cx="79536" cy="6194"/>
            </a:xfrm>
            <a:custGeom>
              <a:avLst/>
              <a:gdLst>
                <a:gd name="connsiteX0" fmla="*/ 0 w 79536"/>
                <a:gd name="connsiteY0" fmla="*/ 0 h 6194"/>
                <a:gd name="connsiteX1" fmla="*/ 79537 w 79536"/>
                <a:gd name="connsiteY1" fmla="*/ 0 h 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36" h="6194">
                  <a:moveTo>
                    <a:pt x="0" y="0"/>
                  </a:moveTo>
                  <a:cubicBezTo>
                    <a:pt x="26220" y="7899"/>
                    <a:pt x="53537" y="8612"/>
                    <a:pt x="79537" y="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42BC8928-40A0-4362-83F4-D9891EFC631D}"/>
                </a:ext>
              </a:extLst>
            </p:cNvPr>
            <p:cNvSpPr/>
            <p:nvPr/>
          </p:nvSpPr>
          <p:spPr>
            <a:xfrm>
              <a:off x="4227318" y="3922850"/>
              <a:ext cx="39768" cy="28358"/>
            </a:xfrm>
            <a:custGeom>
              <a:avLst/>
              <a:gdLst>
                <a:gd name="connsiteX0" fmla="*/ 0 w 39768"/>
                <a:gd name="connsiteY0" fmla="*/ 28359 h 28358"/>
                <a:gd name="connsiteX1" fmla="*/ 39768 w 39768"/>
                <a:gd name="connsiteY1" fmla="*/ 0 h 2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8" h="28358">
                  <a:moveTo>
                    <a:pt x="0" y="28359"/>
                  </a:moveTo>
                  <a:cubicBezTo>
                    <a:pt x="19528" y="27152"/>
                    <a:pt x="33570" y="15907"/>
                    <a:pt x="39768" y="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11FB2498-4D3B-4916-9780-BC10D46B2FF4}"/>
                </a:ext>
              </a:extLst>
            </p:cNvPr>
            <p:cNvSpPr/>
            <p:nvPr/>
          </p:nvSpPr>
          <p:spPr>
            <a:xfrm>
              <a:off x="4108013" y="3338665"/>
              <a:ext cx="96596" cy="11716"/>
            </a:xfrm>
            <a:custGeom>
              <a:avLst/>
              <a:gdLst>
                <a:gd name="connsiteX0" fmla="*/ 0 w 96596"/>
                <a:gd name="connsiteY0" fmla="*/ 11355 h 11716"/>
                <a:gd name="connsiteX1" fmla="*/ 96596 w 96596"/>
                <a:gd name="connsiteY1" fmla="*/ 0 h 11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596" h="11716">
                  <a:moveTo>
                    <a:pt x="0" y="11355"/>
                  </a:moveTo>
                  <a:cubicBezTo>
                    <a:pt x="31431" y="13110"/>
                    <a:pt x="68347" y="8338"/>
                    <a:pt x="96596" y="0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7A3882C9-6B99-43D0-BCA7-5686F9E07113}"/>
                </a:ext>
              </a:extLst>
            </p:cNvPr>
            <p:cNvSpPr/>
            <p:nvPr/>
          </p:nvSpPr>
          <p:spPr>
            <a:xfrm>
              <a:off x="7960121" y="3469105"/>
              <a:ext cx="136364" cy="51068"/>
            </a:xfrm>
            <a:custGeom>
              <a:avLst/>
              <a:gdLst>
                <a:gd name="connsiteX0" fmla="*/ 0 w 136364"/>
                <a:gd name="connsiteY0" fmla="*/ 0 h 51068"/>
                <a:gd name="connsiteX1" fmla="*/ 136365 w 136364"/>
                <a:gd name="connsiteY1" fmla="*/ 51068 h 5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6364" h="51068">
                  <a:moveTo>
                    <a:pt x="0" y="0"/>
                  </a:moveTo>
                  <a:cubicBezTo>
                    <a:pt x="41085" y="26988"/>
                    <a:pt x="96103" y="19967"/>
                    <a:pt x="136365" y="51068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0686C79B-561A-4976-9C3B-39A9F4A84B8F}"/>
                </a:ext>
              </a:extLst>
            </p:cNvPr>
            <p:cNvSpPr/>
            <p:nvPr/>
          </p:nvSpPr>
          <p:spPr>
            <a:xfrm>
              <a:off x="7988535" y="3520174"/>
              <a:ext cx="136364" cy="45363"/>
            </a:xfrm>
            <a:custGeom>
              <a:avLst/>
              <a:gdLst>
                <a:gd name="connsiteX0" fmla="*/ 0 w 136364"/>
                <a:gd name="connsiteY0" fmla="*/ 0 h 45363"/>
                <a:gd name="connsiteX1" fmla="*/ 136365 w 136364"/>
                <a:gd name="connsiteY1" fmla="*/ 45364 h 4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6364" h="45363">
                  <a:moveTo>
                    <a:pt x="0" y="0"/>
                  </a:moveTo>
                  <a:cubicBezTo>
                    <a:pt x="45199" y="15798"/>
                    <a:pt x="91385" y="29621"/>
                    <a:pt x="136365" y="45364"/>
                  </a:cubicBezTo>
                </a:path>
              </a:pathLst>
            </a:custGeom>
            <a:solidFill>
              <a:srgbClr val="89EEFF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C5C78E2-EBAC-435D-832B-C17C6E52F249}"/>
              </a:ext>
            </a:extLst>
          </p:cNvPr>
          <p:cNvGrpSpPr/>
          <p:nvPr/>
        </p:nvGrpSpPr>
        <p:grpSpPr>
          <a:xfrm>
            <a:off x="5618870" y="5655071"/>
            <a:ext cx="1782181" cy="753064"/>
            <a:chOff x="4588896" y="4187703"/>
            <a:chExt cx="1336636" cy="564798"/>
          </a:xfrm>
        </p:grpSpPr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F3EA84A6-5ACB-46E1-A6A5-F198E48BE523}"/>
                </a:ext>
              </a:extLst>
            </p:cNvPr>
            <p:cNvSpPr/>
            <p:nvPr/>
          </p:nvSpPr>
          <p:spPr>
            <a:xfrm>
              <a:off x="4778265" y="4337384"/>
              <a:ext cx="1147157" cy="263001"/>
            </a:xfrm>
            <a:custGeom>
              <a:avLst/>
              <a:gdLst>
                <a:gd name="connsiteX0" fmla="*/ 1146936 w 1147157"/>
                <a:gd name="connsiteY0" fmla="*/ 123268 h 263001"/>
                <a:gd name="connsiteX1" fmla="*/ 1141945 w 1147157"/>
                <a:gd name="connsiteY1" fmla="*/ 107470 h 263001"/>
                <a:gd name="connsiteX2" fmla="*/ 1141396 w 1147157"/>
                <a:gd name="connsiteY2" fmla="*/ 107525 h 263001"/>
                <a:gd name="connsiteX3" fmla="*/ 1132894 w 1147157"/>
                <a:gd name="connsiteY3" fmla="*/ 97323 h 263001"/>
                <a:gd name="connsiteX4" fmla="*/ 1040521 w 1147157"/>
                <a:gd name="connsiteY4" fmla="*/ 68306 h 263001"/>
                <a:gd name="connsiteX5" fmla="*/ 968006 w 1147157"/>
                <a:gd name="connsiteY5" fmla="*/ 56347 h 263001"/>
                <a:gd name="connsiteX6" fmla="*/ 952153 w 1147157"/>
                <a:gd name="connsiteY6" fmla="*/ 41208 h 263001"/>
                <a:gd name="connsiteX7" fmla="*/ 892583 w 1147157"/>
                <a:gd name="connsiteY7" fmla="*/ 48833 h 263001"/>
                <a:gd name="connsiteX8" fmla="*/ 634390 w 1147157"/>
                <a:gd name="connsiteY8" fmla="*/ 95897 h 263001"/>
                <a:gd name="connsiteX9" fmla="*/ 648213 w 1147157"/>
                <a:gd name="connsiteY9" fmla="*/ 90521 h 263001"/>
                <a:gd name="connsiteX10" fmla="*/ 799662 w 1147157"/>
                <a:gd name="connsiteY10" fmla="*/ 41702 h 263001"/>
                <a:gd name="connsiteX11" fmla="*/ 793134 w 1147157"/>
                <a:gd name="connsiteY11" fmla="*/ 34187 h 263001"/>
                <a:gd name="connsiteX12" fmla="*/ 793134 w 1147157"/>
                <a:gd name="connsiteY12" fmla="*/ 34187 h 263001"/>
                <a:gd name="connsiteX13" fmla="*/ 689133 w 1147157"/>
                <a:gd name="connsiteY13" fmla="*/ 14659 h 263001"/>
                <a:gd name="connsiteX14" fmla="*/ 603727 w 1147157"/>
                <a:gd name="connsiteY14" fmla="*/ 7912 h 263001"/>
                <a:gd name="connsiteX15" fmla="*/ 450468 w 1147157"/>
                <a:gd name="connsiteY15" fmla="*/ 3634 h 263001"/>
                <a:gd name="connsiteX16" fmla="*/ 392872 w 1147157"/>
                <a:gd name="connsiteY16" fmla="*/ 13 h 263001"/>
                <a:gd name="connsiteX17" fmla="*/ 336538 w 1147157"/>
                <a:gd name="connsiteY17" fmla="*/ 16469 h 263001"/>
                <a:gd name="connsiteX18" fmla="*/ 285909 w 1147157"/>
                <a:gd name="connsiteY18" fmla="*/ 14165 h 263001"/>
                <a:gd name="connsiteX19" fmla="*/ 224747 w 1147157"/>
                <a:gd name="connsiteY19" fmla="*/ 27714 h 263001"/>
                <a:gd name="connsiteX20" fmla="*/ 77522 w 1147157"/>
                <a:gd name="connsiteY20" fmla="*/ 73681 h 263001"/>
                <a:gd name="connsiteX21" fmla="*/ 22888 w 1147157"/>
                <a:gd name="connsiteY21" fmla="*/ 96610 h 263001"/>
                <a:gd name="connsiteX22" fmla="*/ 3964 w 1147157"/>
                <a:gd name="connsiteY22" fmla="*/ 135007 h 263001"/>
                <a:gd name="connsiteX23" fmla="*/ 3415 w 1147157"/>
                <a:gd name="connsiteY23" fmla="*/ 157880 h 263001"/>
                <a:gd name="connsiteX24" fmla="*/ 18610 w 1147157"/>
                <a:gd name="connsiteY24" fmla="*/ 198307 h 263001"/>
                <a:gd name="connsiteX25" fmla="*/ 128919 w 1147157"/>
                <a:gd name="connsiteY25" fmla="*/ 234675 h 263001"/>
                <a:gd name="connsiteX26" fmla="*/ 218878 w 1147157"/>
                <a:gd name="connsiteY26" fmla="*/ 250801 h 263001"/>
                <a:gd name="connsiteX27" fmla="*/ 347344 w 1147157"/>
                <a:gd name="connsiteY27" fmla="*/ 262814 h 263001"/>
                <a:gd name="connsiteX28" fmla="*/ 496051 w 1147157"/>
                <a:gd name="connsiteY28" fmla="*/ 258700 h 263001"/>
                <a:gd name="connsiteX29" fmla="*/ 643605 w 1147157"/>
                <a:gd name="connsiteY29" fmla="*/ 251240 h 263001"/>
                <a:gd name="connsiteX30" fmla="*/ 813320 w 1147157"/>
                <a:gd name="connsiteY30" fmla="*/ 240983 h 263001"/>
                <a:gd name="connsiteX31" fmla="*/ 887756 w 1147157"/>
                <a:gd name="connsiteY31" fmla="*/ 226447 h 263001"/>
                <a:gd name="connsiteX32" fmla="*/ 971571 w 1147157"/>
                <a:gd name="connsiteY32" fmla="*/ 200391 h 263001"/>
                <a:gd name="connsiteX33" fmla="*/ 988905 w 1147157"/>
                <a:gd name="connsiteY33" fmla="*/ 195181 h 263001"/>
                <a:gd name="connsiteX34" fmla="*/ 1032293 w 1147157"/>
                <a:gd name="connsiteY34" fmla="*/ 198856 h 263001"/>
                <a:gd name="connsiteX35" fmla="*/ 1112544 w 1147157"/>
                <a:gd name="connsiteY35" fmla="*/ 179821 h 263001"/>
                <a:gd name="connsiteX36" fmla="*/ 1126586 w 1147157"/>
                <a:gd name="connsiteY36" fmla="*/ 155193 h 263001"/>
                <a:gd name="connsiteX37" fmla="*/ 1135088 w 1147157"/>
                <a:gd name="connsiteY37" fmla="*/ 143235 h 263001"/>
                <a:gd name="connsiteX38" fmla="*/ 1146882 w 1147157"/>
                <a:gd name="connsiteY38" fmla="*/ 123268 h 26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47157" h="263001">
                  <a:moveTo>
                    <a:pt x="1146936" y="123268"/>
                  </a:moveTo>
                  <a:cubicBezTo>
                    <a:pt x="1146827" y="122061"/>
                    <a:pt x="1144633" y="107086"/>
                    <a:pt x="1141945" y="107470"/>
                  </a:cubicBezTo>
                  <a:cubicBezTo>
                    <a:pt x="1141780" y="107470"/>
                    <a:pt x="1141616" y="107470"/>
                    <a:pt x="1141396" y="107525"/>
                  </a:cubicBezTo>
                  <a:cubicBezTo>
                    <a:pt x="1139586" y="103850"/>
                    <a:pt x="1136898" y="100394"/>
                    <a:pt x="1132894" y="97323"/>
                  </a:cubicBezTo>
                  <a:cubicBezTo>
                    <a:pt x="1112379" y="81635"/>
                    <a:pt x="1071952" y="72255"/>
                    <a:pt x="1040521" y="68306"/>
                  </a:cubicBezTo>
                  <a:cubicBezTo>
                    <a:pt x="1019293" y="65618"/>
                    <a:pt x="985559" y="65288"/>
                    <a:pt x="968006" y="56347"/>
                  </a:cubicBezTo>
                  <a:cubicBezTo>
                    <a:pt x="959668" y="52069"/>
                    <a:pt x="961643" y="42305"/>
                    <a:pt x="952153" y="41208"/>
                  </a:cubicBezTo>
                  <a:cubicBezTo>
                    <a:pt x="946229" y="40495"/>
                    <a:pt x="898672" y="47352"/>
                    <a:pt x="892583" y="48833"/>
                  </a:cubicBezTo>
                  <a:cubicBezTo>
                    <a:pt x="869325" y="54428"/>
                    <a:pt x="717218" y="82403"/>
                    <a:pt x="634390" y="95897"/>
                  </a:cubicBezTo>
                  <a:cubicBezTo>
                    <a:pt x="639217" y="94031"/>
                    <a:pt x="643825" y="92166"/>
                    <a:pt x="648213" y="90521"/>
                  </a:cubicBezTo>
                  <a:cubicBezTo>
                    <a:pt x="674103" y="80702"/>
                    <a:pt x="793628" y="49052"/>
                    <a:pt x="799662" y="41702"/>
                  </a:cubicBezTo>
                  <a:cubicBezTo>
                    <a:pt x="803173" y="37478"/>
                    <a:pt x="799607" y="35284"/>
                    <a:pt x="793134" y="34187"/>
                  </a:cubicBezTo>
                  <a:cubicBezTo>
                    <a:pt x="793134" y="34187"/>
                    <a:pt x="793134" y="34187"/>
                    <a:pt x="793134" y="34187"/>
                  </a:cubicBezTo>
                  <a:cubicBezTo>
                    <a:pt x="793025" y="34297"/>
                    <a:pt x="695880" y="15537"/>
                    <a:pt x="689133" y="14659"/>
                  </a:cubicBezTo>
                  <a:cubicBezTo>
                    <a:pt x="660829" y="10819"/>
                    <a:pt x="632963" y="9174"/>
                    <a:pt x="603727" y="7912"/>
                  </a:cubicBezTo>
                  <a:cubicBezTo>
                    <a:pt x="552713" y="5718"/>
                    <a:pt x="501590" y="4292"/>
                    <a:pt x="450468" y="3634"/>
                  </a:cubicBezTo>
                  <a:cubicBezTo>
                    <a:pt x="430830" y="3414"/>
                    <a:pt x="411741" y="452"/>
                    <a:pt x="392872" y="13"/>
                  </a:cubicBezTo>
                  <a:cubicBezTo>
                    <a:pt x="369559" y="-480"/>
                    <a:pt x="357053" y="12794"/>
                    <a:pt x="336538" y="16469"/>
                  </a:cubicBezTo>
                  <a:cubicBezTo>
                    <a:pt x="320192" y="19377"/>
                    <a:pt x="302968" y="14495"/>
                    <a:pt x="285909" y="14165"/>
                  </a:cubicBezTo>
                  <a:cubicBezTo>
                    <a:pt x="263858" y="13727"/>
                    <a:pt x="243617" y="20858"/>
                    <a:pt x="224747" y="27714"/>
                  </a:cubicBezTo>
                  <a:cubicBezTo>
                    <a:pt x="177409" y="44993"/>
                    <a:pt x="126725" y="58542"/>
                    <a:pt x="77522" y="73681"/>
                  </a:cubicBezTo>
                  <a:cubicBezTo>
                    <a:pt x="57665" y="79825"/>
                    <a:pt x="35724" y="85091"/>
                    <a:pt x="22888" y="96610"/>
                  </a:cubicBezTo>
                  <a:cubicBezTo>
                    <a:pt x="10436" y="107800"/>
                    <a:pt x="6432" y="121897"/>
                    <a:pt x="3964" y="135007"/>
                  </a:cubicBezTo>
                  <a:cubicBezTo>
                    <a:pt x="2538" y="142576"/>
                    <a:pt x="1550" y="150420"/>
                    <a:pt x="3415" y="157880"/>
                  </a:cubicBezTo>
                  <a:cubicBezTo>
                    <a:pt x="-4154" y="171758"/>
                    <a:pt x="837" y="188982"/>
                    <a:pt x="18610" y="198307"/>
                  </a:cubicBezTo>
                  <a:cubicBezTo>
                    <a:pt x="48175" y="213830"/>
                    <a:pt x="93100" y="225295"/>
                    <a:pt x="128919" y="234675"/>
                  </a:cubicBezTo>
                  <a:cubicBezTo>
                    <a:pt x="159362" y="242683"/>
                    <a:pt x="185308" y="248991"/>
                    <a:pt x="218878" y="250801"/>
                  </a:cubicBezTo>
                  <a:cubicBezTo>
                    <a:pt x="272250" y="253654"/>
                    <a:pt x="292930" y="261662"/>
                    <a:pt x="347344" y="262814"/>
                  </a:cubicBezTo>
                  <a:cubicBezTo>
                    <a:pt x="382450" y="263527"/>
                    <a:pt x="460890" y="262211"/>
                    <a:pt x="496051" y="258700"/>
                  </a:cubicBezTo>
                  <a:cubicBezTo>
                    <a:pt x="534722" y="254806"/>
                    <a:pt x="586942" y="255793"/>
                    <a:pt x="643605" y="251240"/>
                  </a:cubicBezTo>
                  <a:cubicBezTo>
                    <a:pt x="708990" y="246029"/>
                    <a:pt x="732083" y="243286"/>
                    <a:pt x="813320" y="240983"/>
                  </a:cubicBezTo>
                  <a:cubicBezTo>
                    <a:pt x="839979" y="240215"/>
                    <a:pt x="863456" y="232152"/>
                    <a:pt x="887756" y="226447"/>
                  </a:cubicBezTo>
                  <a:cubicBezTo>
                    <a:pt x="917048" y="219590"/>
                    <a:pt x="945187" y="210704"/>
                    <a:pt x="971571" y="200391"/>
                  </a:cubicBezTo>
                  <a:cubicBezTo>
                    <a:pt x="977002" y="198252"/>
                    <a:pt x="982542" y="196003"/>
                    <a:pt x="988905" y="195181"/>
                  </a:cubicBezTo>
                  <a:cubicBezTo>
                    <a:pt x="1003386" y="193315"/>
                    <a:pt x="1017813" y="198636"/>
                    <a:pt x="1032293" y="198856"/>
                  </a:cubicBezTo>
                  <a:cubicBezTo>
                    <a:pt x="1056045" y="199240"/>
                    <a:pt x="1090273" y="186678"/>
                    <a:pt x="1112544" y="179821"/>
                  </a:cubicBezTo>
                  <a:cubicBezTo>
                    <a:pt x="1128286" y="174940"/>
                    <a:pt x="1124556" y="163914"/>
                    <a:pt x="1126586" y="155193"/>
                  </a:cubicBezTo>
                  <a:cubicBezTo>
                    <a:pt x="1128177" y="148555"/>
                    <a:pt x="1126805" y="146910"/>
                    <a:pt x="1135088" y="143235"/>
                  </a:cubicBezTo>
                  <a:cubicBezTo>
                    <a:pt x="1147211" y="137914"/>
                    <a:pt x="1147759" y="131606"/>
                    <a:pt x="1146882" y="123268"/>
                  </a:cubicBezTo>
                  <a:close/>
                </a:path>
              </a:pathLst>
            </a:custGeom>
            <a:solidFill>
              <a:srgbClr val="3AD4D4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grpSp>
          <p:nvGrpSpPr>
            <p:cNvPr id="400" name="Graphic 13">
              <a:extLst>
                <a:ext uri="{FF2B5EF4-FFF2-40B4-BE49-F238E27FC236}">
                  <a16:creationId xmlns:a16="http://schemas.microsoft.com/office/drawing/2014/main" id="{C662C357-1D36-4041-863E-CF9E5A5487F4}"/>
                </a:ext>
              </a:extLst>
            </p:cNvPr>
            <p:cNvGrpSpPr/>
            <p:nvPr/>
          </p:nvGrpSpPr>
          <p:grpSpPr>
            <a:xfrm>
              <a:off x="4778320" y="4346038"/>
              <a:ext cx="1147212" cy="229992"/>
              <a:chOff x="3883869" y="3436332"/>
              <a:chExt cx="1147212" cy="229992"/>
            </a:xfrm>
            <a:solidFill>
              <a:srgbClr val="6FB71D"/>
            </a:solidFill>
          </p:grpSpPr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33E7720-D6D3-4A03-BCFE-E017522A01EC}"/>
                  </a:ext>
                </a:extLst>
              </p:cNvPr>
              <p:cNvSpPr/>
              <p:nvPr/>
            </p:nvSpPr>
            <p:spPr>
              <a:xfrm>
                <a:off x="4442732" y="3436332"/>
                <a:ext cx="242163" cy="72968"/>
              </a:xfrm>
              <a:custGeom>
                <a:avLst/>
                <a:gdLst>
                  <a:gd name="connsiteX0" fmla="*/ 197245 w 242163"/>
                  <a:gd name="connsiteY0" fmla="*/ 300 h 72968"/>
                  <a:gd name="connsiteX1" fmla="*/ 240798 w 242163"/>
                  <a:gd name="connsiteY1" fmla="*/ 8693 h 72968"/>
                  <a:gd name="connsiteX2" fmla="*/ 89349 w 242163"/>
                  <a:gd name="connsiteY2" fmla="*/ 57512 h 72968"/>
                  <a:gd name="connsiteX3" fmla="*/ 18643 w 242163"/>
                  <a:gd name="connsiteY3" fmla="*/ 71555 h 72968"/>
                  <a:gd name="connsiteX4" fmla="*/ 3778 w 242163"/>
                  <a:gd name="connsiteY4" fmla="*/ 41769 h 72968"/>
                  <a:gd name="connsiteX5" fmla="*/ 59948 w 242163"/>
                  <a:gd name="connsiteY5" fmla="*/ 13026 h 72968"/>
                  <a:gd name="connsiteX6" fmla="*/ 197190 w 242163"/>
                  <a:gd name="connsiteY6" fmla="*/ 355 h 72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163" h="72968">
                    <a:moveTo>
                      <a:pt x="197245" y="300"/>
                    </a:moveTo>
                    <a:cubicBezTo>
                      <a:pt x="210026" y="575"/>
                      <a:pt x="250013" y="-2552"/>
                      <a:pt x="240798" y="8693"/>
                    </a:cubicBezTo>
                    <a:cubicBezTo>
                      <a:pt x="234764" y="16043"/>
                      <a:pt x="115185" y="47693"/>
                      <a:pt x="89349" y="57512"/>
                    </a:cubicBezTo>
                    <a:cubicBezTo>
                      <a:pt x="69437" y="65082"/>
                      <a:pt x="44315" y="77095"/>
                      <a:pt x="18643" y="71555"/>
                    </a:cubicBezTo>
                    <a:cubicBezTo>
                      <a:pt x="267" y="67605"/>
                      <a:pt x="-4176" y="51314"/>
                      <a:pt x="3778" y="41769"/>
                    </a:cubicBezTo>
                    <a:cubicBezTo>
                      <a:pt x="13816" y="29702"/>
                      <a:pt x="42449" y="20267"/>
                      <a:pt x="59948" y="13026"/>
                    </a:cubicBezTo>
                    <a:cubicBezTo>
                      <a:pt x="77555" y="5731"/>
                      <a:pt x="95383" y="-1729"/>
                      <a:pt x="197190" y="355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6E5342E9-0AAF-4C25-9647-EC66CEE2E04B}"/>
                  </a:ext>
                </a:extLst>
              </p:cNvPr>
              <p:cNvSpPr/>
              <p:nvPr/>
            </p:nvSpPr>
            <p:spPr>
              <a:xfrm>
                <a:off x="3883869" y="3510786"/>
                <a:ext cx="1147212" cy="155537"/>
              </a:xfrm>
              <a:custGeom>
                <a:avLst/>
                <a:gdLst>
                  <a:gd name="connsiteX0" fmla="*/ 1141944 w 1147212"/>
                  <a:gd name="connsiteY0" fmla="*/ 7 h 155537"/>
                  <a:gd name="connsiteX1" fmla="*/ 1146936 w 1147212"/>
                  <a:gd name="connsiteY1" fmla="*/ 15805 h 155537"/>
                  <a:gd name="connsiteX2" fmla="*/ 1135143 w 1147212"/>
                  <a:gd name="connsiteY2" fmla="*/ 35771 h 155537"/>
                  <a:gd name="connsiteX3" fmla="*/ 1126641 w 1147212"/>
                  <a:gd name="connsiteY3" fmla="*/ 47729 h 155537"/>
                  <a:gd name="connsiteX4" fmla="*/ 1112598 w 1147212"/>
                  <a:gd name="connsiteY4" fmla="*/ 72358 h 155537"/>
                  <a:gd name="connsiteX5" fmla="*/ 1032348 w 1147212"/>
                  <a:gd name="connsiteY5" fmla="*/ 91392 h 155537"/>
                  <a:gd name="connsiteX6" fmla="*/ 988960 w 1147212"/>
                  <a:gd name="connsiteY6" fmla="*/ 87717 h 155537"/>
                  <a:gd name="connsiteX7" fmla="*/ 971626 w 1147212"/>
                  <a:gd name="connsiteY7" fmla="*/ 92928 h 155537"/>
                  <a:gd name="connsiteX8" fmla="*/ 887811 w 1147212"/>
                  <a:gd name="connsiteY8" fmla="*/ 118984 h 155537"/>
                  <a:gd name="connsiteX9" fmla="*/ 813375 w 1147212"/>
                  <a:gd name="connsiteY9" fmla="*/ 133520 h 155537"/>
                  <a:gd name="connsiteX10" fmla="*/ 643660 w 1147212"/>
                  <a:gd name="connsiteY10" fmla="*/ 143777 h 155537"/>
                  <a:gd name="connsiteX11" fmla="*/ 496105 w 1147212"/>
                  <a:gd name="connsiteY11" fmla="*/ 151237 h 155537"/>
                  <a:gd name="connsiteX12" fmla="*/ 347398 w 1147212"/>
                  <a:gd name="connsiteY12" fmla="*/ 155351 h 155537"/>
                  <a:gd name="connsiteX13" fmla="*/ 218933 w 1147212"/>
                  <a:gd name="connsiteY13" fmla="*/ 143338 h 155537"/>
                  <a:gd name="connsiteX14" fmla="*/ 128974 w 1147212"/>
                  <a:gd name="connsiteY14" fmla="*/ 127212 h 155537"/>
                  <a:gd name="connsiteX15" fmla="*/ 18664 w 1147212"/>
                  <a:gd name="connsiteY15" fmla="*/ 90844 h 155537"/>
                  <a:gd name="connsiteX16" fmla="*/ 27934 w 1147212"/>
                  <a:gd name="connsiteY16" fmla="*/ 32151 h 155537"/>
                  <a:gd name="connsiteX17" fmla="*/ 104454 w 1147212"/>
                  <a:gd name="connsiteY17" fmla="*/ 12240 h 155537"/>
                  <a:gd name="connsiteX18" fmla="*/ 227654 w 1147212"/>
                  <a:gd name="connsiteY18" fmla="*/ 16463 h 155537"/>
                  <a:gd name="connsiteX19" fmla="*/ 473341 w 1147212"/>
                  <a:gd name="connsiteY19" fmla="*/ 67093 h 155537"/>
                  <a:gd name="connsiteX20" fmla="*/ 1141944 w 1147212"/>
                  <a:gd name="connsiteY20" fmla="*/ 7 h 155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47212" h="155537">
                    <a:moveTo>
                      <a:pt x="1141944" y="7"/>
                    </a:moveTo>
                    <a:cubicBezTo>
                      <a:pt x="1144578" y="-377"/>
                      <a:pt x="1146826" y="14598"/>
                      <a:pt x="1146936" y="15805"/>
                    </a:cubicBezTo>
                    <a:cubicBezTo>
                      <a:pt x="1147814" y="24143"/>
                      <a:pt x="1147265" y="30451"/>
                      <a:pt x="1135143" y="35771"/>
                    </a:cubicBezTo>
                    <a:cubicBezTo>
                      <a:pt x="1126860" y="39392"/>
                      <a:pt x="1128231" y="41092"/>
                      <a:pt x="1126641" y="47729"/>
                    </a:cubicBezTo>
                    <a:cubicBezTo>
                      <a:pt x="1124556" y="56451"/>
                      <a:pt x="1128341" y="67477"/>
                      <a:pt x="1112598" y="72358"/>
                    </a:cubicBezTo>
                    <a:cubicBezTo>
                      <a:pt x="1090328" y="79270"/>
                      <a:pt x="1056155" y="91776"/>
                      <a:pt x="1032348" y="91392"/>
                    </a:cubicBezTo>
                    <a:cubicBezTo>
                      <a:pt x="1017867" y="91173"/>
                      <a:pt x="1003441" y="85852"/>
                      <a:pt x="988960" y="87717"/>
                    </a:cubicBezTo>
                    <a:cubicBezTo>
                      <a:pt x="982596" y="88540"/>
                      <a:pt x="977056" y="90789"/>
                      <a:pt x="971626" y="92928"/>
                    </a:cubicBezTo>
                    <a:cubicBezTo>
                      <a:pt x="945242" y="103241"/>
                      <a:pt x="917102" y="112127"/>
                      <a:pt x="887811" y="118984"/>
                    </a:cubicBezTo>
                    <a:cubicBezTo>
                      <a:pt x="863565" y="124688"/>
                      <a:pt x="840088" y="132752"/>
                      <a:pt x="813375" y="133520"/>
                    </a:cubicBezTo>
                    <a:cubicBezTo>
                      <a:pt x="732138" y="135823"/>
                      <a:pt x="709044" y="138566"/>
                      <a:pt x="643660" y="143777"/>
                    </a:cubicBezTo>
                    <a:cubicBezTo>
                      <a:pt x="586996" y="148330"/>
                      <a:pt x="534776" y="147343"/>
                      <a:pt x="496105" y="151237"/>
                    </a:cubicBezTo>
                    <a:cubicBezTo>
                      <a:pt x="460944" y="154748"/>
                      <a:pt x="382504" y="156064"/>
                      <a:pt x="347398" y="155351"/>
                    </a:cubicBezTo>
                    <a:cubicBezTo>
                      <a:pt x="292984" y="154254"/>
                      <a:pt x="272305" y="146245"/>
                      <a:pt x="218933" y="143338"/>
                    </a:cubicBezTo>
                    <a:cubicBezTo>
                      <a:pt x="185363" y="141528"/>
                      <a:pt x="159417" y="135220"/>
                      <a:pt x="128974" y="127212"/>
                    </a:cubicBezTo>
                    <a:cubicBezTo>
                      <a:pt x="93100" y="117832"/>
                      <a:pt x="48230" y="106367"/>
                      <a:pt x="18664" y="90844"/>
                    </a:cubicBezTo>
                    <a:cubicBezTo>
                      <a:pt x="-9091" y="76253"/>
                      <a:pt x="-5800" y="42463"/>
                      <a:pt x="27934" y="32151"/>
                    </a:cubicBezTo>
                    <a:cubicBezTo>
                      <a:pt x="51960" y="24801"/>
                      <a:pt x="79222" y="17999"/>
                      <a:pt x="104454" y="12240"/>
                    </a:cubicBezTo>
                    <a:cubicBezTo>
                      <a:pt x="147898" y="2366"/>
                      <a:pt x="185143" y="6699"/>
                      <a:pt x="227654" y="16463"/>
                    </a:cubicBezTo>
                    <a:cubicBezTo>
                      <a:pt x="307356" y="34674"/>
                      <a:pt x="389251" y="57713"/>
                      <a:pt x="473341" y="67093"/>
                    </a:cubicBezTo>
                    <a:cubicBezTo>
                      <a:pt x="574216" y="78282"/>
                      <a:pt x="689078" y="64789"/>
                      <a:pt x="1141944" y="7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401" name="Graphic 13">
              <a:extLst>
                <a:ext uri="{FF2B5EF4-FFF2-40B4-BE49-F238E27FC236}">
                  <a16:creationId xmlns:a16="http://schemas.microsoft.com/office/drawing/2014/main" id="{B82F7EE5-2182-4A99-B1CC-133FE036BB4A}"/>
                </a:ext>
              </a:extLst>
            </p:cNvPr>
            <p:cNvGrpSpPr/>
            <p:nvPr/>
          </p:nvGrpSpPr>
          <p:grpSpPr>
            <a:xfrm>
              <a:off x="4780635" y="4313029"/>
              <a:ext cx="1142032" cy="255505"/>
              <a:chOff x="3886184" y="3403323"/>
              <a:chExt cx="1142032" cy="255505"/>
            </a:xfrm>
          </p:grpSpPr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64D3FFC5-4949-4E73-A579-A2B401C3D03B}"/>
                  </a:ext>
                </a:extLst>
              </p:cNvPr>
              <p:cNvSpPr/>
              <p:nvPr/>
            </p:nvSpPr>
            <p:spPr>
              <a:xfrm>
                <a:off x="3886184" y="3403323"/>
                <a:ext cx="1142032" cy="255505"/>
              </a:xfrm>
              <a:custGeom>
                <a:avLst/>
                <a:gdLst>
                  <a:gd name="connsiteX0" fmla="*/ 580403 w 1142032"/>
                  <a:gd name="connsiteY0" fmla="*/ 103192 h 255505"/>
                  <a:gd name="connsiteX1" fmla="*/ 890267 w 1142032"/>
                  <a:gd name="connsiteY1" fmla="*/ 48833 h 255505"/>
                  <a:gd name="connsiteX2" fmla="*/ 949838 w 1142032"/>
                  <a:gd name="connsiteY2" fmla="*/ 41208 h 255505"/>
                  <a:gd name="connsiteX3" fmla="*/ 965690 w 1142032"/>
                  <a:gd name="connsiteY3" fmla="*/ 56347 h 255505"/>
                  <a:gd name="connsiteX4" fmla="*/ 1038206 w 1142032"/>
                  <a:gd name="connsiteY4" fmla="*/ 68306 h 255505"/>
                  <a:gd name="connsiteX5" fmla="*/ 1130578 w 1142032"/>
                  <a:gd name="connsiteY5" fmla="*/ 97323 h 255505"/>
                  <a:gd name="connsiteX6" fmla="*/ 1140891 w 1142032"/>
                  <a:gd name="connsiteY6" fmla="*/ 130454 h 255505"/>
                  <a:gd name="connsiteX7" fmla="*/ 1124051 w 1142032"/>
                  <a:gd name="connsiteY7" fmla="*/ 146416 h 255505"/>
                  <a:gd name="connsiteX8" fmla="*/ 1116865 w 1142032"/>
                  <a:gd name="connsiteY8" fmla="*/ 163750 h 255505"/>
                  <a:gd name="connsiteX9" fmla="*/ 1065906 w 1142032"/>
                  <a:gd name="connsiteY9" fmla="*/ 187830 h 255505"/>
                  <a:gd name="connsiteX10" fmla="*/ 1039248 w 1142032"/>
                  <a:gd name="connsiteY10" fmla="*/ 194742 h 255505"/>
                  <a:gd name="connsiteX11" fmla="*/ 994982 w 1142032"/>
                  <a:gd name="connsiteY11" fmla="*/ 190354 h 255505"/>
                  <a:gd name="connsiteX12" fmla="*/ 954336 w 1142032"/>
                  <a:gd name="connsiteY12" fmla="*/ 203134 h 255505"/>
                  <a:gd name="connsiteX13" fmla="*/ 905736 w 1142032"/>
                  <a:gd name="connsiteY13" fmla="*/ 215751 h 255505"/>
                  <a:gd name="connsiteX14" fmla="*/ 833220 w 1142032"/>
                  <a:gd name="connsiteY14" fmla="*/ 233413 h 255505"/>
                  <a:gd name="connsiteX15" fmla="*/ 735911 w 1142032"/>
                  <a:gd name="connsiteY15" fmla="*/ 235936 h 255505"/>
                  <a:gd name="connsiteX16" fmla="*/ 496477 w 1142032"/>
                  <a:gd name="connsiteY16" fmla="*/ 249595 h 255505"/>
                  <a:gd name="connsiteX17" fmla="*/ 362087 w 1142032"/>
                  <a:gd name="connsiteY17" fmla="*/ 255080 h 255505"/>
                  <a:gd name="connsiteX18" fmla="*/ 183925 w 1142032"/>
                  <a:gd name="connsiteY18" fmla="*/ 236979 h 255505"/>
                  <a:gd name="connsiteX19" fmla="*/ 72463 w 1142032"/>
                  <a:gd name="connsiteY19" fmla="*/ 209223 h 255505"/>
                  <a:gd name="connsiteX20" fmla="*/ 4939 w 1142032"/>
                  <a:gd name="connsiteY20" fmla="*/ 166712 h 255505"/>
                  <a:gd name="connsiteX21" fmla="*/ 1648 w 1142032"/>
                  <a:gd name="connsiteY21" fmla="*/ 135007 h 255505"/>
                  <a:gd name="connsiteX22" fmla="*/ 20572 w 1142032"/>
                  <a:gd name="connsiteY22" fmla="*/ 96610 h 255505"/>
                  <a:gd name="connsiteX23" fmla="*/ 75206 w 1142032"/>
                  <a:gd name="connsiteY23" fmla="*/ 73681 h 255505"/>
                  <a:gd name="connsiteX24" fmla="*/ 222432 w 1142032"/>
                  <a:gd name="connsiteY24" fmla="*/ 27714 h 255505"/>
                  <a:gd name="connsiteX25" fmla="*/ 283593 w 1142032"/>
                  <a:gd name="connsiteY25" fmla="*/ 14165 h 255505"/>
                  <a:gd name="connsiteX26" fmla="*/ 334222 w 1142032"/>
                  <a:gd name="connsiteY26" fmla="*/ 16469 h 255505"/>
                  <a:gd name="connsiteX27" fmla="*/ 390556 w 1142032"/>
                  <a:gd name="connsiteY27" fmla="*/ 13 h 255505"/>
                  <a:gd name="connsiteX28" fmla="*/ 448152 w 1142032"/>
                  <a:gd name="connsiteY28" fmla="*/ 3634 h 255505"/>
                  <a:gd name="connsiteX29" fmla="*/ 601411 w 1142032"/>
                  <a:gd name="connsiteY29" fmla="*/ 7912 h 255505"/>
                  <a:gd name="connsiteX30" fmla="*/ 686817 w 1142032"/>
                  <a:gd name="connsiteY30" fmla="*/ 14659 h 255505"/>
                  <a:gd name="connsiteX31" fmla="*/ 790819 w 1142032"/>
                  <a:gd name="connsiteY31" fmla="*/ 34187 h 255505"/>
                  <a:gd name="connsiteX32" fmla="*/ 580348 w 1142032"/>
                  <a:gd name="connsiteY32" fmla="*/ 103192 h 255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42032" h="255505">
                    <a:moveTo>
                      <a:pt x="580403" y="103192"/>
                    </a:moveTo>
                    <a:cubicBezTo>
                      <a:pt x="605361" y="102479"/>
                      <a:pt x="859659" y="56238"/>
                      <a:pt x="890267" y="48833"/>
                    </a:cubicBezTo>
                    <a:cubicBezTo>
                      <a:pt x="896356" y="47352"/>
                      <a:pt x="943913" y="40495"/>
                      <a:pt x="949838" y="41208"/>
                    </a:cubicBezTo>
                    <a:cubicBezTo>
                      <a:pt x="959327" y="42305"/>
                      <a:pt x="957352" y="52124"/>
                      <a:pt x="965690" y="56347"/>
                    </a:cubicBezTo>
                    <a:cubicBezTo>
                      <a:pt x="983243" y="65288"/>
                      <a:pt x="1016978" y="65618"/>
                      <a:pt x="1038206" y="68306"/>
                    </a:cubicBezTo>
                    <a:cubicBezTo>
                      <a:pt x="1069582" y="72255"/>
                      <a:pt x="1110063" y="81635"/>
                      <a:pt x="1130578" y="97323"/>
                    </a:cubicBezTo>
                    <a:cubicBezTo>
                      <a:pt x="1142481" y="106428"/>
                      <a:pt x="1143414" y="119099"/>
                      <a:pt x="1140891" y="130454"/>
                    </a:cubicBezTo>
                    <a:cubicBezTo>
                      <a:pt x="1138806" y="139834"/>
                      <a:pt x="1133485" y="139669"/>
                      <a:pt x="1124051" y="146416"/>
                    </a:cubicBezTo>
                    <a:cubicBezTo>
                      <a:pt x="1116481" y="151792"/>
                      <a:pt x="1118291" y="157222"/>
                      <a:pt x="1116865" y="163750"/>
                    </a:cubicBezTo>
                    <a:cubicBezTo>
                      <a:pt x="1113245" y="180151"/>
                      <a:pt x="1085489" y="179822"/>
                      <a:pt x="1065906" y="187830"/>
                    </a:cubicBezTo>
                    <a:cubicBezTo>
                      <a:pt x="1056691" y="191560"/>
                      <a:pt x="1050877" y="195126"/>
                      <a:pt x="1039248" y="194742"/>
                    </a:cubicBezTo>
                    <a:cubicBezTo>
                      <a:pt x="1023779" y="194248"/>
                      <a:pt x="1011108" y="188379"/>
                      <a:pt x="994982" y="190354"/>
                    </a:cubicBezTo>
                    <a:cubicBezTo>
                      <a:pt x="980391" y="192109"/>
                      <a:pt x="966952" y="198856"/>
                      <a:pt x="954336" y="203134"/>
                    </a:cubicBezTo>
                    <a:cubicBezTo>
                      <a:pt x="938867" y="208400"/>
                      <a:pt x="922027" y="211801"/>
                      <a:pt x="905736" y="215751"/>
                    </a:cubicBezTo>
                    <a:cubicBezTo>
                      <a:pt x="881655" y="221565"/>
                      <a:pt x="858288" y="228970"/>
                      <a:pt x="833220" y="233413"/>
                    </a:cubicBezTo>
                    <a:cubicBezTo>
                      <a:pt x="800637" y="239173"/>
                      <a:pt x="768548" y="232645"/>
                      <a:pt x="735911" y="235936"/>
                    </a:cubicBezTo>
                    <a:cubicBezTo>
                      <a:pt x="655661" y="244109"/>
                      <a:pt x="577276" y="245975"/>
                      <a:pt x="496477" y="249595"/>
                    </a:cubicBezTo>
                    <a:cubicBezTo>
                      <a:pt x="451004" y="251624"/>
                      <a:pt x="408109" y="257055"/>
                      <a:pt x="362087" y="255080"/>
                    </a:cubicBezTo>
                    <a:cubicBezTo>
                      <a:pt x="302078" y="252502"/>
                      <a:pt x="242453" y="245426"/>
                      <a:pt x="183925" y="236979"/>
                    </a:cubicBezTo>
                    <a:cubicBezTo>
                      <a:pt x="147996" y="231767"/>
                      <a:pt x="97970" y="226831"/>
                      <a:pt x="72463" y="209223"/>
                    </a:cubicBezTo>
                    <a:cubicBezTo>
                      <a:pt x="52003" y="195071"/>
                      <a:pt x="16952" y="184758"/>
                      <a:pt x="4939" y="166712"/>
                    </a:cubicBezTo>
                    <a:cubicBezTo>
                      <a:pt x="-1698" y="156783"/>
                      <a:pt x="-382" y="145648"/>
                      <a:pt x="1648" y="135007"/>
                    </a:cubicBezTo>
                    <a:cubicBezTo>
                      <a:pt x="4116" y="121897"/>
                      <a:pt x="8121" y="107745"/>
                      <a:pt x="20572" y="96610"/>
                    </a:cubicBezTo>
                    <a:cubicBezTo>
                      <a:pt x="33463" y="85091"/>
                      <a:pt x="55404" y="79825"/>
                      <a:pt x="75206" y="73681"/>
                    </a:cubicBezTo>
                    <a:cubicBezTo>
                      <a:pt x="124409" y="58487"/>
                      <a:pt x="175093" y="44993"/>
                      <a:pt x="222432" y="27714"/>
                    </a:cubicBezTo>
                    <a:cubicBezTo>
                      <a:pt x="241301" y="20803"/>
                      <a:pt x="261597" y="13727"/>
                      <a:pt x="283593" y="14165"/>
                    </a:cubicBezTo>
                    <a:cubicBezTo>
                      <a:pt x="300652" y="14495"/>
                      <a:pt x="317821" y="19377"/>
                      <a:pt x="334222" y="16469"/>
                    </a:cubicBezTo>
                    <a:cubicBezTo>
                      <a:pt x="354682" y="12794"/>
                      <a:pt x="367243" y="-480"/>
                      <a:pt x="390556" y="13"/>
                    </a:cubicBezTo>
                    <a:cubicBezTo>
                      <a:pt x="409425" y="397"/>
                      <a:pt x="428569" y="3359"/>
                      <a:pt x="448152" y="3634"/>
                    </a:cubicBezTo>
                    <a:cubicBezTo>
                      <a:pt x="499275" y="4292"/>
                      <a:pt x="550398" y="5718"/>
                      <a:pt x="601411" y="7912"/>
                    </a:cubicBezTo>
                    <a:cubicBezTo>
                      <a:pt x="630648" y="9174"/>
                      <a:pt x="658513" y="10819"/>
                      <a:pt x="686817" y="14659"/>
                    </a:cubicBezTo>
                    <a:cubicBezTo>
                      <a:pt x="693564" y="15592"/>
                      <a:pt x="790709" y="34297"/>
                      <a:pt x="790819" y="34187"/>
                    </a:cubicBezTo>
                    <a:cubicBezTo>
                      <a:pt x="785279" y="39508"/>
                      <a:pt x="625382" y="89753"/>
                      <a:pt x="580348" y="103192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6CB7D494-A19A-46E4-8053-7F8F60C71C02}"/>
                  </a:ext>
                </a:extLst>
              </p:cNvPr>
              <p:cNvSpPr/>
              <p:nvPr/>
            </p:nvSpPr>
            <p:spPr>
              <a:xfrm>
                <a:off x="4330112" y="3509771"/>
                <a:ext cx="138230" cy="30847"/>
              </a:xfrm>
              <a:custGeom>
                <a:avLst/>
                <a:gdLst>
                  <a:gd name="connsiteX0" fmla="*/ 56773 w 138230"/>
                  <a:gd name="connsiteY0" fmla="*/ 145 h 30847"/>
                  <a:gd name="connsiteX1" fmla="*/ 70980 w 138230"/>
                  <a:gd name="connsiteY1" fmla="*/ 145 h 30847"/>
                  <a:gd name="connsiteX2" fmla="*/ 138120 w 138230"/>
                  <a:gd name="connsiteY2" fmla="*/ 15175 h 30847"/>
                  <a:gd name="connsiteX3" fmla="*/ 87655 w 138230"/>
                  <a:gd name="connsiteY3" fmla="*/ 29491 h 30847"/>
                  <a:gd name="connsiteX4" fmla="*/ 7076 w 138230"/>
                  <a:gd name="connsiteY4" fmla="*/ 20221 h 30847"/>
                  <a:gd name="connsiteX5" fmla="*/ 56773 w 138230"/>
                  <a:gd name="connsiteY5" fmla="*/ 145 h 3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30" h="30847">
                    <a:moveTo>
                      <a:pt x="56773" y="145"/>
                    </a:moveTo>
                    <a:cubicBezTo>
                      <a:pt x="63026" y="-75"/>
                      <a:pt x="68127" y="-20"/>
                      <a:pt x="70980" y="145"/>
                    </a:cubicBezTo>
                    <a:cubicBezTo>
                      <a:pt x="83925" y="913"/>
                      <a:pt x="141082" y="1626"/>
                      <a:pt x="138120" y="15175"/>
                    </a:cubicBezTo>
                    <a:cubicBezTo>
                      <a:pt x="136035" y="24829"/>
                      <a:pt x="99723" y="28284"/>
                      <a:pt x="87655" y="29491"/>
                    </a:cubicBezTo>
                    <a:cubicBezTo>
                      <a:pt x="61710" y="32069"/>
                      <a:pt x="27646" y="31960"/>
                      <a:pt x="7076" y="20221"/>
                    </a:cubicBezTo>
                    <a:cubicBezTo>
                      <a:pt x="-18047" y="5904"/>
                      <a:pt x="29730" y="967"/>
                      <a:pt x="56773" y="145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grpSp>
            <p:nvGrpSpPr>
              <p:cNvPr id="436" name="Graphic 13">
                <a:extLst>
                  <a:ext uri="{FF2B5EF4-FFF2-40B4-BE49-F238E27FC236}">
                    <a16:creationId xmlns:a16="http://schemas.microsoft.com/office/drawing/2014/main" id="{E09997E8-66C4-44C8-BF8C-8C85170A3652}"/>
                  </a:ext>
                </a:extLst>
              </p:cNvPr>
              <p:cNvGrpSpPr/>
              <p:nvPr/>
            </p:nvGrpSpPr>
            <p:grpSpPr>
              <a:xfrm>
                <a:off x="3906393" y="3419508"/>
                <a:ext cx="1096834" cy="215486"/>
                <a:chOff x="3906393" y="3419508"/>
                <a:chExt cx="1096834" cy="215486"/>
              </a:xfrm>
            </p:grpSpPr>
            <p:grpSp>
              <p:nvGrpSpPr>
                <p:cNvPr id="437" name="Graphic 13">
                  <a:extLst>
                    <a:ext uri="{FF2B5EF4-FFF2-40B4-BE49-F238E27FC236}">
                      <a16:creationId xmlns:a16="http://schemas.microsoft.com/office/drawing/2014/main" id="{6E5A2051-0F4B-4F28-8F10-5F190A025C7C}"/>
                    </a:ext>
                  </a:extLst>
                </p:cNvPr>
                <p:cNvGrpSpPr/>
                <p:nvPr/>
              </p:nvGrpSpPr>
              <p:grpSpPr>
                <a:xfrm>
                  <a:off x="3906393" y="3419508"/>
                  <a:ext cx="1096834" cy="211169"/>
                  <a:chOff x="3906393" y="3419508"/>
                  <a:chExt cx="1096834" cy="211169"/>
                </a:xfrm>
                <a:solidFill>
                  <a:srgbClr val="6FB71D"/>
                </a:solidFill>
              </p:grpSpPr>
              <p:sp>
                <p:nvSpPr>
                  <p:cNvPr id="449" name="Freeform: Shape 448">
                    <a:extLst>
                      <a:ext uri="{FF2B5EF4-FFF2-40B4-BE49-F238E27FC236}">
                        <a16:creationId xmlns:a16="http://schemas.microsoft.com/office/drawing/2014/main" id="{313939B1-7C40-4D03-A7A2-251CB03674C7}"/>
                      </a:ext>
                    </a:extLst>
                  </p:cNvPr>
                  <p:cNvSpPr/>
                  <p:nvPr/>
                </p:nvSpPr>
                <p:spPr>
                  <a:xfrm>
                    <a:off x="4547074" y="3536754"/>
                    <a:ext cx="361036" cy="56609"/>
                  </a:xfrm>
                  <a:custGeom>
                    <a:avLst/>
                    <a:gdLst>
                      <a:gd name="connsiteX0" fmla="*/ 358117 w 361036"/>
                      <a:gd name="connsiteY0" fmla="*/ 48585 h 56609"/>
                      <a:gd name="connsiteX1" fmla="*/ 309462 w 361036"/>
                      <a:gd name="connsiteY1" fmla="*/ 40357 h 56609"/>
                      <a:gd name="connsiteX2" fmla="*/ 236673 w 361036"/>
                      <a:gd name="connsiteY2" fmla="*/ 30977 h 56609"/>
                      <a:gd name="connsiteX3" fmla="*/ 74198 w 361036"/>
                      <a:gd name="connsiteY3" fmla="*/ 11011 h 56609"/>
                      <a:gd name="connsiteX4" fmla="*/ 5083 w 361036"/>
                      <a:gd name="connsiteY4" fmla="*/ 95 h 56609"/>
                      <a:gd name="connsiteX5" fmla="*/ 2944 w 361036"/>
                      <a:gd name="connsiteY5" fmla="*/ 7939 h 56609"/>
                      <a:gd name="connsiteX6" fmla="*/ 141338 w 361036"/>
                      <a:gd name="connsiteY6" fmla="*/ 27686 h 56609"/>
                      <a:gd name="connsiteX7" fmla="*/ 299095 w 361036"/>
                      <a:gd name="connsiteY7" fmla="*/ 47104 h 56609"/>
                      <a:gd name="connsiteX8" fmla="*/ 355978 w 361036"/>
                      <a:gd name="connsiteY8" fmla="*/ 56484 h 56609"/>
                      <a:gd name="connsiteX9" fmla="*/ 358117 w 361036"/>
                      <a:gd name="connsiteY9" fmla="*/ 48640 h 56609"/>
                      <a:gd name="connsiteX10" fmla="*/ 358117 w 361036"/>
                      <a:gd name="connsiteY10" fmla="*/ 48640 h 56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61036" h="56609">
                        <a:moveTo>
                          <a:pt x="358117" y="48585"/>
                        </a:moveTo>
                        <a:cubicBezTo>
                          <a:pt x="342100" y="44855"/>
                          <a:pt x="325699" y="42606"/>
                          <a:pt x="309462" y="40357"/>
                        </a:cubicBezTo>
                        <a:cubicBezTo>
                          <a:pt x="285217" y="36956"/>
                          <a:pt x="260918" y="33940"/>
                          <a:pt x="236673" y="30977"/>
                        </a:cubicBezTo>
                        <a:cubicBezTo>
                          <a:pt x="182532" y="24395"/>
                          <a:pt x="128283" y="18306"/>
                          <a:pt x="74198" y="11011"/>
                        </a:cubicBezTo>
                        <a:cubicBezTo>
                          <a:pt x="51105" y="7884"/>
                          <a:pt x="27957" y="4703"/>
                          <a:pt x="5083" y="95"/>
                        </a:cubicBezTo>
                        <a:cubicBezTo>
                          <a:pt x="-18" y="-947"/>
                          <a:pt x="-2213" y="6897"/>
                          <a:pt x="2944" y="7939"/>
                        </a:cubicBezTo>
                        <a:cubicBezTo>
                          <a:pt x="48581" y="17100"/>
                          <a:pt x="95152" y="22036"/>
                          <a:pt x="141338" y="27686"/>
                        </a:cubicBezTo>
                        <a:cubicBezTo>
                          <a:pt x="193942" y="34104"/>
                          <a:pt x="246601" y="39918"/>
                          <a:pt x="299095" y="47104"/>
                        </a:cubicBezTo>
                        <a:cubicBezTo>
                          <a:pt x="318074" y="49682"/>
                          <a:pt x="337273" y="52151"/>
                          <a:pt x="355978" y="56484"/>
                        </a:cubicBezTo>
                        <a:cubicBezTo>
                          <a:pt x="361079" y="57691"/>
                          <a:pt x="363218" y="49847"/>
                          <a:pt x="358117" y="48640"/>
                        </a:cubicBezTo>
                        <a:lnTo>
                          <a:pt x="358117" y="4864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50" name="Freeform: Shape 449">
                    <a:extLst>
                      <a:ext uri="{FF2B5EF4-FFF2-40B4-BE49-F238E27FC236}">
                        <a16:creationId xmlns:a16="http://schemas.microsoft.com/office/drawing/2014/main" id="{C609912B-678F-4C40-A947-D7B747B9A6BD}"/>
                      </a:ext>
                    </a:extLst>
                  </p:cNvPr>
                  <p:cNvSpPr/>
                  <p:nvPr/>
                </p:nvSpPr>
                <p:spPr>
                  <a:xfrm>
                    <a:off x="4599271" y="3558682"/>
                    <a:ext cx="218740" cy="45806"/>
                  </a:xfrm>
                  <a:custGeom>
                    <a:avLst/>
                    <a:gdLst>
                      <a:gd name="connsiteX0" fmla="*/ 215852 w 218740"/>
                      <a:gd name="connsiteY0" fmla="*/ 37902 h 45806"/>
                      <a:gd name="connsiteX1" fmla="*/ 49757 w 218740"/>
                      <a:gd name="connsiteY1" fmla="*/ 7348 h 45806"/>
                      <a:gd name="connsiteX2" fmla="*/ 5107 w 218740"/>
                      <a:gd name="connsiteY2" fmla="*/ 53 h 45806"/>
                      <a:gd name="connsiteX3" fmla="*/ 2967 w 218740"/>
                      <a:gd name="connsiteY3" fmla="*/ 7897 h 45806"/>
                      <a:gd name="connsiteX4" fmla="*/ 164016 w 218740"/>
                      <a:gd name="connsiteY4" fmla="*/ 37079 h 45806"/>
                      <a:gd name="connsiteX5" fmla="*/ 213658 w 218740"/>
                      <a:gd name="connsiteY5" fmla="*/ 45745 h 45806"/>
                      <a:gd name="connsiteX6" fmla="*/ 215797 w 218740"/>
                      <a:gd name="connsiteY6" fmla="*/ 37902 h 45806"/>
                      <a:gd name="connsiteX7" fmla="*/ 215797 w 218740"/>
                      <a:gd name="connsiteY7" fmla="*/ 37902 h 45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8740" h="45806">
                        <a:moveTo>
                          <a:pt x="215852" y="37902"/>
                        </a:moveTo>
                        <a:cubicBezTo>
                          <a:pt x="160286" y="28796"/>
                          <a:pt x="105214" y="17167"/>
                          <a:pt x="49757" y="7348"/>
                        </a:cubicBezTo>
                        <a:cubicBezTo>
                          <a:pt x="34892" y="4715"/>
                          <a:pt x="20027" y="2247"/>
                          <a:pt x="5107" y="53"/>
                        </a:cubicBezTo>
                        <a:cubicBezTo>
                          <a:pt x="5" y="-715"/>
                          <a:pt x="-2244" y="7129"/>
                          <a:pt x="2967" y="7897"/>
                        </a:cubicBezTo>
                        <a:cubicBezTo>
                          <a:pt x="56943" y="15905"/>
                          <a:pt x="110370" y="27205"/>
                          <a:pt x="164016" y="37079"/>
                        </a:cubicBezTo>
                        <a:cubicBezTo>
                          <a:pt x="180527" y="40096"/>
                          <a:pt x="197092" y="43058"/>
                          <a:pt x="213658" y="45745"/>
                        </a:cubicBezTo>
                        <a:cubicBezTo>
                          <a:pt x="218759" y="46568"/>
                          <a:pt x="220953" y="38779"/>
                          <a:pt x="215797" y="37902"/>
                        </a:cubicBezTo>
                        <a:lnTo>
                          <a:pt x="215797" y="3790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51" name="Freeform: Shape 450">
                    <a:extLst>
                      <a:ext uri="{FF2B5EF4-FFF2-40B4-BE49-F238E27FC236}">
                        <a16:creationId xmlns:a16="http://schemas.microsoft.com/office/drawing/2014/main" id="{1110D458-17BB-41B1-BAD0-1BD958F4564A}"/>
                      </a:ext>
                    </a:extLst>
                  </p:cNvPr>
                  <p:cNvSpPr/>
                  <p:nvPr/>
                </p:nvSpPr>
                <p:spPr>
                  <a:xfrm>
                    <a:off x="4506264" y="3460041"/>
                    <a:ext cx="324364" cy="55522"/>
                  </a:xfrm>
                  <a:custGeom>
                    <a:avLst/>
                    <a:gdLst>
                      <a:gd name="connsiteX0" fmla="*/ 319281 w 324364"/>
                      <a:gd name="connsiteY0" fmla="*/ 68 h 55522"/>
                      <a:gd name="connsiteX1" fmla="*/ 72662 w 324364"/>
                      <a:gd name="connsiteY1" fmla="*/ 37259 h 55522"/>
                      <a:gd name="connsiteX2" fmla="*/ 2944 w 324364"/>
                      <a:gd name="connsiteY2" fmla="*/ 47626 h 55522"/>
                      <a:gd name="connsiteX3" fmla="*/ 5083 w 324364"/>
                      <a:gd name="connsiteY3" fmla="*/ 55470 h 55522"/>
                      <a:gd name="connsiteX4" fmla="*/ 251922 w 324364"/>
                      <a:gd name="connsiteY4" fmla="*/ 19157 h 55522"/>
                      <a:gd name="connsiteX5" fmla="*/ 321420 w 324364"/>
                      <a:gd name="connsiteY5" fmla="*/ 7912 h 55522"/>
                      <a:gd name="connsiteX6" fmla="*/ 319281 w 324364"/>
                      <a:gd name="connsiteY6" fmla="*/ 68 h 55522"/>
                      <a:gd name="connsiteX7" fmla="*/ 319281 w 324364"/>
                      <a:gd name="connsiteY7" fmla="*/ 68 h 55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4364" h="55522">
                        <a:moveTo>
                          <a:pt x="319281" y="68"/>
                        </a:moveTo>
                        <a:cubicBezTo>
                          <a:pt x="237331" y="14056"/>
                          <a:pt x="154941" y="25301"/>
                          <a:pt x="72662" y="37259"/>
                        </a:cubicBezTo>
                        <a:cubicBezTo>
                          <a:pt x="49404" y="40660"/>
                          <a:pt x="26147" y="44060"/>
                          <a:pt x="2944" y="47626"/>
                        </a:cubicBezTo>
                        <a:cubicBezTo>
                          <a:pt x="-2213" y="48394"/>
                          <a:pt x="-18" y="56238"/>
                          <a:pt x="5083" y="55470"/>
                        </a:cubicBezTo>
                        <a:cubicBezTo>
                          <a:pt x="87308" y="42854"/>
                          <a:pt x="169752" y="31883"/>
                          <a:pt x="251922" y="19157"/>
                        </a:cubicBezTo>
                        <a:cubicBezTo>
                          <a:pt x="275124" y="15592"/>
                          <a:pt x="298272" y="11807"/>
                          <a:pt x="321420" y="7912"/>
                        </a:cubicBezTo>
                        <a:cubicBezTo>
                          <a:pt x="326577" y="7035"/>
                          <a:pt x="324383" y="-809"/>
                          <a:pt x="319281" y="68"/>
                        </a:cubicBezTo>
                        <a:lnTo>
                          <a:pt x="319281" y="6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52" name="Freeform: Shape 451">
                    <a:extLst>
                      <a:ext uri="{FF2B5EF4-FFF2-40B4-BE49-F238E27FC236}">
                        <a16:creationId xmlns:a16="http://schemas.microsoft.com/office/drawing/2014/main" id="{D3323552-3143-4AA8-A3DC-D434CAAE738F}"/>
                      </a:ext>
                    </a:extLst>
                  </p:cNvPr>
                  <p:cNvSpPr/>
                  <p:nvPr/>
                </p:nvSpPr>
                <p:spPr>
                  <a:xfrm>
                    <a:off x="4753893" y="3528071"/>
                    <a:ext cx="249334" cy="15197"/>
                  </a:xfrm>
                  <a:custGeom>
                    <a:avLst/>
                    <a:gdLst>
                      <a:gd name="connsiteX0" fmla="*/ 245426 w 249334"/>
                      <a:gd name="connsiteY0" fmla="*/ 7077 h 15197"/>
                      <a:gd name="connsiteX1" fmla="*/ 57171 w 249334"/>
                      <a:gd name="connsiteY1" fmla="*/ 1263 h 15197"/>
                      <a:gd name="connsiteX2" fmla="*/ 3908 w 249334"/>
                      <a:gd name="connsiteY2" fmla="*/ 1 h 15197"/>
                      <a:gd name="connsiteX3" fmla="*/ 3908 w 249334"/>
                      <a:gd name="connsiteY3" fmla="*/ 8119 h 15197"/>
                      <a:gd name="connsiteX4" fmla="*/ 192219 w 249334"/>
                      <a:gd name="connsiteY4" fmla="*/ 13331 h 15197"/>
                      <a:gd name="connsiteX5" fmla="*/ 245426 w 249334"/>
                      <a:gd name="connsiteY5" fmla="*/ 15195 h 15197"/>
                      <a:gd name="connsiteX6" fmla="*/ 245426 w 249334"/>
                      <a:gd name="connsiteY6" fmla="*/ 7077 h 15197"/>
                      <a:gd name="connsiteX7" fmla="*/ 245426 w 249334"/>
                      <a:gd name="connsiteY7" fmla="*/ 7077 h 15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334" h="15197">
                        <a:moveTo>
                          <a:pt x="245426" y="7077"/>
                        </a:moveTo>
                        <a:cubicBezTo>
                          <a:pt x="182675" y="4773"/>
                          <a:pt x="119923" y="2854"/>
                          <a:pt x="57171" y="1263"/>
                        </a:cubicBezTo>
                        <a:cubicBezTo>
                          <a:pt x="39398" y="824"/>
                          <a:pt x="21681" y="385"/>
                          <a:pt x="3908" y="1"/>
                        </a:cubicBezTo>
                        <a:cubicBezTo>
                          <a:pt x="-1303" y="-109"/>
                          <a:pt x="-1303" y="8010"/>
                          <a:pt x="3908" y="8119"/>
                        </a:cubicBezTo>
                        <a:cubicBezTo>
                          <a:pt x="66660" y="9546"/>
                          <a:pt x="129467" y="11246"/>
                          <a:pt x="192219" y="13331"/>
                        </a:cubicBezTo>
                        <a:cubicBezTo>
                          <a:pt x="209936" y="13934"/>
                          <a:pt x="227709" y="14537"/>
                          <a:pt x="245426" y="15195"/>
                        </a:cubicBezTo>
                        <a:cubicBezTo>
                          <a:pt x="250637" y="15360"/>
                          <a:pt x="250637" y="7242"/>
                          <a:pt x="245426" y="7077"/>
                        </a:cubicBezTo>
                        <a:lnTo>
                          <a:pt x="245426" y="707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53" name="Freeform: Shape 452">
                    <a:extLst>
                      <a:ext uri="{FF2B5EF4-FFF2-40B4-BE49-F238E27FC236}">
                        <a16:creationId xmlns:a16="http://schemas.microsoft.com/office/drawing/2014/main" id="{97E69E67-1117-4C82-B1EC-4211E459A068}"/>
                      </a:ext>
                    </a:extLst>
                  </p:cNvPr>
                  <p:cNvSpPr/>
                  <p:nvPr/>
                </p:nvSpPr>
                <p:spPr>
                  <a:xfrm>
                    <a:off x="4273719" y="3581016"/>
                    <a:ext cx="42225" cy="49661"/>
                  </a:xfrm>
                  <a:custGeom>
                    <a:avLst/>
                    <a:gdLst>
                      <a:gd name="connsiteX0" fmla="*/ 35330 w 42225"/>
                      <a:gd name="connsiteY0" fmla="*/ 1196 h 49661"/>
                      <a:gd name="connsiteX1" fmla="*/ 1157 w 42225"/>
                      <a:gd name="connsiteY1" fmla="*/ 42665 h 49661"/>
                      <a:gd name="connsiteX2" fmla="*/ 6916 w 42225"/>
                      <a:gd name="connsiteY2" fmla="*/ 48425 h 49661"/>
                      <a:gd name="connsiteX3" fmla="*/ 41090 w 42225"/>
                      <a:gd name="connsiteY3" fmla="*/ 6956 h 49661"/>
                      <a:gd name="connsiteX4" fmla="*/ 41090 w 42225"/>
                      <a:gd name="connsiteY4" fmla="*/ 1196 h 49661"/>
                      <a:gd name="connsiteX5" fmla="*/ 35330 w 42225"/>
                      <a:gd name="connsiteY5" fmla="*/ 1196 h 49661"/>
                      <a:gd name="connsiteX6" fmla="*/ 35330 w 42225"/>
                      <a:gd name="connsiteY6" fmla="*/ 1196 h 49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2225" h="49661">
                        <a:moveTo>
                          <a:pt x="35330" y="1196"/>
                        </a:moveTo>
                        <a:cubicBezTo>
                          <a:pt x="24360" y="15403"/>
                          <a:pt x="13609" y="29775"/>
                          <a:pt x="1157" y="42665"/>
                        </a:cubicBezTo>
                        <a:cubicBezTo>
                          <a:pt x="-2464" y="46450"/>
                          <a:pt x="3241" y="52209"/>
                          <a:pt x="6916" y="48425"/>
                        </a:cubicBezTo>
                        <a:cubicBezTo>
                          <a:pt x="19368" y="35479"/>
                          <a:pt x="30119" y="21108"/>
                          <a:pt x="41090" y="6956"/>
                        </a:cubicBezTo>
                        <a:cubicBezTo>
                          <a:pt x="42406" y="5200"/>
                          <a:pt x="42790" y="2897"/>
                          <a:pt x="41090" y="1196"/>
                        </a:cubicBezTo>
                        <a:cubicBezTo>
                          <a:pt x="39664" y="-230"/>
                          <a:pt x="36702" y="-559"/>
                          <a:pt x="35330" y="1196"/>
                        </a:cubicBezTo>
                        <a:lnTo>
                          <a:pt x="35330" y="119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54" name="Freeform: Shape 453">
                    <a:extLst>
                      <a:ext uri="{FF2B5EF4-FFF2-40B4-BE49-F238E27FC236}">
                        <a16:creationId xmlns:a16="http://schemas.microsoft.com/office/drawing/2014/main" id="{62DA5AF0-7C50-40E3-A87E-8E766F8A6C49}"/>
                      </a:ext>
                    </a:extLst>
                  </p:cNvPr>
                  <p:cNvSpPr/>
                  <p:nvPr/>
                </p:nvSpPr>
                <p:spPr>
                  <a:xfrm>
                    <a:off x="4098848" y="3538708"/>
                    <a:ext cx="219490" cy="76477"/>
                  </a:xfrm>
                  <a:custGeom>
                    <a:avLst/>
                    <a:gdLst>
                      <a:gd name="connsiteX0" fmla="*/ 214589 w 219490"/>
                      <a:gd name="connsiteY0" fmla="*/ 226 h 76477"/>
                      <a:gd name="connsiteX1" fmla="*/ 52224 w 219490"/>
                      <a:gd name="connsiteY1" fmla="*/ 52116 h 76477"/>
                      <a:gd name="connsiteX2" fmla="*/ 2802 w 219490"/>
                      <a:gd name="connsiteY2" fmla="*/ 68408 h 76477"/>
                      <a:gd name="connsiteX3" fmla="*/ 4941 w 219490"/>
                      <a:gd name="connsiteY3" fmla="*/ 76252 h 76477"/>
                      <a:gd name="connsiteX4" fmla="*/ 167086 w 219490"/>
                      <a:gd name="connsiteY4" fmla="*/ 24196 h 76477"/>
                      <a:gd name="connsiteX5" fmla="*/ 216674 w 219490"/>
                      <a:gd name="connsiteY5" fmla="*/ 8069 h 76477"/>
                      <a:gd name="connsiteX6" fmla="*/ 214534 w 219490"/>
                      <a:gd name="connsiteY6" fmla="*/ 226 h 76477"/>
                      <a:gd name="connsiteX7" fmla="*/ 214534 w 219490"/>
                      <a:gd name="connsiteY7" fmla="*/ 226 h 76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9490" h="76477">
                        <a:moveTo>
                          <a:pt x="214589" y="226"/>
                        </a:moveTo>
                        <a:cubicBezTo>
                          <a:pt x="160614" y="18053"/>
                          <a:pt x="106309" y="34618"/>
                          <a:pt x="52224" y="52116"/>
                        </a:cubicBezTo>
                        <a:cubicBezTo>
                          <a:pt x="35713" y="57437"/>
                          <a:pt x="19258" y="62868"/>
                          <a:pt x="2802" y="68408"/>
                        </a:cubicBezTo>
                        <a:cubicBezTo>
                          <a:pt x="-2135" y="70053"/>
                          <a:pt x="4" y="77897"/>
                          <a:pt x="4941" y="76252"/>
                        </a:cubicBezTo>
                        <a:cubicBezTo>
                          <a:pt x="58752" y="58150"/>
                          <a:pt x="113056" y="41475"/>
                          <a:pt x="167086" y="24196"/>
                        </a:cubicBezTo>
                        <a:cubicBezTo>
                          <a:pt x="183652" y="18930"/>
                          <a:pt x="200163" y="13555"/>
                          <a:pt x="216674" y="8069"/>
                        </a:cubicBezTo>
                        <a:cubicBezTo>
                          <a:pt x="221610" y="6424"/>
                          <a:pt x="219526" y="-1420"/>
                          <a:pt x="214534" y="226"/>
                        </a:cubicBezTo>
                        <a:lnTo>
                          <a:pt x="214534" y="22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55" name="Freeform: Shape 454">
                    <a:extLst>
                      <a:ext uri="{FF2B5EF4-FFF2-40B4-BE49-F238E27FC236}">
                        <a16:creationId xmlns:a16="http://schemas.microsoft.com/office/drawing/2014/main" id="{616739C5-F99A-428C-B4AE-FB76342A8C94}"/>
                      </a:ext>
                    </a:extLst>
                  </p:cNvPr>
                  <p:cNvSpPr/>
                  <p:nvPr/>
                </p:nvSpPr>
                <p:spPr>
                  <a:xfrm>
                    <a:off x="3963603" y="3571894"/>
                    <a:ext cx="126070" cy="27737"/>
                  </a:xfrm>
                  <a:custGeom>
                    <a:avLst/>
                    <a:gdLst>
                      <a:gd name="connsiteX0" fmla="*/ 120987 w 126070"/>
                      <a:gd name="connsiteY0" fmla="*/ 60 h 27737"/>
                      <a:gd name="connsiteX1" fmla="*/ 2944 w 126070"/>
                      <a:gd name="connsiteY1" fmla="*/ 19808 h 27737"/>
                      <a:gd name="connsiteX2" fmla="*/ 5083 w 126070"/>
                      <a:gd name="connsiteY2" fmla="*/ 27651 h 27737"/>
                      <a:gd name="connsiteX3" fmla="*/ 123127 w 126070"/>
                      <a:gd name="connsiteY3" fmla="*/ 7904 h 27737"/>
                      <a:gd name="connsiteX4" fmla="*/ 120987 w 126070"/>
                      <a:gd name="connsiteY4" fmla="*/ 60 h 27737"/>
                      <a:gd name="connsiteX5" fmla="*/ 120987 w 126070"/>
                      <a:gd name="connsiteY5" fmla="*/ 60 h 27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6070" h="27737">
                        <a:moveTo>
                          <a:pt x="120987" y="60"/>
                        </a:moveTo>
                        <a:cubicBezTo>
                          <a:pt x="81603" y="6478"/>
                          <a:pt x="42109" y="12238"/>
                          <a:pt x="2944" y="19808"/>
                        </a:cubicBezTo>
                        <a:cubicBezTo>
                          <a:pt x="-2213" y="20795"/>
                          <a:pt x="-18" y="28639"/>
                          <a:pt x="5083" y="27651"/>
                        </a:cubicBezTo>
                        <a:cubicBezTo>
                          <a:pt x="44248" y="20082"/>
                          <a:pt x="83742" y="14377"/>
                          <a:pt x="123127" y="7904"/>
                        </a:cubicBezTo>
                        <a:cubicBezTo>
                          <a:pt x="128283" y="7082"/>
                          <a:pt x="126089" y="-762"/>
                          <a:pt x="120987" y="60"/>
                        </a:cubicBezTo>
                        <a:lnTo>
                          <a:pt x="120987" y="6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56" name="Freeform: Shape 455">
                    <a:extLst>
                      <a:ext uri="{FF2B5EF4-FFF2-40B4-BE49-F238E27FC236}">
                        <a16:creationId xmlns:a16="http://schemas.microsoft.com/office/drawing/2014/main" id="{2E1AC215-43ED-4692-AB93-FD1E725CBD75}"/>
                      </a:ext>
                    </a:extLst>
                  </p:cNvPr>
                  <p:cNvSpPr/>
                  <p:nvPr/>
                </p:nvSpPr>
                <p:spPr>
                  <a:xfrm>
                    <a:off x="3906393" y="3578308"/>
                    <a:ext cx="105804" cy="14217"/>
                  </a:xfrm>
                  <a:custGeom>
                    <a:avLst/>
                    <a:gdLst>
                      <a:gd name="connsiteX0" fmla="*/ 101896 w 105804"/>
                      <a:gd name="connsiteY0" fmla="*/ 10 h 14217"/>
                      <a:gd name="connsiteX1" fmla="*/ 3929 w 105804"/>
                      <a:gd name="connsiteY1" fmla="*/ 6099 h 14217"/>
                      <a:gd name="connsiteX2" fmla="*/ 3929 w 105804"/>
                      <a:gd name="connsiteY2" fmla="*/ 14217 h 14217"/>
                      <a:gd name="connsiteX3" fmla="*/ 101896 w 105804"/>
                      <a:gd name="connsiteY3" fmla="*/ 8128 h 14217"/>
                      <a:gd name="connsiteX4" fmla="*/ 101896 w 105804"/>
                      <a:gd name="connsiteY4" fmla="*/ 10 h 14217"/>
                      <a:gd name="connsiteX5" fmla="*/ 101896 w 105804"/>
                      <a:gd name="connsiteY5" fmla="*/ 10 h 14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804" h="14217">
                        <a:moveTo>
                          <a:pt x="101896" y="10"/>
                        </a:moveTo>
                        <a:cubicBezTo>
                          <a:pt x="69259" y="1985"/>
                          <a:pt x="36676" y="5330"/>
                          <a:pt x="3929" y="6099"/>
                        </a:cubicBezTo>
                        <a:cubicBezTo>
                          <a:pt x="-1282" y="6208"/>
                          <a:pt x="-1337" y="14326"/>
                          <a:pt x="3929" y="14217"/>
                        </a:cubicBezTo>
                        <a:cubicBezTo>
                          <a:pt x="36676" y="13449"/>
                          <a:pt x="69259" y="10103"/>
                          <a:pt x="101896" y="8128"/>
                        </a:cubicBezTo>
                        <a:cubicBezTo>
                          <a:pt x="107107" y="7799"/>
                          <a:pt x="107107" y="-319"/>
                          <a:pt x="101896" y="10"/>
                        </a:cubicBezTo>
                        <a:lnTo>
                          <a:pt x="101896" y="1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57" name="Freeform: Shape 456">
                    <a:extLst>
                      <a:ext uri="{FF2B5EF4-FFF2-40B4-BE49-F238E27FC236}">
                        <a16:creationId xmlns:a16="http://schemas.microsoft.com/office/drawing/2014/main" id="{80D05A47-24D5-4322-BE10-F66D69A72F8F}"/>
                      </a:ext>
                    </a:extLst>
                  </p:cNvPr>
                  <p:cNvSpPr/>
                  <p:nvPr/>
                </p:nvSpPr>
                <p:spPr>
                  <a:xfrm>
                    <a:off x="4166418" y="3423715"/>
                    <a:ext cx="197997" cy="68010"/>
                  </a:xfrm>
                  <a:custGeom>
                    <a:avLst/>
                    <a:gdLst>
                      <a:gd name="connsiteX0" fmla="*/ 2920 w 197997"/>
                      <a:gd name="connsiteY0" fmla="*/ 7981 h 68010"/>
                      <a:gd name="connsiteX1" fmla="*/ 151901 w 197997"/>
                      <a:gd name="connsiteY1" fmla="*/ 53783 h 68010"/>
                      <a:gd name="connsiteX2" fmla="*/ 193040 w 197997"/>
                      <a:gd name="connsiteY2" fmla="*/ 67771 h 68010"/>
                      <a:gd name="connsiteX3" fmla="*/ 195180 w 197997"/>
                      <a:gd name="connsiteY3" fmla="*/ 59927 h 68010"/>
                      <a:gd name="connsiteX4" fmla="*/ 48119 w 197997"/>
                      <a:gd name="connsiteY4" fmla="*/ 11711 h 68010"/>
                      <a:gd name="connsiteX5" fmla="*/ 5059 w 197997"/>
                      <a:gd name="connsiteY5" fmla="*/ 137 h 68010"/>
                      <a:gd name="connsiteX6" fmla="*/ 2920 w 197997"/>
                      <a:gd name="connsiteY6" fmla="*/ 7981 h 68010"/>
                      <a:gd name="connsiteX7" fmla="*/ 2920 w 197997"/>
                      <a:gd name="connsiteY7" fmla="*/ 7981 h 68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7997" h="68010">
                        <a:moveTo>
                          <a:pt x="2920" y="7981"/>
                        </a:moveTo>
                        <a:cubicBezTo>
                          <a:pt x="53385" y="20433"/>
                          <a:pt x="102752" y="36943"/>
                          <a:pt x="151901" y="53783"/>
                        </a:cubicBezTo>
                        <a:cubicBezTo>
                          <a:pt x="165614" y="58446"/>
                          <a:pt x="179327" y="63163"/>
                          <a:pt x="193040" y="67771"/>
                        </a:cubicBezTo>
                        <a:cubicBezTo>
                          <a:pt x="198032" y="69471"/>
                          <a:pt x="200116" y="61627"/>
                          <a:pt x="195180" y="59927"/>
                        </a:cubicBezTo>
                        <a:cubicBezTo>
                          <a:pt x="146306" y="43416"/>
                          <a:pt x="97651" y="26137"/>
                          <a:pt x="48119" y="11711"/>
                        </a:cubicBezTo>
                        <a:cubicBezTo>
                          <a:pt x="33857" y="7542"/>
                          <a:pt x="19485" y="3702"/>
                          <a:pt x="5059" y="137"/>
                        </a:cubicBezTo>
                        <a:cubicBezTo>
                          <a:pt x="-42" y="-1125"/>
                          <a:pt x="-2181" y="6719"/>
                          <a:pt x="2920" y="7981"/>
                        </a:cubicBezTo>
                        <a:lnTo>
                          <a:pt x="2920" y="798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58" name="Freeform: Shape 457">
                    <a:extLst>
                      <a:ext uri="{FF2B5EF4-FFF2-40B4-BE49-F238E27FC236}">
                        <a16:creationId xmlns:a16="http://schemas.microsoft.com/office/drawing/2014/main" id="{FBBBAE80-B0A5-4453-BBD9-DB679CE2F6B3}"/>
                      </a:ext>
                    </a:extLst>
                  </p:cNvPr>
                  <p:cNvSpPr/>
                  <p:nvPr/>
                </p:nvSpPr>
                <p:spPr>
                  <a:xfrm>
                    <a:off x="4280843" y="3419508"/>
                    <a:ext cx="93711" cy="64966"/>
                  </a:xfrm>
                  <a:custGeom>
                    <a:avLst/>
                    <a:gdLst>
                      <a:gd name="connsiteX0" fmla="*/ 1876 w 93711"/>
                      <a:gd name="connsiteY0" fmla="*/ 7690 h 64966"/>
                      <a:gd name="connsiteX1" fmla="*/ 87721 w 93711"/>
                      <a:gd name="connsiteY1" fmla="*/ 64298 h 64966"/>
                      <a:gd name="connsiteX2" fmla="*/ 91835 w 93711"/>
                      <a:gd name="connsiteY2" fmla="*/ 57277 h 64966"/>
                      <a:gd name="connsiteX3" fmla="*/ 5990 w 93711"/>
                      <a:gd name="connsiteY3" fmla="*/ 669 h 64966"/>
                      <a:gd name="connsiteX4" fmla="*/ 1876 w 93711"/>
                      <a:gd name="connsiteY4" fmla="*/ 7690 h 64966"/>
                      <a:gd name="connsiteX5" fmla="*/ 1876 w 93711"/>
                      <a:gd name="connsiteY5" fmla="*/ 7690 h 64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3711" h="64966">
                        <a:moveTo>
                          <a:pt x="1876" y="7690"/>
                        </a:moveTo>
                        <a:cubicBezTo>
                          <a:pt x="30619" y="26340"/>
                          <a:pt x="58923" y="45703"/>
                          <a:pt x="87721" y="64298"/>
                        </a:cubicBezTo>
                        <a:cubicBezTo>
                          <a:pt x="92109" y="67151"/>
                          <a:pt x="96223" y="60129"/>
                          <a:pt x="91835" y="57277"/>
                        </a:cubicBezTo>
                        <a:cubicBezTo>
                          <a:pt x="63037" y="38682"/>
                          <a:pt x="34733" y="19319"/>
                          <a:pt x="5990" y="669"/>
                        </a:cubicBezTo>
                        <a:cubicBezTo>
                          <a:pt x="1602" y="-2184"/>
                          <a:pt x="-2512" y="4837"/>
                          <a:pt x="1876" y="7690"/>
                        </a:cubicBezTo>
                        <a:lnTo>
                          <a:pt x="1876" y="769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59" name="Freeform: Shape 458">
                    <a:extLst>
                      <a:ext uri="{FF2B5EF4-FFF2-40B4-BE49-F238E27FC236}">
                        <a16:creationId xmlns:a16="http://schemas.microsoft.com/office/drawing/2014/main" id="{11547899-BAB8-4797-9926-F08196A149B8}"/>
                      </a:ext>
                    </a:extLst>
                  </p:cNvPr>
                  <p:cNvSpPr/>
                  <p:nvPr/>
                </p:nvSpPr>
                <p:spPr>
                  <a:xfrm>
                    <a:off x="4455495" y="3441534"/>
                    <a:ext cx="75085" cy="32604"/>
                  </a:xfrm>
                  <a:custGeom>
                    <a:avLst/>
                    <a:gdLst>
                      <a:gd name="connsiteX0" fmla="*/ 70168 w 75085"/>
                      <a:gd name="connsiteY0" fmla="*/ 254 h 32604"/>
                      <a:gd name="connsiteX1" fmla="*/ 2699 w 75085"/>
                      <a:gd name="connsiteY1" fmla="*/ 24445 h 32604"/>
                      <a:gd name="connsiteX2" fmla="*/ 4839 w 75085"/>
                      <a:gd name="connsiteY2" fmla="*/ 32288 h 32604"/>
                      <a:gd name="connsiteX3" fmla="*/ 72308 w 75085"/>
                      <a:gd name="connsiteY3" fmla="*/ 8098 h 32604"/>
                      <a:gd name="connsiteX4" fmla="*/ 70168 w 75085"/>
                      <a:gd name="connsiteY4" fmla="*/ 254 h 32604"/>
                      <a:gd name="connsiteX5" fmla="*/ 70168 w 75085"/>
                      <a:gd name="connsiteY5" fmla="*/ 254 h 32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5085" h="32604">
                        <a:moveTo>
                          <a:pt x="70168" y="254"/>
                        </a:moveTo>
                        <a:cubicBezTo>
                          <a:pt x="47679" y="8372"/>
                          <a:pt x="24805" y="15284"/>
                          <a:pt x="2699" y="24445"/>
                        </a:cubicBezTo>
                        <a:cubicBezTo>
                          <a:pt x="-2073" y="26419"/>
                          <a:pt x="11" y="34263"/>
                          <a:pt x="4839" y="32288"/>
                        </a:cubicBezTo>
                        <a:cubicBezTo>
                          <a:pt x="26944" y="23128"/>
                          <a:pt x="49818" y="16217"/>
                          <a:pt x="72308" y="8098"/>
                        </a:cubicBezTo>
                        <a:cubicBezTo>
                          <a:pt x="77190" y="6343"/>
                          <a:pt x="75105" y="-1501"/>
                          <a:pt x="70168" y="254"/>
                        </a:cubicBezTo>
                        <a:lnTo>
                          <a:pt x="70168" y="254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60" name="Freeform: Shape 459">
                    <a:extLst>
                      <a:ext uri="{FF2B5EF4-FFF2-40B4-BE49-F238E27FC236}">
                        <a16:creationId xmlns:a16="http://schemas.microsoft.com/office/drawing/2014/main" id="{517B2222-79AA-4B3A-8FD7-9C2F883ED78C}"/>
                      </a:ext>
                    </a:extLst>
                  </p:cNvPr>
                  <p:cNvSpPr/>
                  <p:nvPr/>
                </p:nvSpPr>
                <p:spPr>
                  <a:xfrm>
                    <a:off x="4433574" y="3549773"/>
                    <a:ext cx="109491" cy="74527"/>
                  </a:xfrm>
                  <a:custGeom>
                    <a:avLst/>
                    <a:gdLst>
                      <a:gd name="connsiteX0" fmla="*/ 107777 w 109491"/>
                      <a:gd name="connsiteY0" fmla="*/ 66722 h 74527"/>
                      <a:gd name="connsiteX1" fmla="*/ 6025 w 109491"/>
                      <a:gd name="connsiteY1" fmla="*/ 624 h 74527"/>
                      <a:gd name="connsiteX2" fmla="*/ 1911 w 109491"/>
                      <a:gd name="connsiteY2" fmla="*/ 7645 h 74527"/>
                      <a:gd name="connsiteX3" fmla="*/ 103663 w 109491"/>
                      <a:gd name="connsiteY3" fmla="*/ 73743 h 74527"/>
                      <a:gd name="connsiteX4" fmla="*/ 107777 w 109491"/>
                      <a:gd name="connsiteY4" fmla="*/ 66722 h 74527"/>
                      <a:gd name="connsiteX5" fmla="*/ 107777 w 109491"/>
                      <a:gd name="connsiteY5" fmla="*/ 66722 h 74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9491" h="74527">
                        <a:moveTo>
                          <a:pt x="107777" y="66722"/>
                        </a:moveTo>
                        <a:cubicBezTo>
                          <a:pt x="75359" y="42422"/>
                          <a:pt x="40363" y="21962"/>
                          <a:pt x="6025" y="624"/>
                        </a:cubicBezTo>
                        <a:cubicBezTo>
                          <a:pt x="1582" y="-2118"/>
                          <a:pt x="-2532" y="4903"/>
                          <a:pt x="1911" y="7645"/>
                        </a:cubicBezTo>
                        <a:cubicBezTo>
                          <a:pt x="36249" y="28983"/>
                          <a:pt x="71245" y="49443"/>
                          <a:pt x="103663" y="73743"/>
                        </a:cubicBezTo>
                        <a:cubicBezTo>
                          <a:pt x="107832" y="76870"/>
                          <a:pt x="111891" y="69849"/>
                          <a:pt x="107777" y="66722"/>
                        </a:cubicBezTo>
                        <a:lnTo>
                          <a:pt x="107777" y="6672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  <p:grpSp>
              <p:nvGrpSpPr>
                <p:cNvPr id="438" name="Graphic 13">
                  <a:extLst>
                    <a:ext uri="{FF2B5EF4-FFF2-40B4-BE49-F238E27FC236}">
                      <a16:creationId xmlns:a16="http://schemas.microsoft.com/office/drawing/2014/main" id="{4286815A-2383-4557-BB7A-5E6AE6712AA6}"/>
                    </a:ext>
                  </a:extLst>
                </p:cNvPr>
                <p:cNvGrpSpPr/>
                <p:nvPr/>
              </p:nvGrpSpPr>
              <p:grpSpPr>
                <a:xfrm>
                  <a:off x="3938942" y="3424443"/>
                  <a:ext cx="994019" cy="210551"/>
                  <a:chOff x="3938942" y="3424443"/>
                  <a:chExt cx="994019" cy="210551"/>
                </a:xfrm>
                <a:solidFill>
                  <a:srgbClr val="9CE23A"/>
                </a:solidFill>
              </p:grpSpPr>
              <p:sp>
                <p:nvSpPr>
                  <p:cNvPr id="439" name="Freeform: Shape 438">
                    <a:extLst>
                      <a:ext uri="{FF2B5EF4-FFF2-40B4-BE49-F238E27FC236}">
                        <a16:creationId xmlns:a16="http://schemas.microsoft.com/office/drawing/2014/main" id="{2A1B8262-C464-475A-BF5E-E930867D4C61}"/>
                      </a:ext>
                    </a:extLst>
                  </p:cNvPr>
                  <p:cNvSpPr/>
                  <p:nvPr/>
                </p:nvSpPr>
                <p:spPr>
                  <a:xfrm>
                    <a:off x="4565055" y="3446007"/>
                    <a:ext cx="269193" cy="54446"/>
                  </a:xfrm>
                  <a:custGeom>
                    <a:avLst/>
                    <a:gdLst>
                      <a:gd name="connsiteX0" fmla="*/ 264111 w 269193"/>
                      <a:gd name="connsiteY0" fmla="*/ 115 h 54446"/>
                      <a:gd name="connsiteX1" fmla="*/ 61319 w 269193"/>
                      <a:gd name="connsiteY1" fmla="*/ 37360 h 54446"/>
                      <a:gd name="connsiteX2" fmla="*/ 3888 w 269193"/>
                      <a:gd name="connsiteY2" fmla="*/ 46301 h 54446"/>
                      <a:gd name="connsiteX3" fmla="*/ 3888 w 269193"/>
                      <a:gd name="connsiteY3" fmla="*/ 54420 h 54446"/>
                      <a:gd name="connsiteX4" fmla="*/ 105695 w 269193"/>
                      <a:gd name="connsiteY4" fmla="*/ 36922 h 54446"/>
                      <a:gd name="connsiteX5" fmla="*/ 207502 w 269193"/>
                      <a:gd name="connsiteY5" fmla="*/ 18162 h 54446"/>
                      <a:gd name="connsiteX6" fmla="*/ 266250 w 269193"/>
                      <a:gd name="connsiteY6" fmla="*/ 7904 h 54446"/>
                      <a:gd name="connsiteX7" fmla="*/ 264111 w 269193"/>
                      <a:gd name="connsiteY7" fmla="*/ 60 h 54446"/>
                      <a:gd name="connsiteX8" fmla="*/ 264111 w 269193"/>
                      <a:gd name="connsiteY8" fmla="*/ 60 h 5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69193" h="54446">
                        <a:moveTo>
                          <a:pt x="264111" y="115"/>
                        </a:moveTo>
                        <a:cubicBezTo>
                          <a:pt x="196257" y="11086"/>
                          <a:pt x="128843" y="24580"/>
                          <a:pt x="61319" y="37360"/>
                        </a:cubicBezTo>
                        <a:cubicBezTo>
                          <a:pt x="42285" y="40981"/>
                          <a:pt x="23196" y="44217"/>
                          <a:pt x="3888" y="46301"/>
                        </a:cubicBezTo>
                        <a:cubicBezTo>
                          <a:pt x="-1268" y="46850"/>
                          <a:pt x="-1323" y="54968"/>
                          <a:pt x="3888" y="54420"/>
                        </a:cubicBezTo>
                        <a:cubicBezTo>
                          <a:pt x="38171" y="50745"/>
                          <a:pt x="71851" y="43449"/>
                          <a:pt x="105695" y="36922"/>
                        </a:cubicBezTo>
                        <a:cubicBezTo>
                          <a:pt x="139594" y="30394"/>
                          <a:pt x="173548" y="24415"/>
                          <a:pt x="207502" y="18162"/>
                        </a:cubicBezTo>
                        <a:cubicBezTo>
                          <a:pt x="227030" y="14541"/>
                          <a:pt x="246612" y="11086"/>
                          <a:pt x="266250" y="7904"/>
                        </a:cubicBezTo>
                        <a:cubicBezTo>
                          <a:pt x="271406" y="7082"/>
                          <a:pt x="269212" y="-762"/>
                          <a:pt x="264111" y="60"/>
                        </a:cubicBezTo>
                        <a:lnTo>
                          <a:pt x="264111" y="60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40" name="Freeform: Shape 439">
                    <a:extLst>
                      <a:ext uri="{FF2B5EF4-FFF2-40B4-BE49-F238E27FC236}">
                        <a16:creationId xmlns:a16="http://schemas.microsoft.com/office/drawing/2014/main" id="{8D89836A-89CD-4205-836D-45DB53D174E7}"/>
                      </a:ext>
                    </a:extLst>
                  </p:cNvPr>
                  <p:cNvSpPr/>
                  <p:nvPr/>
                </p:nvSpPr>
                <p:spPr>
                  <a:xfrm>
                    <a:off x="4648171" y="3493782"/>
                    <a:ext cx="284789" cy="18494"/>
                  </a:xfrm>
                  <a:custGeom>
                    <a:avLst/>
                    <a:gdLst>
                      <a:gd name="connsiteX0" fmla="*/ 280827 w 284789"/>
                      <a:gd name="connsiteY0" fmla="*/ 7 h 18494"/>
                      <a:gd name="connsiteX1" fmla="*/ 65364 w 284789"/>
                      <a:gd name="connsiteY1" fmla="*/ 8345 h 18494"/>
                      <a:gd name="connsiteX2" fmla="*/ 3929 w 284789"/>
                      <a:gd name="connsiteY2" fmla="*/ 10374 h 18494"/>
                      <a:gd name="connsiteX3" fmla="*/ 3929 w 284789"/>
                      <a:gd name="connsiteY3" fmla="*/ 18492 h 18494"/>
                      <a:gd name="connsiteX4" fmla="*/ 219446 w 284789"/>
                      <a:gd name="connsiteY4" fmla="*/ 10868 h 18494"/>
                      <a:gd name="connsiteX5" fmla="*/ 280882 w 284789"/>
                      <a:gd name="connsiteY5" fmla="*/ 8125 h 18494"/>
                      <a:gd name="connsiteX6" fmla="*/ 280882 w 284789"/>
                      <a:gd name="connsiteY6" fmla="*/ 7 h 18494"/>
                      <a:gd name="connsiteX7" fmla="*/ 280882 w 284789"/>
                      <a:gd name="connsiteY7" fmla="*/ 7 h 18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4789" h="18494">
                        <a:moveTo>
                          <a:pt x="280827" y="7"/>
                        </a:moveTo>
                        <a:cubicBezTo>
                          <a:pt x="209024" y="3408"/>
                          <a:pt x="137167" y="5931"/>
                          <a:pt x="65364" y="8345"/>
                        </a:cubicBezTo>
                        <a:cubicBezTo>
                          <a:pt x="44904" y="9003"/>
                          <a:pt x="24389" y="9716"/>
                          <a:pt x="3929" y="10374"/>
                        </a:cubicBezTo>
                        <a:cubicBezTo>
                          <a:pt x="-1282" y="10539"/>
                          <a:pt x="-1337" y="18657"/>
                          <a:pt x="3929" y="18492"/>
                        </a:cubicBezTo>
                        <a:cubicBezTo>
                          <a:pt x="75786" y="16134"/>
                          <a:pt x="147589" y="13830"/>
                          <a:pt x="219446" y="10868"/>
                        </a:cubicBezTo>
                        <a:cubicBezTo>
                          <a:pt x="239906" y="10045"/>
                          <a:pt x="260421" y="9112"/>
                          <a:pt x="280882" y="8125"/>
                        </a:cubicBezTo>
                        <a:cubicBezTo>
                          <a:pt x="286093" y="7851"/>
                          <a:pt x="286093" y="-267"/>
                          <a:pt x="280882" y="7"/>
                        </a:cubicBezTo>
                        <a:lnTo>
                          <a:pt x="280882" y="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41" name="Freeform: Shape 440">
                    <a:extLst>
                      <a:ext uri="{FF2B5EF4-FFF2-40B4-BE49-F238E27FC236}">
                        <a16:creationId xmlns:a16="http://schemas.microsoft.com/office/drawing/2014/main" id="{688C92E6-DB05-4091-B7FB-BE4EC96A629B}"/>
                      </a:ext>
                    </a:extLst>
                  </p:cNvPr>
                  <p:cNvSpPr/>
                  <p:nvPr/>
                </p:nvSpPr>
                <p:spPr>
                  <a:xfrm>
                    <a:off x="4721123" y="3567177"/>
                    <a:ext cx="144327" cy="24392"/>
                  </a:xfrm>
                  <a:custGeom>
                    <a:avLst/>
                    <a:gdLst>
                      <a:gd name="connsiteX0" fmla="*/ 140460 w 144327"/>
                      <a:gd name="connsiteY0" fmla="*/ 16242 h 24392"/>
                      <a:gd name="connsiteX1" fmla="*/ 5083 w 144327"/>
                      <a:gd name="connsiteY1" fmla="*/ 61 h 24392"/>
                      <a:gd name="connsiteX2" fmla="*/ 2944 w 144327"/>
                      <a:gd name="connsiteY2" fmla="*/ 7905 h 24392"/>
                      <a:gd name="connsiteX3" fmla="*/ 140460 w 144327"/>
                      <a:gd name="connsiteY3" fmla="*/ 24361 h 24392"/>
                      <a:gd name="connsiteX4" fmla="*/ 140460 w 144327"/>
                      <a:gd name="connsiteY4" fmla="*/ 16242 h 24392"/>
                      <a:gd name="connsiteX5" fmla="*/ 140460 w 144327"/>
                      <a:gd name="connsiteY5" fmla="*/ 16242 h 2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327" h="24392">
                        <a:moveTo>
                          <a:pt x="140460" y="16242"/>
                        </a:moveTo>
                        <a:cubicBezTo>
                          <a:pt x="95316" y="10812"/>
                          <a:pt x="49952" y="7411"/>
                          <a:pt x="5083" y="61"/>
                        </a:cubicBezTo>
                        <a:cubicBezTo>
                          <a:pt x="-19" y="-762"/>
                          <a:pt x="-2212" y="7027"/>
                          <a:pt x="2944" y="7905"/>
                        </a:cubicBezTo>
                        <a:cubicBezTo>
                          <a:pt x="48527" y="15365"/>
                          <a:pt x="94658" y="18875"/>
                          <a:pt x="140460" y="24361"/>
                        </a:cubicBezTo>
                        <a:cubicBezTo>
                          <a:pt x="145616" y="24964"/>
                          <a:pt x="145616" y="16846"/>
                          <a:pt x="140460" y="16242"/>
                        </a:cubicBezTo>
                        <a:lnTo>
                          <a:pt x="140460" y="1624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42" name="Freeform: Shape 441">
                    <a:extLst>
                      <a:ext uri="{FF2B5EF4-FFF2-40B4-BE49-F238E27FC236}">
                        <a16:creationId xmlns:a16="http://schemas.microsoft.com/office/drawing/2014/main" id="{F02910A4-17D4-40E0-9162-D2128C8F28D2}"/>
                      </a:ext>
                    </a:extLst>
                  </p:cNvPr>
                  <p:cNvSpPr/>
                  <p:nvPr/>
                </p:nvSpPr>
                <p:spPr>
                  <a:xfrm>
                    <a:off x="4358782" y="3588367"/>
                    <a:ext cx="22843" cy="45772"/>
                  </a:xfrm>
                  <a:custGeom>
                    <a:avLst/>
                    <a:gdLst>
                      <a:gd name="connsiteX0" fmla="*/ 14774 w 22843"/>
                      <a:gd name="connsiteY0" fmla="*/ 2896 h 45772"/>
                      <a:gd name="connsiteX1" fmla="*/ 457 w 22843"/>
                      <a:gd name="connsiteY1" fmla="*/ 39702 h 45772"/>
                      <a:gd name="connsiteX2" fmla="*/ 1938 w 22843"/>
                      <a:gd name="connsiteY2" fmla="*/ 45242 h 45772"/>
                      <a:gd name="connsiteX3" fmla="*/ 7478 w 22843"/>
                      <a:gd name="connsiteY3" fmla="*/ 43762 h 45772"/>
                      <a:gd name="connsiteX4" fmla="*/ 22618 w 22843"/>
                      <a:gd name="connsiteY4" fmla="*/ 4980 h 45772"/>
                      <a:gd name="connsiteX5" fmla="*/ 14774 w 22843"/>
                      <a:gd name="connsiteY5" fmla="*/ 2841 h 45772"/>
                      <a:gd name="connsiteX6" fmla="*/ 14774 w 22843"/>
                      <a:gd name="connsiteY6" fmla="*/ 2841 h 45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843" h="45772">
                        <a:moveTo>
                          <a:pt x="14774" y="2896"/>
                        </a:moveTo>
                        <a:cubicBezTo>
                          <a:pt x="10660" y="15402"/>
                          <a:pt x="5888" y="27690"/>
                          <a:pt x="457" y="39702"/>
                        </a:cubicBezTo>
                        <a:cubicBezTo>
                          <a:pt x="-420" y="41677"/>
                          <a:pt x="-91" y="44091"/>
                          <a:pt x="1938" y="45242"/>
                        </a:cubicBezTo>
                        <a:cubicBezTo>
                          <a:pt x="3694" y="46285"/>
                          <a:pt x="6601" y="45791"/>
                          <a:pt x="7478" y="43762"/>
                        </a:cubicBezTo>
                        <a:cubicBezTo>
                          <a:pt x="13183" y="31090"/>
                          <a:pt x="18285" y="18200"/>
                          <a:pt x="22618" y="4980"/>
                        </a:cubicBezTo>
                        <a:cubicBezTo>
                          <a:pt x="24263" y="-11"/>
                          <a:pt x="16420" y="-2151"/>
                          <a:pt x="14774" y="2841"/>
                        </a:cubicBezTo>
                        <a:lnTo>
                          <a:pt x="14774" y="284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43" name="Freeform: Shape 442">
                    <a:extLst>
                      <a:ext uri="{FF2B5EF4-FFF2-40B4-BE49-F238E27FC236}">
                        <a16:creationId xmlns:a16="http://schemas.microsoft.com/office/drawing/2014/main" id="{A90608F3-E949-4839-A364-5028B4F90BDB}"/>
                      </a:ext>
                    </a:extLst>
                  </p:cNvPr>
                  <p:cNvSpPr/>
                  <p:nvPr/>
                </p:nvSpPr>
                <p:spPr>
                  <a:xfrm>
                    <a:off x="4396205" y="3550823"/>
                    <a:ext cx="14771" cy="84171"/>
                  </a:xfrm>
                  <a:custGeom>
                    <a:avLst/>
                    <a:gdLst>
                      <a:gd name="connsiteX0" fmla="*/ 115 w 14771"/>
                      <a:gd name="connsiteY0" fmla="*/ 3908 h 84171"/>
                      <a:gd name="connsiteX1" fmla="*/ 6368 w 14771"/>
                      <a:gd name="connsiteY1" fmla="*/ 80264 h 84171"/>
                      <a:gd name="connsiteX2" fmla="*/ 14487 w 14771"/>
                      <a:gd name="connsiteY2" fmla="*/ 80264 h 84171"/>
                      <a:gd name="connsiteX3" fmla="*/ 8234 w 14771"/>
                      <a:gd name="connsiteY3" fmla="*/ 3908 h 84171"/>
                      <a:gd name="connsiteX4" fmla="*/ 115 w 14771"/>
                      <a:gd name="connsiteY4" fmla="*/ 3908 h 84171"/>
                      <a:gd name="connsiteX5" fmla="*/ 115 w 14771"/>
                      <a:gd name="connsiteY5" fmla="*/ 3908 h 84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771" h="84171">
                        <a:moveTo>
                          <a:pt x="115" y="3908"/>
                        </a:moveTo>
                        <a:cubicBezTo>
                          <a:pt x="-1146" y="29634"/>
                          <a:pt x="8398" y="54538"/>
                          <a:pt x="6368" y="80264"/>
                        </a:cubicBezTo>
                        <a:cubicBezTo>
                          <a:pt x="5984" y="85475"/>
                          <a:pt x="14103" y="85475"/>
                          <a:pt x="14487" y="80264"/>
                        </a:cubicBezTo>
                        <a:cubicBezTo>
                          <a:pt x="16516" y="54538"/>
                          <a:pt x="6972" y="29580"/>
                          <a:pt x="8234" y="3908"/>
                        </a:cubicBezTo>
                        <a:cubicBezTo>
                          <a:pt x="8508" y="-1303"/>
                          <a:pt x="335" y="-1303"/>
                          <a:pt x="115" y="3908"/>
                        </a:cubicBezTo>
                        <a:lnTo>
                          <a:pt x="115" y="3908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44" name="Freeform: Shape 443">
                    <a:extLst>
                      <a:ext uri="{FF2B5EF4-FFF2-40B4-BE49-F238E27FC236}">
                        <a16:creationId xmlns:a16="http://schemas.microsoft.com/office/drawing/2014/main" id="{710AE27C-FB9E-4024-A808-8D1D836CFE8E}"/>
                      </a:ext>
                    </a:extLst>
                  </p:cNvPr>
                  <p:cNvSpPr/>
                  <p:nvPr/>
                </p:nvSpPr>
                <p:spPr>
                  <a:xfrm>
                    <a:off x="4065112" y="3484528"/>
                    <a:ext cx="212903" cy="28367"/>
                  </a:xfrm>
                  <a:custGeom>
                    <a:avLst/>
                    <a:gdLst>
                      <a:gd name="connsiteX0" fmla="*/ 208940 w 212903"/>
                      <a:gd name="connsiteY0" fmla="*/ 20232 h 28367"/>
                      <a:gd name="connsiteX1" fmla="*/ 49428 w 212903"/>
                      <a:gd name="connsiteY1" fmla="*/ 5641 h 28367"/>
                      <a:gd name="connsiteX2" fmla="*/ 5107 w 212903"/>
                      <a:gd name="connsiteY2" fmla="*/ 46 h 28367"/>
                      <a:gd name="connsiteX3" fmla="*/ 2967 w 212903"/>
                      <a:gd name="connsiteY3" fmla="*/ 7890 h 28367"/>
                      <a:gd name="connsiteX4" fmla="*/ 162974 w 212903"/>
                      <a:gd name="connsiteY4" fmla="*/ 24565 h 28367"/>
                      <a:gd name="connsiteX5" fmla="*/ 208995 w 212903"/>
                      <a:gd name="connsiteY5" fmla="*/ 28350 h 28367"/>
                      <a:gd name="connsiteX6" fmla="*/ 208995 w 212903"/>
                      <a:gd name="connsiteY6" fmla="*/ 20232 h 28367"/>
                      <a:gd name="connsiteX7" fmla="*/ 208995 w 212903"/>
                      <a:gd name="connsiteY7" fmla="*/ 20232 h 28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2903" h="28367">
                        <a:moveTo>
                          <a:pt x="208940" y="20232"/>
                        </a:moveTo>
                        <a:cubicBezTo>
                          <a:pt x="155733" y="15843"/>
                          <a:pt x="102471" y="11675"/>
                          <a:pt x="49428" y="5641"/>
                        </a:cubicBezTo>
                        <a:cubicBezTo>
                          <a:pt x="34618" y="3940"/>
                          <a:pt x="19862" y="2130"/>
                          <a:pt x="5107" y="46"/>
                        </a:cubicBezTo>
                        <a:cubicBezTo>
                          <a:pt x="5" y="-667"/>
                          <a:pt x="-2244" y="7177"/>
                          <a:pt x="2967" y="7890"/>
                        </a:cubicBezTo>
                        <a:cubicBezTo>
                          <a:pt x="56120" y="15295"/>
                          <a:pt x="109547" y="20122"/>
                          <a:pt x="162974" y="24565"/>
                        </a:cubicBezTo>
                        <a:cubicBezTo>
                          <a:pt x="178333" y="25827"/>
                          <a:pt x="193637" y="27088"/>
                          <a:pt x="208995" y="28350"/>
                        </a:cubicBezTo>
                        <a:cubicBezTo>
                          <a:pt x="214206" y="28789"/>
                          <a:pt x="214206" y="20671"/>
                          <a:pt x="208995" y="20232"/>
                        </a:cubicBezTo>
                        <a:lnTo>
                          <a:pt x="208995" y="2023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45" name="Freeform: Shape 444">
                    <a:extLst>
                      <a:ext uri="{FF2B5EF4-FFF2-40B4-BE49-F238E27FC236}">
                        <a16:creationId xmlns:a16="http://schemas.microsoft.com/office/drawing/2014/main" id="{5606D2A7-C43B-402E-AA9A-8D54A715B1AF}"/>
                      </a:ext>
                    </a:extLst>
                  </p:cNvPr>
                  <p:cNvSpPr/>
                  <p:nvPr/>
                </p:nvSpPr>
                <p:spPr>
                  <a:xfrm>
                    <a:off x="3938942" y="3503936"/>
                    <a:ext cx="146430" cy="11247"/>
                  </a:xfrm>
                  <a:custGeom>
                    <a:avLst/>
                    <a:gdLst>
                      <a:gd name="connsiteX0" fmla="*/ 142522 w 146430"/>
                      <a:gd name="connsiteY0" fmla="*/ 3128 h 11247"/>
                      <a:gd name="connsiteX1" fmla="*/ 3908 w 146430"/>
                      <a:gd name="connsiteY1" fmla="*/ 1 h 11247"/>
                      <a:gd name="connsiteX2" fmla="*/ 3908 w 146430"/>
                      <a:gd name="connsiteY2" fmla="*/ 8119 h 11247"/>
                      <a:gd name="connsiteX3" fmla="*/ 142522 w 146430"/>
                      <a:gd name="connsiteY3" fmla="*/ 11246 h 11247"/>
                      <a:gd name="connsiteX4" fmla="*/ 142522 w 146430"/>
                      <a:gd name="connsiteY4" fmla="*/ 3128 h 11247"/>
                      <a:gd name="connsiteX5" fmla="*/ 142522 w 146430"/>
                      <a:gd name="connsiteY5" fmla="*/ 3128 h 1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6430" h="11247">
                        <a:moveTo>
                          <a:pt x="142522" y="3128"/>
                        </a:moveTo>
                        <a:cubicBezTo>
                          <a:pt x="96336" y="2086"/>
                          <a:pt x="50094" y="1043"/>
                          <a:pt x="3908" y="1"/>
                        </a:cubicBezTo>
                        <a:cubicBezTo>
                          <a:pt x="-1303" y="-109"/>
                          <a:pt x="-1303" y="8010"/>
                          <a:pt x="3908" y="8119"/>
                        </a:cubicBezTo>
                        <a:cubicBezTo>
                          <a:pt x="50094" y="9162"/>
                          <a:pt x="96336" y="10204"/>
                          <a:pt x="142522" y="11246"/>
                        </a:cubicBezTo>
                        <a:cubicBezTo>
                          <a:pt x="147733" y="11356"/>
                          <a:pt x="147733" y="3237"/>
                          <a:pt x="142522" y="3128"/>
                        </a:cubicBezTo>
                        <a:lnTo>
                          <a:pt x="142522" y="3128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46" name="Freeform: Shape 445">
                    <a:extLst>
                      <a:ext uri="{FF2B5EF4-FFF2-40B4-BE49-F238E27FC236}">
                        <a16:creationId xmlns:a16="http://schemas.microsoft.com/office/drawing/2014/main" id="{4803DD73-C416-4ACE-AD65-3B792A075487}"/>
                      </a:ext>
                    </a:extLst>
                  </p:cNvPr>
                  <p:cNvSpPr/>
                  <p:nvPr/>
                </p:nvSpPr>
                <p:spPr>
                  <a:xfrm>
                    <a:off x="4409012" y="3424638"/>
                    <a:ext cx="29246" cy="61374"/>
                  </a:xfrm>
                  <a:custGeom>
                    <a:avLst/>
                    <a:gdLst>
                      <a:gd name="connsiteX0" fmla="*/ 21755 w 29246"/>
                      <a:gd name="connsiteY0" fmla="*/ 2011 h 61374"/>
                      <a:gd name="connsiteX1" fmla="*/ 198 w 29246"/>
                      <a:gd name="connsiteY1" fmla="*/ 56371 h 61374"/>
                      <a:gd name="connsiteX2" fmla="*/ 8042 w 29246"/>
                      <a:gd name="connsiteY2" fmla="*/ 58510 h 61374"/>
                      <a:gd name="connsiteX3" fmla="*/ 28777 w 29246"/>
                      <a:gd name="connsiteY3" fmla="*/ 6070 h 61374"/>
                      <a:gd name="connsiteX4" fmla="*/ 27296 w 29246"/>
                      <a:gd name="connsiteY4" fmla="*/ 530 h 61374"/>
                      <a:gd name="connsiteX5" fmla="*/ 21755 w 29246"/>
                      <a:gd name="connsiteY5" fmla="*/ 2011 h 61374"/>
                      <a:gd name="connsiteX6" fmla="*/ 21755 w 29246"/>
                      <a:gd name="connsiteY6" fmla="*/ 2011 h 61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246" h="61374">
                        <a:moveTo>
                          <a:pt x="21755" y="2011"/>
                        </a:moveTo>
                        <a:cubicBezTo>
                          <a:pt x="13966" y="19894"/>
                          <a:pt x="5848" y="37666"/>
                          <a:pt x="198" y="56371"/>
                        </a:cubicBezTo>
                        <a:cubicBezTo>
                          <a:pt x="-1338" y="61362"/>
                          <a:pt x="6507" y="63557"/>
                          <a:pt x="8042" y="58510"/>
                        </a:cubicBezTo>
                        <a:cubicBezTo>
                          <a:pt x="13473" y="40463"/>
                          <a:pt x="21317" y="23349"/>
                          <a:pt x="28777" y="6070"/>
                        </a:cubicBezTo>
                        <a:cubicBezTo>
                          <a:pt x="29654" y="4041"/>
                          <a:pt x="29380" y="1737"/>
                          <a:pt x="27296" y="530"/>
                        </a:cubicBezTo>
                        <a:cubicBezTo>
                          <a:pt x="25595" y="-512"/>
                          <a:pt x="22633" y="-18"/>
                          <a:pt x="21755" y="2011"/>
                        </a:cubicBezTo>
                        <a:lnTo>
                          <a:pt x="21755" y="201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47" name="Freeform: Shape 446">
                    <a:extLst>
                      <a:ext uri="{FF2B5EF4-FFF2-40B4-BE49-F238E27FC236}">
                        <a16:creationId xmlns:a16="http://schemas.microsoft.com/office/drawing/2014/main" id="{D4DFB858-EE05-468F-AD76-4BB0B8F91FBA}"/>
                      </a:ext>
                    </a:extLst>
                  </p:cNvPr>
                  <p:cNvSpPr/>
                  <p:nvPr/>
                </p:nvSpPr>
                <p:spPr>
                  <a:xfrm>
                    <a:off x="4444100" y="3424443"/>
                    <a:ext cx="19092" cy="28484"/>
                  </a:xfrm>
                  <a:custGeom>
                    <a:avLst/>
                    <a:gdLst>
                      <a:gd name="connsiteX0" fmla="*/ 11462 w 19092"/>
                      <a:gd name="connsiteY0" fmla="*/ 1932 h 28484"/>
                      <a:gd name="connsiteX1" fmla="*/ 162 w 19092"/>
                      <a:gd name="connsiteY1" fmla="*/ 23380 h 28484"/>
                      <a:gd name="connsiteX2" fmla="*/ 3014 w 19092"/>
                      <a:gd name="connsiteY2" fmla="*/ 28371 h 28484"/>
                      <a:gd name="connsiteX3" fmla="*/ 8006 w 19092"/>
                      <a:gd name="connsiteY3" fmla="*/ 25519 h 28484"/>
                      <a:gd name="connsiteX4" fmla="*/ 8993 w 19092"/>
                      <a:gd name="connsiteY4" fmla="*/ 22776 h 28484"/>
                      <a:gd name="connsiteX5" fmla="*/ 9267 w 19092"/>
                      <a:gd name="connsiteY5" fmla="*/ 22118 h 28484"/>
                      <a:gd name="connsiteX6" fmla="*/ 9267 w 19092"/>
                      <a:gd name="connsiteY6" fmla="*/ 22228 h 28484"/>
                      <a:gd name="connsiteX7" fmla="*/ 9816 w 19092"/>
                      <a:gd name="connsiteY7" fmla="*/ 21021 h 28484"/>
                      <a:gd name="connsiteX8" fmla="*/ 12449 w 19092"/>
                      <a:gd name="connsiteY8" fmla="*/ 15975 h 28484"/>
                      <a:gd name="connsiteX9" fmla="*/ 18538 w 19092"/>
                      <a:gd name="connsiteY9" fmla="*/ 6046 h 28484"/>
                      <a:gd name="connsiteX10" fmla="*/ 17057 w 19092"/>
                      <a:gd name="connsiteY10" fmla="*/ 506 h 28484"/>
                      <a:gd name="connsiteX11" fmla="*/ 11517 w 19092"/>
                      <a:gd name="connsiteY11" fmla="*/ 1987 h 28484"/>
                      <a:gd name="connsiteX12" fmla="*/ 11517 w 19092"/>
                      <a:gd name="connsiteY12" fmla="*/ 1987 h 28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092" h="28484">
                        <a:moveTo>
                          <a:pt x="11462" y="1932"/>
                        </a:moveTo>
                        <a:cubicBezTo>
                          <a:pt x="7128" y="8789"/>
                          <a:pt x="2685" y="15646"/>
                          <a:pt x="162" y="23380"/>
                        </a:cubicBezTo>
                        <a:cubicBezTo>
                          <a:pt x="-496" y="25409"/>
                          <a:pt x="930" y="27933"/>
                          <a:pt x="3014" y="28371"/>
                        </a:cubicBezTo>
                        <a:cubicBezTo>
                          <a:pt x="5263" y="28865"/>
                          <a:pt x="7293" y="27713"/>
                          <a:pt x="8006" y="25519"/>
                        </a:cubicBezTo>
                        <a:cubicBezTo>
                          <a:pt x="8280" y="24586"/>
                          <a:pt x="8609" y="23654"/>
                          <a:pt x="8993" y="22776"/>
                        </a:cubicBezTo>
                        <a:cubicBezTo>
                          <a:pt x="9103" y="22557"/>
                          <a:pt x="9158" y="22338"/>
                          <a:pt x="9267" y="22118"/>
                        </a:cubicBezTo>
                        <a:cubicBezTo>
                          <a:pt x="9103" y="22447"/>
                          <a:pt x="9103" y="22502"/>
                          <a:pt x="9267" y="22228"/>
                        </a:cubicBezTo>
                        <a:cubicBezTo>
                          <a:pt x="9432" y="21844"/>
                          <a:pt x="9597" y="21405"/>
                          <a:pt x="9816" y="21021"/>
                        </a:cubicBezTo>
                        <a:cubicBezTo>
                          <a:pt x="10639" y="19321"/>
                          <a:pt x="11517" y="17620"/>
                          <a:pt x="12449" y="15975"/>
                        </a:cubicBezTo>
                        <a:cubicBezTo>
                          <a:pt x="14369" y="12574"/>
                          <a:pt x="16453" y="9337"/>
                          <a:pt x="18538" y="6046"/>
                        </a:cubicBezTo>
                        <a:cubicBezTo>
                          <a:pt x="19690" y="4236"/>
                          <a:pt x="18977" y="1493"/>
                          <a:pt x="17057" y="506"/>
                        </a:cubicBezTo>
                        <a:cubicBezTo>
                          <a:pt x="15027" y="-536"/>
                          <a:pt x="12723" y="67"/>
                          <a:pt x="11517" y="1987"/>
                        </a:cubicBezTo>
                        <a:lnTo>
                          <a:pt x="11517" y="198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448" name="Freeform: Shape 447">
                    <a:extLst>
                      <a:ext uri="{FF2B5EF4-FFF2-40B4-BE49-F238E27FC236}">
                        <a16:creationId xmlns:a16="http://schemas.microsoft.com/office/drawing/2014/main" id="{191DDEBA-DFF3-4609-A7FE-001018187532}"/>
                      </a:ext>
                    </a:extLst>
                  </p:cNvPr>
                  <p:cNvSpPr/>
                  <p:nvPr/>
                </p:nvSpPr>
                <p:spPr>
                  <a:xfrm>
                    <a:off x="4544458" y="3580451"/>
                    <a:ext cx="97550" cy="49867"/>
                  </a:xfrm>
                  <a:custGeom>
                    <a:avLst/>
                    <a:gdLst>
                      <a:gd name="connsiteX0" fmla="*/ 95464 w 97550"/>
                      <a:gd name="connsiteY0" fmla="*/ 42408 h 49867"/>
                      <a:gd name="connsiteX1" fmla="*/ 4957 w 97550"/>
                      <a:gd name="connsiteY1" fmla="*/ 226 h 49867"/>
                      <a:gd name="connsiteX2" fmla="*/ 2817 w 97550"/>
                      <a:gd name="connsiteY2" fmla="*/ 8070 h 49867"/>
                      <a:gd name="connsiteX3" fmla="*/ 91350 w 97550"/>
                      <a:gd name="connsiteY3" fmla="*/ 49429 h 49867"/>
                      <a:gd name="connsiteX4" fmla="*/ 95464 w 97550"/>
                      <a:gd name="connsiteY4" fmla="*/ 42408 h 49867"/>
                      <a:gd name="connsiteX5" fmla="*/ 95464 w 97550"/>
                      <a:gd name="connsiteY5" fmla="*/ 42408 h 49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50" h="49867">
                        <a:moveTo>
                          <a:pt x="95464" y="42408"/>
                        </a:moveTo>
                        <a:cubicBezTo>
                          <a:pt x="65460" y="27981"/>
                          <a:pt x="36662" y="10867"/>
                          <a:pt x="4957" y="226"/>
                        </a:cubicBezTo>
                        <a:cubicBezTo>
                          <a:pt x="-35" y="-1420"/>
                          <a:pt x="-2119" y="6424"/>
                          <a:pt x="2817" y="8070"/>
                        </a:cubicBezTo>
                        <a:cubicBezTo>
                          <a:pt x="33809" y="18492"/>
                          <a:pt x="62004" y="35331"/>
                          <a:pt x="91350" y="49429"/>
                        </a:cubicBezTo>
                        <a:cubicBezTo>
                          <a:pt x="96067" y="51678"/>
                          <a:pt x="100181" y="44657"/>
                          <a:pt x="95464" y="42408"/>
                        </a:cubicBezTo>
                        <a:lnTo>
                          <a:pt x="95464" y="42408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</p:grpSp>
        </p:grp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BA4633A6-80F4-4304-B0ED-72B832007D83}"/>
                </a:ext>
              </a:extLst>
            </p:cNvPr>
            <p:cNvSpPr/>
            <p:nvPr/>
          </p:nvSpPr>
          <p:spPr>
            <a:xfrm>
              <a:off x="4588896" y="4524789"/>
              <a:ext cx="853617" cy="227712"/>
            </a:xfrm>
            <a:custGeom>
              <a:avLst/>
              <a:gdLst>
                <a:gd name="connsiteX0" fmla="*/ 220838 w 853617"/>
                <a:gd name="connsiteY0" fmla="*/ 55 h 227712"/>
                <a:gd name="connsiteX1" fmla="*/ 0 w 853617"/>
                <a:gd name="connsiteY1" fmla="*/ 67469 h 227712"/>
                <a:gd name="connsiteX2" fmla="*/ 289021 w 853617"/>
                <a:gd name="connsiteY2" fmla="*/ 127039 h 227712"/>
                <a:gd name="connsiteX3" fmla="*/ 450947 w 853617"/>
                <a:gd name="connsiteY3" fmla="*/ 227585 h 227712"/>
                <a:gd name="connsiteX4" fmla="*/ 554729 w 853617"/>
                <a:gd name="connsiteY4" fmla="*/ 136968 h 227712"/>
                <a:gd name="connsiteX5" fmla="*/ 817200 w 853617"/>
                <a:gd name="connsiteY5" fmla="*/ 76355 h 227712"/>
                <a:gd name="connsiteX6" fmla="*/ 744959 w 853617"/>
                <a:gd name="connsiteY6" fmla="*/ 16291 h 227712"/>
                <a:gd name="connsiteX7" fmla="*/ 220838 w 853617"/>
                <a:gd name="connsiteY7" fmla="*/ 0 h 22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3617" h="227712">
                  <a:moveTo>
                    <a:pt x="220838" y="55"/>
                  </a:moveTo>
                  <a:cubicBezTo>
                    <a:pt x="139217" y="6144"/>
                    <a:pt x="74326" y="31102"/>
                    <a:pt x="0" y="67469"/>
                  </a:cubicBezTo>
                  <a:cubicBezTo>
                    <a:pt x="25287" y="151175"/>
                    <a:pt x="229834" y="94951"/>
                    <a:pt x="289021" y="127039"/>
                  </a:cubicBezTo>
                  <a:cubicBezTo>
                    <a:pt x="334549" y="151723"/>
                    <a:pt x="374811" y="231315"/>
                    <a:pt x="450947" y="227585"/>
                  </a:cubicBezTo>
                  <a:cubicBezTo>
                    <a:pt x="511669" y="224623"/>
                    <a:pt x="514521" y="195771"/>
                    <a:pt x="554729" y="136968"/>
                  </a:cubicBezTo>
                  <a:cubicBezTo>
                    <a:pt x="648089" y="133348"/>
                    <a:pt x="736073" y="131647"/>
                    <a:pt x="817200" y="76355"/>
                  </a:cubicBezTo>
                  <a:cubicBezTo>
                    <a:pt x="901126" y="19199"/>
                    <a:pt x="824277" y="27043"/>
                    <a:pt x="744959" y="16291"/>
                  </a:cubicBezTo>
                  <a:cubicBezTo>
                    <a:pt x="530868" y="-12671"/>
                    <a:pt x="336798" y="25506"/>
                    <a:pt x="220838" y="0"/>
                  </a:cubicBezTo>
                  <a:close/>
                </a:path>
              </a:pathLst>
            </a:custGeom>
            <a:solidFill>
              <a:srgbClr val="3AD4D4">
                <a:alpha val="70000"/>
              </a:srgb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grpSp>
          <p:nvGrpSpPr>
            <p:cNvPr id="403" name="Graphic 13">
              <a:extLst>
                <a:ext uri="{FF2B5EF4-FFF2-40B4-BE49-F238E27FC236}">
                  <a16:creationId xmlns:a16="http://schemas.microsoft.com/office/drawing/2014/main" id="{419FCCE1-47EE-43AC-A594-1597D01FC24B}"/>
                </a:ext>
              </a:extLst>
            </p:cNvPr>
            <p:cNvGrpSpPr/>
            <p:nvPr/>
          </p:nvGrpSpPr>
          <p:grpSpPr>
            <a:xfrm>
              <a:off x="4658803" y="4187703"/>
              <a:ext cx="729993" cy="538868"/>
              <a:chOff x="3764352" y="3277997"/>
              <a:chExt cx="729993" cy="538868"/>
            </a:xfrm>
          </p:grpSpPr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743CA901-BB82-4A4B-B8C9-C7659B4977E9}"/>
                  </a:ext>
                </a:extLst>
              </p:cNvPr>
              <p:cNvSpPr/>
              <p:nvPr/>
            </p:nvSpPr>
            <p:spPr>
              <a:xfrm>
                <a:off x="4070816" y="3277997"/>
                <a:ext cx="130782" cy="190661"/>
              </a:xfrm>
              <a:custGeom>
                <a:avLst/>
                <a:gdLst>
                  <a:gd name="connsiteX0" fmla="*/ 118214 w 130782"/>
                  <a:gd name="connsiteY0" fmla="*/ 178382 h 190661"/>
                  <a:gd name="connsiteX1" fmla="*/ 22112 w 130782"/>
                  <a:gd name="connsiteY1" fmla="*/ 180192 h 190661"/>
                  <a:gd name="connsiteX2" fmla="*/ 23099 w 130782"/>
                  <a:gd name="connsiteY2" fmla="*/ 62752 h 190661"/>
                  <a:gd name="connsiteX3" fmla="*/ 62319 w 130782"/>
                  <a:gd name="connsiteY3" fmla="*/ 0 h 190661"/>
                  <a:gd name="connsiteX4" fmla="*/ 124467 w 130782"/>
                  <a:gd name="connsiteY4" fmla="*/ 113326 h 190661"/>
                  <a:gd name="connsiteX5" fmla="*/ 120188 w 130782"/>
                  <a:gd name="connsiteY5" fmla="*/ 172952 h 190661"/>
                  <a:gd name="connsiteX6" fmla="*/ 118214 w 130782"/>
                  <a:gd name="connsiteY6" fmla="*/ 178327 h 190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782" h="190661">
                    <a:moveTo>
                      <a:pt x="118214" y="178382"/>
                    </a:moveTo>
                    <a:cubicBezTo>
                      <a:pt x="116239" y="199884"/>
                      <a:pt x="33905" y="188256"/>
                      <a:pt x="22112" y="180192"/>
                    </a:cubicBezTo>
                    <a:cubicBezTo>
                      <a:pt x="-18096" y="155070"/>
                      <a:pt x="5436" y="93250"/>
                      <a:pt x="23099" y="62752"/>
                    </a:cubicBezTo>
                    <a:cubicBezTo>
                      <a:pt x="34837" y="43060"/>
                      <a:pt x="41749" y="33186"/>
                      <a:pt x="62319" y="0"/>
                    </a:cubicBezTo>
                    <a:cubicBezTo>
                      <a:pt x="78994" y="32254"/>
                      <a:pt x="114649" y="76575"/>
                      <a:pt x="124467" y="113326"/>
                    </a:cubicBezTo>
                    <a:cubicBezTo>
                      <a:pt x="131324" y="134829"/>
                      <a:pt x="135877" y="152382"/>
                      <a:pt x="120188" y="172952"/>
                    </a:cubicBezTo>
                    <a:lnTo>
                      <a:pt x="118214" y="178327"/>
                    </a:lnTo>
                    <a:close/>
                  </a:path>
                </a:pathLst>
              </a:custGeom>
              <a:solidFill>
                <a:srgbClr val="FDAEC2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291332D-9B14-42FE-BA02-11B41C6E0033}"/>
                  </a:ext>
                </a:extLst>
              </p:cNvPr>
              <p:cNvSpPr/>
              <p:nvPr/>
            </p:nvSpPr>
            <p:spPr>
              <a:xfrm>
                <a:off x="3909935" y="3340342"/>
                <a:ext cx="170924" cy="203420"/>
              </a:xfrm>
              <a:custGeom>
                <a:avLst/>
                <a:gdLst>
                  <a:gd name="connsiteX0" fmla="*/ 156553 w 170924"/>
                  <a:gd name="connsiteY0" fmla="*/ 136059 h 203420"/>
                  <a:gd name="connsiteX1" fmla="*/ 106856 w 170924"/>
                  <a:gd name="connsiteY1" fmla="*/ 47636 h 203420"/>
                  <a:gd name="connsiteX2" fmla="*/ 54362 w 170924"/>
                  <a:gd name="connsiteY2" fmla="*/ 13901 h 203420"/>
                  <a:gd name="connsiteX3" fmla="*/ 16623 w 170924"/>
                  <a:gd name="connsiteY3" fmla="*/ 188 h 203420"/>
                  <a:gd name="connsiteX4" fmla="*/ 990 w 170924"/>
                  <a:gd name="connsiteY4" fmla="*/ 49556 h 203420"/>
                  <a:gd name="connsiteX5" fmla="*/ 23206 w 170924"/>
                  <a:gd name="connsiteY5" fmla="*/ 136114 h 203420"/>
                  <a:gd name="connsiteX6" fmla="*/ 85957 w 170924"/>
                  <a:gd name="connsiteY6" fmla="*/ 193490 h 203420"/>
                  <a:gd name="connsiteX7" fmla="*/ 170925 w 170924"/>
                  <a:gd name="connsiteY7" fmla="*/ 192283 h 203420"/>
                  <a:gd name="connsiteX8" fmla="*/ 156553 w 170924"/>
                  <a:gd name="connsiteY8" fmla="*/ 136114 h 203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924" h="203420">
                    <a:moveTo>
                      <a:pt x="156553" y="136059"/>
                    </a:moveTo>
                    <a:cubicBezTo>
                      <a:pt x="156553" y="107371"/>
                      <a:pt x="126494" y="67931"/>
                      <a:pt x="106856" y="47636"/>
                    </a:cubicBezTo>
                    <a:cubicBezTo>
                      <a:pt x="92266" y="33210"/>
                      <a:pt x="73945" y="21910"/>
                      <a:pt x="54362" y="13901"/>
                    </a:cubicBezTo>
                    <a:cubicBezTo>
                      <a:pt x="47067" y="10884"/>
                      <a:pt x="24467" y="-1677"/>
                      <a:pt x="16623" y="188"/>
                    </a:cubicBezTo>
                    <a:cubicBezTo>
                      <a:pt x="-546" y="4247"/>
                      <a:pt x="-1423" y="37104"/>
                      <a:pt x="990" y="49556"/>
                    </a:cubicBezTo>
                    <a:cubicBezTo>
                      <a:pt x="6475" y="77915"/>
                      <a:pt x="8286" y="110168"/>
                      <a:pt x="23206" y="136114"/>
                    </a:cubicBezTo>
                    <a:cubicBezTo>
                      <a:pt x="37577" y="161236"/>
                      <a:pt x="58531" y="181532"/>
                      <a:pt x="85957" y="193490"/>
                    </a:cubicBezTo>
                    <a:cubicBezTo>
                      <a:pt x="108173" y="201828"/>
                      <a:pt x="153920" y="211427"/>
                      <a:pt x="170925" y="192283"/>
                    </a:cubicBezTo>
                    <a:lnTo>
                      <a:pt x="156553" y="136114"/>
                    </a:lnTo>
                    <a:close/>
                  </a:path>
                </a:pathLst>
              </a:custGeom>
              <a:solidFill>
                <a:srgbClr val="FDAEC2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AF9C4479-BFD8-4C69-A9FE-3452A4001D89}"/>
                  </a:ext>
                </a:extLst>
              </p:cNvPr>
              <p:cNvSpPr/>
              <p:nvPr/>
            </p:nvSpPr>
            <p:spPr>
              <a:xfrm>
                <a:off x="3777194" y="3673393"/>
                <a:ext cx="252707" cy="62298"/>
              </a:xfrm>
              <a:custGeom>
                <a:avLst/>
                <a:gdLst>
                  <a:gd name="connsiteX0" fmla="*/ 162804 w 252707"/>
                  <a:gd name="connsiteY0" fmla="*/ 36627 h 62298"/>
                  <a:gd name="connsiteX1" fmla="*/ 102027 w 252707"/>
                  <a:gd name="connsiteY1" fmla="*/ 5251 h 62298"/>
                  <a:gd name="connsiteX2" fmla="*/ 45144 w 252707"/>
                  <a:gd name="connsiteY2" fmla="*/ 1685 h 62298"/>
                  <a:gd name="connsiteX3" fmla="*/ 0 w 252707"/>
                  <a:gd name="connsiteY3" fmla="*/ 19567 h 62298"/>
                  <a:gd name="connsiteX4" fmla="*/ 172952 w 252707"/>
                  <a:gd name="connsiteY4" fmla="*/ 62298 h 62298"/>
                  <a:gd name="connsiteX5" fmla="*/ 252708 w 252707"/>
                  <a:gd name="connsiteY5" fmla="*/ 43045 h 62298"/>
                  <a:gd name="connsiteX6" fmla="*/ 162859 w 252707"/>
                  <a:gd name="connsiteY6" fmla="*/ 36572 h 62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707" h="62298">
                    <a:moveTo>
                      <a:pt x="162804" y="36627"/>
                    </a:moveTo>
                    <a:cubicBezTo>
                      <a:pt x="140259" y="28563"/>
                      <a:pt x="123584" y="11504"/>
                      <a:pt x="102027" y="5251"/>
                    </a:cubicBezTo>
                    <a:cubicBezTo>
                      <a:pt x="83377" y="753"/>
                      <a:pt x="64781" y="-1935"/>
                      <a:pt x="45144" y="1685"/>
                    </a:cubicBezTo>
                    <a:cubicBezTo>
                      <a:pt x="29072" y="4757"/>
                      <a:pt x="13933" y="11559"/>
                      <a:pt x="0" y="19567"/>
                    </a:cubicBezTo>
                    <a:cubicBezTo>
                      <a:pt x="55950" y="36297"/>
                      <a:pt x="113162" y="62298"/>
                      <a:pt x="172952" y="62298"/>
                    </a:cubicBezTo>
                    <a:cubicBezTo>
                      <a:pt x="198897" y="62298"/>
                      <a:pt x="229560" y="55880"/>
                      <a:pt x="252708" y="43045"/>
                    </a:cubicBezTo>
                    <a:cubicBezTo>
                      <a:pt x="223800" y="51437"/>
                      <a:pt x="186994" y="46720"/>
                      <a:pt x="162859" y="36572"/>
                    </a:cubicBezTo>
                    <a:close/>
                  </a:path>
                </a:pathLst>
              </a:custGeom>
              <a:solidFill>
                <a:srgbClr val="FDAEC2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9668185E-15D6-446B-B600-B4A8B3AB627D}"/>
                  </a:ext>
                </a:extLst>
              </p:cNvPr>
              <p:cNvSpPr/>
              <p:nvPr/>
            </p:nvSpPr>
            <p:spPr>
              <a:xfrm>
                <a:off x="3776261" y="3611376"/>
                <a:ext cx="290092" cy="109427"/>
              </a:xfrm>
              <a:custGeom>
                <a:avLst/>
                <a:gdLst>
                  <a:gd name="connsiteX0" fmla="*/ 278434 w 290092"/>
                  <a:gd name="connsiteY0" fmla="*/ 40664 h 109427"/>
                  <a:gd name="connsiteX1" fmla="*/ 226159 w 290092"/>
                  <a:gd name="connsiteY1" fmla="*/ 5997 h 109427"/>
                  <a:gd name="connsiteX2" fmla="*/ 0 w 290092"/>
                  <a:gd name="connsiteY2" fmla="*/ 81310 h 109427"/>
                  <a:gd name="connsiteX3" fmla="*/ 933 w 290092"/>
                  <a:gd name="connsiteY3" fmla="*/ 81584 h 109427"/>
                  <a:gd name="connsiteX4" fmla="*/ 46077 w 290092"/>
                  <a:gd name="connsiteY4" fmla="*/ 63702 h 109427"/>
                  <a:gd name="connsiteX5" fmla="*/ 102959 w 290092"/>
                  <a:gd name="connsiteY5" fmla="*/ 67268 h 109427"/>
                  <a:gd name="connsiteX6" fmla="*/ 163736 w 290092"/>
                  <a:gd name="connsiteY6" fmla="*/ 98643 h 109427"/>
                  <a:gd name="connsiteX7" fmla="*/ 253586 w 290092"/>
                  <a:gd name="connsiteY7" fmla="*/ 105116 h 109427"/>
                  <a:gd name="connsiteX8" fmla="*/ 257535 w 290092"/>
                  <a:gd name="connsiteY8" fmla="*/ 102867 h 109427"/>
                  <a:gd name="connsiteX9" fmla="*/ 278434 w 290092"/>
                  <a:gd name="connsiteY9" fmla="*/ 40719 h 109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0092" h="109427">
                    <a:moveTo>
                      <a:pt x="278434" y="40664"/>
                    </a:moveTo>
                    <a:lnTo>
                      <a:pt x="226159" y="5997"/>
                    </a:lnTo>
                    <a:cubicBezTo>
                      <a:pt x="141192" y="-11940"/>
                      <a:pt x="52275" y="9562"/>
                      <a:pt x="0" y="81310"/>
                    </a:cubicBezTo>
                    <a:cubicBezTo>
                      <a:pt x="329" y="81420"/>
                      <a:pt x="603" y="81475"/>
                      <a:pt x="933" y="81584"/>
                    </a:cubicBezTo>
                    <a:cubicBezTo>
                      <a:pt x="14865" y="73576"/>
                      <a:pt x="30005" y="66719"/>
                      <a:pt x="46077" y="63702"/>
                    </a:cubicBezTo>
                    <a:cubicBezTo>
                      <a:pt x="65659" y="60137"/>
                      <a:pt x="84309" y="62825"/>
                      <a:pt x="102959" y="67268"/>
                    </a:cubicBezTo>
                    <a:cubicBezTo>
                      <a:pt x="124516" y="73521"/>
                      <a:pt x="141192" y="90580"/>
                      <a:pt x="163736" y="98643"/>
                    </a:cubicBezTo>
                    <a:cubicBezTo>
                      <a:pt x="187927" y="108736"/>
                      <a:pt x="224678" y="113509"/>
                      <a:pt x="253586" y="105116"/>
                    </a:cubicBezTo>
                    <a:cubicBezTo>
                      <a:pt x="254902" y="104403"/>
                      <a:pt x="256219" y="103635"/>
                      <a:pt x="257535" y="102867"/>
                    </a:cubicBezTo>
                    <a:cubicBezTo>
                      <a:pt x="275856" y="93323"/>
                      <a:pt x="307232" y="56242"/>
                      <a:pt x="278434" y="40719"/>
                    </a:cubicBezTo>
                    <a:close/>
                  </a:path>
                </a:pathLst>
              </a:custGeom>
              <a:solidFill>
                <a:srgbClr val="FDC8D8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8172897-79B6-4C3F-AB22-0B82F03023DF}"/>
                  </a:ext>
                </a:extLst>
              </p:cNvPr>
              <p:cNvSpPr/>
              <p:nvPr/>
            </p:nvSpPr>
            <p:spPr>
              <a:xfrm>
                <a:off x="3764352" y="3450877"/>
                <a:ext cx="328100" cy="207689"/>
              </a:xfrm>
              <a:custGeom>
                <a:avLst/>
                <a:gdLst>
                  <a:gd name="connsiteX0" fmla="*/ 318812 w 328100"/>
                  <a:gd name="connsiteY0" fmla="*/ 188328 h 207689"/>
                  <a:gd name="connsiteX1" fmla="*/ 105049 w 328100"/>
                  <a:gd name="connsiteY1" fmla="*/ 160518 h 207689"/>
                  <a:gd name="connsiteX2" fmla="*/ 2803 w 328100"/>
                  <a:gd name="connsiteY2" fmla="*/ 21191 h 207689"/>
                  <a:gd name="connsiteX3" fmla="*/ 6 w 328100"/>
                  <a:gd name="connsiteY3" fmla="*/ 10330 h 207689"/>
                  <a:gd name="connsiteX4" fmla="*/ 5656 w 328100"/>
                  <a:gd name="connsiteY4" fmla="*/ 950 h 207689"/>
                  <a:gd name="connsiteX5" fmla="*/ 17449 w 328100"/>
                  <a:gd name="connsiteY5" fmla="*/ 950 h 207689"/>
                  <a:gd name="connsiteX6" fmla="*/ 113826 w 328100"/>
                  <a:gd name="connsiteY6" fmla="*/ 29254 h 207689"/>
                  <a:gd name="connsiteX7" fmla="*/ 200220 w 328100"/>
                  <a:gd name="connsiteY7" fmla="*/ 62715 h 207689"/>
                  <a:gd name="connsiteX8" fmla="*/ 302191 w 328100"/>
                  <a:gd name="connsiteY8" fmla="*/ 95901 h 207689"/>
                  <a:gd name="connsiteX9" fmla="*/ 322761 w 328100"/>
                  <a:gd name="connsiteY9" fmla="*/ 181032 h 207689"/>
                  <a:gd name="connsiteX10" fmla="*/ 318812 w 328100"/>
                  <a:gd name="connsiteY10" fmla="*/ 188218 h 20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100" h="207689">
                    <a:moveTo>
                      <a:pt x="318812" y="188328"/>
                    </a:moveTo>
                    <a:cubicBezTo>
                      <a:pt x="259022" y="225957"/>
                      <a:pt x="155075" y="204455"/>
                      <a:pt x="105049" y="160518"/>
                    </a:cubicBezTo>
                    <a:cubicBezTo>
                      <a:pt x="61935" y="122614"/>
                      <a:pt x="24251" y="72204"/>
                      <a:pt x="2803" y="21191"/>
                    </a:cubicBezTo>
                    <a:cubicBezTo>
                      <a:pt x="1322" y="17680"/>
                      <a:pt x="-104" y="14060"/>
                      <a:pt x="6" y="10330"/>
                    </a:cubicBezTo>
                    <a:cubicBezTo>
                      <a:pt x="61" y="6600"/>
                      <a:pt x="1981" y="2650"/>
                      <a:pt x="5656" y="950"/>
                    </a:cubicBezTo>
                    <a:cubicBezTo>
                      <a:pt x="9221" y="-695"/>
                      <a:pt x="13555" y="127"/>
                      <a:pt x="17449" y="950"/>
                    </a:cubicBezTo>
                    <a:cubicBezTo>
                      <a:pt x="50251" y="8246"/>
                      <a:pt x="83766" y="15047"/>
                      <a:pt x="113826" y="29254"/>
                    </a:cubicBezTo>
                    <a:cubicBezTo>
                      <a:pt x="141527" y="42419"/>
                      <a:pt x="168898" y="58107"/>
                      <a:pt x="200220" y="62715"/>
                    </a:cubicBezTo>
                    <a:cubicBezTo>
                      <a:pt x="236477" y="68090"/>
                      <a:pt x="276685" y="68090"/>
                      <a:pt x="302191" y="95901"/>
                    </a:cubicBezTo>
                    <a:cubicBezTo>
                      <a:pt x="315905" y="111150"/>
                      <a:pt x="338449" y="161340"/>
                      <a:pt x="322761" y="181032"/>
                    </a:cubicBezTo>
                    <a:lnTo>
                      <a:pt x="318812" y="188218"/>
                    </a:lnTo>
                    <a:close/>
                  </a:path>
                </a:pathLst>
              </a:custGeom>
              <a:solidFill>
                <a:srgbClr val="FDAEC2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EFE9E00-BA98-41C6-9420-20E352EF6D14}"/>
                  </a:ext>
                </a:extLst>
              </p:cNvPr>
              <p:cNvSpPr/>
              <p:nvPr/>
            </p:nvSpPr>
            <p:spPr>
              <a:xfrm>
                <a:off x="3863478" y="3436632"/>
                <a:ext cx="230257" cy="215133"/>
              </a:xfrm>
              <a:custGeom>
                <a:avLst/>
                <a:gdLst>
                  <a:gd name="connsiteX0" fmla="*/ 196154 w 230257"/>
                  <a:gd name="connsiteY0" fmla="*/ 215133 h 215133"/>
                  <a:gd name="connsiteX1" fmla="*/ 18650 w 230257"/>
                  <a:gd name="connsiteY1" fmla="*/ 70815 h 215133"/>
                  <a:gd name="connsiteX2" fmla="*/ 0 w 230257"/>
                  <a:gd name="connsiteY2" fmla="*/ 0 h 215133"/>
                  <a:gd name="connsiteX3" fmla="*/ 123529 w 230257"/>
                  <a:gd name="connsiteY3" fmla="*/ 59186 h 215133"/>
                  <a:gd name="connsiteX4" fmla="*/ 223526 w 230257"/>
                  <a:gd name="connsiteY4" fmla="*/ 133567 h 215133"/>
                  <a:gd name="connsiteX5" fmla="*/ 217657 w 230257"/>
                  <a:gd name="connsiteY5" fmla="*/ 198129 h 215133"/>
                  <a:gd name="connsiteX6" fmla="*/ 196100 w 230257"/>
                  <a:gd name="connsiteY6" fmla="*/ 215133 h 215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257" h="215133">
                    <a:moveTo>
                      <a:pt x="196154" y="215133"/>
                    </a:moveTo>
                    <a:cubicBezTo>
                      <a:pt x="110858" y="215133"/>
                      <a:pt x="49093" y="137133"/>
                      <a:pt x="18650" y="70815"/>
                    </a:cubicBezTo>
                    <a:cubicBezTo>
                      <a:pt x="8831" y="47503"/>
                      <a:pt x="2962" y="23313"/>
                      <a:pt x="0" y="0"/>
                    </a:cubicBezTo>
                    <a:cubicBezTo>
                      <a:pt x="27481" y="41249"/>
                      <a:pt x="75478" y="51068"/>
                      <a:pt x="123529" y="59186"/>
                    </a:cubicBezTo>
                    <a:cubicBezTo>
                      <a:pt x="169605" y="66372"/>
                      <a:pt x="211787" y="89685"/>
                      <a:pt x="223526" y="133567"/>
                    </a:cubicBezTo>
                    <a:cubicBezTo>
                      <a:pt x="227420" y="147884"/>
                      <a:pt x="239214" y="192754"/>
                      <a:pt x="217657" y="198129"/>
                    </a:cubicBezTo>
                    <a:lnTo>
                      <a:pt x="196100" y="215133"/>
                    </a:lnTo>
                    <a:close/>
                  </a:path>
                </a:pathLst>
              </a:custGeom>
              <a:solidFill>
                <a:srgbClr val="FDC8D8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52F7EF0-954F-4F29-B24B-F82351D88F5A}"/>
                  </a:ext>
                </a:extLst>
              </p:cNvPr>
              <p:cNvSpPr/>
              <p:nvPr/>
            </p:nvSpPr>
            <p:spPr>
              <a:xfrm>
                <a:off x="4027676" y="3334441"/>
                <a:ext cx="97191" cy="176866"/>
              </a:xfrm>
              <a:custGeom>
                <a:avLst/>
                <a:gdLst>
                  <a:gd name="connsiteX0" fmla="*/ 8424 w 97191"/>
                  <a:gd name="connsiteY0" fmla="*/ 141631 h 176866"/>
                  <a:gd name="connsiteX1" fmla="*/ 32943 w 97191"/>
                  <a:gd name="connsiteY1" fmla="*/ 0 h 176866"/>
                  <a:gd name="connsiteX2" fmla="*/ 33931 w 97191"/>
                  <a:gd name="connsiteY2" fmla="*/ 0 h 176866"/>
                  <a:gd name="connsiteX3" fmla="*/ 95695 w 97191"/>
                  <a:gd name="connsiteY3" fmla="*/ 110255 h 176866"/>
                  <a:gd name="connsiteX4" fmla="*/ 81982 w 97191"/>
                  <a:gd name="connsiteY4" fmla="*/ 169386 h 176866"/>
                  <a:gd name="connsiteX5" fmla="*/ 21205 w 97191"/>
                  <a:gd name="connsiteY5" fmla="*/ 163133 h 176866"/>
                  <a:gd name="connsiteX6" fmla="*/ 14348 w 97191"/>
                  <a:gd name="connsiteY6" fmla="*/ 155069 h 176866"/>
                  <a:gd name="connsiteX7" fmla="*/ 8479 w 97191"/>
                  <a:gd name="connsiteY7" fmla="*/ 141631 h 17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191" h="176866">
                    <a:moveTo>
                      <a:pt x="8424" y="141631"/>
                    </a:moveTo>
                    <a:cubicBezTo>
                      <a:pt x="-12146" y="95938"/>
                      <a:pt x="8424" y="42127"/>
                      <a:pt x="32943" y="0"/>
                    </a:cubicBezTo>
                    <a:lnTo>
                      <a:pt x="33931" y="0"/>
                    </a:lnTo>
                    <a:cubicBezTo>
                      <a:pt x="57462" y="33186"/>
                      <a:pt x="89826" y="69938"/>
                      <a:pt x="95695" y="110255"/>
                    </a:cubicBezTo>
                    <a:cubicBezTo>
                      <a:pt x="98657" y="129069"/>
                      <a:pt x="98657" y="155947"/>
                      <a:pt x="81982" y="169386"/>
                    </a:cubicBezTo>
                    <a:cubicBezTo>
                      <a:pt x="64319" y="182825"/>
                      <a:pt x="35905" y="176572"/>
                      <a:pt x="21205" y="163133"/>
                    </a:cubicBezTo>
                    <a:cubicBezTo>
                      <a:pt x="18243" y="160445"/>
                      <a:pt x="16323" y="157757"/>
                      <a:pt x="14348" y="155069"/>
                    </a:cubicBezTo>
                    <a:lnTo>
                      <a:pt x="8479" y="141631"/>
                    </a:lnTo>
                    <a:close/>
                  </a:path>
                </a:pathLst>
              </a:custGeom>
              <a:solidFill>
                <a:srgbClr val="FDC8D8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99F75E5-B7B0-4382-9368-B7E6F6FDCF81}"/>
                  </a:ext>
                </a:extLst>
              </p:cNvPr>
              <p:cNvSpPr/>
              <p:nvPr/>
            </p:nvSpPr>
            <p:spPr>
              <a:xfrm>
                <a:off x="3968625" y="3397193"/>
                <a:ext cx="143995" cy="210799"/>
              </a:xfrm>
              <a:custGeom>
                <a:avLst/>
                <a:gdLst>
                  <a:gd name="connsiteX0" fmla="*/ 135109 w 143995"/>
                  <a:gd name="connsiteY0" fmla="*/ 160445 h 210799"/>
                  <a:gd name="connsiteX1" fmla="*/ 110590 w 143995"/>
                  <a:gd name="connsiteY1" fmla="*/ 81566 h 210799"/>
                  <a:gd name="connsiteX2" fmla="*/ 2749 w 143995"/>
                  <a:gd name="connsiteY2" fmla="*/ 0 h 210799"/>
                  <a:gd name="connsiteX3" fmla="*/ 13555 w 143995"/>
                  <a:gd name="connsiteY3" fmla="*/ 120128 h 210799"/>
                  <a:gd name="connsiteX4" fmla="*/ 100826 w 143995"/>
                  <a:gd name="connsiteY4" fmla="*/ 210636 h 210799"/>
                  <a:gd name="connsiteX5" fmla="*/ 143995 w 143995"/>
                  <a:gd name="connsiteY5" fmla="*/ 181070 h 210799"/>
                  <a:gd name="connsiteX6" fmla="*/ 135164 w 143995"/>
                  <a:gd name="connsiteY6" fmla="*/ 160445 h 210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995" h="210799">
                    <a:moveTo>
                      <a:pt x="135109" y="160445"/>
                    </a:moveTo>
                    <a:cubicBezTo>
                      <a:pt x="137084" y="132635"/>
                      <a:pt x="125291" y="104879"/>
                      <a:pt x="110590" y="81566"/>
                    </a:cubicBezTo>
                    <a:cubicBezTo>
                      <a:pt x="84096" y="41249"/>
                      <a:pt x="42956" y="26000"/>
                      <a:pt x="2749" y="0"/>
                    </a:cubicBezTo>
                    <a:cubicBezTo>
                      <a:pt x="-4108" y="38562"/>
                      <a:pt x="2749" y="82444"/>
                      <a:pt x="13555" y="120128"/>
                    </a:cubicBezTo>
                    <a:cubicBezTo>
                      <a:pt x="26281" y="163133"/>
                      <a:pt x="45918" y="207948"/>
                      <a:pt x="100826" y="210636"/>
                    </a:cubicBezTo>
                    <a:cubicBezTo>
                      <a:pt x="126333" y="212446"/>
                      <a:pt x="133189" y="199007"/>
                      <a:pt x="143995" y="181070"/>
                    </a:cubicBezTo>
                    <a:lnTo>
                      <a:pt x="135164" y="160445"/>
                    </a:lnTo>
                    <a:close/>
                  </a:path>
                </a:pathLst>
              </a:custGeom>
              <a:solidFill>
                <a:srgbClr val="FDDCE7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D1D9A6D7-3FB0-43B7-880E-37434DBB16D1}"/>
                  </a:ext>
                </a:extLst>
              </p:cNvPr>
              <p:cNvSpPr/>
              <p:nvPr/>
            </p:nvSpPr>
            <p:spPr>
              <a:xfrm>
                <a:off x="4185026" y="3344917"/>
                <a:ext cx="173214" cy="198845"/>
              </a:xfrm>
              <a:custGeom>
                <a:avLst/>
                <a:gdLst>
                  <a:gd name="connsiteX0" fmla="*/ 14317 w 173214"/>
                  <a:gd name="connsiteY0" fmla="*/ 131484 h 198845"/>
                  <a:gd name="connsiteX1" fmla="*/ 64013 w 173214"/>
                  <a:gd name="connsiteY1" fmla="*/ 43061 h 198845"/>
                  <a:gd name="connsiteX2" fmla="*/ 160006 w 173214"/>
                  <a:gd name="connsiteY2" fmla="*/ 3511 h 198845"/>
                  <a:gd name="connsiteX3" fmla="*/ 147719 w 173214"/>
                  <a:gd name="connsiteY3" fmla="*/ 131538 h 198845"/>
                  <a:gd name="connsiteX4" fmla="*/ 84967 w 173214"/>
                  <a:gd name="connsiteY4" fmla="*/ 188915 h 198845"/>
                  <a:gd name="connsiteX5" fmla="*/ 0 w 173214"/>
                  <a:gd name="connsiteY5" fmla="*/ 187708 h 198845"/>
                  <a:gd name="connsiteX6" fmla="*/ 14371 w 173214"/>
                  <a:gd name="connsiteY6" fmla="*/ 131538 h 198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214" h="198845">
                    <a:moveTo>
                      <a:pt x="14317" y="131484"/>
                    </a:moveTo>
                    <a:cubicBezTo>
                      <a:pt x="14317" y="102795"/>
                      <a:pt x="44376" y="63356"/>
                      <a:pt x="64013" y="43061"/>
                    </a:cubicBezTo>
                    <a:cubicBezTo>
                      <a:pt x="80414" y="26056"/>
                      <a:pt x="133951" y="-11628"/>
                      <a:pt x="160006" y="3511"/>
                    </a:cubicBezTo>
                    <a:cubicBezTo>
                      <a:pt x="190559" y="21229"/>
                      <a:pt x="160226" y="109707"/>
                      <a:pt x="147719" y="131538"/>
                    </a:cubicBezTo>
                    <a:cubicBezTo>
                      <a:pt x="133348" y="156661"/>
                      <a:pt x="112394" y="176957"/>
                      <a:pt x="84967" y="188915"/>
                    </a:cubicBezTo>
                    <a:cubicBezTo>
                      <a:pt x="62752" y="197252"/>
                      <a:pt x="17004" y="206852"/>
                      <a:pt x="0" y="187708"/>
                    </a:cubicBezTo>
                    <a:lnTo>
                      <a:pt x="14371" y="131538"/>
                    </a:lnTo>
                    <a:close/>
                  </a:path>
                </a:pathLst>
              </a:custGeom>
              <a:solidFill>
                <a:srgbClr val="FDAEC2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C4F7FE0F-CA56-41D5-88E0-EBD73AA34456}"/>
                  </a:ext>
                </a:extLst>
              </p:cNvPr>
              <p:cNvSpPr/>
              <p:nvPr/>
            </p:nvSpPr>
            <p:spPr>
              <a:xfrm>
                <a:off x="4235930" y="3673393"/>
                <a:ext cx="252707" cy="62298"/>
              </a:xfrm>
              <a:custGeom>
                <a:avLst/>
                <a:gdLst>
                  <a:gd name="connsiteX0" fmla="*/ 89904 w 252707"/>
                  <a:gd name="connsiteY0" fmla="*/ 36627 h 62298"/>
                  <a:gd name="connsiteX1" fmla="*/ 150681 w 252707"/>
                  <a:gd name="connsiteY1" fmla="*/ 5251 h 62298"/>
                  <a:gd name="connsiteX2" fmla="*/ 207564 w 252707"/>
                  <a:gd name="connsiteY2" fmla="*/ 1685 h 62298"/>
                  <a:gd name="connsiteX3" fmla="*/ 252708 w 252707"/>
                  <a:gd name="connsiteY3" fmla="*/ 19567 h 62298"/>
                  <a:gd name="connsiteX4" fmla="*/ 79757 w 252707"/>
                  <a:gd name="connsiteY4" fmla="*/ 62298 h 62298"/>
                  <a:gd name="connsiteX5" fmla="*/ 0 w 252707"/>
                  <a:gd name="connsiteY5" fmla="*/ 43045 h 62298"/>
                  <a:gd name="connsiteX6" fmla="*/ 89849 w 252707"/>
                  <a:gd name="connsiteY6" fmla="*/ 36572 h 62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707" h="62298">
                    <a:moveTo>
                      <a:pt x="89904" y="36627"/>
                    </a:moveTo>
                    <a:cubicBezTo>
                      <a:pt x="112449" y="28563"/>
                      <a:pt x="129124" y="11504"/>
                      <a:pt x="150681" y="5251"/>
                    </a:cubicBezTo>
                    <a:cubicBezTo>
                      <a:pt x="169332" y="753"/>
                      <a:pt x="187927" y="-1935"/>
                      <a:pt x="207564" y="1685"/>
                    </a:cubicBezTo>
                    <a:cubicBezTo>
                      <a:pt x="223636" y="4757"/>
                      <a:pt x="238775" y="11559"/>
                      <a:pt x="252708" y="19567"/>
                    </a:cubicBezTo>
                    <a:cubicBezTo>
                      <a:pt x="196758" y="36297"/>
                      <a:pt x="139546" y="62298"/>
                      <a:pt x="79757" y="62298"/>
                    </a:cubicBezTo>
                    <a:cubicBezTo>
                      <a:pt x="53811" y="62298"/>
                      <a:pt x="23148" y="55880"/>
                      <a:pt x="0" y="43045"/>
                    </a:cubicBezTo>
                    <a:cubicBezTo>
                      <a:pt x="28908" y="51437"/>
                      <a:pt x="65714" y="46720"/>
                      <a:pt x="89849" y="36572"/>
                    </a:cubicBezTo>
                    <a:close/>
                  </a:path>
                </a:pathLst>
              </a:custGeom>
              <a:solidFill>
                <a:srgbClr val="FDAEC2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819BA24E-1509-445D-AE38-F2618671E66E}"/>
                  </a:ext>
                </a:extLst>
              </p:cNvPr>
              <p:cNvSpPr/>
              <p:nvPr/>
            </p:nvSpPr>
            <p:spPr>
              <a:xfrm>
                <a:off x="4199478" y="3611376"/>
                <a:ext cx="290092" cy="109427"/>
              </a:xfrm>
              <a:custGeom>
                <a:avLst/>
                <a:gdLst>
                  <a:gd name="connsiteX0" fmla="*/ 11658 w 290092"/>
                  <a:gd name="connsiteY0" fmla="*/ 40664 h 109427"/>
                  <a:gd name="connsiteX1" fmla="*/ 63933 w 290092"/>
                  <a:gd name="connsiteY1" fmla="*/ 5997 h 109427"/>
                  <a:gd name="connsiteX2" fmla="*/ 290092 w 290092"/>
                  <a:gd name="connsiteY2" fmla="*/ 81310 h 109427"/>
                  <a:gd name="connsiteX3" fmla="*/ 289160 w 290092"/>
                  <a:gd name="connsiteY3" fmla="*/ 81584 h 109427"/>
                  <a:gd name="connsiteX4" fmla="*/ 244016 w 290092"/>
                  <a:gd name="connsiteY4" fmla="*/ 63702 h 109427"/>
                  <a:gd name="connsiteX5" fmla="*/ 187133 w 290092"/>
                  <a:gd name="connsiteY5" fmla="*/ 67268 h 109427"/>
                  <a:gd name="connsiteX6" fmla="*/ 126356 w 290092"/>
                  <a:gd name="connsiteY6" fmla="*/ 98643 h 109427"/>
                  <a:gd name="connsiteX7" fmla="*/ 36507 w 290092"/>
                  <a:gd name="connsiteY7" fmla="*/ 105116 h 109427"/>
                  <a:gd name="connsiteX8" fmla="*/ 32557 w 290092"/>
                  <a:gd name="connsiteY8" fmla="*/ 102867 h 109427"/>
                  <a:gd name="connsiteX9" fmla="*/ 11658 w 290092"/>
                  <a:gd name="connsiteY9" fmla="*/ 40719 h 109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0092" h="109427">
                    <a:moveTo>
                      <a:pt x="11658" y="40664"/>
                    </a:moveTo>
                    <a:lnTo>
                      <a:pt x="63933" y="5997"/>
                    </a:lnTo>
                    <a:cubicBezTo>
                      <a:pt x="148900" y="-11940"/>
                      <a:pt x="237817" y="9562"/>
                      <a:pt x="290092" y="81310"/>
                    </a:cubicBezTo>
                    <a:cubicBezTo>
                      <a:pt x="289763" y="81420"/>
                      <a:pt x="289489" y="81475"/>
                      <a:pt x="289160" y="81584"/>
                    </a:cubicBezTo>
                    <a:cubicBezTo>
                      <a:pt x="275227" y="73576"/>
                      <a:pt x="260088" y="66719"/>
                      <a:pt x="244016" y="63702"/>
                    </a:cubicBezTo>
                    <a:cubicBezTo>
                      <a:pt x="224378" y="60137"/>
                      <a:pt x="205783" y="62825"/>
                      <a:pt x="187133" y="67268"/>
                    </a:cubicBezTo>
                    <a:cubicBezTo>
                      <a:pt x="165576" y="73521"/>
                      <a:pt x="148900" y="90580"/>
                      <a:pt x="126356" y="98643"/>
                    </a:cubicBezTo>
                    <a:cubicBezTo>
                      <a:pt x="102166" y="108736"/>
                      <a:pt x="65414" y="113509"/>
                      <a:pt x="36507" y="105116"/>
                    </a:cubicBezTo>
                    <a:cubicBezTo>
                      <a:pt x="35190" y="104403"/>
                      <a:pt x="33874" y="103635"/>
                      <a:pt x="32557" y="102867"/>
                    </a:cubicBezTo>
                    <a:cubicBezTo>
                      <a:pt x="14236" y="93323"/>
                      <a:pt x="-17139" y="56242"/>
                      <a:pt x="11658" y="40719"/>
                    </a:cubicBezTo>
                    <a:close/>
                  </a:path>
                </a:pathLst>
              </a:custGeom>
              <a:solidFill>
                <a:srgbClr val="FDC8D8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CFB9924A-4598-4396-B9FD-B2B5BD37DE3F}"/>
                  </a:ext>
                </a:extLst>
              </p:cNvPr>
              <p:cNvSpPr/>
              <p:nvPr/>
            </p:nvSpPr>
            <p:spPr>
              <a:xfrm>
                <a:off x="4173433" y="3455665"/>
                <a:ext cx="320912" cy="202901"/>
              </a:xfrm>
              <a:custGeom>
                <a:avLst/>
                <a:gdLst>
                  <a:gd name="connsiteX0" fmla="*/ 9234 w 320912"/>
                  <a:gd name="connsiteY0" fmla="*/ 183540 h 202901"/>
                  <a:gd name="connsiteX1" fmla="*/ 222996 w 320912"/>
                  <a:gd name="connsiteY1" fmla="*/ 155729 h 202901"/>
                  <a:gd name="connsiteX2" fmla="*/ 315479 w 320912"/>
                  <a:gd name="connsiteY2" fmla="*/ 37521 h 202901"/>
                  <a:gd name="connsiteX3" fmla="*/ 320744 w 320912"/>
                  <a:gd name="connsiteY3" fmla="*/ 11192 h 202901"/>
                  <a:gd name="connsiteX4" fmla="*/ 313394 w 320912"/>
                  <a:gd name="connsiteY4" fmla="*/ 276 h 202901"/>
                  <a:gd name="connsiteX5" fmla="*/ 308018 w 320912"/>
                  <a:gd name="connsiteY5" fmla="*/ 221 h 202901"/>
                  <a:gd name="connsiteX6" fmla="*/ 249380 w 320912"/>
                  <a:gd name="connsiteY6" fmla="*/ 16841 h 202901"/>
                  <a:gd name="connsiteX7" fmla="*/ 195350 w 320912"/>
                  <a:gd name="connsiteY7" fmla="*/ 33791 h 202901"/>
                  <a:gd name="connsiteX8" fmla="*/ 127881 w 320912"/>
                  <a:gd name="connsiteY8" fmla="*/ 58036 h 202901"/>
                  <a:gd name="connsiteX9" fmla="*/ 25909 w 320912"/>
                  <a:gd name="connsiteY9" fmla="*/ 91222 h 202901"/>
                  <a:gd name="connsiteX10" fmla="*/ 5339 w 320912"/>
                  <a:gd name="connsiteY10" fmla="*/ 176354 h 202901"/>
                  <a:gd name="connsiteX11" fmla="*/ 9289 w 320912"/>
                  <a:gd name="connsiteY11" fmla="*/ 183540 h 202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0912" h="202901">
                    <a:moveTo>
                      <a:pt x="9234" y="183540"/>
                    </a:moveTo>
                    <a:cubicBezTo>
                      <a:pt x="69024" y="221169"/>
                      <a:pt x="172970" y="199667"/>
                      <a:pt x="222996" y="155729"/>
                    </a:cubicBezTo>
                    <a:cubicBezTo>
                      <a:pt x="259035" y="124079"/>
                      <a:pt x="297761" y="80471"/>
                      <a:pt x="315479" y="37521"/>
                    </a:cubicBezTo>
                    <a:cubicBezTo>
                      <a:pt x="318934" y="29074"/>
                      <a:pt x="321622" y="20133"/>
                      <a:pt x="320744" y="11192"/>
                    </a:cubicBezTo>
                    <a:cubicBezTo>
                      <a:pt x="320305" y="6639"/>
                      <a:pt x="318221" y="1483"/>
                      <a:pt x="313394" y="276"/>
                    </a:cubicBezTo>
                    <a:cubicBezTo>
                      <a:pt x="311639" y="-163"/>
                      <a:pt x="309774" y="2"/>
                      <a:pt x="308018" y="221"/>
                    </a:cubicBezTo>
                    <a:cubicBezTo>
                      <a:pt x="288217" y="2360"/>
                      <a:pt x="267592" y="9820"/>
                      <a:pt x="249380" y="16841"/>
                    </a:cubicBezTo>
                    <a:cubicBezTo>
                      <a:pt x="232266" y="23479"/>
                      <a:pt x="211203" y="26002"/>
                      <a:pt x="195350" y="33791"/>
                    </a:cubicBezTo>
                    <a:cubicBezTo>
                      <a:pt x="174122" y="44268"/>
                      <a:pt x="151961" y="54471"/>
                      <a:pt x="127881" y="58036"/>
                    </a:cubicBezTo>
                    <a:cubicBezTo>
                      <a:pt x="91623" y="63412"/>
                      <a:pt x="51416" y="63412"/>
                      <a:pt x="25909" y="91222"/>
                    </a:cubicBezTo>
                    <a:cubicBezTo>
                      <a:pt x="12196" y="106471"/>
                      <a:pt x="-10348" y="156662"/>
                      <a:pt x="5339" y="176354"/>
                    </a:cubicBezTo>
                    <a:lnTo>
                      <a:pt x="9289" y="183540"/>
                    </a:lnTo>
                    <a:close/>
                  </a:path>
                </a:pathLst>
              </a:custGeom>
              <a:solidFill>
                <a:srgbClr val="FDAEC2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59C6B7C1-03FC-4709-B507-73C99A4300D8}"/>
                  </a:ext>
                </a:extLst>
              </p:cNvPr>
              <p:cNvSpPr/>
              <p:nvPr/>
            </p:nvSpPr>
            <p:spPr>
              <a:xfrm>
                <a:off x="4172023" y="3436632"/>
                <a:ext cx="230276" cy="215133"/>
              </a:xfrm>
              <a:custGeom>
                <a:avLst/>
                <a:gdLst>
                  <a:gd name="connsiteX0" fmla="*/ 34176 w 230276"/>
                  <a:gd name="connsiteY0" fmla="*/ 215133 h 215133"/>
                  <a:gd name="connsiteX1" fmla="*/ 211626 w 230276"/>
                  <a:gd name="connsiteY1" fmla="*/ 70815 h 215133"/>
                  <a:gd name="connsiteX2" fmla="*/ 230276 w 230276"/>
                  <a:gd name="connsiteY2" fmla="*/ 0 h 215133"/>
                  <a:gd name="connsiteX3" fmla="*/ 106747 w 230276"/>
                  <a:gd name="connsiteY3" fmla="*/ 59186 h 215133"/>
                  <a:gd name="connsiteX4" fmla="*/ 6750 w 230276"/>
                  <a:gd name="connsiteY4" fmla="*/ 133567 h 215133"/>
                  <a:gd name="connsiteX5" fmla="*/ 12619 w 230276"/>
                  <a:gd name="connsiteY5" fmla="*/ 198129 h 215133"/>
                  <a:gd name="connsiteX6" fmla="*/ 34176 w 230276"/>
                  <a:gd name="connsiteY6" fmla="*/ 215133 h 215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276" h="215133">
                    <a:moveTo>
                      <a:pt x="34176" y="215133"/>
                    </a:moveTo>
                    <a:cubicBezTo>
                      <a:pt x="119473" y="215133"/>
                      <a:pt x="181237" y="137133"/>
                      <a:pt x="211626" y="70815"/>
                    </a:cubicBezTo>
                    <a:cubicBezTo>
                      <a:pt x="221445" y="47503"/>
                      <a:pt x="227314" y="23313"/>
                      <a:pt x="230276" y="0"/>
                    </a:cubicBezTo>
                    <a:cubicBezTo>
                      <a:pt x="202795" y="41249"/>
                      <a:pt x="154798" y="51068"/>
                      <a:pt x="106747" y="59186"/>
                    </a:cubicBezTo>
                    <a:cubicBezTo>
                      <a:pt x="60671" y="66372"/>
                      <a:pt x="18489" y="89685"/>
                      <a:pt x="6750" y="133567"/>
                    </a:cubicBezTo>
                    <a:cubicBezTo>
                      <a:pt x="2801" y="147884"/>
                      <a:pt x="-8938" y="192754"/>
                      <a:pt x="12619" y="198129"/>
                    </a:cubicBezTo>
                    <a:lnTo>
                      <a:pt x="34176" y="215133"/>
                    </a:lnTo>
                    <a:close/>
                  </a:path>
                </a:pathLst>
              </a:custGeom>
              <a:solidFill>
                <a:srgbClr val="FDC8D8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B35A81EB-DAEB-475F-B3D1-B6CF26A341AC}"/>
                  </a:ext>
                </a:extLst>
              </p:cNvPr>
              <p:cNvSpPr/>
              <p:nvPr/>
            </p:nvSpPr>
            <p:spPr>
              <a:xfrm>
                <a:off x="4140964" y="3334441"/>
                <a:ext cx="97191" cy="176866"/>
              </a:xfrm>
              <a:custGeom>
                <a:avLst/>
                <a:gdLst>
                  <a:gd name="connsiteX0" fmla="*/ 88767 w 97191"/>
                  <a:gd name="connsiteY0" fmla="*/ 141631 h 176866"/>
                  <a:gd name="connsiteX1" fmla="*/ 64248 w 97191"/>
                  <a:gd name="connsiteY1" fmla="*/ 0 h 176866"/>
                  <a:gd name="connsiteX2" fmla="*/ 63261 w 97191"/>
                  <a:gd name="connsiteY2" fmla="*/ 0 h 176866"/>
                  <a:gd name="connsiteX3" fmla="*/ 1496 w 97191"/>
                  <a:gd name="connsiteY3" fmla="*/ 110255 h 176866"/>
                  <a:gd name="connsiteX4" fmla="*/ 15209 w 97191"/>
                  <a:gd name="connsiteY4" fmla="*/ 169386 h 176866"/>
                  <a:gd name="connsiteX5" fmla="*/ 75987 w 97191"/>
                  <a:gd name="connsiteY5" fmla="*/ 163133 h 176866"/>
                  <a:gd name="connsiteX6" fmla="*/ 82843 w 97191"/>
                  <a:gd name="connsiteY6" fmla="*/ 155069 h 176866"/>
                  <a:gd name="connsiteX7" fmla="*/ 88712 w 97191"/>
                  <a:gd name="connsiteY7" fmla="*/ 141631 h 17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191" h="176866">
                    <a:moveTo>
                      <a:pt x="88767" y="141631"/>
                    </a:moveTo>
                    <a:cubicBezTo>
                      <a:pt x="109337" y="95938"/>
                      <a:pt x="88767" y="42127"/>
                      <a:pt x="64248" y="0"/>
                    </a:cubicBezTo>
                    <a:lnTo>
                      <a:pt x="63261" y="0"/>
                    </a:lnTo>
                    <a:cubicBezTo>
                      <a:pt x="39729" y="33186"/>
                      <a:pt x="7365" y="69938"/>
                      <a:pt x="1496" y="110255"/>
                    </a:cubicBezTo>
                    <a:cubicBezTo>
                      <a:pt x="-1466" y="129069"/>
                      <a:pt x="-1466" y="155947"/>
                      <a:pt x="15209" y="169386"/>
                    </a:cubicBezTo>
                    <a:cubicBezTo>
                      <a:pt x="32872" y="182825"/>
                      <a:pt x="61286" y="176572"/>
                      <a:pt x="75987" y="163133"/>
                    </a:cubicBezTo>
                    <a:cubicBezTo>
                      <a:pt x="78948" y="160445"/>
                      <a:pt x="80869" y="157757"/>
                      <a:pt x="82843" y="155069"/>
                    </a:cubicBezTo>
                    <a:lnTo>
                      <a:pt x="88712" y="141631"/>
                    </a:lnTo>
                    <a:close/>
                  </a:path>
                </a:pathLst>
              </a:custGeom>
              <a:solidFill>
                <a:srgbClr val="FDC8D8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B2C5CF03-7677-457A-9361-A5913B39DDB5}"/>
                  </a:ext>
                </a:extLst>
              </p:cNvPr>
              <p:cNvSpPr/>
              <p:nvPr/>
            </p:nvSpPr>
            <p:spPr>
              <a:xfrm>
                <a:off x="4153211" y="3397193"/>
                <a:ext cx="143995" cy="210799"/>
              </a:xfrm>
              <a:custGeom>
                <a:avLst/>
                <a:gdLst>
                  <a:gd name="connsiteX0" fmla="*/ 8886 w 143995"/>
                  <a:gd name="connsiteY0" fmla="*/ 160445 h 210799"/>
                  <a:gd name="connsiteX1" fmla="*/ 33405 w 143995"/>
                  <a:gd name="connsiteY1" fmla="*/ 81566 h 210799"/>
                  <a:gd name="connsiteX2" fmla="*/ 141247 w 143995"/>
                  <a:gd name="connsiteY2" fmla="*/ 0 h 210799"/>
                  <a:gd name="connsiteX3" fmla="*/ 130440 w 143995"/>
                  <a:gd name="connsiteY3" fmla="*/ 120128 h 210799"/>
                  <a:gd name="connsiteX4" fmla="*/ 43169 w 143995"/>
                  <a:gd name="connsiteY4" fmla="*/ 210636 h 210799"/>
                  <a:gd name="connsiteX5" fmla="*/ 0 w 143995"/>
                  <a:gd name="connsiteY5" fmla="*/ 181070 h 210799"/>
                  <a:gd name="connsiteX6" fmla="*/ 8831 w 143995"/>
                  <a:gd name="connsiteY6" fmla="*/ 160445 h 210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995" h="210799">
                    <a:moveTo>
                      <a:pt x="8886" y="160445"/>
                    </a:moveTo>
                    <a:cubicBezTo>
                      <a:pt x="6912" y="132635"/>
                      <a:pt x="18705" y="104879"/>
                      <a:pt x="33405" y="81566"/>
                    </a:cubicBezTo>
                    <a:cubicBezTo>
                      <a:pt x="59899" y="41249"/>
                      <a:pt x="101039" y="26000"/>
                      <a:pt x="141247" y="0"/>
                    </a:cubicBezTo>
                    <a:cubicBezTo>
                      <a:pt x="148103" y="38562"/>
                      <a:pt x="141247" y="82444"/>
                      <a:pt x="130440" y="120128"/>
                    </a:cubicBezTo>
                    <a:cubicBezTo>
                      <a:pt x="117714" y="163133"/>
                      <a:pt x="98077" y="207948"/>
                      <a:pt x="43169" y="210636"/>
                    </a:cubicBezTo>
                    <a:cubicBezTo>
                      <a:pt x="17663" y="212446"/>
                      <a:pt x="10806" y="199007"/>
                      <a:pt x="0" y="181070"/>
                    </a:cubicBezTo>
                    <a:lnTo>
                      <a:pt x="8831" y="160445"/>
                    </a:lnTo>
                    <a:close/>
                  </a:path>
                </a:pathLst>
              </a:custGeom>
              <a:solidFill>
                <a:srgbClr val="FDDCE7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BE99AC96-5615-43EC-9BF3-5E1AC5D236A7}"/>
                  </a:ext>
                </a:extLst>
              </p:cNvPr>
              <p:cNvSpPr/>
              <p:nvPr/>
            </p:nvSpPr>
            <p:spPr>
              <a:xfrm>
                <a:off x="4046097" y="3369437"/>
                <a:ext cx="171271" cy="282472"/>
              </a:xfrm>
              <a:custGeom>
                <a:avLst/>
                <a:gdLst>
                  <a:gd name="connsiteX0" fmla="*/ 29223 w 171271"/>
                  <a:gd name="connsiteY0" fmla="*/ 237514 h 282472"/>
                  <a:gd name="connsiteX1" fmla="*/ 61587 w 171271"/>
                  <a:gd name="connsiteY1" fmla="*/ 34064 h 282472"/>
                  <a:gd name="connsiteX2" fmla="*/ 89068 w 171271"/>
                  <a:gd name="connsiteY2" fmla="*/ 0 h 282472"/>
                  <a:gd name="connsiteX3" fmla="*/ 147925 w 171271"/>
                  <a:gd name="connsiteY3" fmla="*/ 237514 h 282472"/>
                  <a:gd name="connsiteX4" fmla="*/ 92030 w 171271"/>
                  <a:gd name="connsiteY4" fmla="*/ 276075 h 282472"/>
                  <a:gd name="connsiteX5" fmla="*/ 64549 w 171271"/>
                  <a:gd name="connsiteY5" fmla="*/ 268890 h 282472"/>
                  <a:gd name="connsiteX6" fmla="*/ 49848 w 171271"/>
                  <a:gd name="connsiteY6" fmla="*/ 242012 h 282472"/>
                  <a:gd name="connsiteX7" fmla="*/ 29278 w 171271"/>
                  <a:gd name="connsiteY7" fmla="*/ 237514 h 28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271" h="282472">
                    <a:moveTo>
                      <a:pt x="29223" y="237514"/>
                    </a:moveTo>
                    <a:cubicBezTo>
                      <a:pt x="-39398" y="195386"/>
                      <a:pt x="30211" y="77946"/>
                      <a:pt x="61587" y="34064"/>
                    </a:cubicBezTo>
                    <a:cubicBezTo>
                      <a:pt x="69431" y="23313"/>
                      <a:pt x="78262" y="8941"/>
                      <a:pt x="89068" y="0"/>
                    </a:cubicBezTo>
                    <a:cubicBezTo>
                      <a:pt x="126313" y="61874"/>
                      <a:pt x="212597" y="168509"/>
                      <a:pt x="147925" y="237514"/>
                    </a:cubicBezTo>
                    <a:cubicBezTo>
                      <a:pt x="132237" y="254518"/>
                      <a:pt x="108705" y="262636"/>
                      <a:pt x="92030" y="276075"/>
                    </a:cubicBezTo>
                    <a:cubicBezTo>
                      <a:pt x="78317" y="285949"/>
                      <a:pt x="75354" y="285017"/>
                      <a:pt x="64549" y="268890"/>
                    </a:cubicBezTo>
                    <a:cubicBezTo>
                      <a:pt x="58679" y="260826"/>
                      <a:pt x="53742" y="250953"/>
                      <a:pt x="49848" y="242012"/>
                    </a:cubicBezTo>
                    <a:lnTo>
                      <a:pt x="29278" y="237514"/>
                    </a:lnTo>
                    <a:close/>
                  </a:path>
                </a:pathLst>
              </a:custGeom>
              <a:solidFill>
                <a:srgbClr val="FDDCE7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CED3587-6D36-4554-972C-74835513FF99}"/>
                  </a:ext>
                </a:extLst>
              </p:cNvPr>
              <p:cNvSpPr/>
              <p:nvPr/>
            </p:nvSpPr>
            <p:spPr>
              <a:xfrm>
                <a:off x="4049008" y="3508278"/>
                <a:ext cx="160568" cy="142553"/>
              </a:xfrm>
              <a:custGeom>
                <a:avLst/>
                <a:gdLst>
                  <a:gd name="connsiteX0" fmla="*/ 38983 w 160568"/>
                  <a:gd name="connsiteY0" fmla="*/ 98344 h 142553"/>
                  <a:gd name="connsiteX1" fmla="*/ 4591 w 160568"/>
                  <a:gd name="connsiteY1" fmla="*/ 67955 h 142553"/>
                  <a:gd name="connsiteX2" fmla="*/ 6017 w 160568"/>
                  <a:gd name="connsiteY2" fmla="*/ 68888 h 142553"/>
                  <a:gd name="connsiteX3" fmla="*/ 3768 w 160568"/>
                  <a:gd name="connsiteY3" fmla="*/ 31807 h 142553"/>
                  <a:gd name="connsiteX4" fmla="*/ 29768 w 160568"/>
                  <a:gd name="connsiteY4" fmla="*/ 30655 h 142553"/>
                  <a:gd name="connsiteX5" fmla="*/ 51380 w 160568"/>
                  <a:gd name="connsiteY5" fmla="*/ 48 h 142553"/>
                  <a:gd name="connsiteX6" fmla="*/ 79465 w 160568"/>
                  <a:gd name="connsiteY6" fmla="*/ 29942 h 142553"/>
                  <a:gd name="connsiteX7" fmla="*/ 116326 w 160568"/>
                  <a:gd name="connsiteY7" fmla="*/ 29558 h 142553"/>
                  <a:gd name="connsiteX8" fmla="*/ 158398 w 160568"/>
                  <a:gd name="connsiteY8" fmla="*/ 47111 h 142553"/>
                  <a:gd name="connsiteX9" fmla="*/ 134647 w 160568"/>
                  <a:gd name="connsiteY9" fmla="*/ 92365 h 142553"/>
                  <a:gd name="connsiteX10" fmla="*/ 109250 w 160568"/>
                  <a:gd name="connsiteY10" fmla="*/ 135535 h 142553"/>
                  <a:gd name="connsiteX11" fmla="*/ 38928 w 160568"/>
                  <a:gd name="connsiteY11" fmla="*/ 98399 h 14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0568" h="142553">
                    <a:moveTo>
                      <a:pt x="38983" y="98344"/>
                    </a:moveTo>
                    <a:cubicBezTo>
                      <a:pt x="21979" y="91707"/>
                      <a:pt x="14245" y="81175"/>
                      <a:pt x="4591" y="67955"/>
                    </a:cubicBezTo>
                    <a:cubicBezTo>
                      <a:pt x="4920" y="68449"/>
                      <a:pt x="5358" y="68778"/>
                      <a:pt x="6017" y="68888"/>
                    </a:cubicBezTo>
                    <a:cubicBezTo>
                      <a:pt x="1958" y="58192"/>
                      <a:pt x="-3967" y="42010"/>
                      <a:pt x="3768" y="31807"/>
                    </a:cubicBezTo>
                    <a:cubicBezTo>
                      <a:pt x="10953" y="22318"/>
                      <a:pt x="21705" y="19411"/>
                      <a:pt x="29768" y="30655"/>
                    </a:cubicBezTo>
                    <a:cubicBezTo>
                      <a:pt x="20059" y="15406"/>
                      <a:pt x="33443" y="870"/>
                      <a:pt x="51380" y="48"/>
                    </a:cubicBezTo>
                    <a:cubicBezTo>
                      <a:pt x="74693" y="-995"/>
                      <a:pt x="68714" y="15297"/>
                      <a:pt x="79465" y="29942"/>
                    </a:cubicBezTo>
                    <a:cubicBezTo>
                      <a:pt x="89283" y="21001"/>
                      <a:pt x="109853" y="13322"/>
                      <a:pt x="116326" y="29558"/>
                    </a:cubicBezTo>
                    <a:cubicBezTo>
                      <a:pt x="130862" y="11018"/>
                      <a:pt x="153187" y="32850"/>
                      <a:pt x="158398" y="47111"/>
                    </a:cubicBezTo>
                    <a:cubicBezTo>
                      <a:pt x="166956" y="70479"/>
                      <a:pt x="148360" y="76403"/>
                      <a:pt x="134647" y="92365"/>
                    </a:cubicBezTo>
                    <a:cubicBezTo>
                      <a:pt x="123951" y="104872"/>
                      <a:pt x="123402" y="125222"/>
                      <a:pt x="109250" y="135535"/>
                    </a:cubicBezTo>
                    <a:cubicBezTo>
                      <a:pt x="86157" y="152374"/>
                      <a:pt x="43207" y="138497"/>
                      <a:pt x="38928" y="98399"/>
                    </a:cubicBezTo>
                    <a:close/>
                  </a:path>
                </a:pathLst>
              </a:custGeom>
              <a:solidFill>
                <a:srgbClr val="FCCA03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5331E431-02CC-4A31-850E-F9401AF546FF}"/>
                  </a:ext>
                </a:extLst>
              </p:cNvPr>
              <p:cNvSpPr/>
              <p:nvPr/>
            </p:nvSpPr>
            <p:spPr>
              <a:xfrm>
                <a:off x="4074333" y="3509546"/>
                <a:ext cx="109474" cy="154221"/>
              </a:xfrm>
              <a:custGeom>
                <a:avLst/>
                <a:gdLst>
                  <a:gd name="connsiteX0" fmla="*/ 59790 w 109474"/>
                  <a:gd name="connsiteY0" fmla="*/ 152971 h 154221"/>
                  <a:gd name="connsiteX1" fmla="*/ 0 w 109474"/>
                  <a:gd name="connsiteY1" fmla="*/ 87532 h 154221"/>
                  <a:gd name="connsiteX2" fmla="*/ 36258 w 109474"/>
                  <a:gd name="connsiteY2" fmla="*/ 18526 h 154221"/>
                  <a:gd name="connsiteX3" fmla="*/ 63739 w 109474"/>
                  <a:gd name="connsiteY3" fmla="*/ 590 h 154221"/>
                  <a:gd name="connsiteX4" fmla="*/ 93140 w 109474"/>
                  <a:gd name="connsiteY4" fmla="*/ 37341 h 154221"/>
                  <a:gd name="connsiteX5" fmla="*/ 71583 w 109474"/>
                  <a:gd name="connsiteY5" fmla="*/ 153849 h 154221"/>
                  <a:gd name="connsiteX6" fmla="*/ 59845 w 109474"/>
                  <a:gd name="connsiteY6" fmla="*/ 152971 h 15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474" h="154221">
                    <a:moveTo>
                      <a:pt x="59790" y="152971"/>
                    </a:moveTo>
                    <a:cubicBezTo>
                      <a:pt x="23532" y="162845"/>
                      <a:pt x="932" y="111722"/>
                      <a:pt x="0" y="87532"/>
                    </a:cubicBezTo>
                    <a:cubicBezTo>
                      <a:pt x="0" y="59721"/>
                      <a:pt x="16675" y="39151"/>
                      <a:pt x="36258" y="18526"/>
                    </a:cubicBezTo>
                    <a:cubicBezTo>
                      <a:pt x="44102" y="10463"/>
                      <a:pt x="52933" y="-2976"/>
                      <a:pt x="63739" y="590"/>
                    </a:cubicBezTo>
                    <a:cubicBezTo>
                      <a:pt x="75532" y="4155"/>
                      <a:pt x="88258" y="27468"/>
                      <a:pt x="93140" y="37341"/>
                    </a:cubicBezTo>
                    <a:cubicBezTo>
                      <a:pt x="114698" y="73215"/>
                      <a:pt x="121554" y="132347"/>
                      <a:pt x="71583" y="153849"/>
                    </a:cubicBezTo>
                    <a:lnTo>
                      <a:pt x="59845" y="152971"/>
                    </a:lnTo>
                    <a:close/>
                  </a:path>
                </a:pathLst>
              </a:custGeom>
              <a:solidFill>
                <a:srgbClr val="FDC8D8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63FEE87D-FE0C-4581-9C6B-D4CD954DB1FD}"/>
                  </a:ext>
                </a:extLst>
              </p:cNvPr>
              <p:cNvSpPr/>
              <p:nvPr/>
            </p:nvSpPr>
            <p:spPr>
              <a:xfrm>
                <a:off x="4032003" y="3638751"/>
                <a:ext cx="197341" cy="178114"/>
              </a:xfrm>
              <a:custGeom>
                <a:avLst/>
                <a:gdLst>
                  <a:gd name="connsiteX0" fmla="*/ 45237 w 197341"/>
                  <a:gd name="connsiteY0" fmla="*/ 454 h 178114"/>
                  <a:gd name="connsiteX1" fmla="*/ 11886 w 197341"/>
                  <a:gd name="connsiteY1" fmla="*/ 13893 h 178114"/>
                  <a:gd name="connsiteX2" fmla="*/ 7992 w 197341"/>
                  <a:gd name="connsiteY2" fmla="*/ 77522 h 178114"/>
                  <a:gd name="connsiteX3" fmla="*/ 61912 w 197341"/>
                  <a:gd name="connsiteY3" fmla="*/ 152835 h 178114"/>
                  <a:gd name="connsiteX4" fmla="*/ 90326 w 197341"/>
                  <a:gd name="connsiteY4" fmla="*/ 177958 h 178114"/>
                  <a:gd name="connsiteX5" fmla="*/ 124664 w 197341"/>
                  <a:gd name="connsiteY5" fmla="*/ 160021 h 178114"/>
                  <a:gd name="connsiteX6" fmla="*/ 197235 w 197341"/>
                  <a:gd name="connsiteY6" fmla="*/ 56952 h 178114"/>
                  <a:gd name="connsiteX7" fmla="*/ 102120 w 197341"/>
                  <a:gd name="connsiteY7" fmla="*/ 23766 h 178114"/>
                  <a:gd name="connsiteX8" fmla="*/ 45237 w 197341"/>
                  <a:gd name="connsiteY8" fmla="*/ 454 h 17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341" h="178114">
                    <a:moveTo>
                      <a:pt x="45237" y="454"/>
                    </a:moveTo>
                    <a:cubicBezTo>
                      <a:pt x="36406" y="-2234"/>
                      <a:pt x="18743" y="7639"/>
                      <a:pt x="11886" y="13893"/>
                    </a:cubicBezTo>
                    <a:cubicBezTo>
                      <a:pt x="-5776" y="31829"/>
                      <a:pt x="-840" y="58707"/>
                      <a:pt x="7992" y="77522"/>
                    </a:cubicBezTo>
                    <a:cubicBezTo>
                      <a:pt x="21705" y="105333"/>
                      <a:pt x="39368" y="132211"/>
                      <a:pt x="61912" y="152835"/>
                    </a:cubicBezTo>
                    <a:cubicBezTo>
                      <a:pt x="67782" y="158211"/>
                      <a:pt x="82482" y="176148"/>
                      <a:pt x="90326" y="177958"/>
                    </a:cubicBezTo>
                    <a:cubicBezTo>
                      <a:pt x="101132" y="179768"/>
                      <a:pt x="117808" y="165397"/>
                      <a:pt x="124664" y="160021"/>
                    </a:cubicBezTo>
                    <a:cubicBezTo>
                      <a:pt x="159002" y="134021"/>
                      <a:pt x="199703" y="100944"/>
                      <a:pt x="197235" y="56952"/>
                    </a:cubicBezTo>
                    <a:cubicBezTo>
                      <a:pt x="192188" y="-32513"/>
                      <a:pt x="142327" y="22011"/>
                      <a:pt x="102120" y="23766"/>
                    </a:cubicBezTo>
                    <a:lnTo>
                      <a:pt x="45237" y="454"/>
                    </a:lnTo>
                    <a:close/>
                  </a:path>
                </a:pathLst>
              </a:custGeom>
              <a:solidFill>
                <a:srgbClr val="FDAEC2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6D91FEC5-4605-46AF-BF4A-0AA38CB7D0F2}"/>
                  </a:ext>
                </a:extLst>
              </p:cNvPr>
              <p:cNvSpPr/>
              <p:nvPr/>
            </p:nvSpPr>
            <p:spPr>
              <a:xfrm>
                <a:off x="3961311" y="3518199"/>
                <a:ext cx="168916" cy="151194"/>
              </a:xfrm>
              <a:custGeom>
                <a:avLst/>
                <a:gdLst>
                  <a:gd name="connsiteX0" fmla="*/ 168917 w 168916"/>
                  <a:gd name="connsiteY0" fmla="*/ 145196 h 151194"/>
                  <a:gd name="connsiteX1" fmla="*/ 164035 w 168916"/>
                  <a:gd name="connsiteY1" fmla="*/ 114698 h 151194"/>
                  <a:gd name="connsiteX2" fmla="*/ 117958 w 168916"/>
                  <a:gd name="connsiteY2" fmla="*/ 70760 h 151194"/>
                  <a:gd name="connsiteX3" fmla="*/ 60088 w 168916"/>
                  <a:gd name="connsiteY3" fmla="*/ 49258 h 151194"/>
                  <a:gd name="connsiteX4" fmla="*/ 4193 w 168916"/>
                  <a:gd name="connsiteY4" fmla="*/ 6253 h 151194"/>
                  <a:gd name="connsiteX5" fmla="*/ 244 w 168916"/>
                  <a:gd name="connsiteY5" fmla="*/ 0 h 151194"/>
                  <a:gd name="connsiteX6" fmla="*/ 47308 w 168916"/>
                  <a:gd name="connsiteY6" fmla="*/ 114752 h 151194"/>
                  <a:gd name="connsiteX7" fmla="*/ 160086 w 168916"/>
                  <a:gd name="connsiteY7" fmla="*/ 147938 h 151194"/>
                  <a:gd name="connsiteX8" fmla="*/ 165955 w 168916"/>
                  <a:gd name="connsiteY8" fmla="*/ 145251 h 151194"/>
                  <a:gd name="connsiteX9" fmla="*/ 168917 w 168916"/>
                  <a:gd name="connsiteY9" fmla="*/ 145251 h 15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916" h="151194">
                    <a:moveTo>
                      <a:pt x="168917" y="145196"/>
                    </a:moveTo>
                    <a:cubicBezTo>
                      <a:pt x="165955" y="137133"/>
                      <a:pt x="167930" y="124571"/>
                      <a:pt x="164035" y="114698"/>
                    </a:cubicBezTo>
                    <a:cubicBezTo>
                      <a:pt x="155204" y="93195"/>
                      <a:pt x="140503" y="80634"/>
                      <a:pt x="117958" y="70760"/>
                    </a:cubicBezTo>
                    <a:cubicBezTo>
                      <a:pt x="99308" y="62697"/>
                      <a:pt x="78738" y="56444"/>
                      <a:pt x="60088" y="49258"/>
                    </a:cubicBezTo>
                    <a:cubicBezTo>
                      <a:pt x="32607" y="39384"/>
                      <a:pt x="24763" y="22380"/>
                      <a:pt x="4193" y="6253"/>
                    </a:cubicBezTo>
                    <a:cubicBezTo>
                      <a:pt x="2218" y="5376"/>
                      <a:pt x="1231" y="1755"/>
                      <a:pt x="244" y="0"/>
                    </a:cubicBezTo>
                    <a:cubicBezTo>
                      <a:pt x="-2718" y="35874"/>
                      <a:pt x="21801" y="88752"/>
                      <a:pt x="47308" y="114752"/>
                    </a:cubicBezTo>
                    <a:cubicBezTo>
                      <a:pt x="71827" y="138065"/>
                      <a:pt x="124760" y="159568"/>
                      <a:pt x="160086" y="147938"/>
                    </a:cubicBezTo>
                    <a:cubicBezTo>
                      <a:pt x="162060" y="147061"/>
                      <a:pt x="163980" y="147061"/>
                      <a:pt x="165955" y="145251"/>
                    </a:cubicBezTo>
                    <a:lnTo>
                      <a:pt x="168917" y="145251"/>
                    </a:lnTo>
                    <a:close/>
                  </a:path>
                </a:pathLst>
              </a:custGeom>
              <a:solidFill>
                <a:srgbClr val="FDAEC2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BC5614F5-1CAC-43FF-B418-37B323ECCAAA}"/>
                  </a:ext>
                </a:extLst>
              </p:cNvPr>
              <p:cNvSpPr/>
              <p:nvPr/>
            </p:nvSpPr>
            <p:spPr>
              <a:xfrm>
                <a:off x="4129899" y="3518199"/>
                <a:ext cx="168916" cy="151194"/>
              </a:xfrm>
              <a:custGeom>
                <a:avLst/>
                <a:gdLst>
                  <a:gd name="connsiteX0" fmla="*/ 55 w 168916"/>
                  <a:gd name="connsiteY0" fmla="*/ 145196 h 151194"/>
                  <a:gd name="connsiteX1" fmla="*/ 4937 w 168916"/>
                  <a:gd name="connsiteY1" fmla="*/ 114698 h 151194"/>
                  <a:gd name="connsiteX2" fmla="*/ 51013 w 168916"/>
                  <a:gd name="connsiteY2" fmla="*/ 70760 h 151194"/>
                  <a:gd name="connsiteX3" fmla="*/ 108883 w 168916"/>
                  <a:gd name="connsiteY3" fmla="*/ 49258 h 151194"/>
                  <a:gd name="connsiteX4" fmla="*/ 164778 w 168916"/>
                  <a:gd name="connsiteY4" fmla="*/ 6253 h 151194"/>
                  <a:gd name="connsiteX5" fmla="*/ 168673 w 168916"/>
                  <a:gd name="connsiteY5" fmla="*/ 0 h 151194"/>
                  <a:gd name="connsiteX6" fmla="*/ 121609 w 168916"/>
                  <a:gd name="connsiteY6" fmla="*/ 114752 h 151194"/>
                  <a:gd name="connsiteX7" fmla="*/ 8831 w 168916"/>
                  <a:gd name="connsiteY7" fmla="*/ 147938 h 151194"/>
                  <a:gd name="connsiteX8" fmla="*/ 2962 w 168916"/>
                  <a:gd name="connsiteY8" fmla="*/ 145251 h 151194"/>
                  <a:gd name="connsiteX9" fmla="*/ 0 w 168916"/>
                  <a:gd name="connsiteY9" fmla="*/ 145251 h 15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916" h="151194">
                    <a:moveTo>
                      <a:pt x="55" y="145196"/>
                    </a:moveTo>
                    <a:cubicBezTo>
                      <a:pt x="3017" y="137133"/>
                      <a:pt x="1042" y="124571"/>
                      <a:pt x="4937" y="114698"/>
                    </a:cubicBezTo>
                    <a:cubicBezTo>
                      <a:pt x="13768" y="93195"/>
                      <a:pt x="28469" y="80634"/>
                      <a:pt x="51013" y="70760"/>
                    </a:cubicBezTo>
                    <a:cubicBezTo>
                      <a:pt x="69663" y="62697"/>
                      <a:pt x="90233" y="56444"/>
                      <a:pt x="108883" y="49258"/>
                    </a:cubicBezTo>
                    <a:cubicBezTo>
                      <a:pt x="136365" y="39384"/>
                      <a:pt x="144209" y="22380"/>
                      <a:pt x="164778" y="6253"/>
                    </a:cubicBezTo>
                    <a:cubicBezTo>
                      <a:pt x="166753" y="5376"/>
                      <a:pt x="167740" y="1755"/>
                      <a:pt x="168673" y="0"/>
                    </a:cubicBezTo>
                    <a:cubicBezTo>
                      <a:pt x="171635" y="35874"/>
                      <a:pt x="147116" y="88752"/>
                      <a:pt x="121609" y="114752"/>
                    </a:cubicBezTo>
                    <a:cubicBezTo>
                      <a:pt x="97090" y="138065"/>
                      <a:pt x="44157" y="159568"/>
                      <a:pt x="8831" y="147938"/>
                    </a:cubicBezTo>
                    <a:cubicBezTo>
                      <a:pt x="6857" y="147061"/>
                      <a:pt x="4882" y="147061"/>
                      <a:pt x="2962" y="145251"/>
                    </a:cubicBezTo>
                    <a:lnTo>
                      <a:pt x="0" y="145251"/>
                    </a:lnTo>
                    <a:close/>
                  </a:path>
                </a:pathLst>
              </a:custGeom>
              <a:solidFill>
                <a:srgbClr val="FDAEC2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grpSp>
            <p:nvGrpSpPr>
              <p:cNvPr id="425" name="Graphic 13">
                <a:extLst>
                  <a:ext uri="{FF2B5EF4-FFF2-40B4-BE49-F238E27FC236}">
                    <a16:creationId xmlns:a16="http://schemas.microsoft.com/office/drawing/2014/main" id="{E1B7C579-2663-4A1F-AB2D-ECDB2A06717F}"/>
                  </a:ext>
                </a:extLst>
              </p:cNvPr>
              <p:cNvGrpSpPr/>
              <p:nvPr/>
            </p:nvGrpSpPr>
            <p:grpSpPr>
              <a:xfrm>
                <a:off x="3803523" y="3364171"/>
                <a:ext cx="652422" cy="404705"/>
                <a:chOff x="3803523" y="3364171"/>
                <a:chExt cx="652422" cy="404705"/>
              </a:xfrm>
            </p:grpSpPr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380219D5-02ED-459E-B8F5-B38AF6DC1602}"/>
                    </a:ext>
                  </a:extLst>
                </p:cNvPr>
                <p:cNvSpPr/>
                <p:nvPr/>
              </p:nvSpPr>
              <p:spPr>
                <a:xfrm>
                  <a:off x="4125894" y="3665260"/>
                  <a:ext cx="11490" cy="103617"/>
                </a:xfrm>
                <a:custGeom>
                  <a:avLst/>
                  <a:gdLst>
                    <a:gd name="connsiteX0" fmla="*/ 604 w 11490"/>
                    <a:gd name="connsiteY0" fmla="*/ 0 h 103617"/>
                    <a:gd name="connsiteX1" fmla="*/ 9161 w 11490"/>
                    <a:gd name="connsiteY1" fmla="*/ 103617 h 103617"/>
                    <a:gd name="connsiteX2" fmla="*/ 604 w 11490"/>
                    <a:gd name="connsiteY2" fmla="*/ 0 h 103617"/>
                    <a:gd name="connsiteX3" fmla="*/ 604 w 11490"/>
                    <a:gd name="connsiteY3" fmla="*/ 0 h 10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90" h="103617">
                      <a:moveTo>
                        <a:pt x="604" y="0"/>
                      </a:moveTo>
                      <a:cubicBezTo>
                        <a:pt x="9216" y="33625"/>
                        <a:pt x="14921" y="69060"/>
                        <a:pt x="9161" y="103617"/>
                      </a:cubicBezTo>
                      <a:cubicBezTo>
                        <a:pt x="3676" y="69279"/>
                        <a:pt x="-1864" y="34832"/>
                        <a:pt x="604" y="0"/>
                      </a:cubicBezTo>
                      <a:lnTo>
                        <a:pt x="604" y="0"/>
                      </a:lnTo>
                      <a:close/>
                    </a:path>
                  </a:pathLst>
                </a:custGeom>
                <a:solidFill>
                  <a:srgbClr val="FA9DB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27" name="Freeform: Shape 426">
                  <a:extLst>
                    <a:ext uri="{FF2B5EF4-FFF2-40B4-BE49-F238E27FC236}">
                      <a16:creationId xmlns:a16="http://schemas.microsoft.com/office/drawing/2014/main" id="{0CF6C4AF-90F1-4E9D-959A-0E3356A9B77F}"/>
                    </a:ext>
                  </a:extLst>
                </p:cNvPr>
                <p:cNvSpPr/>
                <p:nvPr/>
              </p:nvSpPr>
              <p:spPr>
                <a:xfrm>
                  <a:off x="3912626" y="3639863"/>
                  <a:ext cx="126216" cy="25501"/>
                </a:xfrm>
                <a:custGeom>
                  <a:avLst/>
                  <a:gdLst>
                    <a:gd name="connsiteX0" fmla="*/ 0 w 126216"/>
                    <a:gd name="connsiteY0" fmla="*/ 0 h 25501"/>
                    <a:gd name="connsiteX1" fmla="*/ 126217 w 126216"/>
                    <a:gd name="connsiteY1" fmla="*/ 9764 h 25501"/>
                    <a:gd name="connsiteX2" fmla="*/ 0 w 126216"/>
                    <a:gd name="connsiteY2" fmla="*/ 0 h 25501"/>
                    <a:gd name="connsiteX3" fmla="*/ 0 w 126216"/>
                    <a:gd name="connsiteY3" fmla="*/ 0 h 25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216" h="25501">
                      <a:moveTo>
                        <a:pt x="0" y="0"/>
                      </a:moveTo>
                      <a:cubicBezTo>
                        <a:pt x="35161" y="9983"/>
                        <a:pt x="92921" y="29346"/>
                        <a:pt x="126217" y="9764"/>
                      </a:cubicBezTo>
                      <a:cubicBezTo>
                        <a:pt x="97748" y="40262"/>
                        <a:pt x="30114" y="20570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A9DB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28" name="Freeform: Shape 427">
                  <a:extLst>
                    <a:ext uri="{FF2B5EF4-FFF2-40B4-BE49-F238E27FC236}">
                      <a16:creationId xmlns:a16="http://schemas.microsoft.com/office/drawing/2014/main" id="{E92AF4C5-2C5D-4C96-AB7D-741278CACAD2}"/>
                    </a:ext>
                  </a:extLst>
                </p:cNvPr>
                <p:cNvSpPr/>
                <p:nvPr/>
              </p:nvSpPr>
              <p:spPr>
                <a:xfrm>
                  <a:off x="4043066" y="3649627"/>
                  <a:ext cx="81292" cy="24721"/>
                </a:xfrm>
                <a:custGeom>
                  <a:avLst/>
                  <a:gdLst>
                    <a:gd name="connsiteX0" fmla="*/ 0 w 81292"/>
                    <a:gd name="connsiteY0" fmla="*/ 0 h 24721"/>
                    <a:gd name="connsiteX1" fmla="*/ 39988 w 81292"/>
                    <a:gd name="connsiteY1" fmla="*/ 14481 h 24721"/>
                    <a:gd name="connsiteX2" fmla="*/ 81292 w 81292"/>
                    <a:gd name="connsiteY2" fmla="*/ 15633 h 24721"/>
                    <a:gd name="connsiteX3" fmla="*/ 0 w 81292"/>
                    <a:gd name="connsiteY3" fmla="*/ 0 h 24721"/>
                    <a:gd name="connsiteX4" fmla="*/ 0 w 81292"/>
                    <a:gd name="connsiteY4" fmla="*/ 0 h 24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292" h="24721">
                      <a:moveTo>
                        <a:pt x="0" y="0"/>
                      </a:moveTo>
                      <a:cubicBezTo>
                        <a:pt x="12671" y="7021"/>
                        <a:pt x="26165" y="11080"/>
                        <a:pt x="39988" y="14481"/>
                      </a:cubicBezTo>
                      <a:cubicBezTo>
                        <a:pt x="53646" y="17333"/>
                        <a:pt x="67689" y="20954"/>
                        <a:pt x="81292" y="15633"/>
                      </a:cubicBezTo>
                      <a:cubicBezTo>
                        <a:pt x="62258" y="35106"/>
                        <a:pt x="14152" y="20186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A9DB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29" name="Freeform: Shape 428">
                  <a:extLst>
                    <a:ext uri="{FF2B5EF4-FFF2-40B4-BE49-F238E27FC236}">
                      <a16:creationId xmlns:a16="http://schemas.microsoft.com/office/drawing/2014/main" id="{6DB22F4E-5E84-4AF9-83DE-67BB71A85232}"/>
                    </a:ext>
                  </a:extLst>
                </p:cNvPr>
                <p:cNvSpPr/>
                <p:nvPr/>
              </p:nvSpPr>
              <p:spPr>
                <a:xfrm>
                  <a:off x="4135055" y="3659391"/>
                  <a:ext cx="81292" cy="12779"/>
                </a:xfrm>
                <a:custGeom>
                  <a:avLst/>
                  <a:gdLst>
                    <a:gd name="connsiteX0" fmla="*/ 0 w 81292"/>
                    <a:gd name="connsiteY0" fmla="*/ 7844 h 12779"/>
                    <a:gd name="connsiteX1" fmla="*/ 81292 w 81292"/>
                    <a:gd name="connsiteY1" fmla="*/ 0 h 12779"/>
                    <a:gd name="connsiteX2" fmla="*/ 0 w 81292"/>
                    <a:gd name="connsiteY2" fmla="*/ 7844 h 12779"/>
                    <a:gd name="connsiteX3" fmla="*/ 0 w 81292"/>
                    <a:gd name="connsiteY3" fmla="*/ 7844 h 1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92" h="12779">
                      <a:moveTo>
                        <a:pt x="0" y="7844"/>
                      </a:moveTo>
                      <a:cubicBezTo>
                        <a:pt x="27043" y="2249"/>
                        <a:pt x="54359" y="7021"/>
                        <a:pt x="81292" y="0"/>
                      </a:cubicBezTo>
                      <a:cubicBezTo>
                        <a:pt x="58309" y="17772"/>
                        <a:pt x="26604" y="13549"/>
                        <a:pt x="0" y="7844"/>
                      </a:cubicBezTo>
                      <a:lnTo>
                        <a:pt x="0" y="7844"/>
                      </a:lnTo>
                      <a:close/>
                    </a:path>
                  </a:pathLst>
                </a:custGeom>
                <a:solidFill>
                  <a:srgbClr val="FA9DB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30" name="Freeform: Shape 429">
                  <a:extLst>
                    <a:ext uri="{FF2B5EF4-FFF2-40B4-BE49-F238E27FC236}">
                      <a16:creationId xmlns:a16="http://schemas.microsoft.com/office/drawing/2014/main" id="{5D820AE8-16E3-4F08-B035-2C11CF8CA284}"/>
                    </a:ext>
                  </a:extLst>
                </p:cNvPr>
                <p:cNvSpPr/>
                <p:nvPr/>
              </p:nvSpPr>
              <p:spPr>
                <a:xfrm>
                  <a:off x="4044239" y="3364171"/>
                  <a:ext cx="84397" cy="197470"/>
                </a:xfrm>
                <a:custGeom>
                  <a:avLst/>
                  <a:gdLst>
                    <a:gd name="connsiteX0" fmla="*/ 967 w 84397"/>
                    <a:gd name="connsiteY0" fmla="*/ 197471 h 197470"/>
                    <a:gd name="connsiteX1" fmla="*/ 84398 w 84397"/>
                    <a:gd name="connsiteY1" fmla="*/ 0 h 197470"/>
                    <a:gd name="connsiteX2" fmla="*/ 967 w 84397"/>
                    <a:gd name="connsiteY2" fmla="*/ 197471 h 197470"/>
                    <a:gd name="connsiteX3" fmla="*/ 967 w 84397"/>
                    <a:gd name="connsiteY3" fmla="*/ 197471 h 19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397" h="197470">
                      <a:moveTo>
                        <a:pt x="967" y="197471"/>
                      </a:moveTo>
                      <a:cubicBezTo>
                        <a:pt x="-7755" y="123255"/>
                        <a:pt x="44355" y="57321"/>
                        <a:pt x="84398" y="0"/>
                      </a:cubicBezTo>
                      <a:cubicBezTo>
                        <a:pt x="53516" y="64617"/>
                        <a:pt x="4093" y="123310"/>
                        <a:pt x="967" y="197471"/>
                      </a:cubicBezTo>
                      <a:lnTo>
                        <a:pt x="967" y="19747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5C4A6DAF-0425-4B0A-92A2-509AF3B1C34A}"/>
                    </a:ext>
                  </a:extLst>
                </p:cNvPr>
                <p:cNvSpPr/>
                <p:nvPr/>
              </p:nvSpPr>
              <p:spPr>
                <a:xfrm>
                  <a:off x="4143612" y="3377830"/>
                  <a:ext cx="72802" cy="191601"/>
                </a:xfrm>
                <a:custGeom>
                  <a:avLst/>
                  <a:gdLst>
                    <a:gd name="connsiteX0" fmla="*/ 0 w 72802"/>
                    <a:gd name="connsiteY0" fmla="*/ 0 h 191601"/>
                    <a:gd name="connsiteX1" fmla="*/ 68456 w 72802"/>
                    <a:gd name="connsiteY1" fmla="*/ 191602 h 191601"/>
                    <a:gd name="connsiteX2" fmla="*/ 0 w 72802"/>
                    <a:gd name="connsiteY2" fmla="*/ 0 h 191601"/>
                    <a:gd name="connsiteX3" fmla="*/ 0 w 72802"/>
                    <a:gd name="connsiteY3" fmla="*/ 0 h 19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802" h="191601">
                      <a:moveTo>
                        <a:pt x="0" y="0"/>
                      </a:moveTo>
                      <a:cubicBezTo>
                        <a:pt x="39933" y="54688"/>
                        <a:pt x="87545" y="120238"/>
                        <a:pt x="68456" y="191602"/>
                      </a:cubicBezTo>
                      <a:cubicBezTo>
                        <a:pt x="75697" y="119634"/>
                        <a:pt x="30388" y="61271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E2EBA347-0A41-4FCC-B7F3-BFE86B5A808D}"/>
                    </a:ext>
                  </a:extLst>
                </p:cNvPr>
                <p:cNvSpPr/>
                <p:nvPr/>
              </p:nvSpPr>
              <p:spPr>
                <a:xfrm>
                  <a:off x="4385350" y="3487372"/>
                  <a:ext cx="70595" cy="52768"/>
                </a:xfrm>
                <a:custGeom>
                  <a:avLst/>
                  <a:gdLst>
                    <a:gd name="connsiteX0" fmla="*/ 0 w 70595"/>
                    <a:gd name="connsiteY0" fmla="*/ 52769 h 52768"/>
                    <a:gd name="connsiteX1" fmla="*/ 70596 w 70595"/>
                    <a:gd name="connsiteY1" fmla="*/ 0 h 52768"/>
                    <a:gd name="connsiteX2" fmla="*/ 0 w 70595"/>
                    <a:gd name="connsiteY2" fmla="*/ 52769 h 52768"/>
                    <a:gd name="connsiteX3" fmla="*/ 0 w 70595"/>
                    <a:gd name="connsiteY3" fmla="*/ 52769 h 52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95" h="52768">
                      <a:moveTo>
                        <a:pt x="0" y="52769"/>
                      </a:moveTo>
                      <a:cubicBezTo>
                        <a:pt x="20624" y="31431"/>
                        <a:pt x="46021" y="16291"/>
                        <a:pt x="70596" y="0"/>
                      </a:cubicBezTo>
                      <a:cubicBezTo>
                        <a:pt x="53591" y="24629"/>
                        <a:pt x="26878" y="40701"/>
                        <a:pt x="0" y="52769"/>
                      </a:cubicBezTo>
                      <a:lnTo>
                        <a:pt x="0" y="52769"/>
                      </a:lnTo>
                      <a:close/>
                    </a:path>
                  </a:pathLst>
                </a:custGeom>
                <a:solidFill>
                  <a:srgbClr val="FA9DB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A81EFBE6-513E-42B9-948D-864C9617E1CA}"/>
                    </a:ext>
                  </a:extLst>
                </p:cNvPr>
                <p:cNvSpPr/>
                <p:nvPr/>
              </p:nvSpPr>
              <p:spPr>
                <a:xfrm>
                  <a:off x="3803523" y="3475578"/>
                  <a:ext cx="81292" cy="58637"/>
                </a:xfrm>
                <a:custGeom>
                  <a:avLst/>
                  <a:gdLst>
                    <a:gd name="connsiteX0" fmla="*/ 0 w 81292"/>
                    <a:gd name="connsiteY0" fmla="*/ 0 h 58637"/>
                    <a:gd name="connsiteX1" fmla="*/ 81292 w 81292"/>
                    <a:gd name="connsiteY1" fmla="*/ 58638 h 58637"/>
                    <a:gd name="connsiteX2" fmla="*/ 0 w 81292"/>
                    <a:gd name="connsiteY2" fmla="*/ 0 h 58637"/>
                    <a:gd name="connsiteX3" fmla="*/ 0 w 81292"/>
                    <a:gd name="connsiteY3" fmla="*/ 0 h 5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92" h="58637">
                      <a:moveTo>
                        <a:pt x="0" y="0"/>
                      </a:moveTo>
                      <a:cubicBezTo>
                        <a:pt x="29401" y="16291"/>
                        <a:pt x="55731" y="36971"/>
                        <a:pt x="81292" y="58638"/>
                      </a:cubicBezTo>
                      <a:cubicBezTo>
                        <a:pt x="49807" y="46461"/>
                        <a:pt x="22435" y="2495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A9DB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AED1EC4-464F-4BD4-AEF0-7737CEAF7B82}"/>
              </a:ext>
            </a:extLst>
          </p:cNvPr>
          <p:cNvGrpSpPr/>
          <p:nvPr/>
        </p:nvGrpSpPr>
        <p:grpSpPr>
          <a:xfrm>
            <a:off x="10469599" y="5800458"/>
            <a:ext cx="2386549" cy="915709"/>
            <a:chOff x="7852199" y="4350343"/>
            <a:chExt cx="1789912" cy="686782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B09C5B8C-BBBB-494A-B210-616ACD23CDA8}"/>
                </a:ext>
              </a:extLst>
            </p:cNvPr>
            <p:cNvSpPr/>
            <p:nvPr/>
          </p:nvSpPr>
          <p:spPr>
            <a:xfrm>
              <a:off x="7852199" y="4524146"/>
              <a:ext cx="1789912" cy="283200"/>
            </a:xfrm>
            <a:custGeom>
              <a:avLst/>
              <a:gdLst>
                <a:gd name="connsiteX0" fmla="*/ 40525 w 1789912"/>
                <a:gd name="connsiteY0" fmla="*/ 181973 h 283200"/>
                <a:gd name="connsiteX1" fmla="*/ 72944 w 1789912"/>
                <a:gd name="connsiteY1" fmla="*/ 201007 h 283200"/>
                <a:gd name="connsiteX2" fmla="*/ 111341 w 1789912"/>
                <a:gd name="connsiteY2" fmla="*/ 210990 h 283200"/>
                <a:gd name="connsiteX3" fmla="*/ 321922 w 1789912"/>
                <a:gd name="connsiteY3" fmla="*/ 227611 h 283200"/>
                <a:gd name="connsiteX4" fmla="*/ 459109 w 1789912"/>
                <a:gd name="connsiteY4" fmla="*/ 219931 h 283200"/>
                <a:gd name="connsiteX5" fmla="*/ 731673 w 1789912"/>
                <a:gd name="connsiteY5" fmla="*/ 194096 h 283200"/>
                <a:gd name="connsiteX6" fmla="*/ 627343 w 1789912"/>
                <a:gd name="connsiteY6" fmla="*/ 239239 h 283200"/>
                <a:gd name="connsiteX7" fmla="*/ 627836 w 1789912"/>
                <a:gd name="connsiteY7" fmla="*/ 239623 h 283200"/>
                <a:gd name="connsiteX8" fmla="*/ 626904 w 1789912"/>
                <a:gd name="connsiteY8" fmla="*/ 253392 h 283200"/>
                <a:gd name="connsiteX9" fmla="*/ 1078344 w 1789912"/>
                <a:gd name="connsiteY9" fmla="*/ 283122 h 283200"/>
                <a:gd name="connsiteX10" fmla="*/ 1335002 w 1789912"/>
                <a:gd name="connsiteY10" fmla="*/ 281257 h 283200"/>
                <a:gd name="connsiteX11" fmla="*/ 1581347 w 1789912"/>
                <a:gd name="connsiteY11" fmla="*/ 261016 h 283200"/>
                <a:gd name="connsiteX12" fmla="*/ 1655454 w 1789912"/>
                <a:gd name="connsiteY12" fmla="*/ 244505 h 283200"/>
                <a:gd name="connsiteX13" fmla="*/ 1750952 w 1789912"/>
                <a:gd name="connsiteY13" fmla="*/ 225088 h 283200"/>
                <a:gd name="connsiteX14" fmla="*/ 1788691 w 1789912"/>
                <a:gd name="connsiteY14" fmla="*/ 179176 h 283200"/>
                <a:gd name="connsiteX15" fmla="*/ 1673116 w 1789912"/>
                <a:gd name="connsiteY15" fmla="*/ 92672 h 283200"/>
                <a:gd name="connsiteX16" fmla="*/ 1334947 w 1789912"/>
                <a:gd name="connsiteY16" fmla="*/ 44237 h 283200"/>
                <a:gd name="connsiteX17" fmla="*/ 1122063 w 1789912"/>
                <a:gd name="connsiteY17" fmla="*/ 1562 h 283200"/>
                <a:gd name="connsiteX18" fmla="*/ 505240 w 1789912"/>
                <a:gd name="connsiteY18" fmla="*/ 31731 h 283200"/>
                <a:gd name="connsiteX19" fmla="*/ 32023 w 1789912"/>
                <a:gd name="connsiteY19" fmla="*/ 116643 h 283200"/>
                <a:gd name="connsiteX20" fmla="*/ 1360 w 1789912"/>
                <a:gd name="connsiteY20" fmla="*/ 141711 h 283200"/>
                <a:gd name="connsiteX21" fmla="*/ 40580 w 1789912"/>
                <a:gd name="connsiteY21" fmla="*/ 181863 h 2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89912" h="283200">
                  <a:moveTo>
                    <a:pt x="40525" y="181973"/>
                  </a:moveTo>
                  <a:cubicBezTo>
                    <a:pt x="54622" y="187020"/>
                    <a:pt x="60437" y="195248"/>
                    <a:pt x="72944" y="201007"/>
                  </a:cubicBezTo>
                  <a:cubicBezTo>
                    <a:pt x="83256" y="205779"/>
                    <a:pt x="97408" y="208577"/>
                    <a:pt x="111341" y="210990"/>
                  </a:cubicBezTo>
                  <a:cubicBezTo>
                    <a:pt x="179249" y="222948"/>
                    <a:pt x="250338" y="231615"/>
                    <a:pt x="321922" y="227611"/>
                  </a:cubicBezTo>
                  <a:cubicBezTo>
                    <a:pt x="367066" y="225088"/>
                    <a:pt x="415227" y="224868"/>
                    <a:pt x="459109" y="219931"/>
                  </a:cubicBezTo>
                  <a:cubicBezTo>
                    <a:pt x="488949" y="216585"/>
                    <a:pt x="641276" y="201665"/>
                    <a:pt x="731673" y="194096"/>
                  </a:cubicBezTo>
                  <a:cubicBezTo>
                    <a:pt x="688285" y="210222"/>
                    <a:pt x="633486" y="231066"/>
                    <a:pt x="627343" y="239239"/>
                  </a:cubicBezTo>
                  <a:cubicBezTo>
                    <a:pt x="627398" y="239404"/>
                    <a:pt x="627727" y="239514"/>
                    <a:pt x="627836" y="239623"/>
                  </a:cubicBezTo>
                  <a:cubicBezTo>
                    <a:pt x="618183" y="245493"/>
                    <a:pt x="629318" y="250265"/>
                    <a:pt x="626904" y="253392"/>
                  </a:cubicBezTo>
                  <a:cubicBezTo>
                    <a:pt x="636613" y="270232"/>
                    <a:pt x="990141" y="284384"/>
                    <a:pt x="1078344" y="283122"/>
                  </a:cubicBezTo>
                  <a:cubicBezTo>
                    <a:pt x="1165232" y="281860"/>
                    <a:pt x="1248553" y="284384"/>
                    <a:pt x="1335002" y="281257"/>
                  </a:cubicBezTo>
                  <a:cubicBezTo>
                    <a:pt x="1407408" y="278679"/>
                    <a:pt x="1509599" y="266063"/>
                    <a:pt x="1581347" y="261016"/>
                  </a:cubicBezTo>
                  <a:cubicBezTo>
                    <a:pt x="1618702" y="258383"/>
                    <a:pt x="1616233" y="245383"/>
                    <a:pt x="1655454" y="244505"/>
                  </a:cubicBezTo>
                  <a:cubicBezTo>
                    <a:pt x="1703450" y="243408"/>
                    <a:pt x="1717492" y="239569"/>
                    <a:pt x="1750952" y="225088"/>
                  </a:cubicBezTo>
                  <a:cubicBezTo>
                    <a:pt x="1782329" y="211484"/>
                    <a:pt x="1792586" y="195357"/>
                    <a:pt x="1788691" y="179176"/>
                  </a:cubicBezTo>
                  <a:cubicBezTo>
                    <a:pt x="1799168" y="146318"/>
                    <a:pt x="1740695" y="110116"/>
                    <a:pt x="1673116" y="92672"/>
                  </a:cubicBezTo>
                  <a:cubicBezTo>
                    <a:pt x="1569334" y="65849"/>
                    <a:pt x="1446409" y="61625"/>
                    <a:pt x="1334947" y="44237"/>
                  </a:cubicBezTo>
                  <a:cubicBezTo>
                    <a:pt x="1289529" y="37161"/>
                    <a:pt x="1222115" y="4853"/>
                    <a:pt x="1122063" y="1562"/>
                  </a:cubicBezTo>
                  <a:cubicBezTo>
                    <a:pt x="913237" y="-5240"/>
                    <a:pt x="705235" y="11161"/>
                    <a:pt x="505240" y="31731"/>
                  </a:cubicBezTo>
                  <a:cubicBezTo>
                    <a:pt x="338158" y="48954"/>
                    <a:pt x="156046" y="62777"/>
                    <a:pt x="32023" y="116643"/>
                  </a:cubicBezTo>
                  <a:cubicBezTo>
                    <a:pt x="11124" y="125749"/>
                    <a:pt x="702" y="133757"/>
                    <a:pt x="1360" y="141711"/>
                  </a:cubicBezTo>
                  <a:cubicBezTo>
                    <a:pt x="-4454" y="155644"/>
                    <a:pt x="8327" y="170290"/>
                    <a:pt x="40580" y="181863"/>
                  </a:cubicBezTo>
                  <a:close/>
                </a:path>
              </a:pathLst>
            </a:custGeom>
            <a:solidFill>
              <a:srgbClr val="3AD4D4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6AC0DC84-771A-409E-B923-8A47BF7B99FF}"/>
                </a:ext>
              </a:extLst>
            </p:cNvPr>
            <p:cNvSpPr/>
            <p:nvPr/>
          </p:nvSpPr>
          <p:spPr>
            <a:xfrm>
              <a:off x="7852623" y="4460504"/>
              <a:ext cx="1780703" cy="306315"/>
            </a:xfrm>
            <a:custGeom>
              <a:avLst/>
              <a:gdLst>
                <a:gd name="connsiteX0" fmla="*/ 1327996 w 1780703"/>
                <a:gd name="connsiteY0" fmla="*/ 50339 h 306315"/>
                <a:gd name="connsiteX1" fmla="*/ 1116154 w 1780703"/>
                <a:gd name="connsiteY1" fmla="*/ 1794 h 306315"/>
                <a:gd name="connsiteX2" fmla="*/ 502403 w 1780703"/>
                <a:gd name="connsiteY2" fmla="*/ 36187 h 306315"/>
                <a:gd name="connsiteX3" fmla="*/ 29899 w 1780703"/>
                <a:gd name="connsiteY3" fmla="*/ 119453 h 306315"/>
                <a:gd name="connsiteX4" fmla="*/ 40431 w 1780703"/>
                <a:gd name="connsiteY4" fmla="*/ 190982 h 306315"/>
                <a:gd name="connsiteX5" fmla="*/ 72684 w 1780703"/>
                <a:gd name="connsiteY5" fmla="*/ 212649 h 306315"/>
                <a:gd name="connsiteX6" fmla="*/ 110917 w 1780703"/>
                <a:gd name="connsiteY6" fmla="*/ 224003 h 306315"/>
                <a:gd name="connsiteX7" fmla="*/ 320456 w 1780703"/>
                <a:gd name="connsiteY7" fmla="*/ 242927 h 306315"/>
                <a:gd name="connsiteX8" fmla="*/ 456930 w 1780703"/>
                <a:gd name="connsiteY8" fmla="*/ 234206 h 306315"/>
                <a:gd name="connsiteX9" fmla="*/ 774858 w 1780703"/>
                <a:gd name="connsiteY9" fmla="*/ 200745 h 306315"/>
                <a:gd name="connsiteX10" fmla="*/ 628236 w 1780703"/>
                <a:gd name="connsiteY10" fmla="*/ 254666 h 306315"/>
                <a:gd name="connsiteX11" fmla="*/ 623903 w 1780703"/>
                <a:gd name="connsiteY11" fmla="*/ 272384 h 306315"/>
                <a:gd name="connsiteX12" fmla="*/ 1073094 w 1780703"/>
                <a:gd name="connsiteY12" fmla="*/ 306228 h 306315"/>
                <a:gd name="connsiteX13" fmla="*/ 1328435 w 1780703"/>
                <a:gd name="connsiteY13" fmla="*/ 304144 h 306315"/>
                <a:gd name="connsiteX14" fmla="*/ 1573574 w 1780703"/>
                <a:gd name="connsiteY14" fmla="*/ 281050 h 306315"/>
                <a:gd name="connsiteX15" fmla="*/ 1647296 w 1780703"/>
                <a:gd name="connsiteY15" fmla="*/ 262236 h 306315"/>
                <a:gd name="connsiteX16" fmla="*/ 1742301 w 1780703"/>
                <a:gd name="connsiteY16" fmla="*/ 240130 h 306315"/>
                <a:gd name="connsiteX17" fmla="*/ 1664410 w 1780703"/>
                <a:gd name="connsiteY17" fmla="*/ 105521 h 306315"/>
                <a:gd name="connsiteX18" fmla="*/ 1327942 w 1780703"/>
                <a:gd name="connsiteY18" fmla="*/ 50393 h 30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80703" h="306315">
                  <a:moveTo>
                    <a:pt x="1327996" y="50339"/>
                  </a:moveTo>
                  <a:cubicBezTo>
                    <a:pt x="1282798" y="42275"/>
                    <a:pt x="1215712" y="5524"/>
                    <a:pt x="1116154" y="1794"/>
                  </a:cubicBezTo>
                  <a:cubicBezTo>
                    <a:pt x="908371" y="-5995"/>
                    <a:pt x="701410" y="12709"/>
                    <a:pt x="502403" y="36187"/>
                  </a:cubicBezTo>
                  <a:cubicBezTo>
                    <a:pt x="336144" y="55769"/>
                    <a:pt x="153319" y="58128"/>
                    <a:pt x="29899" y="119453"/>
                  </a:cubicBezTo>
                  <a:cubicBezTo>
                    <a:pt x="-12831" y="140682"/>
                    <a:pt x="-10144" y="170247"/>
                    <a:pt x="40431" y="190982"/>
                  </a:cubicBezTo>
                  <a:cubicBezTo>
                    <a:pt x="54473" y="196741"/>
                    <a:pt x="60233" y="206066"/>
                    <a:pt x="72684" y="212649"/>
                  </a:cubicBezTo>
                  <a:cubicBezTo>
                    <a:pt x="82942" y="218079"/>
                    <a:pt x="97039" y="221260"/>
                    <a:pt x="110917" y="224003"/>
                  </a:cubicBezTo>
                  <a:cubicBezTo>
                    <a:pt x="178496" y="237607"/>
                    <a:pt x="249257" y="247480"/>
                    <a:pt x="320456" y="242927"/>
                  </a:cubicBezTo>
                  <a:cubicBezTo>
                    <a:pt x="365326" y="240075"/>
                    <a:pt x="413267" y="239801"/>
                    <a:pt x="456930" y="234206"/>
                  </a:cubicBezTo>
                  <a:cubicBezTo>
                    <a:pt x="492804" y="229653"/>
                    <a:pt x="706841" y="205682"/>
                    <a:pt x="774858" y="200745"/>
                  </a:cubicBezTo>
                  <a:cubicBezTo>
                    <a:pt x="754618" y="210071"/>
                    <a:pt x="666304" y="235852"/>
                    <a:pt x="628236" y="254666"/>
                  </a:cubicBezTo>
                  <a:cubicBezTo>
                    <a:pt x="612823" y="262291"/>
                    <a:pt x="626536" y="268434"/>
                    <a:pt x="623903" y="272384"/>
                  </a:cubicBezTo>
                  <a:cubicBezTo>
                    <a:pt x="633611" y="291528"/>
                    <a:pt x="985329" y="307654"/>
                    <a:pt x="1073094" y="306228"/>
                  </a:cubicBezTo>
                  <a:cubicBezTo>
                    <a:pt x="1159542" y="304802"/>
                    <a:pt x="1242480" y="307654"/>
                    <a:pt x="1328435" y="304144"/>
                  </a:cubicBezTo>
                  <a:cubicBezTo>
                    <a:pt x="1400512" y="301181"/>
                    <a:pt x="1502155" y="286865"/>
                    <a:pt x="1573574" y="281050"/>
                  </a:cubicBezTo>
                  <a:cubicBezTo>
                    <a:pt x="1610709" y="278034"/>
                    <a:pt x="1608295" y="263278"/>
                    <a:pt x="1647296" y="262236"/>
                  </a:cubicBezTo>
                  <a:cubicBezTo>
                    <a:pt x="1695018" y="260974"/>
                    <a:pt x="1709005" y="256641"/>
                    <a:pt x="1742301" y="240130"/>
                  </a:cubicBezTo>
                  <a:cubicBezTo>
                    <a:pt x="1828694" y="197290"/>
                    <a:pt x="1754698" y="132234"/>
                    <a:pt x="1664410" y="105521"/>
                  </a:cubicBezTo>
                  <a:cubicBezTo>
                    <a:pt x="1561177" y="75022"/>
                    <a:pt x="1438799" y="70195"/>
                    <a:pt x="1327942" y="50393"/>
                  </a:cubicBezTo>
                  <a:close/>
                </a:path>
              </a:pathLst>
            </a:custGeom>
            <a:solidFill>
              <a:srgbClr val="6FB71D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2D9EC2B3-6734-4DE5-89BB-3821AB978BC9}"/>
                </a:ext>
              </a:extLst>
            </p:cNvPr>
            <p:cNvSpPr/>
            <p:nvPr/>
          </p:nvSpPr>
          <p:spPr>
            <a:xfrm>
              <a:off x="7853925" y="4444323"/>
              <a:ext cx="1779839" cy="306260"/>
            </a:xfrm>
            <a:custGeom>
              <a:avLst/>
              <a:gdLst>
                <a:gd name="connsiteX0" fmla="*/ 1327077 w 1779839"/>
                <a:gd name="connsiteY0" fmla="*/ 50338 h 306260"/>
                <a:gd name="connsiteX1" fmla="*/ 1115235 w 1779839"/>
                <a:gd name="connsiteY1" fmla="*/ 1794 h 306260"/>
                <a:gd name="connsiteX2" fmla="*/ 501484 w 1779839"/>
                <a:gd name="connsiteY2" fmla="*/ 36186 h 306260"/>
                <a:gd name="connsiteX3" fmla="*/ 30626 w 1779839"/>
                <a:gd name="connsiteY3" fmla="*/ 132892 h 306260"/>
                <a:gd name="connsiteX4" fmla="*/ 39512 w 1779839"/>
                <a:gd name="connsiteY4" fmla="*/ 190982 h 306260"/>
                <a:gd name="connsiteX5" fmla="*/ 71766 w 1779839"/>
                <a:gd name="connsiteY5" fmla="*/ 212649 h 306260"/>
                <a:gd name="connsiteX6" fmla="*/ 109998 w 1779839"/>
                <a:gd name="connsiteY6" fmla="*/ 224003 h 306260"/>
                <a:gd name="connsiteX7" fmla="*/ 319537 w 1779839"/>
                <a:gd name="connsiteY7" fmla="*/ 242927 h 306260"/>
                <a:gd name="connsiteX8" fmla="*/ 456012 w 1779839"/>
                <a:gd name="connsiteY8" fmla="*/ 234206 h 306260"/>
                <a:gd name="connsiteX9" fmla="*/ 773940 w 1779839"/>
                <a:gd name="connsiteY9" fmla="*/ 200746 h 306260"/>
                <a:gd name="connsiteX10" fmla="*/ 623039 w 1779839"/>
                <a:gd name="connsiteY10" fmla="*/ 272329 h 306260"/>
                <a:gd name="connsiteX11" fmla="*/ 1072230 w 1779839"/>
                <a:gd name="connsiteY11" fmla="*/ 306173 h 306260"/>
                <a:gd name="connsiteX12" fmla="*/ 1327571 w 1779839"/>
                <a:gd name="connsiteY12" fmla="*/ 304089 h 306260"/>
                <a:gd name="connsiteX13" fmla="*/ 1572709 w 1779839"/>
                <a:gd name="connsiteY13" fmla="*/ 280995 h 306260"/>
                <a:gd name="connsiteX14" fmla="*/ 1646431 w 1779839"/>
                <a:gd name="connsiteY14" fmla="*/ 262181 h 306260"/>
                <a:gd name="connsiteX15" fmla="*/ 1741437 w 1779839"/>
                <a:gd name="connsiteY15" fmla="*/ 240075 h 306260"/>
                <a:gd name="connsiteX16" fmla="*/ 1663546 w 1779839"/>
                <a:gd name="connsiteY16" fmla="*/ 105466 h 306260"/>
                <a:gd name="connsiteX17" fmla="*/ 1327077 w 1779839"/>
                <a:gd name="connsiteY17" fmla="*/ 50338 h 30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9839" h="306260">
                  <a:moveTo>
                    <a:pt x="1327077" y="50338"/>
                  </a:moveTo>
                  <a:cubicBezTo>
                    <a:pt x="1281878" y="42275"/>
                    <a:pt x="1214793" y="5524"/>
                    <a:pt x="1115235" y="1794"/>
                  </a:cubicBezTo>
                  <a:cubicBezTo>
                    <a:pt x="907452" y="-5996"/>
                    <a:pt x="700491" y="12709"/>
                    <a:pt x="501484" y="36186"/>
                  </a:cubicBezTo>
                  <a:cubicBezTo>
                    <a:pt x="335225" y="55769"/>
                    <a:pt x="154045" y="71567"/>
                    <a:pt x="30626" y="132892"/>
                  </a:cubicBezTo>
                  <a:cubicBezTo>
                    <a:pt x="-12105" y="154121"/>
                    <a:pt x="-11007" y="170247"/>
                    <a:pt x="39512" y="190982"/>
                  </a:cubicBezTo>
                  <a:cubicBezTo>
                    <a:pt x="53554" y="196741"/>
                    <a:pt x="59314" y="206066"/>
                    <a:pt x="71766" y="212649"/>
                  </a:cubicBezTo>
                  <a:cubicBezTo>
                    <a:pt x="82023" y="218079"/>
                    <a:pt x="96120" y="221261"/>
                    <a:pt x="109998" y="224003"/>
                  </a:cubicBezTo>
                  <a:cubicBezTo>
                    <a:pt x="177578" y="237607"/>
                    <a:pt x="248337" y="247480"/>
                    <a:pt x="319537" y="242927"/>
                  </a:cubicBezTo>
                  <a:cubicBezTo>
                    <a:pt x="364407" y="240075"/>
                    <a:pt x="412348" y="239801"/>
                    <a:pt x="456012" y="234206"/>
                  </a:cubicBezTo>
                  <a:cubicBezTo>
                    <a:pt x="491885" y="229653"/>
                    <a:pt x="705922" y="205682"/>
                    <a:pt x="773940" y="200746"/>
                  </a:cubicBezTo>
                  <a:cubicBezTo>
                    <a:pt x="745525" y="213855"/>
                    <a:pt x="632035" y="258670"/>
                    <a:pt x="623039" y="272329"/>
                  </a:cubicBezTo>
                  <a:cubicBezTo>
                    <a:pt x="632748" y="291472"/>
                    <a:pt x="984465" y="307599"/>
                    <a:pt x="1072230" y="306173"/>
                  </a:cubicBezTo>
                  <a:cubicBezTo>
                    <a:pt x="1158679" y="304747"/>
                    <a:pt x="1241617" y="307599"/>
                    <a:pt x="1327571" y="304089"/>
                  </a:cubicBezTo>
                  <a:cubicBezTo>
                    <a:pt x="1399648" y="301127"/>
                    <a:pt x="1501291" y="286810"/>
                    <a:pt x="1572709" y="280995"/>
                  </a:cubicBezTo>
                  <a:cubicBezTo>
                    <a:pt x="1609845" y="277979"/>
                    <a:pt x="1607431" y="263223"/>
                    <a:pt x="1646431" y="262181"/>
                  </a:cubicBezTo>
                  <a:cubicBezTo>
                    <a:pt x="1694154" y="260919"/>
                    <a:pt x="1708141" y="256586"/>
                    <a:pt x="1741437" y="240075"/>
                  </a:cubicBezTo>
                  <a:cubicBezTo>
                    <a:pt x="1827831" y="197235"/>
                    <a:pt x="1753834" y="132179"/>
                    <a:pt x="1663546" y="105466"/>
                  </a:cubicBezTo>
                  <a:cubicBezTo>
                    <a:pt x="1560313" y="74967"/>
                    <a:pt x="1437935" y="70140"/>
                    <a:pt x="1327077" y="50338"/>
                  </a:cubicBezTo>
                  <a:close/>
                </a:path>
              </a:pathLst>
            </a:custGeom>
            <a:solidFill>
              <a:srgbClr val="7ECF3B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grpSp>
          <p:nvGrpSpPr>
            <p:cNvPr id="344" name="Graphic 13">
              <a:extLst>
                <a:ext uri="{FF2B5EF4-FFF2-40B4-BE49-F238E27FC236}">
                  <a16:creationId xmlns:a16="http://schemas.microsoft.com/office/drawing/2014/main" id="{09AB0A5A-4F98-4D8B-8CB4-FD0304590727}"/>
                </a:ext>
              </a:extLst>
            </p:cNvPr>
            <p:cNvGrpSpPr/>
            <p:nvPr/>
          </p:nvGrpSpPr>
          <p:grpSpPr>
            <a:xfrm>
              <a:off x="7943923" y="4470961"/>
              <a:ext cx="1664063" cy="268041"/>
              <a:chOff x="7049472" y="3561255"/>
              <a:chExt cx="1664063" cy="268041"/>
            </a:xfrm>
          </p:grpSpPr>
          <p:grpSp>
            <p:nvGrpSpPr>
              <p:cNvPr id="379" name="Graphic 13">
                <a:extLst>
                  <a:ext uri="{FF2B5EF4-FFF2-40B4-BE49-F238E27FC236}">
                    <a16:creationId xmlns:a16="http://schemas.microsoft.com/office/drawing/2014/main" id="{D16996D8-958F-431A-AA33-773A6A0F92A5}"/>
                  </a:ext>
                </a:extLst>
              </p:cNvPr>
              <p:cNvGrpSpPr/>
              <p:nvPr/>
            </p:nvGrpSpPr>
            <p:grpSpPr>
              <a:xfrm>
                <a:off x="7049472" y="3561255"/>
                <a:ext cx="1625550" cy="248669"/>
                <a:chOff x="7049472" y="3561255"/>
                <a:chExt cx="1625550" cy="248669"/>
              </a:xfrm>
              <a:solidFill>
                <a:srgbClr val="6FB71D"/>
              </a:solidFill>
            </p:grpSpPr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007F510E-C67D-4BDF-B90F-E3A53F4B4B35}"/>
                    </a:ext>
                  </a:extLst>
                </p:cNvPr>
                <p:cNvSpPr/>
                <p:nvPr/>
              </p:nvSpPr>
              <p:spPr>
                <a:xfrm>
                  <a:off x="7824621" y="3734868"/>
                  <a:ext cx="352754" cy="46237"/>
                </a:xfrm>
                <a:custGeom>
                  <a:avLst/>
                  <a:gdLst>
                    <a:gd name="connsiteX0" fmla="*/ 3908 w 352754"/>
                    <a:gd name="connsiteY0" fmla="*/ 8173 h 46237"/>
                    <a:gd name="connsiteX1" fmla="*/ 143673 w 352754"/>
                    <a:gd name="connsiteY1" fmla="*/ 19199 h 46237"/>
                    <a:gd name="connsiteX2" fmla="*/ 210540 w 352754"/>
                    <a:gd name="connsiteY2" fmla="*/ 27427 h 46237"/>
                    <a:gd name="connsiteX3" fmla="*/ 275924 w 352754"/>
                    <a:gd name="connsiteY3" fmla="*/ 34667 h 46237"/>
                    <a:gd name="connsiteX4" fmla="*/ 347672 w 352754"/>
                    <a:gd name="connsiteY4" fmla="*/ 46132 h 46237"/>
                    <a:gd name="connsiteX5" fmla="*/ 349812 w 352754"/>
                    <a:gd name="connsiteY5" fmla="*/ 38288 h 46237"/>
                    <a:gd name="connsiteX6" fmla="*/ 220304 w 352754"/>
                    <a:gd name="connsiteY6" fmla="*/ 20351 h 46237"/>
                    <a:gd name="connsiteX7" fmla="*/ 83500 w 352754"/>
                    <a:gd name="connsiteY7" fmla="*/ 4443 h 46237"/>
                    <a:gd name="connsiteX8" fmla="*/ 3908 w 352754"/>
                    <a:gd name="connsiteY8" fmla="*/ 0 h 46237"/>
                    <a:gd name="connsiteX9" fmla="*/ 3908 w 352754"/>
                    <a:gd name="connsiteY9" fmla="*/ 8118 h 46237"/>
                    <a:gd name="connsiteX10" fmla="*/ 3908 w 352754"/>
                    <a:gd name="connsiteY10" fmla="*/ 8118 h 46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52754" h="46237">
                      <a:moveTo>
                        <a:pt x="3908" y="8173"/>
                      </a:moveTo>
                      <a:cubicBezTo>
                        <a:pt x="50698" y="8722"/>
                        <a:pt x="97268" y="13549"/>
                        <a:pt x="143673" y="19199"/>
                      </a:cubicBezTo>
                      <a:cubicBezTo>
                        <a:pt x="165944" y="21887"/>
                        <a:pt x="188214" y="24903"/>
                        <a:pt x="210540" y="27427"/>
                      </a:cubicBezTo>
                      <a:cubicBezTo>
                        <a:pt x="232865" y="29950"/>
                        <a:pt x="254148" y="32089"/>
                        <a:pt x="275924" y="34667"/>
                      </a:cubicBezTo>
                      <a:cubicBezTo>
                        <a:pt x="300005" y="37520"/>
                        <a:pt x="324030" y="40921"/>
                        <a:pt x="347672" y="46132"/>
                      </a:cubicBezTo>
                      <a:cubicBezTo>
                        <a:pt x="352773" y="47229"/>
                        <a:pt x="354967" y="39440"/>
                        <a:pt x="349812" y="38288"/>
                      </a:cubicBezTo>
                      <a:cubicBezTo>
                        <a:pt x="307246" y="28908"/>
                        <a:pt x="263582" y="25123"/>
                        <a:pt x="220304" y="20351"/>
                      </a:cubicBezTo>
                      <a:cubicBezTo>
                        <a:pt x="174666" y="15304"/>
                        <a:pt x="129192" y="8667"/>
                        <a:pt x="83500" y="4443"/>
                      </a:cubicBezTo>
                      <a:cubicBezTo>
                        <a:pt x="57006" y="1975"/>
                        <a:pt x="30457" y="274"/>
                        <a:pt x="3908" y="0"/>
                      </a:cubicBezTo>
                      <a:cubicBezTo>
                        <a:pt x="-1303" y="-55"/>
                        <a:pt x="-1303" y="8064"/>
                        <a:pt x="3908" y="8118"/>
                      </a:cubicBezTo>
                      <a:lnTo>
                        <a:pt x="3908" y="8118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132B53D8-300B-49D5-A1BD-C18D0E52A5F5}"/>
                    </a:ext>
                  </a:extLst>
                </p:cNvPr>
                <p:cNvSpPr/>
                <p:nvPr/>
              </p:nvSpPr>
              <p:spPr>
                <a:xfrm>
                  <a:off x="7865957" y="3754904"/>
                  <a:ext cx="206045" cy="49366"/>
                </a:xfrm>
                <a:custGeom>
                  <a:avLst/>
                  <a:gdLst>
                    <a:gd name="connsiteX0" fmla="*/ 2888 w 206045"/>
                    <a:gd name="connsiteY0" fmla="*/ 7994 h 49366"/>
                    <a:gd name="connsiteX1" fmla="*/ 156587 w 206045"/>
                    <a:gd name="connsiteY1" fmla="*/ 41125 h 49366"/>
                    <a:gd name="connsiteX2" fmla="*/ 200963 w 206045"/>
                    <a:gd name="connsiteY2" fmla="*/ 49298 h 49366"/>
                    <a:gd name="connsiteX3" fmla="*/ 203102 w 206045"/>
                    <a:gd name="connsiteY3" fmla="*/ 41455 h 49366"/>
                    <a:gd name="connsiteX4" fmla="*/ 48636 w 206045"/>
                    <a:gd name="connsiteY4" fmla="*/ 9420 h 49366"/>
                    <a:gd name="connsiteX5" fmla="*/ 5083 w 206045"/>
                    <a:gd name="connsiteY5" fmla="*/ 95 h 49366"/>
                    <a:gd name="connsiteX6" fmla="*/ 2943 w 206045"/>
                    <a:gd name="connsiteY6" fmla="*/ 7939 h 49366"/>
                    <a:gd name="connsiteX7" fmla="*/ 2943 w 206045"/>
                    <a:gd name="connsiteY7" fmla="*/ 7939 h 49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6045" h="49366">
                      <a:moveTo>
                        <a:pt x="2888" y="7994"/>
                      </a:moveTo>
                      <a:cubicBezTo>
                        <a:pt x="54231" y="18526"/>
                        <a:pt x="105135" y="30922"/>
                        <a:pt x="156587" y="41125"/>
                      </a:cubicBezTo>
                      <a:cubicBezTo>
                        <a:pt x="171343" y="44087"/>
                        <a:pt x="186153" y="46830"/>
                        <a:pt x="200963" y="49298"/>
                      </a:cubicBezTo>
                      <a:cubicBezTo>
                        <a:pt x="206064" y="50176"/>
                        <a:pt x="208259" y="42332"/>
                        <a:pt x="203102" y="41455"/>
                      </a:cubicBezTo>
                      <a:cubicBezTo>
                        <a:pt x="151211" y="32733"/>
                        <a:pt x="99979" y="20720"/>
                        <a:pt x="48636" y="9420"/>
                      </a:cubicBezTo>
                      <a:cubicBezTo>
                        <a:pt x="34155" y="6239"/>
                        <a:pt x="19619" y="3112"/>
                        <a:pt x="5083" y="95"/>
                      </a:cubicBezTo>
                      <a:cubicBezTo>
                        <a:pt x="-18" y="-947"/>
                        <a:pt x="-2212" y="6897"/>
                        <a:pt x="2943" y="7939"/>
                      </a:cubicBezTo>
                      <a:lnTo>
                        <a:pt x="2943" y="7939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AA260A06-C0C8-417B-A1FF-DC065D1D15CC}"/>
                    </a:ext>
                  </a:extLst>
                </p:cNvPr>
                <p:cNvSpPr/>
                <p:nvPr/>
              </p:nvSpPr>
              <p:spPr>
                <a:xfrm>
                  <a:off x="7957858" y="3691473"/>
                  <a:ext cx="336770" cy="30789"/>
                </a:xfrm>
                <a:custGeom>
                  <a:avLst/>
                  <a:gdLst>
                    <a:gd name="connsiteX0" fmla="*/ 3909 w 336770"/>
                    <a:gd name="connsiteY0" fmla="*/ 30779 h 30789"/>
                    <a:gd name="connsiteX1" fmla="*/ 260675 w 336770"/>
                    <a:gd name="connsiteY1" fmla="*/ 12349 h 30789"/>
                    <a:gd name="connsiteX2" fmla="*/ 332862 w 336770"/>
                    <a:gd name="connsiteY2" fmla="*/ 8125 h 30789"/>
                    <a:gd name="connsiteX3" fmla="*/ 332862 w 336770"/>
                    <a:gd name="connsiteY3" fmla="*/ 7 h 30789"/>
                    <a:gd name="connsiteX4" fmla="*/ 75931 w 336770"/>
                    <a:gd name="connsiteY4" fmla="*/ 17724 h 30789"/>
                    <a:gd name="connsiteX5" fmla="*/ 3909 w 336770"/>
                    <a:gd name="connsiteY5" fmla="*/ 22661 h 30789"/>
                    <a:gd name="connsiteX6" fmla="*/ 3909 w 336770"/>
                    <a:gd name="connsiteY6" fmla="*/ 30779 h 30789"/>
                    <a:gd name="connsiteX7" fmla="*/ 3909 w 336770"/>
                    <a:gd name="connsiteY7" fmla="*/ 30779 h 30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6770" h="30789">
                      <a:moveTo>
                        <a:pt x="3909" y="30779"/>
                      </a:moveTo>
                      <a:cubicBezTo>
                        <a:pt x="89534" y="25403"/>
                        <a:pt x="175050" y="17998"/>
                        <a:pt x="260675" y="12349"/>
                      </a:cubicBezTo>
                      <a:cubicBezTo>
                        <a:pt x="284701" y="10758"/>
                        <a:pt x="308781" y="9332"/>
                        <a:pt x="332862" y="8125"/>
                      </a:cubicBezTo>
                      <a:cubicBezTo>
                        <a:pt x="338073" y="7851"/>
                        <a:pt x="338073" y="-268"/>
                        <a:pt x="332862" y="7"/>
                      </a:cubicBezTo>
                      <a:cubicBezTo>
                        <a:pt x="247127" y="4340"/>
                        <a:pt x="161556" y="11526"/>
                        <a:pt x="75931" y="17724"/>
                      </a:cubicBezTo>
                      <a:cubicBezTo>
                        <a:pt x="51960" y="19480"/>
                        <a:pt x="27934" y="21125"/>
                        <a:pt x="3909" y="22661"/>
                      </a:cubicBezTo>
                      <a:cubicBezTo>
                        <a:pt x="-1303" y="22990"/>
                        <a:pt x="-1303" y="31108"/>
                        <a:pt x="3909" y="30779"/>
                      </a:cubicBezTo>
                      <a:lnTo>
                        <a:pt x="3909" y="30779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88" name="Freeform: Shape 387">
                  <a:extLst>
                    <a:ext uri="{FF2B5EF4-FFF2-40B4-BE49-F238E27FC236}">
                      <a16:creationId xmlns:a16="http://schemas.microsoft.com/office/drawing/2014/main" id="{B51E7F20-2C5E-490D-A226-963D17AECEFD}"/>
                    </a:ext>
                  </a:extLst>
                </p:cNvPr>
                <p:cNvSpPr/>
                <p:nvPr/>
              </p:nvSpPr>
              <p:spPr>
                <a:xfrm>
                  <a:off x="8166912" y="3597025"/>
                  <a:ext cx="185257" cy="40207"/>
                </a:xfrm>
                <a:custGeom>
                  <a:avLst/>
                  <a:gdLst>
                    <a:gd name="connsiteX0" fmla="*/ 2912 w 185257"/>
                    <a:gd name="connsiteY0" fmla="*/ 7897 h 40207"/>
                    <a:gd name="connsiteX1" fmla="*/ 34617 w 185257"/>
                    <a:gd name="connsiteY1" fmla="*/ 17002 h 40207"/>
                    <a:gd name="connsiteX2" fmla="*/ 62867 w 185257"/>
                    <a:gd name="connsiteY2" fmla="*/ 28686 h 40207"/>
                    <a:gd name="connsiteX3" fmla="*/ 137138 w 185257"/>
                    <a:gd name="connsiteY3" fmla="*/ 39163 h 40207"/>
                    <a:gd name="connsiteX4" fmla="*/ 181349 w 185257"/>
                    <a:gd name="connsiteY4" fmla="*/ 40205 h 40207"/>
                    <a:gd name="connsiteX5" fmla="*/ 181349 w 185257"/>
                    <a:gd name="connsiteY5" fmla="*/ 32087 h 40207"/>
                    <a:gd name="connsiteX6" fmla="*/ 104610 w 185257"/>
                    <a:gd name="connsiteY6" fmla="*/ 28851 h 40207"/>
                    <a:gd name="connsiteX7" fmla="*/ 68791 w 185257"/>
                    <a:gd name="connsiteY7" fmla="*/ 21994 h 40207"/>
                    <a:gd name="connsiteX8" fmla="*/ 40432 w 185257"/>
                    <a:gd name="connsiteY8" fmla="*/ 10749 h 40207"/>
                    <a:gd name="connsiteX9" fmla="*/ 5106 w 185257"/>
                    <a:gd name="connsiteY9" fmla="*/ 53 h 40207"/>
                    <a:gd name="connsiteX10" fmla="*/ 2967 w 185257"/>
                    <a:gd name="connsiteY10" fmla="*/ 7897 h 40207"/>
                    <a:gd name="connsiteX11" fmla="*/ 2967 w 185257"/>
                    <a:gd name="connsiteY11" fmla="*/ 7897 h 40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5257" h="40207">
                      <a:moveTo>
                        <a:pt x="2912" y="7897"/>
                      </a:moveTo>
                      <a:cubicBezTo>
                        <a:pt x="13883" y="9487"/>
                        <a:pt x="24415" y="12614"/>
                        <a:pt x="34617" y="17002"/>
                      </a:cubicBezTo>
                      <a:cubicBezTo>
                        <a:pt x="43997" y="21062"/>
                        <a:pt x="53158" y="25505"/>
                        <a:pt x="62867" y="28686"/>
                      </a:cubicBezTo>
                      <a:cubicBezTo>
                        <a:pt x="86673" y="36420"/>
                        <a:pt x="112235" y="38231"/>
                        <a:pt x="137138" y="39163"/>
                      </a:cubicBezTo>
                      <a:cubicBezTo>
                        <a:pt x="151893" y="39711"/>
                        <a:pt x="166594" y="39821"/>
                        <a:pt x="181349" y="40205"/>
                      </a:cubicBezTo>
                      <a:cubicBezTo>
                        <a:pt x="186561" y="40370"/>
                        <a:pt x="186561" y="32197"/>
                        <a:pt x="181349" y="32087"/>
                      </a:cubicBezTo>
                      <a:cubicBezTo>
                        <a:pt x="155788" y="31429"/>
                        <a:pt x="130062" y="31648"/>
                        <a:pt x="104610" y="28851"/>
                      </a:cubicBezTo>
                      <a:cubicBezTo>
                        <a:pt x="92488" y="27534"/>
                        <a:pt x="80474" y="25450"/>
                        <a:pt x="68791" y="21994"/>
                      </a:cubicBezTo>
                      <a:cubicBezTo>
                        <a:pt x="58973" y="19087"/>
                        <a:pt x="49757" y="14863"/>
                        <a:pt x="40432" y="10749"/>
                      </a:cubicBezTo>
                      <a:cubicBezTo>
                        <a:pt x="29022" y="5703"/>
                        <a:pt x="17448" y="1863"/>
                        <a:pt x="5106" y="53"/>
                      </a:cubicBezTo>
                      <a:cubicBezTo>
                        <a:pt x="6" y="-715"/>
                        <a:pt x="-2244" y="7129"/>
                        <a:pt x="2967" y="7897"/>
                      </a:cubicBezTo>
                      <a:lnTo>
                        <a:pt x="2967" y="7897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41E30CBA-869B-4703-9184-78AC08B5C846}"/>
                    </a:ext>
                  </a:extLst>
                </p:cNvPr>
                <p:cNvSpPr/>
                <p:nvPr/>
              </p:nvSpPr>
              <p:spPr>
                <a:xfrm>
                  <a:off x="7049472" y="3706993"/>
                  <a:ext cx="556532" cy="17949"/>
                </a:xfrm>
                <a:custGeom>
                  <a:avLst/>
                  <a:gdLst>
                    <a:gd name="connsiteX0" fmla="*/ 3984 w 556532"/>
                    <a:gd name="connsiteY0" fmla="*/ 17947 h 17949"/>
                    <a:gd name="connsiteX1" fmla="*/ 217362 w 556532"/>
                    <a:gd name="connsiteY1" fmla="*/ 11529 h 17949"/>
                    <a:gd name="connsiteX2" fmla="*/ 432496 w 556532"/>
                    <a:gd name="connsiteY2" fmla="*/ 8128 h 17949"/>
                    <a:gd name="connsiteX3" fmla="*/ 552624 w 556532"/>
                    <a:gd name="connsiteY3" fmla="*/ 9500 h 17949"/>
                    <a:gd name="connsiteX4" fmla="*/ 552624 w 556532"/>
                    <a:gd name="connsiteY4" fmla="*/ 1381 h 17949"/>
                    <a:gd name="connsiteX5" fmla="*/ 338423 w 556532"/>
                    <a:gd name="connsiteY5" fmla="*/ 778 h 17949"/>
                    <a:gd name="connsiteX6" fmla="*/ 123508 w 556532"/>
                    <a:gd name="connsiteY6" fmla="*/ 6153 h 17949"/>
                    <a:gd name="connsiteX7" fmla="*/ 3929 w 556532"/>
                    <a:gd name="connsiteY7" fmla="*/ 9829 h 17949"/>
                    <a:gd name="connsiteX8" fmla="*/ 3929 w 556532"/>
                    <a:gd name="connsiteY8" fmla="*/ 17947 h 17949"/>
                    <a:gd name="connsiteX9" fmla="*/ 3929 w 556532"/>
                    <a:gd name="connsiteY9" fmla="*/ 17947 h 17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56532" h="17949">
                      <a:moveTo>
                        <a:pt x="3984" y="17947"/>
                      </a:moveTo>
                      <a:cubicBezTo>
                        <a:pt x="75128" y="15863"/>
                        <a:pt x="146218" y="13449"/>
                        <a:pt x="217362" y="11529"/>
                      </a:cubicBezTo>
                      <a:cubicBezTo>
                        <a:pt x="288507" y="9609"/>
                        <a:pt x="360748" y="8183"/>
                        <a:pt x="432496" y="8128"/>
                      </a:cubicBezTo>
                      <a:cubicBezTo>
                        <a:pt x="472538" y="8128"/>
                        <a:pt x="512581" y="8512"/>
                        <a:pt x="552624" y="9500"/>
                      </a:cubicBezTo>
                      <a:cubicBezTo>
                        <a:pt x="557835" y="9609"/>
                        <a:pt x="557835" y="1491"/>
                        <a:pt x="552624" y="1381"/>
                      </a:cubicBezTo>
                      <a:cubicBezTo>
                        <a:pt x="481260" y="-374"/>
                        <a:pt x="409842" y="-319"/>
                        <a:pt x="338423" y="778"/>
                      </a:cubicBezTo>
                      <a:cubicBezTo>
                        <a:pt x="267004" y="1875"/>
                        <a:pt x="195147" y="3905"/>
                        <a:pt x="123508" y="6153"/>
                      </a:cubicBezTo>
                      <a:cubicBezTo>
                        <a:pt x="83630" y="7360"/>
                        <a:pt x="43807" y="8622"/>
                        <a:pt x="3929" y="9829"/>
                      </a:cubicBezTo>
                      <a:cubicBezTo>
                        <a:pt x="-1282" y="9993"/>
                        <a:pt x="-1337" y="18111"/>
                        <a:pt x="3929" y="17947"/>
                      </a:cubicBezTo>
                      <a:lnTo>
                        <a:pt x="3929" y="17947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7B0DDB74-5862-4ED8-B543-BEFAE27742BE}"/>
                    </a:ext>
                  </a:extLst>
                </p:cNvPr>
                <p:cNvSpPr/>
                <p:nvPr/>
              </p:nvSpPr>
              <p:spPr>
                <a:xfrm>
                  <a:off x="7344622" y="3655299"/>
                  <a:ext cx="296784" cy="48278"/>
                </a:xfrm>
                <a:custGeom>
                  <a:avLst/>
                  <a:gdLst>
                    <a:gd name="connsiteX0" fmla="*/ 3833 w 296784"/>
                    <a:gd name="connsiteY0" fmla="*/ 8150 h 48278"/>
                    <a:gd name="connsiteX1" fmla="*/ 229553 w 296784"/>
                    <a:gd name="connsiteY1" fmla="*/ 37387 h 48278"/>
                    <a:gd name="connsiteX2" fmla="*/ 291701 w 296784"/>
                    <a:gd name="connsiteY2" fmla="*/ 48193 h 48278"/>
                    <a:gd name="connsiteX3" fmla="*/ 293841 w 296784"/>
                    <a:gd name="connsiteY3" fmla="*/ 40349 h 48278"/>
                    <a:gd name="connsiteX4" fmla="*/ 68505 w 296784"/>
                    <a:gd name="connsiteY4" fmla="*/ 7602 h 48278"/>
                    <a:gd name="connsiteX5" fmla="*/ 3888 w 296784"/>
                    <a:gd name="connsiteY5" fmla="*/ 32 h 48278"/>
                    <a:gd name="connsiteX6" fmla="*/ 3888 w 296784"/>
                    <a:gd name="connsiteY6" fmla="*/ 8150 h 48278"/>
                    <a:gd name="connsiteX7" fmla="*/ 3888 w 296784"/>
                    <a:gd name="connsiteY7" fmla="*/ 8150 h 48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6784" h="48278">
                      <a:moveTo>
                        <a:pt x="3833" y="8150"/>
                      </a:moveTo>
                      <a:cubicBezTo>
                        <a:pt x="79201" y="16982"/>
                        <a:pt x="154624" y="25484"/>
                        <a:pt x="229553" y="37387"/>
                      </a:cubicBezTo>
                      <a:cubicBezTo>
                        <a:pt x="250288" y="40678"/>
                        <a:pt x="271022" y="44244"/>
                        <a:pt x="291701" y="48193"/>
                      </a:cubicBezTo>
                      <a:cubicBezTo>
                        <a:pt x="296803" y="49180"/>
                        <a:pt x="298997" y="41336"/>
                        <a:pt x="293841" y="40349"/>
                      </a:cubicBezTo>
                      <a:cubicBezTo>
                        <a:pt x="219241" y="26197"/>
                        <a:pt x="143873" y="16543"/>
                        <a:pt x="68505" y="7602"/>
                      </a:cubicBezTo>
                      <a:cubicBezTo>
                        <a:pt x="46947" y="5023"/>
                        <a:pt x="25445" y="2555"/>
                        <a:pt x="3888" y="32"/>
                      </a:cubicBezTo>
                      <a:cubicBezTo>
                        <a:pt x="-1323" y="-571"/>
                        <a:pt x="-1268" y="7547"/>
                        <a:pt x="3888" y="8150"/>
                      </a:cubicBezTo>
                      <a:lnTo>
                        <a:pt x="3888" y="8150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4891CE5F-7ACA-4877-931B-AA0783A7D94E}"/>
                    </a:ext>
                  </a:extLst>
                </p:cNvPr>
                <p:cNvSpPr/>
                <p:nvPr/>
              </p:nvSpPr>
              <p:spPr>
                <a:xfrm>
                  <a:off x="8406577" y="3789485"/>
                  <a:ext cx="150688" cy="20439"/>
                </a:xfrm>
                <a:custGeom>
                  <a:avLst/>
                  <a:gdLst>
                    <a:gd name="connsiteX0" fmla="*/ 3888 w 150688"/>
                    <a:gd name="connsiteY0" fmla="*/ 8135 h 20439"/>
                    <a:gd name="connsiteX1" fmla="*/ 146780 w 150688"/>
                    <a:gd name="connsiteY1" fmla="*/ 20422 h 20439"/>
                    <a:gd name="connsiteX2" fmla="*/ 146780 w 150688"/>
                    <a:gd name="connsiteY2" fmla="*/ 12304 h 20439"/>
                    <a:gd name="connsiteX3" fmla="*/ 3888 w 150688"/>
                    <a:gd name="connsiteY3" fmla="*/ 17 h 20439"/>
                    <a:gd name="connsiteX4" fmla="*/ 3888 w 150688"/>
                    <a:gd name="connsiteY4" fmla="*/ 8135 h 20439"/>
                    <a:gd name="connsiteX5" fmla="*/ 3888 w 150688"/>
                    <a:gd name="connsiteY5" fmla="*/ 8135 h 20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0688" h="20439">
                      <a:moveTo>
                        <a:pt x="3888" y="8135"/>
                      </a:moveTo>
                      <a:cubicBezTo>
                        <a:pt x="51500" y="12359"/>
                        <a:pt x="99167" y="16528"/>
                        <a:pt x="146780" y="20422"/>
                      </a:cubicBezTo>
                      <a:cubicBezTo>
                        <a:pt x="151991" y="20861"/>
                        <a:pt x="151991" y="12743"/>
                        <a:pt x="146780" y="12304"/>
                      </a:cubicBezTo>
                      <a:cubicBezTo>
                        <a:pt x="99113" y="8410"/>
                        <a:pt x="51500" y="4241"/>
                        <a:pt x="3888" y="17"/>
                      </a:cubicBezTo>
                      <a:cubicBezTo>
                        <a:pt x="-1323" y="-422"/>
                        <a:pt x="-1268" y="7696"/>
                        <a:pt x="3888" y="8135"/>
                      </a:cubicBezTo>
                      <a:lnTo>
                        <a:pt x="3888" y="8135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92425CDD-E150-4B69-BD28-F10628BA94DF}"/>
                    </a:ext>
                  </a:extLst>
                </p:cNvPr>
                <p:cNvSpPr/>
                <p:nvPr/>
              </p:nvSpPr>
              <p:spPr>
                <a:xfrm>
                  <a:off x="8340788" y="3767054"/>
                  <a:ext cx="290289" cy="25701"/>
                </a:xfrm>
                <a:custGeom>
                  <a:avLst/>
                  <a:gdLst>
                    <a:gd name="connsiteX0" fmla="*/ 3908 w 290289"/>
                    <a:gd name="connsiteY0" fmla="*/ 8131 h 25701"/>
                    <a:gd name="connsiteX1" fmla="*/ 224418 w 290289"/>
                    <a:gd name="connsiteY1" fmla="*/ 20967 h 25701"/>
                    <a:gd name="connsiteX2" fmla="*/ 286401 w 290289"/>
                    <a:gd name="connsiteY2" fmla="*/ 25684 h 25701"/>
                    <a:gd name="connsiteX3" fmla="*/ 286401 w 290289"/>
                    <a:gd name="connsiteY3" fmla="*/ 17566 h 25701"/>
                    <a:gd name="connsiteX4" fmla="*/ 66057 w 290289"/>
                    <a:gd name="connsiteY4" fmla="*/ 3853 h 25701"/>
                    <a:gd name="connsiteX5" fmla="*/ 3908 w 290289"/>
                    <a:gd name="connsiteY5" fmla="*/ 13 h 25701"/>
                    <a:gd name="connsiteX6" fmla="*/ 3908 w 290289"/>
                    <a:gd name="connsiteY6" fmla="*/ 8131 h 25701"/>
                    <a:gd name="connsiteX7" fmla="*/ 3908 w 290289"/>
                    <a:gd name="connsiteY7" fmla="*/ 8131 h 25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0289" h="25701">
                      <a:moveTo>
                        <a:pt x="3908" y="8131"/>
                      </a:moveTo>
                      <a:cubicBezTo>
                        <a:pt x="77356" y="13178"/>
                        <a:pt x="150969" y="16085"/>
                        <a:pt x="224418" y="20967"/>
                      </a:cubicBezTo>
                      <a:cubicBezTo>
                        <a:pt x="245097" y="22338"/>
                        <a:pt x="265721" y="23874"/>
                        <a:pt x="286401" y="25684"/>
                      </a:cubicBezTo>
                      <a:cubicBezTo>
                        <a:pt x="291613" y="26123"/>
                        <a:pt x="291558" y="18005"/>
                        <a:pt x="286401" y="17566"/>
                      </a:cubicBezTo>
                      <a:cubicBezTo>
                        <a:pt x="213063" y="11203"/>
                        <a:pt x="139560" y="8022"/>
                        <a:pt x="66057" y="3853"/>
                      </a:cubicBezTo>
                      <a:cubicBezTo>
                        <a:pt x="45322" y="2701"/>
                        <a:pt x="24588" y="1439"/>
                        <a:pt x="3908" y="13"/>
                      </a:cubicBezTo>
                      <a:cubicBezTo>
                        <a:pt x="-1303" y="-371"/>
                        <a:pt x="-1303" y="7802"/>
                        <a:pt x="3908" y="8131"/>
                      </a:cubicBezTo>
                      <a:lnTo>
                        <a:pt x="3908" y="8131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93" name="Freeform: Shape 392">
                  <a:extLst>
                    <a:ext uri="{FF2B5EF4-FFF2-40B4-BE49-F238E27FC236}">
                      <a16:creationId xmlns:a16="http://schemas.microsoft.com/office/drawing/2014/main" id="{A366000A-165E-4123-86C2-024F74F75494}"/>
                    </a:ext>
                  </a:extLst>
                </p:cNvPr>
                <p:cNvSpPr/>
                <p:nvPr/>
              </p:nvSpPr>
              <p:spPr>
                <a:xfrm>
                  <a:off x="7514043" y="3571024"/>
                  <a:ext cx="573867" cy="22552"/>
                </a:xfrm>
                <a:custGeom>
                  <a:avLst/>
                  <a:gdLst>
                    <a:gd name="connsiteX0" fmla="*/ 3908 w 573867"/>
                    <a:gd name="connsiteY0" fmla="*/ 22543 h 22552"/>
                    <a:gd name="connsiteX1" fmla="*/ 241147 w 573867"/>
                    <a:gd name="connsiteY1" fmla="*/ 8775 h 22552"/>
                    <a:gd name="connsiteX2" fmla="*/ 358149 w 573867"/>
                    <a:gd name="connsiteY2" fmla="*/ 9323 h 22552"/>
                    <a:gd name="connsiteX3" fmla="*/ 458585 w 573867"/>
                    <a:gd name="connsiteY3" fmla="*/ 11847 h 22552"/>
                    <a:gd name="connsiteX4" fmla="*/ 568784 w 573867"/>
                    <a:gd name="connsiteY4" fmla="*/ 21336 h 22552"/>
                    <a:gd name="connsiteX5" fmla="*/ 570924 w 573867"/>
                    <a:gd name="connsiteY5" fmla="*/ 13492 h 22552"/>
                    <a:gd name="connsiteX6" fmla="*/ 472737 w 573867"/>
                    <a:gd name="connsiteY6" fmla="*/ 4222 h 22552"/>
                    <a:gd name="connsiteX7" fmla="*/ 370985 w 573867"/>
                    <a:gd name="connsiteY7" fmla="*/ 1589 h 22552"/>
                    <a:gd name="connsiteX8" fmla="*/ 256012 w 573867"/>
                    <a:gd name="connsiteY8" fmla="*/ 273 h 22552"/>
                    <a:gd name="connsiteX9" fmla="*/ 137256 w 573867"/>
                    <a:gd name="connsiteY9" fmla="*/ 5538 h 22552"/>
                    <a:gd name="connsiteX10" fmla="*/ 3908 w 573867"/>
                    <a:gd name="connsiteY10" fmla="*/ 14425 h 22552"/>
                    <a:gd name="connsiteX11" fmla="*/ 3908 w 573867"/>
                    <a:gd name="connsiteY11" fmla="*/ 22543 h 22552"/>
                    <a:gd name="connsiteX12" fmla="*/ 3908 w 573867"/>
                    <a:gd name="connsiteY12" fmla="*/ 22543 h 22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73867" h="22552">
                      <a:moveTo>
                        <a:pt x="3908" y="22543"/>
                      </a:moveTo>
                      <a:cubicBezTo>
                        <a:pt x="82951" y="17496"/>
                        <a:pt x="161940" y="10969"/>
                        <a:pt x="241147" y="8775"/>
                      </a:cubicBezTo>
                      <a:cubicBezTo>
                        <a:pt x="280148" y="7678"/>
                        <a:pt x="319093" y="7952"/>
                        <a:pt x="358149" y="9323"/>
                      </a:cubicBezTo>
                      <a:cubicBezTo>
                        <a:pt x="391610" y="10475"/>
                        <a:pt x="425125" y="10749"/>
                        <a:pt x="458585" y="11847"/>
                      </a:cubicBezTo>
                      <a:cubicBezTo>
                        <a:pt x="495391" y="13053"/>
                        <a:pt x="532472" y="14809"/>
                        <a:pt x="568784" y="21336"/>
                      </a:cubicBezTo>
                      <a:cubicBezTo>
                        <a:pt x="573886" y="22269"/>
                        <a:pt x="576080" y="14425"/>
                        <a:pt x="570924" y="13492"/>
                      </a:cubicBezTo>
                      <a:cubicBezTo>
                        <a:pt x="538560" y="7678"/>
                        <a:pt x="505539" y="5593"/>
                        <a:pt x="472737" y="4222"/>
                      </a:cubicBezTo>
                      <a:cubicBezTo>
                        <a:pt x="438838" y="2851"/>
                        <a:pt x="404939" y="2522"/>
                        <a:pt x="370985" y="1589"/>
                      </a:cubicBezTo>
                      <a:cubicBezTo>
                        <a:pt x="332643" y="492"/>
                        <a:pt x="294410" y="-495"/>
                        <a:pt x="256012" y="273"/>
                      </a:cubicBezTo>
                      <a:cubicBezTo>
                        <a:pt x="217615" y="1041"/>
                        <a:pt x="176805" y="3070"/>
                        <a:pt x="137256" y="5538"/>
                      </a:cubicBezTo>
                      <a:cubicBezTo>
                        <a:pt x="92770" y="8281"/>
                        <a:pt x="48339" y="11572"/>
                        <a:pt x="3908" y="14425"/>
                      </a:cubicBezTo>
                      <a:cubicBezTo>
                        <a:pt x="-1303" y="14754"/>
                        <a:pt x="-1303" y="22872"/>
                        <a:pt x="3908" y="22543"/>
                      </a:cubicBezTo>
                      <a:lnTo>
                        <a:pt x="3908" y="22543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94" name="Freeform: Shape 393">
                  <a:extLst>
                    <a:ext uri="{FF2B5EF4-FFF2-40B4-BE49-F238E27FC236}">
                      <a16:creationId xmlns:a16="http://schemas.microsoft.com/office/drawing/2014/main" id="{74C67989-EC2C-49DB-B626-BFDE96B9CAA9}"/>
                    </a:ext>
                  </a:extLst>
                </p:cNvPr>
                <p:cNvSpPr/>
                <p:nvPr/>
              </p:nvSpPr>
              <p:spPr>
                <a:xfrm>
                  <a:off x="8497557" y="3645074"/>
                  <a:ext cx="177464" cy="66214"/>
                </a:xfrm>
                <a:custGeom>
                  <a:avLst/>
                  <a:gdLst>
                    <a:gd name="connsiteX0" fmla="*/ 3963 w 177464"/>
                    <a:gd name="connsiteY0" fmla="*/ 8173 h 66214"/>
                    <a:gd name="connsiteX1" fmla="*/ 82348 w 177464"/>
                    <a:gd name="connsiteY1" fmla="*/ 18980 h 66214"/>
                    <a:gd name="connsiteX2" fmla="*/ 147568 w 177464"/>
                    <a:gd name="connsiteY2" fmla="*/ 45418 h 66214"/>
                    <a:gd name="connsiteX3" fmla="*/ 170716 w 177464"/>
                    <a:gd name="connsiteY3" fmla="*/ 64837 h 66214"/>
                    <a:gd name="connsiteX4" fmla="*/ 176476 w 177464"/>
                    <a:gd name="connsiteY4" fmla="*/ 59077 h 66214"/>
                    <a:gd name="connsiteX5" fmla="*/ 125737 w 177464"/>
                    <a:gd name="connsiteY5" fmla="*/ 25123 h 66214"/>
                    <a:gd name="connsiteX6" fmla="*/ 50259 w 177464"/>
                    <a:gd name="connsiteY6" fmla="*/ 4004 h 66214"/>
                    <a:gd name="connsiteX7" fmla="*/ 3909 w 177464"/>
                    <a:gd name="connsiteY7" fmla="*/ 0 h 66214"/>
                    <a:gd name="connsiteX8" fmla="*/ 3909 w 177464"/>
                    <a:gd name="connsiteY8" fmla="*/ 8118 h 66214"/>
                    <a:gd name="connsiteX9" fmla="*/ 3909 w 177464"/>
                    <a:gd name="connsiteY9" fmla="*/ 8118 h 66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7464" h="66214">
                      <a:moveTo>
                        <a:pt x="3963" y="8173"/>
                      </a:moveTo>
                      <a:cubicBezTo>
                        <a:pt x="30402" y="8502"/>
                        <a:pt x="56787" y="12232"/>
                        <a:pt x="82348" y="18980"/>
                      </a:cubicBezTo>
                      <a:cubicBezTo>
                        <a:pt x="105002" y="24903"/>
                        <a:pt x="127602" y="33022"/>
                        <a:pt x="147568" y="45418"/>
                      </a:cubicBezTo>
                      <a:cubicBezTo>
                        <a:pt x="156181" y="50739"/>
                        <a:pt x="164299" y="56993"/>
                        <a:pt x="170716" y="64837"/>
                      </a:cubicBezTo>
                      <a:cubicBezTo>
                        <a:pt x="174063" y="68896"/>
                        <a:pt x="179767" y="63081"/>
                        <a:pt x="176476" y="59077"/>
                      </a:cubicBezTo>
                      <a:cubicBezTo>
                        <a:pt x="163531" y="43334"/>
                        <a:pt x="144222" y="33022"/>
                        <a:pt x="125737" y="25123"/>
                      </a:cubicBezTo>
                      <a:cubicBezTo>
                        <a:pt x="101656" y="14866"/>
                        <a:pt x="76150" y="8009"/>
                        <a:pt x="50259" y="4004"/>
                      </a:cubicBezTo>
                      <a:cubicBezTo>
                        <a:pt x="34900" y="1646"/>
                        <a:pt x="19432" y="220"/>
                        <a:pt x="3909" y="0"/>
                      </a:cubicBezTo>
                      <a:cubicBezTo>
                        <a:pt x="-1303" y="-55"/>
                        <a:pt x="-1303" y="8064"/>
                        <a:pt x="3909" y="8118"/>
                      </a:cubicBezTo>
                      <a:lnTo>
                        <a:pt x="3909" y="8118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95" name="Freeform: Shape 394">
                  <a:extLst>
                    <a:ext uri="{FF2B5EF4-FFF2-40B4-BE49-F238E27FC236}">
                      <a16:creationId xmlns:a16="http://schemas.microsoft.com/office/drawing/2014/main" id="{A897D371-9E90-4B2E-B058-4776AF25AE5C}"/>
                    </a:ext>
                  </a:extLst>
                </p:cNvPr>
                <p:cNvSpPr/>
                <p:nvPr/>
              </p:nvSpPr>
              <p:spPr>
                <a:xfrm>
                  <a:off x="8160201" y="3570014"/>
                  <a:ext cx="43237" cy="22717"/>
                </a:xfrm>
                <a:custGeom>
                  <a:avLst/>
                  <a:gdLst>
                    <a:gd name="connsiteX0" fmla="*/ 38257 w 43237"/>
                    <a:gd name="connsiteY0" fmla="*/ 185 h 22717"/>
                    <a:gd name="connsiteX1" fmla="*/ 1999 w 43237"/>
                    <a:gd name="connsiteY1" fmla="*/ 15215 h 22717"/>
                    <a:gd name="connsiteX2" fmla="*/ 518 w 43237"/>
                    <a:gd name="connsiteY2" fmla="*/ 20755 h 22717"/>
                    <a:gd name="connsiteX3" fmla="*/ 6059 w 43237"/>
                    <a:gd name="connsiteY3" fmla="*/ 22236 h 22717"/>
                    <a:gd name="connsiteX4" fmla="*/ 40396 w 43237"/>
                    <a:gd name="connsiteY4" fmla="*/ 8029 h 22717"/>
                    <a:gd name="connsiteX5" fmla="*/ 38257 w 43237"/>
                    <a:gd name="connsiteY5" fmla="*/ 185 h 22717"/>
                    <a:gd name="connsiteX6" fmla="*/ 38257 w 43237"/>
                    <a:gd name="connsiteY6" fmla="*/ 185 h 2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237" h="22717">
                      <a:moveTo>
                        <a:pt x="38257" y="185"/>
                      </a:moveTo>
                      <a:cubicBezTo>
                        <a:pt x="25641" y="3970"/>
                        <a:pt x="13792" y="9510"/>
                        <a:pt x="1999" y="15215"/>
                      </a:cubicBezTo>
                      <a:cubicBezTo>
                        <a:pt x="24" y="16147"/>
                        <a:pt x="-524" y="19000"/>
                        <a:pt x="518" y="20755"/>
                      </a:cubicBezTo>
                      <a:cubicBezTo>
                        <a:pt x="1725" y="22785"/>
                        <a:pt x="4083" y="23168"/>
                        <a:pt x="6059" y="22236"/>
                      </a:cubicBezTo>
                      <a:cubicBezTo>
                        <a:pt x="17248" y="16860"/>
                        <a:pt x="28438" y="11595"/>
                        <a:pt x="40396" y="8029"/>
                      </a:cubicBezTo>
                      <a:cubicBezTo>
                        <a:pt x="45388" y="6548"/>
                        <a:pt x="43248" y="-1296"/>
                        <a:pt x="38257" y="185"/>
                      </a:cubicBezTo>
                      <a:lnTo>
                        <a:pt x="38257" y="185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A59D5E2D-8D89-4092-883C-655D5186684B}"/>
                    </a:ext>
                  </a:extLst>
                </p:cNvPr>
                <p:cNvSpPr/>
                <p:nvPr/>
              </p:nvSpPr>
              <p:spPr>
                <a:xfrm>
                  <a:off x="8180867" y="3582694"/>
                  <a:ext cx="39755" cy="17572"/>
                </a:xfrm>
                <a:custGeom>
                  <a:avLst/>
                  <a:gdLst>
                    <a:gd name="connsiteX0" fmla="*/ 34705 w 39755"/>
                    <a:gd name="connsiteY0" fmla="*/ 12 h 17572"/>
                    <a:gd name="connsiteX1" fmla="*/ 16439 w 39755"/>
                    <a:gd name="connsiteY1" fmla="*/ 3742 h 17572"/>
                    <a:gd name="connsiteX2" fmla="*/ 2013 w 39755"/>
                    <a:gd name="connsiteY2" fmla="*/ 9995 h 17572"/>
                    <a:gd name="connsiteX3" fmla="*/ 531 w 39755"/>
                    <a:gd name="connsiteY3" fmla="*/ 15535 h 17572"/>
                    <a:gd name="connsiteX4" fmla="*/ 6072 w 39755"/>
                    <a:gd name="connsiteY4" fmla="*/ 17016 h 17572"/>
                    <a:gd name="connsiteX5" fmla="*/ 19018 w 39755"/>
                    <a:gd name="connsiteY5" fmla="*/ 11476 h 17572"/>
                    <a:gd name="connsiteX6" fmla="*/ 36790 w 39755"/>
                    <a:gd name="connsiteY6" fmla="*/ 7911 h 17572"/>
                    <a:gd name="connsiteX7" fmla="*/ 39642 w 39755"/>
                    <a:gd name="connsiteY7" fmla="*/ 2919 h 17572"/>
                    <a:gd name="connsiteX8" fmla="*/ 34651 w 39755"/>
                    <a:gd name="connsiteY8" fmla="*/ 67 h 17572"/>
                    <a:gd name="connsiteX9" fmla="*/ 34651 w 39755"/>
                    <a:gd name="connsiteY9" fmla="*/ 67 h 17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755" h="17572">
                      <a:moveTo>
                        <a:pt x="34705" y="12"/>
                      </a:moveTo>
                      <a:cubicBezTo>
                        <a:pt x="28562" y="944"/>
                        <a:pt x="22418" y="2042"/>
                        <a:pt x="16439" y="3742"/>
                      </a:cubicBezTo>
                      <a:cubicBezTo>
                        <a:pt x="11448" y="5168"/>
                        <a:pt x="6346" y="7033"/>
                        <a:pt x="2013" y="9995"/>
                      </a:cubicBezTo>
                      <a:cubicBezTo>
                        <a:pt x="203" y="11202"/>
                        <a:pt x="-620" y="13561"/>
                        <a:pt x="531" y="15535"/>
                      </a:cubicBezTo>
                      <a:cubicBezTo>
                        <a:pt x="1574" y="17345"/>
                        <a:pt x="4262" y="18223"/>
                        <a:pt x="6072" y="17016"/>
                      </a:cubicBezTo>
                      <a:cubicBezTo>
                        <a:pt x="10186" y="14219"/>
                        <a:pt x="14245" y="12793"/>
                        <a:pt x="19018" y="11476"/>
                      </a:cubicBezTo>
                      <a:cubicBezTo>
                        <a:pt x="24832" y="9831"/>
                        <a:pt x="30810" y="8788"/>
                        <a:pt x="36790" y="7911"/>
                      </a:cubicBezTo>
                      <a:cubicBezTo>
                        <a:pt x="38983" y="7582"/>
                        <a:pt x="40136" y="4839"/>
                        <a:pt x="39642" y="2919"/>
                      </a:cubicBezTo>
                      <a:cubicBezTo>
                        <a:pt x="38983" y="615"/>
                        <a:pt x="36845" y="-262"/>
                        <a:pt x="34651" y="67"/>
                      </a:cubicBezTo>
                      <a:lnTo>
                        <a:pt x="34651" y="67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177ED0DE-B900-4B41-99E0-A79F3A015089}"/>
                    </a:ext>
                  </a:extLst>
                </p:cNvPr>
                <p:cNvSpPr/>
                <p:nvPr/>
              </p:nvSpPr>
              <p:spPr>
                <a:xfrm>
                  <a:off x="7576879" y="3561255"/>
                  <a:ext cx="11747" cy="21924"/>
                </a:xfrm>
                <a:custGeom>
                  <a:avLst/>
                  <a:gdLst>
                    <a:gd name="connsiteX0" fmla="*/ 643 w 11747"/>
                    <a:gd name="connsiteY0" fmla="*/ 2911 h 21924"/>
                    <a:gd name="connsiteX1" fmla="*/ 4208 w 11747"/>
                    <a:gd name="connsiteY1" fmla="*/ 19915 h 21924"/>
                    <a:gd name="connsiteX2" fmla="*/ 6621 w 11747"/>
                    <a:gd name="connsiteY2" fmla="*/ 21780 h 21924"/>
                    <a:gd name="connsiteX3" fmla="*/ 9748 w 11747"/>
                    <a:gd name="connsiteY3" fmla="*/ 21396 h 21924"/>
                    <a:gd name="connsiteX4" fmla="*/ 11613 w 11747"/>
                    <a:gd name="connsiteY4" fmla="*/ 18983 h 21924"/>
                    <a:gd name="connsiteX5" fmla="*/ 11230 w 11747"/>
                    <a:gd name="connsiteY5" fmla="*/ 15856 h 21924"/>
                    <a:gd name="connsiteX6" fmla="*/ 8871 w 11747"/>
                    <a:gd name="connsiteY6" fmla="*/ 11907 h 21924"/>
                    <a:gd name="connsiteX7" fmla="*/ 9035 w 11747"/>
                    <a:gd name="connsiteY7" fmla="*/ 12236 h 21924"/>
                    <a:gd name="connsiteX8" fmla="*/ 8816 w 11747"/>
                    <a:gd name="connsiteY8" fmla="*/ 11687 h 21924"/>
                    <a:gd name="connsiteX9" fmla="*/ 8487 w 11747"/>
                    <a:gd name="connsiteY9" fmla="*/ 10700 h 21924"/>
                    <a:gd name="connsiteX10" fmla="*/ 8048 w 11747"/>
                    <a:gd name="connsiteY10" fmla="*/ 8615 h 21924"/>
                    <a:gd name="connsiteX11" fmla="*/ 8212 w 11747"/>
                    <a:gd name="connsiteY11" fmla="*/ 9712 h 21924"/>
                    <a:gd name="connsiteX12" fmla="*/ 8212 w 11747"/>
                    <a:gd name="connsiteY12" fmla="*/ 5983 h 21924"/>
                    <a:gd name="connsiteX13" fmla="*/ 8048 w 11747"/>
                    <a:gd name="connsiteY13" fmla="*/ 7079 h 21924"/>
                    <a:gd name="connsiteX14" fmla="*/ 8432 w 11747"/>
                    <a:gd name="connsiteY14" fmla="*/ 5105 h 21924"/>
                    <a:gd name="connsiteX15" fmla="*/ 5580 w 11747"/>
                    <a:gd name="connsiteY15" fmla="*/ 113 h 21924"/>
                    <a:gd name="connsiteX16" fmla="*/ 588 w 11747"/>
                    <a:gd name="connsiteY16" fmla="*/ 2965 h 21924"/>
                    <a:gd name="connsiteX17" fmla="*/ 588 w 11747"/>
                    <a:gd name="connsiteY17" fmla="*/ 2965 h 2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1747" h="21924">
                      <a:moveTo>
                        <a:pt x="643" y="2911"/>
                      </a:moveTo>
                      <a:cubicBezTo>
                        <a:pt x="-948" y="8890"/>
                        <a:pt x="478" y="15033"/>
                        <a:pt x="4208" y="19915"/>
                      </a:cubicBezTo>
                      <a:cubicBezTo>
                        <a:pt x="4866" y="20793"/>
                        <a:pt x="5525" y="21506"/>
                        <a:pt x="6621" y="21780"/>
                      </a:cubicBezTo>
                      <a:cubicBezTo>
                        <a:pt x="7609" y="22054"/>
                        <a:pt x="8871" y="21945"/>
                        <a:pt x="9748" y="21396"/>
                      </a:cubicBezTo>
                      <a:cubicBezTo>
                        <a:pt x="10626" y="20848"/>
                        <a:pt x="11394" y="20025"/>
                        <a:pt x="11613" y="18983"/>
                      </a:cubicBezTo>
                      <a:cubicBezTo>
                        <a:pt x="11833" y="17940"/>
                        <a:pt x="11833" y="16679"/>
                        <a:pt x="11230" y="15856"/>
                      </a:cubicBezTo>
                      <a:cubicBezTo>
                        <a:pt x="10297" y="14594"/>
                        <a:pt x="9529" y="13333"/>
                        <a:pt x="8871" y="11907"/>
                      </a:cubicBezTo>
                      <a:cubicBezTo>
                        <a:pt x="8652" y="11468"/>
                        <a:pt x="9200" y="12729"/>
                        <a:pt x="9035" y="12236"/>
                      </a:cubicBezTo>
                      <a:cubicBezTo>
                        <a:pt x="8980" y="12071"/>
                        <a:pt x="8871" y="11852"/>
                        <a:pt x="8816" y="11687"/>
                      </a:cubicBezTo>
                      <a:cubicBezTo>
                        <a:pt x="8706" y="11358"/>
                        <a:pt x="8597" y="11029"/>
                        <a:pt x="8487" y="10700"/>
                      </a:cubicBezTo>
                      <a:cubicBezTo>
                        <a:pt x="8322" y="10042"/>
                        <a:pt x="8157" y="9328"/>
                        <a:pt x="8048" y="8615"/>
                      </a:cubicBezTo>
                      <a:lnTo>
                        <a:pt x="8212" y="9712"/>
                      </a:lnTo>
                      <a:cubicBezTo>
                        <a:pt x="8048" y="8451"/>
                        <a:pt x="8048" y="7244"/>
                        <a:pt x="8212" y="5983"/>
                      </a:cubicBezTo>
                      <a:lnTo>
                        <a:pt x="8048" y="7079"/>
                      </a:lnTo>
                      <a:cubicBezTo>
                        <a:pt x="8157" y="6421"/>
                        <a:pt x="8267" y="5763"/>
                        <a:pt x="8432" y="5105"/>
                      </a:cubicBezTo>
                      <a:cubicBezTo>
                        <a:pt x="8980" y="3075"/>
                        <a:pt x="7774" y="607"/>
                        <a:pt x="5580" y="113"/>
                      </a:cubicBezTo>
                      <a:cubicBezTo>
                        <a:pt x="3385" y="-380"/>
                        <a:pt x="1136" y="771"/>
                        <a:pt x="588" y="2965"/>
                      </a:cubicBezTo>
                      <a:lnTo>
                        <a:pt x="588" y="2965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5E7EB942-AE19-4CFB-B5E5-0C229AE65D0F}"/>
                    </a:ext>
                  </a:extLst>
                </p:cNvPr>
                <p:cNvSpPr/>
                <p:nvPr/>
              </p:nvSpPr>
              <p:spPr>
                <a:xfrm>
                  <a:off x="7601492" y="3561803"/>
                  <a:ext cx="8447" cy="20194"/>
                </a:xfrm>
                <a:custGeom>
                  <a:avLst/>
                  <a:gdLst>
                    <a:gd name="connsiteX0" fmla="*/ 329 w 8447"/>
                    <a:gd name="connsiteY0" fmla="*/ 4063 h 20194"/>
                    <a:gd name="connsiteX1" fmla="*/ 0 w 8447"/>
                    <a:gd name="connsiteY1" fmla="*/ 16131 h 20194"/>
                    <a:gd name="connsiteX2" fmla="*/ 4059 w 8447"/>
                    <a:gd name="connsiteY2" fmla="*/ 20190 h 20194"/>
                    <a:gd name="connsiteX3" fmla="*/ 8118 w 8447"/>
                    <a:gd name="connsiteY3" fmla="*/ 16131 h 20194"/>
                    <a:gd name="connsiteX4" fmla="*/ 8448 w 8447"/>
                    <a:gd name="connsiteY4" fmla="*/ 4063 h 20194"/>
                    <a:gd name="connsiteX5" fmla="*/ 4389 w 8447"/>
                    <a:gd name="connsiteY5" fmla="*/ 4 h 20194"/>
                    <a:gd name="connsiteX6" fmla="*/ 329 w 8447"/>
                    <a:gd name="connsiteY6" fmla="*/ 4063 h 20194"/>
                    <a:gd name="connsiteX7" fmla="*/ 329 w 8447"/>
                    <a:gd name="connsiteY7" fmla="*/ 4063 h 20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447" h="20194">
                      <a:moveTo>
                        <a:pt x="329" y="4063"/>
                      </a:moveTo>
                      <a:cubicBezTo>
                        <a:pt x="220" y="8067"/>
                        <a:pt x="110" y="12127"/>
                        <a:pt x="0" y="16131"/>
                      </a:cubicBezTo>
                      <a:cubicBezTo>
                        <a:pt x="0" y="18270"/>
                        <a:pt x="1920" y="20300"/>
                        <a:pt x="4059" y="20190"/>
                      </a:cubicBezTo>
                      <a:cubicBezTo>
                        <a:pt x="6198" y="20080"/>
                        <a:pt x="8063" y="18380"/>
                        <a:pt x="8118" y="16131"/>
                      </a:cubicBezTo>
                      <a:cubicBezTo>
                        <a:pt x="8228" y="12127"/>
                        <a:pt x="8338" y="8067"/>
                        <a:pt x="8448" y="4063"/>
                      </a:cubicBezTo>
                      <a:cubicBezTo>
                        <a:pt x="8448" y="1924"/>
                        <a:pt x="6528" y="-106"/>
                        <a:pt x="4389" y="4"/>
                      </a:cubicBezTo>
                      <a:cubicBezTo>
                        <a:pt x="2249" y="114"/>
                        <a:pt x="384" y="1814"/>
                        <a:pt x="329" y="4063"/>
                      </a:cubicBezTo>
                      <a:lnTo>
                        <a:pt x="329" y="4063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  <p:grpSp>
            <p:nvGrpSpPr>
              <p:cNvPr id="380" name="Graphic 13">
                <a:extLst>
                  <a:ext uri="{FF2B5EF4-FFF2-40B4-BE49-F238E27FC236}">
                    <a16:creationId xmlns:a16="http://schemas.microsoft.com/office/drawing/2014/main" id="{924B83B7-4603-4155-86B1-A8BEDBC11F1F}"/>
                  </a:ext>
                </a:extLst>
              </p:cNvPr>
              <p:cNvGrpSpPr/>
              <p:nvPr/>
            </p:nvGrpSpPr>
            <p:grpSpPr>
              <a:xfrm>
                <a:off x="7481610" y="3628433"/>
                <a:ext cx="1231925" cy="200863"/>
                <a:chOff x="7481610" y="3628433"/>
                <a:chExt cx="1231925" cy="200863"/>
              </a:xfrm>
              <a:solidFill>
                <a:srgbClr val="9CE23A"/>
              </a:solidFill>
            </p:grpSpPr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4AB44136-F80F-4D63-AA91-9E4229B52551}"/>
                    </a:ext>
                  </a:extLst>
                </p:cNvPr>
                <p:cNvSpPr/>
                <p:nvPr/>
              </p:nvSpPr>
              <p:spPr>
                <a:xfrm>
                  <a:off x="7481610" y="3628433"/>
                  <a:ext cx="219297" cy="65620"/>
                </a:xfrm>
                <a:custGeom>
                  <a:avLst/>
                  <a:gdLst>
                    <a:gd name="connsiteX0" fmla="*/ 2881 w 219297"/>
                    <a:gd name="connsiteY0" fmla="*/ 8029 h 65620"/>
                    <a:gd name="connsiteX1" fmla="*/ 166891 w 219297"/>
                    <a:gd name="connsiteY1" fmla="*/ 56794 h 65620"/>
                    <a:gd name="connsiteX2" fmla="*/ 214175 w 219297"/>
                    <a:gd name="connsiteY2" fmla="*/ 65570 h 65620"/>
                    <a:gd name="connsiteX3" fmla="*/ 219166 w 219297"/>
                    <a:gd name="connsiteY3" fmla="*/ 62717 h 65620"/>
                    <a:gd name="connsiteX4" fmla="*/ 216314 w 219297"/>
                    <a:gd name="connsiteY4" fmla="*/ 57726 h 65620"/>
                    <a:gd name="connsiteX5" fmla="*/ 50384 w 219297"/>
                    <a:gd name="connsiteY5" fmla="*/ 14282 h 65620"/>
                    <a:gd name="connsiteX6" fmla="*/ 5020 w 219297"/>
                    <a:gd name="connsiteY6" fmla="*/ 185 h 65620"/>
                    <a:gd name="connsiteX7" fmla="*/ 2881 w 219297"/>
                    <a:gd name="connsiteY7" fmla="*/ 8029 h 65620"/>
                    <a:gd name="connsiteX8" fmla="*/ 2881 w 219297"/>
                    <a:gd name="connsiteY8" fmla="*/ 8029 h 65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9297" h="65620">
                      <a:moveTo>
                        <a:pt x="2881" y="8029"/>
                      </a:moveTo>
                      <a:cubicBezTo>
                        <a:pt x="57569" y="24211"/>
                        <a:pt x="111215" y="44013"/>
                        <a:pt x="166891" y="56794"/>
                      </a:cubicBezTo>
                      <a:cubicBezTo>
                        <a:pt x="182524" y="60359"/>
                        <a:pt x="198267" y="63376"/>
                        <a:pt x="214175" y="65570"/>
                      </a:cubicBezTo>
                      <a:cubicBezTo>
                        <a:pt x="216369" y="65844"/>
                        <a:pt x="218508" y="65022"/>
                        <a:pt x="219166" y="62717"/>
                      </a:cubicBezTo>
                      <a:cubicBezTo>
                        <a:pt x="219715" y="60853"/>
                        <a:pt x="218508" y="58000"/>
                        <a:pt x="216314" y="57726"/>
                      </a:cubicBezTo>
                      <a:cubicBezTo>
                        <a:pt x="159486" y="49992"/>
                        <a:pt x="104797" y="31671"/>
                        <a:pt x="50384" y="14282"/>
                      </a:cubicBezTo>
                      <a:cubicBezTo>
                        <a:pt x="35299" y="9455"/>
                        <a:pt x="20214" y="4683"/>
                        <a:pt x="5020" y="185"/>
                      </a:cubicBezTo>
                      <a:cubicBezTo>
                        <a:pt x="-27" y="-1296"/>
                        <a:pt x="-2166" y="6548"/>
                        <a:pt x="2881" y="8029"/>
                      </a:cubicBezTo>
                      <a:lnTo>
                        <a:pt x="2881" y="8029"/>
                      </a:lnTo>
                      <a:close/>
                    </a:path>
                  </a:pathLst>
                </a:custGeom>
                <a:solidFill>
                  <a:srgbClr val="9CE23A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4109A2D4-4B76-41E9-8D29-F80076C963D1}"/>
                    </a:ext>
                  </a:extLst>
                </p:cNvPr>
                <p:cNvSpPr/>
                <p:nvPr/>
              </p:nvSpPr>
              <p:spPr>
                <a:xfrm>
                  <a:off x="8296169" y="3793628"/>
                  <a:ext cx="50702" cy="21276"/>
                </a:xfrm>
                <a:custGeom>
                  <a:avLst/>
                  <a:gdLst>
                    <a:gd name="connsiteX0" fmla="*/ 2011 w 50702"/>
                    <a:gd name="connsiteY0" fmla="*/ 7503 h 21276"/>
                    <a:gd name="connsiteX1" fmla="*/ 45620 w 50702"/>
                    <a:gd name="connsiteY1" fmla="*/ 21161 h 21276"/>
                    <a:gd name="connsiteX2" fmla="*/ 47759 w 50702"/>
                    <a:gd name="connsiteY2" fmla="*/ 13317 h 21276"/>
                    <a:gd name="connsiteX3" fmla="*/ 6070 w 50702"/>
                    <a:gd name="connsiteY3" fmla="*/ 482 h 21276"/>
                    <a:gd name="connsiteX4" fmla="*/ 530 w 50702"/>
                    <a:gd name="connsiteY4" fmla="*/ 1963 h 21276"/>
                    <a:gd name="connsiteX5" fmla="*/ 2011 w 50702"/>
                    <a:gd name="connsiteY5" fmla="*/ 7503 h 21276"/>
                    <a:gd name="connsiteX6" fmla="*/ 2011 w 50702"/>
                    <a:gd name="connsiteY6" fmla="*/ 7503 h 21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702" h="21276">
                      <a:moveTo>
                        <a:pt x="2011" y="7503"/>
                      </a:moveTo>
                      <a:cubicBezTo>
                        <a:pt x="15944" y="13921"/>
                        <a:pt x="30754" y="17815"/>
                        <a:pt x="45620" y="21161"/>
                      </a:cubicBezTo>
                      <a:cubicBezTo>
                        <a:pt x="50721" y="22313"/>
                        <a:pt x="52915" y="14469"/>
                        <a:pt x="47759" y="13317"/>
                      </a:cubicBezTo>
                      <a:cubicBezTo>
                        <a:pt x="33607" y="10136"/>
                        <a:pt x="19345" y="6570"/>
                        <a:pt x="6070" y="482"/>
                      </a:cubicBezTo>
                      <a:cubicBezTo>
                        <a:pt x="4096" y="-451"/>
                        <a:pt x="1683" y="-67"/>
                        <a:pt x="530" y="1963"/>
                      </a:cubicBezTo>
                      <a:cubicBezTo>
                        <a:pt x="-512" y="3718"/>
                        <a:pt x="-18" y="6625"/>
                        <a:pt x="2011" y="7503"/>
                      </a:cubicBezTo>
                      <a:lnTo>
                        <a:pt x="2011" y="7503"/>
                      </a:lnTo>
                      <a:close/>
                    </a:path>
                  </a:pathLst>
                </a:custGeom>
                <a:solidFill>
                  <a:srgbClr val="9CE23A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69F80C88-87F8-4502-8C5C-D5D022E034A9}"/>
                    </a:ext>
                  </a:extLst>
                </p:cNvPr>
                <p:cNvSpPr/>
                <p:nvPr/>
              </p:nvSpPr>
              <p:spPr>
                <a:xfrm>
                  <a:off x="8250681" y="3809759"/>
                  <a:ext cx="48563" cy="19537"/>
                </a:xfrm>
                <a:custGeom>
                  <a:avLst/>
                  <a:gdLst>
                    <a:gd name="connsiteX0" fmla="*/ 2904 w 48563"/>
                    <a:gd name="connsiteY0" fmla="*/ 7992 h 19537"/>
                    <a:gd name="connsiteX1" fmla="*/ 43441 w 48563"/>
                    <a:gd name="connsiteY1" fmla="*/ 19457 h 19537"/>
                    <a:gd name="connsiteX2" fmla="*/ 48432 w 48563"/>
                    <a:gd name="connsiteY2" fmla="*/ 16604 h 19537"/>
                    <a:gd name="connsiteX3" fmla="*/ 45580 w 48563"/>
                    <a:gd name="connsiteY3" fmla="*/ 11613 h 19537"/>
                    <a:gd name="connsiteX4" fmla="*/ 5043 w 48563"/>
                    <a:gd name="connsiteY4" fmla="*/ 148 h 19537"/>
                    <a:gd name="connsiteX5" fmla="*/ 2904 w 48563"/>
                    <a:gd name="connsiteY5" fmla="*/ 7992 h 19537"/>
                    <a:gd name="connsiteX6" fmla="*/ 2904 w 48563"/>
                    <a:gd name="connsiteY6" fmla="*/ 7992 h 1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563" h="19537">
                      <a:moveTo>
                        <a:pt x="2904" y="7992"/>
                      </a:moveTo>
                      <a:cubicBezTo>
                        <a:pt x="16508" y="11503"/>
                        <a:pt x="29617" y="16824"/>
                        <a:pt x="43441" y="19457"/>
                      </a:cubicBezTo>
                      <a:cubicBezTo>
                        <a:pt x="45580" y="19841"/>
                        <a:pt x="47829" y="18853"/>
                        <a:pt x="48432" y="16604"/>
                      </a:cubicBezTo>
                      <a:cubicBezTo>
                        <a:pt x="48981" y="14630"/>
                        <a:pt x="47774" y="11997"/>
                        <a:pt x="45580" y="11613"/>
                      </a:cubicBezTo>
                      <a:cubicBezTo>
                        <a:pt x="31757" y="8980"/>
                        <a:pt x="18647" y="3659"/>
                        <a:pt x="5043" y="148"/>
                      </a:cubicBezTo>
                      <a:cubicBezTo>
                        <a:pt x="-3" y="-1168"/>
                        <a:pt x="-2197" y="6676"/>
                        <a:pt x="2904" y="7992"/>
                      </a:cubicBezTo>
                      <a:lnTo>
                        <a:pt x="2904" y="7992"/>
                      </a:lnTo>
                      <a:close/>
                    </a:path>
                  </a:pathLst>
                </a:custGeom>
                <a:solidFill>
                  <a:srgbClr val="9CE23A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017BF8FA-6F2D-4903-9D8C-EA5A9359FDAC}"/>
                    </a:ext>
                  </a:extLst>
                </p:cNvPr>
                <p:cNvSpPr/>
                <p:nvPr/>
              </p:nvSpPr>
              <p:spPr>
                <a:xfrm>
                  <a:off x="8654046" y="3663737"/>
                  <a:ext cx="59490" cy="83937"/>
                </a:xfrm>
                <a:custGeom>
                  <a:avLst/>
                  <a:gdLst>
                    <a:gd name="connsiteX0" fmla="*/ 2106 w 59490"/>
                    <a:gd name="connsiteY0" fmla="*/ 7502 h 83937"/>
                    <a:gd name="connsiteX1" fmla="*/ 40119 w 59490"/>
                    <a:gd name="connsiteY1" fmla="*/ 38658 h 83937"/>
                    <a:gd name="connsiteX2" fmla="*/ 48128 w 59490"/>
                    <a:gd name="connsiteY2" fmla="*/ 77878 h 83937"/>
                    <a:gd name="connsiteX3" fmla="*/ 55149 w 59490"/>
                    <a:gd name="connsiteY3" fmla="*/ 81992 h 83937"/>
                    <a:gd name="connsiteX4" fmla="*/ 48237 w 59490"/>
                    <a:gd name="connsiteY4" fmla="*/ 36025 h 83937"/>
                    <a:gd name="connsiteX5" fmla="*/ 6165 w 59490"/>
                    <a:gd name="connsiteY5" fmla="*/ 480 h 83937"/>
                    <a:gd name="connsiteX6" fmla="*/ 2051 w 59490"/>
                    <a:gd name="connsiteY6" fmla="*/ 7502 h 83937"/>
                    <a:gd name="connsiteX7" fmla="*/ 2051 w 59490"/>
                    <a:gd name="connsiteY7" fmla="*/ 7502 h 8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490" h="83937">
                      <a:moveTo>
                        <a:pt x="2106" y="7502"/>
                      </a:moveTo>
                      <a:cubicBezTo>
                        <a:pt x="16642" y="14962"/>
                        <a:pt x="30136" y="25713"/>
                        <a:pt x="40119" y="38658"/>
                      </a:cubicBezTo>
                      <a:cubicBezTo>
                        <a:pt x="48566" y="49574"/>
                        <a:pt x="55862" y="64659"/>
                        <a:pt x="48128" y="77878"/>
                      </a:cubicBezTo>
                      <a:cubicBezTo>
                        <a:pt x="45495" y="82376"/>
                        <a:pt x="52516" y="86490"/>
                        <a:pt x="55149" y="81992"/>
                      </a:cubicBezTo>
                      <a:cubicBezTo>
                        <a:pt x="64090" y="66743"/>
                        <a:pt x="57947" y="49245"/>
                        <a:pt x="48237" y="36025"/>
                      </a:cubicBezTo>
                      <a:cubicBezTo>
                        <a:pt x="37432" y="21215"/>
                        <a:pt x="22511" y="8873"/>
                        <a:pt x="6165" y="480"/>
                      </a:cubicBezTo>
                      <a:cubicBezTo>
                        <a:pt x="1503" y="-1878"/>
                        <a:pt x="-2611" y="5088"/>
                        <a:pt x="2051" y="7502"/>
                      </a:cubicBezTo>
                      <a:lnTo>
                        <a:pt x="2051" y="7502"/>
                      </a:lnTo>
                      <a:close/>
                    </a:path>
                  </a:pathLst>
                </a:custGeom>
                <a:solidFill>
                  <a:srgbClr val="9CE23A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</p:grp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DF468D6F-752A-407C-BF55-84F64CE37783}"/>
                </a:ext>
              </a:extLst>
            </p:cNvPr>
            <p:cNvSpPr/>
            <p:nvPr/>
          </p:nvSpPr>
          <p:spPr>
            <a:xfrm>
              <a:off x="8026511" y="4762956"/>
              <a:ext cx="882475" cy="274169"/>
            </a:xfrm>
            <a:custGeom>
              <a:avLst/>
              <a:gdLst>
                <a:gd name="connsiteX0" fmla="*/ 182331 w 882475"/>
                <a:gd name="connsiteY0" fmla="*/ 66473 h 274169"/>
                <a:gd name="connsiteX1" fmla="*/ 0 w 882475"/>
                <a:gd name="connsiteY1" fmla="*/ 103389 h 274169"/>
                <a:gd name="connsiteX2" fmla="*/ 224897 w 882475"/>
                <a:gd name="connsiteY2" fmla="*/ 159503 h 274169"/>
                <a:gd name="connsiteX3" fmla="*/ 339869 w 882475"/>
                <a:gd name="connsiteY3" fmla="*/ 187863 h 274169"/>
                <a:gd name="connsiteX4" fmla="*/ 425934 w 882475"/>
                <a:gd name="connsiteY4" fmla="*/ 266906 h 274169"/>
                <a:gd name="connsiteX5" fmla="*/ 540083 w 882475"/>
                <a:gd name="connsiteY5" fmla="*/ 229057 h 274169"/>
                <a:gd name="connsiteX6" fmla="*/ 633278 w 882475"/>
                <a:gd name="connsiteY6" fmla="*/ 166470 h 274169"/>
                <a:gd name="connsiteX7" fmla="*/ 882476 w 882475"/>
                <a:gd name="connsiteY7" fmla="*/ 93844 h 274169"/>
                <a:gd name="connsiteX8" fmla="*/ 182386 w 882475"/>
                <a:gd name="connsiteY8" fmla="*/ 66528 h 27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2475" h="274169">
                  <a:moveTo>
                    <a:pt x="182331" y="66473"/>
                  </a:moveTo>
                  <a:cubicBezTo>
                    <a:pt x="124352" y="61426"/>
                    <a:pt x="53646" y="82819"/>
                    <a:pt x="0" y="103389"/>
                  </a:cubicBezTo>
                  <a:cubicBezTo>
                    <a:pt x="73942" y="160162"/>
                    <a:pt x="138339" y="141512"/>
                    <a:pt x="224897" y="159503"/>
                  </a:cubicBezTo>
                  <a:cubicBezTo>
                    <a:pt x="256822" y="166141"/>
                    <a:pt x="311894" y="174753"/>
                    <a:pt x="339869" y="187863"/>
                  </a:cubicBezTo>
                  <a:cubicBezTo>
                    <a:pt x="380351" y="206787"/>
                    <a:pt x="384191" y="245733"/>
                    <a:pt x="425934" y="266906"/>
                  </a:cubicBezTo>
                  <a:cubicBezTo>
                    <a:pt x="464660" y="286543"/>
                    <a:pt x="509255" y="263834"/>
                    <a:pt x="540083" y="229057"/>
                  </a:cubicBezTo>
                  <a:cubicBezTo>
                    <a:pt x="584568" y="178922"/>
                    <a:pt x="556648" y="171900"/>
                    <a:pt x="633278" y="166470"/>
                  </a:cubicBezTo>
                  <a:cubicBezTo>
                    <a:pt x="730258" y="159558"/>
                    <a:pt x="792736" y="112824"/>
                    <a:pt x="882476" y="93844"/>
                  </a:cubicBezTo>
                  <a:cubicBezTo>
                    <a:pt x="824112" y="-99403"/>
                    <a:pt x="316338" y="65540"/>
                    <a:pt x="182386" y="66528"/>
                  </a:cubicBezTo>
                  <a:close/>
                </a:path>
              </a:pathLst>
            </a:custGeom>
            <a:solidFill>
              <a:srgbClr val="3AD4D4">
                <a:alpha val="70000"/>
              </a:srgb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grpSp>
          <p:nvGrpSpPr>
            <p:cNvPr id="346" name="Graphic 13">
              <a:extLst>
                <a:ext uri="{FF2B5EF4-FFF2-40B4-BE49-F238E27FC236}">
                  <a16:creationId xmlns:a16="http://schemas.microsoft.com/office/drawing/2014/main" id="{8B0357C2-6B71-4FC7-BED5-6C32A5C3564E}"/>
                </a:ext>
              </a:extLst>
            </p:cNvPr>
            <p:cNvGrpSpPr/>
            <p:nvPr/>
          </p:nvGrpSpPr>
          <p:grpSpPr>
            <a:xfrm>
              <a:off x="8062494" y="4350343"/>
              <a:ext cx="820546" cy="660847"/>
              <a:chOff x="7168043" y="3440637"/>
              <a:chExt cx="820546" cy="660847"/>
            </a:xfrm>
          </p:grpSpPr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818BFF0-8997-46DA-A6A0-9100C453888F}"/>
                  </a:ext>
                </a:extLst>
              </p:cNvPr>
              <p:cNvSpPr/>
              <p:nvPr/>
            </p:nvSpPr>
            <p:spPr>
              <a:xfrm>
                <a:off x="7547187" y="3641587"/>
                <a:ext cx="47889" cy="364869"/>
              </a:xfrm>
              <a:custGeom>
                <a:avLst/>
                <a:gdLst>
                  <a:gd name="connsiteX0" fmla="*/ 4498 w 47889"/>
                  <a:gd name="connsiteY0" fmla="*/ 13087 h 364869"/>
                  <a:gd name="connsiteX1" fmla="*/ 8557 w 47889"/>
                  <a:gd name="connsiteY1" fmla="*/ 242043 h 364869"/>
                  <a:gd name="connsiteX2" fmla="*/ 13330 w 47889"/>
                  <a:gd name="connsiteY2" fmla="*/ 352791 h 364869"/>
                  <a:gd name="connsiteX3" fmla="*/ 45364 w 47889"/>
                  <a:gd name="connsiteY3" fmla="*/ 246431 h 364869"/>
                  <a:gd name="connsiteX4" fmla="*/ 43389 w 47889"/>
                  <a:gd name="connsiteY4" fmla="*/ 85657 h 364869"/>
                  <a:gd name="connsiteX5" fmla="*/ 41744 w 47889"/>
                  <a:gd name="connsiteY5" fmla="*/ 9357 h 364869"/>
                  <a:gd name="connsiteX6" fmla="*/ 0 w 47889"/>
                  <a:gd name="connsiteY6" fmla="*/ 7491 h 36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89" h="364869">
                    <a:moveTo>
                      <a:pt x="4498" y="13087"/>
                    </a:moveTo>
                    <a:cubicBezTo>
                      <a:pt x="6198" y="89387"/>
                      <a:pt x="7625" y="165743"/>
                      <a:pt x="8557" y="242043"/>
                    </a:cubicBezTo>
                    <a:cubicBezTo>
                      <a:pt x="8886" y="269963"/>
                      <a:pt x="-7734" y="329534"/>
                      <a:pt x="13330" y="352791"/>
                    </a:cubicBezTo>
                    <a:cubicBezTo>
                      <a:pt x="60832" y="405231"/>
                      <a:pt x="45638" y="271444"/>
                      <a:pt x="45364" y="246431"/>
                    </a:cubicBezTo>
                    <a:cubicBezTo>
                      <a:pt x="44705" y="192840"/>
                      <a:pt x="44157" y="139249"/>
                      <a:pt x="43389" y="85657"/>
                    </a:cubicBezTo>
                    <a:cubicBezTo>
                      <a:pt x="43169" y="70572"/>
                      <a:pt x="51014" y="22302"/>
                      <a:pt x="41744" y="9357"/>
                    </a:cubicBezTo>
                    <a:cubicBezTo>
                      <a:pt x="33954" y="-1559"/>
                      <a:pt x="20680" y="-3863"/>
                      <a:pt x="0" y="7491"/>
                    </a:cubicBezTo>
                  </a:path>
                </a:pathLst>
              </a:custGeom>
              <a:solidFill>
                <a:srgbClr val="335000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grpSp>
            <p:nvGrpSpPr>
              <p:cNvPr id="348" name="Graphic 13">
                <a:extLst>
                  <a:ext uri="{FF2B5EF4-FFF2-40B4-BE49-F238E27FC236}">
                    <a16:creationId xmlns:a16="http://schemas.microsoft.com/office/drawing/2014/main" id="{CFF614C5-9CAB-4FD6-9D1C-D25A0D2B4C71}"/>
                  </a:ext>
                </a:extLst>
              </p:cNvPr>
              <p:cNvGrpSpPr/>
              <p:nvPr/>
            </p:nvGrpSpPr>
            <p:grpSpPr>
              <a:xfrm>
                <a:off x="7168043" y="3440637"/>
                <a:ext cx="820546" cy="660847"/>
                <a:chOff x="7168043" y="3440637"/>
                <a:chExt cx="820546" cy="660847"/>
              </a:xfrm>
            </p:grpSpPr>
            <p:sp>
              <p:nvSpPr>
                <p:cNvPr id="349" name="Freeform: Shape 348">
                  <a:extLst>
                    <a:ext uri="{FF2B5EF4-FFF2-40B4-BE49-F238E27FC236}">
                      <a16:creationId xmlns:a16="http://schemas.microsoft.com/office/drawing/2014/main" id="{97B96BDB-8F18-46BD-B464-2AD16DA0D625}"/>
                    </a:ext>
                  </a:extLst>
                </p:cNvPr>
                <p:cNvSpPr/>
                <p:nvPr/>
              </p:nvSpPr>
              <p:spPr>
                <a:xfrm>
                  <a:off x="7510766" y="3440637"/>
                  <a:ext cx="146993" cy="233236"/>
                </a:xfrm>
                <a:custGeom>
                  <a:avLst/>
                  <a:gdLst>
                    <a:gd name="connsiteX0" fmla="*/ 133895 w 146993"/>
                    <a:gd name="connsiteY0" fmla="*/ 217273 h 233236"/>
                    <a:gd name="connsiteX1" fmla="*/ 26055 w 146993"/>
                    <a:gd name="connsiteY1" fmla="*/ 221881 h 233236"/>
                    <a:gd name="connsiteX2" fmla="*/ 23916 w 146993"/>
                    <a:gd name="connsiteY2" fmla="*/ 77891 h 233236"/>
                    <a:gd name="connsiteX3" fmla="*/ 66207 w 146993"/>
                    <a:gd name="connsiteY3" fmla="*/ 0 h 233236"/>
                    <a:gd name="connsiteX4" fmla="*/ 139052 w 146993"/>
                    <a:gd name="connsiteY4" fmla="*/ 137407 h 233236"/>
                    <a:gd name="connsiteX5" fmla="*/ 135925 w 146993"/>
                    <a:gd name="connsiteY5" fmla="*/ 210636 h 233236"/>
                    <a:gd name="connsiteX6" fmla="*/ 133895 w 146993"/>
                    <a:gd name="connsiteY6" fmla="*/ 217273 h 233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993" h="233236">
                      <a:moveTo>
                        <a:pt x="133895" y="217273"/>
                      </a:moveTo>
                      <a:cubicBezTo>
                        <a:pt x="132305" y="243712"/>
                        <a:pt x="39494" y="231480"/>
                        <a:pt x="26055" y="221881"/>
                      </a:cubicBezTo>
                      <a:cubicBezTo>
                        <a:pt x="-19748" y="192150"/>
                        <a:pt x="4936" y="115740"/>
                        <a:pt x="23916" y="77891"/>
                      </a:cubicBezTo>
                      <a:cubicBezTo>
                        <a:pt x="36586" y="53427"/>
                        <a:pt x="43991" y="41140"/>
                        <a:pt x="66207" y="0"/>
                      </a:cubicBezTo>
                      <a:cubicBezTo>
                        <a:pt x="85789" y="39110"/>
                        <a:pt x="127039" y="92592"/>
                        <a:pt x="139052" y="137407"/>
                      </a:cubicBezTo>
                      <a:cubicBezTo>
                        <a:pt x="147335" y="163627"/>
                        <a:pt x="152930" y="184965"/>
                        <a:pt x="135925" y="210636"/>
                      </a:cubicBezTo>
                      <a:lnTo>
                        <a:pt x="133895" y="217273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50" name="Freeform: Shape 349">
                  <a:extLst>
                    <a:ext uri="{FF2B5EF4-FFF2-40B4-BE49-F238E27FC236}">
                      <a16:creationId xmlns:a16="http://schemas.microsoft.com/office/drawing/2014/main" id="{9040BBA2-A339-47B5-9111-3861FE71ADB9}"/>
                    </a:ext>
                  </a:extLst>
                </p:cNvPr>
                <p:cNvSpPr/>
                <p:nvPr/>
              </p:nvSpPr>
              <p:spPr>
                <a:xfrm>
                  <a:off x="7329178" y="3522202"/>
                  <a:ext cx="196122" cy="246337"/>
                </a:xfrm>
                <a:custGeom>
                  <a:avLst/>
                  <a:gdLst>
                    <a:gd name="connsiteX0" fmla="*/ 178460 w 196122"/>
                    <a:gd name="connsiteY0" fmla="*/ 163353 h 246337"/>
                    <a:gd name="connsiteX1" fmla="*/ 120261 w 196122"/>
                    <a:gd name="connsiteY1" fmla="*/ 56170 h 246337"/>
                    <a:gd name="connsiteX2" fmla="*/ 60416 w 196122"/>
                    <a:gd name="connsiteY2" fmla="*/ 16128 h 246337"/>
                    <a:gd name="connsiteX3" fmla="*/ 17686 w 196122"/>
                    <a:gd name="connsiteY3" fmla="*/ 275 h 246337"/>
                    <a:gd name="connsiteX4" fmla="*/ 1449 w 196122"/>
                    <a:gd name="connsiteY4" fmla="*/ 61162 h 246337"/>
                    <a:gd name="connsiteX5" fmla="*/ 28766 w 196122"/>
                    <a:gd name="connsiteY5" fmla="*/ 166699 h 246337"/>
                    <a:gd name="connsiteX6" fmla="*/ 100788 w 196122"/>
                    <a:gd name="connsiteY6" fmla="*/ 235430 h 246337"/>
                    <a:gd name="connsiteX7" fmla="*/ 196123 w 196122"/>
                    <a:gd name="connsiteY7" fmla="*/ 231810 h 246337"/>
                    <a:gd name="connsiteX8" fmla="*/ 178405 w 196122"/>
                    <a:gd name="connsiteY8" fmla="*/ 163298 h 246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6122" h="246337">
                      <a:moveTo>
                        <a:pt x="178460" y="163353"/>
                      </a:moveTo>
                      <a:cubicBezTo>
                        <a:pt x="177692" y="128192"/>
                        <a:pt x="142806" y="80580"/>
                        <a:pt x="120261" y="56170"/>
                      </a:cubicBezTo>
                      <a:cubicBezTo>
                        <a:pt x="103476" y="38837"/>
                        <a:pt x="82632" y="25453"/>
                        <a:pt x="60416" y="16128"/>
                      </a:cubicBezTo>
                      <a:cubicBezTo>
                        <a:pt x="52134" y="12672"/>
                        <a:pt x="26408" y="-2193"/>
                        <a:pt x="17686" y="275"/>
                      </a:cubicBezTo>
                      <a:cubicBezTo>
                        <a:pt x="-1457" y="5705"/>
                        <a:pt x="-1567" y="45968"/>
                        <a:pt x="1449" y="61162"/>
                      </a:cubicBezTo>
                      <a:cubicBezTo>
                        <a:pt x="8361" y="95829"/>
                        <a:pt x="11323" y="135268"/>
                        <a:pt x="28766" y="166699"/>
                      </a:cubicBezTo>
                      <a:cubicBezTo>
                        <a:pt x="45606" y="197088"/>
                        <a:pt x="69632" y="221497"/>
                        <a:pt x="100788" y="235430"/>
                      </a:cubicBezTo>
                      <a:cubicBezTo>
                        <a:pt x="125966" y="245139"/>
                        <a:pt x="177582" y="255671"/>
                        <a:pt x="196123" y="231810"/>
                      </a:cubicBezTo>
                      <a:lnTo>
                        <a:pt x="178405" y="163298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51" name="Freeform: Shape 350">
                  <a:extLst>
                    <a:ext uri="{FF2B5EF4-FFF2-40B4-BE49-F238E27FC236}">
                      <a16:creationId xmlns:a16="http://schemas.microsoft.com/office/drawing/2014/main" id="{CF0C2225-83DD-44C6-BFBD-0A0BCCA5372C}"/>
                    </a:ext>
                  </a:extLst>
                </p:cNvPr>
                <p:cNvSpPr/>
                <p:nvPr/>
              </p:nvSpPr>
              <p:spPr>
                <a:xfrm>
                  <a:off x="7188833" y="3932761"/>
                  <a:ext cx="284303" cy="73737"/>
                </a:xfrm>
                <a:custGeom>
                  <a:avLst/>
                  <a:gdLst>
                    <a:gd name="connsiteX0" fmla="*/ 183264 w 284303"/>
                    <a:gd name="connsiteY0" fmla="*/ 42419 h 73737"/>
                    <a:gd name="connsiteX1" fmla="*/ 114149 w 284303"/>
                    <a:gd name="connsiteY1" fmla="*/ 5503 h 73737"/>
                    <a:gd name="connsiteX2" fmla="*/ 50191 w 284303"/>
                    <a:gd name="connsiteY2" fmla="*/ 2540 h 73737"/>
                    <a:gd name="connsiteX3" fmla="*/ 0 w 284303"/>
                    <a:gd name="connsiteY3" fmla="*/ 25634 h 73737"/>
                    <a:gd name="connsiteX4" fmla="*/ 195332 w 284303"/>
                    <a:gd name="connsiteY4" fmla="*/ 73685 h 73737"/>
                    <a:gd name="connsiteX5" fmla="*/ 284303 w 284303"/>
                    <a:gd name="connsiteY5" fmla="*/ 48069 h 73737"/>
                    <a:gd name="connsiteX6" fmla="*/ 183264 w 284303"/>
                    <a:gd name="connsiteY6" fmla="*/ 42419 h 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4303" h="73737">
                      <a:moveTo>
                        <a:pt x="183264" y="42419"/>
                      </a:moveTo>
                      <a:cubicBezTo>
                        <a:pt x="157702" y="33094"/>
                        <a:pt x="138559" y="12633"/>
                        <a:pt x="114149" y="5503"/>
                      </a:cubicBezTo>
                      <a:cubicBezTo>
                        <a:pt x="93085" y="456"/>
                        <a:pt x="72132" y="-2341"/>
                        <a:pt x="50191" y="2540"/>
                      </a:cubicBezTo>
                      <a:cubicBezTo>
                        <a:pt x="32254" y="6709"/>
                        <a:pt x="15414" y="15431"/>
                        <a:pt x="0" y="25634"/>
                      </a:cubicBezTo>
                      <a:cubicBezTo>
                        <a:pt x="63246" y="44777"/>
                        <a:pt x="128192" y="75166"/>
                        <a:pt x="195332" y="73685"/>
                      </a:cubicBezTo>
                      <a:cubicBezTo>
                        <a:pt x="224459" y="73027"/>
                        <a:pt x="258687" y="64360"/>
                        <a:pt x="284303" y="48069"/>
                      </a:cubicBezTo>
                      <a:cubicBezTo>
                        <a:pt x="252104" y="59094"/>
                        <a:pt x="210636" y="54212"/>
                        <a:pt x="183264" y="42419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E58B217B-6012-49FD-8CF1-C618637929BF}"/>
                    </a:ext>
                  </a:extLst>
                </p:cNvPr>
                <p:cNvSpPr/>
                <p:nvPr/>
              </p:nvSpPr>
              <p:spPr>
                <a:xfrm>
                  <a:off x="7187736" y="3854045"/>
                  <a:ext cx="325005" cy="132959"/>
                </a:xfrm>
                <a:custGeom>
                  <a:avLst/>
                  <a:gdLst>
                    <a:gd name="connsiteX0" fmla="*/ 311510 w 325005"/>
                    <a:gd name="connsiteY0" fmla="*/ 47193 h 132959"/>
                    <a:gd name="connsiteX1" fmla="*/ 251830 w 325005"/>
                    <a:gd name="connsiteY1" fmla="*/ 5998 h 132959"/>
                    <a:gd name="connsiteX2" fmla="*/ 0 w 325005"/>
                    <a:gd name="connsiteY2" fmla="*/ 104021 h 132959"/>
                    <a:gd name="connsiteX3" fmla="*/ 1042 w 325005"/>
                    <a:gd name="connsiteY3" fmla="*/ 104350 h 132959"/>
                    <a:gd name="connsiteX4" fmla="*/ 51233 w 325005"/>
                    <a:gd name="connsiteY4" fmla="*/ 81257 h 132959"/>
                    <a:gd name="connsiteX5" fmla="*/ 115191 w 325005"/>
                    <a:gd name="connsiteY5" fmla="*/ 84219 h 132959"/>
                    <a:gd name="connsiteX6" fmla="*/ 184306 w 325005"/>
                    <a:gd name="connsiteY6" fmla="*/ 121135 h 132959"/>
                    <a:gd name="connsiteX7" fmla="*/ 285346 w 325005"/>
                    <a:gd name="connsiteY7" fmla="*/ 126785 h 132959"/>
                    <a:gd name="connsiteX8" fmla="*/ 289679 w 325005"/>
                    <a:gd name="connsiteY8" fmla="*/ 123932 h 132959"/>
                    <a:gd name="connsiteX9" fmla="*/ 311455 w 325005"/>
                    <a:gd name="connsiteY9" fmla="*/ 47248 h 132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5005" h="132959">
                      <a:moveTo>
                        <a:pt x="311510" y="47193"/>
                      </a:moveTo>
                      <a:lnTo>
                        <a:pt x="251830" y="5998"/>
                      </a:lnTo>
                      <a:cubicBezTo>
                        <a:pt x="155947" y="-13858"/>
                        <a:pt x="56718" y="14775"/>
                        <a:pt x="0" y="104021"/>
                      </a:cubicBezTo>
                      <a:cubicBezTo>
                        <a:pt x="329" y="104130"/>
                        <a:pt x="713" y="104240"/>
                        <a:pt x="1042" y="104350"/>
                      </a:cubicBezTo>
                      <a:cubicBezTo>
                        <a:pt x="16456" y="94147"/>
                        <a:pt x="33295" y="85425"/>
                        <a:pt x="51233" y="81257"/>
                      </a:cubicBezTo>
                      <a:cubicBezTo>
                        <a:pt x="73174" y="76375"/>
                        <a:pt x="94127" y="79172"/>
                        <a:pt x="115191" y="84219"/>
                      </a:cubicBezTo>
                      <a:cubicBezTo>
                        <a:pt x="139601" y="91350"/>
                        <a:pt x="158744" y="111810"/>
                        <a:pt x="184306" y="121135"/>
                      </a:cubicBezTo>
                      <a:cubicBezTo>
                        <a:pt x="211733" y="132928"/>
                        <a:pt x="253146" y="137810"/>
                        <a:pt x="285346" y="126785"/>
                      </a:cubicBezTo>
                      <a:cubicBezTo>
                        <a:pt x="286826" y="125852"/>
                        <a:pt x="288307" y="124920"/>
                        <a:pt x="289679" y="123932"/>
                      </a:cubicBezTo>
                      <a:cubicBezTo>
                        <a:pt x="309975" y="111755"/>
                        <a:pt x="344148" y="65569"/>
                        <a:pt x="311455" y="47248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61BE6504-AE4C-46FC-B135-FF639C8F2C0A}"/>
                    </a:ext>
                  </a:extLst>
                </p:cNvPr>
                <p:cNvSpPr/>
                <p:nvPr/>
              </p:nvSpPr>
              <p:spPr>
                <a:xfrm>
                  <a:off x="7168043" y="3661764"/>
                  <a:ext cx="372518" cy="248758"/>
                </a:xfrm>
                <a:custGeom>
                  <a:avLst/>
                  <a:gdLst>
                    <a:gd name="connsiteX0" fmla="*/ 362798 w 372518"/>
                    <a:gd name="connsiteY0" fmla="*/ 223018 h 248758"/>
                    <a:gd name="connsiteX1" fmla="*/ 122048 w 372518"/>
                    <a:gd name="connsiteY1" fmla="*/ 194330 h 248758"/>
                    <a:gd name="connsiteX2" fmla="*/ 3456 w 372518"/>
                    <a:gd name="connsiteY2" fmla="*/ 26150 h 248758"/>
                    <a:gd name="connsiteX3" fmla="*/ 0 w 372518"/>
                    <a:gd name="connsiteY3" fmla="*/ 12930 h 248758"/>
                    <a:gd name="connsiteX4" fmla="*/ 6034 w 372518"/>
                    <a:gd name="connsiteY4" fmla="*/ 1302 h 248758"/>
                    <a:gd name="connsiteX5" fmla="*/ 19253 w 372518"/>
                    <a:gd name="connsiteY5" fmla="*/ 1027 h 248758"/>
                    <a:gd name="connsiteX6" fmla="*/ 128246 w 372518"/>
                    <a:gd name="connsiteY6" fmla="*/ 33336 h 248758"/>
                    <a:gd name="connsiteX7" fmla="*/ 226160 w 372518"/>
                    <a:gd name="connsiteY7" fmla="*/ 72172 h 248758"/>
                    <a:gd name="connsiteX8" fmla="*/ 341570 w 372518"/>
                    <a:gd name="connsiteY8" fmla="*/ 110240 h 248758"/>
                    <a:gd name="connsiteX9" fmla="*/ 367022 w 372518"/>
                    <a:gd name="connsiteY9" fmla="*/ 214132 h 248758"/>
                    <a:gd name="connsiteX10" fmla="*/ 362798 w 372518"/>
                    <a:gd name="connsiteY10" fmla="*/ 223018 h 248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518" h="248758">
                      <a:moveTo>
                        <a:pt x="362798" y="223018"/>
                      </a:moveTo>
                      <a:cubicBezTo>
                        <a:pt x="296701" y="270685"/>
                        <a:pt x="179425" y="246934"/>
                        <a:pt x="122048" y="194330"/>
                      </a:cubicBezTo>
                      <a:cubicBezTo>
                        <a:pt x="72625" y="148966"/>
                        <a:pt x="28908" y="88079"/>
                        <a:pt x="3456" y="26150"/>
                      </a:cubicBezTo>
                      <a:cubicBezTo>
                        <a:pt x="1701" y="21926"/>
                        <a:pt x="0" y="17483"/>
                        <a:pt x="0" y="12930"/>
                      </a:cubicBezTo>
                      <a:cubicBezTo>
                        <a:pt x="0" y="8323"/>
                        <a:pt x="1975" y="3441"/>
                        <a:pt x="6034" y="1302"/>
                      </a:cubicBezTo>
                      <a:cubicBezTo>
                        <a:pt x="9984" y="-837"/>
                        <a:pt x="14866" y="95"/>
                        <a:pt x="19253" y="1027"/>
                      </a:cubicBezTo>
                      <a:cubicBezTo>
                        <a:pt x="56224" y="9146"/>
                        <a:pt x="94128" y="16606"/>
                        <a:pt x="128246" y="33336"/>
                      </a:cubicBezTo>
                      <a:cubicBezTo>
                        <a:pt x="159678" y="48750"/>
                        <a:pt x="190834" y="67290"/>
                        <a:pt x="226160" y="72172"/>
                      </a:cubicBezTo>
                      <a:cubicBezTo>
                        <a:pt x="267025" y="77877"/>
                        <a:pt x="312169" y="76834"/>
                        <a:pt x="341570" y="110240"/>
                      </a:cubicBezTo>
                      <a:cubicBezTo>
                        <a:pt x="357423" y="128561"/>
                        <a:pt x="384081" y="189557"/>
                        <a:pt x="367022" y="214132"/>
                      </a:cubicBezTo>
                      <a:lnTo>
                        <a:pt x="362798" y="223018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44488946-19EF-4BF8-A320-89D7DB2C1BD3}"/>
                    </a:ext>
                  </a:extLst>
                </p:cNvPr>
                <p:cNvSpPr/>
                <p:nvPr/>
              </p:nvSpPr>
              <p:spPr>
                <a:xfrm>
                  <a:off x="7278682" y="3642002"/>
                  <a:ext cx="263313" cy="258796"/>
                </a:xfrm>
                <a:custGeom>
                  <a:avLst/>
                  <a:gdLst>
                    <a:gd name="connsiteX0" fmla="*/ 226104 w 263313"/>
                    <a:gd name="connsiteY0" fmla="*/ 258742 h 258796"/>
                    <a:gd name="connsiteX1" fmla="*/ 22874 w 263313"/>
                    <a:gd name="connsiteY1" fmla="*/ 86339 h 258796"/>
                    <a:gd name="connsiteX2" fmla="*/ 0 w 263313"/>
                    <a:gd name="connsiteY2" fmla="*/ 0 h 258796"/>
                    <a:gd name="connsiteX3" fmla="*/ 140314 w 263313"/>
                    <a:gd name="connsiteY3" fmla="*/ 69389 h 258796"/>
                    <a:gd name="connsiteX4" fmla="*/ 254628 w 263313"/>
                    <a:gd name="connsiteY4" fmla="*/ 158086 h 258796"/>
                    <a:gd name="connsiteX5" fmla="*/ 249801 w 263313"/>
                    <a:gd name="connsiteY5" fmla="*/ 237349 h 258796"/>
                    <a:gd name="connsiteX6" fmla="*/ 226049 w 263313"/>
                    <a:gd name="connsiteY6" fmla="*/ 258797 h 258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3313" h="258796">
                      <a:moveTo>
                        <a:pt x="226104" y="258742"/>
                      </a:moveTo>
                      <a:cubicBezTo>
                        <a:pt x="130331" y="260881"/>
                        <a:pt x="58857" y="166863"/>
                        <a:pt x="22874" y="86339"/>
                      </a:cubicBezTo>
                      <a:cubicBezTo>
                        <a:pt x="11245" y="58035"/>
                        <a:pt x="3949" y="28524"/>
                        <a:pt x="0" y="0"/>
                      </a:cubicBezTo>
                      <a:cubicBezTo>
                        <a:pt x="31979" y="49861"/>
                        <a:pt x="86174" y="60722"/>
                        <a:pt x="140314" y="69389"/>
                      </a:cubicBezTo>
                      <a:cubicBezTo>
                        <a:pt x="192260" y="77014"/>
                        <a:pt x="240202" y="104550"/>
                        <a:pt x="254628" y="158086"/>
                      </a:cubicBezTo>
                      <a:cubicBezTo>
                        <a:pt x="259400" y="175585"/>
                        <a:pt x="273881" y="230218"/>
                        <a:pt x="249801" y="237349"/>
                      </a:cubicBezTo>
                      <a:lnTo>
                        <a:pt x="226049" y="258797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55" name="Freeform: Shape 354">
                  <a:extLst>
                    <a:ext uri="{FF2B5EF4-FFF2-40B4-BE49-F238E27FC236}">
                      <a16:creationId xmlns:a16="http://schemas.microsoft.com/office/drawing/2014/main" id="{1ACDDCF9-9E11-448A-8086-DF0FA72675A7}"/>
                    </a:ext>
                  </a:extLst>
                </p:cNvPr>
                <p:cNvSpPr/>
                <p:nvPr/>
              </p:nvSpPr>
              <p:spPr>
                <a:xfrm>
                  <a:off x="7462838" y="3511781"/>
                  <a:ext cx="109925" cy="216201"/>
                </a:xfrm>
                <a:custGeom>
                  <a:avLst/>
                  <a:gdLst>
                    <a:gd name="connsiteX0" fmla="*/ 10627 w 109925"/>
                    <a:gd name="connsiteY0" fmla="*/ 174213 h 216201"/>
                    <a:gd name="connsiteX1" fmla="*/ 34214 w 109925"/>
                    <a:gd name="connsiteY1" fmla="*/ 0 h 216201"/>
                    <a:gd name="connsiteX2" fmla="*/ 35311 w 109925"/>
                    <a:gd name="connsiteY2" fmla="*/ 0 h 216201"/>
                    <a:gd name="connsiteX3" fmla="*/ 107717 w 109925"/>
                    <a:gd name="connsiteY3" fmla="*/ 133567 h 216201"/>
                    <a:gd name="connsiteX4" fmla="*/ 93949 w 109925"/>
                    <a:gd name="connsiteY4" fmla="*/ 206412 h 216201"/>
                    <a:gd name="connsiteX5" fmla="*/ 25547 w 109925"/>
                    <a:gd name="connsiteY5" fmla="*/ 200269 h 216201"/>
                    <a:gd name="connsiteX6" fmla="*/ 17594 w 109925"/>
                    <a:gd name="connsiteY6" fmla="*/ 190560 h 216201"/>
                    <a:gd name="connsiteX7" fmla="*/ 10627 w 109925"/>
                    <a:gd name="connsiteY7" fmla="*/ 174213 h 216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9925" h="216201">
                      <a:moveTo>
                        <a:pt x="10627" y="174213"/>
                      </a:moveTo>
                      <a:cubicBezTo>
                        <a:pt x="-13728" y="118702"/>
                        <a:pt x="7885" y="52220"/>
                        <a:pt x="34214" y="0"/>
                      </a:cubicBezTo>
                      <a:lnTo>
                        <a:pt x="35311" y="0"/>
                      </a:lnTo>
                      <a:cubicBezTo>
                        <a:pt x="62628" y="40043"/>
                        <a:pt x="99983" y="84254"/>
                        <a:pt x="107717" y="133567"/>
                      </a:cubicBezTo>
                      <a:cubicBezTo>
                        <a:pt x="111557" y="156551"/>
                        <a:pt x="112270" y="189517"/>
                        <a:pt x="93949" y="206412"/>
                      </a:cubicBezTo>
                      <a:cubicBezTo>
                        <a:pt x="74531" y="223362"/>
                        <a:pt x="42388" y="216341"/>
                        <a:pt x="25547" y="200269"/>
                      </a:cubicBezTo>
                      <a:cubicBezTo>
                        <a:pt x="22146" y="197032"/>
                        <a:pt x="19897" y="193796"/>
                        <a:pt x="17594" y="190560"/>
                      </a:cubicBezTo>
                      <a:lnTo>
                        <a:pt x="10627" y="174213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56" name="Freeform: Shape 355">
                  <a:extLst>
                    <a:ext uri="{FF2B5EF4-FFF2-40B4-BE49-F238E27FC236}">
                      <a16:creationId xmlns:a16="http://schemas.microsoft.com/office/drawing/2014/main" id="{A756DEEC-496E-4B50-A27A-FFF89F6DBFCA}"/>
                    </a:ext>
                  </a:extLst>
                </p:cNvPr>
                <p:cNvSpPr/>
                <p:nvPr/>
              </p:nvSpPr>
              <p:spPr>
                <a:xfrm>
                  <a:off x="7396454" y="3590934"/>
                  <a:ext cx="165763" cy="255823"/>
                </a:xfrm>
                <a:custGeom>
                  <a:avLst/>
                  <a:gdLst>
                    <a:gd name="connsiteX0" fmla="*/ 155232 w 165763"/>
                    <a:gd name="connsiteY0" fmla="*/ 193302 h 255823"/>
                    <a:gd name="connsiteX1" fmla="*/ 125556 w 165763"/>
                    <a:gd name="connsiteY1" fmla="*/ 97254 h 255823"/>
                    <a:gd name="connsiteX2" fmla="*/ 2246 w 165763"/>
                    <a:gd name="connsiteY2" fmla="*/ 0 h 255823"/>
                    <a:gd name="connsiteX3" fmla="*/ 17660 w 165763"/>
                    <a:gd name="connsiteY3" fmla="*/ 146951 h 255823"/>
                    <a:gd name="connsiteX4" fmla="*/ 118151 w 165763"/>
                    <a:gd name="connsiteY4" fmla="*/ 255725 h 255823"/>
                    <a:gd name="connsiteX5" fmla="*/ 165764 w 165763"/>
                    <a:gd name="connsiteY5" fmla="*/ 218370 h 255823"/>
                    <a:gd name="connsiteX6" fmla="*/ 155287 w 165763"/>
                    <a:gd name="connsiteY6" fmla="*/ 193302 h 255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763" h="255823">
                      <a:moveTo>
                        <a:pt x="155232" y="193302"/>
                      </a:moveTo>
                      <a:cubicBezTo>
                        <a:pt x="156658" y="159183"/>
                        <a:pt x="142670" y="125449"/>
                        <a:pt x="125556" y="97254"/>
                      </a:cubicBezTo>
                      <a:cubicBezTo>
                        <a:pt x="94729" y="48490"/>
                        <a:pt x="48049" y="30827"/>
                        <a:pt x="2246" y="0"/>
                      </a:cubicBezTo>
                      <a:cubicBezTo>
                        <a:pt x="-4391" y="47448"/>
                        <a:pt x="4550" y="101094"/>
                        <a:pt x="17660" y="146951"/>
                      </a:cubicBezTo>
                      <a:cubicBezTo>
                        <a:pt x="33184" y="199391"/>
                        <a:pt x="56386" y="253805"/>
                        <a:pt x="118151" y="255725"/>
                      </a:cubicBezTo>
                      <a:cubicBezTo>
                        <a:pt x="146839" y="257261"/>
                        <a:pt x="154134" y="240640"/>
                        <a:pt x="165764" y="218370"/>
                      </a:cubicBezTo>
                      <a:lnTo>
                        <a:pt x="155287" y="193302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5792A72C-C75D-4000-BC9C-C1E0AA858EF3}"/>
                    </a:ext>
                  </a:extLst>
                </p:cNvPr>
                <p:cNvSpPr/>
                <p:nvPr/>
              </p:nvSpPr>
              <p:spPr>
                <a:xfrm>
                  <a:off x="7642193" y="3517714"/>
                  <a:ext cx="190325" cy="246613"/>
                </a:xfrm>
                <a:custGeom>
                  <a:avLst/>
                  <a:gdLst>
                    <a:gd name="connsiteX0" fmla="*/ 14591 w 190325"/>
                    <a:gd name="connsiteY0" fmla="*/ 164496 h 246613"/>
                    <a:gd name="connsiteX1" fmla="*/ 67908 w 190325"/>
                    <a:gd name="connsiteY1" fmla="*/ 54845 h 246613"/>
                    <a:gd name="connsiteX2" fmla="*/ 174542 w 190325"/>
                    <a:gd name="connsiteY2" fmla="*/ 3941 h 246613"/>
                    <a:gd name="connsiteX3" fmla="*/ 164285 w 190325"/>
                    <a:gd name="connsiteY3" fmla="*/ 161205 h 246613"/>
                    <a:gd name="connsiteX4" fmla="*/ 95444 w 190325"/>
                    <a:gd name="connsiteY4" fmla="*/ 233117 h 246613"/>
                    <a:gd name="connsiteX5" fmla="*/ 0 w 190325"/>
                    <a:gd name="connsiteY5" fmla="*/ 233775 h 246613"/>
                    <a:gd name="connsiteX6" fmla="*/ 14591 w 190325"/>
                    <a:gd name="connsiteY6" fmla="*/ 164550 h 24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325" h="246613">
                      <a:moveTo>
                        <a:pt x="14591" y="164496"/>
                      </a:moveTo>
                      <a:cubicBezTo>
                        <a:pt x="13823" y="129335"/>
                        <a:pt x="46460" y="80242"/>
                        <a:pt x="67908" y="54845"/>
                      </a:cubicBezTo>
                      <a:cubicBezTo>
                        <a:pt x="85845" y="33616"/>
                        <a:pt x="144922" y="-13941"/>
                        <a:pt x="174542" y="3941"/>
                      </a:cubicBezTo>
                      <a:cubicBezTo>
                        <a:pt x="209319" y="24895"/>
                        <a:pt x="177724" y="134107"/>
                        <a:pt x="164285" y="161205"/>
                      </a:cubicBezTo>
                      <a:cubicBezTo>
                        <a:pt x="148816" y="192306"/>
                        <a:pt x="125887" y="217758"/>
                        <a:pt x="95444" y="233117"/>
                      </a:cubicBezTo>
                      <a:cubicBezTo>
                        <a:pt x="70706" y="243923"/>
                        <a:pt x="19637" y="256813"/>
                        <a:pt x="0" y="233775"/>
                      </a:cubicBezTo>
                      <a:lnTo>
                        <a:pt x="14591" y="16455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AFC8DA23-EDA0-47EF-91B1-F582FAF02CFD}"/>
                    </a:ext>
                  </a:extLst>
                </p:cNvPr>
                <p:cNvSpPr/>
                <p:nvPr/>
              </p:nvSpPr>
              <p:spPr>
                <a:xfrm>
                  <a:off x="7704451" y="3918072"/>
                  <a:ext cx="283041" cy="79200"/>
                </a:xfrm>
                <a:custGeom>
                  <a:avLst/>
                  <a:gdLst>
                    <a:gd name="connsiteX0" fmla="*/ 100765 w 283041"/>
                    <a:gd name="connsiteY0" fmla="*/ 47399 h 79200"/>
                    <a:gd name="connsiteX1" fmla="*/ 168125 w 283041"/>
                    <a:gd name="connsiteY1" fmla="*/ 7411 h 79200"/>
                    <a:gd name="connsiteX2" fmla="*/ 231864 w 283041"/>
                    <a:gd name="connsiteY2" fmla="*/ 1596 h 79200"/>
                    <a:gd name="connsiteX3" fmla="*/ 283042 w 283041"/>
                    <a:gd name="connsiteY3" fmla="*/ 22386 h 79200"/>
                    <a:gd name="connsiteX4" fmla="*/ 90069 w 283041"/>
                    <a:gd name="connsiteY4" fmla="*/ 79159 h 79200"/>
                    <a:gd name="connsiteX5" fmla="*/ 0 w 283041"/>
                    <a:gd name="connsiteY5" fmla="*/ 57602 h 79200"/>
                    <a:gd name="connsiteX6" fmla="*/ 100710 w 283041"/>
                    <a:gd name="connsiteY6" fmla="*/ 47399 h 79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3041" h="79200">
                      <a:moveTo>
                        <a:pt x="100765" y="47399"/>
                      </a:moveTo>
                      <a:cubicBezTo>
                        <a:pt x="125833" y="36922"/>
                        <a:pt x="144099" y="15639"/>
                        <a:pt x="168125" y="7411"/>
                      </a:cubicBezTo>
                      <a:cubicBezTo>
                        <a:pt x="188914" y="1432"/>
                        <a:pt x="209758" y="-2298"/>
                        <a:pt x="231864" y="1596"/>
                      </a:cubicBezTo>
                      <a:cubicBezTo>
                        <a:pt x="249966" y="4942"/>
                        <a:pt x="267189" y="12951"/>
                        <a:pt x="283042" y="22386"/>
                      </a:cubicBezTo>
                      <a:cubicBezTo>
                        <a:pt x="220729" y="44327"/>
                        <a:pt x="157209" y="77623"/>
                        <a:pt x="90069" y="79159"/>
                      </a:cubicBezTo>
                      <a:cubicBezTo>
                        <a:pt x="60942" y="79817"/>
                        <a:pt x="26385" y="72686"/>
                        <a:pt x="0" y="57602"/>
                      </a:cubicBezTo>
                      <a:cubicBezTo>
                        <a:pt x="32692" y="67146"/>
                        <a:pt x="73832" y="60399"/>
                        <a:pt x="100710" y="47399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33192664-83C2-49EA-9152-75EED6A9EF40}"/>
                    </a:ext>
                  </a:extLst>
                </p:cNvPr>
                <p:cNvSpPr/>
                <p:nvPr/>
              </p:nvSpPr>
              <p:spPr>
                <a:xfrm>
                  <a:off x="7662302" y="3844620"/>
                  <a:ext cx="326287" cy="135540"/>
                </a:xfrm>
                <a:custGeom>
                  <a:avLst/>
                  <a:gdLst>
                    <a:gd name="connsiteX0" fmla="*/ 12528 w 326287"/>
                    <a:gd name="connsiteY0" fmla="*/ 52668 h 135540"/>
                    <a:gd name="connsiteX1" fmla="*/ 70289 w 326287"/>
                    <a:gd name="connsiteY1" fmla="*/ 8840 h 135540"/>
                    <a:gd name="connsiteX2" fmla="*/ 326288 w 326287"/>
                    <a:gd name="connsiteY2" fmla="*/ 95453 h 135540"/>
                    <a:gd name="connsiteX3" fmla="*/ 325245 w 326287"/>
                    <a:gd name="connsiteY3" fmla="*/ 95837 h 135540"/>
                    <a:gd name="connsiteX4" fmla="*/ 274068 w 326287"/>
                    <a:gd name="connsiteY4" fmla="*/ 75048 h 135540"/>
                    <a:gd name="connsiteX5" fmla="*/ 210328 w 326287"/>
                    <a:gd name="connsiteY5" fmla="*/ 80862 h 135540"/>
                    <a:gd name="connsiteX6" fmla="*/ 142969 w 326287"/>
                    <a:gd name="connsiteY6" fmla="*/ 120850 h 135540"/>
                    <a:gd name="connsiteX7" fmla="*/ 42259 w 326287"/>
                    <a:gd name="connsiteY7" fmla="*/ 131053 h 135540"/>
                    <a:gd name="connsiteX8" fmla="*/ 37760 w 326287"/>
                    <a:gd name="connsiteY8" fmla="*/ 128365 h 135540"/>
                    <a:gd name="connsiteX9" fmla="*/ 12583 w 326287"/>
                    <a:gd name="connsiteY9" fmla="*/ 52723 h 135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6287" h="135540">
                      <a:moveTo>
                        <a:pt x="12528" y="52668"/>
                      </a:moveTo>
                      <a:lnTo>
                        <a:pt x="70289" y="8840"/>
                      </a:lnTo>
                      <a:cubicBezTo>
                        <a:pt x="165185" y="-15295"/>
                        <a:pt x="265565" y="8840"/>
                        <a:pt x="326288" y="95453"/>
                      </a:cubicBezTo>
                      <a:cubicBezTo>
                        <a:pt x="325958" y="95563"/>
                        <a:pt x="325630" y="95673"/>
                        <a:pt x="325245" y="95837"/>
                      </a:cubicBezTo>
                      <a:cubicBezTo>
                        <a:pt x="309393" y="86348"/>
                        <a:pt x="292169" y="78394"/>
                        <a:pt x="274068" y="75048"/>
                      </a:cubicBezTo>
                      <a:cubicBezTo>
                        <a:pt x="251962" y="71153"/>
                        <a:pt x="231117" y="74938"/>
                        <a:pt x="210328" y="80862"/>
                      </a:cubicBezTo>
                      <a:cubicBezTo>
                        <a:pt x="186303" y="89090"/>
                        <a:pt x="168036" y="110373"/>
                        <a:pt x="142969" y="120850"/>
                      </a:cubicBezTo>
                      <a:cubicBezTo>
                        <a:pt x="116146" y="133850"/>
                        <a:pt x="74951" y="140597"/>
                        <a:pt x="42259" y="131053"/>
                      </a:cubicBezTo>
                      <a:cubicBezTo>
                        <a:pt x="40723" y="130175"/>
                        <a:pt x="39242" y="129298"/>
                        <a:pt x="37760" y="128365"/>
                      </a:cubicBezTo>
                      <a:cubicBezTo>
                        <a:pt x="16972" y="117120"/>
                        <a:pt x="-19286" y="72470"/>
                        <a:pt x="12583" y="5272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45386D11-EF82-4231-95FD-B615F1E5A7DA}"/>
                    </a:ext>
                  </a:extLst>
                </p:cNvPr>
                <p:cNvSpPr/>
                <p:nvPr/>
              </p:nvSpPr>
              <p:spPr>
                <a:xfrm>
                  <a:off x="7631496" y="3649734"/>
                  <a:ext cx="356308" cy="254391"/>
                </a:xfrm>
                <a:custGeom>
                  <a:avLst/>
                  <a:gdLst>
                    <a:gd name="connsiteX0" fmla="*/ 11081 w 356308"/>
                    <a:gd name="connsiteY0" fmla="*/ 232524 h 254391"/>
                    <a:gd name="connsiteX1" fmla="*/ 250295 w 356308"/>
                    <a:gd name="connsiteY1" fmla="*/ 193085 h 254391"/>
                    <a:gd name="connsiteX2" fmla="*/ 350841 w 356308"/>
                    <a:gd name="connsiteY2" fmla="*/ 45860 h 254391"/>
                    <a:gd name="connsiteX3" fmla="*/ 355997 w 356308"/>
                    <a:gd name="connsiteY3" fmla="*/ 13441 h 254391"/>
                    <a:gd name="connsiteX4" fmla="*/ 347440 w 356308"/>
                    <a:gd name="connsiteY4" fmla="*/ 277 h 254391"/>
                    <a:gd name="connsiteX5" fmla="*/ 341406 w 356308"/>
                    <a:gd name="connsiteY5" fmla="*/ 277 h 254391"/>
                    <a:gd name="connsiteX6" fmla="*/ 276076 w 356308"/>
                    <a:gd name="connsiteY6" fmla="*/ 22163 h 254391"/>
                    <a:gd name="connsiteX7" fmla="*/ 215903 w 356308"/>
                    <a:gd name="connsiteY7" fmla="*/ 44324 h 254391"/>
                    <a:gd name="connsiteX8" fmla="*/ 140808 w 356308"/>
                    <a:gd name="connsiteY8" fmla="*/ 75754 h 254391"/>
                    <a:gd name="connsiteX9" fmla="*/ 27263 w 356308"/>
                    <a:gd name="connsiteY9" fmla="*/ 118979 h 254391"/>
                    <a:gd name="connsiteX10" fmla="*/ 6528 w 356308"/>
                    <a:gd name="connsiteY10" fmla="*/ 223858 h 254391"/>
                    <a:gd name="connsiteX11" fmla="*/ 11136 w 356308"/>
                    <a:gd name="connsiteY11" fmla="*/ 232524 h 25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6308" h="254391">
                      <a:moveTo>
                        <a:pt x="11081" y="232524"/>
                      </a:moveTo>
                      <a:cubicBezTo>
                        <a:pt x="79264" y="277175"/>
                        <a:pt x="195333" y="248157"/>
                        <a:pt x="250295" y="193085"/>
                      </a:cubicBezTo>
                      <a:cubicBezTo>
                        <a:pt x="289899" y="153372"/>
                        <a:pt x="332136" y="98903"/>
                        <a:pt x="350841" y="45860"/>
                      </a:cubicBezTo>
                      <a:cubicBezTo>
                        <a:pt x="354516" y="35438"/>
                        <a:pt x="357258" y="24412"/>
                        <a:pt x="355997" y="13441"/>
                      </a:cubicBezTo>
                      <a:cubicBezTo>
                        <a:pt x="355339" y="7901"/>
                        <a:pt x="352870" y="1593"/>
                        <a:pt x="347440" y="277"/>
                      </a:cubicBezTo>
                      <a:cubicBezTo>
                        <a:pt x="345465" y="-217"/>
                        <a:pt x="343381" y="57"/>
                        <a:pt x="341406" y="277"/>
                      </a:cubicBezTo>
                      <a:cubicBezTo>
                        <a:pt x="319246" y="3403"/>
                        <a:pt x="296262" y="13057"/>
                        <a:pt x="276076" y="22163"/>
                      </a:cubicBezTo>
                      <a:cubicBezTo>
                        <a:pt x="257042" y="30720"/>
                        <a:pt x="233455" y="34340"/>
                        <a:pt x="215903" y="44324"/>
                      </a:cubicBezTo>
                      <a:cubicBezTo>
                        <a:pt x="192316" y="57708"/>
                        <a:pt x="167741" y="70763"/>
                        <a:pt x="140808" y="75754"/>
                      </a:cubicBezTo>
                      <a:cubicBezTo>
                        <a:pt x="100217" y="83269"/>
                        <a:pt x="55073" y="84257"/>
                        <a:pt x="27263" y="118979"/>
                      </a:cubicBezTo>
                      <a:cubicBezTo>
                        <a:pt x="12288" y="138013"/>
                        <a:pt x="-11628" y="200106"/>
                        <a:pt x="6528" y="223858"/>
                      </a:cubicBezTo>
                      <a:lnTo>
                        <a:pt x="11136" y="23252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4C60AA2D-6E1B-40A4-A9D6-B1D578E5C2A4}"/>
                    </a:ext>
                  </a:extLst>
                </p:cNvPr>
                <p:cNvSpPr/>
                <p:nvPr/>
              </p:nvSpPr>
              <p:spPr>
                <a:xfrm>
                  <a:off x="7629790" y="3628399"/>
                  <a:ext cx="253756" cy="268724"/>
                </a:xfrm>
                <a:custGeom>
                  <a:avLst/>
                  <a:gdLst>
                    <a:gd name="connsiteX0" fmla="*/ 39555 w 253756"/>
                    <a:gd name="connsiteY0" fmla="*/ 268670 h 268724"/>
                    <a:gd name="connsiteX1" fmla="*/ 234778 w 253756"/>
                    <a:gd name="connsiteY1" fmla="*/ 87271 h 268724"/>
                    <a:gd name="connsiteX2" fmla="*/ 253757 w 253756"/>
                    <a:gd name="connsiteY2" fmla="*/ 0 h 268724"/>
                    <a:gd name="connsiteX3" fmla="*/ 116679 w 253756"/>
                    <a:gd name="connsiteY3" fmla="*/ 75642 h 268724"/>
                    <a:gd name="connsiteX4" fmla="*/ 6479 w 253756"/>
                    <a:gd name="connsiteY4" fmla="*/ 169386 h 268724"/>
                    <a:gd name="connsiteX5" fmla="*/ 14871 w 253756"/>
                    <a:gd name="connsiteY5" fmla="*/ 248374 h 268724"/>
                    <a:gd name="connsiteX6" fmla="*/ 39555 w 253756"/>
                    <a:gd name="connsiteY6" fmla="*/ 268725 h 268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3756" h="268724">
                      <a:moveTo>
                        <a:pt x="39555" y="268670"/>
                      </a:moveTo>
                      <a:cubicBezTo>
                        <a:pt x="135329" y="266531"/>
                        <a:pt x="202524" y="169386"/>
                        <a:pt x="234778" y="87271"/>
                      </a:cubicBezTo>
                      <a:cubicBezTo>
                        <a:pt x="245144" y="58473"/>
                        <a:pt x="251069" y="28633"/>
                        <a:pt x="253757" y="0"/>
                      </a:cubicBezTo>
                      <a:cubicBezTo>
                        <a:pt x="224081" y="51233"/>
                        <a:pt x="170435" y="64562"/>
                        <a:pt x="116679" y="75642"/>
                      </a:cubicBezTo>
                      <a:cubicBezTo>
                        <a:pt x="65117" y="85571"/>
                        <a:pt x="18437" y="115246"/>
                        <a:pt x="6479" y="169386"/>
                      </a:cubicBezTo>
                      <a:cubicBezTo>
                        <a:pt x="2475" y="187049"/>
                        <a:pt x="-9483" y="242286"/>
                        <a:pt x="14871" y="248374"/>
                      </a:cubicBezTo>
                      <a:lnTo>
                        <a:pt x="39555" y="268725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2E35629D-DD09-41FE-8039-F9642BF0EE53}"/>
                    </a:ext>
                  </a:extLst>
                </p:cNvPr>
                <p:cNvSpPr/>
                <p:nvPr/>
              </p:nvSpPr>
              <p:spPr>
                <a:xfrm>
                  <a:off x="7590858" y="3508106"/>
                  <a:ext cx="108412" cy="217498"/>
                </a:xfrm>
                <a:custGeom>
                  <a:avLst/>
                  <a:gdLst>
                    <a:gd name="connsiteX0" fmla="*/ 100045 w 108412"/>
                    <a:gd name="connsiteY0" fmla="*/ 173007 h 217498"/>
                    <a:gd name="connsiteX1" fmla="*/ 68615 w 108412"/>
                    <a:gd name="connsiteY1" fmla="*/ 0 h 217498"/>
                    <a:gd name="connsiteX2" fmla="*/ 67517 w 108412"/>
                    <a:gd name="connsiteY2" fmla="*/ 0 h 217498"/>
                    <a:gd name="connsiteX3" fmla="*/ 1200 w 108412"/>
                    <a:gd name="connsiteY3" fmla="*/ 136749 h 217498"/>
                    <a:gd name="connsiteX4" fmla="*/ 18259 w 108412"/>
                    <a:gd name="connsiteY4" fmla="*/ 208935 h 217498"/>
                    <a:gd name="connsiteX5" fmla="*/ 86332 w 108412"/>
                    <a:gd name="connsiteY5" fmla="*/ 199720 h 217498"/>
                    <a:gd name="connsiteX6" fmla="*/ 93792 w 108412"/>
                    <a:gd name="connsiteY6" fmla="*/ 189682 h 217498"/>
                    <a:gd name="connsiteX7" fmla="*/ 100045 w 108412"/>
                    <a:gd name="connsiteY7" fmla="*/ 173061 h 217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8412" h="217498">
                      <a:moveTo>
                        <a:pt x="100045" y="173007"/>
                      </a:moveTo>
                      <a:cubicBezTo>
                        <a:pt x="121877" y="116453"/>
                        <a:pt x="97303" y="51013"/>
                        <a:pt x="68615" y="0"/>
                      </a:cubicBezTo>
                      <a:lnTo>
                        <a:pt x="67517" y="0"/>
                      </a:lnTo>
                      <a:cubicBezTo>
                        <a:pt x="42010" y="41249"/>
                        <a:pt x="6685" y="87161"/>
                        <a:pt x="1200" y="136749"/>
                      </a:cubicBezTo>
                      <a:cubicBezTo>
                        <a:pt x="-1598" y="159897"/>
                        <a:pt x="-830" y="192863"/>
                        <a:pt x="18259" y="208935"/>
                      </a:cubicBezTo>
                      <a:cubicBezTo>
                        <a:pt x="38445" y="224952"/>
                        <a:pt x="70205" y="216560"/>
                        <a:pt x="86332" y="199720"/>
                      </a:cubicBezTo>
                      <a:cubicBezTo>
                        <a:pt x="89568" y="196374"/>
                        <a:pt x="91707" y="193028"/>
                        <a:pt x="93792" y="189682"/>
                      </a:cubicBezTo>
                      <a:lnTo>
                        <a:pt x="100045" y="17306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D774CB37-EF90-4878-95B0-12ECC08E91CD}"/>
                    </a:ext>
                  </a:extLst>
                </p:cNvPr>
                <p:cNvSpPr/>
                <p:nvPr/>
              </p:nvSpPr>
              <p:spPr>
                <a:xfrm>
                  <a:off x="7607855" y="3582706"/>
                  <a:ext cx="157568" cy="260985"/>
                </a:xfrm>
                <a:custGeom>
                  <a:avLst/>
                  <a:gdLst>
                    <a:gd name="connsiteX0" fmla="*/ 9325 w 157568"/>
                    <a:gd name="connsiteY0" fmla="*/ 200049 h 260985"/>
                    <a:gd name="connsiteX1" fmla="*/ 34667 w 157568"/>
                    <a:gd name="connsiteY1" fmla="*/ 102740 h 260985"/>
                    <a:gd name="connsiteX2" fmla="*/ 153479 w 157568"/>
                    <a:gd name="connsiteY2" fmla="*/ 0 h 260985"/>
                    <a:gd name="connsiteX3" fmla="*/ 144702 w 157568"/>
                    <a:gd name="connsiteY3" fmla="*/ 147500 h 260985"/>
                    <a:gd name="connsiteX4" fmla="*/ 49258 w 157568"/>
                    <a:gd name="connsiteY4" fmla="*/ 260661 h 260985"/>
                    <a:gd name="connsiteX5" fmla="*/ 0 w 157568"/>
                    <a:gd name="connsiteY5" fmla="*/ 225501 h 260985"/>
                    <a:gd name="connsiteX6" fmla="*/ 9325 w 157568"/>
                    <a:gd name="connsiteY6" fmla="*/ 199994 h 260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568" h="260985">
                      <a:moveTo>
                        <a:pt x="9325" y="200049"/>
                      </a:moveTo>
                      <a:cubicBezTo>
                        <a:pt x="6363" y="166040"/>
                        <a:pt x="18815" y="131702"/>
                        <a:pt x="34667" y="102740"/>
                      </a:cubicBezTo>
                      <a:cubicBezTo>
                        <a:pt x="63246" y="52604"/>
                        <a:pt x="109103" y="32912"/>
                        <a:pt x="153479" y="0"/>
                      </a:cubicBezTo>
                      <a:cubicBezTo>
                        <a:pt x="162255" y="47064"/>
                        <a:pt x="155783" y="101094"/>
                        <a:pt x="144702" y="147500"/>
                      </a:cubicBezTo>
                      <a:cubicBezTo>
                        <a:pt x="131592" y="200543"/>
                        <a:pt x="110803" y="255999"/>
                        <a:pt x="49258" y="260661"/>
                      </a:cubicBezTo>
                      <a:cubicBezTo>
                        <a:pt x="20680" y="263514"/>
                        <a:pt x="12616" y="247168"/>
                        <a:pt x="0" y="225501"/>
                      </a:cubicBezTo>
                      <a:lnTo>
                        <a:pt x="9325" y="199994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EB21E5C3-6508-4C90-820D-90173883E114}"/>
                    </a:ext>
                  </a:extLst>
                </p:cNvPr>
                <p:cNvSpPr/>
                <p:nvPr/>
              </p:nvSpPr>
              <p:spPr>
                <a:xfrm>
                  <a:off x="7486729" y="3552702"/>
                  <a:ext cx="192248" cy="346514"/>
                </a:xfrm>
                <a:custGeom>
                  <a:avLst/>
                  <a:gdLst>
                    <a:gd name="connsiteX0" fmla="*/ 34403 w 192248"/>
                    <a:gd name="connsiteY0" fmla="*/ 292696 h 346514"/>
                    <a:gd name="connsiteX1" fmla="*/ 65121 w 192248"/>
                    <a:gd name="connsiteY1" fmla="*/ 42456 h 346514"/>
                    <a:gd name="connsiteX2" fmla="*/ 95016 w 192248"/>
                    <a:gd name="connsiteY2" fmla="*/ 0 h 346514"/>
                    <a:gd name="connsiteX3" fmla="*/ 167641 w 192248"/>
                    <a:gd name="connsiteY3" fmla="*/ 289679 h 346514"/>
                    <a:gd name="connsiteX4" fmla="*/ 105987 w 192248"/>
                    <a:gd name="connsiteY4" fmla="*/ 338333 h 346514"/>
                    <a:gd name="connsiteX5" fmla="*/ 74994 w 192248"/>
                    <a:gd name="connsiteY5" fmla="*/ 330215 h 346514"/>
                    <a:gd name="connsiteX6" fmla="*/ 57716 w 192248"/>
                    <a:gd name="connsiteY6" fmla="*/ 297632 h 346514"/>
                    <a:gd name="connsiteX7" fmla="*/ 34458 w 192248"/>
                    <a:gd name="connsiteY7" fmla="*/ 292641 h 346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2248" h="346514">
                      <a:moveTo>
                        <a:pt x="34403" y="292696"/>
                      </a:moveTo>
                      <a:cubicBezTo>
                        <a:pt x="-43817" y="242779"/>
                        <a:pt x="31112" y="97090"/>
                        <a:pt x="65121" y="42456"/>
                      </a:cubicBezTo>
                      <a:cubicBezTo>
                        <a:pt x="73623" y="29072"/>
                        <a:pt x="83113" y="11245"/>
                        <a:pt x="95016" y="0"/>
                      </a:cubicBezTo>
                      <a:cubicBezTo>
                        <a:pt x="138570" y="74874"/>
                        <a:pt x="238347" y="203450"/>
                        <a:pt x="167641" y="289679"/>
                      </a:cubicBezTo>
                      <a:cubicBezTo>
                        <a:pt x="150472" y="310962"/>
                        <a:pt x="124307" y="321439"/>
                        <a:pt x="105987" y="338333"/>
                      </a:cubicBezTo>
                      <a:cubicBezTo>
                        <a:pt x="90847" y="350785"/>
                        <a:pt x="87501" y="349743"/>
                        <a:pt x="74994" y="330215"/>
                      </a:cubicBezTo>
                      <a:cubicBezTo>
                        <a:pt x="68193" y="320452"/>
                        <a:pt x="62379" y="308493"/>
                        <a:pt x="57716" y="297632"/>
                      </a:cubicBezTo>
                      <a:lnTo>
                        <a:pt x="34458" y="29264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93841AA5-87E8-4305-8618-82748A3F0B1B}"/>
                    </a:ext>
                  </a:extLst>
                </p:cNvPr>
                <p:cNvSpPr/>
                <p:nvPr/>
              </p:nvSpPr>
              <p:spPr>
                <a:xfrm>
                  <a:off x="7490118" y="3723667"/>
                  <a:ext cx="180709" cy="173920"/>
                </a:xfrm>
                <a:custGeom>
                  <a:avLst/>
                  <a:gdLst>
                    <a:gd name="connsiteX0" fmla="*/ 45277 w 180709"/>
                    <a:gd name="connsiteY0" fmla="*/ 121017 h 173920"/>
                    <a:gd name="connsiteX1" fmla="*/ 5837 w 180709"/>
                    <a:gd name="connsiteY1" fmla="*/ 84594 h 173920"/>
                    <a:gd name="connsiteX2" fmla="*/ 7428 w 180709"/>
                    <a:gd name="connsiteY2" fmla="*/ 85691 h 173920"/>
                    <a:gd name="connsiteX3" fmla="*/ 3917 w 180709"/>
                    <a:gd name="connsiteY3" fmla="*/ 40273 h 173920"/>
                    <a:gd name="connsiteX4" fmla="*/ 33099 w 180709"/>
                    <a:gd name="connsiteY4" fmla="*/ 38189 h 173920"/>
                    <a:gd name="connsiteX5" fmla="*/ 56521 w 180709"/>
                    <a:gd name="connsiteY5" fmla="*/ 121 h 173920"/>
                    <a:gd name="connsiteX6" fmla="*/ 88884 w 180709"/>
                    <a:gd name="connsiteY6" fmla="*/ 36049 h 173920"/>
                    <a:gd name="connsiteX7" fmla="*/ 130244 w 180709"/>
                    <a:gd name="connsiteY7" fmla="*/ 34678 h 173920"/>
                    <a:gd name="connsiteX8" fmla="*/ 177966 w 180709"/>
                    <a:gd name="connsiteY8" fmla="*/ 55138 h 173920"/>
                    <a:gd name="connsiteX9" fmla="*/ 152569 w 180709"/>
                    <a:gd name="connsiteY9" fmla="*/ 111198 h 173920"/>
                    <a:gd name="connsiteX10" fmla="*/ 125252 w 180709"/>
                    <a:gd name="connsiteY10" fmla="*/ 164735 h 173920"/>
                    <a:gd name="connsiteX11" fmla="*/ 45277 w 180709"/>
                    <a:gd name="connsiteY11" fmla="*/ 120962 h 173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0709" h="173920">
                      <a:moveTo>
                        <a:pt x="45277" y="121017"/>
                      </a:moveTo>
                      <a:cubicBezTo>
                        <a:pt x="26023" y="113337"/>
                        <a:pt x="17027" y="100556"/>
                        <a:pt x="5837" y="84594"/>
                      </a:cubicBezTo>
                      <a:cubicBezTo>
                        <a:pt x="6221" y="85198"/>
                        <a:pt x="6770" y="85582"/>
                        <a:pt x="7428" y="85691"/>
                      </a:cubicBezTo>
                      <a:cubicBezTo>
                        <a:pt x="2601" y="72691"/>
                        <a:pt x="-4530" y="52999"/>
                        <a:pt x="3917" y="40273"/>
                      </a:cubicBezTo>
                      <a:cubicBezTo>
                        <a:pt x="11761" y="28480"/>
                        <a:pt x="23719" y="24640"/>
                        <a:pt x="33099" y="38189"/>
                      </a:cubicBezTo>
                      <a:cubicBezTo>
                        <a:pt x="21799" y="19758"/>
                        <a:pt x="36390" y="1547"/>
                        <a:pt x="56521" y="121"/>
                      </a:cubicBezTo>
                      <a:cubicBezTo>
                        <a:pt x="82631" y="-1744"/>
                        <a:pt x="76433" y="18387"/>
                        <a:pt x="88884" y="36049"/>
                      </a:cubicBezTo>
                      <a:cubicBezTo>
                        <a:pt x="99635" y="24804"/>
                        <a:pt x="122509" y="14931"/>
                        <a:pt x="130244" y="34678"/>
                      </a:cubicBezTo>
                      <a:cubicBezTo>
                        <a:pt x="146042" y="11585"/>
                        <a:pt x="171712" y="37805"/>
                        <a:pt x="177966" y="55138"/>
                      </a:cubicBezTo>
                      <a:cubicBezTo>
                        <a:pt x="188223" y="83607"/>
                        <a:pt x="167489" y="91286"/>
                        <a:pt x="152569" y="111198"/>
                      </a:cubicBezTo>
                      <a:cubicBezTo>
                        <a:pt x="140885" y="126831"/>
                        <a:pt x="140830" y="151734"/>
                        <a:pt x="125252" y="164735"/>
                      </a:cubicBezTo>
                      <a:cubicBezTo>
                        <a:pt x="99800" y="185963"/>
                        <a:pt x="51200" y="170001"/>
                        <a:pt x="45277" y="120962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0C37E5F9-88C6-48D4-9CDA-7408B78C57CB}"/>
                    </a:ext>
                  </a:extLst>
                </p:cNvPr>
                <p:cNvSpPr/>
                <p:nvPr/>
              </p:nvSpPr>
              <p:spPr>
                <a:xfrm>
                  <a:off x="7519737" y="3724519"/>
                  <a:ext cx="123212" cy="189290"/>
                </a:xfrm>
                <a:custGeom>
                  <a:avLst/>
                  <a:gdLst>
                    <a:gd name="connsiteX0" fmla="*/ 68974 w 123212"/>
                    <a:gd name="connsiteY0" fmla="*/ 187524 h 189290"/>
                    <a:gd name="connsiteX1" fmla="*/ 23 w 123212"/>
                    <a:gd name="connsiteY1" fmla="*/ 108810 h 189290"/>
                    <a:gd name="connsiteX2" fmla="*/ 38860 w 123212"/>
                    <a:gd name="connsiteY2" fmla="*/ 23294 h 189290"/>
                    <a:gd name="connsiteX3" fmla="*/ 69194 w 123212"/>
                    <a:gd name="connsiteY3" fmla="*/ 640 h 189290"/>
                    <a:gd name="connsiteX4" fmla="*/ 103257 w 123212"/>
                    <a:gd name="connsiteY4" fmla="*/ 44961 h 189290"/>
                    <a:gd name="connsiteX5" fmla="*/ 82249 w 123212"/>
                    <a:gd name="connsiteY5" fmla="*/ 188347 h 189290"/>
                    <a:gd name="connsiteX6" fmla="*/ 69029 w 123212"/>
                    <a:gd name="connsiteY6" fmla="*/ 187524 h 18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212" h="189290">
                      <a:moveTo>
                        <a:pt x="68974" y="187524"/>
                      </a:moveTo>
                      <a:cubicBezTo>
                        <a:pt x="28547" y="200525"/>
                        <a:pt x="1779" y="138486"/>
                        <a:pt x="23" y="108810"/>
                      </a:cubicBezTo>
                      <a:cubicBezTo>
                        <a:pt x="-744" y="74747"/>
                        <a:pt x="17412" y="49075"/>
                        <a:pt x="38860" y="23294"/>
                      </a:cubicBezTo>
                      <a:cubicBezTo>
                        <a:pt x="47417" y="13202"/>
                        <a:pt x="56961" y="-3474"/>
                        <a:pt x="69194" y="640"/>
                      </a:cubicBezTo>
                      <a:cubicBezTo>
                        <a:pt x="82523" y="4754"/>
                        <a:pt x="97443" y="33004"/>
                        <a:pt x="103257" y="44961"/>
                      </a:cubicBezTo>
                      <a:cubicBezTo>
                        <a:pt x="128490" y="88350"/>
                        <a:pt x="137814" y="160701"/>
                        <a:pt x="82249" y="188347"/>
                      </a:cubicBezTo>
                      <a:lnTo>
                        <a:pt x="69029" y="18752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27CA7A8B-A900-4618-BD22-E077ACF509E1}"/>
                    </a:ext>
                  </a:extLst>
                </p:cNvPr>
                <p:cNvSpPr/>
                <p:nvPr/>
              </p:nvSpPr>
              <p:spPr>
                <a:xfrm>
                  <a:off x="7474672" y="3884416"/>
                  <a:ext cx="222020" cy="217068"/>
                </a:xfrm>
                <a:custGeom>
                  <a:avLst/>
                  <a:gdLst>
                    <a:gd name="connsiteX0" fmla="*/ 49532 w 222020"/>
                    <a:gd name="connsiteY0" fmla="*/ 476 h 217068"/>
                    <a:gd name="connsiteX1" fmla="*/ 12506 w 222020"/>
                    <a:gd name="connsiteY1" fmla="*/ 17809 h 217068"/>
                    <a:gd name="connsiteX2" fmla="*/ 9873 w 222020"/>
                    <a:gd name="connsiteY2" fmla="*/ 95920 h 217068"/>
                    <a:gd name="connsiteX3" fmla="*/ 72515 w 222020"/>
                    <a:gd name="connsiteY3" fmla="*/ 186867 h 217068"/>
                    <a:gd name="connsiteX4" fmla="*/ 105153 w 222020"/>
                    <a:gd name="connsiteY4" fmla="*/ 216926 h 217068"/>
                    <a:gd name="connsiteX5" fmla="*/ 143166 w 222020"/>
                    <a:gd name="connsiteY5" fmla="*/ 194107 h 217068"/>
                    <a:gd name="connsiteX6" fmla="*/ 221771 w 222020"/>
                    <a:gd name="connsiteY6" fmla="*/ 65915 h 217068"/>
                    <a:gd name="connsiteX7" fmla="*/ 114094 w 222020"/>
                    <a:gd name="connsiteY7" fmla="*/ 27683 h 217068"/>
                    <a:gd name="connsiteX8" fmla="*/ 49587 w 222020"/>
                    <a:gd name="connsiteY8" fmla="*/ 531 h 217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2020" h="217068">
                      <a:moveTo>
                        <a:pt x="49532" y="476"/>
                      </a:moveTo>
                      <a:cubicBezTo>
                        <a:pt x="39549" y="-2596"/>
                        <a:pt x="20021" y="9911"/>
                        <a:pt x="12506" y="17809"/>
                      </a:cubicBezTo>
                      <a:cubicBezTo>
                        <a:pt x="-6802" y="40244"/>
                        <a:pt x="-549" y="73047"/>
                        <a:pt x="9873" y="95920"/>
                      </a:cubicBezTo>
                      <a:cubicBezTo>
                        <a:pt x="26055" y="129655"/>
                        <a:pt x="46625" y="162183"/>
                        <a:pt x="72515" y="186867"/>
                      </a:cubicBezTo>
                      <a:cubicBezTo>
                        <a:pt x="79263" y="193284"/>
                        <a:pt x="96267" y="214896"/>
                        <a:pt x="105153" y="216926"/>
                      </a:cubicBezTo>
                      <a:cubicBezTo>
                        <a:pt x="117330" y="218846"/>
                        <a:pt x="135651" y="200854"/>
                        <a:pt x="143166" y="194107"/>
                      </a:cubicBezTo>
                      <a:cubicBezTo>
                        <a:pt x="180960" y="161360"/>
                        <a:pt x="225775" y="119781"/>
                        <a:pt x="221771" y="65915"/>
                      </a:cubicBezTo>
                      <a:cubicBezTo>
                        <a:pt x="213598" y="-43626"/>
                        <a:pt x="159183" y="24446"/>
                        <a:pt x="114094" y="27683"/>
                      </a:cubicBezTo>
                      <a:lnTo>
                        <a:pt x="49587" y="53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dirty="0"/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E30091BF-0FDA-4F71-BA01-1AA564B60A2F}"/>
                    </a:ext>
                  </a:extLst>
                </p:cNvPr>
                <p:cNvSpPr/>
                <p:nvPr/>
              </p:nvSpPr>
              <p:spPr>
                <a:xfrm>
                  <a:off x="7390837" y="3739531"/>
                  <a:ext cx="193485" cy="181828"/>
                </a:xfrm>
                <a:custGeom>
                  <a:avLst/>
                  <a:gdLst>
                    <a:gd name="connsiteX0" fmla="*/ 193486 w 193485"/>
                    <a:gd name="connsiteY0" fmla="*/ 173720 h 181828"/>
                    <a:gd name="connsiteX1" fmla="*/ 187123 w 193485"/>
                    <a:gd name="connsiteY1" fmla="*/ 136474 h 181828"/>
                    <a:gd name="connsiteX2" fmla="*/ 134190 w 193485"/>
                    <a:gd name="connsiteY2" fmla="*/ 83816 h 181828"/>
                    <a:gd name="connsiteX3" fmla="*/ 68640 w 193485"/>
                    <a:gd name="connsiteY3" fmla="*/ 58912 h 181828"/>
                    <a:gd name="connsiteX4" fmla="*/ 4682 w 193485"/>
                    <a:gd name="connsiteY4" fmla="*/ 7570 h 181828"/>
                    <a:gd name="connsiteX5" fmla="*/ 129 w 193485"/>
                    <a:gd name="connsiteY5" fmla="*/ 0 h 181828"/>
                    <a:gd name="connsiteX6" fmla="*/ 56134 w 193485"/>
                    <a:gd name="connsiteY6" fmla="*/ 139437 h 181828"/>
                    <a:gd name="connsiteX7" fmla="*/ 183613 w 193485"/>
                    <a:gd name="connsiteY7" fmla="*/ 177230 h 181828"/>
                    <a:gd name="connsiteX8" fmla="*/ 190140 w 193485"/>
                    <a:gd name="connsiteY8" fmla="*/ 173774 h 181828"/>
                    <a:gd name="connsiteX9" fmla="*/ 193431 w 193485"/>
                    <a:gd name="connsiteY9" fmla="*/ 173774 h 18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3485" h="181828">
                      <a:moveTo>
                        <a:pt x="193486" y="173720"/>
                      </a:moveTo>
                      <a:cubicBezTo>
                        <a:pt x="189975" y="163901"/>
                        <a:pt x="191841" y="148487"/>
                        <a:pt x="187123" y="136474"/>
                      </a:cubicBezTo>
                      <a:cubicBezTo>
                        <a:pt x="176646" y="110310"/>
                        <a:pt x="159751" y="95335"/>
                        <a:pt x="134190" y="83816"/>
                      </a:cubicBezTo>
                      <a:cubicBezTo>
                        <a:pt x="113072" y="74381"/>
                        <a:pt x="89759" y="67250"/>
                        <a:pt x="68640" y="58912"/>
                      </a:cubicBezTo>
                      <a:cubicBezTo>
                        <a:pt x="37539" y="47503"/>
                        <a:pt x="28268" y="26823"/>
                        <a:pt x="4682" y="7570"/>
                      </a:cubicBezTo>
                      <a:cubicBezTo>
                        <a:pt x="2433" y="6528"/>
                        <a:pt x="1281" y="2139"/>
                        <a:pt x="129" y="0"/>
                      </a:cubicBezTo>
                      <a:cubicBezTo>
                        <a:pt x="-2175" y="44047"/>
                        <a:pt x="26787" y="108225"/>
                        <a:pt x="56134" y="139437"/>
                      </a:cubicBezTo>
                      <a:cubicBezTo>
                        <a:pt x="84274" y="167412"/>
                        <a:pt x="144338" y="192425"/>
                        <a:pt x="183613" y="177230"/>
                      </a:cubicBezTo>
                      <a:cubicBezTo>
                        <a:pt x="185806" y="176078"/>
                        <a:pt x="188000" y="176024"/>
                        <a:pt x="190140" y="173774"/>
                      </a:cubicBezTo>
                      <a:lnTo>
                        <a:pt x="193431" y="17377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4046CA5A-A391-48F3-9B46-560F9B172704}"/>
                    </a:ext>
                  </a:extLst>
                </p:cNvPr>
                <p:cNvSpPr/>
                <p:nvPr/>
              </p:nvSpPr>
              <p:spPr>
                <a:xfrm>
                  <a:off x="7584049" y="3731029"/>
                  <a:ext cx="185756" cy="188813"/>
                </a:xfrm>
                <a:custGeom>
                  <a:avLst/>
                  <a:gdLst>
                    <a:gd name="connsiteX0" fmla="*/ 0 w 185756"/>
                    <a:gd name="connsiteY0" fmla="*/ 182222 h 188813"/>
                    <a:gd name="connsiteX1" fmla="*/ 4662 w 185756"/>
                    <a:gd name="connsiteY1" fmla="*/ 144757 h 188813"/>
                    <a:gd name="connsiteX2" fmla="*/ 55182 w 185756"/>
                    <a:gd name="connsiteY2" fmla="*/ 89739 h 188813"/>
                    <a:gd name="connsiteX3" fmla="*/ 119524 w 185756"/>
                    <a:gd name="connsiteY3" fmla="*/ 61929 h 188813"/>
                    <a:gd name="connsiteX4" fmla="*/ 181070 w 185756"/>
                    <a:gd name="connsiteY4" fmla="*/ 7789 h 188813"/>
                    <a:gd name="connsiteX5" fmla="*/ 185293 w 185756"/>
                    <a:gd name="connsiteY5" fmla="*/ 0 h 188813"/>
                    <a:gd name="connsiteX6" fmla="*/ 135651 w 185756"/>
                    <a:gd name="connsiteY6" fmla="*/ 141850 h 188813"/>
                    <a:gd name="connsiteX7" fmla="*/ 9983 w 185756"/>
                    <a:gd name="connsiteY7" fmla="*/ 185349 h 188813"/>
                    <a:gd name="connsiteX8" fmla="*/ 3291 w 185756"/>
                    <a:gd name="connsiteY8" fmla="*/ 182222 h 188813"/>
                    <a:gd name="connsiteX9" fmla="*/ 0 w 185756"/>
                    <a:gd name="connsiteY9" fmla="*/ 182222 h 188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5756" h="188813">
                      <a:moveTo>
                        <a:pt x="0" y="182222"/>
                      </a:moveTo>
                      <a:cubicBezTo>
                        <a:pt x="3071" y="172239"/>
                        <a:pt x="548" y="156934"/>
                        <a:pt x="4662" y="144757"/>
                      </a:cubicBezTo>
                      <a:cubicBezTo>
                        <a:pt x="13987" y="118154"/>
                        <a:pt x="30114" y="102411"/>
                        <a:pt x="55182" y="89739"/>
                      </a:cubicBezTo>
                      <a:cubicBezTo>
                        <a:pt x="75862" y="79373"/>
                        <a:pt x="98790" y="71145"/>
                        <a:pt x="119524" y="61929"/>
                      </a:cubicBezTo>
                      <a:cubicBezTo>
                        <a:pt x="150078" y="49148"/>
                        <a:pt x="158416" y="28085"/>
                        <a:pt x="181070" y="7789"/>
                      </a:cubicBezTo>
                      <a:cubicBezTo>
                        <a:pt x="183263" y="6637"/>
                        <a:pt x="184251" y="2249"/>
                        <a:pt x="185293" y="0"/>
                      </a:cubicBezTo>
                      <a:cubicBezTo>
                        <a:pt x="189572" y="43882"/>
                        <a:pt x="163517" y="109322"/>
                        <a:pt x="135651" y="141850"/>
                      </a:cubicBezTo>
                      <a:cubicBezTo>
                        <a:pt x="108773" y="171032"/>
                        <a:pt x="49916" y="198732"/>
                        <a:pt x="9983" y="185349"/>
                      </a:cubicBezTo>
                      <a:cubicBezTo>
                        <a:pt x="7734" y="184306"/>
                        <a:pt x="5540" y="184361"/>
                        <a:pt x="3291" y="182222"/>
                      </a:cubicBezTo>
                      <a:lnTo>
                        <a:pt x="0" y="182222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grpSp>
              <p:nvGrpSpPr>
                <p:cNvPr id="370" name="Graphic 13">
                  <a:extLst>
                    <a:ext uri="{FF2B5EF4-FFF2-40B4-BE49-F238E27FC236}">
                      <a16:creationId xmlns:a16="http://schemas.microsoft.com/office/drawing/2014/main" id="{EB0E8552-4B16-43A0-B0C4-9DB55FB4B9D4}"/>
                    </a:ext>
                  </a:extLst>
                </p:cNvPr>
                <p:cNvGrpSpPr/>
                <p:nvPr/>
              </p:nvGrpSpPr>
              <p:grpSpPr>
                <a:xfrm>
                  <a:off x="7212420" y="3546393"/>
                  <a:ext cx="732671" cy="496036"/>
                  <a:chOff x="7212420" y="3546393"/>
                  <a:chExt cx="732671" cy="496036"/>
                </a:xfrm>
              </p:grpSpPr>
              <p:sp>
                <p:nvSpPr>
                  <p:cNvPr id="371" name="Freeform: Shape 370">
                    <a:extLst>
                      <a:ext uri="{FF2B5EF4-FFF2-40B4-BE49-F238E27FC236}">
                        <a16:creationId xmlns:a16="http://schemas.microsoft.com/office/drawing/2014/main" id="{4864F2BF-3DB8-4BE2-9D2E-1B511DCF6313}"/>
                      </a:ext>
                    </a:extLst>
                  </p:cNvPr>
                  <p:cNvSpPr/>
                  <p:nvPr/>
                </p:nvSpPr>
                <p:spPr>
                  <a:xfrm>
                    <a:off x="7580087" y="3915609"/>
                    <a:ext cx="14094" cy="126820"/>
                  </a:xfrm>
                  <a:custGeom>
                    <a:avLst/>
                    <a:gdLst>
                      <a:gd name="connsiteX0" fmla="*/ 123 w 14094"/>
                      <a:gd name="connsiteY0" fmla="*/ 0 h 126820"/>
                      <a:gd name="connsiteX1" fmla="*/ 12574 w 14094"/>
                      <a:gd name="connsiteY1" fmla="*/ 126820 h 126820"/>
                      <a:gd name="connsiteX2" fmla="*/ 123 w 14094"/>
                      <a:gd name="connsiteY2" fmla="*/ 0 h 126820"/>
                      <a:gd name="connsiteX3" fmla="*/ 123 w 14094"/>
                      <a:gd name="connsiteY3" fmla="*/ 0 h 126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094" h="126820">
                        <a:moveTo>
                          <a:pt x="123" y="0"/>
                        </a:moveTo>
                        <a:cubicBezTo>
                          <a:pt x="10051" y="41359"/>
                          <a:pt x="17401" y="84254"/>
                          <a:pt x="12574" y="126820"/>
                        </a:cubicBezTo>
                        <a:cubicBezTo>
                          <a:pt x="6156" y="84748"/>
                          <a:pt x="-1029" y="42675"/>
                          <a:pt x="123" y="0"/>
                        </a:cubicBezTo>
                        <a:lnTo>
                          <a:pt x="123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72" name="Freeform: Shape 371">
                    <a:extLst>
                      <a:ext uri="{FF2B5EF4-FFF2-40B4-BE49-F238E27FC236}">
                        <a16:creationId xmlns:a16="http://schemas.microsoft.com/office/drawing/2014/main" id="{46E1CAED-B314-4D5A-BDE2-76891DA3766A}"/>
                      </a:ext>
                    </a:extLst>
                  </p:cNvPr>
                  <p:cNvSpPr/>
                  <p:nvPr/>
                </p:nvSpPr>
                <p:spPr>
                  <a:xfrm>
                    <a:off x="7339404" y="3889828"/>
                    <a:ext cx="141959" cy="28318"/>
                  </a:xfrm>
                  <a:custGeom>
                    <a:avLst/>
                    <a:gdLst>
                      <a:gd name="connsiteX0" fmla="*/ 0 w 141959"/>
                      <a:gd name="connsiteY0" fmla="*/ 0 h 28318"/>
                      <a:gd name="connsiteX1" fmla="*/ 141960 w 141959"/>
                      <a:gd name="connsiteY1" fmla="*/ 8776 h 28318"/>
                      <a:gd name="connsiteX2" fmla="*/ 0 w 141959"/>
                      <a:gd name="connsiteY2" fmla="*/ 0 h 28318"/>
                      <a:gd name="connsiteX3" fmla="*/ 0 w 141959"/>
                      <a:gd name="connsiteY3" fmla="*/ 0 h 28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959" h="28318">
                        <a:moveTo>
                          <a:pt x="0" y="0"/>
                        </a:moveTo>
                        <a:cubicBezTo>
                          <a:pt x="38068" y="12397"/>
                          <a:pt x="107128" y="34886"/>
                          <a:pt x="141960" y="8776"/>
                        </a:cubicBezTo>
                        <a:cubicBezTo>
                          <a:pt x="111791" y="45693"/>
                          <a:pt x="33625" y="23093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73" name="Freeform: Shape 372">
                    <a:extLst>
                      <a:ext uri="{FF2B5EF4-FFF2-40B4-BE49-F238E27FC236}">
                        <a16:creationId xmlns:a16="http://schemas.microsoft.com/office/drawing/2014/main" id="{468CE9C3-54AC-4B2E-A045-7AAFBDE0C515}"/>
                      </a:ext>
                    </a:extLst>
                  </p:cNvPr>
                  <p:cNvSpPr/>
                  <p:nvPr/>
                </p:nvSpPr>
                <p:spPr>
                  <a:xfrm>
                    <a:off x="7486136" y="3898550"/>
                    <a:ext cx="91659" cy="28096"/>
                  </a:xfrm>
                  <a:custGeom>
                    <a:avLst/>
                    <a:gdLst>
                      <a:gd name="connsiteX0" fmla="*/ 0 w 91659"/>
                      <a:gd name="connsiteY0" fmla="*/ 0 h 28096"/>
                      <a:gd name="connsiteX1" fmla="*/ 91660 w 91659"/>
                      <a:gd name="connsiteY1" fmla="*/ 17114 h 28096"/>
                      <a:gd name="connsiteX2" fmla="*/ 0 w 91659"/>
                      <a:gd name="connsiteY2" fmla="*/ 0 h 28096"/>
                      <a:gd name="connsiteX3" fmla="*/ 0 w 91659"/>
                      <a:gd name="connsiteY3" fmla="*/ 0 h 28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659" h="28096">
                        <a:moveTo>
                          <a:pt x="0" y="0"/>
                        </a:moveTo>
                        <a:cubicBezTo>
                          <a:pt x="21777" y="12945"/>
                          <a:pt x="67908" y="29127"/>
                          <a:pt x="91660" y="17114"/>
                        </a:cubicBezTo>
                        <a:cubicBezTo>
                          <a:pt x="70870" y="40372"/>
                          <a:pt x="15798" y="22874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74" name="Freeform: Shape 373">
                    <a:extLst>
                      <a:ext uri="{FF2B5EF4-FFF2-40B4-BE49-F238E27FC236}">
                        <a16:creationId xmlns:a16="http://schemas.microsoft.com/office/drawing/2014/main" id="{DE372218-114D-4C14-B69C-BCFA822E4081}"/>
                      </a:ext>
                    </a:extLst>
                  </p:cNvPr>
                  <p:cNvSpPr/>
                  <p:nvPr/>
                </p:nvSpPr>
                <p:spPr>
                  <a:xfrm>
                    <a:off x="7589918" y="3906174"/>
                    <a:ext cx="91000" cy="15809"/>
                  </a:xfrm>
                  <a:custGeom>
                    <a:avLst/>
                    <a:gdLst>
                      <a:gd name="connsiteX0" fmla="*/ 0 w 91000"/>
                      <a:gd name="connsiteY0" fmla="*/ 11629 h 15809"/>
                      <a:gd name="connsiteX1" fmla="*/ 91001 w 91000"/>
                      <a:gd name="connsiteY1" fmla="*/ 0 h 15809"/>
                      <a:gd name="connsiteX2" fmla="*/ 0 w 91000"/>
                      <a:gd name="connsiteY2" fmla="*/ 11629 h 15809"/>
                      <a:gd name="connsiteX3" fmla="*/ 0 w 91000"/>
                      <a:gd name="connsiteY3" fmla="*/ 11629 h 15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000" h="15809">
                        <a:moveTo>
                          <a:pt x="0" y="11629"/>
                        </a:moveTo>
                        <a:cubicBezTo>
                          <a:pt x="29785" y="5485"/>
                          <a:pt x="61874" y="10312"/>
                          <a:pt x="91001" y="0"/>
                        </a:cubicBezTo>
                        <a:cubicBezTo>
                          <a:pt x="65879" y="21009"/>
                          <a:pt x="30059" y="16730"/>
                          <a:pt x="0" y="11629"/>
                        </a:cubicBezTo>
                        <a:lnTo>
                          <a:pt x="0" y="11629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75" name="Freeform: Shape 374">
                    <a:extLst>
                      <a:ext uri="{FF2B5EF4-FFF2-40B4-BE49-F238E27FC236}">
                        <a16:creationId xmlns:a16="http://schemas.microsoft.com/office/drawing/2014/main" id="{38BCB6A7-26B5-4547-9EE9-0182916CC39D}"/>
                      </a:ext>
                    </a:extLst>
                  </p:cNvPr>
                  <p:cNvSpPr/>
                  <p:nvPr/>
                </p:nvSpPr>
                <p:spPr>
                  <a:xfrm>
                    <a:off x="7484660" y="3546393"/>
                    <a:ext cx="89680" cy="244205"/>
                  </a:xfrm>
                  <a:custGeom>
                    <a:avLst/>
                    <a:gdLst>
                      <a:gd name="connsiteX0" fmla="*/ 1476 w 89680"/>
                      <a:gd name="connsiteY0" fmla="*/ 244206 h 244205"/>
                      <a:gd name="connsiteX1" fmla="*/ 89680 w 89680"/>
                      <a:gd name="connsiteY1" fmla="*/ 0 h 244205"/>
                      <a:gd name="connsiteX2" fmla="*/ 1476 w 89680"/>
                      <a:gd name="connsiteY2" fmla="*/ 244206 h 244205"/>
                      <a:gd name="connsiteX3" fmla="*/ 1476 w 89680"/>
                      <a:gd name="connsiteY3" fmla="*/ 244206 h 244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680" h="244205">
                        <a:moveTo>
                          <a:pt x="1476" y="244206"/>
                        </a:moveTo>
                        <a:cubicBezTo>
                          <a:pt x="-9823" y="154850"/>
                          <a:pt x="46072" y="73339"/>
                          <a:pt x="89680" y="0"/>
                        </a:cubicBezTo>
                        <a:cubicBezTo>
                          <a:pt x="55836" y="79482"/>
                          <a:pt x="1806" y="154795"/>
                          <a:pt x="1476" y="244206"/>
                        </a:cubicBezTo>
                        <a:lnTo>
                          <a:pt x="1476" y="244206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id="{E2F8B879-EF4C-4FBC-B538-D499DF91D6C6}"/>
                      </a:ext>
                    </a:extLst>
                  </p:cNvPr>
                  <p:cNvSpPr/>
                  <p:nvPr/>
                </p:nvSpPr>
                <p:spPr>
                  <a:xfrm>
                    <a:off x="7591509" y="3562849"/>
                    <a:ext cx="85925" cy="233180"/>
                  </a:xfrm>
                  <a:custGeom>
                    <a:avLst/>
                    <a:gdLst>
                      <a:gd name="connsiteX0" fmla="*/ 0 w 85925"/>
                      <a:gd name="connsiteY0" fmla="*/ 0 h 233180"/>
                      <a:gd name="connsiteX1" fmla="*/ 82115 w 85925"/>
                      <a:gd name="connsiteY1" fmla="*/ 233180 h 233180"/>
                      <a:gd name="connsiteX2" fmla="*/ 0 w 85925"/>
                      <a:gd name="connsiteY2" fmla="*/ 0 h 233180"/>
                      <a:gd name="connsiteX3" fmla="*/ 0 w 85925"/>
                      <a:gd name="connsiteY3" fmla="*/ 0 h 233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925" h="233180">
                        <a:moveTo>
                          <a:pt x="0" y="0"/>
                        </a:moveTo>
                        <a:cubicBezTo>
                          <a:pt x="46680" y="67853"/>
                          <a:pt x="100875" y="146512"/>
                          <a:pt x="82115" y="233180"/>
                        </a:cubicBezTo>
                        <a:cubicBezTo>
                          <a:pt x="88917" y="145745"/>
                          <a:pt x="37191" y="74765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id="{29C6AA2C-579C-4E1C-8358-9464D144E97E}"/>
                      </a:ext>
                    </a:extLst>
                  </p:cNvPr>
                  <p:cNvSpPr/>
                  <p:nvPr/>
                </p:nvSpPr>
                <p:spPr>
                  <a:xfrm>
                    <a:off x="7867310" y="3689176"/>
                    <a:ext cx="77781" cy="66481"/>
                  </a:xfrm>
                  <a:custGeom>
                    <a:avLst/>
                    <a:gdLst>
                      <a:gd name="connsiteX0" fmla="*/ 0 w 77781"/>
                      <a:gd name="connsiteY0" fmla="*/ 66482 h 66481"/>
                      <a:gd name="connsiteX1" fmla="*/ 77781 w 77781"/>
                      <a:gd name="connsiteY1" fmla="*/ 0 h 66481"/>
                      <a:gd name="connsiteX2" fmla="*/ 0 w 77781"/>
                      <a:gd name="connsiteY2" fmla="*/ 66482 h 66481"/>
                      <a:gd name="connsiteX3" fmla="*/ 0 w 77781"/>
                      <a:gd name="connsiteY3" fmla="*/ 66482 h 66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7781" h="66481">
                        <a:moveTo>
                          <a:pt x="0" y="66482"/>
                        </a:moveTo>
                        <a:cubicBezTo>
                          <a:pt x="22545" y="41250"/>
                          <a:pt x="51561" y="21173"/>
                          <a:pt x="77781" y="0"/>
                        </a:cubicBezTo>
                        <a:cubicBezTo>
                          <a:pt x="59296" y="29292"/>
                          <a:pt x="29785" y="49752"/>
                          <a:pt x="0" y="66482"/>
                        </a:cubicBezTo>
                        <a:lnTo>
                          <a:pt x="0" y="66482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78" name="Freeform: Shape 377">
                    <a:extLst>
                      <a:ext uri="{FF2B5EF4-FFF2-40B4-BE49-F238E27FC236}">
                        <a16:creationId xmlns:a16="http://schemas.microsoft.com/office/drawing/2014/main" id="{08C7F03E-15A5-4CB6-AD1B-F13F516FFF43}"/>
                      </a:ext>
                    </a:extLst>
                  </p:cNvPr>
                  <p:cNvSpPr/>
                  <p:nvPr/>
                </p:nvSpPr>
                <p:spPr>
                  <a:xfrm>
                    <a:off x="7212420" y="3691260"/>
                    <a:ext cx="92865" cy="69882"/>
                  </a:xfrm>
                  <a:custGeom>
                    <a:avLst/>
                    <a:gdLst>
                      <a:gd name="connsiteX0" fmla="*/ 0 w 92865"/>
                      <a:gd name="connsiteY0" fmla="*/ 0 h 69882"/>
                      <a:gd name="connsiteX1" fmla="*/ 92866 w 92865"/>
                      <a:gd name="connsiteY1" fmla="*/ 69883 h 69882"/>
                      <a:gd name="connsiteX2" fmla="*/ 0 w 92865"/>
                      <a:gd name="connsiteY2" fmla="*/ 0 h 69882"/>
                      <a:gd name="connsiteX3" fmla="*/ 0 w 92865"/>
                      <a:gd name="connsiteY3" fmla="*/ 0 h 69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865" h="69882">
                        <a:moveTo>
                          <a:pt x="0" y="0"/>
                        </a:moveTo>
                        <a:cubicBezTo>
                          <a:pt x="33186" y="20351"/>
                          <a:pt x="63081" y="44870"/>
                          <a:pt x="92866" y="69883"/>
                        </a:cubicBezTo>
                        <a:cubicBezTo>
                          <a:pt x="56992" y="54360"/>
                          <a:pt x="26000" y="28908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</p:grp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D5D3827-E09A-4528-BA9C-4BAB4D15F644}"/>
              </a:ext>
            </a:extLst>
          </p:cNvPr>
          <p:cNvGrpSpPr/>
          <p:nvPr/>
        </p:nvGrpSpPr>
        <p:grpSpPr>
          <a:xfrm>
            <a:off x="2599643" y="5141513"/>
            <a:ext cx="2075031" cy="1051956"/>
            <a:chOff x="4540711" y="5096289"/>
            <a:chExt cx="1959162" cy="993215"/>
          </a:xfrm>
        </p:grpSpPr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4C54EA10-67E8-4E4B-8505-C7F2F197719D}"/>
                </a:ext>
              </a:extLst>
            </p:cNvPr>
            <p:cNvSpPr/>
            <p:nvPr/>
          </p:nvSpPr>
          <p:spPr>
            <a:xfrm>
              <a:off x="4540711" y="5637743"/>
              <a:ext cx="1008719" cy="272433"/>
            </a:xfrm>
            <a:custGeom>
              <a:avLst/>
              <a:gdLst>
                <a:gd name="connsiteX0" fmla="*/ 298071 w 1008719"/>
                <a:gd name="connsiteY0" fmla="*/ 55 h 272433"/>
                <a:gd name="connsiteX1" fmla="*/ 0 w 1008719"/>
                <a:gd name="connsiteY1" fmla="*/ 73174 h 272433"/>
                <a:gd name="connsiteX2" fmla="*/ 187597 w 1008719"/>
                <a:gd name="connsiteY2" fmla="*/ 162420 h 272433"/>
                <a:gd name="connsiteX3" fmla="*/ 356270 w 1008719"/>
                <a:gd name="connsiteY3" fmla="*/ 139327 h 272433"/>
                <a:gd name="connsiteX4" fmla="*/ 494061 w 1008719"/>
                <a:gd name="connsiteY4" fmla="*/ 263734 h 272433"/>
                <a:gd name="connsiteX5" fmla="*/ 621924 w 1008719"/>
                <a:gd name="connsiteY5" fmla="*/ 195661 h 272433"/>
                <a:gd name="connsiteX6" fmla="*/ 957898 w 1008719"/>
                <a:gd name="connsiteY6" fmla="*/ 122926 h 272433"/>
                <a:gd name="connsiteX7" fmla="*/ 697785 w 1008719"/>
                <a:gd name="connsiteY7" fmla="*/ 8502 h 272433"/>
                <a:gd name="connsiteX8" fmla="*/ 298071 w 1008719"/>
                <a:gd name="connsiteY8" fmla="*/ 0 h 2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8719" h="272433">
                  <a:moveTo>
                    <a:pt x="298071" y="55"/>
                  </a:moveTo>
                  <a:cubicBezTo>
                    <a:pt x="278489" y="36587"/>
                    <a:pt x="54853" y="79866"/>
                    <a:pt x="0" y="73174"/>
                  </a:cubicBezTo>
                  <a:cubicBezTo>
                    <a:pt x="42895" y="136255"/>
                    <a:pt x="116947" y="158635"/>
                    <a:pt x="187597" y="162420"/>
                  </a:cubicBezTo>
                  <a:cubicBezTo>
                    <a:pt x="244315" y="165437"/>
                    <a:pt x="304489" y="130331"/>
                    <a:pt x="356270" y="139327"/>
                  </a:cubicBezTo>
                  <a:cubicBezTo>
                    <a:pt x="365541" y="183374"/>
                    <a:pt x="444529" y="263020"/>
                    <a:pt x="494061" y="263734"/>
                  </a:cubicBezTo>
                  <a:cubicBezTo>
                    <a:pt x="568168" y="264831"/>
                    <a:pt x="570526" y="306903"/>
                    <a:pt x="621924" y="195661"/>
                  </a:cubicBezTo>
                  <a:cubicBezTo>
                    <a:pt x="666464" y="99229"/>
                    <a:pt x="864539" y="181728"/>
                    <a:pt x="957898" y="122926"/>
                  </a:cubicBezTo>
                  <a:cubicBezTo>
                    <a:pt x="1147470" y="3620"/>
                    <a:pt x="749402" y="8502"/>
                    <a:pt x="697785" y="8502"/>
                  </a:cubicBezTo>
                  <a:cubicBezTo>
                    <a:pt x="527138" y="8502"/>
                    <a:pt x="355173" y="39659"/>
                    <a:pt x="298071" y="0"/>
                  </a:cubicBezTo>
                  <a:close/>
                </a:path>
              </a:pathLst>
            </a:custGeom>
            <a:solidFill>
              <a:srgbClr val="3AD4D4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25B9701-E137-4E26-92DF-AF4ACA8BE3E3}"/>
                </a:ext>
              </a:extLst>
            </p:cNvPr>
            <p:cNvGrpSpPr/>
            <p:nvPr/>
          </p:nvGrpSpPr>
          <p:grpSpPr>
            <a:xfrm>
              <a:off x="4569504" y="5096289"/>
              <a:ext cx="1930369" cy="993215"/>
              <a:chOff x="4569504" y="5096289"/>
              <a:chExt cx="1930369" cy="993215"/>
            </a:xfrm>
          </p:grpSpPr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1B5C0589-B49C-4CE4-82B3-1F135CE44BF9}"/>
                  </a:ext>
                </a:extLst>
              </p:cNvPr>
              <p:cNvSpPr/>
              <p:nvPr/>
            </p:nvSpPr>
            <p:spPr>
              <a:xfrm>
                <a:off x="4748477" y="5636284"/>
                <a:ext cx="1751341" cy="453220"/>
              </a:xfrm>
              <a:custGeom>
                <a:avLst/>
                <a:gdLst>
                  <a:gd name="connsiteX0" fmla="*/ 1731179 w 1751341"/>
                  <a:gd name="connsiteY0" fmla="*/ 177647 h 453220"/>
                  <a:gd name="connsiteX1" fmla="*/ 1638916 w 1751341"/>
                  <a:gd name="connsiteY1" fmla="*/ 116596 h 453220"/>
                  <a:gd name="connsiteX2" fmla="*/ 1526687 w 1751341"/>
                  <a:gd name="connsiteY2" fmla="*/ 70574 h 453220"/>
                  <a:gd name="connsiteX3" fmla="*/ 1445120 w 1751341"/>
                  <a:gd name="connsiteY3" fmla="*/ 29215 h 453220"/>
                  <a:gd name="connsiteX4" fmla="*/ 1368820 w 1751341"/>
                  <a:gd name="connsiteY4" fmla="*/ 8700 h 453220"/>
                  <a:gd name="connsiteX5" fmla="*/ 1309853 w 1751341"/>
                  <a:gd name="connsiteY5" fmla="*/ 32506 h 453220"/>
                  <a:gd name="connsiteX6" fmla="*/ 968996 w 1751341"/>
                  <a:gd name="connsiteY6" fmla="*/ 184285 h 453220"/>
                  <a:gd name="connsiteX7" fmla="*/ 1007996 w 1751341"/>
                  <a:gd name="connsiteY7" fmla="*/ 139415 h 453220"/>
                  <a:gd name="connsiteX8" fmla="*/ 1042389 w 1751341"/>
                  <a:gd name="connsiteY8" fmla="*/ 94106 h 453220"/>
                  <a:gd name="connsiteX9" fmla="*/ 1044693 w 1751341"/>
                  <a:gd name="connsiteY9" fmla="*/ 51156 h 453220"/>
                  <a:gd name="connsiteX10" fmla="*/ 1028566 w 1751341"/>
                  <a:gd name="connsiteY10" fmla="*/ 36785 h 453220"/>
                  <a:gd name="connsiteX11" fmla="*/ 922535 w 1751341"/>
                  <a:gd name="connsiteY11" fmla="*/ 23949 h 453220"/>
                  <a:gd name="connsiteX12" fmla="*/ 811897 w 1751341"/>
                  <a:gd name="connsiteY12" fmla="*/ 4860 h 453220"/>
                  <a:gd name="connsiteX13" fmla="*/ 627920 w 1751341"/>
                  <a:gd name="connsiteY13" fmla="*/ 1459 h 453220"/>
                  <a:gd name="connsiteX14" fmla="*/ 201767 w 1751341"/>
                  <a:gd name="connsiteY14" fmla="*/ 97891 h 453220"/>
                  <a:gd name="connsiteX15" fmla="*/ 17625 w 1751341"/>
                  <a:gd name="connsiteY15" fmla="*/ 184723 h 453220"/>
                  <a:gd name="connsiteX16" fmla="*/ 4735 w 1751341"/>
                  <a:gd name="connsiteY16" fmla="*/ 230032 h 453220"/>
                  <a:gd name="connsiteX17" fmla="*/ 3692 w 1751341"/>
                  <a:gd name="connsiteY17" fmla="*/ 231294 h 453220"/>
                  <a:gd name="connsiteX18" fmla="*/ 3199 w 1751341"/>
                  <a:gd name="connsiteY18" fmla="*/ 261902 h 453220"/>
                  <a:gd name="connsiteX19" fmla="*/ 63811 w 1751341"/>
                  <a:gd name="connsiteY19" fmla="*/ 340616 h 453220"/>
                  <a:gd name="connsiteX20" fmla="*/ 194855 w 1751341"/>
                  <a:gd name="connsiteY20" fmla="*/ 385815 h 453220"/>
                  <a:gd name="connsiteX21" fmla="*/ 344055 w 1751341"/>
                  <a:gd name="connsiteY21" fmla="*/ 410169 h 453220"/>
                  <a:gd name="connsiteX22" fmla="*/ 609819 w 1751341"/>
                  <a:gd name="connsiteY22" fmla="*/ 439680 h 453220"/>
                  <a:gd name="connsiteX23" fmla="*/ 812500 w 1751341"/>
                  <a:gd name="connsiteY23" fmla="*/ 447415 h 453220"/>
                  <a:gd name="connsiteX24" fmla="*/ 992309 w 1751341"/>
                  <a:gd name="connsiteY24" fmla="*/ 453010 h 453220"/>
                  <a:gd name="connsiteX25" fmla="*/ 1111614 w 1751341"/>
                  <a:gd name="connsiteY25" fmla="*/ 448896 h 453220"/>
                  <a:gd name="connsiteX26" fmla="*/ 1208375 w 1751341"/>
                  <a:gd name="connsiteY26" fmla="*/ 434908 h 453220"/>
                  <a:gd name="connsiteX27" fmla="*/ 1313912 w 1751341"/>
                  <a:gd name="connsiteY27" fmla="*/ 407920 h 453220"/>
                  <a:gd name="connsiteX28" fmla="*/ 1338486 w 1751341"/>
                  <a:gd name="connsiteY28" fmla="*/ 400460 h 453220"/>
                  <a:gd name="connsiteX29" fmla="*/ 1360592 w 1751341"/>
                  <a:gd name="connsiteY29" fmla="*/ 397882 h 453220"/>
                  <a:gd name="connsiteX30" fmla="*/ 1397563 w 1751341"/>
                  <a:gd name="connsiteY30" fmla="*/ 395469 h 453220"/>
                  <a:gd name="connsiteX31" fmla="*/ 1430420 w 1751341"/>
                  <a:gd name="connsiteY31" fmla="*/ 388667 h 453220"/>
                  <a:gd name="connsiteX32" fmla="*/ 1487576 w 1751341"/>
                  <a:gd name="connsiteY32" fmla="*/ 373747 h 453220"/>
                  <a:gd name="connsiteX33" fmla="*/ 1536341 w 1751341"/>
                  <a:gd name="connsiteY33" fmla="*/ 355042 h 453220"/>
                  <a:gd name="connsiteX34" fmla="*/ 1678410 w 1751341"/>
                  <a:gd name="connsiteY34" fmla="*/ 260695 h 453220"/>
                  <a:gd name="connsiteX35" fmla="*/ 1731782 w 1751341"/>
                  <a:gd name="connsiteY35" fmla="*/ 244842 h 453220"/>
                  <a:gd name="connsiteX36" fmla="*/ 1745660 w 1751341"/>
                  <a:gd name="connsiteY36" fmla="*/ 192568 h 453220"/>
                  <a:gd name="connsiteX37" fmla="*/ 1731124 w 1751341"/>
                  <a:gd name="connsiteY37" fmla="*/ 177702 h 45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51341" h="453220">
                    <a:moveTo>
                      <a:pt x="1731179" y="177647"/>
                    </a:moveTo>
                    <a:cubicBezTo>
                      <a:pt x="1708799" y="150879"/>
                      <a:pt x="1662009" y="127183"/>
                      <a:pt x="1638916" y="116596"/>
                    </a:cubicBezTo>
                    <a:cubicBezTo>
                      <a:pt x="1602439" y="99811"/>
                      <a:pt x="1562561" y="88237"/>
                      <a:pt x="1526687" y="70574"/>
                    </a:cubicBezTo>
                    <a:cubicBezTo>
                      <a:pt x="1499754" y="57355"/>
                      <a:pt x="1472821" y="40625"/>
                      <a:pt x="1445120" y="29215"/>
                    </a:cubicBezTo>
                    <a:cubicBezTo>
                      <a:pt x="1424441" y="20658"/>
                      <a:pt x="1391748" y="11443"/>
                      <a:pt x="1368820" y="8700"/>
                    </a:cubicBezTo>
                    <a:cubicBezTo>
                      <a:pt x="1338980" y="5080"/>
                      <a:pt x="1332726" y="18244"/>
                      <a:pt x="1309853" y="32506"/>
                    </a:cubicBezTo>
                    <a:cubicBezTo>
                      <a:pt x="1218632" y="89334"/>
                      <a:pt x="1106184" y="122630"/>
                      <a:pt x="968996" y="184285"/>
                    </a:cubicBezTo>
                    <a:cubicBezTo>
                      <a:pt x="983258" y="169255"/>
                      <a:pt x="996093" y="153732"/>
                      <a:pt x="1007996" y="139415"/>
                    </a:cubicBezTo>
                    <a:cubicBezTo>
                      <a:pt x="1019790" y="125153"/>
                      <a:pt x="1034710" y="110233"/>
                      <a:pt x="1042389" y="94106"/>
                    </a:cubicBezTo>
                    <a:cubicBezTo>
                      <a:pt x="1049027" y="80283"/>
                      <a:pt x="1048314" y="65692"/>
                      <a:pt x="1044693" y="51156"/>
                    </a:cubicBezTo>
                    <a:cubicBezTo>
                      <a:pt x="1042335" y="41557"/>
                      <a:pt x="1036520" y="38046"/>
                      <a:pt x="1028566" y="36785"/>
                    </a:cubicBezTo>
                    <a:cubicBezTo>
                      <a:pt x="1004321" y="25430"/>
                      <a:pt x="944751" y="27570"/>
                      <a:pt x="922535" y="23949"/>
                    </a:cubicBezTo>
                    <a:cubicBezTo>
                      <a:pt x="883809" y="17586"/>
                      <a:pt x="851391" y="7877"/>
                      <a:pt x="811897" y="4860"/>
                    </a:cubicBezTo>
                    <a:cubicBezTo>
                      <a:pt x="750791" y="143"/>
                      <a:pt x="689191" y="-1448"/>
                      <a:pt x="627920" y="1459"/>
                    </a:cubicBezTo>
                    <a:cubicBezTo>
                      <a:pt x="482395" y="8481"/>
                      <a:pt x="339173" y="62456"/>
                      <a:pt x="201767" y="97891"/>
                    </a:cubicBezTo>
                    <a:cubicBezTo>
                      <a:pt x="142690" y="113140"/>
                      <a:pt x="51140" y="138373"/>
                      <a:pt x="17625" y="184723"/>
                    </a:cubicBezTo>
                    <a:cubicBezTo>
                      <a:pt x="9452" y="196023"/>
                      <a:pt x="5338" y="212644"/>
                      <a:pt x="4735" y="230032"/>
                    </a:cubicBezTo>
                    <a:cubicBezTo>
                      <a:pt x="4405" y="230471"/>
                      <a:pt x="4021" y="230855"/>
                      <a:pt x="3692" y="231294"/>
                    </a:cubicBezTo>
                    <a:cubicBezTo>
                      <a:pt x="-2232" y="240564"/>
                      <a:pt x="17" y="251754"/>
                      <a:pt x="3199" y="261902"/>
                    </a:cubicBezTo>
                    <a:cubicBezTo>
                      <a:pt x="13182" y="294100"/>
                      <a:pt x="30132" y="321198"/>
                      <a:pt x="63811" y="340616"/>
                    </a:cubicBezTo>
                    <a:cubicBezTo>
                      <a:pt x="103141" y="363270"/>
                      <a:pt x="148395" y="377367"/>
                      <a:pt x="194855" y="385815"/>
                    </a:cubicBezTo>
                    <a:cubicBezTo>
                      <a:pt x="244388" y="394811"/>
                      <a:pt x="294743" y="399802"/>
                      <a:pt x="344055" y="410169"/>
                    </a:cubicBezTo>
                    <a:cubicBezTo>
                      <a:pt x="430833" y="428436"/>
                      <a:pt x="520518" y="435786"/>
                      <a:pt x="609819" y="439680"/>
                    </a:cubicBezTo>
                    <a:cubicBezTo>
                      <a:pt x="677727" y="442642"/>
                      <a:pt x="745141" y="442258"/>
                      <a:pt x="812500" y="447415"/>
                    </a:cubicBezTo>
                    <a:cubicBezTo>
                      <a:pt x="872235" y="452022"/>
                      <a:pt x="932299" y="453887"/>
                      <a:pt x="992309" y="453010"/>
                    </a:cubicBezTo>
                    <a:cubicBezTo>
                      <a:pt x="1032022" y="452461"/>
                      <a:pt x="1072230" y="453558"/>
                      <a:pt x="1111614" y="448896"/>
                    </a:cubicBezTo>
                    <a:cubicBezTo>
                      <a:pt x="1145458" y="444892"/>
                      <a:pt x="1175792" y="442862"/>
                      <a:pt x="1208375" y="434908"/>
                    </a:cubicBezTo>
                    <a:cubicBezTo>
                      <a:pt x="1243700" y="426296"/>
                      <a:pt x="1279574" y="419001"/>
                      <a:pt x="1313912" y="407920"/>
                    </a:cubicBezTo>
                    <a:cubicBezTo>
                      <a:pt x="1322030" y="405287"/>
                      <a:pt x="1329984" y="402216"/>
                      <a:pt x="1338486" y="400460"/>
                    </a:cubicBezTo>
                    <a:cubicBezTo>
                      <a:pt x="1345727" y="398925"/>
                      <a:pt x="1353187" y="398376"/>
                      <a:pt x="1360592" y="397882"/>
                    </a:cubicBezTo>
                    <a:cubicBezTo>
                      <a:pt x="1372769" y="397005"/>
                      <a:pt x="1385550" y="396950"/>
                      <a:pt x="1397563" y="395469"/>
                    </a:cubicBezTo>
                    <a:cubicBezTo>
                      <a:pt x="1408094" y="394152"/>
                      <a:pt x="1419888" y="388667"/>
                      <a:pt x="1430420" y="388667"/>
                    </a:cubicBezTo>
                    <a:cubicBezTo>
                      <a:pt x="1447095" y="388667"/>
                      <a:pt x="1471066" y="378300"/>
                      <a:pt x="1487576" y="373747"/>
                    </a:cubicBezTo>
                    <a:cubicBezTo>
                      <a:pt x="1505349" y="368920"/>
                      <a:pt x="1519282" y="361186"/>
                      <a:pt x="1536341" y="355042"/>
                    </a:cubicBezTo>
                    <a:cubicBezTo>
                      <a:pt x="1585489" y="337215"/>
                      <a:pt x="1668811" y="310776"/>
                      <a:pt x="1678410" y="260695"/>
                    </a:cubicBezTo>
                    <a:cubicBezTo>
                      <a:pt x="1681647" y="243800"/>
                      <a:pt x="1702600" y="241990"/>
                      <a:pt x="1731782" y="244842"/>
                    </a:cubicBezTo>
                    <a:cubicBezTo>
                      <a:pt x="1751968" y="233488"/>
                      <a:pt x="1756411" y="210395"/>
                      <a:pt x="1745660" y="192568"/>
                    </a:cubicBezTo>
                    <a:cubicBezTo>
                      <a:pt x="1742095" y="186698"/>
                      <a:pt x="1737103" y="181816"/>
                      <a:pt x="1731124" y="177702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59453B40-E86B-4630-86DE-A8773B9BBDE7}"/>
                  </a:ext>
                </a:extLst>
              </p:cNvPr>
              <p:cNvSpPr/>
              <p:nvPr/>
            </p:nvSpPr>
            <p:spPr>
              <a:xfrm>
                <a:off x="5543602" y="5639940"/>
                <a:ext cx="252267" cy="223896"/>
              </a:xfrm>
              <a:custGeom>
                <a:avLst/>
                <a:gdLst>
                  <a:gd name="connsiteX0" fmla="*/ 207496 w 252267"/>
                  <a:gd name="connsiteY0" fmla="*/ 272 h 223896"/>
                  <a:gd name="connsiteX1" fmla="*/ 249568 w 252267"/>
                  <a:gd name="connsiteY1" fmla="*/ 14972 h 223896"/>
                  <a:gd name="connsiteX2" fmla="*/ 247264 w 252267"/>
                  <a:gd name="connsiteY2" fmla="*/ 57922 h 223896"/>
                  <a:gd name="connsiteX3" fmla="*/ 212871 w 252267"/>
                  <a:gd name="connsiteY3" fmla="*/ 103231 h 223896"/>
                  <a:gd name="connsiteX4" fmla="*/ 58241 w 252267"/>
                  <a:gd name="connsiteY4" fmla="*/ 221220 h 223896"/>
                  <a:gd name="connsiteX5" fmla="*/ 13097 w 252267"/>
                  <a:gd name="connsiteY5" fmla="*/ 152434 h 223896"/>
                  <a:gd name="connsiteX6" fmla="*/ 101081 w 252267"/>
                  <a:gd name="connsiteY6" fmla="*/ 63792 h 223896"/>
                  <a:gd name="connsiteX7" fmla="*/ 207551 w 252267"/>
                  <a:gd name="connsiteY7" fmla="*/ 272 h 22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267" h="223896">
                    <a:moveTo>
                      <a:pt x="207496" y="272"/>
                    </a:moveTo>
                    <a:cubicBezTo>
                      <a:pt x="228121" y="272"/>
                      <a:pt x="245070" y="-3239"/>
                      <a:pt x="249568" y="14972"/>
                    </a:cubicBezTo>
                    <a:cubicBezTo>
                      <a:pt x="253188" y="29509"/>
                      <a:pt x="253847" y="44099"/>
                      <a:pt x="247264" y="57922"/>
                    </a:cubicBezTo>
                    <a:cubicBezTo>
                      <a:pt x="239530" y="74049"/>
                      <a:pt x="224665" y="88969"/>
                      <a:pt x="212871" y="103231"/>
                    </a:cubicBezTo>
                    <a:cubicBezTo>
                      <a:pt x="175242" y="148649"/>
                      <a:pt x="127301" y="206355"/>
                      <a:pt x="58241" y="221220"/>
                    </a:cubicBezTo>
                    <a:cubicBezTo>
                      <a:pt x="-7528" y="235372"/>
                      <a:pt x="-9667" y="190612"/>
                      <a:pt x="13097" y="152434"/>
                    </a:cubicBezTo>
                    <a:cubicBezTo>
                      <a:pt x="33228" y="118645"/>
                      <a:pt x="68060" y="89682"/>
                      <a:pt x="101081" y="63792"/>
                    </a:cubicBezTo>
                    <a:cubicBezTo>
                      <a:pt x="118524" y="50078"/>
                      <a:pt x="142660" y="31812"/>
                      <a:pt x="207551" y="27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70E2E215-7728-43D5-89D8-212EDA61EABD}"/>
                  </a:ext>
                </a:extLst>
              </p:cNvPr>
              <p:cNvSpPr/>
              <p:nvPr/>
            </p:nvSpPr>
            <p:spPr>
              <a:xfrm>
                <a:off x="4748532" y="5758403"/>
                <a:ext cx="1751341" cy="298738"/>
              </a:xfrm>
              <a:custGeom>
                <a:avLst/>
                <a:gdLst>
                  <a:gd name="connsiteX0" fmla="*/ 524851 w 1751341"/>
                  <a:gd name="connsiteY0" fmla="*/ 56242 h 298738"/>
                  <a:gd name="connsiteX1" fmla="*/ 404010 w 1751341"/>
                  <a:gd name="connsiteY1" fmla="*/ 45984 h 298738"/>
                  <a:gd name="connsiteX2" fmla="*/ 117348 w 1751341"/>
                  <a:gd name="connsiteY2" fmla="*/ 52238 h 298738"/>
                  <a:gd name="connsiteX3" fmla="*/ 74892 w 1751341"/>
                  <a:gd name="connsiteY3" fmla="*/ 46314 h 298738"/>
                  <a:gd name="connsiteX4" fmla="*/ 20807 w 1751341"/>
                  <a:gd name="connsiteY4" fmla="*/ 62715 h 298738"/>
                  <a:gd name="connsiteX5" fmla="*/ 3692 w 1751341"/>
                  <a:gd name="connsiteY5" fmla="*/ 76757 h 298738"/>
                  <a:gd name="connsiteX6" fmla="*/ 3199 w 1751341"/>
                  <a:gd name="connsiteY6" fmla="*/ 107365 h 298738"/>
                  <a:gd name="connsiteX7" fmla="*/ 63811 w 1751341"/>
                  <a:gd name="connsiteY7" fmla="*/ 186079 h 298738"/>
                  <a:gd name="connsiteX8" fmla="*/ 194855 w 1751341"/>
                  <a:gd name="connsiteY8" fmla="*/ 231278 h 298738"/>
                  <a:gd name="connsiteX9" fmla="*/ 344056 w 1751341"/>
                  <a:gd name="connsiteY9" fmla="*/ 255633 h 298738"/>
                  <a:gd name="connsiteX10" fmla="*/ 609818 w 1751341"/>
                  <a:gd name="connsiteY10" fmla="*/ 285144 h 298738"/>
                  <a:gd name="connsiteX11" fmla="*/ 812500 w 1751341"/>
                  <a:gd name="connsiteY11" fmla="*/ 292933 h 298738"/>
                  <a:gd name="connsiteX12" fmla="*/ 992309 w 1751341"/>
                  <a:gd name="connsiteY12" fmla="*/ 298528 h 298738"/>
                  <a:gd name="connsiteX13" fmla="*/ 1111614 w 1751341"/>
                  <a:gd name="connsiteY13" fmla="*/ 294414 h 298738"/>
                  <a:gd name="connsiteX14" fmla="*/ 1208375 w 1751341"/>
                  <a:gd name="connsiteY14" fmla="*/ 280426 h 298738"/>
                  <a:gd name="connsiteX15" fmla="*/ 1313912 w 1751341"/>
                  <a:gd name="connsiteY15" fmla="*/ 253439 h 298738"/>
                  <a:gd name="connsiteX16" fmla="*/ 1338486 w 1751341"/>
                  <a:gd name="connsiteY16" fmla="*/ 245979 h 298738"/>
                  <a:gd name="connsiteX17" fmla="*/ 1360592 w 1751341"/>
                  <a:gd name="connsiteY17" fmla="*/ 243400 h 298738"/>
                  <a:gd name="connsiteX18" fmla="*/ 1397563 w 1751341"/>
                  <a:gd name="connsiteY18" fmla="*/ 240987 h 298738"/>
                  <a:gd name="connsiteX19" fmla="*/ 1430420 w 1751341"/>
                  <a:gd name="connsiteY19" fmla="*/ 234185 h 298738"/>
                  <a:gd name="connsiteX20" fmla="*/ 1487577 w 1751341"/>
                  <a:gd name="connsiteY20" fmla="*/ 219265 h 298738"/>
                  <a:gd name="connsiteX21" fmla="*/ 1536341 w 1751341"/>
                  <a:gd name="connsiteY21" fmla="*/ 200560 h 298738"/>
                  <a:gd name="connsiteX22" fmla="*/ 1678410 w 1751341"/>
                  <a:gd name="connsiteY22" fmla="*/ 106213 h 298738"/>
                  <a:gd name="connsiteX23" fmla="*/ 1731782 w 1751341"/>
                  <a:gd name="connsiteY23" fmla="*/ 90360 h 298738"/>
                  <a:gd name="connsiteX24" fmla="*/ 1745660 w 1751341"/>
                  <a:gd name="connsiteY24" fmla="*/ 38086 h 298738"/>
                  <a:gd name="connsiteX25" fmla="*/ 1666781 w 1751341"/>
                  <a:gd name="connsiteY25" fmla="*/ 4132 h 298738"/>
                  <a:gd name="connsiteX26" fmla="*/ 1544240 w 1751341"/>
                  <a:gd name="connsiteY26" fmla="*/ 1718 h 298738"/>
                  <a:gd name="connsiteX27" fmla="*/ 1035259 w 1751341"/>
                  <a:gd name="connsiteY27" fmla="*/ 108627 h 298738"/>
                  <a:gd name="connsiteX28" fmla="*/ 813213 w 1751341"/>
                  <a:gd name="connsiteY28" fmla="*/ 103086 h 298738"/>
                  <a:gd name="connsiteX29" fmla="*/ 464019 w 1751341"/>
                  <a:gd name="connsiteY29" fmla="*/ 58271 h 298738"/>
                  <a:gd name="connsiteX30" fmla="*/ 524851 w 1751341"/>
                  <a:gd name="connsiteY30" fmla="*/ 56461 h 29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51341" h="298738">
                    <a:moveTo>
                      <a:pt x="524851" y="56242"/>
                    </a:moveTo>
                    <a:cubicBezTo>
                      <a:pt x="486673" y="44284"/>
                      <a:pt x="444162" y="45600"/>
                      <a:pt x="404010" y="45984"/>
                    </a:cubicBezTo>
                    <a:cubicBezTo>
                      <a:pt x="309114" y="46972"/>
                      <a:pt x="211640" y="69516"/>
                      <a:pt x="117348" y="52238"/>
                    </a:cubicBezTo>
                    <a:cubicBezTo>
                      <a:pt x="103306" y="49660"/>
                      <a:pt x="89263" y="46094"/>
                      <a:pt x="74892" y="46314"/>
                    </a:cubicBezTo>
                    <a:cubicBezTo>
                      <a:pt x="55364" y="46533"/>
                      <a:pt x="36824" y="53664"/>
                      <a:pt x="20807" y="62715"/>
                    </a:cubicBezTo>
                    <a:cubicBezTo>
                      <a:pt x="14060" y="66499"/>
                      <a:pt x="7422" y="70833"/>
                      <a:pt x="3692" y="76757"/>
                    </a:cubicBezTo>
                    <a:cubicBezTo>
                      <a:pt x="-2232" y="86027"/>
                      <a:pt x="17" y="97217"/>
                      <a:pt x="3199" y="107365"/>
                    </a:cubicBezTo>
                    <a:cubicBezTo>
                      <a:pt x="13182" y="139564"/>
                      <a:pt x="30132" y="166661"/>
                      <a:pt x="63811" y="186079"/>
                    </a:cubicBezTo>
                    <a:cubicBezTo>
                      <a:pt x="103141" y="208733"/>
                      <a:pt x="148395" y="222831"/>
                      <a:pt x="194855" y="231278"/>
                    </a:cubicBezTo>
                    <a:cubicBezTo>
                      <a:pt x="244387" y="240274"/>
                      <a:pt x="294743" y="245266"/>
                      <a:pt x="344056" y="255633"/>
                    </a:cubicBezTo>
                    <a:cubicBezTo>
                      <a:pt x="430833" y="273899"/>
                      <a:pt x="520518" y="281249"/>
                      <a:pt x="609818" y="285144"/>
                    </a:cubicBezTo>
                    <a:cubicBezTo>
                      <a:pt x="677726" y="288106"/>
                      <a:pt x="745141" y="287722"/>
                      <a:pt x="812500" y="292933"/>
                    </a:cubicBezTo>
                    <a:cubicBezTo>
                      <a:pt x="872235" y="297540"/>
                      <a:pt x="932299" y="299406"/>
                      <a:pt x="992309" y="298528"/>
                    </a:cubicBezTo>
                    <a:cubicBezTo>
                      <a:pt x="1032022" y="297979"/>
                      <a:pt x="1072230" y="299076"/>
                      <a:pt x="1111614" y="294414"/>
                    </a:cubicBezTo>
                    <a:cubicBezTo>
                      <a:pt x="1145458" y="290410"/>
                      <a:pt x="1175792" y="288380"/>
                      <a:pt x="1208375" y="280426"/>
                    </a:cubicBezTo>
                    <a:cubicBezTo>
                      <a:pt x="1243700" y="271814"/>
                      <a:pt x="1279574" y="264519"/>
                      <a:pt x="1313912" y="253439"/>
                    </a:cubicBezTo>
                    <a:cubicBezTo>
                      <a:pt x="1322030" y="250806"/>
                      <a:pt x="1329984" y="247734"/>
                      <a:pt x="1338486" y="245979"/>
                    </a:cubicBezTo>
                    <a:cubicBezTo>
                      <a:pt x="1345727" y="244443"/>
                      <a:pt x="1353187" y="243894"/>
                      <a:pt x="1360592" y="243400"/>
                    </a:cubicBezTo>
                    <a:cubicBezTo>
                      <a:pt x="1372769" y="242523"/>
                      <a:pt x="1385550" y="242468"/>
                      <a:pt x="1397563" y="240987"/>
                    </a:cubicBezTo>
                    <a:cubicBezTo>
                      <a:pt x="1408095" y="239671"/>
                      <a:pt x="1419888" y="234185"/>
                      <a:pt x="1430420" y="234185"/>
                    </a:cubicBezTo>
                    <a:cubicBezTo>
                      <a:pt x="1447095" y="234185"/>
                      <a:pt x="1471066" y="223818"/>
                      <a:pt x="1487577" y="219265"/>
                    </a:cubicBezTo>
                    <a:cubicBezTo>
                      <a:pt x="1505349" y="214438"/>
                      <a:pt x="1519282" y="206704"/>
                      <a:pt x="1536341" y="200560"/>
                    </a:cubicBezTo>
                    <a:cubicBezTo>
                      <a:pt x="1585489" y="182733"/>
                      <a:pt x="1668811" y="156294"/>
                      <a:pt x="1678410" y="106213"/>
                    </a:cubicBezTo>
                    <a:cubicBezTo>
                      <a:pt x="1681647" y="89318"/>
                      <a:pt x="1702600" y="87508"/>
                      <a:pt x="1731782" y="90360"/>
                    </a:cubicBezTo>
                    <a:cubicBezTo>
                      <a:pt x="1751968" y="79006"/>
                      <a:pt x="1756411" y="55913"/>
                      <a:pt x="1745660" y="38086"/>
                    </a:cubicBezTo>
                    <a:cubicBezTo>
                      <a:pt x="1732057" y="15541"/>
                      <a:pt x="1697609" y="7532"/>
                      <a:pt x="1666781" y="4132"/>
                    </a:cubicBezTo>
                    <a:cubicBezTo>
                      <a:pt x="1626245" y="-421"/>
                      <a:pt x="1585050" y="-1189"/>
                      <a:pt x="1544240" y="1718"/>
                    </a:cubicBezTo>
                    <a:cubicBezTo>
                      <a:pt x="1369149" y="14225"/>
                      <a:pt x="1210130" y="94200"/>
                      <a:pt x="1035259" y="108627"/>
                    </a:cubicBezTo>
                    <a:cubicBezTo>
                      <a:pt x="961426" y="114715"/>
                      <a:pt x="887046" y="108901"/>
                      <a:pt x="813213" y="103086"/>
                    </a:cubicBezTo>
                    <a:cubicBezTo>
                      <a:pt x="695718" y="93816"/>
                      <a:pt x="577510" y="84436"/>
                      <a:pt x="464019" y="58271"/>
                    </a:cubicBezTo>
                    <a:cubicBezTo>
                      <a:pt x="484534" y="51634"/>
                      <a:pt x="504336" y="49824"/>
                      <a:pt x="524851" y="56461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FE7650FA-62DC-456A-AD32-9A32507D0F73}"/>
                  </a:ext>
                </a:extLst>
              </p:cNvPr>
              <p:cNvSpPr/>
              <p:nvPr/>
            </p:nvSpPr>
            <p:spPr>
              <a:xfrm>
                <a:off x="4753108" y="5603756"/>
                <a:ext cx="1738967" cy="442423"/>
              </a:xfrm>
              <a:custGeom>
                <a:avLst/>
                <a:gdLst>
                  <a:gd name="connsiteX0" fmla="*/ 935073 w 1738967"/>
                  <a:gd name="connsiteY0" fmla="*/ 197723 h 442423"/>
                  <a:gd name="connsiteX1" fmla="*/ 986360 w 1738967"/>
                  <a:gd name="connsiteY1" fmla="*/ 121587 h 442423"/>
                  <a:gd name="connsiteX2" fmla="*/ 1034302 w 1738967"/>
                  <a:gd name="connsiteY2" fmla="*/ 47701 h 442423"/>
                  <a:gd name="connsiteX3" fmla="*/ 917904 w 1738967"/>
                  <a:gd name="connsiteY3" fmla="*/ 23949 h 442423"/>
                  <a:gd name="connsiteX4" fmla="*/ 807265 w 1738967"/>
                  <a:gd name="connsiteY4" fmla="*/ 4860 h 442423"/>
                  <a:gd name="connsiteX5" fmla="*/ 623288 w 1738967"/>
                  <a:gd name="connsiteY5" fmla="*/ 1459 h 442423"/>
                  <a:gd name="connsiteX6" fmla="*/ 197135 w 1738967"/>
                  <a:gd name="connsiteY6" fmla="*/ 97891 h 442423"/>
                  <a:gd name="connsiteX7" fmla="*/ 12993 w 1738967"/>
                  <a:gd name="connsiteY7" fmla="*/ 184723 h 442423"/>
                  <a:gd name="connsiteX8" fmla="*/ 14365 w 1738967"/>
                  <a:gd name="connsiteY8" fmla="*/ 292016 h 442423"/>
                  <a:gd name="connsiteX9" fmla="*/ 253085 w 1738967"/>
                  <a:gd name="connsiteY9" fmla="*/ 379616 h 442423"/>
                  <a:gd name="connsiteX10" fmla="*/ 521810 w 1738967"/>
                  <a:gd name="connsiteY10" fmla="*/ 417684 h 442423"/>
                  <a:gd name="connsiteX11" fmla="*/ 687192 w 1738967"/>
                  <a:gd name="connsiteY11" fmla="*/ 430959 h 442423"/>
                  <a:gd name="connsiteX12" fmla="*/ 1070340 w 1738967"/>
                  <a:gd name="connsiteY12" fmla="*/ 435347 h 442423"/>
                  <a:gd name="connsiteX13" fmla="*/ 1218773 w 1738967"/>
                  <a:gd name="connsiteY13" fmla="*/ 416697 h 442423"/>
                  <a:gd name="connsiteX14" fmla="*/ 1370606 w 1738967"/>
                  <a:gd name="connsiteY14" fmla="*/ 381207 h 442423"/>
                  <a:gd name="connsiteX15" fmla="*/ 1528857 w 1738967"/>
                  <a:gd name="connsiteY15" fmla="*/ 338641 h 442423"/>
                  <a:gd name="connsiteX16" fmla="*/ 1654415 w 1738967"/>
                  <a:gd name="connsiteY16" fmla="*/ 277370 h 442423"/>
                  <a:gd name="connsiteX17" fmla="*/ 1684969 w 1738967"/>
                  <a:gd name="connsiteY17" fmla="*/ 241112 h 442423"/>
                  <a:gd name="connsiteX18" fmla="*/ 1736311 w 1738967"/>
                  <a:gd name="connsiteY18" fmla="*/ 217635 h 442423"/>
                  <a:gd name="connsiteX19" fmla="*/ 1634175 w 1738967"/>
                  <a:gd name="connsiteY19" fmla="*/ 116541 h 442423"/>
                  <a:gd name="connsiteX20" fmla="*/ 1521946 w 1738967"/>
                  <a:gd name="connsiteY20" fmla="*/ 70519 h 442423"/>
                  <a:gd name="connsiteX21" fmla="*/ 1440379 w 1738967"/>
                  <a:gd name="connsiteY21" fmla="*/ 29160 h 442423"/>
                  <a:gd name="connsiteX22" fmla="*/ 1364078 w 1738967"/>
                  <a:gd name="connsiteY22" fmla="*/ 8645 h 442423"/>
                  <a:gd name="connsiteX23" fmla="*/ 1305111 w 1738967"/>
                  <a:gd name="connsiteY23" fmla="*/ 32451 h 442423"/>
                  <a:gd name="connsiteX24" fmla="*/ 935018 w 1738967"/>
                  <a:gd name="connsiteY24" fmla="*/ 197669 h 4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38967" h="442423">
                    <a:moveTo>
                      <a:pt x="935073" y="197723"/>
                    </a:moveTo>
                    <a:cubicBezTo>
                      <a:pt x="933756" y="179238"/>
                      <a:pt x="972867" y="141554"/>
                      <a:pt x="986360" y="121587"/>
                    </a:cubicBezTo>
                    <a:cubicBezTo>
                      <a:pt x="997989" y="104364"/>
                      <a:pt x="1037319" y="68051"/>
                      <a:pt x="1034302" y="47701"/>
                    </a:cubicBezTo>
                    <a:cubicBezTo>
                      <a:pt x="1030791" y="24059"/>
                      <a:pt x="945495" y="28502"/>
                      <a:pt x="917904" y="23949"/>
                    </a:cubicBezTo>
                    <a:cubicBezTo>
                      <a:pt x="879177" y="17586"/>
                      <a:pt x="846759" y="7877"/>
                      <a:pt x="807265" y="4860"/>
                    </a:cubicBezTo>
                    <a:cubicBezTo>
                      <a:pt x="746159" y="143"/>
                      <a:pt x="684559" y="-1448"/>
                      <a:pt x="623288" y="1459"/>
                    </a:cubicBezTo>
                    <a:cubicBezTo>
                      <a:pt x="477763" y="8480"/>
                      <a:pt x="334542" y="62456"/>
                      <a:pt x="197135" y="97891"/>
                    </a:cubicBezTo>
                    <a:cubicBezTo>
                      <a:pt x="138058" y="113140"/>
                      <a:pt x="46509" y="138373"/>
                      <a:pt x="12993" y="184723"/>
                    </a:cubicBezTo>
                    <a:cubicBezTo>
                      <a:pt x="-5821" y="210778"/>
                      <a:pt x="-3188" y="265138"/>
                      <a:pt x="14365" y="292016"/>
                    </a:cubicBezTo>
                    <a:cubicBezTo>
                      <a:pt x="56053" y="355810"/>
                      <a:pt x="174481" y="368536"/>
                      <a:pt x="253085" y="379616"/>
                    </a:cubicBezTo>
                    <a:cubicBezTo>
                      <a:pt x="342715" y="392232"/>
                      <a:pt x="430809" y="411815"/>
                      <a:pt x="521810" y="417684"/>
                    </a:cubicBezTo>
                    <a:cubicBezTo>
                      <a:pt x="577047" y="421250"/>
                      <a:pt x="632065" y="426351"/>
                      <a:pt x="687192" y="430959"/>
                    </a:cubicBezTo>
                    <a:cubicBezTo>
                      <a:pt x="814232" y="441545"/>
                      <a:pt x="942588" y="448237"/>
                      <a:pt x="1070340" y="435347"/>
                    </a:cubicBezTo>
                    <a:cubicBezTo>
                      <a:pt x="1119324" y="430410"/>
                      <a:pt x="1171709" y="428819"/>
                      <a:pt x="1218773" y="416697"/>
                    </a:cubicBezTo>
                    <a:cubicBezTo>
                      <a:pt x="1271048" y="403258"/>
                      <a:pt x="1315424" y="383182"/>
                      <a:pt x="1370606" y="381207"/>
                    </a:cubicBezTo>
                    <a:cubicBezTo>
                      <a:pt x="1426117" y="379232"/>
                      <a:pt x="1478173" y="356249"/>
                      <a:pt x="1528857" y="338641"/>
                    </a:cubicBezTo>
                    <a:cubicBezTo>
                      <a:pt x="1566321" y="325641"/>
                      <a:pt x="1637905" y="306168"/>
                      <a:pt x="1654415" y="277370"/>
                    </a:cubicBezTo>
                    <a:cubicBezTo>
                      <a:pt x="1666538" y="256197"/>
                      <a:pt x="1656061" y="249944"/>
                      <a:pt x="1684969" y="241112"/>
                    </a:cubicBezTo>
                    <a:cubicBezTo>
                      <a:pt x="1703399" y="235517"/>
                      <a:pt x="1727151" y="237382"/>
                      <a:pt x="1736311" y="217635"/>
                    </a:cubicBezTo>
                    <a:cubicBezTo>
                      <a:pt x="1755180" y="176934"/>
                      <a:pt x="1668513" y="132339"/>
                      <a:pt x="1634175" y="116541"/>
                    </a:cubicBezTo>
                    <a:cubicBezTo>
                      <a:pt x="1597698" y="99756"/>
                      <a:pt x="1557819" y="88182"/>
                      <a:pt x="1521946" y="70519"/>
                    </a:cubicBezTo>
                    <a:cubicBezTo>
                      <a:pt x="1495013" y="57300"/>
                      <a:pt x="1468080" y="40570"/>
                      <a:pt x="1440379" y="29160"/>
                    </a:cubicBezTo>
                    <a:cubicBezTo>
                      <a:pt x="1419699" y="20603"/>
                      <a:pt x="1387007" y="11388"/>
                      <a:pt x="1364078" y="8645"/>
                    </a:cubicBezTo>
                    <a:cubicBezTo>
                      <a:pt x="1334238" y="5025"/>
                      <a:pt x="1327985" y="18190"/>
                      <a:pt x="1305111" y="32451"/>
                    </a:cubicBezTo>
                    <a:cubicBezTo>
                      <a:pt x="1207473" y="93283"/>
                      <a:pt x="1085535" y="127073"/>
                      <a:pt x="935018" y="197669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06AA1A64-3FAF-4AE7-87DF-8E76A10AC0DE}"/>
                  </a:ext>
                </a:extLst>
              </p:cNvPr>
              <p:cNvSpPr/>
              <p:nvPr/>
            </p:nvSpPr>
            <p:spPr>
              <a:xfrm>
                <a:off x="5520761" y="5799918"/>
                <a:ext cx="204474" cy="51841"/>
              </a:xfrm>
              <a:custGeom>
                <a:avLst/>
                <a:gdLst>
                  <a:gd name="connsiteX0" fmla="*/ 143669 w 204474"/>
                  <a:gd name="connsiteY0" fmla="*/ 50052 h 51841"/>
                  <a:gd name="connsiteX1" fmla="*/ 4726 w 204474"/>
                  <a:gd name="connsiteY1" fmla="*/ 27836 h 51841"/>
                  <a:gd name="connsiteX2" fmla="*/ 98470 w 204474"/>
                  <a:gd name="connsiteY2" fmla="*/ 1342 h 51841"/>
                  <a:gd name="connsiteX3" fmla="*/ 187881 w 204474"/>
                  <a:gd name="connsiteY3" fmla="*/ 16372 h 51841"/>
                  <a:gd name="connsiteX4" fmla="*/ 143669 w 204474"/>
                  <a:gd name="connsiteY4" fmla="*/ 50052 h 5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474" h="51841">
                    <a:moveTo>
                      <a:pt x="143669" y="50052"/>
                    </a:moveTo>
                    <a:cubicBezTo>
                      <a:pt x="108179" y="54550"/>
                      <a:pt x="23376" y="51752"/>
                      <a:pt x="4726" y="27836"/>
                    </a:cubicBezTo>
                    <a:cubicBezTo>
                      <a:pt x="-21603" y="-5953"/>
                      <a:pt x="69343" y="-194"/>
                      <a:pt x="98470" y="1342"/>
                    </a:cubicBezTo>
                    <a:cubicBezTo>
                      <a:pt x="126006" y="2823"/>
                      <a:pt x="164294" y="6114"/>
                      <a:pt x="187881" y="16372"/>
                    </a:cubicBezTo>
                    <a:cubicBezTo>
                      <a:pt x="232586" y="35845"/>
                      <a:pt x="176361" y="45883"/>
                      <a:pt x="143669" y="5005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grpSp>
            <p:nvGrpSpPr>
              <p:cNvPr id="286" name="Graphic 13">
                <a:extLst>
                  <a:ext uri="{FF2B5EF4-FFF2-40B4-BE49-F238E27FC236}">
                    <a16:creationId xmlns:a16="http://schemas.microsoft.com/office/drawing/2014/main" id="{674142EF-A7CF-4976-B212-F3DC668C8AA1}"/>
                  </a:ext>
                </a:extLst>
              </p:cNvPr>
              <p:cNvGrpSpPr/>
              <p:nvPr/>
            </p:nvGrpSpPr>
            <p:grpSpPr>
              <a:xfrm>
                <a:off x="4974111" y="5632055"/>
                <a:ext cx="1465151" cy="381680"/>
                <a:chOff x="4079660" y="4722349"/>
                <a:chExt cx="1465151" cy="381680"/>
              </a:xfrm>
            </p:grpSpPr>
            <p:grpSp>
              <p:nvGrpSpPr>
                <p:cNvPr id="318" name="Graphic 13">
                  <a:extLst>
                    <a:ext uri="{FF2B5EF4-FFF2-40B4-BE49-F238E27FC236}">
                      <a16:creationId xmlns:a16="http://schemas.microsoft.com/office/drawing/2014/main" id="{BC46A870-46A3-4AD5-944C-0862DBD1F43B}"/>
                    </a:ext>
                  </a:extLst>
                </p:cNvPr>
                <p:cNvGrpSpPr/>
                <p:nvPr/>
              </p:nvGrpSpPr>
              <p:grpSpPr>
                <a:xfrm>
                  <a:off x="4079660" y="4740159"/>
                  <a:ext cx="1465151" cy="352522"/>
                  <a:chOff x="4079660" y="4740159"/>
                  <a:chExt cx="1465151" cy="352522"/>
                </a:xfrm>
                <a:solidFill>
                  <a:srgbClr val="6FB71D"/>
                </a:solidFill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BA5D323F-19B7-426E-B7CD-9A93962C3DE4}"/>
                      </a:ext>
                    </a:extLst>
                  </p:cNvPr>
                  <p:cNvSpPr/>
                  <p:nvPr/>
                </p:nvSpPr>
                <p:spPr>
                  <a:xfrm>
                    <a:off x="5042694" y="4928845"/>
                    <a:ext cx="456732" cy="31817"/>
                  </a:xfrm>
                  <a:custGeom>
                    <a:avLst/>
                    <a:gdLst>
                      <a:gd name="connsiteX0" fmla="*/ 3908 w 456732"/>
                      <a:gd name="connsiteY0" fmla="*/ 8183 h 31817"/>
                      <a:gd name="connsiteX1" fmla="*/ 182620 w 456732"/>
                      <a:gd name="connsiteY1" fmla="*/ 19099 h 31817"/>
                      <a:gd name="connsiteX2" fmla="*/ 360727 w 456732"/>
                      <a:gd name="connsiteY2" fmla="*/ 28972 h 31817"/>
                      <a:gd name="connsiteX3" fmla="*/ 453813 w 456732"/>
                      <a:gd name="connsiteY3" fmla="*/ 28643 h 31817"/>
                      <a:gd name="connsiteX4" fmla="*/ 451674 w 456732"/>
                      <a:gd name="connsiteY4" fmla="*/ 20799 h 31817"/>
                      <a:gd name="connsiteX5" fmla="*/ 369613 w 456732"/>
                      <a:gd name="connsiteY5" fmla="*/ 21238 h 31817"/>
                      <a:gd name="connsiteX6" fmla="*/ 280861 w 456732"/>
                      <a:gd name="connsiteY6" fmla="*/ 16685 h 31817"/>
                      <a:gd name="connsiteX7" fmla="*/ 103466 w 456732"/>
                      <a:gd name="connsiteY7" fmla="*/ 6044 h 31817"/>
                      <a:gd name="connsiteX8" fmla="*/ 3908 w 456732"/>
                      <a:gd name="connsiteY8" fmla="*/ 10 h 31817"/>
                      <a:gd name="connsiteX9" fmla="*/ 3908 w 456732"/>
                      <a:gd name="connsiteY9" fmla="*/ 8128 h 31817"/>
                      <a:gd name="connsiteX10" fmla="*/ 3908 w 456732"/>
                      <a:gd name="connsiteY10" fmla="*/ 8128 h 3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56732" h="31817">
                        <a:moveTo>
                          <a:pt x="3908" y="8183"/>
                        </a:moveTo>
                        <a:cubicBezTo>
                          <a:pt x="63479" y="11693"/>
                          <a:pt x="123049" y="15478"/>
                          <a:pt x="182620" y="19099"/>
                        </a:cubicBezTo>
                        <a:cubicBezTo>
                          <a:pt x="241970" y="22719"/>
                          <a:pt x="301321" y="26175"/>
                          <a:pt x="360727" y="28972"/>
                        </a:cubicBezTo>
                        <a:cubicBezTo>
                          <a:pt x="391555" y="30453"/>
                          <a:pt x="423314" y="34732"/>
                          <a:pt x="453813" y="28643"/>
                        </a:cubicBezTo>
                        <a:cubicBezTo>
                          <a:pt x="458914" y="27601"/>
                          <a:pt x="456775" y="19757"/>
                          <a:pt x="451674" y="20799"/>
                        </a:cubicBezTo>
                        <a:cubicBezTo>
                          <a:pt x="424686" y="26175"/>
                          <a:pt x="396821" y="22554"/>
                          <a:pt x="369613" y="21238"/>
                        </a:cubicBezTo>
                        <a:cubicBezTo>
                          <a:pt x="340048" y="19866"/>
                          <a:pt x="310427" y="18331"/>
                          <a:pt x="280861" y="16685"/>
                        </a:cubicBezTo>
                        <a:cubicBezTo>
                          <a:pt x="221730" y="13394"/>
                          <a:pt x="162598" y="9719"/>
                          <a:pt x="103466" y="6044"/>
                        </a:cubicBezTo>
                        <a:cubicBezTo>
                          <a:pt x="70280" y="4014"/>
                          <a:pt x="37094" y="1930"/>
                          <a:pt x="3908" y="10"/>
                        </a:cubicBezTo>
                        <a:cubicBezTo>
                          <a:pt x="-1303" y="-319"/>
                          <a:pt x="-1303" y="7854"/>
                          <a:pt x="3908" y="8128"/>
                        </a:cubicBezTo>
                        <a:lnTo>
                          <a:pt x="3908" y="812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A35C0CDD-E5A7-4078-9AF2-67A7529EBC66}"/>
                      </a:ext>
                    </a:extLst>
                  </p:cNvPr>
                  <p:cNvSpPr/>
                  <p:nvPr/>
                </p:nvSpPr>
                <p:spPr>
                  <a:xfrm>
                    <a:off x="5315348" y="4924356"/>
                    <a:ext cx="229464" cy="8118"/>
                  </a:xfrm>
                  <a:custGeom>
                    <a:avLst/>
                    <a:gdLst>
                      <a:gd name="connsiteX0" fmla="*/ 3929 w 229464"/>
                      <a:gd name="connsiteY0" fmla="*/ 8118 h 8118"/>
                      <a:gd name="connsiteX1" fmla="*/ 176277 w 229464"/>
                      <a:gd name="connsiteY1" fmla="*/ 8118 h 8118"/>
                      <a:gd name="connsiteX2" fmla="*/ 225535 w 229464"/>
                      <a:gd name="connsiteY2" fmla="*/ 8118 h 8118"/>
                      <a:gd name="connsiteX3" fmla="*/ 225535 w 229464"/>
                      <a:gd name="connsiteY3" fmla="*/ 0 h 8118"/>
                      <a:gd name="connsiteX4" fmla="*/ 3929 w 229464"/>
                      <a:gd name="connsiteY4" fmla="*/ 0 h 8118"/>
                      <a:gd name="connsiteX5" fmla="*/ 3929 w 229464"/>
                      <a:gd name="connsiteY5" fmla="*/ 8118 h 8118"/>
                      <a:gd name="connsiteX6" fmla="*/ 3929 w 229464"/>
                      <a:gd name="connsiteY6" fmla="*/ 8118 h 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9464" h="8118">
                        <a:moveTo>
                          <a:pt x="3929" y="8118"/>
                        </a:moveTo>
                        <a:cubicBezTo>
                          <a:pt x="61360" y="8118"/>
                          <a:pt x="118846" y="8118"/>
                          <a:pt x="176277" y="8118"/>
                        </a:cubicBezTo>
                        <a:lnTo>
                          <a:pt x="225535" y="8118"/>
                        </a:lnTo>
                        <a:cubicBezTo>
                          <a:pt x="230746" y="8118"/>
                          <a:pt x="230801" y="0"/>
                          <a:pt x="225535" y="0"/>
                        </a:cubicBezTo>
                        <a:lnTo>
                          <a:pt x="3929" y="0"/>
                        </a:lnTo>
                        <a:cubicBezTo>
                          <a:pt x="-1282" y="0"/>
                          <a:pt x="-1337" y="8118"/>
                          <a:pt x="3929" y="8118"/>
                        </a:cubicBezTo>
                        <a:lnTo>
                          <a:pt x="3929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31" name="Freeform: Shape 330">
                    <a:extLst>
                      <a:ext uri="{FF2B5EF4-FFF2-40B4-BE49-F238E27FC236}">
                        <a16:creationId xmlns:a16="http://schemas.microsoft.com/office/drawing/2014/main" id="{042CEABF-3CBA-43F4-90D9-88B4A8E076F2}"/>
                      </a:ext>
                    </a:extLst>
                  </p:cNvPr>
                  <p:cNvSpPr/>
                  <p:nvPr/>
                </p:nvSpPr>
                <p:spPr>
                  <a:xfrm>
                    <a:off x="5054034" y="4800767"/>
                    <a:ext cx="226662" cy="63039"/>
                  </a:xfrm>
                  <a:custGeom>
                    <a:avLst/>
                    <a:gdLst>
                      <a:gd name="connsiteX0" fmla="*/ 4965 w 226662"/>
                      <a:gd name="connsiteY0" fmla="*/ 62867 h 63039"/>
                      <a:gd name="connsiteX1" fmla="*/ 174461 w 226662"/>
                      <a:gd name="connsiteY1" fmla="*/ 17175 h 63039"/>
                      <a:gd name="connsiteX2" fmla="*/ 223719 w 226662"/>
                      <a:gd name="connsiteY2" fmla="*/ 7904 h 63039"/>
                      <a:gd name="connsiteX3" fmla="*/ 221580 w 226662"/>
                      <a:gd name="connsiteY3" fmla="*/ 60 h 63039"/>
                      <a:gd name="connsiteX4" fmla="*/ 50493 w 226662"/>
                      <a:gd name="connsiteY4" fmla="*/ 41419 h 63039"/>
                      <a:gd name="connsiteX5" fmla="*/ 2881 w 226662"/>
                      <a:gd name="connsiteY5" fmla="*/ 55023 h 63039"/>
                      <a:gd name="connsiteX6" fmla="*/ 5020 w 226662"/>
                      <a:gd name="connsiteY6" fmla="*/ 62867 h 63039"/>
                      <a:gd name="connsiteX7" fmla="*/ 5020 w 226662"/>
                      <a:gd name="connsiteY7" fmla="*/ 62867 h 63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26662" h="63039">
                        <a:moveTo>
                          <a:pt x="4965" y="62867"/>
                        </a:moveTo>
                        <a:cubicBezTo>
                          <a:pt x="61299" y="47069"/>
                          <a:pt x="117249" y="29626"/>
                          <a:pt x="174461" y="17175"/>
                        </a:cubicBezTo>
                        <a:cubicBezTo>
                          <a:pt x="190807" y="13609"/>
                          <a:pt x="207208" y="10482"/>
                          <a:pt x="223719" y="7904"/>
                        </a:cubicBezTo>
                        <a:cubicBezTo>
                          <a:pt x="228875" y="7081"/>
                          <a:pt x="226681" y="-763"/>
                          <a:pt x="221580" y="60"/>
                        </a:cubicBezTo>
                        <a:cubicBezTo>
                          <a:pt x="163490" y="9166"/>
                          <a:pt x="106882" y="25128"/>
                          <a:pt x="50493" y="41419"/>
                        </a:cubicBezTo>
                        <a:cubicBezTo>
                          <a:pt x="34640" y="45972"/>
                          <a:pt x="18733" y="50580"/>
                          <a:pt x="2881" y="55023"/>
                        </a:cubicBezTo>
                        <a:cubicBezTo>
                          <a:pt x="-2166" y="56449"/>
                          <a:pt x="-27" y="64293"/>
                          <a:pt x="5020" y="62867"/>
                        </a:cubicBezTo>
                        <a:lnTo>
                          <a:pt x="5020" y="6286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32" name="Freeform: Shape 331">
                    <a:extLst>
                      <a:ext uri="{FF2B5EF4-FFF2-40B4-BE49-F238E27FC236}">
                        <a16:creationId xmlns:a16="http://schemas.microsoft.com/office/drawing/2014/main" id="{51C62C3E-7793-4C7E-B85D-2229EABEFEB2}"/>
                      </a:ext>
                    </a:extLst>
                  </p:cNvPr>
                  <p:cNvSpPr/>
                  <p:nvPr/>
                </p:nvSpPr>
                <p:spPr>
                  <a:xfrm>
                    <a:off x="5213088" y="4740159"/>
                    <a:ext cx="87239" cy="27635"/>
                  </a:xfrm>
                  <a:custGeom>
                    <a:avLst/>
                    <a:gdLst>
                      <a:gd name="connsiteX0" fmla="*/ 3943 w 87239"/>
                      <a:gd name="connsiteY0" fmla="*/ 9106 h 27635"/>
                      <a:gd name="connsiteX1" fmla="*/ 46344 w 87239"/>
                      <a:gd name="connsiteY1" fmla="*/ 9600 h 27635"/>
                      <a:gd name="connsiteX2" fmla="*/ 80572 w 87239"/>
                      <a:gd name="connsiteY2" fmla="*/ 26221 h 27635"/>
                      <a:gd name="connsiteX3" fmla="*/ 86332 w 87239"/>
                      <a:gd name="connsiteY3" fmla="*/ 20461 h 27635"/>
                      <a:gd name="connsiteX4" fmla="*/ 49416 w 87239"/>
                      <a:gd name="connsiteY4" fmla="*/ 1921 h 27635"/>
                      <a:gd name="connsiteX5" fmla="*/ 3888 w 87239"/>
                      <a:gd name="connsiteY5" fmla="*/ 988 h 27635"/>
                      <a:gd name="connsiteX6" fmla="*/ 3888 w 87239"/>
                      <a:gd name="connsiteY6" fmla="*/ 9106 h 27635"/>
                      <a:gd name="connsiteX7" fmla="*/ 3888 w 87239"/>
                      <a:gd name="connsiteY7" fmla="*/ 9106 h 27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39" h="27635">
                        <a:moveTo>
                          <a:pt x="3943" y="9106"/>
                        </a:moveTo>
                        <a:cubicBezTo>
                          <a:pt x="17985" y="7845"/>
                          <a:pt x="32411" y="7406"/>
                          <a:pt x="46344" y="9600"/>
                        </a:cubicBezTo>
                        <a:cubicBezTo>
                          <a:pt x="59015" y="11575"/>
                          <a:pt x="72399" y="15689"/>
                          <a:pt x="80572" y="26221"/>
                        </a:cubicBezTo>
                        <a:cubicBezTo>
                          <a:pt x="83754" y="30335"/>
                          <a:pt x="89458" y="24575"/>
                          <a:pt x="86332" y="20461"/>
                        </a:cubicBezTo>
                        <a:cubicBezTo>
                          <a:pt x="77610" y="9161"/>
                          <a:pt x="63019" y="4170"/>
                          <a:pt x="49416" y="1921"/>
                        </a:cubicBezTo>
                        <a:cubicBezTo>
                          <a:pt x="34386" y="-548"/>
                          <a:pt x="19027" y="-383"/>
                          <a:pt x="3888" y="988"/>
                        </a:cubicBezTo>
                        <a:cubicBezTo>
                          <a:pt x="-1268" y="1427"/>
                          <a:pt x="-1323" y="9600"/>
                          <a:pt x="3888" y="9106"/>
                        </a:cubicBezTo>
                        <a:lnTo>
                          <a:pt x="3888" y="910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33" name="Freeform: Shape 332">
                    <a:extLst>
                      <a:ext uri="{FF2B5EF4-FFF2-40B4-BE49-F238E27FC236}">
                        <a16:creationId xmlns:a16="http://schemas.microsoft.com/office/drawing/2014/main" id="{3F9FFC29-A25D-4C23-A469-A34CB6C9DA68}"/>
                      </a:ext>
                    </a:extLst>
                  </p:cNvPr>
                  <p:cNvSpPr/>
                  <p:nvPr/>
                </p:nvSpPr>
                <p:spPr>
                  <a:xfrm>
                    <a:off x="5295533" y="4830497"/>
                    <a:ext cx="95967" cy="17229"/>
                  </a:xfrm>
                  <a:custGeom>
                    <a:avLst/>
                    <a:gdLst>
                      <a:gd name="connsiteX0" fmla="*/ 3888 w 95967"/>
                      <a:gd name="connsiteY0" fmla="*/ 17229 h 17229"/>
                      <a:gd name="connsiteX1" fmla="*/ 93024 w 95967"/>
                      <a:gd name="connsiteY1" fmla="*/ 7904 h 17229"/>
                      <a:gd name="connsiteX2" fmla="*/ 90885 w 95967"/>
                      <a:gd name="connsiteY2" fmla="*/ 60 h 17229"/>
                      <a:gd name="connsiteX3" fmla="*/ 3888 w 95967"/>
                      <a:gd name="connsiteY3" fmla="*/ 9056 h 17229"/>
                      <a:gd name="connsiteX4" fmla="*/ 3888 w 95967"/>
                      <a:gd name="connsiteY4" fmla="*/ 17175 h 17229"/>
                      <a:gd name="connsiteX5" fmla="*/ 3888 w 95967"/>
                      <a:gd name="connsiteY5" fmla="*/ 17175 h 17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67" h="17229">
                        <a:moveTo>
                          <a:pt x="3888" y="17229"/>
                        </a:moveTo>
                        <a:cubicBezTo>
                          <a:pt x="33618" y="14377"/>
                          <a:pt x="63513" y="12567"/>
                          <a:pt x="93024" y="7904"/>
                        </a:cubicBezTo>
                        <a:cubicBezTo>
                          <a:pt x="98180" y="7081"/>
                          <a:pt x="95986" y="-763"/>
                          <a:pt x="90885" y="60"/>
                        </a:cubicBezTo>
                        <a:cubicBezTo>
                          <a:pt x="62087" y="4613"/>
                          <a:pt x="32905" y="6314"/>
                          <a:pt x="3888" y="9056"/>
                        </a:cubicBezTo>
                        <a:cubicBezTo>
                          <a:pt x="-1269" y="9550"/>
                          <a:pt x="-1323" y="17668"/>
                          <a:pt x="3888" y="17175"/>
                        </a:cubicBezTo>
                        <a:lnTo>
                          <a:pt x="3888" y="1717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34" name="Freeform: Shape 333">
                    <a:extLst>
                      <a:ext uri="{FF2B5EF4-FFF2-40B4-BE49-F238E27FC236}">
                        <a16:creationId xmlns:a16="http://schemas.microsoft.com/office/drawing/2014/main" id="{0775F3C1-7300-4603-8695-3F8177B9CDE8}"/>
                      </a:ext>
                    </a:extLst>
                  </p:cNvPr>
                  <p:cNvSpPr/>
                  <p:nvPr/>
                </p:nvSpPr>
                <p:spPr>
                  <a:xfrm>
                    <a:off x="4909034" y="4988441"/>
                    <a:ext cx="289131" cy="88386"/>
                  </a:xfrm>
                  <a:custGeom>
                    <a:avLst/>
                    <a:gdLst>
                      <a:gd name="connsiteX0" fmla="*/ 2959 w 289131"/>
                      <a:gd name="connsiteY0" fmla="*/ 7992 h 88386"/>
                      <a:gd name="connsiteX1" fmla="*/ 224181 w 289131"/>
                      <a:gd name="connsiteY1" fmla="*/ 68056 h 88386"/>
                      <a:gd name="connsiteX2" fmla="*/ 284191 w 289131"/>
                      <a:gd name="connsiteY2" fmla="*/ 88132 h 88386"/>
                      <a:gd name="connsiteX3" fmla="*/ 286330 w 289131"/>
                      <a:gd name="connsiteY3" fmla="*/ 80289 h 88386"/>
                      <a:gd name="connsiteX4" fmla="*/ 66918 w 289131"/>
                      <a:gd name="connsiteY4" fmla="*/ 16220 h 88386"/>
                      <a:gd name="connsiteX5" fmla="*/ 5043 w 289131"/>
                      <a:gd name="connsiteY5" fmla="*/ 148 h 88386"/>
                      <a:gd name="connsiteX6" fmla="*/ 2904 w 289131"/>
                      <a:gd name="connsiteY6" fmla="*/ 7992 h 88386"/>
                      <a:gd name="connsiteX7" fmla="*/ 2904 w 289131"/>
                      <a:gd name="connsiteY7" fmla="*/ 7992 h 88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9131" h="88386">
                        <a:moveTo>
                          <a:pt x="2959" y="7992"/>
                        </a:moveTo>
                        <a:cubicBezTo>
                          <a:pt x="76846" y="27465"/>
                          <a:pt x="151227" y="45347"/>
                          <a:pt x="224181" y="68056"/>
                        </a:cubicBezTo>
                        <a:cubicBezTo>
                          <a:pt x="244312" y="74310"/>
                          <a:pt x="264334" y="80947"/>
                          <a:pt x="284191" y="88132"/>
                        </a:cubicBezTo>
                        <a:cubicBezTo>
                          <a:pt x="289127" y="89888"/>
                          <a:pt x="291267" y="82044"/>
                          <a:pt x="286330" y="80289"/>
                        </a:cubicBezTo>
                        <a:cubicBezTo>
                          <a:pt x="214637" y="54343"/>
                          <a:pt x="140695" y="35199"/>
                          <a:pt x="66918" y="16220"/>
                        </a:cubicBezTo>
                        <a:cubicBezTo>
                          <a:pt x="46293" y="10900"/>
                          <a:pt x="25668" y="5579"/>
                          <a:pt x="5043" y="148"/>
                        </a:cubicBezTo>
                        <a:cubicBezTo>
                          <a:pt x="-3" y="-1168"/>
                          <a:pt x="-2197" y="6676"/>
                          <a:pt x="2904" y="7992"/>
                        </a:cubicBezTo>
                        <a:lnTo>
                          <a:pt x="2904" y="799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35" name="Freeform: Shape 334">
                    <a:extLst>
                      <a:ext uri="{FF2B5EF4-FFF2-40B4-BE49-F238E27FC236}">
                        <a16:creationId xmlns:a16="http://schemas.microsoft.com/office/drawing/2014/main" id="{8433B456-6EF5-40A5-A8B9-415D293CFC23}"/>
                      </a:ext>
                    </a:extLst>
                  </p:cNvPr>
                  <p:cNvSpPr/>
                  <p:nvPr/>
                </p:nvSpPr>
                <p:spPr>
                  <a:xfrm>
                    <a:off x="4346402" y="4945049"/>
                    <a:ext cx="320749" cy="147631"/>
                  </a:xfrm>
                  <a:custGeom>
                    <a:avLst/>
                    <a:gdLst>
                      <a:gd name="connsiteX0" fmla="*/ 6200 w 320749"/>
                      <a:gd name="connsiteY0" fmla="*/ 147158 h 147631"/>
                      <a:gd name="connsiteX1" fmla="*/ 128522 w 320749"/>
                      <a:gd name="connsiteY1" fmla="*/ 93456 h 147631"/>
                      <a:gd name="connsiteX2" fmla="*/ 251613 w 320749"/>
                      <a:gd name="connsiteY2" fmla="*/ 39920 h 147631"/>
                      <a:gd name="connsiteX3" fmla="*/ 318698 w 320749"/>
                      <a:gd name="connsiteY3" fmla="*/ 7502 h 147631"/>
                      <a:gd name="connsiteX4" fmla="*/ 314584 w 320749"/>
                      <a:gd name="connsiteY4" fmla="*/ 481 h 147631"/>
                      <a:gd name="connsiteX5" fmla="*/ 194291 w 320749"/>
                      <a:gd name="connsiteY5" fmla="*/ 56595 h 147631"/>
                      <a:gd name="connsiteX6" fmla="*/ 70653 w 320749"/>
                      <a:gd name="connsiteY6" fmla="*/ 109474 h 147631"/>
                      <a:gd name="connsiteX7" fmla="*/ 2086 w 320749"/>
                      <a:gd name="connsiteY7" fmla="*/ 140191 h 147631"/>
                      <a:gd name="connsiteX8" fmla="*/ 6200 w 320749"/>
                      <a:gd name="connsiteY8" fmla="*/ 147212 h 147631"/>
                      <a:gd name="connsiteX9" fmla="*/ 6200 w 320749"/>
                      <a:gd name="connsiteY9" fmla="*/ 147212 h 147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0749" h="147631">
                        <a:moveTo>
                          <a:pt x="6200" y="147158"/>
                        </a:moveTo>
                        <a:cubicBezTo>
                          <a:pt x="46572" y="128343"/>
                          <a:pt x="87547" y="110845"/>
                          <a:pt x="128522" y="93456"/>
                        </a:cubicBezTo>
                        <a:cubicBezTo>
                          <a:pt x="169498" y="76068"/>
                          <a:pt x="210912" y="58570"/>
                          <a:pt x="251613" y="39920"/>
                        </a:cubicBezTo>
                        <a:cubicBezTo>
                          <a:pt x="274212" y="29553"/>
                          <a:pt x="296592" y="18856"/>
                          <a:pt x="318698" y="7502"/>
                        </a:cubicBezTo>
                        <a:cubicBezTo>
                          <a:pt x="323361" y="5088"/>
                          <a:pt x="319247" y="-1878"/>
                          <a:pt x="314584" y="481"/>
                        </a:cubicBezTo>
                        <a:cubicBezTo>
                          <a:pt x="275199" y="20721"/>
                          <a:pt x="234883" y="38987"/>
                          <a:pt x="194291" y="56595"/>
                        </a:cubicBezTo>
                        <a:cubicBezTo>
                          <a:pt x="153700" y="74203"/>
                          <a:pt x="111792" y="91646"/>
                          <a:pt x="70653" y="109474"/>
                        </a:cubicBezTo>
                        <a:cubicBezTo>
                          <a:pt x="47669" y="119402"/>
                          <a:pt x="24796" y="129604"/>
                          <a:pt x="2086" y="140191"/>
                        </a:cubicBezTo>
                        <a:cubicBezTo>
                          <a:pt x="-2631" y="142385"/>
                          <a:pt x="1483" y="149406"/>
                          <a:pt x="6200" y="147212"/>
                        </a:cubicBezTo>
                        <a:lnTo>
                          <a:pt x="6200" y="14721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36" name="Freeform: Shape 335">
                    <a:extLst>
                      <a:ext uri="{FF2B5EF4-FFF2-40B4-BE49-F238E27FC236}">
                        <a16:creationId xmlns:a16="http://schemas.microsoft.com/office/drawing/2014/main" id="{5A204C08-C148-4C42-A781-FB2A69D2A7CE}"/>
                      </a:ext>
                    </a:extLst>
                  </p:cNvPr>
                  <p:cNvSpPr/>
                  <p:nvPr/>
                </p:nvSpPr>
                <p:spPr>
                  <a:xfrm>
                    <a:off x="4380619" y="4789292"/>
                    <a:ext cx="195545" cy="51583"/>
                  </a:xfrm>
                  <a:custGeom>
                    <a:avLst/>
                    <a:gdLst>
                      <a:gd name="connsiteX0" fmla="*/ 2975 w 195545"/>
                      <a:gd name="connsiteY0" fmla="*/ 7915 h 51583"/>
                      <a:gd name="connsiteX1" fmla="*/ 149213 w 195545"/>
                      <a:gd name="connsiteY1" fmla="*/ 42034 h 51583"/>
                      <a:gd name="connsiteX2" fmla="*/ 190462 w 195545"/>
                      <a:gd name="connsiteY2" fmla="*/ 51468 h 51583"/>
                      <a:gd name="connsiteX3" fmla="*/ 192602 w 195545"/>
                      <a:gd name="connsiteY3" fmla="*/ 43624 h 51583"/>
                      <a:gd name="connsiteX4" fmla="*/ 46308 w 195545"/>
                      <a:gd name="connsiteY4" fmla="*/ 9725 h 51583"/>
                      <a:gd name="connsiteX5" fmla="*/ 5059 w 195545"/>
                      <a:gd name="connsiteY5" fmla="*/ 126 h 51583"/>
                      <a:gd name="connsiteX6" fmla="*/ 2920 w 195545"/>
                      <a:gd name="connsiteY6" fmla="*/ 7970 h 51583"/>
                      <a:gd name="connsiteX7" fmla="*/ 2920 w 195545"/>
                      <a:gd name="connsiteY7" fmla="*/ 7970 h 5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5545" h="51583">
                        <a:moveTo>
                          <a:pt x="2975" y="7915"/>
                        </a:moveTo>
                        <a:cubicBezTo>
                          <a:pt x="51739" y="19215"/>
                          <a:pt x="100448" y="30789"/>
                          <a:pt x="149213" y="42034"/>
                        </a:cubicBezTo>
                        <a:cubicBezTo>
                          <a:pt x="162981" y="45215"/>
                          <a:pt x="176694" y="48342"/>
                          <a:pt x="190462" y="51468"/>
                        </a:cubicBezTo>
                        <a:cubicBezTo>
                          <a:pt x="195564" y="52620"/>
                          <a:pt x="197758" y="44776"/>
                          <a:pt x="192602" y="43624"/>
                        </a:cubicBezTo>
                        <a:cubicBezTo>
                          <a:pt x="143782" y="32599"/>
                          <a:pt x="95073" y="21135"/>
                          <a:pt x="46308" y="9725"/>
                        </a:cubicBezTo>
                        <a:cubicBezTo>
                          <a:pt x="32595" y="6489"/>
                          <a:pt x="18827" y="3307"/>
                          <a:pt x="5059" y="126"/>
                        </a:cubicBezTo>
                        <a:cubicBezTo>
                          <a:pt x="-42" y="-1081"/>
                          <a:pt x="-2181" y="6763"/>
                          <a:pt x="2920" y="7970"/>
                        </a:cubicBezTo>
                        <a:lnTo>
                          <a:pt x="2920" y="797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7D5E011B-8C73-4D75-9069-863817562C6F}"/>
                      </a:ext>
                    </a:extLst>
                  </p:cNvPr>
                  <p:cNvSpPr/>
                  <p:nvPr/>
                </p:nvSpPr>
                <p:spPr>
                  <a:xfrm>
                    <a:off x="4701664" y="4780166"/>
                    <a:ext cx="25049" cy="95023"/>
                  </a:xfrm>
                  <a:custGeom>
                    <a:avLst/>
                    <a:gdLst>
                      <a:gd name="connsiteX0" fmla="*/ 77 w 25049"/>
                      <a:gd name="connsiteY0" fmla="*/ 5083 h 95023"/>
                      <a:gd name="connsiteX1" fmla="*/ 17137 w 25049"/>
                      <a:gd name="connsiteY1" fmla="*/ 92080 h 95023"/>
                      <a:gd name="connsiteX2" fmla="*/ 24981 w 25049"/>
                      <a:gd name="connsiteY2" fmla="*/ 89941 h 95023"/>
                      <a:gd name="connsiteX3" fmla="*/ 7921 w 25049"/>
                      <a:gd name="connsiteY3" fmla="*/ 2944 h 95023"/>
                      <a:gd name="connsiteX4" fmla="*/ 77 w 25049"/>
                      <a:gd name="connsiteY4" fmla="*/ 5083 h 95023"/>
                      <a:gd name="connsiteX5" fmla="*/ 77 w 25049"/>
                      <a:gd name="connsiteY5" fmla="*/ 5083 h 95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49" h="95023">
                        <a:moveTo>
                          <a:pt x="77" y="5083"/>
                        </a:moveTo>
                        <a:cubicBezTo>
                          <a:pt x="5563" y="34155"/>
                          <a:pt x="11980" y="63008"/>
                          <a:pt x="17137" y="92080"/>
                        </a:cubicBezTo>
                        <a:cubicBezTo>
                          <a:pt x="18069" y="97236"/>
                          <a:pt x="25858" y="95042"/>
                          <a:pt x="24981" y="89941"/>
                        </a:cubicBezTo>
                        <a:cubicBezTo>
                          <a:pt x="19824" y="60814"/>
                          <a:pt x="13407" y="31961"/>
                          <a:pt x="7921" y="2944"/>
                        </a:cubicBezTo>
                        <a:cubicBezTo>
                          <a:pt x="6934" y="-2213"/>
                          <a:pt x="-855" y="-18"/>
                          <a:pt x="77" y="5083"/>
                        </a:cubicBezTo>
                        <a:lnTo>
                          <a:pt x="77" y="508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35E0C3B6-7579-4A53-8CB8-3C59162B1226}"/>
                      </a:ext>
                    </a:extLst>
                  </p:cNvPr>
                  <p:cNvSpPr/>
                  <p:nvPr/>
                </p:nvSpPr>
                <p:spPr>
                  <a:xfrm>
                    <a:off x="4738545" y="4805401"/>
                    <a:ext cx="10973" cy="81141"/>
                  </a:xfrm>
                  <a:custGeom>
                    <a:avLst/>
                    <a:gdLst>
                      <a:gd name="connsiteX0" fmla="*/ 2 w 10973"/>
                      <a:gd name="connsiteY0" fmla="*/ 3929 h 81141"/>
                      <a:gd name="connsiteX1" fmla="*/ 2855 w 10973"/>
                      <a:gd name="connsiteY1" fmla="*/ 77213 h 81141"/>
                      <a:gd name="connsiteX2" fmla="*/ 10973 w 10973"/>
                      <a:gd name="connsiteY2" fmla="*/ 77213 h 81141"/>
                      <a:gd name="connsiteX3" fmla="*/ 8121 w 10973"/>
                      <a:gd name="connsiteY3" fmla="*/ 3929 h 81141"/>
                      <a:gd name="connsiteX4" fmla="*/ 2 w 10973"/>
                      <a:gd name="connsiteY4" fmla="*/ 3929 h 81141"/>
                      <a:gd name="connsiteX5" fmla="*/ 2 w 10973"/>
                      <a:gd name="connsiteY5" fmla="*/ 3929 h 8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973" h="81141">
                        <a:moveTo>
                          <a:pt x="2" y="3929"/>
                        </a:moveTo>
                        <a:cubicBezTo>
                          <a:pt x="770" y="28339"/>
                          <a:pt x="2745" y="52748"/>
                          <a:pt x="2855" y="77213"/>
                        </a:cubicBezTo>
                        <a:cubicBezTo>
                          <a:pt x="2855" y="82424"/>
                          <a:pt x="11028" y="82479"/>
                          <a:pt x="10973" y="77213"/>
                        </a:cubicBezTo>
                        <a:cubicBezTo>
                          <a:pt x="10864" y="52748"/>
                          <a:pt x="8889" y="28394"/>
                          <a:pt x="8121" y="3929"/>
                        </a:cubicBezTo>
                        <a:cubicBezTo>
                          <a:pt x="7956" y="-1282"/>
                          <a:pt x="-162" y="-1337"/>
                          <a:pt x="2" y="3929"/>
                        </a:cubicBezTo>
                        <a:lnTo>
                          <a:pt x="2" y="392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39" name="Freeform: Shape 338">
                    <a:extLst>
                      <a:ext uri="{FF2B5EF4-FFF2-40B4-BE49-F238E27FC236}">
                        <a16:creationId xmlns:a16="http://schemas.microsoft.com/office/drawing/2014/main" id="{3A41DE89-4378-4DA6-9350-E25B823F738A}"/>
                      </a:ext>
                    </a:extLst>
                  </p:cNvPr>
                  <p:cNvSpPr/>
                  <p:nvPr/>
                </p:nvSpPr>
                <p:spPr>
                  <a:xfrm>
                    <a:off x="4144892" y="4906092"/>
                    <a:ext cx="323321" cy="51448"/>
                  </a:xfrm>
                  <a:custGeom>
                    <a:avLst/>
                    <a:gdLst>
                      <a:gd name="connsiteX0" fmla="*/ 5083 w 323321"/>
                      <a:gd name="connsiteY0" fmla="*/ 51396 h 51448"/>
                      <a:gd name="connsiteX1" fmla="*/ 250770 w 323321"/>
                      <a:gd name="connsiteY1" fmla="*/ 18100 h 51448"/>
                      <a:gd name="connsiteX2" fmla="*/ 320378 w 323321"/>
                      <a:gd name="connsiteY2" fmla="*/ 7897 h 51448"/>
                      <a:gd name="connsiteX3" fmla="*/ 318239 w 323321"/>
                      <a:gd name="connsiteY3" fmla="*/ 53 h 51448"/>
                      <a:gd name="connsiteX4" fmla="*/ 72662 w 323321"/>
                      <a:gd name="connsiteY4" fmla="*/ 33788 h 51448"/>
                      <a:gd name="connsiteX5" fmla="*/ 2944 w 323321"/>
                      <a:gd name="connsiteY5" fmla="*/ 43552 h 51448"/>
                      <a:gd name="connsiteX6" fmla="*/ 5083 w 323321"/>
                      <a:gd name="connsiteY6" fmla="*/ 51396 h 51448"/>
                      <a:gd name="connsiteX7" fmla="*/ 5083 w 323321"/>
                      <a:gd name="connsiteY7" fmla="*/ 51396 h 5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3321" h="51448">
                        <a:moveTo>
                          <a:pt x="5083" y="51396"/>
                        </a:moveTo>
                        <a:cubicBezTo>
                          <a:pt x="86869" y="39438"/>
                          <a:pt x="168929" y="29564"/>
                          <a:pt x="250770" y="18100"/>
                        </a:cubicBezTo>
                        <a:cubicBezTo>
                          <a:pt x="273973" y="14864"/>
                          <a:pt x="297230" y="11463"/>
                          <a:pt x="320378" y="7897"/>
                        </a:cubicBezTo>
                        <a:cubicBezTo>
                          <a:pt x="325534" y="7075"/>
                          <a:pt x="323340" y="-715"/>
                          <a:pt x="318239" y="53"/>
                        </a:cubicBezTo>
                        <a:cubicBezTo>
                          <a:pt x="236563" y="12670"/>
                          <a:pt x="154503" y="22707"/>
                          <a:pt x="72662" y="33788"/>
                        </a:cubicBezTo>
                        <a:cubicBezTo>
                          <a:pt x="49404" y="36915"/>
                          <a:pt x="26147" y="40151"/>
                          <a:pt x="2944" y="43552"/>
                        </a:cubicBezTo>
                        <a:cubicBezTo>
                          <a:pt x="-2213" y="44320"/>
                          <a:pt x="-18" y="52164"/>
                          <a:pt x="5083" y="51396"/>
                        </a:cubicBezTo>
                        <a:lnTo>
                          <a:pt x="5083" y="5139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40" name="Freeform: Shape 339">
                    <a:extLst>
                      <a:ext uri="{FF2B5EF4-FFF2-40B4-BE49-F238E27FC236}">
                        <a16:creationId xmlns:a16="http://schemas.microsoft.com/office/drawing/2014/main" id="{9C9A840D-3C17-4191-9541-EF2F7CBD7804}"/>
                      </a:ext>
                    </a:extLst>
                  </p:cNvPr>
                  <p:cNvSpPr/>
                  <p:nvPr/>
                </p:nvSpPr>
                <p:spPr>
                  <a:xfrm>
                    <a:off x="4079660" y="4981656"/>
                    <a:ext cx="127233" cy="30985"/>
                  </a:xfrm>
                  <a:custGeom>
                    <a:avLst/>
                    <a:gdLst>
                      <a:gd name="connsiteX0" fmla="*/ 3888 w 127233"/>
                      <a:gd name="connsiteY0" fmla="*/ 30959 h 30985"/>
                      <a:gd name="connsiteX1" fmla="*/ 89020 w 127233"/>
                      <a:gd name="connsiteY1" fmla="*/ 14887 h 30985"/>
                      <a:gd name="connsiteX2" fmla="*/ 124290 w 127233"/>
                      <a:gd name="connsiteY2" fmla="*/ 7921 h 30985"/>
                      <a:gd name="connsiteX3" fmla="*/ 122151 w 127233"/>
                      <a:gd name="connsiteY3" fmla="*/ 77 h 30985"/>
                      <a:gd name="connsiteX4" fmla="*/ 66969 w 127233"/>
                      <a:gd name="connsiteY4" fmla="*/ 11431 h 30985"/>
                      <a:gd name="connsiteX5" fmla="*/ 28517 w 127233"/>
                      <a:gd name="connsiteY5" fmla="*/ 19440 h 30985"/>
                      <a:gd name="connsiteX6" fmla="*/ 3888 w 127233"/>
                      <a:gd name="connsiteY6" fmla="*/ 22841 h 30985"/>
                      <a:gd name="connsiteX7" fmla="*/ 3888 w 127233"/>
                      <a:gd name="connsiteY7" fmla="*/ 30959 h 30985"/>
                      <a:gd name="connsiteX8" fmla="*/ 3888 w 127233"/>
                      <a:gd name="connsiteY8" fmla="*/ 30959 h 3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7233" h="30985">
                        <a:moveTo>
                          <a:pt x="3888" y="30959"/>
                        </a:moveTo>
                        <a:cubicBezTo>
                          <a:pt x="32741" y="27832"/>
                          <a:pt x="60715" y="20866"/>
                          <a:pt x="89020" y="14887"/>
                        </a:cubicBezTo>
                        <a:cubicBezTo>
                          <a:pt x="100758" y="12419"/>
                          <a:pt x="112497" y="10115"/>
                          <a:pt x="124290" y="7921"/>
                        </a:cubicBezTo>
                        <a:cubicBezTo>
                          <a:pt x="129446" y="6988"/>
                          <a:pt x="127252" y="-856"/>
                          <a:pt x="122151" y="77"/>
                        </a:cubicBezTo>
                        <a:cubicBezTo>
                          <a:pt x="103665" y="3478"/>
                          <a:pt x="85289" y="7263"/>
                          <a:pt x="66969" y="11431"/>
                        </a:cubicBezTo>
                        <a:cubicBezTo>
                          <a:pt x="54188" y="14284"/>
                          <a:pt x="41407" y="17246"/>
                          <a:pt x="28517" y="19440"/>
                        </a:cubicBezTo>
                        <a:cubicBezTo>
                          <a:pt x="20344" y="20811"/>
                          <a:pt x="12171" y="21908"/>
                          <a:pt x="3888" y="22841"/>
                        </a:cubicBezTo>
                        <a:cubicBezTo>
                          <a:pt x="-1268" y="23389"/>
                          <a:pt x="-1323" y="31508"/>
                          <a:pt x="3888" y="30959"/>
                        </a:cubicBezTo>
                        <a:lnTo>
                          <a:pt x="3888" y="3095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  <p:grpSp>
              <p:nvGrpSpPr>
                <p:cNvPr id="319" name="Graphic 13">
                  <a:extLst>
                    <a:ext uri="{FF2B5EF4-FFF2-40B4-BE49-F238E27FC236}">
                      <a16:creationId xmlns:a16="http://schemas.microsoft.com/office/drawing/2014/main" id="{F1471A7A-1AA2-4157-B655-33D1A155C729}"/>
                    </a:ext>
                  </a:extLst>
                </p:cNvPr>
                <p:cNvGrpSpPr/>
                <p:nvPr/>
              </p:nvGrpSpPr>
              <p:grpSpPr>
                <a:xfrm>
                  <a:off x="4090940" y="4722349"/>
                  <a:ext cx="1439589" cy="381680"/>
                  <a:chOff x="4090940" y="4722349"/>
                  <a:chExt cx="1439589" cy="381680"/>
                </a:xfrm>
                <a:solidFill>
                  <a:srgbClr val="9CE23A"/>
                </a:solidFill>
              </p:grpSpPr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A4A61F9D-E102-4B3C-9C52-9A99CFB9F9D7}"/>
                      </a:ext>
                    </a:extLst>
                  </p:cNvPr>
                  <p:cNvSpPr/>
                  <p:nvPr/>
                </p:nvSpPr>
                <p:spPr>
                  <a:xfrm>
                    <a:off x="4806612" y="4961167"/>
                    <a:ext cx="170239" cy="124680"/>
                  </a:xfrm>
                  <a:custGeom>
                    <a:avLst/>
                    <a:gdLst>
                      <a:gd name="connsiteX0" fmla="*/ 1325 w 170239"/>
                      <a:gd name="connsiteY0" fmla="*/ 6742 h 124680"/>
                      <a:gd name="connsiteX1" fmla="*/ 124525 w 170239"/>
                      <a:gd name="connsiteY1" fmla="*/ 101474 h 124680"/>
                      <a:gd name="connsiteX2" fmla="*/ 164074 w 170239"/>
                      <a:gd name="connsiteY2" fmla="*/ 124183 h 124680"/>
                      <a:gd name="connsiteX3" fmla="*/ 168188 w 170239"/>
                      <a:gd name="connsiteY3" fmla="*/ 117162 h 124680"/>
                      <a:gd name="connsiteX4" fmla="*/ 40107 w 170239"/>
                      <a:gd name="connsiteY4" fmla="*/ 28903 h 124680"/>
                      <a:gd name="connsiteX5" fmla="*/ 7085 w 170239"/>
                      <a:gd name="connsiteY5" fmla="*/ 1038 h 124680"/>
                      <a:gd name="connsiteX6" fmla="*/ 1325 w 170239"/>
                      <a:gd name="connsiteY6" fmla="*/ 6797 h 124680"/>
                      <a:gd name="connsiteX7" fmla="*/ 1325 w 170239"/>
                      <a:gd name="connsiteY7" fmla="*/ 6797 h 124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0239" h="124680">
                        <a:moveTo>
                          <a:pt x="1325" y="6742"/>
                        </a:moveTo>
                        <a:cubicBezTo>
                          <a:pt x="40710" y="40422"/>
                          <a:pt x="80588" y="73773"/>
                          <a:pt x="124525" y="101474"/>
                        </a:cubicBezTo>
                        <a:cubicBezTo>
                          <a:pt x="137416" y="109592"/>
                          <a:pt x="150581" y="117162"/>
                          <a:pt x="164074" y="124183"/>
                        </a:cubicBezTo>
                        <a:cubicBezTo>
                          <a:pt x="168737" y="126596"/>
                          <a:pt x="172851" y="119575"/>
                          <a:pt x="168188" y="117162"/>
                        </a:cubicBezTo>
                        <a:cubicBezTo>
                          <a:pt x="121947" y="93191"/>
                          <a:pt x="80094" y="62034"/>
                          <a:pt x="40107" y="28903"/>
                        </a:cubicBezTo>
                        <a:cubicBezTo>
                          <a:pt x="29026" y="19688"/>
                          <a:pt x="18056" y="10363"/>
                          <a:pt x="7085" y="1038"/>
                        </a:cubicBezTo>
                        <a:cubicBezTo>
                          <a:pt x="3136" y="-2363"/>
                          <a:pt x="-2624" y="3396"/>
                          <a:pt x="1325" y="6797"/>
                        </a:cubicBezTo>
                        <a:lnTo>
                          <a:pt x="1325" y="679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3AA8D05A-6CCA-4063-81AB-57C3D3BEA3D4}"/>
                      </a:ext>
                    </a:extLst>
                  </p:cNvPr>
                  <p:cNvSpPr/>
                  <p:nvPr/>
                </p:nvSpPr>
                <p:spPr>
                  <a:xfrm>
                    <a:off x="4931932" y="5022633"/>
                    <a:ext cx="96113" cy="65351"/>
                  </a:xfrm>
                  <a:custGeom>
                    <a:avLst/>
                    <a:gdLst>
                      <a:gd name="connsiteX0" fmla="*/ 1783 w 96113"/>
                      <a:gd name="connsiteY0" fmla="*/ 7754 h 65351"/>
                      <a:gd name="connsiteX1" fmla="*/ 88999 w 96113"/>
                      <a:gd name="connsiteY1" fmla="*/ 64363 h 65351"/>
                      <a:gd name="connsiteX2" fmla="*/ 94759 w 96113"/>
                      <a:gd name="connsiteY2" fmla="*/ 58603 h 65351"/>
                      <a:gd name="connsiteX3" fmla="*/ 5897 w 96113"/>
                      <a:gd name="connsiteY3" fmla="*/ 733 h 65351"/>
                      <a:gd name="connsiteX4" fmla="*/ 1783 w 96113"/>
                      <a:gd name="connsiteY4" fmla="*/ 7754 h 65351"/>
                      <a:gd name="connsiteX5" fmla="*/ 1783 w 96113"/>
                      <a:gd name="connsiteY5" fmla="*/ 7754 h 6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6113" h="65351">
                        <a:moveTo>
                          <a:pt x="1783" y="7754"/>
                        </a:moveTo>
                        <a:cubicBezTo>
                          <a:pt x="30142" y="27666"/>
                          <a:pt x="62231" y="42147"/>
                          <a:pt x="88999" y="64363"/>
                        </a:cubicBezTo>
                        <a:cubicBezTo>
                          <a:pt x="93003" y="67654"/>
                          <a:pt x="98763" y="61949"/>
                          <a:pt x="94759" y="58603"/>
                        </a:cubicBezTo>
                        <a:cubicBezTo>
                          <a:pt x="67387" y="35949"/>
                          <a:pt x="34859" y="21029"/>
                          <a:pt x="5897" y="733"/>
                        </a:cubicBezTo>
                        <a:cubicBezTo>
                          <a:pt x="1618" y="-2284"/>
                          <a:pt x="-2441" y="4793"/>
                          <a:pt x="1783" y="7754"/>
                        </a:cubicBezTo>
                        <a:lnTo>
                          <a:pt x="1783" y="7754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6F745C20-C464-4BBA-AF78-C300672C7F38}"/>
                      </a:ext>
                    </a:extLst>
                  </p:cNvPr>
                  <p:cNvSpPr/>
                  <p:nvPr/>
                </p:nvSpPr>
                <p:spPr>
                  <a:xfrm>
                    <a:off x="5002739" y="4956469"/>
                    <a:ext cx="328939" cy="72321"/>
                  </a:xfrm>
                  <a:custGeom>
                    <a:avLst/>
                    <a:gdLst>
                      <a:gd name="connsiteX0" fmla="*/ 2999 w 328939"/>
                      <a:gd name="connsiteY0" fmla="*/ 7931 h 72321"/>
                      <a:gd name="connsiteX1" fmla="*/ 257297 w 328939"/>
                      <a:gd name="connsiteY1" fmla="*/ 59163 h 72321"/>
                      <a:gd name="connsiteX2" fmla="*/ 323999 w 328939"/>
                      <a:gd name="connsiteY2" fmla="*/ 72054 h 72321"/>
                      <a:gd name="connsiteX3" fmla="*/ 326138 w 328939"/>
                      <a:gd name="connsiteY3" fmla="*/ 64210 h 72321"/>
                      <a:gd name="connsiteX4" fmla="*/ 266677 w 328939"/>
                      <a:gd name="connsiteY4" fmla="*/ 52526 h 72321"/>
                      <a:gd name="connsiteX5" fmla="*/ 202499 w 328939"/>
                      <a:gd name="connsiteY5" fmla="*/ 40952 h 72321"/>
                      <a:gd name="connsiteX6" fmla="*/ 76118 w 328939"/>
                      <a:gd name="connsiteY6" fmla="*/ 14677 h 72321"/>
                      <a:gd name="connsiteX7" fmla="*/ 5083 w 328939"/>
                      <a:gd name="connsiteY7" fmla="*/ 86 h 72321"/>
                      <a:gd name="connsiteX8" fmla="*/ 2944 w 328939"/>
                      <a:gd name="connsiteY8" fmla="*/ 7931 h 72321"/>
                      <a:gd name="connsiteX9" fmla="*/ 2944 w 328939"/>
                      <a:gd name="connsiteY9" fmla="*/ 7931 h 72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939" h="72321">
                        <a:moveTo>
                          <a:pt x="2999" y="7931"/>
                        </a:moveTo>
                        <a:cubicBezTo>
                          <a:pt x="87856" y="24661"/>
                          <a:pt x="172001" y="44792"/>
                          <a:pt x="257297" y="59163"/>
                        </a:cubicBezTo>
                        <a:cubicBezTo>
                          <a:pt x="279567" y="62893"/>
                          <a:pt x="302661" y="64319"/>
                          <a:pt x="323999" y="72054"/>
                        </a:cubicBezTo>
                        <a:cubicBezTo>
                          <a:pt x="328935" y="73864"/>
                          <a:pt x="331075" y="65965"/>
                          <a:pt x="326138" y="64210"/>
                        </a:cubicBezTo>
                        <a:cubicBezTo>
                          <a:pt x="306994" y="57298"/>
                          <a:pt x="286589" y="55817"/>
                          <a:pt x="266677" y="52526"/>
                        </a:cubicBezTo>
                        <a:cubicBezTo>
                          <a:pt x="245229" y="49015"/>
                          <a:pt x="223837" y="45066"/>
                          <a:pt x="202499" y="40952"/>
                        </a:cubicBezTo>
                        <a:cubicBezTo>
                          <a:pt x="160262" y="32724"/>
                          <a:pt x="118245" y="23618"/>
                          <a:pt x="76118" y="14677"/>
                        </a:cubicBezTo>
                        <a:cubicBezTo>
                          <a:pt x="52476" y="9686"/>
                          <a:pt x="28834" y="4749"/>
                          <a:pt x="5083" y="86"/>
                        </a:cubicBezTo>
                        <a:cubicBezTo>
                          <a:pt x="-18" y="-901"/>
                          <a:pt x="-2213" y="6888"/>
                          <a:pt x="2944" y="7931"/>
                        </a:cubicBezTo>
                        <a:lnTo>
                          <a:pt x="2944" y="793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23" name="Freeform: Shape 322">
                    <a:extLst>
                      <a:ext uri="{FF2B5EF4-FFF2-40B4-BE49-F238E27FC236}">
                        <a16:creationId xmlns:a16="http://schemas.microsoft.com/office/drawing/2014/main" id="{C8705D42-71FC-46CA-A618-32FD93365A11}"/>
                      </a:ext>
                    </a:extLst>
                  </p:cNvPr>
                  <p:cNvSpPr/>
                  <p:nvPr/>
                </p:nvSpPr>
                <p:spPr>
                  <a:xfrm>
                    <a:off x="5176201" y="4722349"/>
                    <a:ext cx="118600" cy="22466"/>
                  </a:xfrm>
                  <a:custGeom>
                    <a:avLst/>
                    <a:gdLst>
                      <a:gd name="connsiteX0" fmla="*/ 4956 w 118600"/>
                      <a:gd name="connsiteY0" fmla="*/ 15343 h 22466"/>
                      <a:gd name="connsiteX1" fmla="*/ 60029 w 118600"/>
                      <a:gd name="connsiteY1" fmla="*/ 8761 h 22466"/>
                      <a:gd name="connsiteX2" fmla="*/ 113620 w 118600"/>
                      <a:gd name="connsiteY2" fmla="*/ 22255 h 22466"/>
                      <a:gd name="connsiteX3" fmla="*/ 115760 w 118600"/>
                      <a:gd name="connsiteY3" fmla="*/ 14411 h 22466"/>
                      <a:gd name="connsiteX4" fmla="*/ 60029 w 118600"/>
                      <a:gd name="connsiteY4" fmla="*/ 642 h 22466"/>
                      <a:gd name="connsiteX5" fmla="*/ 2817 w 118600"/>
                      <a:gd name="connsiteY5" fmla="*/ 7554 h 22466"/>
                      <a:gd name="connsiteX6" fmla="*/ 4956 w 118600"/>
                      <a:gd name="connsiteY6" fmla="*/ 15398 h 22466"/>
                      <a:gd name="connsiteX7" fmla="*/ 4956 w 118600"/>
                      <a:gd name="connsiteY7" fmla="*/ 15398 h 2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8600" h="22466">
                        <a:moveTo>
                          <a:pt x="4956" y="15343"/>
                        </a:moveTo>
                        <a:cubicBezTo>
                          <a:pt x="22839" y="9529"/>
                          <a:pt x="41215" y="6731"/>
                          <a:pt x="60029" y="8761"/>
                        </a:cubicBezTo>
                        <a:cubicBezTo>
                          <a:pt x="78844" y="10790"/>
                          <a:pt x="96122" y="16659"/>
                          <a:pt x="113620" y="22255"/>
                        </a:cubicBezTo>
                        <a:cubicBezTo>
                          <a:pt x="118612" y="23845"/>
                          <a:pt x="120751" y="16001"/>
                          <a:pt x="115760" y="14411"/>
                        </a:cubicBezTo>
                        <a:cubicBezTo>
                          <a:pt x="97548" y="8541"/>
                          <a:pt x="79118" y="2672"/>
                          <a:pt x="60029" y="642"/>
                        </a:cubicBezTo>
                        <a:cubicBezTo>
                          <a:pt x="40940" y="-1387"/>
                          <a:pt x="21303" y="1520"/>
                          <a:pt x="2817" y="7554"/>
                        </a:cubicBezTo>
                        <a:cubicBezTo>
                          <a:pt x="-2119" y="9145"/>
                          <a:pt x="-35" y="17043"/>
                          <a:pt x="4956" y="15398"/>
                        </a:cubicBezTo>
                        <a:lnTo>
                          <a:pt x="4956" y="15398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24" name="Freeform: Shape 323">
                    <a:extLst>
                      <a:ext uri="{FF2B5EF4-FFF2-40B4-BE49-F238E27FC236}">
                        <a16:creationId xmlns:a16="http://schemas.microsoft.com/office/drawing/2014/main" id="{93D34798-D719-469E-AC77-E1CFD1CCCDD9}"/>
                      </a:ext>
                    </a:extLst>
                  </p:cNvPr>
                  <p:cNvSpPr/>
                  <p:nvPr/>
                </p:nvSpPr>
                <p:spPr>
                  <a:xfrm>
                    <a:off x="5434654" y="4864806"/>
                    <a:ext cx="95876" cy="12706"/>
                  </a:xfrm>
                  <a:custGeom>
                    <a:avLst/>
                    <a:gdLst>
                      <a:gd name="connsiteX0" fmla="*/ 3929 w 95876"/>
                      <a:gd name="connsiteY0" fmla="*/ 12706 h 12706"/>
                      <a:gd name="connsiteX1" fmla="*/ 91968 w 95876"/>
                      <a:gd name="connsiteY1" fmla="*/ 8153 h 12706"/>
                      <a:gd name="connsiteX2" fmla="*/ 91968 w 95876"/>
                      <a:gd name="connsiteY2" fmla="*/ 35 h 12706"/>
                      <a:gd name="connsiteX3" fmla="*/ 3929 w 95876"/>
                      <a:gd name="connsiteY3" fmla="*/ 4588 h 12706"/>
                      <a:gd name="connsiteX4" fmla="*/ 3929 w 95876"/>
                      <a:gd name="connsiteY4" fmla="*/ 12706 h 12706"/>
                      <a:gd name="connsiteX5" fmla="*/ 3929 w 95876"/>
                      <a:gd name="connsiteY5" fmla="*/ 12706 h 12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876" h="12706">
                        <a:moveTo>
                          <a:pt x="3929" y="12706"/>
                        </a:moveTo>
                        <a:cubicBezTo>
                          <a:pt x="33330" y="12487"/>
                          <a:pt x="62567" y="7605"/>
                          <a:pt x="91968" y="8153"/>
                        </a:cubicBezTo>
                        <a:cubicBezTo>
                          <a:pt x="97179" y="8263"/>
                          <a:pt x="97179" y="90"/>
                          <a:pt x="91968" y="35"/>
                        </a:cubicBezTo>
                        <a:cubicBezTo>
                          <a:pt x="62512" y="-459"/>
                          <a:pt x="33330" y="4423"/>
                          <a:pt x="3929" y="4588"/>
                        </a:cubicBezTo>
                        <a:cubicBezTo>
                          <a:pt x="-1282" y="4588"/>
                          <a:pt x="-1337" y="12761"/>
                          <a:pt x="3929" y="12706"/>
                        </a:cubicBezTo>
                        <a:lnTo>
                          <a:pt x="3929" y="1270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6B11D503-3A9C-4ECB-B289-F5E439F565E8}"/>
                      </a:ext>
                    </a:extLst>
                  </p:cNvPr>
                  <p:cNvSpPr/>
                  <p:nvPr/>
                </p:nvSpPr>
                <p:spPr>
                  <a:xfrm>
                    <a:off x="4573591" y="4974885"/>
                    <a:ext cx="116345" cy="129143"/>
                  </a:xfrm>
                  <a:custGeom>
                    <a:avLst/>
                    <a:gdLst>
                      <a:gd name="connsiteX0" fmla="*/ 108678 w 116345"/>
                      <a:gd name="connsiteY0" fmla="*/ 1856 h 129143"/>
                      <a:gd name="connsiteX1" fmla="*/ 97268 w 116345"/>
                      <a:gd name="connsiteY1" fmla="*/ 16941 h 129143"/>
                      <a:gd name="connsiteX2" fmla="*/ 76040 w 116345"/>
                      <a:gd name="connsiteY2" fmla="*/ 42557 h 129143"/>
                      <a:gd name="connsiteX3" fmla="*/ 24039 w 116345"/>
                      <a:gd name="connsiteY3" fmla="*/ 100646 h 129143"/>
                      <a:gd name="connsiteX4" fmla="*/ 1385 w 116345"/>
                      <a:gd name="connsiteY4" fmla="*/ 122423 h 129143"/>
                      <a:gd name="connsiteX5" fmla="*/ 7145 w 116345"/>
                      <a:gd name="connsiteY5" fmla="*/ 128183 h 129143"/>
                      <a:gd name="connsiteX6" fmla="*/ 26892 w 116345"/>
                      <a:gd name="connsiteY6" fmla="*/ 109478 h 129143"/>
                      <a:gd name="connsiteX7" fmla="*/ 52618 w 116345"/>
                      <a:gd name="connsiteY7" fmla="*/ 81777 h 129143"/>
                      <a:gd name="connsiteX8" fmla="*/ 101547 w 116345"/>
                      <a:gd name="connsiteY8" fmla="*/ 24620 h 129143"/>
                      <a:gd name="connsiteX9" fmla="*/ 115699 w 116345"/>
                      <a:gd name="connsiteY9" fmla="*/ 6025 h 129143"/>
                      <a:gd name="connsiteX10" fmla="*/ 108678 w 116345"/>
                      <a:gd name="connsiteY10" fmla="*/ 1911 h 129143"/>
                      <a:gd name="connsiteX11" fmla="*/ 108678 w 116345"/>
                      <a:gd name="connsiteY11" fmla="*/ 1911 h 129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6345" h="129143">
                        <a:moveTo>
                          <a:pt x="108678" y="1856"/>
                        </a:moveTo>
                        <a:cubicBezTo>
                          <a:pt x="105222" y="7396"/>
                          <a:pt x="101327" y="11894"/>
                          <a:pt x="97268" y="16941"/>
                        </a:cubicBezTo>
                        <a:cubicBezTo>
                          <a:pt x="90302" y="25607"/>
                          <a:pt x="83226" y="34110"/>
                          <a:pt x="76040" y="42557"/>
                        </a:cubicBezTo>
                        <a:cubicBezTo>
                          <a:pt x="59200" y="62359"/>
                          <a:pt x="42031" y="81887"/>
                          <a:pt x="24039" y="100646"/>
                        </a:cubicBezTo>
                        <a:cubicBezTo>
                          <a:pt x="16799" y="108161"/>
                          <a:pt x="9504" y="115841"/>
                          <a:pt x="1385" y="122423"/>
                        </a:cubicBezTo>
                        <a:cubicBezTo>
                          <a:pt x="-2674" y="125714"/>
                          <a:pt x="3086" y="131419"/>
                          <a:pt x="7145" y="128183"/>
                        </a:cubicBezTo>
                        <a:cubicBezTo>
                          <a:pt x="14166" y="122478"/>
                          <a:pt x="20584" y="115951"/>
                          <a:pt x="26892" y="109478"/>
                        </a:cubicBezTo>
                        <a:cubicBezTo>
                          <a:pt x="35668" y="100427"/>
                          <a:pt x="44226" y="91157"/>
                          <a:pt x="52618" y="81777"/>
                        </a:cubicBezTo>
                        <a:cubicBezTo>
                          <a:pt x="69348" y="63127"/>
                          <a:pt x="85804" y="44093"/>
                          <a:pt x="101547" y="24620"/>
                        </a:cubicBezTo>
                        <a:cubicBezTo>
                          <a:pt x="106429" y="18586"/>
                          <a:pt x="111585" y="12607"/>
                          <a:pt x="115699" y="6025"/>
                        </a:cubicBezTo>
                        <a:cubicBezTo>
                          <a:pt x="118497" y="1582"/>
                          <a:pt x="111475" y="-2532"/>
                          <a:pt x="108678" y="1911"/>
                        </a:cubicBezTo>
                        <a:lnTo>
                          <a:pt x="108678" y="191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26" name="Freeform: Shape 325">
                    <a:extLst>
                      <a:ext uri="{FF2B5EF4-FFF2-40B4-BE49-F238E27FC236}">
                        <a16:creationId xmlns:a16="http://schemas.microsoft.com/office/drawing/2014/main" id="{8946273F-E5C2-4E1A-9B3F-2EB63506B5A5}"/>
                      </a:ext>
                    </a:extLst>
                  </p:cNvPr>
                  <p:cNvSpPr/>
                  <p:nvPr/>
                </p:nvSpPr>
                <p:spPr>
                  <a:xfrm>
                    <a:off x="4636360" y="5027419"/>
                    <a:ext cx="39282" cy="60872"/>
                  </a:xfrm>
                  <a:custGeom>
                    <a:avLst/>
                    <a:gdLst>
                      <a:gd name="connsiteX0" fmla="*/ 31702 w 39282"/>
                      <a:gd name="connsiteY0" fmla="*/ 1981 h 60872"/>
                      <a:gd name="connsiteX1" fmla="*/ 1094 w 39282"/>
                      <a:gd name="connsiteY1" fmla="*/ 53817 h 60872"/>
                      <a:gd name="connsiteX2" fmla="*/ 6853 w 39282"/>
                      <a:gd name="connsiteY2" fmla="*/ 59576 h 60872"/>
                      <a:gd name="connsiteX3" fmla="*/ 38723 w 39282"/>
                      <a:gd name="connsiteY3" fmla="*/ 6095 h 60872"/>
                      <a:gd name="connsiteX4" fmla="*/ 31702 w 39282"/>
                      <a:gd name="connsiteY4" fmla="*/ 1981 h 60872"/>
                      <a:gd name="connsiteX5" fmla="*/ 31702 w 39282"/>
                      <a:gd name="connsiteY5" fmla="*/ 1981 h 60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82" h="60872">
                        <a:moveTo>
                          <a:pt x="31702" y="1981"/>
                        </a:moveTo>
                        <a:cubicBezTo>
                          <a:pt x="21883" y="19314"/>
                          <a:pt x="14588" y="38842"/>
                          <a:pt x="1094" y="53817"/>
                        </a:cubicBezTo>
                        <a:cubicBezTo>
                          <a:pt x="-2417" y="57711"/>
                          <a:pt x="3343" y="63471"/>
                          <a:pt x="6853" y="59576"/>
                        </a:cubicBezTo>
                        <a:cubicBezTo>
                          <a:pt x="20896" y="44053"/>
                          <a:pt x="28575" y="24141"/>
                          <a:pt x="38723" y="6095"/>
                        </a:cubicBezTo>
                        <a:cubicBezTo>
                          <a:pt x="41301" y="1542"/>
                          <a:pt x="34280" y="-2572"/>
                          <a:pt x="31702" y="1981"/>
                        </a:cubicBezTo>
                        <a:lnTo>
                          <a:pt x="31702" y="198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27" name="Freeform: Shape 326">
                    <a:extLst>
                      <a:ext uri="{FF2B5EF4-FFF2-40B4-BE49-F238E27FC236}">
                        <a16:creationId xmlns:a16="http://schemas.microsoft.com/office/drawing/2014/main" id="{6D3EB696-EA66-4329-8A28-8E9443FEBD4F}"/>
                      </a:ext>
                    </a:extLst>
                  </p:cNvPr>
                  <p:cNvSpPr/>
                  <p:nvPr/>
                </p:nvSpPr>
                <p:spPr>
                  <a:xfrm>
                    <a:off x="4247241" y="5029586"/>
                    <a:ext cx="44737" cy="19704"/>
                  </a:xfrm>
                  <a:custGeom>
                    <a:avLst/>
                    <a:gdLst>
                      <a:gd name="connsiteX0" fmla="*/ 4980 w 44737"/>
                      <a:gd name="connsiteY0" fmla="*/ 19507 h 19704"/>
                      <a:gd name="connsiteX1" fmla="*/ 41896 w 44737"/>
                      <a:gd name="connsiteY1" fmla="*/ 8042 h 19704"/>
                      <a:gd name="connsiteX2" fmla="*/ 39757 w 44737"/>
                      <a:gd name="connsiteY2" fmla="*/ 198 h 19704"/>
                      <a:gd name="connsiteX3" fmla="*/ 2841 w 44737"/>
                      <a:gd name="connsiteY3" fmla="*/ 11662 h 19704"/>
                      <a:gd name="connsiteX4" fmla="*/ 4980 w 44737"/>
                      <a:gd name="connsiteY4" fmla="*/ 19507 h 19704"/>
                      <a:gd name="connsiteX5" fmla="*/ 4980 w 44737"/>
                      <a:gd name="connsiteY5" fmla="*/ 19507 h 19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737" h="19704">
                        <a:moveTo>
                          <a:pt x="4980" y="19507"/>
                        </a:moveTo>
                        <a:cubicBezTo>
                          <a:pt x="17267" y="15667"/>
                          <a:pt x="29609" y="11882"/>
                          <a:pt x="41896" y="8042"/>
                        </a:cubicBezTo>
                        <a:cubicBezTo>
                          <a:pt x="46888" y="6506"/>
                          <a:pt x="44749" y="-1338"/>
                          <a:pt x="39757" y="198"/>
                        </a:cubicBezTo>
                        <a:cubicBezTo>
                          <a:pt x="27470" y="4038"/>
                          <a:pt x="15128" y="7823"/>
                          <a:pt x="2841" y="11662"/>
                        </a:cubicBezTo>
                        <a:cubicBezTo>
                          <a:pt x="-2150" y="13198"/>
                          <a:pt x="-11" y="21042"/>
                          <a:pt x="4980" y="19507"/>
                        </a:cubicBezTo>
                        <a:lnTo>
                          <a:pt x="4980" y="1950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28" name="Freeform: Shape 327">
                    <a:extLst>
                      <a:ext uri="{FF2B5EF4-FFF2-40B4-BE49-F238E27FC236}">
                        <a16:creationId xmlns:a16="http://schemas.microsoft.com/office/drawing/2014/main" id="{CF597DD8-4808-49B8-982E-DD3259A74246}"/>
                      </a:ext>
                    </a:extLst>
                  </p:cNvPr>
                  <p:cNvSpPr/>
                  <p:nvPr/>
                </p:nvSpPr>
                <p:spPr>
                  <a:xfrm>
                    <a:off x="4090940" y="5002185"/>
                    <a:ext cx="232343" cy="58541"/>
                  </a:xfrm>
                  <a:custGeom>
                    <a:avLst/>
                    <a:gdLst>
                      <a:gd name="connsiteX0" fmla="*/ 5059 w 232343"/>
                      <a:gd name="connsiteY0" fmla="*/ 58372 h 58541"/>
                      <a:gd name="connsiteX1" fmla="*/ 180479 w 232343"/>
                      <a:gd name="connsiteY1" fmla="*/ 20742 h 58541"/>
                      <a:gd name="connsiteX2" fmla="*/ 229463 w 232343"/>
                      <a:gd name="connsiteY2" fmla="*/ 8016 h 58541"/>
                      <a:gd name="connsiteX3" fmla="*/ 227324 w 232343"/>
                      <a:gd name="connsiteY3" fmla="*/ 173 h 58541"/>
                      <a:gd name="connsiteX4" fmla="*/ 52617 w 232343"/>
                      <a:gd name="connsiteY4" fmla="*/ 39776 h 58541"/>
                      <a:gd name="connsiteX5" fmla="*/ 2920 w 232343"/>
                      <a:gd name="connsiteY5" fmla="*/ 50582 h 58541"/>
                      <a:gd name="connsiteX6" fmla="*/ 5059 w 232343"/>
                      <a:gd name="connsiteY6" fmla="*/ 58426 h 58541"/>
                      <a:gd name="connsiteX7" fmla="*/ 5059 w 232343"/>
                      <a:gd name="connsiteY7" fmla="*/ 58426 h 58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2343" h="58541">
                        <a:moveTo>
                          <a:pt x="5059" y="58372"/>
                        </a:moveTo>
                        <a:cubicBezTo>
                          <a:pt x="63368" y="45042"/>
                          <a:pt x="122280" y="34620"/>
                          <a:pt x="180479" y="20742"/>
                        </a:cubicBezTo>
                        <a:cubicBezTo>
                          <a:pt x="196880" y="16848"/>
                          <a:pt x="213226" y="12624"/>
                          <a:pt x="229463" y="8016"/>
                        </a:cubicBezTo>
                        <a:cubicBezTo>
                          <a:pt x="234509" y="6590"/>
                          <a:pt x="232370" y="-1254"/>
                          <a:pt x="227324" y="173"/>
                        </a:cubicBezTo>
                        <a:cubicBezTo>
                          <a:pt x="169838" y="16519"/>
                          <a:pt x="111035" y="27599"/>
                          <a:pt x="52617" y="39776"/>
                        </a:cubicBezTo>
                        <a:cubicBezTo>
                          <a:pt x="35996" y="43232"/>
                          <a:pt x="19431" y="46798"/>
                          <a:pt x="2920" y="50582"/>
                        </a:cubicBezTo>
                        <a:cubicBezTo>
                          <a:pt x="-2181" y="51734"/>
                          <a:pt x="-42" y="59578"/>
                          <a:pt x="5059" y="58426"/>
                        </a:cubicBezTo>
                        <a:lnTo>
                          <a:pt x="5059" y="5842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</p:grpSp>
          <p:grpSp>
            <p:nvGrpSpPr>
              <p:cNvPr id="287" name="Graphic 13">
                <a:extLst>
                  <a:ext uri="{FF2B5EF4-FFF2-40B4-BE49-F238E27FC236}">
                    <a16:creationId xmlns:a16="http://schemas.microsoft.com/office/drawing/2014/main" id="{D7728A8E-D9B3-4F3F-9DF3-13DBDC0621BB}"/>
                  </a:ext>
                </a:extLst>
              </p:cNvPr>
              <p:cNvGrpSpPr/>
              <p:nvPr/>
            </p:nvGrpSpPr>
            <p:grpSpPr>
              <a:xfrm>
                <a:off x="4569504" y="5096289"/>
                <a:ext cx="970975" cy="782698"/>
                <a:chOff x="3675053" y="4186583"/>
                <a:chExt cx="970975" cy="782698"/>
              </a:xfrm>
            </p:grpSpPr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id="{08E08C42-D2CB-4BD2-A68C-FB328A4ED09E}"/>
                    </a:ext>
                  </a:extLst>
                </p:cNvPr>
                <p:cNvSpPr/>
                <p:nvPr/>
              </p:nvSpPr>
              <p:spPr>
                <a:xfrm>
                  <a:off x="4082721" y="4186583"/>
                  <a:ext cx="173895" cy="276909"/>
                </a:xfrm>
                <a:custGeom>
                  <a:avLst/>
                  <a:gdLst>
                    <a:gd name="connsiteX0" fmla="*/ 157213 w 173895"/>
                    <a:gd name="connsiteY0" fmla="*/ 259071 h 276909"/>
                    <a:gd name="connsiteX1" fmla="*/ 29406 w 173895"/>
                    <a:gd name="connsiteY1" fmla="*/ 261649 h 276909"/>
                    <a:gd name="connsiteX2" fmla="*/ 30722 w 173895"/>
                    <a:gd name="connsiteY2" fmla="*/ 91111 h 276909"/>
                    <a:gd name="connsiteX3" fmla="*/ 82887 w 173895"/>
                    <a:gd name="connsiteY3" fmla="*/ 0 h 276909"/>
                    <a:gd name="connsiteX4" fmla="*/ 165496 w 173895"/>
                    <a:gd name="connsiteY4" fmla="*/ 164669 h 276909"/>
                    <a:gd name="connsiteX5" fmla="*/ 159791 w 173895"/>
                    <a:gd name="connsiteY5" fmla="*/ 251282 h 276909"/>
                    <a:gd name="connsiteX6" fmla="*/ 157158 w 173895"/>
                    <a:gd name="connsiteY6" fmla="*/ 259071 h 276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3895" h="276909">
                      <a:moveTo>
                        <a:pt x="157213" y="259071"/>
                      </a:moveTo>
                      <a:cubicBezTo>
                        <a:pt x="154580" y="290337"/>
                        <a:pt x="45039" y="273388"/>
                        <a:pt x="29406" y="261649"/>
                      </a:cubicBezTo>
                      <a:cubicBezTo>
                        <a:pt x="-24076" y="225172"/>
                        <a:pt x="7245" y="135377"/>
                        <a:pt x="30722" y="91111"/>
                      </a:cubicBezTo>
                      <a:cubicBezTo>
                        <a:pt x="46355" y="62478"/>
                        <a:pt x="55515" y="48161"/>
                        <a:pt x="82887" y="0"/>
                      </a:cubicBezTo>
                      <a:cubicBezTo>
                        <a:pt x="105048" y="46845"/>
                        <a:pt x="152496" y="111242"/>
                        <a:pt x="165496" y="164669"/>
                      </a:cubicBezTo>
                      <a:cubicBezTo>
                        <a:pt x="174601" y="195935"/>
                        <a:pt x="180690" y="221332"/>
                        <a:pt x="159791" y="251282"/>
                      </a:cubicBezTo>
                      <a:lnTo>
                        <a:pt x="157158" y="25907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89" name="Freeform: Shape 288">
                  <a:extLst>
                    <a:ext uri="{FF2B5EF4-FFF2-40B4-BE49-F238E27FC236}">
                      <a16:creationId xmlns:a16="http://schemas.microsoft.com/office/drawing/2014/main" id="{388FB949-129A-4888-BF9D-039018917F0B}"/>
                    </a:ext>
                  </a:extLst>
                </p:cNvPr>
                <p:cNvSpPr/>
                <p:nvPr/>
              </p:nvSpPr>
              <p:spPr>
                <a:xfrm>
                  <a:off x="3868710" y="4277032"/>
                  <a:ext cx="227344" cy="295444"/>
                </a:xfrm>
                <a:custGeom>
                  <a:avLst/>
                  <a:gdLst>
                    <a:gd name="connsiteX0" fmla="*/ 208201 w 227344"/>
                    <a:gd name="connsiteY0" fmla="*/ 197694 h 295444"/>
                    <a:gd name="connsiteX1" fmla="*/ 142103 w 227344"/>
                    <a:gd name="connsiteY1" fmla="*/ 69229 h 295444"/>
                    <a:gd name="connsiteX2" fmla="*/ 72330 w 227344"/>
                    <a:gd name="connsiteY2" fmla="*/ 20190 h 295444"/>
                    <a:gd name="connsiteX3" fmla="*/ 22139 w 227344"/>
                    <a:gd name="connsiteY3" fmla="*/ 278 h 295444"/>
                    <a:gd name="connsiteX4" fmla="*/ 1295 w 227344"/>
                    <a:gd name="connsiteY4" fmla="*/ 71971 h 295444"/>
                    <a:gd name="connsiteX5" fmla="*/ 30806 w 227344"/>
                    <a:gd name="connsiteY5" fmla="*/ 197694 h 295444"/>
                    <a:gd name="connsiteX6" fmla="*/ 114292 w 227344"/>
                    <a:gd name="connsiteY6" fmla="*/ 281016 h 295444"/>
                    <a:gd name="connsiteX7" fmla="*/ 227344 w 227344"/>
                    <a:gd name="connsiteY7" fmla="*/ 279261 h 295444"/>
                    <a:gd name="connsiteX8" fmla="*/ 208201 w 227344"/>
                    <a:gd name="connsiteY8" fmla="*/ 197694 h 29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7344" h="295444">
                      <a:moveTo>
                        <a:pt x="208201" y="197694"/>
                      </a:moveTo>
                      <a:cubicBezTo>
                        <a:pt x="208201" y="156006"/>
                        <a:pt x="168213" y="98740"/>
                        <a:pt x="142103" y="69229"/>
                      </a:cubicBezTo>
                      <a:cubicBezTo>
                        <a:pt x="122685" y="48275"/>
                        <a:pt x="98330" y="31874"/>
                        <a:pt x="72330" y="20190"/>
                      </a:cubicBezTo>
                      <a:cubicBezTo>
                        <a:pt x="62621" y="15856"/>
                        <a:pt x="32561" y="-2464"/>
                        <a:pt x="22139" y="278"/>
                      </a:cubicBezTo>
                      <a:cubicBezTo>
                        <a:pt x="-680" y="6148"/>
                        <a:pt x="-1887" y="53870"/>
                        <a:pt x="1295" y="71971"/>
                      </a:cubicBezTo>
                      <a:cubicBezTo>
                        <a:pt x="8590" y="113221"/>
                        <a:pt x="11004" y="159956"/>
                        <a:pt x="30806" y="197694"/>
                      </a:cubicBezTo>
                      <a:cubicBezTo>
                        <a:pt x="49950" y="234171"/>
                        <a:pt x="77760" y="263682"/>
                        <a:pt x="114292" y="281016"/>
                      </a:cubicBezTo>
                      <a:cubicBezTo>
                        <a:pt x="143858" y="293139"/>
                        <a:pt x="204745" y="307071"/>
                        <a:pt x="227344" y="279261"/>
                      </a:cubicBezTo>
                      <a:lnTo>
                        <a:pt x="208201" y="19769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90" name="Freeform: Shape 289">
                  <a:extLst>
                    <a:ext uri="{FF2B5EF4-FFF2-40B4-BE49-F238E27FC236}">
                      <a16:creationId xmlns:a16="http://schemas.microsoft.com/office/drawing/2014/main" id="{1916CF93-EEF0-4BF0-BF9C-F015EFC13E38}"/>
                    </a:ext>
                  </a:extLst>
                </p:cNvPr>
                <p:cNvSpPr/>
                <p:nvPr/>
              </p:nvSpPr>
              <p:spPr>
                <a:xfrm>
                  <a:off x="3692117" y="4760890"/>
                  <a:ext cx="336139" cy="90511"/>
                </a:xfrm>
                <a:custGeom>
                  <a:avLst/>
                  <a:gdLst>
                    <a:gd name="connsiteX0" fmla="*/ 216560 w 336139"/>
                    <a:gd name="connsiteY0" fmla="*/ 53212 h 90511"/>
                    <a:gd name="connsiteX1" fmla="*/ 135707 w 336139"/>
                    <a:gd name="connsiteY1" fmla="*/ 7629 h 90511"/>
                    <a:gd name="connsiteX2" fmla="*/ 60064 w 336139"/>
                    <a:gd name="connsiteY2" fmla="*/ 2418 h 90511"/>
                    <a:gd name="connsiteX3" fmla="*/ 0 w 336139"/>
                    <a:gd name="connsiteY3" fmla="*/ 28418 h 90511"/>
                    <a:gd name="connsiteX4" fmla="*/ 230054 w 336139"/>
                    <a:gd name="connsiteY4" fmla="*/ 90512 h 90511"/>
                    <a:gd name="connsiteX5" fmla="*/ 336139 w 336139"/>
                    <a:gd name="connsiteY5" fmla="*/ 62537 h 90511"/>
                    <a:gd name="connsiteX6" fmla="*/ 216615 w 336139"/>
                    <a:gd name="connsiteY6" fmla="*/ 53157 h 9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139" h="90511">
                      <a:moveTo>
                        <a:pt x="216560" y="53212"/>
                      </a:moveTo>
                      <a:cubicBezTo>
                        <a:pt x="186555" y="41473"/>
                        <a:pt x="164395" y="16734"/>
                        <a:pt x="135707" y="7629"/>
                      </a:cubicBezTo>
                      <a:cubicBezTo>
                        <a:pt x="110913" y="1101"/>
                        <a:pt x="86119" y="-2793"/>
                        <a:pt x="60064" y="2418"/>
                      </a:cubicBezTo>
                      <a:cubicBezTo>
                        <a:pt x="38671" y="6861"/>
                        <a:pt x="18540" y="16789"/>
                        <a:pt x="0" y="28418"/>
                      </a:cubicBezTo>
                      <a:cubicBezTo>
                        <a:pt x="74381" y="52718"/>
                        <a:pt x="150517" y="90512"/>
                        <a:pt x="230054" y="90512"/>
                      </a:cubicBezTo>
                      <a:cubicBezTo>
                        <a:pt x="264611" y="90512"/>
                        <a:pt x="305312" y="81187"/>
                        <a:pt x="336139" y="62537"/>
                      </a:cubicBezTo>
                      <a:cubicBezTo>
                        <a:pt x="297688" y="74714"/>
                        <a:pt x="248759" y="67857"/>
                        <a:pt x="216615" y="53157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C02D5EA0-8FD9-4EEB-AB46-05A0E6993AD9}"/>
                    </a:ext>
                  </a:extLst>
                </p:cNvPr>
                <p:cNvSpPr/>
                <p:nvPr/>
              </p:nvSpPr>
              <p:spPr>
                <a:xfrm>
                  <a:off x="3690800" y="4670840"/>
                  <a:ext cx="385807" cy="158902"/>
                </a:xfrm>
                <a:custGeom>
                  <a:avLst/>
                  <a:gdLst>
                    <a:gd name="connsiteX0" fmla="*/ 370423 w 385807"/>
                    <a:gd name="connsiteY0" fmla="*/ 59063 h 158902"/>
                    <a:gd name="connsiteX1" fmla="*/ 300869 w 385807"/>
                    <a:gd name="connsiteY1" fmla="*/ 8708 h 158902"/>
                    <a:gd name="connsiteX2" fmla="*/ 0 w 385807"/>
                    <a:gd name="connsiteY2" fmla="*/ 118085 h 158902"/>
                    <a:gd name="connsiteX3" fmla="*/ 1207 w 385807"/>
                    <a:gd name="connsiteY3" fmla="*/ 118469 h 158902"/>
                    <a:gd name="connsiteX4" fmla="*/ 61271 w 385807"/>
                    <a:gd name="connsiteY4" fmla="*/ 92468 h 158902"/>
                    <a:gd name="connsiteX5" fmla="*/ 136913 w 385807"/>
                    <a:gd name="connsiteY5" fmla="*/ 97679 h 158902"/>
                    <a:gd name="connsiteX6" fmla="*/ 217767 w 385807"/>
                    <a:gd name="connsiteY6" fmla="*/ 143262 h 158902"/>
                    <a:gd name="connsiteX7" fmla="*/ 337291 w 385807"/>
                    <a:gd name="connsiteY7" fmla="*/ 152642 h 158902"/>
                    <a:gd name="connsiteX8" fmla="*/ 342502 w 385807"/>
                    <a:gd name="connsiteY8" fmla="*/ 149351 h 158902"/>
                    <a:gd name="connsiteX9" fmla="*/ 370313 w 385807"/>
                    <a:gd name="connsiteY9" fmla="*/ 59063 h 15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807" h="158902">
                      <a:moveTo>
                        <a:pt x="370423" y="59063"/>
                      </a:moveTo>
                      <a:lnTo>
                        <a:pt x="300869" y="8708"/>
                      </a:lnTo>
                      <a:cubicBezTo>
                        <a:pt x="187817" y="-17348"/>
                        <a:pt x="69609" y="13919"/>
                        <a:pt x="0" y="118085"/>
                      </a:cubicBezTo>
                      <a:cubicBezTo>
                        <a:pt x="384" y="118194"/>
                        <a:pt x="823" y="118359"/>
                        <a:pt x="1207" y="118469"/>
                      </a:cubicBezTo>
                      <a:cubicBezTo>
                        <a:pt x="19747" y="106840"/>
                        <a:pt x="39878" y="96911"/>
                        <a:pt x="61271" y="92468"/>
                      </a:cubicBezTo>
                      <a:cubicBezTo>
                        <a:pt x="87381" y="87257"/>
                        <a:pt x="112120" y="91152"/>
                        <a:pt x="136913" y="97679"/>
                      </a:cubicBezTo>
                      <a:cubicBezTo>
                        <a:pt x="165601" y="106785"/>
                        <a:pt x="187762" y="131524"/>
                        <a:pt x="217767" y="143262"/>
                      </a:cubicBezTo>
                      <a:cubicBezTo>
                        <a:pt x="249910" y="157908"/>
                        <a:pt x="298839" y="164819"/>
                        <a:pt x="337291" y="152642"/>
                      </a:cubicBezTo>
                      <a:cubicBezTo>
                        <a:pt x="339047" y="151600"/>
                        <a:pt x="340802" y="150503"/>
                        <a:pt x="342502" y="149351"/>
                      </a:cubicBezTo>
                      <a:cubicBezTo>
                        <a:pt x="366857" y="135473"/>
                        <a:pt x="408600" y="81662"/>
                        <a:pt x="370313" y="5906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B7C3EF82-16B4-489E-8CD6-57B813BB2828}"/>
                    </a:ext>
                  </a:extLst>
                </p:cNvPr>
                <p:cNvSpPr/>
                <p:nvPr/>
              </p:nvSpPr>
              <p:spPr>
                <a:xfrm>
                  <a:off x="3675053" y="4437733"/>
                  <a:ext cx="436401" cy="301657"/>
                </a:xfrm>
                <a:custGeom>
                  <a:avLst/>
                  <a:gdLst>
                    <a:gd name="connsiteX0" fmla="*/ 424019 w 436401"/>
                    <a:gd name="connsiteY0" fmla="*/ 273519 h 301657"/>
                    <a:gd name="connsiteX1" fmla="*/ 139715 w 436401"/>
                    <a:gd name="connsiteY1" fmla="*/ 233148 h 301657"/>
                    <a:gd name="connsiteX2" fmla="*/ 3735 w 436401"/>
                    <a:gd name="connsiteY2" fmla="*/ 30795 h 301657"/>
                    <a:gd name="connsiteX3" fmla="*/ 5 w 436401"/>
                    <a:gd name="connsiteY3" fmla="*/ 14997 h 301657"/>
                    <a:gd name="connsiteX4" fmla="*/ 7465 w 436401"/>
                    <a:gd name="connsiteY4" fmla="*/ 1394 h 301657"/>
                    <a:gd name="connsiteX5" fmla="*/ 23153 w 436401"/>
                    <a:gd name="connsiteY5" fmla="*/ 1394 h 301657"/>
                    <a:gd name="connsiteX6" fmla="*/ 151344 w 436401"/>
                    <a:gd name="connsiteY6" fmla="*/ 42533 h 301657"/>
                    <a:gd name="connsiteX7" fmla="*/ 266261 w 436401"/>
                    <a:gd name="connsiteY7" fmla="*/ 91133 h 301657"/>
                    <a:gd name="connsiteX8" fmla="*/ 401913 w 436401"/>
                    <a:gd name="connsiteY8" fmla="*/ 139294 h 301657"/>
                    <a:gd name="connsiteX9" fmla="*/ 429284 w 436401"/>
                    <a:gd name="connsiteY9" fmla="*/ 262988 h 301657"/>
                    <a:gd name="connsiteX10" fmla="*/ 424073 w 436401"/>
                    <a:gd name="connsiteY10" fmla="*/ 273410 h 301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6401" h="301657">
                      <a:moveTo>
                        <a:pt x="424019" y="273519"/>
                      </a:moveTo>
                      <a:cubicBezTo>
                        <a:pt x="344482" y="328208"/>
                        <a:pt x="206197" y="296942"/>
                        <a:pt x="139715" y="233148"/>
                      </a:cubicBezTo>
                      <a:cubicBezTo>
                        <a:pt x="82394" y="178130"/>
                        <a:pt x="32258" y="104846"/>
                        <a:pt x="3735" y="30795"/>
                      </a:cubicBezTo>
                      <a:cubicBezTo>
                        <a:pt x="1760" y="25693"/>
                        <a:pt x="-105" y="20482"/>
                        <a:pt x="5" y="14997"/>
                      </a:cubicBezTo>
                      <a:cubicBezTo>
                        <a:pt x="114" y="9567"/>
                        <a:pt x="2638" y="3862"/>
                        <a:pt x="7465" y="1394"/>
                      </a:cubicBezTo>
                      <a:cubicBezTo>
                        <a:pt x="12237" y="-1020"/>
                        <a:pt x="17941" y="187"/>
                        <a:pt x="23153" y="1394"/>
                      </a:cubicBezTo>
                      <a:cubicBezTo>
                        <a:pt x="66761" y="12035"/>
                        <a:pt x="111411" y="21854"/>
                        <a:pt x="151344" y="42533"/>
                      </a:cubicBezTo>
                      <a:cubicBezTo>
                        <a:pt x="188150" y="61622"/>
                        <a:pt x="224573" y="84386"/>
                        <a:pt x="266261" y="91133"/>
                      </a:cubicBezTo>
                      <a:cubicBezTo>
                        <a:pt x="314532" y="98922"/>
                        <a:pt x="368014" y="98922"/>
                        <a:pt x="401913" y="139294"/>
                      </a:cubicBezTo>
                      <a:cubicBezTo>
                        <a:pt x="420179" y="161400"/>
                        <a:pt x="450183" y="234354"/>
                        <a:pt x="429284" y="262988"/>
                      </a:cubicBezTo>
                      <a:lnTo>
                        <a:pt x="424073" y="2734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FA725393-7CFA-4902-A113-2D993B740AC2}"/>
                    </a:ext>
                  </a:extLst>
                </p:cNvPr>
                <p:cNvSpPr/>
                <p:nvPr/>
              </p:nvSpPr>
              <p:spPr>
                <a:xfrm>
                  <a:off x="3806869" y="4417021"/>
                  <a:ext cx="306307" cy="312497"/>
                </a:xfrm>
                <a:custGeom>
                  <a:avLst/>
                  <a:gdLst>
                    <a:gd name="connsiteX0" fmla="*/ 260881 w 306307"/>
                    <a:gd name="connsiteY0" fmla="*/ 312443 h 312497"/>
                    <a:gd name="connsiteX1" fmla="*/ 24794 w 306307"/>
                    <a:gd name="connsiteY1" fmla="*/ 102849 h 312497"/>
                    <a:gd name="connsiteX2" fmla="*/ 0 w 306307"/>
                    <a:gd name="connsiteY2" fmla="*/ 0 h 312497"/>
                    <a:gd name="connsiteX3" fmla="*/ 164340 w 306307"/>
                    <a:gd name="connsiteY3" fmla="*/ 85955 h 312497"/>
                    <a:gd name="connsiteX4" fmla="*/ 297358 w 306307"/>
                    <a:gd name="connsiteY4" fmla="*/ 194015 h 312497"/>
                    <a:gd name="connsiteX5" fmla="*/ 289514 w 306307"/>
                    <a:gd name="connsiteY5" fmla="*/ 287759 h 312497"/>
                    <a:gd name="connsiteX6" fmla="*/ 260826 w 306307"/>
                    <a:gd name="connsiteY6" fmla="*/ 312498 h 31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6307" h="312497">
                      <a:moveTo>
                        <a:pt x="260881" y="312443"/>
                      </a:moveTo>
                      <a:cubicBezTo>
                        <a:pt x="147390" y="312443"/>
                        <a:pt x="65220" y="199171"/>
                        <a:pt x="24794" y="102849"/>
                      </a:cubicBezTo>
                      <a:cubicBezTo>
                        <a:pt x="11738" y="69005"/>
                        <a:pt x="3949" y="33844"/>
                        <a:pt x="0" y="0"/>
                      </a:cubicBezTo>
                      <a:cubicBezTo>
                        <a:pt x="36532" y="59899"/>
                        <a:pt x="100436" y="74216"/>
                        <a:pt x="164340" y="85955"/>
                      </a:cubicBezTo>
                      <a:cubicBezTo>
                        <a:pt x="225665" y="96377"/>
                        <a:pt x="281725" y="130221"/>
                        <a:pt x="297358" y="194015"/>
                      </a:cubicBezTo>
                      <a:cubicBezTo>
                        <a:pt x="302569" y="214859"/>
                        <a:pt x="318202" y="279970"/>
                        <a:pt x="289514" y="287759"/>
                      </a:cubicBezTo>
                      <a:lnTo>
                        <a:pt x="260826" y="3124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0AD80DEA-C5A6-498C-B975-A3EE4C5B736D}"/>
                    </a:ext>
                  </a:extLst>
                </p:cNvPr>
                <p:cNvSpPr/>
                <p:nvPr/>
              </p:nvSpPr>
              <p:spPr>
                <a:xfrm>
                  <a:off x="4025274" y="4268588"/>
                  <a:ext cx="129240" cy="256878"/>
                </a:xfrm>
                <a:custGeom>
                  <a:avLst/>
                  <a:gdLst>
                    <a:gd name="connsiteX0" fmla="*/ 11210 w 129240"/>
                    <a:gd name="connsiteY0" fmla="*/ 205699 h 256878"/>
                    <a:gd name="connsiteX1" fmla="*/ 43793 w 129240"/>
                    <a:gd name="connsiteY1" fmla="*/ 0 h 256878"/>
                    <a:gd name="connsiteX2" fmla="*/ 45110 w 129240"/>
                    <a:gd name="connsiteY2" fmla="*/ 0 h 256878"/>
                    <a:gd name="connsiteX3" fmla="*/ 127280 w 129240"/>
                    <a:gd name="connsiteY3" fmla="*/ 160116 h 256878"/>
                    <a:gd name="connsiteX4" fmla="*/ 109014 w 129240"/>
                    <a:gd name="connsiteY4" fmla="*/ 246016 h 256878"/>
                    <a:gd name="connsiteX5" fmla="*/ 28160 w 129240"/>
                    <a:gd name="connsiteY5" fmla="*/ 236910 h 256878"/>
                    <a:gd name="connsiteX6" fmla="*/ 19055 w 129240"/>
                    <a:gd name="connsiteY6" fmla="*/ 225172 h 256878"/>
                    <a:gd name="connsiteX7" fmla="*/ 11210 w 129240"/>
                    <a:gd name="connsiteY7" fmla="*/ 205644 h 25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240" h="256878">
                      <a:moveTo>
                        <a:pt x="11210" y="205699"/>
                      </a:moveTo>
                      <a:cubicBezTo>
                        <a:pt x="-16161" y="139272"/>
                        <a:pt x="11210" y="61161"/>
                        <a:pt x="43793" y="0"/>
                      </a:cubicBezTo>
                      <a:lnTo>
                        <a:pt x="45110" y="0"/>
                      </a:lnTo>
                      <a:cubicBezTo>
                        <a:pt x="76431" y="48161"/>
                        <a:pt x="119436" y="101533"/>
                        <a:pt x="127280" y="160116"/>
                      </a:cubicBezTo>
                      <a:cubicBezTo>
                        <a:pt x="131174" y="187433"/>
                        <a:pt x="131174" y="226488"/>
                        <a:pt x="109014" y="246016"/>
                      </a:cubicBezTo>
                      <a:cubicBezTo>
                        <a:pt x="85536" y="265544"/>
                        <a:pt x="47743" y="256438"/>
                        <a:pt x="28160" y="236910"/>
                      </a:cubicBezTo>
                      <a:cubicBezTo>
                        <a:pt x="24266" y="233016"/>
                        <a:pt x="21633" y="229121"/>
                        <a:pt x="19055" y="225172"/>
                      </a:cubicBezTo>
                      <a:lnTo>
                        <a:pt x="11210" y="20564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4773AD7E-B92C-4254-A952-1C4248341917}"/>
                    </a:ext>
                  </a:extLst>
                </p:cNvPr>
                <p:cNvSpPr/>
                <p:nvPr/>
              </p:nvSpPr>
              <p:spPr>
                <a:xfrm>
                  <a:off x="3946770" y="4359699"/>
                  <a:ext cx="191466" cy="306199"/>
                </a:xfrm>
                <a:custGeom>
                  <a:avLst/>
                  <a:gdLst>
                    <a:gd name="connsiteX0" fmla="*/ 179673 w 191466"/>
                    <a:gd name="connsiteY0" fmla="*/ 233071 h 306199"/>
                    <a:gd name="connsiteX1" fmla="*/ 147091 w 191466"/>
                    <a:gd name="connsiteY1" fmla="*/ 118483 h 306199"/>
                    <a:gd name="connsiteX2" fmla="*/ 3650 w 191466"/>
                    <a:gd name="connsiteY2" fmla="*/ 0 h 306199"/>
                    <a:gd name="connsiteX3" fmla="*/ 18021 w 191466"/>
                    <a:gd name="connsiteY3" fmla="*/ 174487 h 306199"/>
                    <a:gd name="connsiteX4" fmla="*/ 134091 w 191466"/>
                    <a:gd name="connsiteY4" fmla="*/ 305970 h 306199"/>
                    <a:gd name="connsiteX5" fmla="*/ 191467 w 191466"/>
                    <a:gd name="connsiteY5" fmla="*/ 263020 h 306199"/>
                    <a:gd name="connsiteX6" fmla="*/ 179728 w 191466"/>
                    <a:gd name="connsiteY6" fmla="*/ 233071 h 30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466" h="306199">
                      <a:moveTo>
                        <a:pt x="179673" y="233071"/>
                      </a:moveTo>
                      <a:cubicBezTo>
                        <a:pt x="182306" y="192699"/>
                        <a:pt x="166618" y="152327"/>
                        <a:pt x="147091" y="118483"/>
                      </a:cubicBezTo>
                      <a:cubicBezTo>
                        <a:pt x="111875" y="59900"/>
                        <a:pt x="57077" y="37739"/>
                        <a:pt x="3650" y="0"/>
                      </a:cubicBezTo>
                      <a:cubicBezTo>
                        <a:pt x="-5456" y="56005"/>
                        <a:pt x="3650" y="119799"/>
                        <a:pt x="18021" y="174487"/>
                      </a:cubicBezTo>
                      <a:cubicBezTo>
                        <a:pt x="34971" y="236965"/>
                        <a:pt x="61081" y="302076"/>
                        <a:pt x="134091" y="305970"/>
                      </a:cubicBezTo>
                      <a:cubicBezTo>
                        <a:pt x="167990" y="308548"/>
                        <a:pt x="177150" y="289021"/>
                        <a:pt x="191467" y="263020"/>
                      </a:cubicBezTo>
                      <a:lnTo>
                        <a:pt x="179728" y="23307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84F36421-5975-4814-B82D-D0E68C81122B}"/>
                    </a:ext>
                  </a:extLst>
                </p:cNvPr>
                <p:cNvSpPr/>
                <p:nvPr/>
              </p:nvSpPr>
              <p:spPr>
                <a:xfrm>
                  <a:off x="4234504" y="4283694"/>
                  <a:ext cx="230428" cy="288781"/>
                </a:xfrm>
                <a:custGeom>
                  <a:avLst/>
                  <a:gdLst>
                    <a:gd name="connsiteX0" fmla="*/ 19144 w 230428"/>
                    <a:gd name="connsiteY0" fmla="*/ 191032 h 288781"/>
                    <a:gd name="connsiteX1" fmla="*/ 85241 w 230428"/>
                    <a:gd name="connsiteY1" fmla="*/ 62566 h 288781"/>
                    <a:gd name="connsiteX2" fmla="*/ 212885 w 230428"/>
                    <a:gd name="connsiteY2" fmla="*/ 5080 h 288781"/>
                    <a:gd name="connsiteX3" fmla="*/ 196538 w 230428"/>
                    <a:gd name="connsiteY3" fmla="*/ 191032 h 288781"/>
                    <a:gd name="connsiteX4" fmla="*/ 113052 w 230428"/>
                    <a:gd name="connsiteY4" fmla="*/ 274354 h 288781"/>
                    <a:gd name="connsiteX5" fmla="*/ 0 w 230428"/>
                    <a:gd name="connsiteY5" fmla="*/ 272598 h 288781"/>
                    <a:gd name="connsiteX6" fmla="*/ 19144 w 230428"/>
                    <a:gd name="connsiteY6" fmla="*/ 191032 h 2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428" h="288781">
                      <a:moveTo>
                        <a:pt x="19144" y="191032"/>
                      </a:moveTo>
                      <a:cubicBezTo>
                        <a:pt x="19144" y="149343"/>
                        <a:pt x="59131" y="92077"/>
                        <a:pt x="85241" y="62566"/>
                      </a:cubicBezTo>
                      <a:cubicBezTo>
                        <a:pt x="107073" y="37882"/>
                        <a:pt x="178327" y="-16861"/>
                        <a:pt x="212885" y="5080"/>
                      </a:cubicBezTo>
                      <a:cubicBezTo>
                        <a:pt x="253476" y="30806"/>
                        <a:pt x="213159" y="159327"/>
                        <a:pt x="196538" y="191032"/>
                      </a:cubicBezTo>
                      <a:cubicBezTo>
                        <a:pt x="177395" y="227509"/>
                        <a:pt x="149584" y="257020"/>
                        <a:pt x="113052" y="274354"/>
                      </a:cubicBezTo>
                      <a:cubicBezTo>
                        <a:pt x="83486" y="286476"/>
                        <a:pt x="22599" y="300409"/>
                        <a:pt x="0" y="272598"/>
                      </a:cubicBezTo>
                      <a:lnTo>
                        <a:pt x="19144" y="191032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EFD4D6DB-8DF3-4460-B110-78486D211090}"/>
                    </a:ext>
                  </a:extLst>
                </p:cNvPr>
                <p:cNvSpPr/>
                <p:nvPr/>
              </p:nvSpPr>
              <p:spPr>
                <a:xfrm>
                  <a:off x="4302302" y="4760890"/>
                  <a:ext cx="336139" cy="90511"/>
                </a:xfrm>
                <a:custGeom>
                  <a:avLst/>
                  <a:gdLst>
                    <a:gd name="connsiteX0" fmla="*/ 119580 w 336139"/>
                    <a:gd name="connsiteY0" fmla="*/ 53212 h 90511"/>
                    <a:gd name="connsiteX1" fmla="*/ 200433 w 336139"/>
                    <a:gd name="connsiteY1" fmla="*/ 7629 h 90511"/>
                    <a:gd name="connsiteX2" fmla="*/ 276075 w 336139"/>
                    <a:gd name="connsiteY2" fmla="*/ 2418 h 90511"/>
                    <a:gd name="connsiteX3" fmla="*/ 336139 w 336139"/>
                    <a:gd name="connsiteY3" fmla="*/ 28418 h 90511"/>
                    <a:gd name="connsiteX4" fmla="*/ 106086 w 336139"/>
                    <a:gd name="connsiteY4" fmla="*/ 90512 h 90511"/>
                    <a:gd name="connsiteX5" fmla="*/ 0 w 336139"/>
                    <a:gd name="connsiteY5" fmla="*/ 62537 h 90511"/>
                    <a:gd name="connsiteX6" fmla="*/ 119525 w 336139"/>
                    <a:gd name="connsiteY6" fmla="*/ 53157 h 9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139" h="90511">
                      <a:moveTo>
                        <a:pt x="119580" y="53212"/>
                      </a:moveTo>
                      <a:cubicBezTo>
                        <a:pt x="149584" y="41473"/>
                        <a:pt x="171745" y="16734"/>
                        <a:pt x="200433" y="7629"/>
                      </a:cubicBezTo>
                      <a:cubicBezTo>
                        <a:pt x="225227" y="1101"/>
                        <a:pt x="249965" y="-2793"/>
                        <a:pt x="276075" y="2418"/>
                      </a:cubicBezTo>
                      <a:cubicBezTo>
                        <a:pt x="297468" y="6861"/>
                        <a:pt x="317599" y="16789"/>
                        <a:pt x="336139" y="28418"/>
                      </a:cubicBezTo>
                      <a:cubicBezTo>
                        <a:pt x="261759" y="52718"/>
                        <a:pt x="185622" y="90512"/>
                        <a:pt x="106086" y="90512"/>
                      </a:cubicBezTo>
                      <a:cubicBezTo>
                        <a:pt x="71528" y="90512"/>
                        <a:pt x="30827" y="81187"/>
                        <a:pt x="0" y="62537"/>
                      </a:cubicBezTo>
                      <a:cubicBezTo>
                        <a:pt x="38452" y="74714"/>
                        <a:pt x="87381" y="67857"/>
                        <a:pt x="119525" y="53157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5160BE0A-E2E1-4DF8-A1A0-795907C07A34}"/>
                    </a:ext>
                  </a:extLst>
                </p:cNvPr>
                <p:cNvSpPr/>
                <p:nvPr/>
              </p:nvSpPr>
              <p:spPr>
                <a:xfrm>
                  <a:off x="4253841" y="4670840"/>
                  <a:ext cx="385807" cy="158902"/>
                </a:xfrm>
                <a:custGeom>
                  <a:avLst/>
                  <a:gdLst>
                    <a:gd name="connsiteX0" fmla="*/ 15439 w 385807"/>
                    <a:gd name="connsiteY0" fmla="*/ 59063 h 158902"/>
                    <a:gd name="connsiteX1" fmla="*/ 84993 w 385807"/>
                    <a:gd name="connsiteY1" fmla="*/ 8708 h 158902"/>
                    <a:gd name="connsiteX2" fmla="*/ 385807 w 385807"/>
                    <a:gd name="connsiteY2" fmla="*/ 118085 h 158902"/>
                    <a:gd name="connsiteX3" fmla="*/ 384600 w 385807"/>
                    <a:gd name="connsiteY3" fmla="*/ 118469 h 158902"/>
                    <a:gd name="connsiteX4" fmla="*/ 324536 w 385807"/>
                    <a:gd name="connsiteY4" fmla="*/ 92468 h 158902"/>
                    <a:gd name="connsiteX5" fmla="*/ 248894 w 385807"/>
                    <a:gd name="connsiteY5" fmla="*/ 97679 h 158902"/>
                    <a:gd name="connsiteX6" fmla="*/ 168041 w 385807"/>
                    <a:gd name="connsiteY6" fmla="*/ 143262 h 158902"/>
                    <a:gd name="connsiteX7" fmla="*/ 48516 w 385807"/>
                    <a:gd name="connsiteY7" fmla="*/ 152642 h 158902"/>
                    <a:gd name="connsiteX8" fmla="*/ 43305 w 385807"/>
                    <a:gd name="connsiteY8" fmla="*/ 149351 h 158902"/>
                    <a:gd name="connsiteX9" fmla="*/ 15494 w 385807"/>
                    <a:gd name="connsiteY9" fmla="*/ 59063 h 15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807" h="158902">
                      <a:moveTo>
                        <a:pt x="15439" y="59063"/>
                      </a:moveTo>
                      <a:lnTo>
                        <a:pt x="84993" y="8708"/>
                      </a:lnTo>
                      <a:cubicBezTo>
                        <a:pt x="198045" y="-17348"/>
                        <a:pt x="316254" y="13919"/>
                        <a:pt x="385807" y="118085"/>
                      </a:cubicBezTo>
                      <a:cubicBezTo>
                        <a:pt x="385423" y="118194"/>
                        <a:pt x="384984" y="118359"/>
                        <a:pt x="384600" y="118469"/>
                      </a:cubicBezTo>
                      <a:cubicBezTo>
                        <a:pt x="366060" y="106840"/>
                        <a:pt x="345929" y="96911"/>
                        <a:pt x="324536" y="92468"/>
                      </a:cubicBezTo>
                      <a:cubicBezTo>
                        <a:pt x="298426" y="87257"/>
                        <a:pt x="273688" y="91152"/>
                        <a:pt x="248894" y="97679"/>
                      </a:cubicBezTo>
                      <a:cubicBezTo>
                        <a:pt x="220206" y="106785"/>
                        <a:pt x="198045" y="131524"/>
                        <a:pt x="168041" y="143262"/>
                      </a:cubicBezTo>
                      <a:cubicBezTo>
                        <a:pt x="135897" y="157908"/>
                        <a:pt x="86968" y="164819"/>
                        <a:pt x="48516" y="152642"/>
                      </a:cubicBezTo>
                      <a:cubicBezTo>
                        <a:pt x="46761" y="151600"/>
                        <a:pt x="45005" y="150503"/>
                        <a:pt x="43305" y="149351"/>
                      </a:cubicBezTo>
                      <a:cubicBezTo>
                        <a:pt x="18950" y="135473"/>
                        <a:pt x="-22793" y="81662"/>
                        <a:pt x="15494" y="5906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AE8F6C9B-8213-447A-87A0-4522B391F06E}"/>
                    </a:ext>
                  </a:extLst>
                </p:cNvPr>
                <p:cNvSpPr/>
                <p:nvPr/>
              </p:nvSpPr>
              <p:spPr>
                <a:xfrm>
                  <a:off x="4219159" y="4444643"/>
                  <a:ext cx="426870" cy="294746"/>
                </a:xfrm>
                <a:custGeom>
                  <a:avLst/>
                  <a:gdLst>
                    <a:gd name="connsiteX0" fmla="*/ 12328 w 426870"/>
                    <a:gd name="connsiteY0" fmla="*/ 266609 h 294746"/>
                    <a:gd name="connsiteX1" fmla="*/ 296631 w 426870"/>
                    <a:gd name="connsiteY1" fmla="*/ 226237 h 294746"/>
                    <a:gd name="connsiteX2" fmla="*/ 419667 w 426870"/>
                    <a:gd name="connsiteY2" fmla="*/ 54547 h 294746"/>
                    <a:gd name="connsiteX3" fmla="*/ 426633 w 426870"/>
                    <a:gd name="connsiteY3" fmla="*/ 16260 h 294746"/>
                    <a:gd name="connsiteX4" fmla="*/ 416869 w 426870"/>
                    <a:gd name="connsiteY4" fmla="*/ 407 h 294746"/>
                    <a:gd name="connsiteX5" fmla="*/ 409683 w 426870"/>
                    <a:gd name="connsiteY5" fmla="*/ 298 h 294746"/>
                    <a:gd name="connsiteX6" fmla="*/ 331737 w 426870"/>
                    <a:gd name="connsiteY6" fmla="*/ 24433 h 294746"/>
                    <a:gd name="connsiteX7" fmla="*/ 259880 w 426870"/>
                    <a:gd name="connsiteY7" fmla="*/ 49062 h 294746"/>
                    <a:gd name="connsiteX8" fmla="*/ 170140 w 426870"/>
                    <a:gd name="connsiteY8" fmla="*/ 84278 h 294746"/>
                    <a:gd name="connsiteX9" fmla="*/ 34489 w 426870"/>
                    <a:gd name="connsiteY9" fmla="*/ 132438 h 294746"/>
                    <a:gd name="connsiteX10" fmla="*/ 7117 w 426870"/>
                    <a:gd name="connsiteY10" fmla="*/ 256132 h 294746"/>
                    <a:gd name="connsiteX11" fmla="*/ 12328 w 426870"/>
                    <a:gd name="connsiteY11" fmla="*/ 266554 h 29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26870" h="294746">
                      <a:moveTo>
                        <a:pt x="12328" y="266609"/>
                      </a:moveTo>
                      <a:cubicBezTo>
                        <a:pt x="91865" y="321297"/>
                        <a:pt x="230150" y="290031"/>
                        <a:pt x="296631" y="226237"/>
                      </a:cubicBezTo>
                      <a:cubicBezTo>
                        <a:pt x="344573" y="180215"/>
                        <a:pt x="396080" y="116915"/>
                        <a:pt x="419667" y="54547"/>
                      </a:cubicBezTo>
                      <a:cubicBezTo>
                        <a:pt x="424274" y="42315"/>
                        <a:pt x="427840" y="29315"/>
                        <a:pt x="426633" y="16260"/>
                      </a:cubicBezTo>
                      <a:cubicBezTo>
                        <a:pt x="426030" y="9677"/>
                        <a:pt x="423232" y="2162"/>
                        <a:pt x="416869" y="407"/>
                      </a:cubicBezTo>
                      <a:cubicBezTo>
                        <a:pt x="414565" y="-251"/>
                        <a:pt x="412097" y="23"/>
                        <a:pt x="409683" y="298"/>
                      </a:cubicBezTo>
                      <a:cubicBezTo>
                        <a:pt x="383354" y="3424"/>
                        <a:pt x="355873" y="14230"/>
                        <a:pt x="331737" y="24433"/>
                      </a:cubicBezTo>
                      <a:cubicBezTo>
                        <a:pt x="308973" y="34087"/>
                        <a:pt x="280943" y="37707"/>
                        <a:pt x="259880" y="49062"/>
                      </a:cubicBezTo>
                      <a:cubicBezTo>
                        <a:pt x="231631" y="64256"/>
                        <a:pt x="202120" y="79121"/>
                        <a:pt x="170140" y="84278"/>
                      </a:cubicBezTo>
                      <a:cubicBezTo>
                        <a:pt x="121870" y="92067"/>
                        <a:pt x="68388" y="92067"/>
                        <a:pt x="34489" y="132438"/>
                      </a:cubicBezTo>
                      <a:cubicBezTo>
                        <a:pt x="16223" y="154544"/>
                        <a:pt x="-13782" y="227499"/>
                        <a:pt x="7117" y="256132"/>
                      </a:cubicBezTo>
                      <a:lnTo>
                        <a:pt x="12328" y="26655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8300331F-DA71-46B9-8321-756A011EB09E}"/>
                    </a:ext>
                  </a:extLst>
                </p:cNvPr>
                <p:cNvSpPr/>
                <p:nvPr/>
              </p:nvSpPr>
              <p:spPr>
                <a:xfrm>
                  <a:off x="4217327" y="4417021"/>
                  <a:ext cx="306307" cy="312497"/>
                </a:xfrm>
                <a:custGeom>
                  <a:avLst/>
                  <a:gdLst>
                    <a:gd name="connsiteX0" fmla="*/ 45426 w 306307"/>
                    <a:gd name="connsiteY0" fmla="*/ 312443 h 312497"/>
                    <a:gd name="connsiteX1" fmla="*/ 281514 w 306307"/>
                    <a:gd name="connsiteY1" fmla="*/ 102849 h 312497"/>
                    <a:gd name="connsiteX2" fmla="*/ 306307 w 306307"/>
                    <a:gd name="connsiteY2" fmla="*/ 0 h 312497"/>
                    <a:gd name="connsiteX3" fmla="*/ 141968 w 306307"/>
                    <a:gd name="connsiteY3" fmla="*/ 85955 h 312497"/>
                    <a:gd name="connsiteX4" fmla="*/ 8949 w 306307"/>
                    <a:gd name="connsiteY4" fmla="*/ 194015 h 312497"/>
                    <a:gd name="connsiteX5" fmla="*/ 16793 w 306307"/>
                    <a:gd name="connsiteY5" fmla="*/ 287759 h 312497"/>
                    <a:gd name="connsiteX6" fmla="*/ 45481 w 306307"/>
                    <a:gd name="connsiteY6" fmla="*/ 312498 h 31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6307" h="312497">
                      <a:moveTo>
                        <a:pt x="45426" y="312443"/>
                      </a:moveTo>
                      <a:cubicBezTo>
                        <a:pt x="158917" y="312443"/>
                        <a:pt x="241087" y="199171"/>
                        <a:pt x="281514" y="102849"/>
                      </a:cubicBezTo>
                      <a:cubicBezTo>
                        <a:pt x="294568" y="69005"/>
                        <a:pt x="302358" y="33844"/>
                        <a:pt x="306307" y="0"/>
                      </a:cubicBezTo>
                      <a:cubicBezTo>
                        <a:pt x="269775" y="59899"/>
                        <a:pt x="205871" y="74216"/>
                        <a:pt x="141968" y="85955"/>
                      </a:cubicBezTo>
                      <a:cubicBezTo>
                        <a:pt x="80642" y="96377"/>
                        <a:pt x="24582" y="130221"/>
                        <a:pt x="8949" y="194015"/>
                      </a:cubicBezTo>
                      <a:cubicBezTo>
                        <a:pt x="3738" y="214859"/>
                        <a:pt x="-11895" y="279970"/>
                        <a:pt x="16793" y="287759"/>
                      </a:cubicBezTo>
                      <a:lnTo>
                        <a:pt x="45481" y="3124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B741A897-F9B3-4789-ADDE-B2A010EBA9D3}"/>
                    </a:ext>
                  </a:extLst>
                </p:cNvPr>
                <p:cNvSpPr/>
                <p:nvPr/>
              </p:nvSpPr>
              <p:spPr>
                <a:xfrm>
                  <a:off x="4176044" y="4268588"/>
                  <a:ext cx="129240" cy="256878"/>
                </a:xfrm>
                <a:custGeom>
                  <a:avLst/>
                  <a:gdLst>
                    <a:gd name="connsiteX0" fmla="*/ 118030 w 129240"/>
                    <a:gd name="connsiteY0" fmla="*/ 205699 h 256878"/>
                    <a:gd name="connsiteX1" fmla="*/ 85447 w 129240"/>
                    <a:gd name="connsiteY1" fmla="*/ 0 h 256878"/>
                    <a:gd name="connsiteX2" fmla="*/ 84131 w 129240"/>
                    <a:gd name="connsiteY2" fmla="*/ 0 h 256878"/>
                    <a:gd name="connsiteX3" fmla="*/ 1961 w 129240"/>
                    <a:gd name="connsiteY3" fmla="*/ 160116 h 256878"/>
                    <a:gd name="connsiteX4" fmla="*/ 20227 w 129240"/>
                    <a:gd name="connsiteY4" fmla="*/ 246016 h 256878"/>
                    <a:gd name="connsiteX5" fmla="*/ 101080 w 129240"/>
                    <a:gd name="connsiteY5" fmla="*/ 236910 h 256878"/>
                    <a:gd name="connsiteX6" fmla="*/ 110186 w 129240"/>
                    <a:gd name="connsiteY6" fmla="*/ 225172 h 256878"/>
                    <a:gd name="connsiteX7" fmla="*/ 118030 w 129240"/>
                    <a:gd name="connsiteY7" fmla="*/ 205644 h 25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240" h="256878">
                      <a:moveTo>
                        <a:pt x="118030" y="205699"/>
                      </a:moveTo>
                      <a:cubicBezTo>
                        <a:pt x="145402" y="139272"/>
                        <a:pt x="118030" y="61161"/>
                        <a:pt x="85447" y="0"/>
                      </a:cubicBezTo>
                      <a:lnTo>
                        <a:pt x="84131" y="0"/>
                      </a:lnTo>
                      <a:cubicBezTo>
                        <a:pt x="52810" y="48161"/>
                        <a:pt x="9805" y="101533"/>
                        <a:pt x="1961" y="160116"/>
                      </a:cubicBezTo>
                      <a:cubicBezTo>
                        <a:pt x="-1933" y="187433"/>
                        <a:pt x="-1933" y="226488"/>
                        <a:pt x="20227" y="246016"/>
                      </a:cubicBezTo>
                      <a:cubicBezTo>
                        <a:pt x="43704" y="265544"/>
                        <a:pt x="81553" y="256438"/>
                        <a:pt x="101080" y="236910"/>
                      </a:cubicBezTo>
                      <a:cubicBezTo>
                        <a:pt x="104975" y="233016"/>
                        <a:pt x="107608" y="229121"/>
                        <a:pt x="110186" y="225172"/>
                      </a:cubicBezTo>
                      <a:lnTo>
                        <a:pt x="118030" y="20564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74A34A2-D9E1-4295-A208-4205A9EFDFFD}"/>
                    </a:ext>
                  </a:extLst>
                </p:cNvPr>
                <p:cNvSpPr/>
                <p:nvPr/>
              </p:nvSpPr>
              <p:spPr>
                <a:xfrm>
                  <a:off x="4192267" y="4359699"/>
                  <a:ext cx="191466" cy="306199"/>
                </a:xfrm>
                <a:custGeom>
                  <a:avLst/>
                  <a:gdLst>
                    <a:gd name="connsiteX0" fmla="*/ 11793 w 191466"/>
                    <a:gd name="connsiteY0" fmla="*/ 233071 h 306199"/>
                    <a:gd name="connsiteX1" fmla="*/ 44376 w 191466"/>
                    <a:gd name="connsiteY1" fmla="*/ 118483 h 306199"/>
                    <a:gd name="connsiteX2" fmla="*/ 187817 w 191466"/>
                    <a:gd name="connsiteY2" fmla="*/ 0 h 306199"/>
                    <a:gd name="connsiteX3" fmla="*/ 173445 w 191466"/>
                    <a:gd name="connsiteY3" fmla="*/ 174487 h 306199"/>
                    <a:gd name="connsiteX4" fmla="*/ 57376 w 191466"/>
                    <a:gd name="connsiteY4" fmla="*/ 305970 h 306199"/>
                    <a:gd name="connsiteX5" fmla="*/ 0 w 191466"/>
                    <a:gd name="connsiteY5" fmla="*/ 263020 h 306199"/>
                    <a:gd name="connsiteX6" fmla="*/ 11739 w 191466"/>
                    <a:gd name="connsiteY6" fmla="*/ 233071 h 30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466" h="306199">
                      <a:moveTo>
                        <a:pt x="11793" y="233071"/>
                      </a:moveTo>
                      <a:cubicBezTo>
                        <a:pt x="9160" y="192699"/>
                        <a:pt x="24848" y="152327"/>
                        <a:pt x="44376" y="118483"/>
                      </a:cubicBezTo>
                      <a:cubicBezTo>
                        <a:pt x="79592" y="59900"/>
                        <a:pt x="134390" y="37739"/>
                        <a:pt x="187817" y="0"/>
                      </a:cubicBezTo>
                      <a:cubicBezTo>
                        <a:pt x="196922" y="56005"/>
                        <a:pt x="187817" y="119799"/>
                        <a:pt x="173445" y="174487"/>
                      </a:cubicBezTo>
                      <a:cubicBezTo>
                        <a:pt x="156496" y="236965"/>
                        <a:pt x="130385" y="302076"/>
                        <a:pt x="57376" y="305970"/>
                      </a:cubicBezTo>
                      <a:cubicBezTo>
                        <a:pt x="23477" y="308548"/>
                        <a:pt x="14317" y="289021"/>
                        <a:pt x="0" y="263020"/>
                      </a:cubicBezTo>
                      <a:lnTo>
                        <a:pt x="11739" y="23307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21CAE370-8227-4052-9D87-44262B1B1850}"/>
                    </a:ext>
                  </a:extLst>
                </p:cNvPr>
                <p:cNvSpPr/>
                <p:nvPr/>
              </p:nvSpPr>
              <p:spPr>
                <a:xfrm>
                  <a:off x="4049780" y="4319327"/>
                  <a:ext cx="227817" cy="410317"/>
                </a:xfrm>
                <a:custGeom>
                  <a:avLst/>
                  <a:gdLst>
                    <a:gd name="connsiteX0" fmla="*/ 38870 w 227817"/>
                    <a:gd name="connsiteY0" fmla="*/ 345026 h 410317"/>
                    <a:gd name="connsiteX1" fmla="*/ 81929 w 227817"/>
                    <a:gd name="connsiteY1" fmla="*/ 49478 h 410317"/>
                    <a:gd name="connsiteX2" fmla="*/ 118462 w 227817"/>
                    <a:gd name="connsiteY2" fmla="*/ 0 h 410317"/>
                    <a:gd name="connsiteX3" fmla="*/ 196737 w 227817"/>
                    <a:gd name="connsiteY3" fmla="*/ 345026 h 410317"/>
                    <a:gd name="connsiteX4" fmla="*/ 122411 w 227817"/>
                    <a:gd name="connsiteY4" fmla="*/ 401030 h 410317"/>
                    <a:gd name="connsiteX5" fmla="*/ 85879 w 227817"/>
                    <a:gd name="connsiteY5" fmla="*/ 390609 h 410317"/>
                    <a:gd name="connsiteX6" fmla="*/ 66296 w 227817"/>
                    <a:gd name="connsiteY6" fmla="*/ 351553 h 410317"/>
                    <a:gd name="connsiteX7" fmla="*/ 38925 w 227817"/>
                    <a:gd name="connsiteY7" fmla="*/ 345026 h 410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7817" h="410317">
                      <a:moveTo>
                        <a:pt x="38870" y="345026"/>
                      </a:moveTo>
                      <a:cubicBezTo>
                        <a:pt x="-52406" y="283810"/>
                        <a:pt x="40186" y="113272"/>
                        <a:pt x="81929" y="49478"/>
                      </a:cubicBezTo>
                      <a:cubicBezTo>
                        <a:pt x="92351" y="33844"/>
                        <a:pt x="104090" y="13000"/>
                        <a:pt x="118462" y="0"/>
                      </a:cubicBezTo>
                      <a:cubicBezTo>
                        <a:pt x="168049" y="89849"/>
                        <a:pt x="282801" y="244754"/>
                        <a:pt x="196737" y="345026"/>
                      </a:cubicBezTo>
                      <a:cubicBezTo>
                        <a:pt x="175893" y="369765"/>
                        <a:pt x="144572" y="381503"/>
                        <a:pt x="122411" y="401030"/>
                      </a:cubicBezTo>
                      <a:cubicBezTo>
                        <a:pt x="104145" y="415347"/>
                        <a:pt x="100250" y="414031"/>
                        <a:pt x="85879" y="390609"/>
                      </a:cubicBezTo>
                      <a:cubicBezTo>
                        <a:pt x="78035" y="378870"/>
                        <a:pt x="71507" y="364553"/>
                        <a:pt x="66296" y="351553"/>
                      </a:cubicBezTo>
                      <a:lnTo>
                        <a:pt x="38925" y="345026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852F639-E8CD-45C5-8DEA-7768FD4EBE58}"/>
                    </a:ext>
                  </a:extLst>
                </p:cNvPr>
                <p:cNvSpPr/>
                <p:nvPr/>
              </p:nvSpPr>
              <p:spPr>
                <a:xfrm>
                  <a:off x="4053675" y="4521120"/>
                  <a:ext cx="213617" cy="207018"/>
                </a:xfrm>
                <a:custGeom>
                  <a:avLst/>
                  <a:gdLst>
                    <a:gd name="connsiteX0" fmla="*/ 51870 w 213617"/>
                    <a:gd name="connsiteY0" fmla="*/ 142794 h 207018"/>
                    <a:gd name="connsiteX1" fmla="*/ 6122 w 213617"/>
                    <a:gd name="connsiteY1" fmla="*/ 98637 h 207018"/>
                    <a:gd name="connsiteX2" fmla="*/ 7987 w 213617"/>
                    <a:gd name="connsiteY2" fmla="*/ 100009 h 207018"/>
                    <a:gd name="connsiteX3" fmla="*/ 5025 w 213617"/>
                    <a:gd name="connsiteY3" fmla="*/ 46143 h 207018"/>
                    <a:gd name="connsiteX4" fmla="*/ 39637 w 213617"/>
                    <a:gd name="connsiteY4" fmla="*/ 44497 h 207018"/>
                    <a:gd name="connsiteX5" fmla="*/ 68380 w 213617"/>
                    <a:gd name="connsiteY5" fmla="*/ 66 h 207018"/>
                    <a:gd name="connsiteX6" fmla="*/ 105735 w 213617"/>
                    <a:gd name="connsiteY6" fmla="*/ 43455 h 207018"/>
                    <a:gd name="connsiteX7" fmla="*/ 154719 w 213617"/>
                    <a:gd name="connsiteY7" fmla="*/ 42906 h 207018"/>
                    <a:gd name="connsiteX8" fmla="*/ 210724 w 213617"/>
                    <a:gd name="connsiteY8" fmla="*/ 68413 h 207018"/>
                    <a:gd name="connsiteX9" fmla="*/ 179183 w 213617"/>
                    <a:gd name="connsiteY9" fmla="*/ 134127 h 207018"/>
                    <a:gd name="connsiteX10" fmla="*/ 145449 w 213617"/>
                    <a:gd name="connsiteY10" fmla="*/ 196824 h 207018"/>
                    <a:gd name="connsiteX11" fmla="*/ 51925 w 213617"/>
                    <a:gd name="connsiteY11" fmla="*/ 142904 h 207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3617" h="207018">
                      <a:moveTo>
                        <a:pt x="51870" y="142794"/>
                      </a:moveTo>
                      <a:cubicBezTo>
                        <a:pt x="29270" y="133195"/>
                        <a:pt x="18958" y="117836"/>
                        <a:pt x="6122" y="98637"/>
                      </a:cubicBezTo>
                      <a:cubicBezTo>
                        <a:pt x="6561" y="99405"/>
                        <a:pt x="7164" y="99844"/>
                        <a:pt x="7987" y="100009"/>
                      </a:cubicBezTo>
                      <a:cubicBezTo>
                        <a:pt x="2612" y="84485"/>
                        <a:pt x="-5287" y="61008"/>
                        <a:pt x="5025" y="46143"/>
                      </a:cubicBezTo>
                      <a:cubicBezTo>
                        <a:pt x="14624" y="32375"/>
                        <a:pt x="28886" y="28151"/>
                        <a:pt x="39637" y="44497"/>
                      </a:cubicBezTo>
                      <a:cubicBezTo>
                        <a:pt x="26747" y="22337"/>
                        <a:pt x="44519" y="1218"/>
                        <a:pt x="68380" y="66"/>
                      </a:cubicBezTo>
                      <a:cubicBezTo>
                        <a:pt x="99372" y="-1415"/>
                        <a:pt x="91418" y="22227"/>
                        <a:pt x="105735" y="43455"/>
                      </a:cubicBezTo>
                      <a:cubicBezTo>
                        <a:pt x="118736" y="30455"/>
                        <a:pt x="146162" y="19320"/>
                        <a:pt x="154719" y="42906"/>
                      </a:cubicBezTo>
                      <a:cubicBezTo>
                        <a:pt x="174027" y="15974"/>
                        <a:pt x="203758" y="47733"/>
                        <a:pt x="210724" y="68413"/>
                      </a:cubicBezTo>
                      <a:cubicBezTo>
                        <a:pt x="222133" y="102367"/>
                        <a:pt x="197340" y="110979"/>
                        <a:pt x="179183" y="134127"/>
                      </a:cubicBezTo>
                      <a:cubicBezTo>
                        <a:pt x="164922" y="152283"/>
                        <a:pt x="164209" y="181849"/>
                        <a:pt x="145449" y="196824"/>
                      </a:cubicBezTo>
                      <a:cubicBezTo>
                        <a:pt x="114731" y="221289"/>
                        <a:pt x="57574" y="201103"/>
                        <a:pt x="51925" y="142904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93FF6108-7F52-4C74-8B66-AE4C1DE6CF73}"/>
                    </a:ext>
                  </a:extLst>
                </p:cNvPr>
                <p:cNvSpPr/>
                <p:nvPr/>
              </p:nvSpPr>
              <p:spPr>
                <a:xfrm>
                  <a:off x="4087333" y="4522844"/>
                  <a:ext cx="145643" cy="224063"/>
                </a:xfrm>
                <a:custGeom>
                  <a:avLst/>
                  <a:gdLst>
                    <a:gd name="connsiteX0" fmla="*/ 79537 w 145643"/>
                    <a:gd name="connsiteY0" fmla="*/ 222253 h 224063"/>
                    <a:gd name="connsiteX1" fmla="*/ 0 w 145643"/>
                    <a:gd name="connsiteY1" fmla="*/ 127193 h 224063"/>
                    <a:gd name="connsiteX2" fmla="*/ 48271 w 145643"/>
                    <a:gd name="connsiteY2" fmla="*/ 26921 h 224063"/>
                    <a:gd name="connsiteX3" fmla="*/ 84803 w 145643"/>
                    <a:gd name="connsiteY3" fmla="*/ 866 h 224063"/>
                    <a:gd name="connsiteX4" fmla="*/ 123913 w 145643"/>
                    <a:gd name="connsiteY4" fmla="*/ 54238 h 224063"/>
                    <a:gd name="connsiteX5" fmla="*/ 95225 w 145643"/>
                    <a:gd name="connsiteY5" fmla="*/ 223514 h 224063"/>
                    <a:gd name="connsiteX6" fmla="*/ 79592 w 145643"/>
                    <a:gd name="connsiteY6" fmla="*/ 222198 h 224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643" h="224063">
                      <a:moveTo>
                        <a:pt x="79537" y="222253"/>
                      </a:moveTo>
                      <a:cubicBezTo>
                        <a:pt x="31266" y="236569"/>
                        <a:pt x="1262" y="162353"/>
                        <a:pt x="0" y="127193"/>
                      </a:cubicBezTo>
                      <a:cubicBezTo>
                        <a:pt x="0" y="86820"/>
                        <a:pt x="22161" y="56871"/>
                        <a:pt x="48271" y="26921"/>
                      </a:cubicBezTo>
                      <a:cubicBezTo>
                        <a:pt x="58693" y="15182"/>
                        <a:pt x="70431" y="-4345"/>
                        <a:pt x="84803" y="866"/>
                      </a:cubicBezTo>
                      <a:cubicBezTo>
                        <a:pt x="100436" y="6077"/>
                        <a:pt x="117385" y="39921"/>
                        <a:pt x="123913" y="54238"/>
                      </a:cubicBezTo>
                      <a:cubicBezTo>
                        <a:pt x="152601" y="106293"/>
                        <a:pt x="161707" y="192248"/>
                        <a:pt x="95225" y="223514"/>
                      </a:cubicBezTo>
                      <a:lnTo>
                        <a:pt x="79592" y="2221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60D3A110-7AA0-4829-AE4C-B887EE0FD7B9}"/>
                    </a:ext>
                  </a:extLst>
                </p:cNvPr>
                <p:cNvSpPr/>
                <p:nvPr/>
              </p:nvSpPr>
              <p:spPr>
                <a:xfrm>
                  <a:off x="4031090" y="4710596"/>
                  <a:ext cx="262473" cy="258685"/>
                </a:xfrm>
                <a:custGeom>
                  <a:avLst/>
                  <a:gdLst>
                    <a:gd name="connsiteX0" fmla="*/ 60137 w 262473"/>
                    <a:gd name="connsiteY0" fmla="*/ 657 h 258685"/>
                    <a:gd name="connsiteX1" fmla="*/ 15816 w 262473"/>
                    <a:gd name="connsiteY1" fmla="*/ 20184 h 258685"/>
                    <a:gd name="connsiteX2" fmla="*/ 10605 w 262473"/>
                    <a:gd name="connsiteY2" fmla="*/ 112612 h 258685"/>
                    <a:gd name="connsiteX3" fmla="*/ 82353 w 262473"/>
                    <a:gd name="connsiteY3" fmla="*/ 221989 h 258685"/>
                    <a:gd name="connsiteX4" fmla="*/ 120201 w 262473"/>
                    <a:gd name="connsiteY4" fmla="*/ 258466 h 258685"/>
                    <a:gd name="connsiteX5" fmla="*/ 165839 w 262473"/>
                    <a:gd name="connsiteY5" fmla="*/ 232411 h 258685"/>
                    <a:gd name="connsiteX6" fmla="*/ 262326 w 262473"/>
                    <a:gd name="connsiteY6" fmla="*/ 82662 h 258685"/>
                    <a:gd name="connsiteX7" fmla="*/ 135835 w 262473"/>
                    <a:gd name="connsiteY7" fmla="*/ 34501 h 258685"/>
                    <a:gd name="connsiteX8" fmla="*/ 60192 w 262473"/>
                    <a:gd name="connsiteY8" fmla="*/ 657 h 258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473" h="258685">
                      <a:moveTo>
                        <a:pt x="60137" y="657"/>
                      </a:moveTo>
                      <a:cubicBezTo>
                        <a:pt x="48399" y="-3238"/>
                        <a:pt x="24921" y="11079"/>
                        <a:pt x="15816" y="20184"/>
                      </a:cubicBezTo>
                      <a:cubicBezTo>
                        <a:pt x="-7661" y="46240"/>
                        <a:pt x="-1134" y="85295"/>
                        <a:pt x="10605" y="112612"/>
                      </a:cubicBezTo>
                      <a:cubicBezTo>
                        <a:pt x="28871" y="152984"/>
                        <a:pt x="52348" y="192039"/>
                        <a:pt x="82353" y="221989"/>
                      </a:cubicBezTo>
                      <a:cubicBezTo>
                        <a:pt x="90197" y="229778"/>
                        <a:pt x="109724" y="255833"/>
                        <a:pt x="120201" y="258466"/>
                      </a:cubicBezTo>
                      <a:cubicBezTo>
                        <a:pt x="134573" y="261044"/>
                        <a:pt x="156733" y="240255"/>
                        <a:pt x="165839" y="232411"/>
                      </a:cubicBezTo>
                      <a:cubicBezTo>
                        <a:pt x="211477" y="194672"/>
                        <a:pt x="265672" y="146621"/>
                        <a:pt x="262326" y="82662"/>
                      </a:cubicBezTo>
                      <a:cubicBezTo>
                        <a:pt x="255578" y="-47285"/>
                        <a:pt x="189316" y="31868"/>
                        <a:pt x="135835" y="34501"/>
                      </a:cubicBezTo>
                      <a:lnTo>
                        <a:pt x="60192" y="657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9C374858-2C43-46F8-B366-AA20A869C9E1}"/>
                    </a:ext>
                  </a:extLst>
                </p:cNvPr>
                <p:cNvSpPr/>
                <p:nvPr/>
              </p:nvSpPr>
              <p:spPr>
                <a:xfrm>
                  <a:off x="3936992" y="4535503"/>
                  <a:ext cx="224666" cy="219558"/>
                </a:xfrm>
                <a:custGeom>
                  <a:avLst/>
                  <a:gdLst>
                    <a:gd name="connsiteX0" fmla="*/ 224666 w 224666"/>
                    <a:gd name="connsiteY0" fmla="*/ 210910 h 219558"/>
                    <a:gd name="connsiteX1" fmla="*/ 218139 w 224666"/>
                    <a:gd name="connsiteY1" fmla="*/ 166644 h 219558"/>
                    <a:gd name="connsiteX2" fmla="*/ 156813 w 224666"/>
                    <a:gd name="connsiteY2" fmla="*/ 102849 h 219558"/>
                    <a:gd name="connsiteX3" fmla="*/ 79854 w 224666"/>
                    <a:gd name="connsiteY3" fmla="*/ 71583 h 219558"/>
                    <a:gd name="connsiteX4" fmla="*/ 5529 w 224666"/>
                    <a:gd name="connsiteY4" fmla="*/ 9105 h 219558"/>
                    <a:gd name="connsiteX5" fmla="*/ 317 w 224666"/>
                    <a:gd name="connsiteY5" fmla="*/ 0 h 219558"/>
                    <a:gd name="connsiteX6" fmla="*/ 62905 w 224666"/>
                    <a:gd name="connsiteY6" fmla="*/ 166644 h 219558"/>
                    <a:gd name="connsiteX7" fmla="*/ 212873 w 224666"/>
                    <a:gd name="connsiteY7" fmla="*/ 214804 h 219558"/>
                    <a:gd name="connsiteX8" fmla="*/ 220717 w 224666"/>
                    <a:gd name="connsiteY8" fmla="*/ 210910 h 219558"/>
                    <a:gd name="connsiteX9" fmla="*/ 224611 w 224666"/>
                    <a:gd name="connsiteY9" fmla="*/ 210910 h 21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666" h="219558">
                      <a:moveTo>
                        <a:pt x="224666" y="210910"/>
                      </a:moveTo>
                      <a:cubicBezTo>
                        <a:pt x="220772" y="199171"/>
                        <a:pt x="223350" y="180960"/>
                        <a:pt x="218139" y="166644"/>
                      </a:cubicBezTo>
                      <a:cubicBezTo>
                        <a:pt x="206400" y="135377"/>
                        <a:pt x="186818" y="117166"/>
                        <a:pt x="156813" y="102849"/>
                      </a:cubicBezTo>
                      <a:cubicBezTo>
                        <a:pt x="132020" y="91111"/>
                        <a:pt x="104648" y="82005"/>
                        <a:pt x="79854" y="71583"/>
                      </a:cubicBezTo>
                      <a:cubicBezTo>
                        <a:pt x="43322" y="57267"/>
                        <a:pt x="32900" y="32528"/>
                        <a:pt x="5529" y="9105"/>
                      </a:cubicBezTo>
                      <a:cubicBezTo>
                        <a:pt x="2896" y="7789"/>
                        <a:pt x="1634" y="2578"/>
                        <a:pt x="317" y="0"/>
                      </a:cubicBezTo>
                      <a:cubicBezTo>
                        <a:pt x="-3577" y="52055"/>
                        <a:pt x="29006" y="128905"/>
                        <a:pt x="62905" y="166644"/>
                      </a:cubicBezTo>
                      <a:cubicBezTo>
                        <a:pt x="95487" y="200488"/>
                        <a:pt x="165919" y="231754"/>
                        <a:pt x="212873" y="214804"/>
                      </a:cubicBezTo>
                      <a:cubicBezTo>
                        <a:pt x="215506" y="213488"/>
                        <a:pt x="218084" y="213488"/>
                        <a:pt x="220717" y="210910"/>
                      </a:cubicBezTo>
                      <a:lnTo>
                        <a:pt x="224611" y="2109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85007962-4A39-48EB-BD1E-874185120A6C}"/>
                    </a:ext>
                  </a:extLst>
                </p:cNvPr>
                <p:cNvSpPr/>
                <p:nvPr/>
              </p:nvSpPr>
              <p:spPr>
                <a:xfrm>
                  <a:off x="4161330" y="4535503"/>
                  <a:ext cx="224611" cy="219558"/>
                </a:xfrm>
                <a:custGeom>
                  <a:avLst/>
                  <a:gdLst>
                    <a:gd name="connsiteX0" fmla="*/ 0 w 224611"/>
                    <a:gd name="connsiteY0" fmla="*/ 210910 h 219558"/>
                    <a:gd name="connsiteX1" fmla="*/ 6528 w 224611"/>
                    <a:gd name="connsiteY1" fmla="*/ 166644 h 219558"/>
                    <a:gd name="connsiteX2" fmla="*/ 67798 w 224611"/>
                    <a:gd name="connsiteY2" fmla="*/ 102849 h 219558"/>
                    <a:gd name="connsiteX3" fmla="*/ 144757 w 224611"/>
                    <a:gd name="connsiteY3" fmla="*/ 71583 h 219558"/>
                    <a:gd name="connsiteX4" fmla="*/ 219083 w 224611"/>
                    <a:gd name="connsiteY4" fmla="*/ 9105 h 219558"/>
                    <a:gd name="connsiteX5" fmla="*/ 224294 w 224611"/>
                    <a:gd name="connsiteY5" fmla="*/ 0 h 219558"/>
                    <a:gd name="connsiteX6" fmla="*/ 161707 w 224611"/>
                    <a:gd name="connsiteY6" fmla="*/ 166644 h 219558"/>
                    <a:gd name="connsiteX7" fmla="*/ 11739 w 224611"/>
                    <a:gd name="connsiteY7" fmla="*/ 214804 h 219558"/>
                    <a:gd name="connsiteX8" fmla="*/ 3895 w 224611"/>
                    <a:gd name="connsiteY8" fmla="*/ 210910 h 219558"/>
                    <a:gd name="connsiteX9" fmla="*/ 0 w 224611"/>
                    <a:gd name="connsiteY9" fmla="*/ 210910 h 21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611" h="219558">
                      <a:moveTo>
                        <a:pt x="0" y="210910"/>
                      </a:moveTo>
                      <a:cubicBezTo>
                        <a:pt x="3895" y="199171"/>
                        <a:pt x="1316" y="180960"/>
                        <a:pt x="6528" y="166644"/>
                      </a:cubicBezTo>
                      <a:cubicBezTo>
                        <a:pt x="18266" y="135377"/>
                        <a:pt x="37849" y="117166"/>
                        <a:pt x="67798" y="102849"/>
                      </a:cubicBezTo>
                      <a:cubicBezTo>
                        <a:pt x="92592" y="91111"/>
                        <a:pt x="119964" y="82005"/>
                        <a:pt x="144757" y="71583"/>
                      </a:cubicBezTo>
                      <a:cubicBezTo>
                        <a:pt x="181289" y="57267"/>
                        <a:pt x="191711" y="32528"/>
                        <a:pt x="219083" y="9105"/>
                      </a:cubicBezTo>
                      <a:cubicBezTo>
                        <a:pt x="221716" y="7789"/>
                        <a:pt x="222978" y="2578"/>
                        <a:pt x="224294" y="0"/>
                      </a:cubicBezTo>
                      <a:cubicBezTo>
                        <a:pt x="228188" y="52055"/>
                        <a:pt x="195606" y="128905"/>
                        <a:pt x="161707" y="166644"/>
                      </a:cubicBezTo>
                      <a:cubicBezTo>
                        <a:pt x="129124" y="200488"/>
                        <a:pt x="58693" y="231754"/>
                        <a:pt x="11739" y="214804"/>
                      </a:cubicBezTo>
                      <a:cubicBezTo>
                        <a:pt x="9105" y="213488"/>
                        <a:pt x="6528" y="213488"/>
                        <a:pt x="3895" y="210910"/>
                      </a:cubicBezTo>
                      <a:lnTo>
                        <a:pt x="0" y="2109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grpSp>
              <p:nvGrpSpPr>
                <p:cNvPr id="309" name="Graphic 13">
                  <a:extLst>
                    <a:ext uri="{FF2B5EF4-FFF2-40B4-BE49-F238E27FC236}">
                      <a16:creationId xmlns:a16="http://schemas.microsoft.com/office/drawing/2014/main" id="{86FD6039-3C9B-4824-A333-665B56633196}"/>
                    </a:ext>
                  </a:extLst>
                </p:cNvPr>
                <p:cNvGrpSpPr/>
                <p:nvPr/>
              </p:nvGrpSpPr>
              <p:grpSpPr>
                <a:xfrm>
                  <a:off x="3727168" y="4311758"/>
                  <a:ext cx="867774" cy="587860"/>
                  <a:chOff x="3727168" y="4311758"/>
                  <a:chExt cx="867774" cy="587860"/>
                </a:xfrm>
              </p:grpSpPr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58147D87-E2DE-4683-9E68-19B27ECA26DE}"/>
                      </a:ext>
                    </a:extLst>
                  </p:cNvPr>
                  <p:cNvSpPr/>
                  <p:nvPr/>
                </p:nvSpPr>
                <p:spPr>
                  <a:xfrm>
                    <a:off x="4156587" y="4749101"/>
                    <a:ext cx="13582" cy="150516"/>
                  </a:xfrm>
                  <a:custGeom>
                    <a:avLst/>
                    <a:gdLst>
                      <a:gd name="connsiteX0" fmla="*/ 190 w 13582"/>
                      <a:gd name="connsiteY0" fmla="*/ 0 h 150516"/>
                      <a:gd name="connsiteX1" fmla="*/ 11544 w 13582"/>
                      <a:gd name="connsiteY1" fmla="*/ 150517 h 150516"/>
                      <a:gd name="connsiteX2" fmla="*/ 190 w 13582"/>
                      <a:gd name="connsiteY2" fmla="*/ 0 h 150516"/>
                      <a:gd name="connsiteX3" fmla="*/ 190 w 13582"/>
                      <a:gd name="connsiteY3" fmla="*/ 0 h 150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582" h="150516">
                        <a:moveTo>
                          <a:pt x="190" y="0"/>
                        </a:moveTo>
                        <a:cubicBezTo>
                          <a:pt x="9844" y="49422"/>
                          <a:pt x="17359" y="100216"/>
                          <a:pt x="11544" y="150517"/>
                        </a:cubicBezTo>
                        <a:cubicBezTo>
                          <a:pt x="6224" y="101204"/>
                          <a:pt x="-1291" y="49642"/>
                          <a:pt x="190" y="0"/>
                        </a:cubicBezTo>
                        <a:lnTo>
                          <a:pt x="19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C5497D5C-6A93-4F98-A612-774C1562B533}"/>
                      </a:ext>
                    </a:extLst>
                  </p:cNvPr>
                  <p:cNvSpPr/>
                  <p:nvPr/>
                </p:nvSpPr>
                <p:spPr>
                  <a:xfrm>
                    <a:off x="3872254" y="4712185"/>
                    <a:ext cx="167850" cy="35095"/>
                  </a:xfrm>
                  <a:custGeom>
                    <a:avLst/>
                    <a:gdLst>
                      <a:gd name="connsiteX0" fmla="*/ 0 w 167850"/>
                      <a:gd name="connsiteY0" fmla="*/ 0 h 35095"/>
                      <a:gd name="connsiteX1" fmla="*/ 167850 w 167850"/>
                      <a:gd name="connsiteY1" fmla="*/ 14207 h 35095"/>
                      <a:gd name="connsiteX2" fmla="*/ 150023 w 167850"/>
                      <a:gd name="connsiteY2" fmla="*/ 27865 h 35095"/>
                      <a:gd name="connsiteX3" fmla="*/ 0 w 167850"/>
                      <a:gd name="connsiteY3" fmla="*/ 0 h 35095"/>
                      <a:gd name="connsiteX4" fmla="*/ 0 w 167850"/>
                      <a:gd name="connsiteY4" fmla="*/ 0 h 35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850" h="35095">
                        <a:moveTo>
                          <a:pt x="0" y="0"/>
                        </a:moveTo>
                        <a:cubicBezTo>
                          <a:pt x="43718" y="16621"/>
                          <a:pt x="127095" y="45144"/>
                          <a:pt x="167850" y="14207"/>
                        </a:cubicBezTo>
                        <a:cubicBezTo>
                          <a:pt x="163298" y="20131"/>
                          <a:pt x="156880" y="24629"/>
                          <a:pt x="150023" y="27865"/>
                        </a:cubicBezTo>
                        <a:cubicBezTo>
                          <a:pt x="104550" y="46516"/>
                          <a:pt x="39220" y="26165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12" name="Freeform: Shape 311">
                    <a:extLst>
                      <a:ext uri="{FF2B5EF4-FFF2-40B4-BE49-F238E27FC236}">
                        <a16:creationId xmlns:a16="http://schemas.microsoft.com/office/drawing/2014/main" id="{ADC9F9C5-4023-4BB3-8B25-B27BE97DDE69}"/>
                      </a:ext>
                    </a:extLst>
                  </p:cNvPr>
                  <p:cNvSpPr/>
                  <p:nvPr/>
                </p:nvSpPr>
                <p:spPr>
                  <a:xfrm>
                    <a:off x="4045809" y="4726392"/>
                    <a:ext cx="108115" cy="33941"/>
                  </a:xfrm>
                  <a:custGeom>
                    <a:avLst/>
                    <a:gdLst>
                      <a:gd name="connsiteX0" fmla="*/ 0 w 108115"/>
                      <a:gd name="connsiteY0" fmla="*/ 0 h 33941"/>
                      <a:gd name="connsiteX1" fmla="*/ 108115 w 108115"/>
                      <a:gd name="connsiteY1" fmla="*/ 22709 h 33941"/>
                      <a:gd name="connsiteX2" fmla="*/ 91934 w 108115"/>
                      <a:gd name="connsiteY2" fmla="*/ 32309 h 33941"/>
                      <a:gd name="connsiteX3" fmla="*/ 0 w 108115"/>
                      <a:gd name="connsiteY3" fmla="*/ 0 h 33941"/>
                      <a:gd name="connsiteX4" fmla="*/ 0 w 108115"/>
                      <a:gd name="connsiteY4" fmla="*/ 0 h 339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115" h="33941">
                        <a:moveTo>
                          <a:pt x="0" y="0"/>
                        </a:moveTo>
                        <a:cubicBezTo>
                          <a:pt x="24464" y="16675"/>
                          <a:pt x="80360" y="37355"/>
                          <a:pt x="108115" y="22709"/>
                        </a:cubicBezTo>
                        <a:cubicBezTo>
                          <a:pt x="104111" y="27481"/>
                          <a:pt x="97967" y="30608"/>
                          <a:pt x="91934" y="32309"/>
                        </a:cubicBezTo>
                        <a:cubicBezTo>
                          <a:pt x="60832" y="38836"/>
                          <a:pt x="19528" y="25342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13" name="Freeform: Shape 312">
                    <a:extLst>
                      <a:ext uri="{FF2B5EF4-FFF2-40B4-BE49-F238E27FC236}">
                        <a16:creationId xmlns:a16="http://schemas.microsoft.com/office/drawing/2014/main" id="{14EB1461-6488-4355-A66A-534853D6B26D}"/>
                      </a:ext>
                    </a:extLst>
                  </p:cNvPr>
                  <p:cNvSpPr/>
                  <p:nvPr/>
                </p:nvSpPr>
                <p:spPr>
                  <a:xfrm>
                    <a:off x="4168131" y="4740599"/>
                    <a:ext cx="108115" cy="16671"/>
                  </a:xfrm>
                  <a:custGeom>
                    <a:avLst/>
                    <a:gdLst>
                      <a:gd name="connsiteX0" fmla="*/ 0 w 108115"/>
                      <a:gd name="connsiteY0" fmla="*/ 11355 h 16671"/>
                      <a:gd name="connsiteX1" fmla="*/ 108115 w 108115"/>
                      <a:gd name="connsiteY1" fmla="*/ 0 h 16671"/>
                      <a:gd name="connsiteX2" fmla="*/ 0 w 108115"/>
                      <a:gd name="connsiteY2" fmla="*/ 11355 h 16671"/>
                      <a:gd name="connsiteX3" fmla="*/ 0 w 108115"/>
                      <a:gd name="connsiteY3" fmla="*/ 11355 h 16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115" h="16671">
                        <a:moveTo>
                          <a:pt x="0" y="11355"/>
                        </a:moveTo>
                        <a:cubicBezTo>
                          <a:pt x="36148" y="5814"/>
                          <a:pt x="73009" y="12562"/>
                          <a:pt x="108115" y="0"/>
                        </a:cubicBezTo>
                        <a:cubicBezTo>
                          <a:pt x="77288" y="23258"/>
                          <a:pt x="35654" y="17169"/>
                          <a:pt x="0" y="11355"/>
                        </a:cubicBezTo>
                        <a:lnTo>
                          <a:pt x="0" y="1135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14" name="Freeform: Shape 313">
                    <a:extLst>
                      <a:ext uri="{FF2B5EF4-FFF2-40B4-BE49-F238E27FC236}">
                        <a16:creationId xmlns:a16="http://schemas.microsoft.com/office/drawing/2014/main" id="{F3DE0E8D-BD72-4096-B1E3-7DBBB817FB0F}"/>
                      </a:ext>
                    </a:extLst>
                  </p:cNvPr>
                  <p:cNvSpPr/>
                  <p:nvPr/>
                </p:nvSpPr>
                <p:spPr>
                  <a:xfrm>
                    <a:off x="4047654" y="4311758"/>
                    <a:ext cx="111975" cy="286826"/>
                  </a:xfrm>
                  <a:custGeom>
                    <a:avLst/>
                    <a:gdLst>
                      <a:gd name="connsiteX0" fmla="*/ 1007 w 111975"/>
                      <a:gd name="connsiteY0" fmla="*/ 286827 h 286826"/>
                      <a:gd name="connsiteX1" fmla="*/ 111975 w 111975"/>
                      <a:gd name="connsiteY1" fmla="*/ 0 h 286826"/>
                      <a:gd name="connsiteX2" fmla="*/ 1007 w 111975"/>
                      <a:gd name="connsiteY2" fmla="*/ 286827 h 286826"/>
                      <a:gd name="connsiteX3" fmla="*/ 1007 w 111975"/>
                      <a:gd name="connsiteY3" fmla="*/ 286827 h 286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975" h="286826">
                        <a:moveTo>
                          <a:pt x="1007" y="286827"/>
                        </a:moveTo>
                        <a:cubicBezTo>
                          <a:pt x="-9140" y="181454"/>
                          <a:pt x="59481" y="85680"/>
                          <a:pt x="111975" y="0"/>
                        </a:cubicBezTo>
                        <a:cubicBezTo>
                          <a:pt x="68861" y="92702"/>
                          <a:pt x="2708" y="180906"/>
                          <a:pt x="1007" y="286827"/>
                        </a:cubicBezTo>
                        <a:lnTo>
                          <a:pt x="1007" y="286827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15" name="Freeform: Shape 314">
                    <a:extLst>
                      <a:ext uri="{FF2B5EF4-FFF2-40B4-BE49-F238E27FC236}">
                        <a16:creationId xmlns:a16="http://schemas.microsoft.com/office/drawing/2014/main" id="{D6BD2680-CB4F-485F-A227-CE820B609F13}"/>
                      </a:ext>
                    </a:extLst>
                  </p:cNvPr>
                  <p:cNvSpPr/>
                  <p:nvPr/>
                </p:nvSpPr>
                <p:spPr>
                  <a:xfrm>
                    <a:off x="4179541" y="4331614"/>
                    <a:ext cx="96139" cy="278324"/>
                  </a:xfrm>
                  <a:custGeom>
                    <a:avLst/>
                    <a:gdLst>
                      <a:gd name="connsiteX0" fmla="*/ 0 w 96139"/>
                      <a:gd name="connsiteY0" fmla="*/ 0 h 278324"/>
                      <a:gd name="connsiteX1" fmla="*/ 91056 w 96139"/>
                      <a:gd name="connsiteY1" fmla="*/ 278324 h 278324"/>
                      <a:gd name="connsiteX2" fmla="*/ 0 w 96139"/>
                      <a:gd name="connsiteY2" fmla="*/ 0 h 278324"/>
                      <a:gd name="connsiteX3" fmla="*/ 0 w 96139"/>
                      <a:gd name="connsiteY3" fmla="*/ 0 h 27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39" h="278324">
                        <a:moveTo>
                          <a:pt x="0" y="0"/>
                        </a:moveTo>
                        <a:cubicBezTo>
                          <a:pt x="52604" y="82225"/>
                          <a:pt x="114423" y="176133"/>
                          <a:pt x="91056" y="278324"/>
                        </a:cubicBezTo>
                        <a:cubicBezTo>
                          <a:pt x="102465" y="174597"/>
                          <a:pt x="43059" y="89191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1A9D2A9B-9490-4869-8DDD-C5B8161B5947}"/>
                      </a:ext>
                    </a:extLst>
                  </p:cNvPr>
                  <p:cNvSpPr/>
                  <p:nvPr/>
                </p:nvSpPr>
                <p:spPr>
                  <a:xfrm>
                    <a:off x="4501034" y="4490633"/>
                    <a:ext cx="93908" cy="76684"/>
                  </a:xfrm>
                  <a:custGeom>
                    <a:avLst/>
                    <a:gdLst>
                      <a:gd name="connsiteX0" fmla="*/ 0 w 93908"/>
                      <a:gd name="connsiteY0" fmla="*/ 76685 h 76684"/>
                      <a:gd name="connsiteX1" fmla="*/ 93908 w 93908"/>
                      <a:gd name="connsiteY1" fmla="*/ 0 h 76684"/>
                      <a:gd name="connsiteX2" fmla="*/ 0 w 93908"/>
                      <a:gd name="connsiteY2" fmla="*/ 76685 h 76684"/>
                      <a:gd name="connsiteX3" fmla="*/ 0 w 93908"/>
                      <a:gd name="connsiteY3" fmla="*/ 76685 h 7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08" h="76684">
                        <a:moveTo>
                          <a:pt x="0" y="76685"/>
                        </a:moveTo>
                        <a:cubicBezTo>
                          <a:pt x="27481" y="48600"/>
                          <a:pt x="63410" y="24794"/>
                          <a:pt x="93908" y="0"/>
                        </a:cubicBezTo>
                        <a:cubicBezTo>
                          <a:pt x="70377" y="33570"/>
                          <a:pt x="35161" y="56718"/>
                          <a:pt x="0" y="76685"/>
                        </a:cubicBezTo>
                        <a:lnTo>
                          <a:pt x="0" y="7668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4EE38D54-A0EC-4723-8DED-C1FC213B0F71}"/>
                      </a:ext>
                    </a:extLst>
                  </p:cNvPr>
                  <p:cNvSpPr/>
                  <p:nvPr/>
                </p:nvSpPr>
                <p:spPr>
                  <a:xfrm>
                    <a:off x="3727168" y="4473629"/>
                    <a:ext cx="108115" cy="85186"/>
                  </a:xfrm>
                  <a:custGeom>
                    <a:avLst/>
                    <a:gdLst>
                      <a:gd name="connsiteX0" fmla="*/ 0 w 108115"/>
                      <a:gd name="connsiteY0" fmla="*/ 0 h 85186"/>
                      <a:gd name="connsiteX1" fmla="*/ 108115 w 108115"/>
                      <a:gd name="connsiteY1" fmla="*/ 85187 h 85186"/>
                      <a:gd name="connsiteX2" fmla="*/ 0 w 108115"/>
                      <a:gd name="connsiteY2" fmla="*/ 0 h 85186"/>
                      <a:gd name="connsiteX3" fmla="*/ 0 w 108115"/>
                      <a:gd name="connsiteY3" fmla="*/ 0 h 8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115" h="85186">
                        <a:moveTo>
                          <a:pt x="0" y="0"/>
                        </a:moveTo>
                        <a:cubicBezTo>
                          <a:pt x="37519" y="25342"/>
                          <a:pt x="73448" y="56115"/>
                          <a:pt x="108115" y="85187"/>
                        </a:cubicBezTo>
                        <a:cubicBezTo>
                          <a:pt x="66591" y="64946"/>
                          <a:pt x="30772" y="34173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</p:grp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3628693-A744-4081-9736-4D66D7166C36}"/>
              </a:ext>
            </a:extLst>
          </p:cNvPr>
          <p:cNvGrpSpPr/>
          <p:nvPr/>
        </p:nvGrpSpPr>
        <p:grpSpPr>
          <a:xfrm>
            <a:off x="3837259" y="6470640"/>
            <a:ext cx="1656189" cy="335811"/>
            <a:chOff x="4001550" y="4253719"/>
            <a:chExt cx="1242142" cy="251858"/>
          </a:xfrm>
        </p:grpSpPr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E444E529-FB21-49A5-B7BF-D0DF15B3C45E}"/>
                </a:ext>
              </a:extLst>
            </p:cNvPr>
            <p:cNvSpPr/>
            <p:nvPr/>
          </p:nvSpPr>
          <p:spPr>
            <a:xfrm>
              <a:off x="4001550" y="4309052"/>
              <a:ext cx="1242142" cy="196525"/>
            </a:xfrm>
            <a:custGeom>
              <a:avLst/>
              <a:gdLst>
                <a:gd name="connsiteX0" fmla="*/ 1214038 w 1242142"/>
                <a:gd name="connsiteY0" fmla="*/ 126314 h 196525"/>
                <a:gd name="connsiteX1" fmla="*/ 1191548 w 1242142"/>
                <a:gd name="connsiteY1" fmla="*/ 139533 h 196525"/>
                <a:gd name="connsiteX2" fmla="*/ 1164889 w 1242142"/>
                <a:gd name="connsiteY2" fmla="*/ 146445 h 196525"/>
                <a:gd name="connsiteX3" fmla="*/ 1018761 w 1242142"/>
                <a:gd name="connsiteY3" fmla="*/ 157964 h 196525"/>
                <a:gd name="connsiteX4" fmla="*/ 923536 w 1242142"/>
                <a:gd name="connsiteY4" fmla="*/ 152643 h 196525"/>
                <a:gd name="connsiteX5" fmla="*/ 734348 w 1242142"/>
                <a:gd name="connsiteY5" fmla="*/ 134706 h 196525"/>
                <a:gd name="connsiteX6" fmla="*/ 806754 w 1242142"/>
                <a:gd name="connsiteY6" fmla="*/ 166027 h 196525"/>
                <a:gd name="connsiteX7" fmla="*/ 806425 w 1242142"/>
                <a:gd name="connsiteY7" fmla="*/ 166301 h 196525"/>
                <a:gd name="connsiteX8" fmla="*/ 807083 w 1242142"/>
                <a:gd name="connsiteY8" fmla="*/ 175846 h 196525"/>
                <a:gd name="connsiteX9" fmla="*/ 493817 w 1242142"/>
                <a:gd name="connsiteY9" fmla="*/ 196471 h 196525"/>
                <a:gd name="connsiteX10" fmla="*/ 315709 w 1242142"/>
                <a:gd name="connsiteY10" fmla="*/ 195209 h 196525"/>
                <a:gd name="connsiteX11" fmla="*/ 144732 w 1242142"/>
                <a:gd name="connsiteY11" fmla="*/ 181167 h 196525"/>
                <a:gd name="connsiteX12" fmla="*/ 93335 w 1242142"/>
                <a:gd name="connsiteY12" fmla="*/ 169702 h 196525"/>
                <a:gd name="connsiteX13" fmla="*/ 27073 w 1242142"/>
                <a:gd name="connsiteY13" fmla="*/ 156209 h 196525"/>
                <a:gd name="connsiteX14" fmla="*/ 853 w 1242142"/>
                <a:gd name="connsiteY14" fmla="*/ 124339 h 196525"/>
                <a:gd name="connsiteX15" fmla="*/ 81048 w 1242142"/>
                <a:gd name="connsiteY15" fmla="*/ 64330 h 196525"/>
                <a:gd name="connsiteX16" fmla="*/ 315709 w 1242142"/>
                <a:gd name="connsiteY16" fmla="*/ 30705 h 196525"/>
                <a:gd name="connsiteX17" fmla="*/ 463429 w 1242142"/>
                <a:gd name="connsiteY17" fmla="*/ 1084 h 196525"/>
                <a:gd name="connsiteX18" fmla="*/ 891502 w 1242142"/>
                <a:gd name="connsiteY18" fmla="*/ 22038 h 196525"/>
                <a:gd name="connsiteX19" fmla="*/ 1219907 w 1242142"/>
                <a:gd name="connsiteY19" fmla="*/ 80950 h 196525"/>
                <a:gd name="connsiteX20" fmla="*/ 1241190 w 1242142"/>
                <a:gd name="connsiteY20" fmla="*/ 98339 h 196525"/>
                <a:gd name="connsiteX21" fmla="*/ 1213983 w 1242142"/>
                <a:gd name="connsiteY21" fmla="*/ 126204 h 19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42142" h="196525">
                  <a:moveTo>
                    <a:pt x="1214038" y="126314"/>
                  </a:moveTo>
                  <a:cubicBezTo>
                    <a:pt x="1204274" y="129824"/>
                    <a:pt x="1200214" y="135529"/>
                    <a:pt x="1191548" y="139533"/>
                  </a:cubicBezTo>
                  <a:cubicBezTo>
                    <a:pt x="1184362" y="142824"/>
                    <a:pt x="1174543" y="144744"/>
                    <a:pt x="1164889" y="146445"/>
                  </a:cubicBezTo>
                  <a:cubicBezTo>
                    <a:pt x="1117771" y="154727"/>
                    <a:pt x="1068403" y="160761"/>
                    <a:pt x="1018761" y="157964"/>
                  </a:cubicBezTo>
                  <a:cubicBezTo>
                    <a:pt x="987440" y="156209"/>
                    <a:pt x="954034" y="156044"/>
                    <a:pt x="923536" y="152643"/>
                  </a:cubicBezTo>
                  <a:cubicBezTo>
                    <a:pt x="902856" y="150339"/>
                    <a:pt x="797154" y="139972"/>
                    <a:pt x="734348" y="134706"/>
                  </a:cubicBezTo>
                  <a:cubicBezTo>
                    <a:pt x="764462" y="145896"/>
                    <a:pt x="802475" y="160323"/>
                    <a:pt x="806754" y="166027"/>
                  </a:cubicBezTo>
                  <a:cubicBezTo>
                    <a:pt x="806699" y="166137"/>
                    <a:pt x="806480" y="166192"/>
                    <a:pt x="806425" y="166301"/>
                  </a:cubicBezTo>
                  <a:cubicBezTo>
                    <a:pt x="813117" y="170361"/>
                    <a:pt x="805437" y="173652"/>
                    <a:pt x="807083" y="175846"/>
                  </a:cubicBezTo>
                  <a:cubicBezTo>
                    <a:pt x="800336" y="187530"/>
                    <a:pt x="555033" y="197348"/>
                    <a:pt x="493817" y="196471"/>
                  </a:cubicBezTo>
                  <a:cubicBezTo>
                    <a:pt x="433534" y="195593"/>
                    <a:pt x="375664" y="197348"/>
                    <a:pt x="315709" y="195209"/>
                  </a:cubicBezTo>
                  <a:cubicBezTo>
                    <a:pt x="265464" y="193399"/>
                    <a:pt x="194539" y="184677"/>
                    <a:pt x="144732" y="181167"/>
                  </a:cubicBezTo>
                  <a:cubicBezTo>
                    <a:pt x="118842" y="179357"/>
                    <a:pt x="120488" y="170306"/>
                    <a:pt x="93335" y="169702"/>
                  </a:cubicBezTo>
                  <a:cubicBezTo>
                    <a:pt x="60039" y="168935"/>
                    <a:pt x="50276" y="166301"/>
                    <a:pt x="27073" y="156209"/>
                  </a:cubicBezTo>
                  <a:cubicBezTo>
                    <a:pt x="5296" y="146774"/>
                    <a:pt x="-1780" y="135584"/>
                    <a:pt x="853" y="124339"/>
                  </a:cubicBezTo>
                  <a:cubicBezTo>
                    <a:pt x="-6442" y="101520"/>
                    <a:pt x="34149" y="76452"/>
                    <a:pt x="81048" y="64330"/>
                  </a:cubicBezTo>
                  <a:cubicBezTo>
                    <a:pt x="153070" y="45734"/>
                    <a:pt x="238367" y="42773"/>
                    <a:pt x="315709" y="30705"/>
                  </a:cubicBezTo>
                  <a:cubicBezTo>
                    <a:pt x="347250" y="25768"/>
                    <a:pt x="393985" y="3388"/>
                    <a:pt x="463429" y="1084"/>
                  </a:cubicBezTo>
                  <a:cubicBezTo>
                    <a:pt x="608350" y="-3633"/>
                    <a:pt x="752669" y="7721"/>
                    <a:pt x="891502" y="22038"/>
                  </a:cubicBezTo>
                  <a:cubicBezTo>
                    <a:pt x="1007461" y="33996"/>
                    <a:pt x="1133842" y="43595"/>
                    <a:pt x="1219907" y="80950"/>
                  </a:cubicBezTo>
                  <a:cubicBezTo>
                    <a:pt x="1234443" y="87258"/>
                    <a:pt x="1241629" y="92798"/>
                    <a:pt x="1241190" y="98339"/>
                  </a:cubicBezTo>
                  <a:cubicBezTo>
                    <a:pt x="1245249" y="107993"/>
                    <a:pt x="1236363" y="118195"/>
                    <a:pt x="1213983" y="126204"/>
                  </a:cubicBezTo>
                  <a:close/>
                </a:path>
              </a:pathLst>
            </a:custGeom>
            <a:solidFill>
              <a:srgbClr val="3AD4D4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6226A418-82B6-4214-90F1-B9E8C70E8D0A}"/>
                </a:ext>
              </a:extLst>
            </p:cNvPr>
            <p:cNvSpPr/>
            <p:nvPr/>
          </p:nvSpPr>
          <p:spPr>
            <a:xfrm>
              <a:off x="4007730" y="4264909"/>
              <a:ext cx="1235714" cy="212534"/>
            </a:xfrm>
            <a:custGeom>
              <a:avLst/>
              <a:gdLst>
                <a:gd name="connsiteX0" fmla="*/ 314137 w 1235714"/>
                <a:gd name="connsiteY0" fmla="*/ 34915 h 212534"/>
                <a:gd name="connsiteX1" fmla="*/ 461143 w 1235714"/>
                <a:gd name="connsiteY1" fmla="*/ 1235 h 212534"/>
                <a:gd name="connsiteX2" fmla="*/ 887077 w 1235714"/>
                <a:gd name="connsiteY2" fmla="*/ 25096 h 212534"/>
                <a:gd name="connsiteX3" fmla="*/ 1214989 w 1235714"/>
                <a:gd name="connsiteY3" fmla="*/ 82856 h 212534"/>
                <a:gd name="connsiteX4" fmla="*/ 1207693 w 1235714"/>
                <a:gd name="connsiteY4" fmla="*/ 132498 h 212534"/>
                <a:gd name="connsiteX5" fmla="*/ 1185313 w 1235714"/>
                <a:gd name="connsiteY5" fmla="*/ 147528 h 212534"/>
                <a:gd name="connsiteX6" fmla="*/ 1158819 w 1235714"/>
                <a:gd name="connsiteY6" fmla="*/ 155427 h 212534"/>
                <a:gd name="connsiteX7" fmla="*/ 1013404 w 1235714"/>
                <a:gd name="connsiteY7" fmla="*/ 168537 h 212534"/>
                <a:gd name="connsiteX8" fmla="*/ 918673 w 1235714"/>
                <a:gd name="connsiteY8" fmla="*/ 162503 h 212534"/>
                <a:gd name="connsiteX9" fmla="*/ 698054 w 1235714"/>
                <a:gd name="connsiteY9" fmla="*/ 139300 h 212534"/>
                <a:gd name="connsiteX10" fmla="*/ 799806 w 1235714"/>
                <a:gd name="connsiteY10" fmla="*/ 176710 h 212534"/>
                <a:gd name="connsiteX11" fmla="*/ 802823 w 1235714"/>
                <a:gd name="connsiteY11" fmla="*/ 188997 h 212534"/>
                <a:gd name="connsiteX12" fmla="*/ 491093 w 1235714"/>
                <a:gd name="connsiteY12" fmla="*/ 212474 h 212534"/>
                <a:gd name="connsiteX13" fmla="*/ 313863 w 1235714"/>
                <a:gd name="connsiteY13" fmla="*/ 210993 h 212534"/>
                <a:gd name="connsiteX14" fmla="*/ 143764 w 1235714"/>
                <a:gd name="connsiteY14" fmla="*/ 194976 h 212534"/>
                <a:gd name="connsiteX15" fmla="*/ 92586 w 1235714"/>
                <a:gd name="connsiteY15" fmla="*/ 181921 h 212534"/>
                <a:gd name="connsiteX16" fmla="*/ 26653 w 1235714"/>
                <a:gd name="connsiteY16" fmla="*/ 166562 h 212534"/>
                <a:gd name="connsiteX17" fmla="*/ 80683 w 1235714"/>
                <a:gd name="connsiteY17" fmla="*/ 73147 h 212534"/>
                <a:gd name="connsiteX18" fmla="*/ 314192 w 1235714"/>
                <a:gd name="connsiteY18" fmla="*/ 34915 h 212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35714" h="212534">
                  <a:moveTo>
                    <a:pt x="314137" y="34915"/>
                  </a:moveTo>
                  <a:cubicBezTo>
                    <a:pt x="345513" y="29320"/>
                    <a:pt x="392029" y="3813"/>
                    <a:pt x="461143" y="1235"/>
                  </a:cubicBezTo>
                  <a:cubicBezTo>
                    <a:pt x="605352" y="-4140"/>
                    <a:pt x="748957" y="8805"/>
                    <a:pt x="887077" y="25096"/>
                  </a:cubicBezTo>
                  <a:cubicBezTo>
                    <a:pt x="1002433" y="38700"/>
                    <a:pt x="1129308" y="40345"/>
                    <a:pt x="1214989" y="82856"/>
                  </a:cubicBezTo>
                  <a:cubicBezTo>
                    <a:pt x="1244609" y="97612"/>
                    <a:pt x="1242744" y="118072"/>
                    <a:pt x="1207693" y="132498"/>
                  </a:cubicBezTo>
                  <a:cubicBezTo>
                    <a:pt x="1197929" y="136503"/>
                    <a:pt x="1193980" y="142975"/>
                    <a:pt x="1185313" y="147528"/>
                  </a:cubicBezTo>
                  <a:cubicBezTo>
                    <a:pt x="1178182" y="151313"/>
                    <a:pt x="1168418" y="153507"/>
                    <a:pt x="1158819" y="155427"/>
                  </a:cubicBezTo>
                  <a:cubicBezTo>
                    <a:pt x="1111920" y="164862"/>
                    <a:pt x="1062826" y="171718"/>
                    <a:pt x="1013404" y="168537"/>
                  </a:cubicBezTo>
                  <a:cubicBezTo>
                    <a:pt x="982247" y="166562"/>
                    <a:pt x="949006" y="166343"/>
                    <a:pt x="918673" y="162503"/>
                  </a:cubicBezTo>
                  <a:cubicBezTo>
                    <a:pt x="893769" y="159322"/>
                    <a:pt x="745227" y="142701"/>
                    <a:pt x="698054" y="139300"/>
                  </a:cubicBezTo>
                  <a:cubicBezTo>
                    <a:pt x="712096" y="145773"/>
                    <a:pt x="773367" y="163655"/>
                    <a:pt x="799806" y="176710"/>
                  </a:cubicBezTo>
                  <a:cubicBezTo>
                    <a:pt x="810502" y="181976"/>
                    <a:pt x="801013" y="186254"/>
                    <a:pt x="802823" y="188997"/>
                  </a:cubicBezTo>
                  <a:cubicBezTo>
                    <a:pt x="796076" y="202272"/>
                    <a:pt x="551980" y="213461"/>
                    <a:pt x="491093" y="212474"/>
                  </a:cubicBezTo>
                  <a:cubicBezTo>
                    <a:pt x="431084" y="211487"/>
                    <a:pt x="373543" y="213461"/>
                    <a:pt x="313863" y="210993"/>
                  </a:cubicBezTo>
                  <a:cubicBezTo>
                    <a:pt x="263837" y="208964"/>
                    <a:pt x="193296" y="198980"/>
                    <a:pt x="143764" y="194976"/>
                  </a:cubicBezTo>
                  <a:cubicBezTo>
                    <a:pt x="117983" y="192892"/>
                    <a:pt x="119683" y="182634"/>
                    <a:pt x="92586" y="181921"/>
                  </a:cubicBezTo>
                  <a:cubicBezTo>
                    <a:pt x="59455" y="181043"/>
                    <a:pt x="49746" y="178026"/>
                    <a:pt x="26653" y="166562"/>
                  </a:cubicBezTo>
                  <a:cubicBezTo>
                    <a:pt x="-33302" y="136832"/>
                    <a:pt x="18041" y="91688"/>
                    <a:pt x="80683" y="73147"/>
                  </a:cubicBezTo>
                  <a:cubicBezTo>
                    <a:pt x="152321" y="51974"/>
                    <a:pt x="237233" y="48628"/>
                    <a:pt x="314192" y="34915"/>
                  </a:cubicBezTo>
                  <a:close/>
                </a:path>
              </a:pathLst>
            </a:custGeom>
            <a:solidFill>
              <a:srgbClr val="6FB71D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CD3E967C-D683-4773-8042-E55B95359374}"/>
                </a:ext>
              </a:extLst>
            </p:cNvPr>
            <p:cNvSpPr/>
            <p:nvPr/>
          </p:nvSpPr>
          <p:spPr>
            <a:xfrm>
              <a:off x="4007346" y="4253719"/>
              <a:ext cx="1235188" cy="212534"/>
            </a:xfrm>
            <a:custGeom>
              <a:avLst/>
              <a:gdLst>
                <a:gd name="connsiteX0" fmla="*/ 314247 w 1235188"/>
                <a:gd name="connsiteY0" fmla="*/ 34915 h 212534"/>
                <a:gd name="connsiteX1" fmla="*/ 461253 w 1235188"/>
                <a:gd name="connsiteY1" fmla="*/ 1235 h 212534"/>
                <a:gd name="connsiteX2" fmla="*/ 887187 w 1235188"/>
                <a:gd name="connsiteY2" fmla="*/ 25096 h 212534"/>
                <a:gd name="connsiteX3" fmla="*/ 1213946 w 1235188"/>
                <a:gd name="connsiteY3" fmla="*/ 92181 h 212534"/>
                <a:gd name="connsiteX4" fmla="*/ 1207748 w 1235188"/>
                <a:gd name="connsiteY4" fmla="*/ 132498 h 212534"/>
                <a:gd name="connsiteX5" fmla="*/ 1185368 w 1235188"/>
                <a:gd name="connsiteY5" fmla="*/ 147528 h 212534"/>
                <a:gd name="connsiteX6" fmla="*/ 1158874 w 1235188"/>
                <a:gd name="connsiteY6" fmla="*/ 155427 h 212534"/>
                <a:gd name="connsiteX7" fmla="*/ 1013459 w 1235188"/>
                <a:gd name="connsiteY7" fmla="*/ 168537 h 212534"/>
                <a:gd name="connsiteX8" fmla="*/ 918728 w 1235188"/>
                <a:gd name="connsiteY8" fmla="*/ 162503 h 212534"/>
                <a:gd name="connsiteX9" fmla="*/ 698109 w 1235188"/>
                <a:gd name="connsiteY9" fmla="*/ 139300 h 212534"/>
                <a:gd name="connsiteX10" fmla="*/ 802823 w 1235188"/>
                <a:gd name="connsiteY10" fmla="*/ 188997 h 212534"/>
                <a:gd name="connsiteX11" fmla="*/ 491093 w 1235188"/>
                <a:gd name="connsiteY11" fmla="*/ 212474 h 212534"/>
                <a:gd name="connsiteX12" fmla="*/ 313863 w 1235188"/>
                <a:gd name="connsiteY12" fmla="*/ 210993 h 212534"/>
                <a:gd name="connsiteX13" fmla="*/ 143764 w 1235188"/>
                <a:gd name="connsiteY13" fmla="*/ 194976 h 212534"/>
                <a:gd name="connsiteX14" fmla="*/ 92586 w 1235188"/>
                <a:gd name="connsiteY14" fmla="*/ 181921 h 212534"/>
                <a:gd name="connsiteX15" fmla="*/ 26653 w 1235188"/>
                <a:gd name="connsiteY15" fmla="*/ 166562 h 212534"/>
                <a:gd name="connsiteX16" fmla="*/ 80683 w 1235188"/>
                <a:gd name="connsiteY16" fmla="*/ 73147 h 212534"/>
                <a:gd name="connsiteX17" fmla="*/ 314192 w 1235188"/>
                <a:gd name="connsiteY17" fmla="*/ 34915 h 212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35188" h="212534">
                  <a:moveTo>
                    <a:pt x="314247" y="34915"/>
                  </a:moveTo>
                  <a:cubicBezTo>
                    <a:pt x="345623" y="29320"/>
                    <a:pt x="392138" y="3813"/>
                    <a:pt x="461253" y="1235"/>
                  </a:cubicBezTo>
                  <a:cubicBezTo>
                    <a:pt x="605462" y="-4141"/>
                    <a:pt x="749067" y="8805"/>
                    <a:pt x="887187" y="25096"/>
                  </a:cubicBezTo>
                  <a:cubicBezTo>
                    <a:pt x="1002543" y="38700"/>
                    <a:pt x="1128321" y="49670"/>
                    <a:pt x="1213946" y="92181"/>
                  </a:cubicBezTo>
                  <a:cubicBezTo>
                    <a:pt x="1243567" y="106937"/>
                    <a:pt x="1242854" y="118127"/>
                    <a:pt x="1207748" y="132498"/>
                  </a:cubicBezTo>
                  <a:cubicBezTo>
                    <a:pt x="1197984" y="136503"/>
                    <a:pt x="1194035" y="142975"/>
                    <a:pt x="1185368" y="147528"/>
                  </a:cubicBezTo>
                  <a:cubicBezTo>
                    <a:pt x="1178237" y="151313"/>
                    <a:pt x="1168473" y="153507"/>
                    <a:pt x="1158874" y="155427"/>
                  </a:cubicBezTo>
                  <a:cubicBezTo>
                    <a:pt x="1111975" y="164862"/>
                    <a:pt x="1062881" y="171718"/>
                    <a:pt x="1013459" y="168537"/>
                  </a:cubicBezTo>
                  <a:cubicBezTo>
                    <a:pt x="982302" y="166562"/>
                    <a:pt x="949061" y="166343"/>
                    <a:pt x="918728" y="162503"/>
                  </a:cubicBezTo>
                  <a:cubicBezTo>
                    <a:pt x="893824" y="159321"/>
                    <a:pt x="745282" y="142701"/>
                    <a:pt x="698109" y="139300"/>
                  </a:cubicBezTo>
                  <a:cubicBezTo>
                    <a:pt x="717856" y="148406"/>
                    <a:pt x="796570" y="179507"/>
                    <a:pt x="802823" y="188997"/>
                  </a:cubicBezTo>
                  <a:cubicBezTo>
                    <a:pt x="796076" y="202271"/>
                    <a:pt x="551980" y="213462"/>
                    <a:pt x="491093" y="212474"/>
                  </a:cubicBezTo>
                  <a:cubicBezTo>
                    <a:pt x="431084" y="211487"/>
                    <a:pt x="373543" y="213462"/>
                    <a:pt x="313863" y="210993"/>
                  </a:cubicBezTo>
                  <a:cubicBezTo>
                    <a:pt x="263837" y="208964"/>
                    <a:pt x="193296" y="198980"/>
                    <a:pt x="143764" y="194976"/>
                  </a:cubicBezTo>
                  <a:cubicBezTo>
                    <a:pt x="117983" y="192892"/>
                    <a:pt x="119683" y="182634"/>
                    <a:pt x="92586" y="181921"/>
                  </a:cubicBezTo>
                  <a:cubicBezTo>
                    <a:pt x="59455" y="181043"/>
                    <a:pt x="49746" y="178026"/>
                    <a:pt x="26653" y="166562"/>
                  </a:cubicBezTo>
                  <a:cubicBezTo>
                    <a:pt x="-33302" y="136832"/>
                    <a:pt x="18041" y="91688"/>
                    <a:pt x="80683" y="73147"/>
                  </a:cubicBezTo>
                  <a:cubicBezTo>
                    <a:pt x="152321" y="51974"/>
                    <a:pt x="237233" y="48628"/>
                    <a:pt x="314192" y="34915"/>
                  </a:cubicBezTo>
                  <a:close/>
                </a:path>
              </a:pathLst>
            </a:custGeom>
            <a:solidFill>
              <a:srgbClr val="7ECF3B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grpSp>
          <p:nvGrpSpPr>
            <p:cNvPr id="257" name="Graphic 13">
              <a:extLst>
                <a:ext uri="{FF2B5EF4-FFF2-40B4-BE49-F238E27FC236}">
                  <a16:creationId xmlns:a16="http://schemas.microsoft.com/office/drawing/2014/main" id="{29149609-43B7-4FBB-905A-287FAB8F9F61}"/>
                </a:ext>
              </a:extLst>
            </p:cNvPr>
            <p:cNvGrpSpPr/>
            <p:nvPr/>
          </p:nvGrpSpPr>
          <p:grpSpPr>
            <a:xfrm>
              <a:off x="4024069" y="4270759"/>
              <a:ext cx="1157193" cy="188657"/>
              <a:chOff x="3168324" y="3055960"/>
              <a:chExt cx="1157193" cy="188657"/>
            </a:xfrm>
          </p:grpSpPr>
          <p:grpSp>
            <p:nvGrpSpPr>
              <p:cNvPr id="259" name="Graphic 13">
                <a:extLst>
                  <a:ext uri="{FF2B5EF4-FFF2-40B4-BE49-F238E27FC236}">
                    <a16:creationId xmlns:a16="http://schemas.microsoft.com/office/drawing/2014/main" id="{1313E842-D5BB-4CE4-A893-4A3863154705}"/>
                  </a:ext>
                </a:extLst>
              </p:cNvPr>
              <p:cNvGrpSpPr/>
              <p:nvPr/>
            </p:nvGrpSpPr>
            <p:grpSpPr>
              <a:xfrm>
                <a:off x="3195038" y="3055960"/>
                <a:ext cx="1130480" cy="175154"/>
                <a:chOff x="3195038" y="3055960"/>
                <a:chExt cx="1130480" cy="175154"/>
              </a:xfrm>
              <a:solidFill>
                <a:srgbClr val="6FB71D"/>
              </a:solidFill>
            </p:grpSpPr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A2FF4098-7AFF-496C-B04F-1D1AC230A724}"/>
                    </a:ext>
                  </a:extLst>
                </p:cNvPr>
                <p:cNvSpPr/>
                <p:nvPr/>
              </p:nvSpPr>
              <p:spPr>
                <a:xfrm>
                  <a:off x="3540435" y="3176629"/>
                  <a:ext cx="247214" cy="34552"/>
                </a:xfrm>
                <a:custGeom>
                  <a:avLst/>
                  <a:gdLst>
                    <a:gd name="connsiteX0" fmla="*/ 243286 w 247214"/>
                    <a:gd name="connsiteY0" fmla="*/ 0 h 34552"/>
                    <a:gd name="connsiteX1" fmla="*/ 145318 w 247214"/>
                    <a:gd name="connsiteY1" fmla="*/ 7789 h 34552"/>
                    <a:gd name="connsiteX2" fmla="*/ 53385 w 247214"/>
                    <a:gd name="connsiteY2" fmla="*/ 18540 h 34552"/>
                    <a:gd name="connsiteX3" fmla="*/ 2920 w 247214"/>
                    <a:gd name="connsiteY3" fmla="*/ 26604 h 34552"/>
                    <a:gd name="connsiteX4" fmla="*/ 5059 w 247214"/>
                    <a:gd name="connsiteY4" fmla="*/ 34448 h 34552"/>
                    <a:gd name="connsiteX5" fmla="*/ 94634 w 247214"/>
                    <a:gd name="connsiteY5" fmla="*/ 22106 h 34552"/>
                    <a:gd name="connsiteX6" fmla="*/ 188927 w 247214"/>
                    <a:gd name="connsiteY6" fmla="*/ 11135 h 34552"/>
                    <a:gd name="connsiteX7" fmla="*/ 243286 w 247214"/>
                    <a:gd name="connsiteY7" fmla="*/ 8118 h 34552"/>
                    <a:gd name="connsiteX8" fmla="*/ 243286 w 247214"/>
                    <a:gd name="connsiteY8" fmla="*/ 0 h 34552"/>
                    <a:gd name="connsiteX9" fmla="*/ 243286 w 247214"/>
                    <a:gd name="connsiteY9" fmla="*/ 0 h 34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7214" h="34552">
                      <a:moveTo>
                        <a:pt x="243286" y="0"/>
                      </a:moveTo>
                      <a:cubicBezTo>
                        <a:pt x="210484" y="384"/>
                        <a:pt x="177846" y="3785"/>
                        <a:pt x="145318" y="7789"/>
                      </a:cubicBezTo>
                      <a:cubicBezTo>
                        <a:pt x="114656" y="11519"/>
                        <a:pt x="83993" y="14865"/>
                        <a:pt x="53385" y="18540"/>
                      </a:cubicBezTo>
                      <a:cubicBezTo>
                        <a:pt x="36490" y="20570"/>
                        <a:pt x="19540" y="22929"/>
                        <a:pt x="2920" y="26604"/>
                      </a:cubicBezTo>
                      <a:cubicBezTo>
                        <a:pt x="-2181" y="27701"/>
                        <a:pt x="-42" y="35545"/>
                        <a:pt x="5059" y="34448"/>
                      </a:cubicBezTo>
                      <a:cubicBezTo>
                        <a:pt x="34515" y="27975"/>
                        <a:pt x="64684" y="25397"/>
                        <a:pt x="94634" y="22106"/>
                      </a:cubicBezTo>
                      <a:cubicBezTo>
                        <a:pt x="126065" y="18595"/>
                        <a:pt x="157441" y="14043"/>
                        <a:pt x="188927" y="11135"/>
                      </a:cubicBezTo>
                      <a:cubicBezTo>
                        <a:pt x="207028" y="9490"/>
                        <a:pt x="225130" y="8338"/>
                        <a:pt x="243286" y="8118"/>
                      </a:cubicBezTo>
                      <a:cubicBezTo>
                        <a:pt x="248497" y="8064"/>
                        <a:pt x="248552" y="-55"/>
                        <a:pt x="243286" y="0"/>
                      </a:cubicBezTo>
                      <a:lnTo>
                        <a:pt x="243286" y="0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CFCD7D02-B8E0-4ED6-A7ED-D43F40306699}"/>
                    </a:ext>
                  </a:extLst>
                </p:cNvPr>
                <p:cNvSpPr/>
                <p:nvPr/>
              </p:nvSpPr>
              <p:spPr>
                <a:xfrm>
                  <a:off x="3613476" y="3190576"/>
                  <a:ext cx="145464" cy="36695"/>
                </a:xfrm>
                <a:custGeom>
                  <a:avLst/>
                  <a:gdLst>
                    <a:gd name="connsiteX0" fmla="*/ 140405 w 145464"/>
                    <a:gd name="connsiteY0" fmla="*/ 95 h 36695"/>
                    <a:gd name="connsiteX1" fmla="*/ 2944 w 145464"/>
                    <a:gd name="connsiteY1" fmla="*/ 28783 h 36695"/>
                    <a:gd name="connsiteX2" fmla="*/ 5083 w 145464"/>
                    <a:gd name="connsiteY2" fmla="*/ 36627 h 36695"/>
                    <a:gd name="connsiteX3" fmla="*/ 142545 w 145464"/>
                    <a:gd name="connsiteY3" fmla="*/ 7939 h 36695"/>
                    <a:gd name="connsiteX4" fmla="*/ 140405 w 145464"/>
                    <a:gd name="connsiteY4" fmla="*/ 95 h 36695"/>
                    <a:gd name="connsiteX5" fmla="*/ 140405 w 145464"/>
                    <a:gd name="connsiteY5" fmla="*/ 95 h 3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464" h="36695">
                      <a:moveTo>
                        <a:pt x="140405" y="95"/>
                      </a:moveTo>
                      <a:cubicBezTo>
                        <a:pt x="94548" y="9475"/>
                        <a:pt x="49130" y="20994"/>
                        <a:pt x="2944" y="28783"/>
                      </a:cubicBezTo>
                      <a:cubicBezTo>
                        <a:pt x="-2213" y="29661"/>
                        <a:pt x="-18" y="37505"/>
                        <a:pt x="5083" y="36627"/>
                      </a:cubicBezTo>
                      <a:cubicBezTo>
                        <a:pt x="51269" y="28838"/>
                        <a:pt x="96687" y="17374"/>
                        <a:pt x="142545" y="7939"/>
                      </a:cubicBezTo>
                      <a:cubicBezTo>
                        <a:pt x="147646" y="6897"/>
                        <a:pt x="145507" y="-947"/>
                        <a:pt x="140405" y="95"/>
                      </a:cubicBezTo>
                      <a:lnTo>
                        <a:pt x="140405" y="95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034A80EF-105F-4C28-88AA-A2F53BD038C7}"/>
                    </a:ext>
                  </a:extLst>
                </p:cNvPr>
                <p:cNvSpPr/>
                <p:nvPr/>
              </p:nvSpPr>
              <p:spPr>
                <a:xfrm>
                  <a:off x="3459087" y="3146453"/>
                  <a:ext cx="236114" cy="23877"/>
                </a:xfrm>
                <a:custGeom>
                  <a:avLst/>
                  <a:gdLst>
                    <a:gd name="connsiteX0" fmla="*/ 232152 w 236114"/>
                    <a:gd name="connsiteY0" fmla="*/ 15750 h 23877"/>
                    <a:gd name="connsiteX1" fmla="*/ 54263 w 236114"/>
                    <a:gd name="connsiteY1" fmla="*/ 2969 h 23877"/>
                    <a:gd name="connsiteX2" fmla="*/ 3908 w 236114"/>
                    <a:gd name="connsiteY2" fmla="*/ 7 h 23877"/>
                    <a:gd name="connsiteX3" fmla="*/ 3908 w 236114"/>
                    <a:gd name="connsiteY3" fmla="*/ 8125 h 23877"/>
                    <a:gd name="connsiteX4" fmla="*/ 181961 w 236114"/>
                    <a:gd name="connsiteY4" fmla="*/ 20412 h 23877"/>
                    <a:gd name="connsiteX5" fmla="*/ 232207 w 236114"/>
                    <a:gd name="connsiteY5" fmla="*/ 23868 h 23877"/>
                    <a:gd name="connsiteX6" fmla="*/ 232207 w 236114"/>
                    <a:gd name="connsiteY6" fmla="*/ 15750 h 23877"/>
                    <a:gd name="connsiteX7" fmla="*/ 232207 w 236114"/>
                    <a:gd name="connsiteY7" fmla="*/ 15750 h 2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6114" h="23877">
                      <a:moveTo>
                        <a:pt x="232152" y="15750"/>
                      </a:moveTo>
                      <a:cubicBezTo>
                        <a:pt x="172801" y="12019"/>
                        <a:pt x="113559" y="6918"/>
                        <a:pt x="54263" y="2969"/>
                      </a:cubicBezTo>
                      <a:cubicBezTo>
                        <a:pt x="37478" y="1872"/>
                        <a:pt x="20693" y="884"/>
                        <a:pt x="3908" y="7"/>
                      </a:cubicBezTo>
                      <a:cubicBezTo>
                        <a:pt x="-1303" y="-268"/>
                        <a:pt x="-1303" y="7851"/>
                        <a:pt x="3908" y="8125"/>
                      </a:cubicBezTo>
                      <a:cubicBezTo>
                        <a:pt x="63314" y="11142"/>
                        <a:pt x="122610" y="16133"/>
                        <a:pt x="181961" y="20412"/>
                      </a:cubicBezTo>
                      <a:cubicBezTo>
                        <a:pt x="198691" y="21619"/>
                        <a:pt x="215477" y="22771"/>
                        <a:pt x="232207" y="23868"/>
                      </a:cubicBezTo>
                      <a:cubicBezTo>
                        <a:pt x="237418" y="24197"/>
                        <a:pt x="237418" y="16079"/>
                        <a:pt x="232207" y="15750"/>
                      </a:cubicBezTo>
                      <a:lnTo>
                        <a:pt x="232207" y="15750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56F8F83B-6949-42D4-9994-30B524E8DC23}"/>
                    </a:ext>
                  </a:extLst>
                </p:cNvPr>
                <p:cNvSpPr/>
                <p:nvPr/>
              </p:nvSpPr>
              <p:spPr>
                <a:xfrm>
                  <a:off x="3419134" y="3081020"/>
                  <a:ext cx="131059" cy="30336"/>
                </a:xfrm>
                <a:custGeom>
                  <a:avLst/>
                  <a:gdLst>
                    <a:gd name="connsiteX0" fmla="*/ 125867 w 131059"/>
                    <a:gd name="connsiteY0" fmla="*/ 0 h 30336"/>
                    <a:gd name="connsiteX1" fmla="*/ 98441 w 131059"/>
                    <a:gd name="connsiteY1" fmla="*/ 8722 h 30336"/>
                    <a:gd name="connsiteX2" fmla="*/ 71179 w 131059"/>
                    <a:gd name="connsiteY2" fmla="*/ 17827 h 30336"/>
                    <a:gd name="connsiteX3" fmla="*/ 3929 w 131059"/>
                    <a:gd name="connsiteY3" fmla="*/ 22216 h 30336"/>
                    <a:gd name="connsiteX4" fmla="*/ 3929 w 131059"/>
                    <a:gd name="connsiteY4" fmla="*/ 30334 h 30336"/>
                    <a:gd name="connsiteX5" fmla="*/ 72221 w 131059"/>
                    <a:gd name="connsiteY5" fmla="*/ 25891 h 30336"/>
                    <a:gd name="connsiteX6" fmla="*/ 100470 w 131059"/>
                    <a:gd name="connsiteY6" fmla="*/ 16730 h 30336"/>
                    <a:gd name="connsiteX7" fmla="*/ 128116 w 131059"/>
                    <a:gd name="connsiteY7" fmla="*/ 7899 h 30336"/>
                    <a:gd name="connsiteX8" fmla="*/ 125977 w 131059"/>
                    <a:gd name="connsiteY8" fmla="*/ 55 h 30336"/>
                    <a:gd name="connsiteX9" fmla="*/ 125977 w 131059"/>
                    <a:gd name="connsiteY9" fmla="*/ 55 h 30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1059" h="30336">
                      <a:moveTo>
                        <a:pt x="125867" y="0"/>
                      </a:moveTo>
                      <a:cubicBezTo>
                        <a:pt x="116158" y="1426"/>
                        <a:pt x="107327" y="4717"/>
                        <a:pt x="98441" y="8722"/>
                      </a:cubicBezTo>
                      <a:cubicBezTo>
                        <a:pt x="89554" y="12726"/>
                        <a:pt x="80723" y="15908"/>
                        <a:pt x="71179" y="17827"/>
                      </a:cubicBezTo>
                      <a:cubicBezTo>
                        <a:pt x="49128" y="22216"/>
                        <a:pt x="26309" y="21612"/>
                        <a:pt x="3929" y="22216"/>
                      </a:cubicBezTo>
                      <a:cubicBezTo>
                        <a:pt x="-1282" y="22380"/>
                        <a:pt x="-1337" y="30498"/>
                        <a:pt x="3929" y="30334"/>
                      </a:cubicBezTo>
                      <a:cubicBezTo>
                        <a:pt x="26693" y="29730"/>
                        <a:pt x="49731" y="30169"/>
                        <a:pt x="72221" y="25891"/>
                      </a:cubicBezTo>
                      <a:cubicBezTo>
                        <a:pt x="82094" y="24026"/>
                        <a:pt x="91310" y="20789"/>
                        <a:pt x="100470" y="16730"/>
                      </a:cubicBezTo>
                      <a:cubicBezTo>
                        <a:pt x="109631" y="12671"/>
                        <a:pt x="118297" y="9325"/>
                        <a:pt x="128116" y="7899"/>
                      </a:cubicBezTo>
                      <a:cubicBezTo>
                        <a:pt x="133272" y="7131"/>
                        <a:pt x="131078" y="-713"/>
                        <a:pt x="125977" y="55"/>
                      </a:cubicBezTo>
                      <a:lnTo>
                        <a:pt x="125977" y="55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674C162A-DCF7-4D8B-8931-2A6A26B2B16D}"/>
                    </a:ext>
                  </a:extLst>
                </p:cNvPr>
                <p:cNvSpPr/>
                <p:nvPr/>
              </p:nvSpPr>
              <p:spPr>
                <a:xfrm>
                  <a:off x="3936946" y="3157266"/>
                  <a:ext cx="388571" cy="14867"/>
                </a:xfrm>
                <a:custGeom>
                  <a:avLst/>
                  <a:gdLst>
                    <a:gd name="connsiteX0" fmla="*/ 384609 w 388571"/>
                    <a:gd name="connsiteY0" fmla="*/ 6802 h 14867"/>
                    <a:gd name="connsiteX1" fmla="*/ 236835 w 388571"/>
                    <a:gd name="connsiteY1" fmla="*/ 2359 h 14867"/>
                    <a:gd name="connsiteX2" fmla="*/ 87196 w 388571"/>
                    <a:gd name="connsiteY2" fmla="*/ 0 h 14867"/>
                    <a:gd name="connsiteX3" fmla="*/ 3929 w 388571"/>
                    <a:gd name="connsiteY3" fmla="*/ 932 h 14867"/>
                    <a:gd name="connsiteX4" fmla="*/ 3929 w 388571"/>
                    <a:gd name="connsiteY4" fmla="*/ 9051 h 14867"/>
                    <a:gd name="connsiteX5" fmla="*/ 152251 w 388571"/>
                    <a:gd name="connsiteY5" fmla="*/ 8612 h 14867"/>
                    <a:gd name="connsiteX6" fmla="*/ 301781 w 388571"/>
                    <a:gd name="connsiteY6" fmla="*/ 12342 h 14867"/>
                    <a:gd name="connsiteX7" fmla="*/ 384664 w 388571"/>
                    <a:gd name="connsiteY7" fmla="*/ 14865 h 14867"/>
                    <a:gd name="connsiteX8" fmla="*/ 384664 w 388571"/>
                    <a:gd name="connsiteY8" fmla="*/ 6747 h 14867"/>
                    <a:gd name="connsiteX9" fmla="*/ 384664 w 388571"/>
                    <a:gd name="connsiteY9" fmla="*/ 6747 h 1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8571" h="14867">
                      <a:moveTo>
                        <a:pt x="384609" y="6802"/>
                      </a:moveTo>
                      <a:cubicBezTo>
                        <a:pt x="335351" y="5375"/>
                        <a:pt x="286093" y="3675"/>
                        <a:pt x="236835" y="2359"/>
                      </a:cubicBezTo>
                      <a:cubicBezTo>
                        <a:pt x="186973" y="1042"/>
                        <a:pt x="137057" y="55"/>
                        <a:pt x="87196" y="0"/>
                      </a:cubicBezTo>
                      <a:cubicBezTo>
                        <a:pt x="59440" y="0"/>
                        <a:pt x="31684" y="274"/>
                        <a:pt x="3929" y="932"/>
                      </a:cubicBezTo>
                      <a:cubicBezTo>
                        <a:pt x="-1282" y="1042"/>
                        <a:pt x="-1337" y="9215"/>
                        <a:pt x="3929" y="9051"/>
                      </a:cubicBezTo>
                      <a:cubicBezTo>
                        <a:pt x="53351" y="7844"/>
                        <a:pt x="102829" y="7899"/>
                        <a:pt x="152251" y="8612"/>
                      </a:cubicBezTo>
                      <a:cubicBezTo>
                        <a:pt x="202113" y="9380"/>
                        <a:pt x="251919" y="10806"/>
                        <a:pt x="301781" y="12342"/>
                      </a:cubicBezTo>
                      <a:cubicBezTo>
                        <a:pt x="329427" y="13219"/>
                        <a:pt x="357018" y="14097"/>
                        <a:pt x="384664" y="14865"/>
                      </a:cubicBezTo>
                      <a:cubicBezTo>
                        <a:pt x="389875" y="15030"/>
                        <a:pt x="389875" y="6911"/>
                        <a:pt x="384664" y="6747"/>
                      </a:cubicBezTo>
                      <a:lnTo>
                        <a:pt x="384664" y="6747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70" name="Freeform: Shape 269">
                  <a:extLst>
                    <a:ext uri="{FF2B5EF4-FFF2-40B4-BE49-F238E27FC236}">
                      <a16:creationId xmlns:a16="http://schemas.microsoft.com/office/drawing/2014/main" id="{FF3B2A6A-4D30-44F9-B2BE-8F01B9D982BF}"/>
                    </a:ext>
                  </a:extLst>
                </p:cNvPr>
                <p:cNvSpPr/>
                <p:nvPr/>
              </p:nvSpPr>
              <p:spPr>
                <a:xfrm>
                  <a:off x="3912315" y="3121392"/>
                  <a:ext cx="208416" cy="35959"/>
                </a:xfrm>
                <a:custGeom>
                  <a:avLst/>
                  <a:gdLst>
                    <a:gd name="connsiteX0" fmla="*/ 204529 w 208416"/>
                    <a:gd name="connsiteY0" fmla="*/ 0 h 35959"/>
                    <a:gd name="connsiteX1" fmla="*/ 46936 w 208416"/>
                    <a:gd name="connsiteY1" fmla="*/ 20405 h 35959"/>
                    <a:gd name="connsiteX2" fmla="*/ 2944 w 208416"/>
                    <a:gd name="connsiteY2" fmla="*/ 28030 h 35959"/>
                    <a:gd name="connsiteX3" fmla="*/ 5083 w 208416"/>
                    <a:gd name="connsiteY3" fmla="*/ 35874 h 35959"/>
                    <a:gd name="connsiteX4" fmla="*/ 159878 w 208416"/>
                    <a:gd name="connsiteY4" fmla="*/ 13384 h 35959"/>
                    <a:gd name="connsiteX5" fmla="*/ 204529 w 208416"/>
                    <a:gd name="connsiteY5" fmla="*/ 8173 h 35959"/>
                    <a:gd name="connsiteX6" fmla="*/ 204529 w 208416"/>
                    <a:gd name="connsiteY6" fmla="*/ 55 h 35959"/>
                    <a:gd name="connsiteX7" fmla="*/ 204529 w 208416"/>
                    <a:gd name="connsiteY7" fmla="*/ 55 h 35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416" h="35959">
                      <a:moveTo>
                        <a:pt x="204529" y="0"/>
                      </a:moveTo>
                      <a:cubicBezTo>
                        <a:pt x="151924" y="6144"/>
                        <a:pt x="99266" y="12122"/>
                        <a:pt x="46936" y="20405"/>
                      </a:cubicBezTo>
                      <a:cubicBezTo>
                        <a:pt x="32235" y="22709"/>
                        <a:pt x="17534" y="25287"/>
                        <a:pt x="2944" y="28030"/>
                      </a:cubicBezTo>
                      <a:cubicBezTo>
                        <a:pt x="-2213" y="29017"/>
                        <a:pt x="-18" y="36861"/>
                        <a:pt x="5083" y="35874"/>
                      </a:cubicBezTo>
                      <a:cubicBezTo>
                        <a:pt x="56316" y="26165"/>
                        <a:pt x="108097" y="19528"/>
                        <a:pt x="159878" y="13384"/>
                      </a:cubicBezTo>
                      <a:cubicBezTo>
                        <a:pt x="174743" y="11629"/>
                        <a:pt x="189608" y="9873"/>
                        <a:pt x="204529" y="8173"/>
                      </a:cubicBezTo>
                      <a:cubicBezTo>
                        <a:pt x="209685" y="7570"/>
                        <a:pt x="209740" y="-549"/>
                        <a:pt x="204529" y="55"/>
                      </a:cubicBezTo>
                      <a:lnTo>
                        <a:pt x="204529" y="55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A602F3EC-C01C-4F79-9C3C-3BC8ACC9F95B}"/>
                    </a:ext>
                  </a:extLst>
                </p:cNvPr>
                <p:cNvSpPr/>
                <p:nvPr/>
              </p:nvSpPr>
              <p:spPr>
                <a:xfrm>
                  <a:off x="3276777" y="3214456"/>
                  <a:ext cx="106949" cy="16659"/>
                </a:xfrm>
                <a:custGeom>
                  <a:avLst/>
                  <a:gdLst>
                    <a:gd name="connsiteX0" fmla="*/ 103062 w 106949"/>
                    <a:gd name="connsiteY0" fmla="*/ 21 h 16659"/>
                    <a:gd name="connsiteX1" fmla="*/ 3888 w 106949"/>
                    <a:gd name="connsiteY1" fmla="*/ 8524 h 16659"/>
                    <a:gd name="connsiteX2" fmla="*/ 3888 w 106949"/>
                    <a:gd name="connsiteY2" fmla="*/ 16642 h 16659"/>
                    <a:gd name="connsiteX3" fmla="*/ 103062 w 106949"/>
                    <a:gd name="connsiteY3" fmla="*/ 8140 h 16659"/>
                    <a:gd name="connsiteX4" fmla="*/ 103062 w 106949"/>
                    <a:gd name="connsiteY4" fmla="*/ 21 h 16659"/>
                    <a:gd name="connsiteX5" fmla="*/ 103062 w 106949"/>
                    <a:gd name="connsiteY5" fmla="*/ 21 h 16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949" h="16659">
                      <a:moveTo>
                        <a:pt x="103062" y="21"/>
                      </a:moveTo>
                      <a:cubicBezTo>
                        <a:pt x="69986" y="2983"/>
                        <a:pt x="36964" y="5836"/>
                        <a:pt x="3888" y="8524"/>
                      </a:cubicBezTo>
                      <a:cubicBezTo>
                        <a:pt x="-1268" y="8963"/>
                        <a:pt x="-1323" y="17081"/>
                        <a:pt x="3888" y="16642"/>
                      </a:cubicBezTo>
                      <a:cubicBezTo>
                        <a:pt x="36964" y="13954"/>
                        <a:pt x="69986" y="11047"/>
                        <a:pt x="103062" y="8140"/>
                      </a:cubicBezTo>
                      <a:cubicBezTo>
                        <a:pt x="108218" y="7701"/>
                        <a:pt x="108273" y="-472"/>
                        <a:pt x="103062" y="21"/>
                      </a:cubicBezTo>
                      <a:lnTo>
                        <a:pt x="103062" y="21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352F4C8E-030D-4F9D-AEBD-1398E42FDEF6}"/>
                    </a:ext>
                  </a:extLst>
                </p:cNvPr>
                <p:cNvSpPr/>
                <p:nvPr/>
              </p:nvSpPr>
              <p:spPr>
                <a:xfrm>
                  <a:off x="3225544" y="3198941"/>
                  <a:ext cx="203840" cy="20325"/>
                </a:xfrm>
                <a:custGeom>
                  <a:avLst/>
                  <a:gdLst>
                    <a:gd name="connsiteX0" fmla="*/ 199932 w 203840"/>
                    <a:gd name="connsiteY0" fmla="*/ 13 h 20325"/>
                    <a:gd name="connsiteX1" fmla="*/ 47002 w 203840"/>
                    <a:gd name="connsiteY1" fmla="*/ 8899 h 20325"/>
                    <a:gd name="connsiteX2" fmla="*/ 3888 w 203840"/>
                    <a:gd name="connsiteY2" fmla="*/ 12190 h 20325"/>
                    <a:gd name="connsiteX3" fmla="*/ 3888 w 203840"/>
                    <a:gd name="connsiteY3" fmla="*/ 20309 h 20325"/>
                    <a:gd name="connsiteX4" fmla="*/ 156653 w 203840"/>
                    <a:gd name="connsiteY4" fmla="*/ 10819 h 20325"/>
                    <a:gd name="connsiteX5" fmla="*/ 199932 w 203840"/>
                    <a:gd name="connsiteY5" fmla="*/ 8131 h 20325"/>
                    <a:gd name="connsiteX6" fmla="*/ 199932 w 203840"/>
                    <a:gd name="connsiteY6" fmla="*/ 13 h 20325"/>
                    <a:gd name="connsiteX7" fmla="*/ 199932 w 203840"/>
                    <a:gd name="connsiteY7" fmla="*/ 13 h 20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3840" h="20325">
                      <a:moveTo>
                        <a:pt x="199932" y="13"/>
                      </a:moveTo>
                      <a:cubicBezTo>
                        <a:pt x="148974" y="3524"/>
                        <a:pt x="97961" y="5498"/>
                        <a:pt x="47002" y="8899"/>
                      </a:cubicBezTo>
                      <a:cubicBezTo>
                        <a:pt x="32631" y="9887"/>
                        <a:pt x="18259" y="10929"/>
                        <a:pt x="3888" y="12190"/>
                      </a:cubicBezTo>
                      <a:cubicBezTo>
                        <a:pt x="-1268" y="12629"/>
                        <a:pt x="-1323" y="20748"/>
                        <a:pt x="3888" y="20309"/>
                      </a:cubicBezTo>
                      <a:cubicBezTo>
                        <a:pt x="54736" y="15921"/>
                        <a:pt x="105750" y="13672"/>
                        <a:pt x="156653" y="10819"/>
                      </a:cubicBezTo>
                      <a:cubicBezTo>
                        <a:pt x="171080" y="9996"/>
                        <a:pt x="185506" y="9119"/>
                        <a:pt x="199932" y="8131"/>
                      </a:cubicBezTo>
                      <a:cubicBezTo>
                        <a:pt x="205143" y="7802"/>
                        <a:pt x="205143" y="-371"/>
                        <a:pt x="199932" y="13"/>
                      </a:cubicBezTo>
                      <a:lnTo>
                        <a:pt x="199932" y="13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0AF5AFD9-A88A-4A94-A827-BC4E20FAAD49}"/>
                    </a:ext>
                  </a:extLst>
                </p:cNvPr>
                <p:cNvSpPr/>
                <p:nvPr/>
              </p:nvSpPr>
              <p:spPr>
                <a:xfrm>
                  <a:off x="3602505" y="3062892"/>
                  <a:ext cx="400641" cy="18192"/>
                </a:xfrm>
                <a:custGeom>
                  <a:avLst/>
                  <a:gdLst>
                    <a:gd name="connsiteX0" fmla="*/ 396734 w 400641"/>
                    <a:gd name="connsiteY0" fmla="*/ 10010 h 18192"/>
                    <a:gd name="connsiteX1" fmla="*/ 232120 w 400641"/>
                    <a:gd name="connsiteY1" fmla="*/ 465 h 18192"/>
                    <a:gd name="connsiteX2" fmla="*/ 150553 w 400641"/>
                    <a:gd name="connsiteY2" fmla="*/ 849 h 18192"/>
                    <a:gd name="connsiteX3" fmla="*/ 79957 w 400641"/>
                    <a:gd name="connsiteY3" fmla="*/ 2605 h 18192"/>
                    <a:gd name="connsiteX4" fmla="*/ 2944 w 400641"/>
                    <a:gd name="connsiteY4" fmla="*/ 9407 h 18192"/>
                    <a:gd name="connsiteX5" fmla="*/ 5083 w 400641"/>
                    <a:gd name="connsiteY5" fmla="*/ 17251 h 18192"/>
                    <a:gd name="connsiteX6" fmla="*/ 143587 w 400641"/>
                    <a:gd name="connsiteY6" fmla="*/ 9187 h 18192"/>
                    <a:gd name="connsiteX7" fmla="*/ 222685 w 400641"/>
                    <a:gd name="connsiteY7" fmla="*/ 8364 h 18192"/>
                    <a:gd name="connsiteX8" fmla="*/ 304855 w 400641"/>
                    <a:gd name="connsiteY8" fmla="*/ 12040 h 18192"/>
                    <a:gd name="connsiteX9" fmla="*/ 396734 w 400641"/>
                    <a:gd name="connsiteY9" fmla="*/ 18183 h 18192"/>
                    <a:gd name="connsiteX10" fmla="*/ 396734 w 400641"/>
                    <a:gd name="connsiteY10" fmla="*/ 10065 h 18192"/>
                    <a:gd name="connsiteX11" fmla="*/ 396734 w 400641"/>
                    <a:gd name="connsiteY11" fmla="*/ 10065 h 18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00641" h="18192">
                      <a:moveTo>
                        <a:pt x="396734" y="10010"/>
                      </a:moveTo>
                      <a:cubicBezTo>
                        <a:pt x="341881" y="6499"/>
                        <a:pt x="287082" y="2001"/>
                        <a:pt x="232120" y="465"/>
                      </a:cubicBezTo>
                      <a:cubicBezTo>
                        <a:pt x="204913" y="-302"/>
                        <a:pt x="177760" y="-83"/>
                        <a:pt x="150553" y="849"/>
                      </a:cubicBezTo>
                      <a:cubicBezTo>
                        <a:pt x="127021" y="1672"/>
                        <a:pt x="103489" y="1837"/>
                        <a:pt x="79957" y="2605"/>
                      </a:cubicBezTo>
                      <a:cubicBezTo>
                        <a:pt x="54231" y="3483"/>
                        <a:pt x="28341" y="4854"/>
                        <a:pt x="2944" y="9407"/>
                      </a:cubicBezTo>
                      <a:cubicBezTo>
                        <a:pt x="-2213" y="10339"/>
                        <a:pt x="-18" y="18183"/>
                        <a:pt x="5083" y="17251"/>
                      </a:cubicBezTo>
                      <a:cubicBezTo>
                        <a:pt x="50611" y="9132"/>
                        <a:pt x="97510" y="10504"/>
                        <a:pt x="143587" y="9187"/>
                      </a:cubicBezTo>
                      <a:cubicBezTo>
                        <a:pt x="169971" y="8419"/>
                        <a:pt x="196301" y="7761"/>
                        <a:pt x="222685" y="8364"/>
                      </a:cubicBezTo>
                      <a:cubicBezTo>
                        <a:pt x="249069" y="8968"/>
                        <a:pt x="277483" y="10339"/>
                        <a:pt x="304855" y="12040"/>
                      </a:cubicBezTo>
                      <a:cubicBezTo>
                        <a:pt x="335518" y="13959"/>
                        <a:pt x="366126" y="16208"/>
                        <a:pt x="396734" y="18183"/>
                      </a:cubicBezTo>
                      <a:cubicBezTo>
                        <a:pt x="401945" y="18512"/>
                        <a:pt x="401945" y="10394"/>
                        <a:pt x="396734" y="10065"/>
                      </a:cubicBezTo>
                      <a:lnTo>
                        <a:pt x="396734" y="10065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:a16="http://schemas.microsoft.com/office/drawing/2014/main" id="{FD0C7B2A-8BD7-4B08-9285-0B8EB4BE183D}"/>
                    </a:ext>
                  </a:extLst>
                </p:cNvPr>
                <p:cNvSpPr/>
                <p:nvPr/>
              </p:nvSpPr>
              <p:spPr>
                <a:xfrm>
                  <a:off x="3195038" y="3114261"/>
                  <a:ext cx="125539" cy="48474"/>
                </a:xfrm>
                <a:custGeom>
                  <a:avLst/>
                  <a:gdLst>
                    <a:gd name="connsiteX0" fmla="*/ 121610 w 125539"/>
                    <a:gd name="connsiteY0" fmla="*/ 55 h 48474"/>
                    <a:gd name="connsiteX1" fmla="*/ 50192 w 125539"/>
                    <a:gd name="connsiteY1" fmla="*/ 12342 h 48474"/>
                    <a:gd name="connsiteX2" fmla="*/ 988 w 125539"/>
                    <a:gd name="connsiteY2" fmla="*/ 41360 h 48474"/>
                    <a:gd name="connsiteX3" fmla="*/ 6748 w 125539"/>
                    <a:gd name="connsiteY3" fmla="*/ 47119 h 48474"/>
                    <a:gd name="connsiteX4" fmla="*/ 53373 w 125539"/>
                    <a:gd name="connsiteY4" fmla="*/ 19802 h 48474"/>
                    <a:gd name="connsiteX5" fmla="*/ 121610 w 125539"/>
                    <a:gd name="connsiteY5" fmla="*/ 8119 h 48474"/>
                    <a:gd name="connsiteX6" fmla="*/ 121610 w 125539"/>
                    <a:gd name="connsiteY6" fmla="*/ 0 h 48474"/>
                    <a:gd name="connsiteX7" fmla="*/ 121610 w 125539"/>
                    <a:gd name="connsiteY7" fmla="*/ 0 h 48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5539" h="48474">
                      <a:moveTo>
                        <a:pt x="121610" y="55"/>
                      </a:moveTo>
                      <a:cubicBezTo>
                        <a:pt x="97420" y="384"/>
                        <a:pt x="73065" y="4553"/>
                        <a:pt x="50192" y="12342"/>
                      </a:cubicBezTo>
                      <a:cubicBezTo>
                        <a:pt x="32639" y="18321"/>
                        <a:pt x="13111" y="26714"/>
                        <a:pt x="988" y="41360"/>
                      </a:cubicBezTo>
                      <a:cubicBezTo>
                        <a:pt x="-2303" y="45364"/>
                        <a:pt x="3402" y="51123"/>
                        <a:pt x="6748" y="47119"/>
                      </a:cubicBezTo>
                      <a:cubicBezTo>
                        <a:pt x="18212" y="33186"/>
                        <a:pt x="36698" y="25397"/>
                        <a:pt x="53373" y="19802"/>
                      </a:cubicBezTo>
                      <a:cubicBezTo>
                        <a:pt x="75314" y="12452"/>
                        <a:pt x="98462" y="8448"/>
                        <a:pt x="121610" y="8119"/>
                      </a:cubicBezTo>
                      <a:cubicBezTo>
                        <a:pt x="126821" y="8064"/>
                        <a:pt x="126876" y="-54"/>
                        <a:pt x="121610" y="0"/>
                      </a:cubicBezTo>
                      <a:lnTo>
                        <a:pt x="121610" y="0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:a16="http://schemas.microsoft.com/office/drawing/2014/main" id="{1B5390D9-2313-4F68-8322-6DCE226ECD56}"/>
                    </a:ext>
                  </a:extLst>
                </p:cNvPr>
                <p:cNvSpPr/>
                <p:nvPr/>
              </p:nvSpPr>
              <p:spPr>
                <a:xfrm>
                  <a:off x="3522179" y="3062223"/>
                  <a:ext cx="32556" cy="18248"/>
                </a:xfrm>
                <a:custGeom>
                  <a:avLst/>
                  <a:gdLst>
                    <a:gd name="connsiteX0" fmla="*/ 2965 w 32556"/>
                    <a:gd name="connsiteY0" fmla="*/ 7991 h 18248"/>
                    <a:gd name="connsiteX1" fmla="*/ 9383 w 32556"/>
                    <a:gd name="connsiteY1" fmla="*/ 10130 h 18248"/>
                    <a:gd name="connsiteX2" fmla="*/ 12620 w 32556"/>
                    <a:gd name="connsiteY2" fmla="*/ 11392 h 18248"/>
                    <a:gd name="connsiteX3" fmla="*/ 14210 w 32556"/>
                    <a:gd name="connsiteY3" fmla="*/ 12050 h 18248"/>
                    <a:gd name="connsiteX4" fmla="*/ 14978 w 32556"/>
                    <a:gd name="connsiteY4" fmla="*/ 12379 h 18248"/>
                    <a:gd name="connsiteX5" fmla="*/ 26497 w 32556"/>
                    <a:gd name="connsiteY5" fmla="*/ 17755 h 18248"/>
                    <a:gd name="connsiteX6" fmla="*/ 32038 w 32556"/>
                    <a:gd name="connsiteY6" fmla="*/ 16274 h 18248"/>
                    <a:gd name="connsiteX7" fmla="*/ 30557 w 32556"/>
                    <a:gd name="connsiteY7" fmla="*/ 10733 h 18248"/>
                    <a:gd name="connsiteX8" fmla="*/ 5105 w 32556"/>
                    <a:gd name="connsiteY8" fmla="*/ 147 h 18248"/>
                    <a:gd name="connsiteX9" fmla="*/ 113 w 32556"/>
                    <a:gd name="connsiteY9" fmla="*/ 2999 h 18248"/>
                    <a:gd name="connsiteX10" fmla="*/ 2965 w 32556"/>
                    <a:gd name="connsiteY10" fmla="*/ 7991 h 18248"/>
                    <a:gd name="connsiteX11" fmla="*/ 2965 w 32556"/>
                    <a:gd name="connsiteY11" fmla="*/ 7991 h 18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556" h="18248">
                      <a:moveTo>
                        <a:pt x="2965" y="7991"/>
                      </a:moveTo>
                      <a:cubicBezTo>
                        <a:pt x="5105" y="8649"/>
                        <a:pt x="7299" y="9362"/>
                        <a:pt x="9383" y="10130"/>
                      </a:cubicBezTo>
                      <a:cubicBezTo>
                        <a:pt x="10481" y="10514"/>
                        <a:pt x="11523" y="10953"/>
                        <a:pt x="12620" y="11392"/>
                      </a:cubicBezTo>
                      <a:cubicBezTo>
                        <a:pt x="13168" y="11611"/>
                        <a:pt x="13662" y="11830"/>
                        <a:pt x="14210" y="12050"/>
                      </a:cubicBezTo>
                      <a:cubicBezTo>
                        <a:pt x="13662" y="11830"/>
                        <a:pt x="14869" y="12324"/>
                        <a:pt x="14978" y="12379"/>
                      </a:cubicBezTo>
                      <a:cubicBezTo>
                        <a:pt x="18873" y="14079"/>
                        <a:pt x="22658" y="15890"/>
                        <a:pt x="26497" y="17755"/>
                      </a:cubicBezTo>
                      <a:cubicBezTo>
                        <a:pt x="28417" y="18687"/>
                        <a:pt x="30995" y="18358"/>
                        <a:pt x="32038" y="16274"/>
                      </a:cubicBezTo>
                      <a:cubicBezTo>
                        <a:pt x="33025" y="14463"/>
                        <a:pt x="32641" y="11721"/>
                        <a:pt x="30557" y="10733"/>
                      </a:cubicBezTo>
                      <a:cubicBezTo>
                        <a:pt x="22274" y="6729"/>
                        <a:pt x="13936" y="2835"/>
                        <a:pt x="5105" y="147"/>
                      </a:cubicBezTo>
                      <a:cubicBezTo>
                        <a:pt x="3075" y="-457"/>
                        <a:pt x="607" y="860"/>
                        <a:pt x="113" y="2999"/>
                      </a:cubicBezTo>
                      <a:cubicBezTo>
                        <a:pt x="-380" y="5138"/>
                        <a:pt x="771" y="7333"/>
                        <a:pt x="2965" y="7991"/>
                      </a:cubicBezTo>
                      <a:lnTo>
                        <a:pt x="2965" y="7991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8AA44627-ACC0-4A7A-9855-9DC76511EE34}"/>
                    </a:ext>
                  </a:extLst>
                </p:cNvPr>
                <p:cNvSpPr/>
                <p:nvPr/>
              </p:nvSpPr>
              <p:spPr>
                <a:xfrm>
                  <a:off x="3510290" y="3070968"/>
                  <a:ext cx="30084" cy="14679"/>
                </a:xfrm>
                <a:custGeom>
                  <a:avLst/>
                  <a:gdLst>
                    <a:gd name="connsiteX0" fmla="*/ 2951 w 30084"/>
                    <a:gd name="connsiteY0" fmla="*/ 7913 h 14679"/>
                    <a:gd name="connsiteX1" fmla="*/ 15238 w 30084"/>
                    <a:gd name="connsiteY1" fmla="*/ 10382 h 14679"/>
                    <a:gd name="connsiteX2" fmla="*/ 20449 w 30084"/>
                    <a:gd name="connsiteY2" fmla="*/ 12137 h 14679"/>
                    <a:gd name="connsiteX3" fmla="*/ 20943 w 30084"/>
                    <a:gd name="connsiteY3" fmla="*/ 12357 h 14679"/>
                    <a:gd name="connsiteX4" fmla="*/ 22040 w 30084"/>
                    <a:gd name="connsiteY4" fmla="*/ 12905 h 14679"/>
                    <a:gd name="connsiteX5" fmla="*/ 24014 w 30084"/>
                    <a:gd name="connsiteY5" fmla="*/ 14112 h 14679"/>
                    <a:gd name="connsiteX6" fmla="*/ 29555 w 30084"/>
                    <a:gd name="connsiteY6" fmla="*/ 12631 h 14679"/>
                    <a:gd name="connsiteX7" fmla="*/ 28073 w 30084"/>
                    <a:gd name="connsiteY7" fmla="*/ 7091 h 14679"/>
                    <a:gd name="connsiteX8" fmla="*/ 17761 w 30084"/>
                    <a:gd name="connsiteY8" fmla="*/ 2648 h 14679"/>
                    <a:gd name="connsiteX9" fmla="*/ 5090 w 30084"/>
                    <a:gd name="connsiteY9" fmla="*/ 69 h 14679"/>
                    <a:gd name="connsiteX10" fmla="*/ 98 w 30084"/>
                    <a:gd name="connsiteY10" fmla="*/ 2922 h 14679"/>
                    <a:gd name="connsiteX11" fmla="*/ 2951 w 30084"/>
                    <a:gd name="connsiteY11" fmla="*/ 7913 h 14679"/>
                    <a:gd name="connsiteX12" fmla="*/ 2951 w 30084"/>
                    <a:gd name="connsiteY12" fmla="*/ 7913 h 14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084" h="14679">
                      <a:moveTo>
                        <a:pt x="2951" y="7913"/>
                      </a:moveTo>
                      <a:cubicBezTo>
                        <a:pt x="7120" y="8517"/>
                        <a:pt x="11234" y="9285"/>
                        <a:pt x="15238" y="10382"/>
                      </a:cubicBezTo>
                      <a:cubicBezTo>
                        <a:pt x="16993" y="10876"/>
                        <a:pt x="18748" y="11424"/>
                        <a:pt x="20449" y="12137"/>
                      </a:cubicBezTo>
                      <a:cubicBezTo>
                        <a:pt x="19462" y="11753"/>
                        <a:pt x="20723" y="12302"/>
                        <a:pt x="20943" y="12357"/>
                      </a:cubicBezTo>
                      <a:cubicBezTo>
                        <a:pt x="21327" y="12521"/>
                        <a:pt x="21656" y="12686"/>
                        <a:pt x="22040" y="12905"/>
                      </a:cubicBezTo>
                      <a:cubicBezTo>
                        <a:pt x="22698" y="13289"/>
                        <a:pt x="23356" y="13673"/>
                        <a:pt x="24014" y="14112"/>
                      </a:cubicBezTo>
                      <a:cubicBezTo>
                        <a:pt x="25770" y="15319"/>
                        <a:pt x="28622" y="14496"/>
                        <a:pt x="29555" y="12631"/>
                      </a:cubicBezTo>
                      <a:cubicBezTo>
                        <a:pt x="30651" y="10601"/>
                        <a:pt x="29993" y="8352"/>
                        <a:pt x="28073" y="7091"/>
                      </a:cubicBezTo>
                      <a:cubicBezTo>
                        <a:pt x="25002" y="5006"/>
                        <a:pt x="21327" y="3690"/>
                        <a:pt x="17761" y="2648"/>
                      </a:cubicBezTo>
                      <a:cubicBezTo>
                        <a:pt x="13592" y="1441"/>
                        <a:pt x="9368" y="673"/>
                        <a:pt x="5090" y="69"/>
                      </a:cubicBezTo>
                      <a:cubicBezTo>
                        <a:pt x="3006" y="-260"/>
                        <a:pt x="592" y="563"/>
                        <a:pt x="98" y="2922"/>
                      </a:cubicBezTo>
                      <a:cubicBezTo>
                        <a:pt x="-340" y="4842"/>
                        <a:pt x="702" y="7584"/>
                        <a:pt x="2951" y="7913"/>
                      </a:cubicBezTo>
                      <a:lnTo>
                        <a:pt x="2951" y="7913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69A59000-CD1A-4932-980B-4F20E7CD69AF}"/>
                    </a:ext>
                  </a:extLst>
                </p:cNvPr>
                <p:cNvSpPr/>
                <p:nvPr/>
              </p:nvSpPr>
              <p:spPr>
                <a:xfrm>
                  <a:off x="3948890" y="3055960"/>
                  <a:ext cx="10693" cy="17780"/>
                </a:xfrm>
                <a:custGeom>
                  <a:avLst/>
                  <a:gdLst>
                    <a:gd name="connsiteX0" fmla="*/ 2352 w 10693"/>
                    <a:gd name="connsiteY0" fmla="*/ 5258 h 17780"/>
                    <a:gd name="connsiteX1" fmla="*/ 2627 w 10693"/>
                    <a:gd name="connsiteY1" fmla="*/ 6629 h 17780"/>
                    <a:gd name="connsiteX2" fmla="*/ 2462 w 10693"/>
                    <a:gd name="connsiteY2" fmla="*/ 5532 h 17780"/>
                    <a:gd name="connsiteX3" fmla="*/ 2462 w 10693"/>
                    <a:gd name="connsiteY3" fmla="*/ 8110 h 17780"/>
                    <a:gd name="connsiteX4" fmla="*/ 2627 w 10693"/>
                    <a:gd name="connsiteY4" fmla="*/ 7013 h 17780"/>
                    <a:gd name="connsiteX5" fmla="*/ 1913 w 10693"/>
                    <a:gd name="connsiteY5" fmla="*/ 9701 h 17780"/>
                    <a:gd name="connsiteX6" fmla="*/ 2297 w 10693"/>
                    <a:gd name="connsiteY6" fmla="*/ 8714 h 17780"/>
                    <a:gd name="connsiteX7" fmla="*/ 542 w 10693"/>
                    <a:gd name="connsiteY7" fmla="*/ 11676 h 17780"/>
                    <a:gd name="connsiteX8" fmla="*/ 158 w 10693"/>
                    <a:gd name="connsiteY8" fmla="*/ 14802 h 17780"/>
                    <a:gd name="connsiteX9" fmla="*/ 2023 w 10693"/>
                    <a:gd name="connsiteY9" fmla="*/ 17216 h 17780"/>
                    <a:gd name="connsiteX10" fmla="*/ 5150 w 10693"/>
                    <a:gd name="connsiteY10" fmla="*/ 17600 h 17780"/>
                    <a:gd name="connsiteX11" fmla="*/ 6137 w 10693"/>
                    <a:gd name="connsiteY11" fmla="*/ 17216 h 17780"/>
                    <a:gd name="connsiteX12" fmla="*/ 7618 w 10693"/>
                    <a:gd name="connsiteY12" fmla="*/ 15735 h 17780"/>
                    <a:gd name="connsiteX13" fmla="*/ 10196 w 10693"/>
                    <a:gd name="connsiteY13" fmla="*/ 2954 h 17780"/>
                    <a:gd name="connsiteX14" fmla="*/ 8331 w 10693"/>
                    <a:gd name="connsiteY14" fmla="*/ 540 h 17780"/>
                    <a:gd name="connsiteX15" fmla="*/ 5205 w 10693"/>
                    <a:gd name="connsiteY15" fmla="*/ 157 h 17780"/>
                    <a:gd name="connsiteX16" fmla="*/ 2352 w 10693"/>
                    <a:gd name="connsiteY16" fmla="*/ 5148 h 17780"/>
                    <a:gd name="connsiteX17" fmla="*/ 2352 w 10693"/>
                    <a:gd name="connsiteY17" fmla="*/ 5148 h 17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693" h="17780">
                      <a:moveTo>
                        <a:pt x="2352" y="5258"/>
                      </a:moveTo>
                      <a:cubicBezTo>
                        <a:pt x="2462" y="5697"/>
                        <a:pt x="2572" y="6190"/>
                        <a:pt x="2627" y="6629"/>
                      </a:cubicBezTo>
                      <a:lnTo>
                        <a:pt x="2462" y="5532"/>
                      </a:lnTo>
                      <a:cubicBezTo>
                        <a:pt x="2572" y="6410"/>
                        <a:pt x="2572" y="7287"/>
                        <a:pt x="2462" y="8110"/>
                      </a:cubicBezTo>
                      <a:lnTo>
                        <a:pt x="2627" y="7013"/>
                      </a:lnTo>
                      <a:cubicBezTo>
                        <a:pt x="2517" y="7946"/>
                        <a:pt x="2243" y="8823"/>
                        <a:pt x="1913" y="9701"/>
                      </a:cubicBezTo>
                      <a:lnTo>
                        <a:pt x="2297" y="8714"/>
                      </a:lnTo>
                      <a:cubicBezTo>
                        <a:pt x="1859" y="9756"/>
                        <a:pt x="1255" y="10743"/>
                        <a:pt x="542" y="11676"/>
                      </a:cubicBezTo>
                      <a:cubicBezTo>
                        <a:pt x="-61" y="12444"/>
                        <a:pt x="-116" y="13925"/>
                        <a:pt x="158" y="14802"/>
                      </a:cubicBezTo>
                      <a:cubicBezTo>
                        <a:pt x="432" y="15680"/>
                        <a:pt x="1146" y="16777"/>
                        <a:pt x="2023" y="17216"/>
                      </a:cubicBezTo>
                      <a:cubicBezTo>
                        <a:pt x="2956" y="17709"/>
                        <a:pt x="4108" y="17984"/>
                        <a:pt x="5150" y="17600"/>
                      </a:cubicBezTo>
                      <a:lnTo>
                        <a:pt x="6137" y="17216"/>
                      </a:lnTo>
                      <a:cubicBezTo>
                        <a:pt x="6741" y="16832"/>
                        <a:pt x="7234" y="16393"/>
                        <a:pt x="7618" y="15735"/>
                      </a:cubicBezTo>
                      <a:cubicBezTo>
                        <a:pt x="10361" y="12060"/>
                        <a:pt x="11403" y="7397"/>
                        <a:pt x="10196" y="2954"/>
                      </a:cubicBezTo>
                      <a:cubicBezTo>
                        <a:pt x="9922" y="1967"/>
                        <a:pt x="9209" y="1034"/>
                        <a:pt x="8331" y="540"/>
                      </a:cubicBezTo>
                      <a:cubicBezTo>
                        <a:pt x="7454" y="47"/>
                        <a:pt x="6192" y="-173"/>
                        <a:pt x="5205" y="157"/>
                      </a:cubicBezTo>
                      <a:cubicBezTo>
                        <a:pt x="3065" y="815"/>
                        <a:pt x="1804" y="2954"/>
                        <a:pt x="2352" y="5148"/>
                      </a:cubicBezTo>
                      <a:lnTo>
                        <a:pt x="2352" y="5148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0827B609-B263-400C-AF78-C55437DB9FF2}"/>
                    </a:ext>
                  </a:extLst>
                </p:cNvPr>
                <p:cNvSpPr/>
                <p:nvPr/>
              </p:nvSpPr>
              <p:spPr>
                <a:xfrm>
                  <a:off x="3934128" y="3056497"/>
                  <a:ext cx="8337" cy="16518"/>
                </a:xfrm>
                <a:custGeom>
                  <a:avLst/>
                  <a:gdLst>
                    <a:gd name="connsiteX0" fmla="*/ 0 w 8337"/>
                    <a:gd name="connsiteY0" fmla="*/ 4063 h 16518"/>
                    <a:gd name="connsiteX1" fmla="*/ 219 w 8337"/>
                    <a:gd name="connsiteY1" fmla="*/ 12456 h 16518"/>
                    <a:gd name="connsiteX2" fmla="*/ 1426 w 8337"/>
                    <a:gd name="connsiteY2" fmla="*/ 15308 h 16518"/>
                    <a:gd name="connsiteX3" fmla="*/ 4279 w 8337"/>
                    <a:gd name="connsiteY3" fmla="*/ 16515 h 16518"/>
                    <a:gd name="connsiteX4" fmla="*/ 7131 w 8337"/>
                    <a:gd name="connsiteY4" fmla="*/ 15308 h 16518"/>
                    <a:gd name="connsiteX5" fmla="*/ 8338 w 8337"/>
                    <a:gd name="connsiteY5" fmla="*/ 12456 h 16518"/>
                    <a:gd name="connsiteX6" fmla="*/ 8118 w 8337"/>
                    <a:gd name="connsiteY6" fmla="*/ 4063 h 16518"/>
                    <a:gd name="connsiteX7" fmla="*/ 6911 w 8337"/>
                    <a:gd name="connsiteY7" fmla="*/ 1211 h 16518"/>
                    <a:gd name="connsiteX8" fmla="*/ 4059 w 8337"/>
                    <a:gd name="connsiteY8" fmla="*/ 4 h 16518"/>
                    <a:gd name="connsiteX9" fmla="*/ 1207 w 8337"/>
                    <a:gd name="connsiteY9" fmla="*/ 1211 h 16518"/>
                    <a:gd name="connsiteX10" fmla="*/ 0 w 8337"/>
                    <a:gd name="connsiteY10" fmla="*/ 4063 h 16518"/>
                    <a:gd name="connsiteX11" fmla="*/ 0 w 8337"/>
                    <a:gd name="connsiteY11" fmla="*/ 4063 h 16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337" h="16518">
                      <a:moveTo>
                        <a:pt x="0" y="4063"/>
                      </a:moveTo>
                      <a:cubicBezTo>
                        <a:pt x="55" y="6860"/>
                        <a:pt x="165" y="9658"/>
                        <a:pt x="219" y="12456"/>
                      </a:cubicBezTo>
                      <a:cubicBezTo>
                        <a:pt x="219" y="13498"/>
                        <a:pt x="658" y="14595"/>
                        <a:pt x="1426" y="15308"/>
                      </a:cubicBezTo>
                      <a:cubicBezTo>
                        <a:pt x="2139" y="16021"/>
                        <a:pt x="3291" y="16569"/>
                        <a:pt x="4279" y="16515"/>
                      </a:cubicBezTo>
                      <a:cubicBezTo>
                        <a:pt x="5266" y="16460"/>
                        <a:pt x="6418" y="16131"/>
                        <a:pt x="7131" y="15308"/>
                      </a:cubicBezTo>
                      <a:cubicBezTo>
                        <a:pt x="7844" y="14485"/>
                        <a:pt x="8338" y="13498"/>
                        <a:pt x="8338" y="12456"/>
                      </a:cubicBezTo>
                      <a:cubicBezTo>
                        <a:pt x="8283" y="9658"/>
                        <a:pt x="8173" y="6860"/>
                        <a:pt x="8118" y="4063"/>
                      </a:cubicBezTo>
                      <a:cubicBezTo>
                        <a:pt x="8118" y="3021"/>
                        <a:pt x="7679" y="1924"/>
                        <a:pt x="6911" y="1211"/>
                      </a:cubicBezTo>
                      <a:cubicBezTo>
                        <a:pt x="6198" y="497"/>
                        <a:pt x="5046" y="-51"/>
                        <a:pt x="4059" y="4"/>
                      </a:cubicBezTo>
                      <a:cubicBezTo>
                        <a:pt x="3072" y="59"/>
                        <a:pt x="1920" y="388"/>
                        <a:pt x="1207" y="1211"/>
                      </a:cubicBezTo>
                      <a:cubicBezTo>
                        <a:pt x="494" y="2033"/>
                        <a:pt x="0" y="3021"/>
                        <a:pt x="0" y="4063"/>
                      </a:cubicBezTo>
                      <a:lnTo>
                        <a:pt x="0" y="4063"/>
                      </a:ln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  <p:grpSp>
            <p:nvGrpSpPr>
              <p:cNvPr id="260" name="Graphic 13">
                <a:extLst>
                  <a:ext uri="{FF2B5EF4-FFF2-40B4-BE49-F238E27FC236}">
                    <a16:creationId xmlns:a16="http://schemas.microsoft.com/office/drawing/2014/main" id="{729B0441-5DE4-492C-8391-2FC18BAD3164}"/>
                  </a:ext>
                </a:extLst>
              </p:cNvPr>
              <p:cNvGrpSpPr/>
              <p:nvPr/>
            </p:nvGrpSpPr>
            <p:grpSpPr>
              <a:xfrm>
                <a:off x="3168324" y="3102721"/>
                <a:ext cx="857287" cy="141896"/>
                <a:chOff x="3168324" y="3102721"/>
                <a:chExt cx="857287" cy="141896"/>
              </a:xfrm>
              <a:solidFill>
                <a:srgbClr val="9CE23A"/>
              </a:solidFill>
            </p:grpSpPr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F7E7954A-BD39-4B75-ABC7-F1EE4270D504}"/>
                    </a:ext>
                  </a:extLst>
                </p:cNvPr>
                <p:cNvSpPr/>
                <p:nvPr/>
              </p:nvSpPr>
              <p:spPr>
                <a:xfrm>
                  <a:off x="3871066" y="3102721"/>
                  <a:ext cx="154546" cy="48007"/>
                </a:xfrm>
                <a:custGeom>
                  <a:avLst/>
                  <a:gdLst>
                    <a:gd name="connsiteX0" fmla="*/ 149566 w 154546"/>
                    <a:gd name="connsiteY0" fmla="*/ 185 h 48007"/>
                    <a:gd name="connsiteX1" fmla="*/ 2944 w 154546"/>
                    <a:gd name="connsiteY1" fmla="*/ 40118 h 48007"/>
                    <a:gd name="connsiteX2" fmla="*/ 5083 w 154546"/>
                    <a:gd name="connsiteY2" fmla="*/ 47962 h 48007"/>
                    <a:gd name="connsiteX3" fmla="*/ 151705 w 154546"/>
                    <a:gd name="connsiteY3" fmla="*/ 8029 h 48007"/>
                    <a:gd name="connsiteX4" fmla="*/ 149566 w 154546"/>
                    <a:gd name="connsiteY4" fmla="*/ 185 h 48007"/>
                    <a:gd name="connsiteX5" fmla="*/ 149566 w 154546"/>
                    <a:gd name="connsiteY5" fmla="*/ 185 h 48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4546" h="48007">
                      <a:moveTo>
                        <a:pt x="149566" y="185"/>
                      </a:moveTo>
                      <a:cubicBezTo>
                        <a:pt x="101021" y="14557"/>
                        <a:pt x="53354" y="33207"/>
                        <a:pt x="2944" y="40118"/>
                      </a:cubicBezTo>
                      <a:cubicBezTo>
                        <a:pt x="-2213" y="40831"/>
                        <a:pt x="-18" y="48675"/>
                        <a:pt x="5083" y="47962"/>
                      </a:cubicBezTo>
                      <a:cubicBezTo>
                        <a:pt x="55493" y="41051"/>
                        <a:pt x="103160" y="22401"/>
                        <a:pt x="151705" y="8029"/>
                      </a:cubicBezTo>
                      <a:cubicBezTo>
                        <a:pt x="156697" y="6548"/>
                        <a:pt x="154557" y="-1296"/>
                        <a:pt x="149566" y="185"/>
                      </a:cubicBezTo>
                      <a:lnTo>
                        <a:pt x="149566" y="185"/>
                      </a:lnTo>
                      <a:close/>
                    </a:path>
                  </a:pathLst>
                </a:custGeom>
                <a:solidFill>
                  <a:srgbClr val="9CE23A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EBD370D4-532C-4DF0-A65D-ED0B2CE95E69}"/>
                    </a:ext>
                  </a:extLst>
                </p:cNvPr>
                <p:cNvSpPr/>
                <p:nvPr/>
              </p:nvSpPr>
              <p:spPr>
                <a:xfrm>
                  <a:off x="3422715" y="3217421"/>
                  <a:ext cx="37647" cy="17190"/>
                </a:xfrm>
                <a:custGeom>
                  <a:avLst/>
                  <a:gdLst>
                    <a:gd name="connsiteX0" fmla="*/ 31614 w 37647"/>
                    <a:gd name="connsiteY0" fmla="*/ 457 h 17190"/>
                    <a:gd name="connsiteX1" fmla="*/ 2981 w 37647"/>
                    <a:gd name="connsiteY1" fmla="*/ 9234 h 17190"/>
                    <a:gd name="connsiteX2" fmla="*/ 128 w 37647"/>
                    <a:gd name="connsiteY2" fmla="*/ 14225 h 17190"/>
                    <a:gd name="connsiteX3" fmla="*/ 5120 w 37647"/>
                    <a:gd name="connsiteY3" fmla="*/ 17078 h 17190"/>
                    <a:gd name="connsiteX4" fmla="*/ 35673 w 37647"/>
                    <a:gd name="connsiteY4" fmla="*/ 7478 h 17190"/>
                    <a:gd name="connsiteX5" fmla="*/ 37154 w 37647"/>
                    <a:gd name="connsiteY5" fmla="*/ 1938 h 17190"/>
                    <a:gd name="connsiteX6" fmla="*/ 31614 w 37647"/>
                    <a:gd name="connsiteY6" fmla="*/ 457 h 17190"/>
                    <a:gd name="connsiteX7" fmla="*/ 31614 w 37647"/>
                    <a:gd name="connsiteY7" fmla="*/ 457 h 17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47" h="17190">
                      <a:moveTo>
                        <a:pt x="31614" y="457"/>
                      </a:moveTo>
                      <a:cubicBezTo>
                        <a:pt x="22508" y="4626"/>
                        <a:pt x="12690" y="7040"/>
                        <a:pt x="2981" y="9234"/>
                      </a:cubicBezTo>
                      <a:cubicBezTo>
                        <a:pt x="841" y="9727"/>
                        <a:pt x="-420" y="12196"/>
                        <a:pt x="128" y="14225"/>
                      </a:cubicBezTo>
                      <a:cubicBezTo>
                        <a:pt x="732" y="16420"/>
                        <a:pt x="2981" y="17571"/>
                        <a:pt x="5120" y="17078"/>
                      </a:cubicBezTo>
                      <a:cubicBezTo>
                        <a:pt x="15597" y="14719"/>
                        <a:pt x="25909" y="11976"/>
                        <a:pt x="35673" y="7478"/>
                      </a:cubicBezTo>
                      <a:cubicBezTo>
                        <a:pt x="37648" y="6546"/>
                        <a:pt x="38141" y="3694"/>
                        <a:pt x="37154" y="1938"/>
                      </a:cubicBezTo>
                      <a:cubicBezTo>
                        <a:pt x="35947" y="-91"/>
                        <a:pt x="33589" y="-420"/>
                        <a:pt x="31614" y="457"/>
                      </a:cubicBezTo>
                      <a:lnTo>
                        <a:pt x="31614" y="457"/>
                      </a:lnTo>
                      <a:close/>
                    </a:path>
                  </a:pathLst>
                </a:custGeom>
                <a:solidFill>
                  <a:srgbClr val="9CE23A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02ABD530-473F-4C59-B16A-6723D35E71CE}"/>
                    </a:ext>
                  </a:extLst>
                </p:cNvPr>
                <p:cNvSpPr/>
                <p:nvPr/>
              </p:nvSpPr>
              <p:spPr>
                <a:xfrm>
                  <a:off x="3455791" y="3228615"/>
                  <a:ext cx="36239" cy="16003"/>
                </a:xfrm>
                <a:custGeom>
                  <a:avLst/>
                  <a:gdLst>
                    <a:gd name="connsiteX0" fmla="*/ 31120 w 36239"/>
                    <a:gd name="connsiteY0" fmla="*/ 125 h 16003"/>
                    <a:gd name="connsiteX1" fmla="*/ 2981 w 36239"/>
                    <a:gd name="connsiteY1" fmla="*/ 8078 h 16003"/>
                    <a:gd name="connsiteX2" fmla="*/ 128 w 36239"/>
                    <a:gd name="connsiteY2" fmla="*/ 13070 h 16003"/>
                    <a:gd name="connsiteX3" fmla="*/ 5120 w 36239"/>
                    <a:gd name="connsiteY3" fmla="*/ 15922 h 16003"/>
                    <a:gd name="connsiteX4" fmla="*/ 33259 w 36239"/>
                    <a:gd name="connsiteY4" fmla="*/ 7969 h 16003"/>
                    <a:gd name="connsiteX5" fmla="*/ 36112 w 36239"/>
                    <a:gd name="connsiteY5" fmla="*/ 2977 h 16003"/>
                    <a:gd name="connsiteX6" fmla="*/ 31120 w 36239"/>
                    <a:gd name="connsiteY6" fmla="*/ 125 h 16003"/>
                    <a:gd name="connsiteX7" fmla="*/ 31120 w 36239"/>
                    <a:gd name="connsiteY7" fmla="*/ 125 h 16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239" h="16003">
                      <a:moveTo>
                        <a:pt x="31120" y="125"/>
                      </a:moveTo>
                      <a:cubicBezTo>
                        <a:pt x="21685" y="2593"/>
                        <a:pt x="12580" y="6268"/>
                        <a:pt x="2981" y="8078"/>
                      </a:cubicBezTo>
                      <a:cubicBezTo>
                        <a:pt x="841" y="8462"/>
                        <a:pt x="-420" y="11095"/>
                        <a:pt x="128" y="13070"/>
                      </a:cubicBezTo>
                      <a:cubicBezTo>
                        <a:pt x="732" y="15319"/>
                        <a:pt x="2981" y="16306"/>
                        <a:pt x="5120" y="15922"/>
                      </a:cubicBezTo>
                      <a:cubicBezTo>
                        <a:pt x="14719" y="14112"/>
                        <a:pt x="23825" y="10437"/>
                        <a:pt x="33259" y="7969"/>
                      </a:cubicBezTo>
                      <a:cubicBezTo>
                        <a:pt x="35399" y="7420"/>
                        <a:pt x="36660" y="5061"/>
                        <a:pt x="36112" y="2977"/>
                      </a:cubicBezTo>
                      <a:cubicBezTo>
                        <a:pt x="35563" y="893"/>
                        <a:pt x="33259" y="-424"/>
                        <a:pt x="31120" y="125"/>
                      </a:cubicBezTo>
                      <a:lnTo>
                        <a:pt x="31120" y="125"/>
                      </a:lnTo>
                      <a:close/>
                    </a:path>
                  </a:pathLst>
                </a:custGeom>
                <a:solidFill>
                  <a:srgbClr val="9CE23A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CF0E4C40-ACE7-492F-B1AE-BC310A41B681}"/>
                    </a:ext>
                  </a:extLst>
                </p:cNvPr>
                <p:cNvSpPr/>
                <p:nvPr/>
              </p:nvSpPr>
              <p:spPr>
                <a:xfrm>
                  <a:off x="3168324" y="3127220"/>
                  <a:ext cx="43740" cy="60745"/>
                </a:xfrm>
                <a:custGeom>
                  <a:avLst/>
                  <a:gdLst>
                    <a:gd name="connsiteX0" fmla="*/ 37575 w 43740"/>
                    <a:gd name="connsiteY0" fmla="*/ 535 h 60745"/>
                    <a:gd name="connsiteX1" fmla="*/ 7900 w 43740"/>
                    <a:gd name="connsiteY1" fmla="*/ 25713 h 60745"/>
                    <a:gd name="connsiteX2" fmla="*/ 3182 w 43740"/>
                    <a:gd name="connsiteY2" fmla="*/ 58789 h 60745"/>
                    <a:gd name="connsiteX3" fmla="*/ 10203 w 43740"/>
                    <a:gd name="connsiteY3" fmla="*/ 54675 h 60745"/>
                    <a:gd name="connsiteX4" fmla="*/ 15634 w 43740"/>
                    <a:gd name="connsiteY4" fmla="*/ 28840 h 60745"/>
                    <a:gd name="connsiteX5" fmla="*/ 41689 w 43740"/>
                    <a:gd name="connsiteY5" fmla="*/ 7502 h 60745"/>
                    <a:gd name="connsiteX6" fmla="*/ 37575 w 43740"/>
                    <a:gd name="connsiteY6" fmla="*/ 480 h 60745"/>
                    <a:gd name="connsiteX7" fmla="*/ 37575 w 43740"/>
                    <a:gd name="connsiteY7" fmla="*/ 480 h 60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740" h="60745">
                      <a:moveTo>
                        <a:pt x="37575" y="535"/>
                      </a:moveTo>
                      <a:cubicBezTo>
                        <a:pt x="26056" y="6459"/>
                        <a:pt x="15524" y="15236"/>
                        <a:pt x="7900" y="25713"/>
                      </a:cubicBezTo>
                      <a:cubicBezTo>
                        <a:pt x="933" y="35312"/>
                        <a:pt x="-3236" y="47874"/>
                        <a:pt x="3182" y="58789"/>
                      </a:cubicBezTo>
                      <a:cubicBezTo>
                        <a:pt x="5815" y="63287"/>
                        <a:pt x="12836" y="59228"/>
                        <a:pt x="10203" y="54675"/>
                      </a:cubicBezTo>
                      <a:cubicBezTo>
                        <a:pt x="5102" y="45954"/>
                        <a:pt x="10094" y="36025"/>
                        <a:pt x="15634" y="28840"/>
                      </a:cubicBezTo>
                      <a:cubicBezTo>
                        <a:pt x="22491" y="19953"/>
                        <a:pt x="31761" y="12603"/>
                        <a:pt x="41689" y="7502"/>
                      </a:cubicBezTo>
                      <a:cubicBezTo>
                        <a:pt x="46352" y="5088"/>
                        <a:pt x="42238" y="-1878"/>
                        <a:pt x="37575" y="480"/>
                      </a:cubicBezTo>
                      <a:lnTo>
                        <a:pt x="37575" y="480"/>
                      </a:lnTo>
                      <a:close/>
                    </a:path>
                  </a:pathLst>
                </a:custGeom>
                <a:solidFill>
                  <a:srgbClr val="9CE23A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</p:grp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FD5A2264-76DF-4048-8AAA-28CA4C28D72E}"/>
                </a:ext>
              </a:extLst>
            </p:cNvPr>
            <p:cNvSpPr/>
            <p:nvPr/>
          </p:nvSpPr>
          <p:spPr>
            <a:xfrm>
              <a:off x="4610619" y="4344270"/>
              <a:ext cx="103087" cy="40664"/>
            </a:xfrm>
            <a:custGeom>
              <a:avLst/>
              <a:gdLst>
                <a:gd name="connsiteX0" fmla="*/ 50788 w 103087"/>
                <a:gd name="connsiteY0" fmla="*/ 5251 h 40664"/>
                <a:gd name="connsiteX1" fmla="*/ 102240 w 103087"/>
                <a:gd name="connsiteY1" fmla="*/ 11175 h 40664"/>
                <a:gd name="connsiteX2" fmla="*/ 54683 w 103087"/>
                <a:gd name="connsiteY2" fmla="*/ 38931 h 40664"/>
                <a:gd name="connsiteX3" fmla="*/ 49 w 103087"/>
                <a:gd name="connsiteY3" fmla="*/ 28508 h 40664"/>
                <a:gd name="connsiteX4" fmla="*/ 50788 w 103087"/>
                <a:gd name="connsiteY4" fmla="*/ 5306 h 40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087" h="40664">
                  <a:moveTo>
                    <a:pt x="50788" y="5251"/>
                  </a:moveTo>
                  <a:cubicBezTo>
                    <a:pt x="63404" y="1959"/>
                    <a:pt x="95000" y="-7311"/>
                    <a:pt x="102240" y="11175"/>
                  </a:cubicBezTo>
                  <a:cubicBezTo>
                    <a:pt x="109755" y="30373"/>
                    <a:pt x="65105" y="37011"/>
                    <a:pt x="54683" y="38931"/>
                  </a:cubicBezTo>
                  <a:cubicBezTo>
                    <a:pt x="45687" y="40576"/>
                    <a:pt x="2298" y="44800"/>
                    <a:pt x="49" y="28508"/>
                  </a:cubicBezTo>
                  <a:cubicBezTo>
                    <a:pt x="-1816" y="15179"/>
                    <a:pt x="49965" y="6567"/>
                    <a:pt x="50788" y="5306"/>
                  </a:cubicBezTo>
                  <a:close/>
                </a:path>
              </a:pathLst>
            </a:custGeom>
            <a:solidFill>
              <a:srgbClr val="6FB71D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8658853-1C35-47E9-83D0-82BE1F2F37C4}"/>
              </a:ext>
            </a:extLst>
          </p:cNvPr>
          <p:cNvGrpSpPr/>
          <p:nvPr/>
        </p:nvGrpSpPr>
        <p:grpSpPr>
          <a:xfrm>
            <a:off x="5080667" y="5163691"/>
            <a:ext cx="1150724" cy="319079"/>
            <a:chOff x="8637945" y="4346514"/>
            <a:chExt cx="863043" cy="239309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6D0C16AE-977F-44D4-AB3D-237AC1677135}"/>
                </a:ext>
              </a:extLst>
            </p:cNvPr>
            <p:cNvSpPr/>
            <p:nvPr/>
          </p:nvSpPr>
          <p:spPr>
            <a:xfrm>
              <a:off x="8638000" y="4362422"/>
              <a:ext cx="862988" cy="223401"/>
            </a:xfrm>
            <a:custGeom>
              <a:avLst/>
              <a:gdLst>
                <a:gd name="connsiteX0" fmla="*/ 9907 w 862988"/>
                <a:gd name="connsiteY0" fmla="*/ 87644 h 223401"/>
                <a:gd name="connsiteX1" fmla="*/ 55380 w 862988"/>
                <a:gd name="connsiteY1" fmla="*/ 57530 h 223401"/>
                <a:gd name="connsiteX2" fmla="*/ 110672 w 862988"/>
                <a:gd name="connsiteY2" fmla="*/ 34875 h 223401"/>
                <a:gd name="connsiteX3" fmla="*/ 150879 w 862988"/>
                <a:gd name="connsiteY3" fmla="*/ 14470 h 223401"/>
                <a:gd name="connsiteX4" fmla="*/ 188508 w 862988"/>
                <a:gd name="connsiteY4" fmla="*/ 4322 h 223401"/>
                <a:gd name="connsiteX5" fmla="*/ 217580 w 862988"/>
                <a:gd name="connsiteY5" fmla="*/ 16061 h 223401"/>
                <a:gd name="connsiteX6" fmla="*/ 385540 w 862988"/>
                <a:gd name="connsiteY6" fmla="*/ 90826 h 223401"/>
                <a:gd name="connsiteX7" fmla="*/ 366342 w 862988"/>
                <a:gd name="connsiteY7" fmla="*/ 68720 h 223401"/>
                <a:gd name="connsiteX8" fmla="*/ 349392 w 862988"/>
                <a:gd name="connsiteY8" fmla="*/ 46395 h 223401"/>
                <a:gd name="connsiteX9" fmla="*/ 348240 w 862988"/>
                <a:gd name="connsiteY9" fmla="*/ 25221 h 223401"/>
                <a:gd name="connsiteX10" fmla="*/ 356194 w 862988"/>
                <a:gd name="connsiteY10" fmla="*/ 18145 h 223401"/>
                <a:gd name="connsiteX11" fmla="*/ 408414 w 862988"/>
                <a:gd name="connsiteY11" fmla="*/ 11837 h 223401"/>
                <a:gd name="connsiteX12" fmla="*/ 462938 w 862988"/>
                <a:gd name="connsiteY12" fmla="*/ 2402 h 223401"/>
                <a:gd name="connsiteX13" fmla="*/ 553610 w 862988"/>
                <a:gd name="connsiteY13" fmla="*/ 757 h 223401"/>
                <a:gd name="connsiteX14" fmla="*/ 763587 w 862988"/>
                <a:gd name="connsiteY14" fmla="*/ 48260 h 223401"/>
                <a:gd name="connsiteX15" fmla="*/ 854315 w 862988"/>
                <a:gd name="connsiteY15" fmla="*/ 91045 h 223401"/>
                <a:gd name="connsiteX16" fmla="*/ 860677 w 862988"/>
                <a:gd name="connsiteY16" fmla="*/ 113370 h 223401"/>
                <a:gd name="connsiteX17" fmla="*/ 861171 w 862988"/>
                <a:gd name="connsiteY17" fmla="*/ 114028 h 223401"/>
                <a:gd name="connsiteX18" fmla="*/ 861445 w 862988"/>
                <a:gd name="connsiteY18" fmla="*/ 129113 h 223401"/>
                <a:gd name="connsiteX19" fmla="*/ 831550 w 862988"/>
                <a:gd name="connsiteY19" fmla="*/ 167894 h 223401"/>
                <a:gd name="connsiteX20" fmla="*/ 766988 w 862988"/>
                <a:gd name="connsiteY20" fmla="*/ 190164 h 223401"/>
                <a:gd name="connsiteX21" fmla="*/ 693485 w 862988"/>
                <a:gd name="connsiteY21" fmla="*/ 202177 h 223401"/>
                <a:gd name="connsiteX22" fmla="*/ 562551 w 862988"/>
                <a:gd name="connsiteY22" fmla="*/ 216713 h 223401"/>
                <a:gd name="connsiteX23" fmla="*/ 462664 w 862988"/>
                <a:gd name="connsiteY23" fmla="*/ 220553 h 223401"/>
                <a:gd name="connsiteX24" fmla="*/ 374076 w 862988"/>
                <a:gd name="connsiteY24" fmla="*/ 223296 h 223401"/>
                <a:gd name="connsiteX25" fmla="*/ 315274 w 862988"/>
                <a:gd name="connsiteY25" fmla="*/ 221266 h 223401"/>
                <a:gd name="connsiteX26" fmla="*/ 267606 w 862988"/>
                <a:gd name="connsiteY26" fmla="*/ 214355 h 223401"/>
                <a:gd name="connsiteX27" fmla="*/ 215606 w 862988"/>
                <a:gd name="connsiteY27" fmla="*/ 201080 h 223401"/>
                <a:gd name="connsiteX28" fmla="*/ 203483 w 862988"/>
                <a:gd name="connsiteY28" fmla="*/ 197405 h 223401"/>
                <a:gd name="connsiteX29" fmla="*/ 192568 w 862988"/>
                <a:gd name="connsiteY29" fmla="*/ 196143 h 223401"/>
                <a:gd name="connsiteX30" fmla="*/ 174356 w 862988"/>
                <a:gd name="connsiteY30" fmla="*/ 194937 h 223401"/>
                <a:gd name="connsiteX31" fmla="*/ 158175 w 862988"/>
                <a:gd name="connsiteY31" fmla="*/ 191591 h 223401"/>
                <a:gd name="connsiteX32" fmla="*/ 129980 w 862988"/>
                <a:gd name="connsiteY32" fmla="*/ 184240 h 223401"/>
                <a:gd name="connsiteX33" fmla="*/ 105954 w 862988"/>
                <a:gd name="connsiteY33" fmla="*/ 175025 h 223401"/>
                <a:gd name="connsiteX34" fmla="*/ 35962 w 862988"/>
                <a:gd name="connsiteY34" fmla="*/ 128564 h 223401"/>
                <a:gd name="connsiteX35" fmla="*/ 9633 w 862988"/>
                <a:gd name="connsiteY35" fmla="*/ 120775 h 223401"/>
                <a:gd name="connsiteX36" fmla="*/ 2776 w 862988"/>
                <a:gd name="connsiteY36" fmla="*/ 94994 h 223401"/>
                <a:gd name="connsiteX37" fmla="*/ 9962 w 862988"/>
                <a:gd name="connsiteY37" fmla="*/ 87699 h 22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62988" h="223401">
                  <a:moveTo>
                    <a:pt x="9907" y="87644"/>
                  </a:moveTo>
                  <a:cubicBezTo>
                    <a:pt x="20932" y="74479"/>
                    <a:pt x="43970" y="62796"/>
                    <a:pt x="55380" y="57530"/>
                  </a:cubicBezTo>
                  <a:cubicBezTo>
                    <a:pt x="73372" y="49247"/>
                    <a:pt x="93009" y="43542"/>
                    <a:pt x="110672" y="34875"/>
                  </a:cubicBezTo>
                  <a:cubicBezTo>
                    <a:pt x="123946" y="28348"/>
                    <a:pt x="137220" y="20120"/>
                    <a:pt x="150879" y="14470"/>
                  </a:cubicBezTo>
                  <a:cubicBezTo>
                    <a:pt x="161082" y="10246"/>
                    <a:pt x="177153" y="5694"/>
                    <a:pt x="188508" y="4322"/>
                  </a:cubicBezTo>
                  <a:cubicBezTo>
                    <a:pt x="203209" y="2567"/>
                    <a:pt x="206281" y="9040"/>
                    <a:pt x="217580" y="16061"/>
                  </a:cubicBezTo>
                  <a:cubicBezTo>
                    <a:pt x="262505" y="44036"/>
                    <a:pt x="317961" y="60437"/>
                    <a:pt x="385540" y="90826"/>
                  </a:cubicBezTo>
                  <a:cubicBezTo>
                    <a:pt x="378519" y="83420"/>
                    <a:pt x="372156" y="75796"/>
                    <a:pt x="366342" y="68720"/>
                  </a:cubicBezTo>
                  <a:cubicBezTo>
                    <a:pt x="360527" y="61699"/>
                    <a:pt x="353177" y="54348"/>
                    <a:pt x="349392" y="46395"/>
                  </a:cubicBezTo>
                  <a:cubicBezTo>
                    <a:pt x="346156" y="39593"/>
                    <a:pt x="346485" y="32407"/>
                    <a:pt x="348240" y="25221"/>
                  </a:cubicBezTo>
                  <a:cubicBezTo>
                    <a:pt x="349392" y="20504"/>
                    <a:pt x="352245" y="18749"/>
                    <a:pt x="356194" y="18145"/>
                  </a:cubicBezTo>
                  <a:cubicBezTo>
                    <a:pt x="368152" y="12550"/>
                    <a:pt x="397498" y="13592"/>
                    <a:pt x="408414" y="11837"/>
                  </a:cubicBezTo>
                  <a:cubicBezTo>
                    <a:pt x="427503" y="8711"/>
                    <a:pt x="443465" y="3938"/>
                    <a:pt x="462938" y="2402"/>
                  </a:cubicBezTo>
                  <a:cubicBezTo>
                    <a:pt x="493053" y="44"/>
                    <a:pt x="523386" y="-724"/>
                    <a:pt x="553610" y="757"/>
                  </a:cubicBezTo>
                  <a:cubicBezTo>
                    <a:pt x="625303" y="4213"/>
                    <a:pt x="695899" y="30816"/>
                    <a:pt x="763587" y="48260"/>
                  </a:cubicBezTo>
                  <a:cubicBezTo>
                    <a:pt x="792714" y="55774"/>
                    <a:pt x="837804" y="68226"/>
                    <a:pt x="854315" y="91045"/>
                  </a:cubicBezTo>
                  <a:cubicBezTo>
                    <a:pt x="858319" y="96585"/>
                    <a:pt x="860348" y="104813"/>
                    <a:pt x="860677" y="113370"/>
                  </a:cubicBezTo>
                  <a:cubicBezTo>
                    <a:pt x="860842" y="113590"/>
                    <a:pt x="861061" y="113754"/>
                    <a:pt x="861171" y="114028"/>
                  </a:cubicBezTo>
                  <a:cubicBezTo>
                    <a:pt x="864078" y="118581"/>
                    <a:pt x="862981" y="124121"/>
                    <a:pt x="861445" y="129113"/>
                  </a:cubicBezTo>
                  <a:cubicBezTo>
                    <a:pt x="856508" y="144965"/>
                    <a:pt x="848171" y="158350"/>
                    <a:pt x="831550" y="167894"/>
                  </a:cubicBezTo>
                  <a:cubicBezTo>
                    <a:pt x="812187" y="179029"/>
                    <a:pt x="789862" y="185996"/>
                    <a:pt x="766988" y="190164"/>
                  </a:cubicBezTo>
                  <a:cubicBezTo>
                    <a:pt x="742579" y="194607"/>
                    <a:pt x="717785" y="197076"/>
                    <a:pt x="693485" y="202177"/>
                  </a:cubicBezTo>
                  <a:cubicBezTo>
                    <a:pt x="650755" y="211173"/>
                    <a:pt x="606543" y="214793"/>
                    <a:pt x="562551" y="216713"/>
                  </a:cubicBezTo>
                  <a:cubicBezTo>
                    <a:pt x="529091" y="218194"/>
                    <a:pt x="495849" y="217975"/>
                    <a:pt x="462664" y="220553"/>
                  </a:cubicBezTo>
                  <a:cubicBezTo>
                    <a:pt x="433208" y="222802"/>
                    <a:pt x="403642" y="223735"/>
                    <a:pt x="374076" y="223296"/>
                  </a:cubicBezTo>
                  <a:cubicBezTo>
                    <a:pt x="354549" y="223021"/>
                    <a:pt x="334691" y="223570"/>
                    <a:pt x="315274" y="221266"/>
                  </a:cubicBezTo>
                  <a:cubicBezTo>
                    <a:pt x="298598" y="219291"/>
                    <a:pt x="283678" y="218304"/>
                    <a:pt x="267606" y="214355"/>
                  </a:cubicBezTo>
                  <a:cubicBezTo>
                    <a:pt x="250218" y="210131"/>
                    <a:pt x="232501" y="206511"/>
                    <a:pt x="215606" y="201080"/>
                  </a:cubicBezTo>
                  <a:cubicBezTo>
                    <a:pt x="211601" y="199764"/>
                    <a:pt x="207707" y="198283"/>
                    <a:pt x="203483" y="197405"/>
                  </a:cubicBezTo>
                  <a:cubicBezTo>
                    <a:pt x="199918" y="196637"/>
                    <a:pt x="196242" y="196363"/>
                    <a:pt x="192568" y="196143"/>
                  </a:cubicBezTo>
                  <a:cubicBezTo>
                    <a:pt x="186588" y="195705"/>
                    <a:pt x="180280" y="195705"/>
                    <a:pt x="174356" y="194937"/>
                  </a:cubicBezTo>
                  <a:cubicBezTo>
                    <a:pt x="169200" y="194278"/>
                    <a:pt x="163385" y="191591"/>
                    <a:pt x="158175" y="191591"/>
                  </a:cubicBezTo>
                  <a:cubicBezTo>
                    <a:pt x="149947" y="191591"/>
                    <a:pt x="138153" y="186489"/>
                    <a:pt x="129980" y="184240"/>
                  </a:cubicBezTo>
                  <a:cubicBezTo>
                    <a:pt x="121204" y="181827"/>
                    <a:pt x="114347" y="178042"/>
                    <a:pt x="105954" y="175025"/>
                  </a:cubicBezTo>
                  <a:cubicBezTo>
                    <a:pt x="81709" y="166248"/>
                    <a:pt x="40679" y="153193"/>
                    <a:pt x="35962" y="128564"/>
                  </a:cubicBezTo>
                  <a:cubicBezTo>
                    <a:pt x="34371" y="120227"/>
                    <a:pt x="24059" y="119349"/>
                    <a:pt x="9633" y="120775"/>
                  </a:cubicBezTo>
                  <a:cubicBezTo>
                    <a:pt x="-296" y="115180"/>
                    <a:pt x="-2490" y="103771"/>
                    <a:pt x="2776" y="94994"/>
                  </a:cubicBezTo>
                  <a:cubicBezTo>
                    <a:pt x="4531" y="92087"/>
                    <a:pt x="6999" y="89674"/>
                    <a:pt x="9962" y="87699"/>
                  </a:cubicBezTo>
                  <a:close/>
                </a:path>
              </a:pathLst>
            </a:custGeom>
            <a:solidFill>
              <a:srgbClr val="3AD4D4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grpSp>
          <p:nvGrpSpPr>
            <p:cNvPr id="224" name="Graphic 13">
              <a:extLst>
                <a:ext uri="{FF2B5EF4-FFF2-40B4-BE49-F238E27FC236}">
                  <a16:creationId xmlns:a16="http://schemas.microsoft.com/office/drawing/2014/main" id="{2F4B3FFE-3560-4477-9999-5A4877775B78}"/>
                </a:ext>
              </a:extLst>
            </p:cNvPr>
            <p:cNvGrpSpPr/>
            <p:nvPr/>
          </p:nvGrpSpPr>
          <p:grpSpPr>
            <a:xfrm>
              <a:off x="8637945" y="4364357"/>
              <a:ext cx="862988" cy="205558"/>
              <a:chOff x="7782200" y="3149558"/>
              <a:chExt cx="862988" cy="205558"/>
            </a:xfrm>
            <a:solidFill>
              <a:srgbClr val="6FB71D"/>
            </a:solidFill>
          </p:grpSpPr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7A0F5DBC-44E6-41EA-A546-4ED56EA96C75}"/>
                  </a:ext>
                </a:extLst>
              </p:cNvPr>
              <p:cNvSpPr/>
              <p:nvPr/>
            </p:nvSpPr>
            <p:spPr>
              <a:xfrm>
                <a:off x="8129112" y="3149558"/>
                <a:ext cx="124326" cy="110338"/>
              </a:xfrm>
              <a:custGeom>
                <a:avLst/>
                <a:gdLst>
                  <a:gd name="connsiteX0" fmla="*/ 22062 w 124326"/>
                  <a:gd name="connsiteY0" fmla="*/ 138 h 110338"/>
                  <a:gd name="connsiteX1" fmla="*/ 1328 w 124326"/>
                  <a:gd name="connsiteY1" fmla="*/ 7379 h 110338"/>
                  <a:gd name="connsiteX2" fmla="*/ 2479 w 124326"/>
                  <a:gd name="connsiteY2" fmla="*/ 28552 h 110338"/>
                  <a:gd name="connsiteX3" fmla="*/ 19429 w 124326"/>
                  <a:gd name="connsiteY3" fmla="*/ 50877 h 110338"/>
                  <a:gd name="connsiteX4" fmla="*/ 95620 w 124326"/>
                  <a:gd name="connsiteY4" fmla="*/ 109021 h 110338"/>
                  <a:gd name="connsiteX5" fmla="*/ 117890 w 124326"/>
                  <a:gd name="connsiteY5" fmla="*/ 75122 h 110338"/>
                  <a:gd name="connsiteX6" fmla="*/ 74556 w 124326"/>
                  <a:gd name="connsiteY6" fmla="*/ 31459 h 110338"/>
                  <a:gd name="connsiteX7" fmla="*/ 22117 w 124326"/>
                  <a:gd name="connsiteY7" fmla="*/ 138 h 110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326" h="110338">
                    <a:moveTo>
                      <a:pt x="22062" y="138"/>
                    </a:moveTo>
                    <a:cubicBezTo>
                      <a:pt x="11914" y="138"/>
                      <a:pt x="3577" y="-1617"/>
                      <a:pt x="1328" y="7379"/>
                    </a:cubicBezTo>
                    <a:cubicBezTo>
                      <a:pt x="-428" y="14565"/>
                      <a:pt x="-812" y="21750"/>
                      <a:pt x="2479" y="28552"/>
                    </a:cubicBezTo>
                    <a:cubicBezTo>
                      <a:pt x="6265" y="36506"/>
                      <a:pt x="13615" y="43856"/>
                      <a:pt x="19429" y="50877"/>
                    </a:cubicBezTo>
                    <a:cubicBezTo>
                      <a:pt x="37969" y="73257"/>
                      <a:pt x="61611" y="101671"/>
                      <a:pt x="95620" y="109021"/>
                    </a:cubicBezTo>
                    <a:cubicBezTo>
                      <a:pt x="128038" y="115988"/>
                      <a:pt x="129080" y="93937"/>
                      <a:pt x="117890" y="75122"/>
                    </a:cubicBezTo>
                    <a:cubicBezTo>
                      <a:pt x="107962" y="58502"/>
                      <a:pt x="90793" y="44185"/>
                      <a:pt x="74556" y="31459"/>
                    </a:cubicBezTo>
                    <a:cubicBezTo>
                      <a:pt x="65945" y="24712"/>
                      <a:pt x="54096" y="15717"/>
                      <a:pt x="22117" y="138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C37C10F1-A767-400D-A028-CA8A5BEEFB3A}"/>
                  </a:ext>
                </a:extLst>
              </p:cNvPr>
              <p:cNvSpPr/>
              <p:nvPr/>
            </p:nvSpPr>
            <p:spPr>
              <a:xfrm>
                <a:off x="7782200" y="3207933"/>
                <a:ext cx="862988" cy="147183"/>
              </a:xfrm>
              <a:custGeom>
                <a:avLst/>
                <a:gdLst>
                  <a:gd name="connsiteX0" fmla="*/ 604349 w 862988"/>
                  <a:gd name="connsiteY0" fmla="*/ 27717 h 147183"/>
                  <a:gd name="connsiteX1" fmla="*/ 663919 w 862988"/>
                  <a:gd name="connsiteY1" fmla="*/ 22671 h 147183"/>
                  <a:gd name="connsiteX2" fmla="*/ 805166 w 862988"/>
                  <a:gd name="connsiteY2" fmla="*/ 25743 h 147183"/>
                  <a:gd name="connsiteX3" fmla="*/ 826065 w 862988"/>
                  <a:gd name="connsiteY3" fmla="*/ 22836 h 147183"/>
                  <a:gd name="connsiteX4" fmla="*/ 852724 w 862988"/>
                  <a:gd name="connsiteY4" fmla="*/ 30899 h 147183"/>
                  <a:gd name="connsiteX5" fmla="*/ 861171 w 862988"/>
                  <a:gd name="connsiteY5" fmla="*/ 37810 h 147183"/>
                  <a:gd name="connsiteX6" fmla="*/ 861445 w 862988"/>
                  <a:gd name="connsiteY6" fmla="*/ 52895 h 147183"/>
                  <a:gd name="connsiteX7" fmla="*/ 831550 w 862988"/>
                  <a:gd name="connsiteY7" fmla="*/ 91676 h 147183"/>
                  <a:gd name="connsiteX8" fmla="*/ 766988 w 862988"/>
                  <a:gd name="connsiteY8" fmla="*/ 113946 h 147183"/>
                  <a:gd name="connsiteX9" fmla="*/ 693485 w 862988"/>
                  <a:gd name="connsiteY9" fmla="*/ 125959 h 147183"/>
                  <a:gd name="connsiteX10" fmla="*/ 562551 w 862988"/>
                  <a:gd name="connsiteY10" fmla="*/ 140495 h 147183"/>
                  <a:gd name="connsiteX11" fmla="*/ 462664 w 862988"/>
                  <a:gd name="connsiteY11" fmla="*/ 144335 h 147183"/>
                  <a:gd name="connsiteX12" fmla="*/ 374076 w 862988"/>
                  <a:gd name="connsiteY12" fmla="*/ 147078 h 147183"/>
                  <a:gd name="connsiteX13" fmla="*/ 315274 w 862988"/>
                  <a:gd name="connsiteY13" fmla="*/ 145048 h 147183"/>
                  <a:gd name="connsiteX14" fmla="*/ 267606 w 862988"/>
                  <a:gd name="connsiteY14" fmla="*/ 138137 h 147183"/>
                  <a:gd name="connsiteX15" fmla="*/ 215606 w 862988"/>
                  <a:gd name="connsiteY15" fmla="*/ 124862 h 147183"/>
                  <a:gd name="connsiteX16" fmla="*/ 203483 w 862988"/>
                  <a:gd name="connsiteY16" fmla="*/ 121187 h 147183"/>
                  <a:gd name="connsiteX17" fmla="*/ 192568 w 862988"/>
                  <a:gd name="connsiteY17" fmla="*/ 119925 h 147183"/>
                  <a:gd name="connsiteX18" fmla="*/ 174356 w 862988"/>
                  <a:gd name="connsiteY18" fmla="*/ 118719 h 147183"/>
                  <a:gd name="connsiteX19" fmla="*/ 158175 w 862988"/>
                  <a:gd name="connsiteY19" fmla="*/ 115373 h 147183"/>
                  <a:gd name="connsiteX20" fmla="*/ 129980 w 862988"/>
                  <a:gd name="connsiteY20" fmla="*/ 108022 h 147183"/>
                  <a:gd name="connsiteX21" fmla="*/ 105954 w 862988"/>
                  <a:gd name="connsiteY21" fmla="*/ 98807 h 147183"/>
                  <a:gd name="connsiteX22" fmla="*/ 35962 w 862988"/>
                  <a:gd name="connsiteY22" fmla="*/ 52347 h 147183"/>
                  <a:gd name="connsiteX23" fmla="*/ 9633 w 862988"/>
                  <a:gd name="connsiteY23" fmla="*/ 44557 h 147183"/>
                  <a:gd name="connsiteX24" fmla="*/ 2776 w 862988"/>
                  <a:gd name="connsiteY24" fmla="*/ 18776 h 147183"/>
                  <a:gd name="connsiteX25" fmla="*/ 41612 w 862988"/>
                  <a:gd name="connsiteY25" fmla="*/ 2046 h 147183"/>
                  <a:gd name="connsiteX26" fmla="*/ 102005 w 862988"/>
                  <a:gd name="connsiteY26" fmla="*/ 839 h 147183"/>
                  <a:gd name="connsiteX27" fmla="*/ 352793 w 862988"/>
                  <a:gd name="connsiteY27" fmla="*/ 53498 h 147183"/>
                  <a:gd name="connsiteX28" fmla="*/ 462225 w 862988"/>
                  <a:gd name="connsiteY28" fmla="*/ 50756 h 147183"/>
                  <a:gd name="connsiteX29" fmla="*/ 634299 w 862988"/>
                  <a:gd name="connsiteY29" fmla="*/ 28650 h 147183"/>
                  <a:gd name="connsiteX30" fmla="*/ 604294 w 862988"/>
                  <a:gd name="connsiteY30" fmla="*/ 27772 h 147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62988" h="147183">
                    <a:moveTo>
                      <a:pt x="604349" y="27717"/>
                    </a:moveTo>
                    <a:cubicBezTo>
                      <a:pt x="623164" y="21848"/>
                      <a:pt x="644117" y="22452"/>
                      <a:pt x="663919" y="22671"/>
                    </a:cubicBezTo>
                    <a:cubicBezTo>
                      <a:pt x="710654" y="23165"/>
                      <a:pt x="758705" y="34245"/>
                      <a:pt x="805166" y="25743"/>
                    </a:cubicBezTo>
                    <a:cubicBezTo>
                      <a:pt x="812077" y="24481"/>
                      <a:pt x="818989" y="22726"/>
                      <a:pt x="826065" y="22836"/>
                    </a:cubicBezTo>
                    <a:cubicBezTo>
                      <a:pt x="835719" y="22945"/>
                      <a:pt x="844825" y="26456"/>
                      <a:pt x="852724" y="30899"/>
                    </a:cubicBezTo>
                    <a:cubicBezTo>
                      <a:pt x="856070" y="32764"/>
                      <a:pt x="859306" y="34903"/>
                      <a:pt x="861171" y="37810"/>
                    </a:cubicBezTo>
                    <a:cubicBezTo>
                      <a:pt x="864078" y="42363"/>
                      <a:pt x="862981" y="47903"/>
                      <a:pt x="861445" y="52895"/>
                    </a:cubicBezTo>
                    <a:cubicBezTo>
                      <a:pt x="856509" y="68748"/>
                      <a:pt x="848171" y="82132"/>
                      <a:pt x="831550" y="91676"/>
                    </a:cubicBezTo>
                    <a:cubicBezTo>
                      <a:pt x="812187" y="102811"/>
                      <a:pt x="789862" y="109778"/>
                      <a:pt x="766988" y="113946"/>
                    </a:cubicBezTo>
                    <a:cubicBezTo>
                      <a:pt x="742579" y="118389"/>
                      <a:pt x="717785" y="120858"/>
                      <a:pt x="693485" y="125959"/>
                    </a:cubicBezTo>
                    <a:cubicBezTo>
                      <a:pt x="650755" y="134955"/>
                      <a:pt x="606543" y="138576"/>
                      <a:pt x="562551" y="140495"/>
                    </a:cubicBezTo>
                    <a:cubicBezTo>
                      <a:pt x="529091" y="141976"/>
                      <a:pt x="495850" y="141757"/>
                      <a:pt x="462664" y="144335"/>
                    </a:cubicBezTo>
                    <a:cubicBezTo>
                      <a:pt x="433208" y="146584"/>
                      <a:pt x="403642" y="147516"/>
                      <a:pt x="374076" y="147078"/>
                    </a:cubicBezTo>
                    <a:cubicBezTo>
                      <a:pt x="354549" y="146803"/>
                      <a:pt x="334692" y="147352"/>
                      <a:pt x="315274" y="145048"/>
                    </a:cubicBezTo>
                    <a:cubicBezTo>
                      <a:pt x="298598" y="143073"/>
                      <a:pt x="283678" y="142086"/>
                      <a:pt x="267606" y="138137"/>
                    </a:cubicBezTo>
                    <a:cubicBezTo>
                      <a:pt x="250218" y="133913"/>
                      <a:pt x="232501" y="130293"/>
                      <a:pt x="215606" y="124862"/>
                    </a:cubicBezTo>
                    <a:cubicBezTo>
                      <a:pt x="211601" y="123546"/>
                      <a:pt x="207707" y="122065"/>
                      <a:pt x="203483" y="121187"/>
                    </a:cubicBezTo>
                    <a:cubicBezTo>
                      <a:pt x="199918" y="120419"/>
                      <a:pt x="196242" y="120145"/>
                      <a:pt x="192568" y="119925"/>
                    </a:cubicBezTo>
                    <a:cubicBezTo>
                      <a:pt x="186589" y="119487"/>
                      <a:pt x="180280" y="119487"/>
                      <a:pt x="174356" y="118719"/>
                    </a:cubicBezTo>
                    <a:cubicBezTo>
                      <a:pt x="169200" y="118060"/>
                      <a:pt x="163385" y="115373"/>
                      <a:pt x="158175" y="115373"/>
                    </a:cubicBezTo>
                    <a:cubicBezTo>
                      <a:pt x="149947" y="115373"/>
                      <a:pt x="138153" y="110271"/>
                      <a:pt x="129980" y="108022"/>
                    </a:cubicBezTo>
                    <a:cubicBezTo>
                      <a:pt x="121204" y="105609"/>
                      <a:pt x="114347" y="101824"/>
                      <a:pt x="105954" y="98807"/>
                    </a:cubicBezTo>
                    <a:cubicBezTo>
                      <a:pt x="81710" y="90031"/>
                      <a:pt x="40679" y="76975"/>
                      <a:pt x="35962" y="52347"/>
                    </a:cubicBezTo>
                    <a:cubicBezTo>
                      <a:pt x="34372" y="44009"/>
                      <a:pt x="24059" y="43131"/>
                      <a:pt x="9633" y="44557"/>
                    </a:cubicBezTo>
                    <a:cubicBezTo>
                      <a:pt x="-296" y="38962"/>
                      <a:pt x="-2490" y="27553"/>
                      <a:pt x="2776" y="18776"/>
                    </a:cubicBezTo>
                    <a:cubicBezTo>
                      <a:pt x="9468" y="7696"/>
                      <a:pt x="26472" y="3747"/>
                      <a:pt x="41612" y="2046"/>
                    </a:cubicBezTo>
                    <a:cubicBezTo>
                      <a:pt x="61578" y="-203"/>
                      <a:pt x="81874" y="-587"/>
                      <a:pt x="102005" y="839"/>
                    </a:cubicBezTo>
                    <a:cubicBezTo>
                      <a:pt x="188289" y="7038"/>
                      <a:pt x="266619" y="46422"/>
                      <a:pt x="352793" y="53498"/>
                    </a:cubicBezTo>
                    <a:cubicBezTo>
                      <a:pt x="389161" y="56515"/>
                      <a:pt x="425858" y="53608"/>
                      <a:pt x="462225" y="50756"/>
                    </a:cubicBezTo>
                    <a:cubicBezTo>
                      <a:pt x="520095" y="46203"/>
                      <a:pt x="578349" y="41595"/>
                      <a:pt x="634299" y="28650"/>
                    </a:cubicBezTo>
                    <a:cubicBezTo>
                      <a:pt x="624206" y="25359"/>
                      <a:pt x="614442" y="24481"/>
                      <a:pt x="604294" y="2777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225" name="Graphic 13">
              <a:extLst>
                <a:ext uri="{FF2B5EF4-FFF2-40B4-BE49-F238E27FC236}">
                  <a16:creationId xmlns:a16="http://schemas.microsoft.com/office/drawing/2014/main" id="{FC26C64F-DCB7-43AE-B414-C263125696C3}"/>
                </a:ext>
              </a:extLst>
            </p:cNvPr>
            <p:cNvGrpSpPr/>
            <p:nvPr/>
          </p:nvGrpSpPr>
          <p:grpSpPr>
            <a:xfrm>
              <a:off x="8641819" y="4346514"/>
              <a:ext cx="856782" cy="218017"/>
              <a:chOff x="7786074" y="3131715"/>
              <a:chExt cx="856782" cy="218017"/>
            </a:xfrm>
          </p:grpSpPr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81BF08F5-0490-4C01-8A77-E1F290FA0511}"/>
                  </a:ext>
                </a:extLst>
              </p:cNvPr>
              <p:cNvSpPr/>
              <p:nvPr/>
            </p:nvSpPr>
            <p:spPr>
              <a:xfrm>
                <a:off x="7786074" y="3131715"/>
                <a:ext cx="856782" cy="218017"/>
              </a:xfrm>
              <a:custGeom>
                <a:avLst/>
                <a:gdLst>
                  <a:gd name="connsiteX0" fmla="*/ 396092 w 856782"/>
                  <a:gd name="connsiteY0" fmla="*/ 97463 h 218017"/>
                  <a:gd name="connsiteX1" fmla="*/ 370805 w 856782"/>
                  <a:gd name="connsiteY1" fmla="*/ 59943 h 218017"/>
                  <a:gd name="connsiteX2" fmla="*/ 347164 w 856782"/>
                  <a:gd name="connsiteY2" fmla="*/ 23521 h 218017"/>
                  <a:gd name="connsiteX3" fmla="*/ 404485 w 856782"/>
                  <a:gd name="connsiteY3" fmla="*/ 11837 h 218017"/>
                  <a:gd name="connsiteX4" fmla="*/ 459009 w 856782"/>
                  <a:gd name="connsiteY4" fmla="*/ 2403 h 218017"/>
                  <a:gd name="connsiteX5" fmla="*/ 549681 w 856782"/>
                  <a:gd name="connsiteY5" fmla="*/ 757 h 218017"/>
                  <a:gd name="connsiteX6" fmla="*/ 759658 w 856782"/>
                  <a:gd name="connsiteY6" fmla="*/ 48260 h 218017"/>
                  <a:gd name="connsiteX7" fmla="*/ 850386 w 856782"/>
                  <a:gd name="connsiteY7" fmla="*/ 91045 h 218017"/>
                  <a:gd name="connsiteX8" fmla="*/ 849727 w 856782"/>
                  <a:gd name="connsiteY8" fmla="*/ 143923 h 218017"/>
                  <a:gd name="connsiteX9" fmla="*/ 732122 w 856782"/>
                  <a:gd name="connsiteY9" fmla="*/ 187093 h 218017"/>
                  <a:gd name="connsiteX10" fmla="*/ 599707 w 856782"/>
                  <a:gd name="connsiteY10" fmla="*/ 205852 h 218017"/>
                  <a:gd name="connsiteX11" fmla="*/ 518250 w 856782"/>
                  <a:gd name="connsiteY11" fmla="*/ 212380 h 218017"/>
                  <a:gd name="connsiteX12" fmla="*/ 329446 w 856782"/>
                  <a:gd name="connsiteY12" fmla="*/ 214519 h 218017"/>
                  <a:gd name="connsiteX13" fmla="*/ 256272 w 856782"/>
                  <a:gd name="connsiteY13" fmla="*/ 205304 h 218017"/>
                  <a:gd name="connsiteX14" fmla="*/ 181452 w 856782"/>
                  <a:gd name="connsiteY14" fmla="*/ 187806 h 218017"/>
                  <a:gd name="connsiteX15" fmla="*/ 103506 w 856782"/>
                  <a:gd name="connsiteY15" fmla="*/ 166852 h 218017"/>
                  <a:gd name="connsiteX16" fmla="*/ 41632 w 856782"/>
                  <a:gd name="connsiteY16" fmla="*/ 136683 h 218017"/>
                  <a:gd name="connsiteX17" fmla="*/ 26602 w 856782"/>
                  <a:gd name="connsiteY17" fmla="*/ 118801 h 218017"/>
                  <a:gd name="connsiteX18" fmla="*/ 1315 w 856782"/>
                  <a:gd name="connsiteY18" fmla="*/ 107227 h 218017"/>
                  <a:gd name="connsiteX19" fmla="*/ 51616 w 856782"/>
                  <a:gd name="connsiteY19" fmla="*/ 57420 h 218017"/>
                  <a:gd name="connsiteX20" fmla="*/ 106907 w 856782"/>
                  <a:gd name="connsiteY20" fmla="*/ 34766 h 218017"/>
                  <a:gd name="connsiteX21" fmla="*/ 147114 w 856782"/>
                  <a:gd name="connsiteY21" fmla="*/ 14360 h 218017"/>
                  <a:gd name="connsiteX22" fmla="*/ 184744 w 856782"/>
                  <a:gd name="connsiteY22" fmla="*/ 4213 h 218017"/>
                  <a:gd name="connsiteX23" fmla="*/ 213816 w 856782"/>
                  <a:gd name="connsiteY23" fmla="*/ 15951 h 218017"/>
                  <a:gd name="connsiteX24" fmla="*/ 396202 w 856782"/>
                  <a:gd name="connsiteY24" fmla="*/ 97353 h 218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56782" h="218017">
                    <a:moveTo>
                      <a:pt x="396092" y="97463"/>
                    </a:moveTo>
                    <a:cubicBezTo>
                      <a:pt x="396751" y="88357"/>
                      <a:pt x="377497" y="69762"/>
                      <a:pt x="370805" y="59943"/>
                    </a:cubicBezTo>
                    <a:cubicBezTo>
                      <a:pt x="365046" y="51441"/>
                      <a:pt x="345683" y="33559"/>
                      <a:pt x="347164" y="23521"/>
                    </a:cubicBezTo>
                    <a:cubicBezTo>
                      <a:pt x="348864" y="11837"/>
                      <a:pt x="390937" y="14031"/>
                      <a:pt x="404485" y="11837"/>
                    </a:cubicBezTo>
                    <a:cubicBezTo>
                      <a:pt x="423574" y="8711"/>
                      <a:pt x="439536" y="3938"/>
                      <a:pt x="459009" y="2403"/>
                    </a:cubicBezTo>
                    <a:cubicBezTo>
                      <a:pt x="489124" y="44"/>
                      <a:pt x="519457" y="-724"/>
                      <a:pt x="549681" y="757"/>
                    </a:cubicBezTo>
                    <a:cubicBezTo>
                      <a:pt x="621374" y="4213"/>
                      <a:pt x="691970" y="30816"/>
                      <a:pt x="759658" y="48260"/>
                    </a:cubicBezTo>
                    <a:cubicBezTo>
                      <a:pt x="788786" y="55774"/>
                      <a:pt x="833875" y="68226"/>
                      <a:pt x="850386" y="91045"/>
                    </a:cubicBezTo>
                    <a:cubicBezTo>
                      <a:pt x="859655" y="103881"/>
                      <a:pt x="858339" y="130704"/>
                      <a:pt x="849727" y="143923"/>
                    </a:cubicBezTo>
                    <a:cubicBezTo>
                      <a:pt x="829157" y="175354"/>
                      <a:pt x="770849" y="181662"/>
                      <a:pt x="732122" y="187093"/>
                    </a:cubicBezTo>
                    <a:cubicBezTo>
                      <a:pt x="687966" y="193346"/>
                      <a:pt x="644577" y="202945"/>
                      <a:pt x="599707" y="205852"/>
                    </a:cubicBezTo>
                    <a:cubicBezTo>
                      <a:pt x="572500" y="207608"/>
                      <a:pt x="545403" y="210131"/>
                      <a:pt x="518250" y="212380"/>
                    </a:cubicBezTo>
                    <a:cubicBezTo>
                      <a:pt x="455663" y="217591"/>
                      <a:pt x="392418" y="220882"/>
                      <a:pt x="329446" y="214519"/>
                    </a:cubicBezTo>
                    <a:cubicBezTo>
                      <a:pt x="305311" y="212106"/>
                      <a:pt x="279530" y="211283"/>
                      <a:pt x="256272" y="205304"/>
                    </a:cubicBezTo>
                    <a:cubicBezTo>
                      <a:pt x="230491" y="198667"/>
                      <a:pt x="208660" y="188793"/>
                      <a:pt x="181452" y="187806"/>
                    </a:cubicBezTo>
                    <a:cubicBezTo>
                      <a:pt x="154081" y="186818"/>
                      <a:pt x="128465" y="175519"/>
                      <a:pt x="103506" y="166852"/>
                    </a:cubicBezTo>
                    <a:cubicBezTo>
                      <a:pt x="85076" y="160434"/>
                      <a:pt x="49750" y="150890"/>
                      <a:pt x="41632" y="136683"/>
                    </a:cubicBezTo>
                    <a:cubicBezTo>
                      <a:pt x="35653" y="126261"/>
                      <a:pt x="40810" y="123134"/>
                      <a:pt x="26602" y="118801"/>
                    </a:cubicBezTo>
                    <a:cubicBezTo>
                      <a:pt x="17497" y="116058"/>
                      <a:pt x="5814" y="116936"/>
                      <a:pt x="1315" y="107227"/>
                    </a:cubicBezTo>
                    <a:cubicBezTo>
                      <a:pt x="-8009" y="87150"/>
                      <a:pt x="34721" y="65209"/>
                      <a:pt x="51616" y="57420"/>
                    </a:cubicBezTo>
                    <a:cubicBezTo>
                      <a:pt x="69608" y="49137"/>
                      <a:pt x="89245" y="43432"/>
                      <a:pt x="106907" y="34766"/>
                    </a:cubicBezTo>
                    <a:cubicBezTo>
                      <a:pt x="120182" y="28238"/>
                      <a:pt x="133456" y="20010"/>
                      <a:pt x="147114" y="14360"/>
                    </a:cubicBezTo>
                    <a:cubicBezTo>
                      <a:pt x="157318" y="10137"/>
                      <a:pt x="173389" y="5584"/>
                      <a:pt x="184744" y="4213"/>
                    </a:cubicBezTo>
                    <a:cubicBezTo>
                      <a:pt x="199444" y="2457"/>
                      <a:pt x="202516" y="8930"/>
                      <a:pt x="213816" y="15951"/>
                    </a:cubicBezTo>
                    <a:cubicBezTo>
                      <a:pt x="261922" y="45901"/>
                      <a:pt x="321986" y="62576"/>
                      <a:pt x="396202" y="97353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7DBF8177-B4B4-4C7E-BF29-ED99BD17307C}"/>
                  </a:ext>
                </a:extLst>
              </p:cNvPr>
              <p:cNvSpPr/>
              <p:nvPr/>
            </p:nvSpPr>
            <p:spPr>
              <a:xfrm>
                <a:off x="8163907" y="3228353"/>
                <a:ext cx="100719" cy="25579"/>
              </a:xfrm>
              <a:custGeom>
                <a:avLst/>
                <a:gdLst>
                  <a:gd name="connsiteX0" fmla="*/ 29943 w 100719"/>
                  <a:gd name="connsiteY0" fmla="*/ 24686 h 25579"/>
                  <a:gd name="connsiteX1" fmla="*/ 98400 w 100719"/>
                  <a:gd name="connsiteY1" fmla="*/ 13716 h 25579"/>
                  <a:gd name="connsiteX2" fmla="*/ 52214 w 100719"/>
                  <a:gd name="connsiteY2" fmla="*/ 661 h 25579"/>
                  <a:gd name="connsiteX3" fmla="*/ 8167 w 100719"/>
                  <a:gd name="connsiteY3" fmla="*/ 8066 h 25579"/>
                  <a:gd name="connsiteX4" fmla="*/ 29943 w 100719"/>
                  <a:gd name="connsiteY4" fmla="*/ 24686 h 25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19" h="25579">
                    <a:moveTo>
                      <a:pt x="29943" y="24686"/>
                    </a:moveTo>
                    <a:cubicBezTo>
                      <a:pt x="47442" y="26935"/>
                      <a:pt x="89240" y="25509"/>
                      <a:pt x="98400" y="13716"/>
                    </a:cubicBezTo>
                    <a:cubicBezTo>
                      <a:pt x="111346" y="-2905"/>
                      <a:pt x="66530" y="-107"/>
                      <a:pt x="52214" y="661"/>
                    </a:cubicBezTo>
                    <a:cubicBezTo>
                      <a:pt x="38665" y="1374"/>
                      <a:pt x="19796" y="3019"/>
                      <a:pt x="8167" y="8066"/>
                    </a:cubicBezTo>
                    <a:cubicBezTo>
                      <a:pt x="-13829" y="17665"/>
                      <a:pt x="13817" y="22602"/>
                      <a:pt x="29943" y="24686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grpSp>
            <p:nvGrpSpPr>
              <p:cNvPr id="228" name="Graphic 13">
                <a:extLst>
                  <a:ext uri="{FF2B5EF4-FFF2-40B4-BE49-F238E27FC236}">
                    <a16:creationId xmlns:a16="http://schemas.microsoft.com/office/drawing/2014/main" id="{1683F1F2-050E-451F-87CE-6D06A449FD81}"/>
                  </a:ext>
                </a:extLst>
              </p:cNvPr>
              <p:cNvGrpSpPr/>
              <p:nvPr/>
            </p:nvGrpSpPr>
            <p:grpSpPr>
              <a:xfrm>
                <a:off x="7810119" y="3143604"/>
                <a:ext cx="726068" cy="192148"/>
                <a:chOff x="7810119" y="3143604"/>
                <a:chExt cx="726068" cy="192148"/>
              </a:xfrm>
            </p:grpSpPr>
            <p:grpSp>
              <p:nvGrpSpPr>
                <p:cNvPr id="229" name="Graphic 13">
                  <a:extLst>
                    <a:ext uri="{FF2B5EF4-FFF2-40B4-BE49-F238E27FC236}">
                      <a16:creationId xmlns:a16="http://schemas.microsoft.com/office/drawing/2014/main" id="{B94B0153-3F70-41EA-AAD7-70FC634F5625}"/>
                    </a:ext>
                  </a:extLst>
                </p:cNvPr>
                <p:cNvGrpSpPr/>
                <p:nvPr/>
              </p:nvGrpSpPr>
              <p:grpSpPr>
                <a:xfrm>
                  <a:off x="7810119" y="3152420"/>
                  <a:ext cx="726068" cy="177723"/>
                  <a:chOff x="7810119" y="3152420"/>
                  <a:chExt cx="726068" cy="177723"/>
                </a:xfrm>
                <a:solidFill>
                  <a:srgbClr val="6FB71D"/>
                </a:solidFill>
              </p:grpSpPr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id="{C89ED8B6-3D7B-4954-A68C-DC9F0470790A}"/>
                      </a:ext>
                    </a:extLst>
                  </p:cNvPr>
                  <p:cNvSpPr/>
                  <p:nvPr/>
                </p:nvSpPr>
                <p:spPr>
                  <a:xfrm>
                    <a:off x="7832387" y="3245350"/>
                    <a:ext cx="229116" cy="19673"/>
                  </a:xfrm>
                  <a:custGeom>
                    <a:avLst/>
                    <a:gdLst>
                      <a:gd name="connsiteX0" fmla="*/ 225153 w 229116"/>
                      <a:gd name="connsiteY0" fmla="*/ 64 h 19673"/>
                      <a:gd name="connsiteX1" fmla="*/ 51105 w 229116"/>
                      <a:gd name="connsiteY1" fmla="*/ 10212 h 19673"/>
                      <a:gd name="connsiteX2" fmla="*/ 5083 w 229116"/>
                      <a:gd name="connsiteY2" fmla="*/ 10322 h 19673"/>
                      <a:gd name="connsiteX3" fmla="*/ 2943 w 229116"/>
                      <a:gd name="connsiteY3" fmla="*/ 18166 h 19673"/>
                      <a:gd name="connsiteX4" fmla="*/ 43699 w 229116"/>
                      <a:gd name="connsiteY4" fmla="*/ 18660 h 19673"/>
                      <a:gd name="connsiteX5" fmla="*/ 87856 w 229116"/>
                      <a:gd name="connsiteY5" fmla="*/ 16411 h 19673"/>
                      <a:gd name="connsiteX6" fmla="*/ 175566 w 229116"/>
                      <a:gd name="connsiteY6" fmla="*/ 11145 h 19673"/>
                      <a:gd name="connsiteX7" fmla="*/ 225208 w 229116"/>
                      <a:gd name="connsiteY7" fmla="*/ 8128 h 19673"/>
                      <a:gd name="connsiteX8" fmla="*/ 225208 w 229116"/>
                      <a:gd name="connsiteY8" fmla="*/ 10 h 19673"/>
                      <a:gd name="connsiteX9" fmla="*/ 225208 w 229116"/>
                      <a:gd name="connsiteY9" fmla="*/ 10 h 19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9116" h="19673">
                        <a:moveTo>
                          <a:pt x="225153" y="64"/>
                        </a:moveTo>
                        <a:cubicBezTo>
                          <a:pt x="167119" y="3465"/>
                          <a:pt x="109139" y="7415"/>
                          <a:pt x="51105" y="10212"/>
                        </a:cubicBezTo>
                        <a:cubicBezTo>
                          <a:pt x="35965" y="10925"/>
                          <a:pt x="20112" y="13284"/>
                          <a:pt x="5083" y="10322"/>
                        </a:cubicBezTo>
                        <a:cubicBezTo>
                          <a:pt x="-18" y="9335"/>
                          <a:pt x="-2212" y="17179"/>
                          <a:pt x="2943" y="18166"/>
                        </a:cubicBezTo>
                        <a:cubicBezTo>
                          <a:pt x="16438" y="20799"/>
                          <a:pt x="30096" y="19318"/>
                          <a:pt x="43699" y="18660"/>
                        </a:cubicBezTo>
                        <a:cubicBezTo>
                          <a:pt x="58400" y="17947"/>
                          <a:pt x="73156" y="17234"/>
                          <a:pt x="87856" y="16411"/>
                        </a:cubicBezTo>
                        <a:cubicBezTo>
                          <a:pt x="117093" y="14765"/>
                          <a:pt x="146329" y="12955"/>
                          <a:pt x="175566" y="11145"/>
                        </a:cubicBezTo>
                        <a:cubicBezTo>
                          <a:pt x="192131" y="10103"/>
                          <a:pt x="208642" y="9115"/>
                          <a:pt x="225208" y="8128"/>
                        </a:cubicBezTo>
                        <a:cubicBezTo>
                          <a:pt x="230419" y="7799"/>
                          <a:pt x="230419" y="-319"/>
                          <a:pt x="225208" y="10"/>
                        </a:cubicBezTo>
                        <a:lnTo>
                          <a:pt x="225208" y="1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:a16="http://schemas.microsoft.com/office/drawing/2014/main" id="{B5F83A9B-2CF3-4A00-92F4-F039C92BE699}"/>
                      </a:ext>
                    </a:extLst>
                  </p:cNvPr>
                  <p:cNvSpPr/>
                  <p:nvPr/>
                </p:nvSpPr>
                <p:spPr>
                  <a:xfrm>
                    <a:off x="7810119" y="3243166"/>
                    <a:ext cx="117015" cy="8118"/>
                  </a:xfrm>
                  <a:custGeom>
                    <a:avLst/>
                    <a:gdLst>
                      <a:gd name="connsiteX0" fmla="*/ 113086 w 117015"/>
                      <a:gd name="connsiteY0" fmla="*/ 0 h 8118"/>
                      <a:gd name="connsiteX1" fmla="*/ 3929 w 117015"/>
                      <a:gd name="connsiteY1" fmla="*/ 0 h 8118"/>
                      <a:gd name="connsiteX2" fmla="*/ 3929 w 117015"/>
                      <a:gd name="connsiteY2" fmla="*/ 8118 h 8118"/>
                      <a:gd name="connsiteX3" fmla="*/ 113086 w 117015"/>
                      <a:gd name="connsiteY3" fmla="*/ 8118 h 8118"/>
                      <a:gd name="connsiteX4" fmla="*/ 113086 w 117015"/>
                      <a:gd name="connsiteY4" fmla="*/ 0 h 8118"/>
                      <a:gd name="connsiteX5" fmla="*/ 113086 w 117015"/>
                      <a:gd name="connsiteY5" fmla="*/ 0 h 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7015" h="8118">
                        <a:moveTo>
                          <a:pt x="113086" y="0"/>
                        </a:moveTo>
                        <a:lnTo>
                          <a:pt x="3929" y="0"/>
                        </a:lnTo>
                        <a:cubicBezTo>
                          <a:pt x="-1282" y="0"/>
                          <a:pt x="-1337" y="8118"/>
                          <a:pt x="3929" y="8118"/>
                        </a:cubicBezTo>
                        <a:lnTo>
                          <a:pt x="113086" y="8118"/>
                        </a:lnTo>
                        <a:cubicBezTo>
                          <a:pt x="118297" y="8118"/>
                          <a:pt x="118352" y="0"/>
                          <a:pt x="113086" y="0"/>
                        </a:cubicBezTo>
                        <a:lnTo>
                          <a:pt x="113086" y="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4092E6CF-0736-4302-B47A-B765B5F2B160}"/>
                      </a:ext>
                    </a:extLst>
                  </p:cNvPr>
                  <p:cNvSpPr/>
                  <p:nvPr/>
                </p:nvSpPr>
                <p:spPr>
                  <a:xfrm>
                    <a:off x="7940173" y="3182273"/>
                    <a:ext cx="115749" cy="35174"/>
                  </a:xfrm>
                  <a:custGeom>
                    <a:avLst/>
                    <a:gdLst>
                      <a:gd name="connsiteX0" fmla="*/ 112869 w 115749"/>
                      <a:gd name="connsiteY0" fmla="*/ 27158 h 35174"/>
                      <a:gd name="connsiteX1" fmla="*/ 5083 w 115749"/>
                      <a:gd name="connsiteY1" fmla="*/ 60 h 35174"/>
                      <a:gd name="connsiteX2" fmla="*/ 2944 w 115749"/>
                      <a:gd name="connsiteY2" fmla="*/ 7904 h 35174"/>
                      <a:gd name="connsiteX3" fmla="*/ 110730 w 115749"/>
                      <a:gd name="connsiteY3" fmla="*/ 35002 h 35174"/>
                      <a:gd name="connsiteX4" fmla="*/ 112869 w 115749"/>
                      <a:gd name="connsiteY4" fmla="*/ 27158 h 35174"/>
                      <a:gd name="connsiteX5" fmla="*/ 112869 w 115749"/>
                      <a:gd name="connsiteY5" fmla="*/ 27158 h 35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749" h="35174">
                        <a:moveTo>
                          <a:pt x="112869" y="27158"/>
                        </a:moveTo>
                        <a:cubicBezTo>
                          <a:pt x="77215" y="17120"/>
                          <a:pt x="41779" y="5875"/>
                          <a:pt x="5083" y="60"/>
                        </a:cubicBezTo>
                        <a:cubicBezTo>
                          <a:pt x="-19" y="-762"/>
                          <a:pt x="-2212" y="7082"/>
                          <a:pt x="2944" y="7904"/>
                        </a:cubicBezTo>
                        <a:cubicBezTo>
                          <a:pt x="39640" y="13719"/>
                          <a:pt x="75075" y="24964"/>
                          <a:pt x="110730" y="35002"/>
                        </a:cubicBezTo>
                        <a:cubicBezTo>
                          <a:pt x="115776" y="36428"/>
                          <a:pt x="117915" y="28584"/>
                          <a:pt x="112869" y="27158"/>
                        </a:cubicBezTo>
                        <a:lnTo>
                          <a:pt x="112869" y="2715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id="{DE816583-EF26-4F12-AF23-42520BF7880B}"/>
                      </a:ext>
                    </a:extLst>
                  </p:cNvPr>
                  <p:cNvSpPr/>
                  <p:nvPr/>
                </p:nvSpPr>
                <p:spPr>
                  <a:xfrm>
                    <a:off x="7930388" y="3152420"/>
                    <a:ext cx="47286" cy="17616"/>
                  </a:xfrm>
                  <a:custGeom>
                    <a:avLst/>
                    <a:gdLst>
                      <a:gd name="connsiteX0" fmla="*/ 43173 w 47286"/>
                      <a:gd name="connsiteY0" fmla="*/ 458 h 17616"/>
                      <a:gd name="connsiteX1" fmla="*/ 20189 w 47286"/>
                      <a:gd name="connsiteY1" fmla="*/ 1006 h 17616"/>
                      <a:gd name="connsiteX2" fmla="*/ 1155 w 47286"/>
                      <a:gd name="connsiteY2" fmla="*/ 10661 h 17616"/>
                      <a:gd name="connsiteX3" fmla="*/ 1155 w 47286"/>
                      <a:gd name="connsiteY3" fmla="*/ 16420 h 17616"/>
                      <a:gd name="connsiteX4" fmla="*/ 6914 w 47286"/>
                      <a:gd name="connsiteY4" fmla="*/ 16420 h 17616"/>
                      <a:gd name="connsiteX5" fmla="*/ 22932 w 47286"/>
                      <a:gd name="connsiteY5" fmla="*/ 8741 h 17616"/>
                      <a:gd name="connsiteX6" fmla="*/ 43228 w 47286"/>
                      <a:gd name="connsiteY6" fmla="*/ 8576 h 17616"/>
                      <a:gd name="connsiteX7" fmla="*/ 47287 w 47286"/>
                      <a:gd name="connsiteY7" fmla="*/ 4517 h 17616"/>
                      <a:gd name="connsiteX8" fmla="*/ 43228 w 47286"/>
                      <a:gd name="connsiteY8" fmla="*/ 458 h 17616"/>
                      <a:gd name="connsiteX9" fmla="*/ 43228 w 47286"/>
                      <a:gd name="connsiteY9" fmla="*/ 458 h 17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7286" h="17616">
                        <a:moveTo>
                          <a:pt x="43173" y="458"/>
                        </a:moveTo>
                        <a:cubicBezTo>
                          <a:pt x="35493" y="-200"/>
                          <a:pt x="27759" y="-255"/>
                          <a:pt x="20189" y="1006"/>
                        </a:cubicBezTo>
                        <a:cubicBezTo>
                          <a:pt x="13168" y="2158"/>
                          <a:pt x="5653" y="4901"/>
                          <a:pt x="1155" y="10661"/>
                        </a:cubicBezTo>
                        <a:cubicBezTo>
                          <a:pt x="-216" y="12416"/>
                          <a:pt x="-545" y="14720"/>
                          <a:pt x="1155" y="16420"/>
                        </a:cubicBezTo>
                        <a:cubicBezTo>
                          <a:pt x="2582" y="17846"/>
                          <a:pt x="5543" y="18175"/>
                          <a:pt x="6914" y="16420"/>
                        </a:cubicBezTo>
                        <a:cubicBezTo>
                          <a:pt x="10755" y="11538"/>
                          <a:pt x="16733" y="9728"/>
                          <a:pt x="22932" y="8741"/>
                        </a:cubicBezTo>
                        <a:cubicBezTo>
                          <a:pt x="29569" y="7698"/>
                          <a:pt x="36535" y="7973"/>
                          <a:pt x="43228" y="8576"/>
                        </a:cubicBezTo>
                        <a:cubicBezTo>
                          <a:pt x="45421" y="8795"/>
                          <a:pt x="47287" y="6547"/>
                          <a:pt x="47287" y="4517"/>
                        </a:cubicBezTo>
                        <a:cubicBezTo>
                          <a:pt x="47287" y="2158"/>
                          <a:pt x="45421" y="622"/>
                          <a:pt x="43228" y="458"/>
                        </a:cubicBezTo>
                        <a:lnTo>
                          <a:pt x="43228" y="45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7D3E8ECF-56E3-4C0E-BC98-0B006D220F12}"/>
                      </a:ext>
                    </a:extLst>
                  </p:cNvPr>
                  <p:cNvSpPr/>
                  <p:nvPr/>
                </p:nvSpPr>
                <p:spPr>
                  <a:xfrm>
                    <a:off x="7885554" y="3196968"/>
                    <a:ext cx="51528" cy="12588"/>
                  </a:xfrm>
                  <a:custGeom>
                    <a:avLst/>
                    <a:gdLst>
                      <a:gd name="connsiteX0" fmla="*/ 47415 w 51528"/>
                      <a:gd name="connsiteY0" fmla="*/ 4455 h 12588"/>
                      <a:gd name="connsiteX1" fmla="*/ 5123 w 51528"/>
                      <a:gd name="connsiteY1" fmla="*/ 67 h 12588"/>
                      <a:gd name="connsiteX2" fmla="*/ 132 w 51528"/>
                      <a:gd name="connsiteY2" fmla="*/ 2919 h 12588"/>
                      <a:gd name="connsiteX3" fmla="*/ 2984 w 51528"/>
                      <a:gd name="connsiteY3" fmla="*/ 7911 h 12588"/>
                      <a:gd name="connsiteX4" fmla="*/ 47470 w 51528"/>
                      <a:gd name="connsiteY4" fmla="*/ 12573 h 12588"/>
                      <a:gd name="connsiteX5" fmla="*/ 51529 w 51528"/>
                      <a:gd name="connsiteY5" fmla="*/ 8514 h 12588"/>
                      <a:gd name="connsiteX6" fmla="*/ 47470 w 51528"/>
                      <a:gd name="connsiteY6" fmla="*/ 4455 h 12588"/>
                      <a:gd name="connsiteX7" fmla="*/ 47470 w 51528"/>
                      <a:gd name="connsiteY7" fmla="*/ 4455 h 12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528" h="12588">
                        <a:moveTo>
                          <a:pt x="47415" y="4455"/>
                        </a:moveTo>
                        <a:cubicBezTo>
                          <a:pt x="33317" y="3084"/>
                          <a:pt x="19111" y="2261"/>
                          <a:pt x="5123" y="67"/>
                        </a:cubicBezTo>
                        <a:cubicBezTo>
                          <a:pt x="2984" y="-262"/>
                          <a:pt x="735" y="615"/>
                          <a:pt x="132" y="2919"/>
                        </a:cubicBezTo>
                        <a:cubicBezTo>
                          <a:pt x="-417" y="4839"/>
                          <a:pt x="790" y="7582"/>
                          <a:pt x="2984" y="7911"/>
                        </a:cubicBezTo>
                        <a:cubicBezTo>
                          <a:pt x="17739" y="10215"/>
                          <a:pt x="32604" y="11147"/>
                          <a:pt x="47470" y="12573"/>
                        </a:cubicBezTo>
                        <a:cubicBezTo>
                          <a:pt x="49664" y="12793"/>
                          <a:pt x="51529" y="10544"/>
                          <a:pt x="51529" y="8514"/>
                        </a:cubicBezTo>
                        <a:cubicBezTo>
                          <a:pt x="51529" y="6155"/>
                          <a:pt x="49664" y="4674"/>
                          <a:pt x="47470" y="4455"/>
                        </a:cubicBezTo>
                        <a:lnTo>
                          <a:pt x="47470" y="445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604666CD-0AF3-4D73-8361-50D029C2A9F6}"/>
                      </a:ext>
                    </a:extLst>
                  </p:cNvPr>
                  <p:cNvSpPr/>
                  <p:nvPr/>
                </p:nvSpPr>
                <p:spPr>
                  <a:xfrm>
                    <a:off x="7980930" y="3274722"/>
                    <a:ext cx="146356" cy="47740"/>
                  </a:xfrm>
                  <a:custGeom>
                    <a:avLst/>
                    <a:gdLst>
                      <a:gd name="connsiteX0" fmla="*/ 141337 w 146356"/>
                      <a:gd name="connsiteY0" fmla="*/ 148 h 47740"/>
                      <a:gd name="connsiteX1" fmla="*/ 2778 w 146356"/>
                      <a:gd name="connsiteY1" fmla="*/ 39643 h 47740"/>
                      <a:gd name="connsiteX2" fmla="*/ 4917 w 146356"/>
                      <a:gd name="connsiteY2" fmla="*/ 47487 h 47740"/>
                      <a:gd name="connsiteX3" fmla="*/ 143476 w 146356"/>
                      <a:gd name="connsiteY3" fmla="*/ 7992 h 47740"/>
                      <a:gd name="connsiteX4" fmla="*/ 141337 w 146356"/>
                      <a:gd name="connsiteY4" fmla="*/ 148 h 47740"/>
                      <a:gd name="connsiteX5" fmla="*/ 141337 w 146356"/>
                      <a:gd name="connsiteY5" fmla="*/ 148 h 47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6356" h="47740">
                        <a:moveTo>
                          <a:pt x="141337" y="148"/>
                        </a:moveTo>
                        <a:cubicBezTo>
                          <a:pt x="94876" y="12381"/>
                          <a:pt x="47977" y="23296"/>
                          <a:pt x="2778" y="39643"/>
                        </a:cubicBezTo>
                        <a:cubicBezTo>
                          <a:pt x="-2104" y="41398"/>
                          <a:pt x="-20" y="49242"/>
                          <a:pt x="4917" y="47487"/>
                        </a:cubicBezTo>
                        <a:cubicBezTo>
                          <a:pt x="50116" y="31140"/>
                          <a:pt x="97070" y="20225"/>
                          <a:pt x="143476" y="7992"/>
                        </a:cubicBezTo>
                        <a:cubicBezTo>
                          <a:pt x="148522" y="6676"/>
                          <a:pt x="146383" y="-1168"/>
                          <a:pt x="141337" y="148"/>
                        </a:cubicBezTo>
                        <a:lnTo>
                          <a:pt x="141337" y="14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id="{7F572940-91C8-4B1E-8F46-478C3347E81D}"/>
                      </a:ext>
                    </a:extLst>
                  </p:cNvPr>
                  <p:cNvSpPr/>
                  <p:nvPr/>
                </p:nvSpPr>
                <p:spPr>
                  <a:xfrm>
                    <a:off x="8242428" y="3253382"/>
                    <a:ext cx="162223" cy="76761"/>
                  </a:xfrm>
                  <a:custGeom>
                    <a:avLst/>
                    <a:gdLst>
                      <a:gd name="connsiteX0" fmla="*/ 160138 w 162223"/>
                      <a:gd name="connsiteY0" fmla="*/ 69321 h 76761"/>
                      <a:gd name="connsiteX1" fmla="*/ 39736 w 162223"/>
                      <a:gd name="connsiteY1" fmla="*/ 16717 h 76761"/>
                      <a:gd name="connsiteX2" fmla="*/ 6165 w 162223"/>
                      <a:gd name="connsiteY2" fmla="*/ 480 h 76761"/>
                      <a:gd name="connsiteX3" fmla="*/ 2051 w 162223"/>
                      <a:gd name="connsiteY3" fmla="*/ 7502 h 76761"/>
                      <a:gd name="connsiteX4" fmla="*/ 121741 w 162223"/>
                      <a:gd name="connsiteY4" fmla="*/ 60983 h 76761"/>
                      <a:gd name="connsiteX5" fmla="*/ 156024 w 162223"/>
                      <a:gd name="connsiteY5" fmla="*/ 76342 h 76761"/>
                      <a:gd name="connsiteX6" fmla="*/ 160138 w 162223"/>
                      <a:gd name="connsiteY6" fmla="*/ 69321 h 76761"/>
                      <a:gd name="connsiteX7" fmla="*/ 160138 w 162223"/>
                      <a:gd name="connsiteY7" fmla="*/ 69321 h 76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2223" h="76761">
                        <a:moveTo>
                          <a:pt x="160138" y="69321"/>
                        </a:moveTo>
                        <a:cubicBezTo>
                          <a:pt x="120424" y="50835"/>
                          <a:pt x="79558" y="34928"/>
                          <a:pt x="39736" y="16717"/>
                        </a:cubicBezTo>
                        <a:cubicBezTo>
                          <a:pt x="28436" y="11561"/>
                          <a:pt x="17245" y="6185"/>
                          <a:pt x="6165" y="480"/>
                        </a:cubicBezTo>
                        <a:cubicBezTo>
                          <a:pt x="1503" y="-1878"/>
                          <a:pt x="-2611" y="5088"/>
                          <a:pt x="2051" y="7502"/>
                        </a:cubicBezTo>
                        <a:cubicBezTo>
                          <a:pt x="40942" y="27468"/>
                          <a:pt x="81643" y="43595"/>
                          <a:pt x="121741" y="60983"/>
                        </a:cubicBezTo>
                        <a:cubicBezTo>
                          <a:pt x="133260" y="65975"/>
                          <a:pt x="144669" y="71021"/>
                          <a:pt x="156024" y="76342"/>
                        </a:cubicBezTo>
                        <a:cubicBezTo>
                          <a:pt x="160741" y="78536"/>
                          <a:pt x="164855" y="71515"/>
                          <a:pt x="160138" y="69321"/>
                        </a:cubicBezTo>
                        <a:lnTo>
                          <a:pt x="160138" y="6932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47" name="Freeform: Shape 246">
                    <a:extLst>
                      <a:ext uri="{FF2B5EF4-FFF2-40B4-BE49-F238E27FC236}">
                        <a16:creationId xmlns:a16="http://schemas.microsoft.com/office/drawing/2014/main" id="{63EEFE9A-B1E5-4603-A426-00C2387D4578}"/>
                      </a:ext>
                    </a:extLst>
                  </p:cNvPr>
                  <p:cNvSpPr/>
                  <p:nvPr/>
                </p:nvSpPr>
                <p:spPr>
                  <a:xfrm>
                    <a:off x="8287362" y="3176623"/>
                    <a:ext cx="100351" cy="29522"/>
                  </a:xfrm>
                  <a:custGeom>
                    <a:avLst/>
                    <a:gdLst>
                      <a:gd name="connsiteX0" fmla="*/ 95292 w 100351"/>
                      <a:gd name="connsiteY0" fmla="*/ 116 h 29522"/>
                      <a:gd name="connsiteX1" fmla="*/ 2920 w 100351"/>
                      <a:gd name="connsiteY1" fmla="*/ 21563 h 29522"/>
                      <a:gd name="connsiteX2" fmla="*/ 5059 w 100351"/>
                      <a:gd name="connsiteY2" fmla="*/ 29407 h 29522"/>
                      <a:gd name="connsiteX3" fmla="*/ 97432 w 100351"/>
                      <a:gd name="connsiteY3" fmla="*/ 7960 h 29522"/>
                      <a:gd name="connsiteX4" fmla="*/ 95292 w 100351"/>
                      <a:gd name="connsiteY4" fmla="*/ 116 h 29522"/>
                      <a:gd name="connsiteX5" fmla="*/ 95292 w 100351"/>
                      <a:gd name="connsiteY5" fmla="*/ 116 h 29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0351" h="29522">
                        <a:moveTo>
                          <a:pt x="95292" y="116"/>
                        </a:moveTo>
                        <a:cubicBezTo>
                          <a:pt x="64520" y="7247"/>
                          <a:pt x="33748" y="14597"/>
                          <a:pt x="2920" y="21563"/>
                        </a:cubicBezTo>
                        <a:cubicBezTo>
                          <a:pt x="-2182" y="22715"/>
                          <a:pt x="-42" y="30559"/>
                          <a:pt x="5059" y="29407"/>
                        </a:cubicBezTo>
                        <a:cubicBezTo>
                          <a:pt x="35887" y="22441"/>
                          <a:pt x="66659" y="15146"/>
                          <a:pt x="97432" y="7960"/>
                        </a:cubicBezTo>
                        <a:cubicBezTo>
                          <a:pt x="102533" y="6753"/>
                          <a:pt x="100394" y="-1036"/>
                          <a:pt x="95292" y="116"/>
                        </a:cubicBezTo>
                        <a:lnTo>
                          <a:pt x="95292" y="11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48" name="Freeform: Shape 247">
                    <a:extLst>
                      <a:ext uri="{FF2B5EF4-FFF2-40B4-BE49-F238E27FC236}">
                        <a16:creationId xmlns:a16="http://schemas.microsoft.com/office/drawing/2014/main" id="{9B6146D5-C1B6-45EF-B511-6F9BAC77CBAB}"/>
                      </a:ext>
                    </a:extLst>
                  </p:cNvPr>
                  <p:cNvSpPr/>
                  <p:nvPr/>
                </p:nvSpPr>
                <p:spPr>
                  <a:xfrm>
                    <a:off x="8213132" y="3172054"/>
                    <a:ext cx="16398" cy="51002"/>
                  </a:xfrm>
                  <a:custGeom>
                    <a:avLst/>
                    <a:gdLst>
                      <a:gd name="connsiteX0" fmla="*/ 8474 w 16398"/>
                      <a:gd name="connsiteY0" fmla="*/ 2984 h 51002"/>
                      <a:gd name="connsiteX1" fmla="*/ 81 w 16398"/>
                      <a:gd name="connsiteY1" fmla="*/ 45879 h 51002"/>
                      <a:gd name="connsiteX2" fmla="*/ 2933 w 16398"/>
                      <a:gd name="connsiteY2" fmla="*/ 50871 h 51002"/>
                      <a:gd name="connsiteX3" fmla="*/ 7925 w 16398"/>
                      <a:gd name="connsiteY3" fmla="*/ 48018 h 51002"/>
                      <a:gd name="connsiteX4" fmla="*/ 16317 w 16398"/>
                      <a:gd name="connsiteY4" fmla="*/ 5123 h 51002"/>
                      <a:gd name="connsiteX5" fmla="*/ 13465 w 16398"/>
                      <a:gd name="connsiteY5" fmla="*/ 132 h 51002"/>
                      <a:gd name="connsiteX6" fmla="*/ 8474 w 16398"/>
                      <a:gd name="connsiteY6" fmla="*/ 2984 h 51002"/>
                      <a:gd name="connsiteX7" fmla="*/ 8474 w 16398"/>
                      <a:gd name="connsiteY7" fmla="*/ 2984 h 5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398" h="51002">
                        <a:moveTo>
                          <a:pt x="8474" y="2984"/>
                        </a:moveTo>
                        <a:cubicBezTo>
                          <a:pt x="5786" y="17301"/>
                          <a:pt x="2604" y="31508"/>
                          <a:pt x="81" y="45879"/>
                        </a:cubicBezTo>
                        <a:cubicBezTo>
                          <a:pt x="-303" y="48018"/>
                          <a:pt x="684" y="50267"/>
                          <a:pt x="2933" y="50871"/>
                        </a:cubicBezTo>
                        <a:cubicBezTo>
                          <a:pt x="4908" y="51419"/>
                          <a:pt x="7541" y="50212"/>
                          <a:pt x="7925" y="48018"/>
                        </a:cubicBezTo>
                        <a:cubicBezTo>
                          <a:pt x="10448" y="33702"/>
                          <a:pt x="13629" y="19440"/>
                          <a:pt x="16317" y="5123"/>
                        </a:cubicBezTo>
                        <a:cubicBezTo>
                          <a:pt x="16701" y="2984"/>
                          <a:pt x="15714" y="735"/>
                          <a:pt x="13465" y="132"/>
                        </a:cubicBezTo>
                        <a:cubicBezTo>
                          <a:pt x="11490" y="-417"/>
                          <a:pt x="8857" y="790"/>
                          <a:pt x="8474" y="2984"/>
                        </a:cubicBezTo>
                        <a:lnTo>
                          <a:pt x="8474" y="2984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49" name="Freeform: Shape 248">
                    <a:extLst>
                      <a:ext uri="{FF2B5EF4-FFF2-40B4-BE49-F238E27FC236}">
                        <a16:creationId xmlns:a16="http://schemas.microsoft.com/office/drawing/2014/main" id="{2B049B88-4BCA-43A7-A6D9-484E05EBA4FC}"/>
                      </a:ext>
                    </a:extLst>
                  </p:cNvPr>
                  <p:cNvSpPr/>
                  <p:nvPr/>
                </p:nvSpPr>
                <p:spPr>
                  <a:xfrm>
                    <a:off x="8201859" y="3184624"/>
                    <a:ext cx="9546" cy="43909"/>
                  </a:xfrm>
                  <a:custGeom>
                    <a:avLst/>
                    <a:gdLst>
                      <a:gd name="connsiteX0" fmla="*/ 1426 w 9546"/>
                      <a:gd name="connsiteY0" fmla="*/ 3908 h 43909"/>
                      <a:gd name="connsiteX1" fmla="*/ 0 w 9546"/>
                      <a:gd name="connsiteY1" fmla="*/ 40002 h 43909"/>
                      <a:gd name="connsiteX2" fmla="*/ 8118 w 9546"/>
                      <a:gd name="connsiteY2" fmla="*/ 40002 h 43909"/>
                      <a:gd name="connsiteX3" fmla="*/ 9544 w 9546"/>
                      <a:gd name="connsiteY3" fmla="*/ 3908 h 43909"/>
                      <a:gd name="connsiteX4" fmla="*/ 1426 w 9546"/>
                      <a:gd name="connsiteY4" fmla="*/ 3908 h 43909"/>
                      <a:gd name="connsiteX5" fmla="*/ 1426 w 9546"/>
                      <a:gd name="connsiteY5" fmla="*/ 3908 h 43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46" h="43909">
                        <a:moveTo>
                          <a:pt x="1426" y="3908"/>
                        </a:moveTo>
                        <a:cubicBezTo>
                          <a:pt x="1042" y="15921"/>
                          <a:pt x="55" y="27989"/>
                          <a:pt x="0" y="40002"/>
                        </a:cubicBezTo>
                        <a:cubicBezTo>
                          <a:pt x="0" y="45213"/>
                          <a:pt x="8118" y="45213"/>
                          <a:pt x="8118" y="40002"/>
                        </a:cubicBezTo>
                        <a:cubicBezTo>
                          <a:pt x="8118" y="27934"/>
                          <a:pt x="9160" y="15921"/>
                          <a:pt x="9544" y="3908"/>
                        </a:cubicBezTo>
                        <a:cubicBezTo>
                          <a:pt x="9708" y="-1303"/>
                          <a:pt x="1590" y="-1303"/>
                          <a:pt x="1426" y="3908"/>
                        </a:cubicBezTo>
                        <a:lnTo>
                          <a:pt x="1426" y="390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8E298EF4-AA21-4DB2-A43C-FB108D3BCE82}"/>
                      </a:ext>
                    </a:extLst>
                  </p:cNvPr>
                  <p:cNvSpPr/>
                  <p:nvPr/>
                </p:nvSpPr>
                <p:spPr>
                  <a:xfrm>
                    <a:off x="8340467" y="3234226"/>
                    <a:ext cx="163472" cy="29397"/>
                  </a:xfrm>
                  <a:custGeom>
                    <a:avLst/>
                    <a:gdLst>
                      <a:gd name="connsiteX0" fmla="*/ 160505 w 163472"/>
                      <a:gd name="connsiteY0" fmla="*/ 21501 h 29397"/>
                      <a:gd name="connsiteX1" fmla="*/ 5107 w 163472"/>
                      <a:gd name="connsiteY1" fmla="*/ 53 h 29397"/>
                      <a:gd name="connsiteX2" fmla="*/ 2967 w 163472"/>
                      <a:gd name="connsiteY2" fmla="*/ 7897 h 29397"/>
                      <a:gd name="connsiteX3" fmla="*/ 158366 w 163472"/>
                      <a:gd name="connsiteY3" fmla="*/ 29345 h 29397"/>
                      <a:gd name="connsiteX4" fmla="*/ 160505 w 163472"/>
                      <a:gd name="connsiteY4" fmla="*/ 21501 h 29397"/>
                      <a:gd name="connsiteX5" fmla="*/ 160505 w 163472"/>
                      <a:gd name="connsiteY5" fmla="*/ 21501 h 2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472" h="29397">
                        <a:moveTo>
                          <a:pt x="160505" y="21501"/>
                        </a:moveTo>
                        <a:cubicBezTo>
                          <a:pt x="108779" y="13931"/>
                          <a:pt x="56778" y="8062"/>
                          <a:pt x="5107" y="53"/>
                        </a:cubicBezTo>
                        <a:cubicBezTo>
                          <a:pt x="5" y="-715"/>
                          <a:pt x="-2243" y="7074"/>
                          <a:pt x="2967" y="7897"/>
                        </a:cubicBezTo>
                        <a:cubicBezTo>
                          <a:pt x="54639" y="15851"/>
                          <a:pt x="106585" y="21775"/>
                          <a:pt x="158366" y="29345"/>
                        </a:cubicBezTo>
                        <a:cubicBezTo>
                          <a:pt x="163467" y="30113"/>
                          <a:pt x="165717" y="22269"/>
                          <a:pt x="160505" y="21501"/>
                        </a:cubicBezTo>
                        <a:lnTo>
                          <a:pt x="160505" y="2150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F5217D26-DD2E-4839-A316-01A025698D2B}"/>
                      </a:ext>
                    </a:extLst>
                  </p:cNvPr>
                  <p:cNvSpPr/>
                  <p:nvPr/>
                </p:nvSpPr>
                <p:spPr>
                  <a:xfrm>
                    <a:off x="8469286" y="3271448"/>
                    <a:ext cx="66902" cy="19345"/>
                  </a:xfrm>
                  <a:custGeom>
                    <a:avLst/>
                    <a:gdLst>
                      <a:gd name="connsiteX0" fmla="*/ 62788 w 66902"/>
                      <a:gd name="connsiteY0" fmla="*/ 11212 h 19345"/>
                      <a:gd name="connsiteX1" fmla="*/ 5083 w 66902"/>
                      <a:gd name="connsiteY1" fmla="*/ 77 h 19345"/>
                      <a:gd name="connsiteX2" fmla="*/ 2943 w 66902"/>
                      <a:gd name="connsiteY2" fmla="*/ 7921 h 19345"/>
                      <a:gd name="connsiteX3" fmla="*/ 62843 w 66902"/>
                      <a:gd name="connsiteY3" fmla="*/ 19330 h 19345"/>
                      <a:gd name="connsiteX4" fmla="*/ 66902 w 66902"/>
                      <a:gd name="connsiteY4" fmla="*/ 15271 h 19345"/>
                      <a:gd name="connsiteX5" fmla="*/ 62843 w 66902"/>
                      <a:gd name="connsiteY5" fmla="*/ 11212 h 19345"/>
                      <a:gd name="connsiteX6" fmla="*/ 62843 w 66902"/>
                      <a:gd name="connsiteY6" fmla="*/ 11212 h 19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902" h="19345">
                        <a:moveTo>
                          <a:pt x="62788" y="11212"/>
                        </a:moveTo>
                        <a:cubicBezTo>
                          <a:pt x="43315" y="9073"/>
                          <a:pt x="24336" y="3642"/>
                          <a:pt x="5083" y="77"/>
                        </a:cubicBezTo>
                        <a:cubicBezTo>
                          <a:pt x="-18" y="-856"/>
                          <a:pt x="-2212" y="6988"/>
                          <a:pt x="2943" y="7921"/>
                        </a:cubicBezTo>
                        <a:cubicBezTo>
                          <a:pt x="22910" y="11596"/>
                          <a:pt x="42602" y="17136"/>
                          <a:pt x="62843" y="19330"/>
                        </a:cubicBezTo>
                        <a:cubicBezTo>
                          <a:pt x="65037" y="19550"/>
                          <a:pt x="66902" y="17301"/>
                          <a:pt x="66902" y="15271"/>
                        </a:cubicBezTo>
                        <a:cubicBezTo>
                          <a:pt x="66902" y="12858"/>
                          <a:pt x="65037" y="11431"/>
                          <a:pt x="62843" y="11212"/>
                        </a:cubicBezTo>
                        <a:lnTo>
                          <a:pt x="62843" y="1121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  <p:grpSp>
              <p:nvGrpSpPr>
                <p:cNvPr id="230" name="Graphic 13">
                  <a:extLst>
                    <a:ext uri="{FF2B5EF4-FFF2-40B4-BE49-F238E27FC236}">
                      <a16:creationId xmlns:a16="http://schemas.microsoft.com/office/drawing/2014/main" id="{0BD53CA5-7FA5-43F5-A1D5-4FFCDD870585}"/>
                    </a:ext>
                  </a:extLst>
                </p:cNvPr>
                <p:cNvGrpSpPr/>
                <p:nvPr/>
              </p:nvGrpSpPr>
              <p:grpSpPr>
                <a:xfrm>
                  <a:off x="7817085" y="3143604"/>
                  <a:ext cx="713410" cy="192148"/>
                  <a:chOff x="7817085" y="3143604"/>
                  <a:chExt cx="713410" cy="192148"/>
                </a:xfrm>
                <a:solidFill>
                  <a:srgbClr val="9CE23A"/>
                </a:solidFill>
              </p:grpSpPr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F28E0720-3C43-4124-A89A-8BAEA39EC8E8}"/>
                      </a:ext>
                    </a:extLst>
                  </p:cNvPr>
                  <p:cNvSpPr/>
                  <p:nvPr/>
                </p:nvSpPr>
                <p:spPr>
                  <a:xfrm>
                    <a:off x="8089827" y="3261348"/>
                    <a:ext cx="88146" cy="65472"/>
                  </a:xfrm>
                  <a:custGeom>
                    <a:avLst/>
                    <a:gdLst>
                      <a:gd name="connsiteX0" fmla="*/ 81039 w 88146"/>
                      <a:gd name="connsiteY0" fmla="*/ 1071 h 65472"/>
                      <a:gd name="connsiteX1" fmla="*/ 2051 w 88146"/>
                      <a:gd name="connsiteY1" fmla="*/ 57953 h 65472"/>
                      <a:gd name="connsiteX2" fmla="*/ 6165 w 88146"/>
                      <a:gd name="connsiteY2" fmla="*/ 64975 h 65472"/>
                      <a:gd name="connsiteX3" fmla="*/ 86799 w 88146"/>
                      <a:gd name="connsiteY3" fmla="*/ 6776 h 65472"/>
                      <a:gd name="connsiteX4" fmla="*/ 81039 w 88146"/>
                      <a:gd name="connsiteY4" fmla="*/ 1016 h 65472"/>
                      <a:gd name="connsiteX5" fmla="*/ 81039 w 88146"/>
                      <a:gd name="connsiteY5" fmla="*/ 1016 h 65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8146" h="65472">
                        <a:moveTo>
                          <a:pt x="81039" y="1071"/>
                        </a:moveTo>
                        <a:cubicBezTo>
                          <a:pt x="56301" y="22189"/>
                          <a:pt x="31068" y="42869"/>
                          <a:pt x="2051" y="57953"/>
                        </a:cubicBezTo>
                        <a:cubicBezTo>
                          <a:pt x="-2611" y="60367"/>
                          <a:pt x="1503" y="67388"/>
                          <a:pt x="6165" y="64975"/>
                        </a:cubicBezTo>
                        <a:cubicBezTo>
                          <a:pt x="35786" y="49561"/>
                          <a:pt x="61511" y="28388"/>
                          <a:pt x="86799" y="6776"/>
                        </a:cubicBezTo>
                        <a:cubicBezTo>
                          <a:pt x="90803" y="3375"/>
                          <a:pt x="84989" y="-2330"/>
                          <a:pt x="81039" y="1016"/>
                        </a:cubicBezTo>
                        <a:lnTo>
                          <a:pt x="81039" y="101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F8C65D7B-CD71-4833-AC5D-287BC2F5F07E}"/>
                      </a:ext>
                    </a:extLst>
                  </p:cNvPr>
                  <p:cNvSpPr/>
                  <p:nvPr/>
                </p:nvSpPr>
                <p:spPr>
                  <a:xfrm>
                    <a:off x="8064703" y="3291635"/>
                    <a:ext cx="51513" cy="36356"/>
                  </a:xfrm>
                  <a:custGeom>
                    <a:avLst/>
                    <a:gdLst>
                      <a:gd name="connsiteX0" fmla="*/ 45386 w 51513"/>
                      <a:gd name="connsiteY0" fmla="*/ 569 h 36356"/>
                      <a:gd name="connsiteX1" fmla="*/ 1175 w 51513"/>
                      <a:gd name="connsiteY1" fmla="*/ 29422 h 36356"/>
                      <a:gd name="connsiteX2" fmla="*/ 1175 w 51513"/>
                      <a:gd name="connsiteY2" fmla="*/ 35181 h 36356"/>
                      <a:gd name="connsiteX3" fmla="*/ 6935 w 51513"/>
                      <a:gd name="connsiteY3" fmla="*/ 35181 h 36356"/>
                      <a:gd name="connsiteX4" fmla="*/ 49500 w 51513"/>
                      <a:gd name="connsiteY4" fmla="*/ 7590 h 36356"/>
                      <a:gd name="connsiteX5" fmla="*/ 50981 w 51513"/>
                      <a:gd name="connsiteY5" fmla="*/ 2050 h 36356"/>
                      <a:gd name="connsiteX6" fmla="*/ 45441 w 51513"/>
                      <a:gd name="connsiteY6" fmla="*/ 569 h 36356"/>
                      <a:gd name="connsiteX7" fmla="*/ 45441 w 51513"/>
                      <a:gd name="connsiteY7" fmla="*/ 569 h 36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513" h="36356">
                        <a:moveTo>
                          <a:pt x="45386" y="569"/>
                        </a:moveTo>
                        <a:cubicBezTo>
                          <a:pt x="30960" y="10662"/>
                          <a:pt x="14778" y="18122"/>
                          <a:pt x="1175" y="29422"/>
                        </a:cubicBezTo>
                        <a:cubicBezTo>
                          <a:pt x="-526" y="30848"/>
                          <a:pt x="-251" y="33700"/>
                          <a:pt x="1175" y="35181"/>
                        </a:cubicBezTo>
                        <a:cubicBezTo>
                          <a:pt x="2875" y="36882"/>
                          <a:pt x="5234" y="36608"/>
                          <a:pt x="6935" y="35181"/>
                        </a:cubicBezTo>
                        <a:cubicBezTo>
                          <a:pt x="19990" y="24375"/>
                          <a:pt x="35678" y="17299"/>
                          <a:pt x="49500" y="7590"/>
                        </a:cubicBezTo>
                        <a:cubicBezTo>
                          <a:pt x="51311" y="6329"/>
                          <a:pt x="52134" y="4025"/>
                          <a:pt x="50981" y="2050"/>
                        </a:cubicBezTo>
                        <a:cubicBezTo>
                          <a:pt x="49939" y="295"/>
                          <a:pt x="47252" y="-692"/>
                          <a:pt x="45441" y="569"/>
                        </a:cubicBezTo>
                        <a:lnTo>
                          <a:pt x="45441" y="569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7C295653-568C-46BD-901D-B525010D37C3}"/>
                      </a:ext>
                    </a:extLst>
                  </p:cNvPr>
                  <p:cNvSpPr/>
                  <p:nvPr/>
                </p:nvSpPr>
                <p:spPr>
                  <a:xfrm>
                    <a:off x="7915162" y="3258987"/>
                    <a:ext cx="165978" cy="39779"/>
                  </a:xfrm>
                  <a:custGeom>
                    <a:avLst/>
                    <a:gdLst>
                      <a:gd name="connsiteX0" fmla="*/ 160919 w 165978"/>
                      <a:gd name="connsiteY0" fmla="*/ 86 h 39779"/>
                      <a:gd name="connsiteX1" fmla="*/ 81053 w 165978"/>
                      <a:gd name="connsiteY1" fmla="*/ 16761 h 39779"/>
                      <a:gd name="connsiteX2" fmla="*/ 41614 w 165978"/>
                      <a:gd name="connsiteY2" fmla="*/ 24331 h 39779"/>
                      <a:gd name="connsiteX3" fmla="*/ 2778 w 165978"/>
                      <a:gd name="connsiteY3" fmla="*/ 31681 h 39779"/>
                      <a:gd name="connsiteX4" fmla="*/ 4917 w 165978"/>
                      <a:gd name="connsiteY4" fmla="*/ 39525 h 39779"/>
                      <a:gd name="connsiteX5" fmla="*/ 43753 w 165978"/>
                      <a:gd name="connsiteY5" fmla="*/ 32175 h 39779"/>
                      <a:gd name="connsiteX6" fmla="*/ 83192 w 165978"/>
                      <a:gd name="connsiteY6" fmla="*/ 24605 h 39779"/>
                      <a:gd name="connsiteX7" fmla="*/ 163058 w 165978"/>
                      <a:gd name="connsiteY7" fmla="*/ 7930 h 39779"/>
                      <a:gd name="connsiteX8" fmla="*/ 160919 w 165978"/>
                      <a:gd name="connsiteY8" fmla="*/ 86 h 39779"/>
                      <a:gd name="connsiteX9" fmla="*/ 160919 w 165978"/>
                      <a:gd name="connsiteY9" fmla="*/ 86 h 39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5978" h="39779">
                        <a:moveTo>
                          <a:pt x="160919" y="86"/>
                        </a:moveTo>
                        <a:cubicBezTo>
                          <a:pt x="134261" y="5352"/>
                          <a:pt x="107712" y="11276"/>
                          <a:pt x="81053" y="16761"/>
                        </a:cubicBezTo>
                        <a:cubicBezTo>
                          <a:pt x="67943" y="19449"/>
                          <a:pt x="54779" y="22027"/>
                          <a:pt x="41614" y="24331"/>
                        </a:cubicBezTo>
                        <a:cubicBezTo>
                          <a:pt x="28449" y="26635"/>
                          <a:pt x="15120" y="27293"/>
                          <a:pt x="2778" y="31681"/>
                        </a:cubicBezTo>
                        <a:cubicBezTo>
                          <a:pt x="-2104" y="33436"/>
                          <a:pt x="-20" y="41280"/>
                          <a:pt x="4917" y="39525"/>
                        </a:cubicBezTo>
                        <a:cubicBezTo>
                          <a:pt x="17259" y="35137"/>
                          <a:pt x="30918" y="34424"/>
                          <a:pt x="43753" y="32175"/>
                        </a:cubicBezTo>
                        <a:cubicBezTo>
                          <a:pt x="56588" y="29926"/>
                          <a:pt x="70083" y="27293"/>
                          <a:pt x="83192" y="24605"/>
                        </a:cubicBezTo>
                        <a:cubicBezTo>
                          <a:pt x="109851" y="19120"/>
                          <a:pt x="136400" y="13196"/>
                          <a:pt x="163058" y="7930"/>
                        </a:cubicBezTo>
                        <a:cubicBezTo>
                          <a:pt x="168160" y="6942"/>
                          <a:pt x="166021" y="-902"/>
                          <a:pt x="160919" y="86"/>
                        </a:cubicBezTo>
                        <a:lnTo>
                          <a:pt x="160919" y="8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3FD3E08B-FDBC-4CBD-9188-8A55A0A0F38A}"/>
                      </a:ext>
                    </a:extLst>
                  </p:cNvPr>
                  <p:cNvSpPr/>
                  <p:nvPr/>
                </p:nvSpPr>
                <p:spPr>
                  <a:xfrm>
                    <a:off x="7933278" y="3143604"/>
                    <a:ext cx="62376" cy="15244"/>
                  </a:xfrm>
                  <a:custGeom>
                    <a:avLst/>
                    <a:gdLst>
                      <a:gd name="connsiteX0" fmla="*/ 59590 w 62376"/>
                      <a:gd name="connsiteY0" fmla="*/ 3788 h 15244"/>
                      <a:gd name="connsiteX1" fmla="*/ 30847 w 62376"/>
                      <a:gd name="connsiteY1" fmla="*/ 332 h 15244"/>
                      <a:gd name="connsiteX2" fmla="*/ 2817 w 62376"/>
                      <a:gd name="connsiteY2" fmla="*/ 7189 h 15244"/>
                      <a:gd name="connsiteX3" fmla="*/ 4957 w 62376"/>
                      <a:gd name="connsiteY3" fmla="*/ 15033 h 15244"/>
                      <a:gd name="connsiteX4" fmla="*/ 30792 w 62376"/>
                      <a:gd name="connsiteY4" fmla="*/ 8450 h 15244"/>
                      <a:gd name="connsiteX5" fmla="*/ 57397 w 62376"/>
                      <a:gd name="connsiteY5" fmla="*/ 11632 h 15244"/>
                      <a:gd name="connsiteX6" fmla="*/ 59536 w 62376"/>
                      <a:gd name="connsiteY6" fmla="*/ 3788 h 15244"/>
                      <a:gd name="connsiteX7" fmla="*/ 59536 w 62376"/>
                      <a:gd name="connsiteY7" fmla="*/ 3788 h 15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376" h="15244">
                        <a:moveTo>
                          <a:pt x="59590" y="3788"/>
                        </a:moveTo>
                        <a:cubicBezTo>
                          <a:pt x="50320" y="771"/>
                          <a:pt x="40611" y="-710"/>
                          <a:pt x="30847" y="332"/>
                        </a:cubicBezTo>
                        <a:cubicBezTo>
                          <a:pt x="21084" y="1374"/>
                          <a:pt x="12033" y="4227"/>
                          <a:pt x="2817" y="7189"/>
                        </a:cubicBezTo>
                        <a:cubicBezTo>
                          <a:pt x="-2120" y="8780"/>
                          <a:pt x="-35" y="16623"/>
                          <a:pt x="4957" y="15033"/>
                        </a:cubicBezTo>
                        <a:cubicBezTo>
                          <a:pt x="13349" y="12345"/>
                          <a:pt x="21961" y="9383"/>
                          <a:pt x="30792" y="8450"/>
                        </a:cubicBezTo>
                        <a:cubicBezTo>
                          <a:pt x="39624" y="7518"/>
                          <a:pt x="48674" y="8834"/>
                          <a:pt x="57397" y="11632"/>
                        </a:cubicBezTo>
                        <a:cubicBezTo>
                          <a:pt x="62388" y="13223"/>
                          <a:pt x="64527" y="5379"/>
                          <a:pt x="59536" y="3788"/>
                        </a:cubicBezTo>
                        <a:lnTo>
                          <a:pt x="59536" y="3788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2CFBB093-1D60-4D4B-A74F-2A4A0B279336}"/>
                      </a:ext>
                    </a:extLst>
                  </p:cNvPr>
                  <p:cNvSpPr/>
                  <p:nvPr/>
                </p:nvSpPr>
                <p:spPr>
                  <a:xfrm>
                    <a:off x="7817085" y="3213805"/>
                    <a:ext cx="51225" cy="10381"/>
                  </a:xfrm>
                  <a:custGeom>
                    <a:avLst/>
                    <a:gdLst>
                      <a:gd name="connsiteX0" fmla="*/ 47318 w 51225"/>
                      <a:gd name="connsiteY0" fmla="*/ 2263 h 10381"/>
                      <a:gd name="connsiteX1" fmla="*/ 3929 w 51225"/>
                      <a:gd name="connsiteY1" fmla="*/ 14 h 10381"/>
                      <a:gd name="connsiteX2" fmla="*/ 3929 w 51225"/>
                      <a:gd name="connsiteY2" fmla="*/ 8133 h 10381"/>
                      <a:gd name="connsiteX3" fmla="*/ 47318 w 51225"/>
                      <a:gd name="connsiteY3" fmla="*/ 10382 h 10381"/>
                      <a:gd name="connsiteX4" fmla="*/ 47318 w 51225"/>
                      <a:gd name="connsiteY4" fmla="*/ 2263 h 10381"/>
                      <a:gd name="connsiteX5" fmla="*/ 47318 w 51225"/>
                      <a:gd name="connsiteY5" fmla="*/ 2263 h 1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225" h="10381">
                        <a:moveTo>
                          <a:pt x="47318" y="2263"/>
                        </a:moveTo>
                        <a:cubicBezTo>
                          <a:pt x="32836" y="2154"/>
                          <a:pt x="18410" y="-205"/>
                          <a:pt x="3929" y="14"/>
                        </a:cubicBezTo>
                        <a:cubicBezTo>
                          <a:pt x="-1282" y="124"/>
                          <a:pt x="-1337" y="8242"/>
                          <a:pt x="3929" y="8133"/>
                        </a:cubicBezTo>
                        <a:cubicBezTo>
                          <a:pt x="18465" y="7913"/>
                          <a:pt x="32836" y="10272"/>
                          <a:pt x="47318" y="10382"/>
                        </a:cubicBezTo>
                        <a:cubicBezTo>
                          <a:pt x="52528" y="10382"/>
                          <a:pt x="52528" y="2318"/>
                          <a:pt x="47318" y="2263"/>
                        </a:cubicBezTo>
                        <a:lnTo>
                          <a:pt x="47318" y="2263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E11EF193-8480-496B-B7DF-D875B4832D62}"/>
                      </a:ext>
                    </a:extLst>
                  </p:cNvPr>
                  <p:cNvSpPr/>
                  <p:nvPr/>
                </p:nvSpPr>
                <p:spPr>
                  <a:xfrm>
                    <a:off x="8231162" y="3268157"/>
                    <a:ext cx="61601" cy="67595"/>
                  </a:xfrm>
                  <a:custGeom>
                    <a:avLst/>
                    <a:gdLst>
                      <a:gd name="connsiteX0" fmla="*/ 646 w 61601"/>
                      <a:gd name="connsiteY0" fmla="*/ 5946 h 67595"/>
                      <a:gd name="connsiteX1" fmla="*/ 17157 w 61601"/>
                      <a:gd name="connsiteY1" fmla="*/ 26625 h 67595"/>
                      <a:gd name="connsiteX2" fmla="*/ 43157 w 61601"/>
                      <a:gd name="connsiteY2" fmla="*/ 55752 h 67595"/>
                      <a:gd name="connsiteX3" fmla="*/ 54457 w 61601"/>
                      <a:gd name="connsiteY3" fmla="*/ 66613 h 67595"/>
                      <a:gd name="connsiteX4" fmla="*/ 60217 w 61601"/>
                      <a:gd name="connsiteY4" fmla="*/ 60854 h 67595"/>
                      <a:gd name="connsiteX5" fmla="*/ 38111 w 61601"/>
                      <a:gd name="connsiteY5" fmla="*/ 38309 h 67595"/>
                      <a:gd name="connsiteX6" fmla="*/ 14140 w 61601"/>
                      <a:gd name="connsiteY6" fmla="*/ 10334 h 67595"/>
                      <a:gd name="connsiteX7" fmla="*/ 7668 w 61601"/>
                      <a:gd name="connsiteY7" fmla="*/ 1887 h 67595"/>
                      <a:gd name="connsiteX8" fmla="*/ 646 w 61601"/>
                      <a:gd name="connsiteY8" fmla="*/ 6001 h 67595"/>
                      <a:gd name="connsiteX9" fmla="*/ 646 w 61601"/>
                      <a:gd name="connsiteY9" fmla="*/ 6001 h 67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1601" h="67595">
                        <a:moveTo>
                          <a:pt x="646" y="5946"/>
                        </a:moveTo>
                        <a:cubicBezTo>
                          <a:pt x="5309" y="13351"/>
                          <a:pt x="11562" y="19988"/>
                          <a:pt x="17157" y="26625"/>
                        </a:cubicBezTo>
                        <a:cubicBezTo>
                          <a:pt x="25550" y="36554"/>
                          <a:pt x="34161" y="46317"/>
                          <a:pt x="43157" y="55752"/>
                        </a:cubicBezTo>
                        <a:cubicBezTo>
                          <a:pt x="46778" y="59482"/>
                          <a:pt x="50398" y="63322"/>
                          <a:pt x="54457" y="66613"/>
                        </a:cubicBezTo>
                        <a:cubicBezTo>
                          <a:pt x="58516" y="69904"/>
                          <a:pt x="64276" y="64145"/>
                          <a:pt x="60217" y="60854"/>
                        </a:cubicBezTo>
                        <a:cubicBezTo>
                          <a:pt x="52098" y="54271"/>
                          <a:pt x="45077" y="46098"/>
                          <a:pt x="38111" y="38309"/>
                        </a:cubicBezTo>
                        <a:cubicBezTo>
                          <a:pt x="29883" y="29149"/>
                          <a:pt x="21874" y="19878"/>
                          <a:pt x="14140" y="10334"/>
                        </a:cubicBezTo>
                        <a:cubicBezTo>
                          <a:pt x="11562" y="7152"/>
                          <a:pt x="9752" y="5178"/>
                          <a:pt x="7668" y="1887"/>
                        </a:cubicBezTo>
                        <a:cubicBezTo>
                          <a:pt x="4870" y="-2502"/>
                          <a:pt x="-2151" y="1558"/>
                          <a:pt x="646" y="6001"/>
                        </a:cubicBezTo>
                        <a:lnTo>
                          <a:pt x="646" y="600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064568DE-9ADB-4D45-9F39-8B7D5212D7BD}"/>
                      </a:ext>
                    </a:extLst>
                  </p:cNvPr>
                  <p:cNvSpPr/>
                  <p:nvPr/>
                </p:nvSpPr>
                <p:spPr>
                  <a:xfrm>
                    <a:off x="8238322" y="3293910"/>
                    <a:ext cx="23436" cy="34078"/>
                  </a:xfrm>
                  <a:custGeom>
                    <a:avLst/>
                    <a:gdLst>
                      <a:gd name="connsiteX0" fmla="*/ 508 w 23436"/>
                      <a:gd name="connsiteY0" fmla="*/ 6138 h 34078"/>
                      <a:gd name="connsiteX1" fmla="*/ 16524 w 23436"/>
                      <a:gd name="connsiteY1" fmla="*/ 32906 h 34078"/>
                      <a:gd name="connsiteX2" fmla="*/ 22284 w 23436"/>
                      <a:gd name="connsiteY2" fmla="*/ 32906 h 34078"/>
                      <a:gd name="connsiteX3" fmla="*/ 22284 w 23436"/>
                      <a:gd name="connsiteY3" fmla="*/ 27147 h 34078"/>
                      <a:gd name="connsiteX4" fmla="*/ 21132 w 23436"/>
                      <a:gd name="connsiteY4" fmla="*/ 25775 h 34078"/>
                      <a:gd name="connsiteX5" fmla="*/ 20638 w 23436"/>
                      <a:gd name="connsiteY5" fmla="*/ 25172 h 34078"/>
                      <a:gd name="connsiteX6" fmla="*/ 20419 w 23436"/>
                      <a:gd name="connsiteY6" fmla="*/ 24843 h 34078"/>
                      <a:gd name="connsiteX7" fmla="*/ 18390 w 23436"/>
                      <a:gd name="connsiteY7" fmla="*/ 21936 h 34078"/>
                      <a:gd name="connsiteX8" fmla="*/ 14495 w 23436"/>
                      <a:gd name="connsiteY8" fmla="*/ 15299 h 34078"/>
                      <a:gd name="connsiteX9" fmla="*/ 7528 w 23436"/>
                      <a:gd name="connsiteY9" fmla="*/ 2024 h 34078"/>
                      <a:gd name="connsiteX10" fmla="*/ 1989 w 23436"/>
                      <a:gd name="connsiteY10" fmla="*/ 543 h 34078"/>
                      <a:gd name="connsiteX11" fmla="*/ 508 w 23436"/>
                      <a:gd name="connsiteY11" fmla="*/ 6083 h 34078"/>
                      <a:gd name="connsiteX12" fmla="*/ 508 w 23436"/>
                      <a:gd name="connsiteY12" fmla="*/ 6083 h 34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436" h="34078">
                        <a:moveTo>
                          <a:pt x="508" y="6138"/>
                        </a:moveTo>
                        <a:cubicBezTo>
                          <a:pt x="5608" y="15189"/>
                          <a:pt x="9503" y="25117"/>
                          <a:pt x="16524" y="32906"/>
                        </a:cubicBezTo>
                        <a:cubicBezTo>
                          <a:pt x="17950" y="34497"/>
                          <a:pt x="20858" y="34442"/>
                          <a:pt x="22284" y="32906"/>
                        </a:cubicBezTo>
                        <a:cubicBezTo>
                          <a:pt x="23820" y="31206"/>
                          <a:pt x="23820" y="28847"/>
                          <a:pt x="22284" y="27147"/>
                        </a:cubicBezTo>
                        <a:cubicBezTo>
                          <a:pt x="21900" y="26708"/>
                          <a:pt x="21516" y="26269"/>
                          <a:pt x="21132" y="25775"/>
                        </a:cubicBezTo>
                        <a:cubicBezTo>
                          <a:pt x="20968" y="25556"/>
                          <a:pt x="20803" y="25337"/>
                          <a:pt x="20638" y="25172"/>
                        </a:cubicBezTo>
                        <a:cubicBezTo>
                          <a:pt x="20419" y="24843"/>
                          <a:pt x="20803" y="25391"/>
                          <a:pt x="20419" y="24843"/>
                        </a:cubicBezTo>
                        <a:cubicBezTo>
                          <a:pt x="19706" y="23910"/>
                          <a:pt x="19048" y="22923"/>
                          <a:pt x="18390" y="21936"/>
                        </a:cubicBezTo>
                        <a:cubicBezTo>
                          <a:pt x="17018" y="19796"/>
                          <a:pt x="15702" y="17548"/>
                          <a:pt x="14495" y="15299"/>
                        </a:cubicBezTo>
                        <a:cubicBezTo>
                          <a:pt x="12136" y="10910"/>
                          <a:pt x="9997" y="6357"/>
                          <a:pt x="7528" y="2024"/>
                        </a:cubicBezTo>
                        <a:cubicBezTo>
                          <a:pt x="6486" y="159"/>
                          <a:pt x="3799" y="-609"/>
                          <a:pt x="1989" y="543"/>
                        </a:cubicBezTo>
                        <a:cubicBezTo>
                          <a:pt x="178" y="1695"/>
                          <a:pt x="-590" y="4108"/>
                          <a:pt x="508" y="6083"/>
                        </a:cubicBezTo>
                        <a:lnTo>
                          <a:pt x="508" y="6083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6EDFB743-0F34-43DB-8CB4-1E90295A2402}"/>
                      </a:ext>
                    </a:extLst>
                  </p:cNvPr>
                  <p:cNvSpPr/>
                  <p:nvPr/>
                </p:nvSpPr>
                <p:spPr>
                  <a:xfrm>
                    <a:off x="8427246" y="3295023"/>
                    <a:ext cx="26281" cy="13780"/>
                  </a:xfrm>
                  <a:custGeom>
                    <a:avLst/>
                    <a:gdLst>
                      <a:gd name="connsiteX0" fmla="*/ 23316 w 26281"/>
                      <a:gd name="connsiteY0" fmla="*/ 5793 h 13780"/>
                      <a:gd name="connsiteX1" fmla="*/ 5105 w 26281"/>
                      <a:gd name="connsiteY1" fmla="*/ 143 h 13780"/>
                      <a:gd name="connsiteX2" fmla="*/ 113 w 26281"/>
                      <a:gd name="connsiteY2" fmla="*/ 2995 h 13780"/>
                      <a:gd name="connsiteX3" fmla="*/ 2966 w 26281"/>
                      <a:gd name="connsiteY3" fmla="*/ 7987 h 13780"/>
                      <a:gd name="connsiteX4" fmla="*/ 21177 w 26281"/>
                      <a:gd name="connsiteY4" fmla="*/ 13637 h 13780"/>
                      <a:gd name="connsiteX5" fmla="*/ 26169 w 26281"/>
                      <a:gd name="connsiteY5" fmla="*/ 10785 h 13780"/>
                      <a:gd name="connsiteX6" fmla="*/ 23316 w 26281"/>
                      <a:gd name="connsiteY6" fmla="*/ 5793 h 13780"/>
                      <a:gd name="connsiteX7" fmla="*/ 23316 w 26281"/>
                      <a:gd name="connsiteY7" fmla="*/ 5793 h 13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81" h="13780">
                        <a:moveTo>
                          <a:pt x="23316" y="5793"/>
                        </a:moveTo>
                        <a:cubicBezTo>
                          <a:pt x="17227" y="3928"/>
                          <a:pt x="11194" y="2008"/>
                          <a:pt x="5105" y="143"/>
                        </a:cubicBezTo>
                        <a:cubicBezTo>
                          <a:pt x="3075" y="-460"/>
                          <a:pt x="607" y="911"/>
                          <a:pt x="113" y="2995"/>
                        </a:cubicBezTo>
                        <a:cubicBezTo>
                          <a:pt x="-381" y="5190"/>
                          <a:pt x="772" y="7329"/>
                          <a:pt x="2966" y="7987"/>
                        </a:cubicBezTo>
                        <a:cubicBezTo>
                          <a:pt x="9054" y="9852"/>
                          <a:pt x="15088" y="11772"/>
                          <a:pt x="21177" y="13637"/>
                        </a:cubicBezTo>
                        <a:cubicBezTo>
                          <a:pt x="23206" y="14240"/>
                          <a:pt x="25674" y="12869"/>
                          <a:pt x="26169" y="10785"/>
                        </a:cubicBezTo>
                        <a:cubicBezTo>
                          <a:pt x="26662" y="8591"/>
                          <a:pt x="25510" y="6451"/>
                          <a:pt x="23316" y="5793"/>
                        </a:cubicBezTo>
                        <a:lnTo>
                          <a:pt x="23316" y="5793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4A0E8E14-0F4F-4FB2-B288-669629176906}"/>
                      </a:ext>
                    </a:extLst>
                  </p:cNvPr>
                  <p:cNvSpPr/>
                  <p:nvPr/>
                </p:nvSpPr>
                <p:spPr>
                  <a:xfrm>
                    <a:off x="8411972" y="3281445"/>
                    <a:ext cx="118523" cy="32980"/>
                  </a:xfrm>
                  <a:custGeom>
                    <a:avLst/>
                    <a:gdLst>
                      <a:gd name="connsiteX0" fmla="*/ 115604 w 118523"/>
                      <a:gd name="connsiteY0" fmla="*/ 25021 h 32980"/>
                      <a:gd name="connsiteX1" fmla="*/ 5020 w 118523"/>
                      <a:gd name="connsiteY1" fmla="*/ 173 h 32980"/>
                      <a:gd name="connsiteX2" fmla="*/ 2881 w 118523"/>
                      <a:gd name="connsiteY2" fmla="*/ 8016 h 32980"/>
                      <a:gd name="connsiteX3" fmla="*/ 113465 w 118523"/>
                      <a:gd name="connsiteY3" fmla="*/ 32865 h 32980"/>
                      <a:gd name="connsiteX4" fmla="*/ 115604 w 118523"/>
                      <a:gd name="connsiteY4" fmla="*/ 25021 h 32980"/>
                      <a:gd name="connsiteX5" fmla="*/ 115604 w 118523"/>
                      <a:gd name="connsiteY5" fmla="*/ 25021 h 32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523" h="32980">
                        <a:moveTo>
                          <a:pt x="115604" y="25021"/>
                        </a:moveTo>
                        <a:cubicBezTo>
                          <a:pt x="78797" y="16628"/>
                          <a:pt x="41388" y="10485"/>
                          <a:pt x="5020" y="173"/>
                        </a:cubicBezTo>
                        <a:cubicBezTo>
                          <a:pt x="-27" y="-1254"/>
                          <a:pt x="-2166" y="6590"/>
                          <a:pt x="2881" y="8016"/>
                        </a:cubicBezTo>
                        <a:cubicBezTo>
                          <a:pt x="39248" y="18329"/>
                          <a:pt x="76658" y="24418"/>
                          <a:pt x="113465" y="32865"/>
                        </a:cubicBezTo>
                        <a:cubicBezTo>
                          <a:pt x="118565" y="34017"/>
                          <a:pt x="120705" y="26173"/>
                          <a:pt x="115604" y="25021"/>
                        </a:cubicBezTo>
                        <a:lnTo>
                          <a:pt x="115604" y="2502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</p:grp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ADA3D48-8DFA-43F2-9217-AD35B57D169A}"/>
              </a:ext>
            </a:extLst>
          </p:cNvPr>
          <p:cNvGrpSpPr/>
          <p:nvPr/>
        </p:nvGrpSpPr>
        <p:grpSpPr>
          <a:xfrm>
            <a:off x="11286674" y="5188573"/>
            <a:ext cx="1061503" cy="265895"/>
            <a:chOff x="8399727" y="4071791"/>
            <a:chExt cx="796127" cy="199421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0E38144E-1C9A-484C-96E8-91CACE895D91}"/>
                </a:ext>
              </a:extLst>
            </p:cNvPr>
            <p:cNvSpPr/>
            <p:nvPr/>
          </p:nvSpPr>
          <p:spPr>
            <a:xfrm>
              <a:off x="8399887" y="4088631"/>
              <a:ext cx="795967" cy="182581"/>
            </a:xfrm>
            <a:custGeom>
              <a:avLst/>
              <a:gdLst>
                <a:gd name="connsiteX0" fmla="*/ 84 w 795967"/>
                <a:gd name="connsiteY0" fmla="*/ 85634 h 182581"/>
                <a:gd name="connsiteX1" fmla="*/ 3540 w 795967"/>
                <a:gd name="connsiteY1" fmla="*/ 74664 h 182581"/>
                <a:gd name="connsiteX2" fmla="*/ 3924 w 795967"/>
                <a:gd name="connsiteY2" fmla="*/ 74664 h 182581"/>
                <a:gd name="connsiteX3" fmla="*/ 9793 w 795967"/>
                <a:gd name="connsiteY3" fmla="*/ 67588 h 182581"/>
                <a:gd name="connsiteX4" fmla="*/ 73916 w 795967"/>
                <a:gd name="connsiteY4" fmla="*/ 47456 h 182581"/>
                <a:gd name="connsiteX5" fmla="*/ 124217 w 795967"/>
                <a:gd name="connsiteY5" fmla="*/ 39174 h 182581"/>
                <a:gd name="connsiteX6" fmla="*/ 135187 w 795967"/>
                <a:gd name="connsiteY6" fmla="*/ 28642 h 182581"/>
                <a:gd name="connsiteX7" fmla="*/ 176546 w 795967"/>
                <a:gd name="connsiteY7" fmla="*/ 33908 h 182581"/>
                <a:gd name="connsiteX8" fmla="*/ 355751 w 795967"/>
                <a:gd name="connsiteY8" fmla="*/ 66600 h 182581"/>
                <a:gd name="connsiteX9" fmla="*/ 346152 w 795967"/>
                <a:gd name="connsiteY9" fmla="*/ 62870 h 182581"/>
                <a:gd name="connsiteX10" fmla="*/ 241053 w 795967"/>
                <a:gd name="connsiteY10" fmla="*/ 28971 h 182581"/>
                <a:gd name="connsiteX11" fmla="*/ 245606 w 795967"/>
                <a:gd name="connsiteY11" fmla="*/ 23760 h 182581"/>
                <a:gd name="connsiteX12" fmla="*/ 245606 w 795967"/>
                <a:gd name="connsiteY12" fmla="*/ 23760 h 182581"/>
                <a:gd name="connsiteX13" fmla="*/ 317792 w 795967"/>
                <a:gd name="connsiteY13" fmla="*/ 10211 h 182581"/>
                <a:gd name="connsiteX14" fmla="*/ 377034 w 795967"/>
                <a:gd name="connsiteY14" fmla="*/ 5494 h 182581"/>
                <a:gd name="connsiteX15" fmla="*/ 483394 w 795967"/>
                <a:gd name="connsiteY15" fmla="*/ 2532 h 182581"/>
                <a:gd name="connsiteX16" fmla="*/ 523382 w 795967"/>
                <a:gd name="connsiteY16" fmla="*/ 9 h 182581"/>
                <a:gd name="connsiteX17" fmla="*/ 562492 w 795967"/>
                <a:gd name="connsiteY17" fmla="*/ 11418 h 182581"/>
                <a:gd name="connsiteX18" fmla="*/ 597598 w 795967"/>
                <a:gd name="connsiteY18" fmla="*/ 9827 h 182581"/>
                <a:gd name="connsiteX19" fmla="*/ 640054 w 795967"/>
                <a:gd name="connsiteY19" fmla="*/ 19262 h 182581"/>
                <a:gd name="connsiteX20" fmla="*/ 742190 w 795967"/>
                <a:gd name="connsiteY20" fmla="*/ 51186 h 182581"/>
                <a:gd name="connsiteX21" fmla="*/ 780094 w 795967"/>
                <a:gd name="connsiteY21" fmla="*/ 67094 h 182581"/>
                <a:gd name="connsiteX22" fmla="*/ 793204 w 795967"/>
                <a:gd name="connsiteY22" fmla="*/ 93752 h 182581"/>
                <a:gd name="connsiteX23" fmla="*/ 793588 w 795967"/>
                <a:gd name="connsiteY23" fmla="*/ 109605 h 182581"/>
                <a:gd name="connsiteX24" fmla="*/ 783056 w 795967"/>
                <a:gd name="connsiteY24" fmla="*/ 137690 h 182581"/>
                <a:gd name="connsiteX25" fmla="*/ 706482 w 795967"/>
                <a:gd name="connsiteY25" fmla="*/ 162922 h 182581"/>
                <a:gd name="connsiteX26" fmla="*/ 644059 w 795967"/>
                <a:gd name="connsiteY26" fmla="*/ 174112 h 182581"/>
                <a:gd name="connsiteX27" fmla="*/ 554923 w 795967"/>
                <a:gd name="connsiteY27" fmla="*/ 182450 h 182581"/>
                <a:gd name="connsiteX28" fmla="*/ 451744 w 795967"/>
                <a:gd name="connsiteY28" fmla="*/ 179597 h 182581"/>
                <a:gd name="connsiteX29" fmla="*/ 349333 w 795967"/>
                <a:gd name="connsiteY29" fmla="*/ 174441 h 182581"/>
                <a:gd name="connsiteX30" fmla="*/ 231564 w 795967"/>
                <a:gd name="connsiteY30" fmla="*/ 167310 h 182581"/>
                <a:gd name="connsiteX31" fmla="*/ 179947 w 795967"/>
                <a:gd name="connsiteY31" fmla="*/ 157217 h 182581"/>
                <a:gd name="connsiteX32" fmla="*/ 121803 w 795967"/>
                <a:gd name="connsiteY32" fmla="*/ 139116 h 182581"/>
                <a:gd name="connsiteX33" fmla="*/ 109790 w 795967"/>
                <a:gd name="connsiteY33" fmla="*/ 135496 h 182581"/>
                <a:gd name="connsiteX34" fmla="*/ 79676 w 795967"/>
                <a:gd name="connsiteY34" fmla="*/ 138074 h 182581"/>
                <a:gd name="connsiteX35" fmla="*/ 24000 w 795967"/>
                <a:gd name="connsiteY35" fmla="*/ 124854 h 182581"/>
                <a:gd name="connsiteX36" fmla="*/ 14236 w 795967"/>
                <a:gd name="connsiteY36" fmla="*/ 107795 h 182581"/>
                <a:gd name="connsiteX37" fmla="*/ 8367 w 795967"/>
                <a:gd name="connsiteY37" fmla="*/ 99512 h 182581"/>
                <a:gd name="connsiteX38" fmla="*/ 194 w 795967"/>
                <a:gd name="connsiteY38" fmla="*/ 85634 h 18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95967" h="182581">
                  <a:moveTo>
                    <a:pt x="84" y="85634"/>
                  </a:moveTo>
                  <a:cubicBezTo>
                    <a:pt x="194" y="84811"/>
                    <a:pt x="1674" y="74389"/>
                    <a:pt x="3540" y="74664"/>
                  </a:cubicBezTo>
                  <a:cubicBezTo>
                    <a:pt x="3650" y="74664"/>
                    <a:pt x="3759" y="74664"/>
                    <a:pt x="3924" y="74664"/>
                  </a:cubicBezTo>
                  <a:cubicBezTo>
                    <a:pt x="5185" y="72140"/>
                    <a:pt x="7051" y="69727"/>
                    <a:pt x="9793" y="67588"/>
                  </a:cubicBezTo>
                  <a:cubicBezTo>
                    <a:pt x="24000" y="56727"/>
                    <a:pt x="52085" y="50199"/>
                    <a:pt x="73916" y="47456"/>
                  </a:cubicBezTo>
                  <a:cubicBezTo>
                    <a:pt x="88617" y="45591"/>
                    <a:pt x="112039" y="45372"/>
                    <a:pt x="124217" y="39174"/>
                  </a:cubicBezTo>
                  <a:cubicBezTo>
                    <a:pt x="129976" y="36212"/>
                    <a:pt x="128659" y="29410"/>
                    <a:pt x="135187" y="28642"/>
                  </a:cubicBezTo>
                  <a:cubicBezTo>
                    <a:pt x="139301" y="28148"/>
                    <a:pt x="172323" y="32920"/>
                    <a:pt x="176546" y="33908"/>
                  </a:cubicBezTo>
                  <a:cubicBezTo>
                    <a:pt x="192673" y="37802"/>
                    <a:pt x="298210" y="57220"/>
                    <a:pt x="355751" y="66600"/>
                  </a:cubicBezTo>
                  <a:cubicBezTo>
                    <a:pt x="352405" y="65339"/>
                    <a:pt x="349169" y="64022"/>
                    <a:pt x="346152" y="62870"/>
                  </a:cubicBezTo>
                  <a:cubicBezTo>
                    <a:pt x="328215" y="56068"/>
                    <a:pt x="245222" y="34127"/>
                    <a:pt x="241053" y="28971"/>
                  </a:cubicBezTo>
                  <a:cubicBezTo>
                    <a:pt x="238640" y="26009"/>
                    <a:pt x="241108" y="24528"/>
                    <a:pt x="245606" y="23760"/>
                  </a:cubicBezTo>
                  <a:cubicBezTo>
                    <a:pt x="245606" y="23760"/>
                    <a:pt x="245606" y="23760"/>
                    <a:pt x="245606" y="23760"/>
                  </a:cubicBezTo>
                  <a:cubicBezTo>
                    <a:pt x="245661" y="23815"/>
                    <a:pt x="313130" y="10815"/>
                    <a:pt x="317792" y="10211"/>
                  </a:cubicBezTo>
                  <a:cubicBezTo>
                    <a:pt x="337430" y="7523"/>
                    <a:pt x="356794" y="6426"/>
                    <a:pt x="377034" y="5494"/>
                  </a:cubicBezTo>
                  <a:cubicBezTo>
                    <a:pt x="412414" y="3958"/>
                    <a:pt x="447904" y="2971"/>
                    <a:pt x="483394" y="2532"/>
                  </a:cubicBezTo>
                  <a:cubicBezTo>
                    <a:pt x="496998" y="2367"/>
                    <a:pt x="510272" y="283"/>
                    <a:pt x="523382" y="9"/>
                  </a:cubicBezTo>
                  <a:cubicBezTo>
                    <a:pt x="539564" y="-321"/>
                    <a:pt x="548230" y="8895"/>
                    <a:pt x="562492" y="11418"/>
                  </a:cubicBezTo>
                  <a:cubicBezTo>
                    <a:pt x="573847" y="13448"/>
                    <a:pt x="585805" y="10047"/>
                    <a:pt x="597598" y="9827"/>
                  </a:cubicBezTo>
                  <a:cubicBezTo>
                    <a:pt x="612902" y="9498"/>
                    <a:pt x="626945" y="14490"/>
                    <a:pt x="640054" y="19262"/>
                  </a:cubicBezTo>
                  <a:cubicBezTo>
                    <a:pt x="672911" y="31275"/>
                    <a:pt x="708072" y="40655"/>
                    <a:pt x="742190" y="51186"/>
                  </a:cubicBezTo>
                  <a:cubicBezTo>
                    <a:pt x="755958" y="55410"/>
                    <a:pt x="771208" y="59085"/>
                    <a:pt x="780094" y="67094"/>
                  </a:cubicBezTo>
                  <a:cubicBezTo>
                    <a:pt x="788761" y="74828"/>
                    <a:pt x="791504" y="84647"/>
                    <a:pt x="793204" y="93752"/>
                  </a:cubicBezTo>
                  <a:cubicBezTo>
                    <a:pt x="794192" y="99018"/>
                    <a:pt x="794905" y="104449"/>
                    <a:pt x="793588" y="109605"/>
                  </a:cubicBezTo>
                  <a:cubicBezTo>
                    <a:pt x="798854" y="119259"/>
                    <a:pt x="795398" y="131217"/>
                    <a:pt x="783056" y="137690"/>
                  </a:cubicBezTo>
                  <a:cubicBezTo>
                    <a:pt x="762541" y="148441"/>
                    <a:pt x="731384" y="156395"/>
                    <a:pt x="706482" y="162922"/>
                  </a:cubicBezTo>
                  <a:cubicBezTo>
                    <a:pt x="685363" y="168462"/>
                    <a:pt x="667316" y="172851"/>
                    <a:pt x="644059" y="174112"/>
                  </a:cubicBezTo>
                  <a:cubicBezTo>
                    <a:pt x="607033" y="176087"/>
                    <a:pt x="592662" y="181682"/>
                    <a:pt x="554923" y="182450"/>
                  </a:cubicBezTo>
                  <a:cubicBezTo>
                    <a:pt x="530568" y="182944"/>
                    <a:pt x="476153" y="182066"/>
                    <a:pt x="451744" y="179597"/>
                  </a:cubicBezTo>
                  <a:cubicBezTo>
                    <a:pt x="424921" y="176910"/>
                    <a:pt x="388663" y="177568"/>
                    <a:pt x="349333" y="174441"/>
                  </a:cubicBezTo>
                  <a:cubicBezTo>
                    <a:pt x="303970" y="170821"/>
                    <a:pt x="287953" y="168901"/>
                    <a:pt x="231564" y="167310"/>
                  </a:cubicBezTo>
                  <a:cubicBezTo>
                    <a:pt x="213078" y="166762"/>
                    <a:pt x="196787" y="161167"/>
                    <a:pt x="179947" y="157217"/>
                  </a:cubicBezTo>
                  <a:cubicBezTo>
                    <a:pt x="159596" y="152445"/>
                    <a:pt x="140069" y="146302"/>
                    <a:pt x="121803" y="139116"/>
                  </a:cubicBezTo>
                  <a:cubicBezTo>
                    <a:pt x="118018" y="137635"/>
                    <a:pt x="114178" y="136099"/>
                    <a:pt x="109790" y="135496"/>
                  </a:cubicBezTo>
                  <a:cubicBezTo>
                    <a:pt x="99752" y="134179"/>
                    <a:pt x="89769" y="137909"/>
                    <a:pt x="79676" y="138074"/>
                  </a:cubicBezTo>
                  <a:cubicBezTo>
                    <a:pt x="63165" y="138348"/>
                    <a:pt x="39468" y="129626"/>
                    <a:pt x="24000" y="124854"/>
                  </a:cubicBezTo>
                  <a:cubicBezTo>
                    <a:pt x="13084" y="121453"/>
                    <a:pt x="15662" y="113829"/>
                    <a:pt x="14236" y="107795"/>
                  </a:cubicBezTo>
                  <a:cubicBezTo>
                    <a:pt x="13139" y="103187"/>
                    <a:pt x="14071" y="102035"/>
                    <a:pt x="8367" y="99512"/>
                  </a:cubicBezTo>
                  <a:cubicBezTo>
                    <a:pt x="-81" y="95782"/>
                    <a:pt x="-410" y="91449"/>
                    <a:pt x="194" y="85634"/>
                  </a:cubicBezTo>
                  <a:close/>
                </a:path>
              </a:pathLst>
            </a:custGeom>
            <a:solidFill>
              <a:srgbClr val="3AD4D4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grpSp>
          <p:nvGrpSpPr>
            <p:cNvPr id="192" name="Graphic 13">
              <a:extLst>
                <a:ext uri="{FF2B5EF4-FFF2-40B4-BE49-F238E27FC236}">
                  <a16:creationId xmlns:a16="http://schemas.microsoft.com/office/drawing/2014/main" id="{06BD2234-1E83-4CD4-9D19-07BF84834AA5}"/>
                </a:ext>
              </a:extLst>
            </p:cNvPr>
            <p:cNvGrpSpPr/>
            <p:nvPr/>
          </p:nvGrpSpPr>
          <p:grpSpPr>
            <a:xfrm>
              <a:off x="8399727" y="4094691"/>
              <a:ext cx="795992" cy="159626"/>
              <a:chOff x="7543982" y="2879892"/>
              <a:chExt cx="795992" cy="159626"/>
            </a:xfrm>
            <a:solidFill>
              <a:srgbClr val="6FB71D"/>
            </a:solidFill>
          </p:grpSpPr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D139AF88-0108-4D86-9BD8-9824B763AB33}"/>
                  </a:ext>
                </a:extLst>
              </p:cNvPr>
              <p:cNvSpPr/>
              <p:nvPr/>
            </p:nvSpPr>
            <p:spPr>
              <a:xfrm>
                <a:off x="7784188" y="2879892"/>
                <a:ext cx="168027" cy="50681"/>
              </a:xfrm>
              <a:custGeom>
                <a:avLst/>
                <a:gdLst>
                  <a:gd name="connsiteX0" fmla="*/ 31176 w 168027"/>
                  <a:gd name="connsiteY0" fmla="*/ 256 h 50681"/>
                  <a:gd name="connsiteX1" fmla="*/ 952 w 168027"/>
                  <a:gd name="connsiteY1" fmla="*/ 6070 h 50681"/>
                  <a:gd name="connsiteX2" fmla="*/ 106050 w 168027"/>
                  <a:gd name="connsiteY2" fmla="*/ 39970 h 50681"/>
                  <a:gd name="connsiteX3" fmla="*/ 155089 w 168027"/>
                  <a:gd name="connsiteY3" fmla="*/ 49679 h 50681"/>
                  <a:gd name="connsiteX4" fmla="*/ 165402 w 168027"/>
                  <a:gd name="connsiteY4" fmla="*/ 28999 h 50681"/>
                  <a:gd name="connsiteX5" fmla="*/ 126401 w 168027"/>
                  <a:gd name="connsiteY5" fmla="*/ 9033 h 50681"/>
                  <a:gd name="connsiteX6" fmla="*/ 31176 w 168027"/>
                  <a:gd name="connsiteY6" fmla="*/ 256 h 50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027" h="50681">
                    <a:moveTo>
                      <a:pt x="31176" y="256"/>
                    </a:moveTo>
                    <a:cubicBezTo>
                      <a:pt x="22345" y="475"/>
                      <a:pt x="-5466" y="-1719"/>
                      <a:pt x="952" y="6070"/>
                    </a:cubicBezTo>
                    <a:cubicBezTo>
                      <a:pt x="5176" y="11172"/>
                      <a:pt x="88113" y="33113"/>
                      <a:pt x="106050" y="39970"/>
                    </a:cubicBezTo>
                    <a:cubicBezTo>
                      <a:pt x="119874" y="45236"/>
                      <a:pt x="137317" y="53573"/>
                      <a:pt x="155089" y="49679"/>
                    </a:cubicBezTo>
                    <a:cubicBezTo>
                      <a:pt x="167815" y="46936"/>
                      <a:pt x="170941" y="35636"/>
                      <a:pt x="165402" y="28999"/>
                    </a:cubicBezTo>
                    <a:cubicBezTo>
                      <a:pt x="158435" y="20606"/>
                      <a:pt x="138579" y="14079"/>
                      <a:pt x="126401" y="9033"/>
                    </a:cubicBezTo>
                    <a:cubicBezTo>
                      <a:pt x="114169" y="3986"/>
                      <a:pt x="101827" y="-1225"/>
                      <a:pt x="31176" y="256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E1C2C346-B377-453F-99B0-DF47290A214E}"/>
                  </a:ext>
                </a:extLst>
              </p:cNvPr>
              <p:cNvSpPr/>
              <p:nvPr/>
            </p:nvSpPr>
            <p:spPr>
              <a:xfrm>
                <a:off x="7543982" y="2931491"/>
                <a:ext cx="795992" cy="108027"/>
              </a:xfrm>
              <a:custGeom>
                <a:avLst/>
                <a:gdLst>
                  <a:gd name="connsiteX0" fmla="*/ 3645 w 795992"/>
                  <a:gd name="connsiteY0" fmla="*/ 110 h 108027"/>
                  <a:gd name="connsiteX1" fmla="*/ 189 w 795992"/>
                  <a:gd name="connsiteY1" fmla="*/ 11080 h 108027"/>
                  <a:gd name="connsiteX2" fmla="*/ 8362 w 795992"/>
                  <a:gd name="connsiteY2" fmla="*/ 24958 h 108027"/>
                  <a:gd name="connsiteX3" fmla="*/ 14231 w 795992"/>
                  <a:gd name="connsiteY3" fmla="*/ 33241 h 108027"/>
                  <a:gd name="connsiteX4" fmla="*/ 23995 w 795992"/>
                  <a:gd name="connsiteY4" fmla="*/ 50300 h 108027"/>
                  <a:gd name="connsiteX5" fmla="*/ 79671 w 795992"/>
                  <a:gd name="connsiteY5" fmla="*/ 63520 h 108027"/>
                  <a:gd name="connsiteX6" fmla="*/ 109785 w 795992"/>
                  <a:gd name="connsiteY6" fmla="*/ 60942 h 108027"/>
                  <a:gd name="connsiteX7" fmla="*/ 121798 w 795992"/>
                  <a:gd name="connsiteY7" fmla="*/ 64562 h 108027"/>
                  <a:gd name="connsiteX8" fmla="*/ 179943 w 795992"/>
                  <a:gd name="connsiteY8" fmla="*/ 82663 h 108027"/>
                  <a:gd name="connsiteX9" fmla="*/ 231559 w 795992"/>
                  <a:gd name="connsiteY9" fmla="*/ 92757 h 108027"/>
                  <a:gd name="connsiteX10" fmla="*/ 349329 w 795992"/>
                  <a:gd name="connsiteY10" fmla="*/ 99887 h 108027"/>
                  <a:gd name="connsiteX11" fmla="*/ 451739 w 795992"/>
                  <a:gd name="connsiteY11" fmla="*/ 105044 h 108027"/>
                  <a:gd name="connsiteX12" fmla="*/ 554918 w 795992"/>
                  <a:gd name="connsiteY12" fmla="*/ 107896 h 108027"/>
                  <a:gd name="connsiteX13" fmla="*/ 644054 w 795992"/>
                  <a:gd name="connsiteY13" fmla="*/ 99558 h 108027"/>
                  <a:gd name="connsiteX14" fmla="*/ 706477 w 795992"/>
                  <a:gd name="connsiteY14" fmla="*/ 88368 h 108027"/>
                  <a:gd name="connsiteX15" fmla="*/ 783051 w 795992"/>
                  <a:gd name="connsiteY15" fmla="*/ 63136 h 108027"/>
                  <a:gd name="connsiteX16" fmla="*/ 776633 w 795992"/>
                  <a:gd name="connsiteY16" fmla="*/ 22380 h 108027"/>
                  <a:gd name="connsiteX17" fmla="*/ 723536 w 795992"/>
                  <a:gd name="connsiteY17" fmla="*/ 8557 h 108027"/>
                  <a:gd name="connsiteX18" fmla="*/ 638020 w 795992"/>
                  <a:gd name="connsiteY18" fmla="*/ 11464 h 108027"/>
                  <a:gd name="connsiteX19" fmla="*/ 467537 w 795992"/>
                  <a:gd name="connsiteY19" fmla="*/ 46570 h 108027"/>
                  <a:gd name="connsiteX20" fmla="*/ 3535 w 795992"/>
                  <a:gd name="connsiteY20" fmla="*/ 0 h 108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95992" h="108027">
                    <a:moveTo>
                      <a:pt x="3645" y="110"/>
                    </a:moveTo>
                    <a:cubicBezTo>
                      <a:pt x="1834" y="-165"/>
                      <a:pt x="299" y="10257"/>
                      <a:pt x="189" y="11080"/>
                    </a:cubicBezTo>
                    <a:cubicBezTo>
                      <a:pt x="-414" y="16895"/>
                      <a:pt x="-31" y="21228"/>
                      <a:pt x="8362" y="24958"/>
                    </a:cubicBezTo>
                    <a:cubicBezTo>
                      <a:pt x="14122" y="27481"/>
                      <a:pt x="13189" y="28633"/>
                      <a:pt x="14231" y="33241"/>
                    </a:cubicBezTo>
                    <a:cubicBezTo>
                      <a:pt x="15657" y="39275"/>
                      <a:pt x="13024" y="46954"/>
                      <a:pt x="23995" y="50300"/>
                    </a:cubicBezTo>
                    <a:cubicBezTo>
                      <a:pt x="39464" y="55072"/>
                      <a:pt x="63160" y="63794"/>
                      <a:pt x="79671" y="63520"/>
                    </a:cubicBezTo>
                    <a:cubicBezTo>
                      <a:pt x="89709" y="63355"/>
                      <a:pt x="99747" y="59680"/>
                      <a:pt x="109785" y="60942"/>
                    </a:cubicBezTo>
                    <a:cubicBezTo>
                      <a:pt x="114174" y="61490"/>
                      <a:pt x="118068" y="63081"/>
                      <a:pt x="121798" y="64562"/>
                    </a:cubicBezTo>
                    <a:cubicBezTo>
                      <a:pt x="140119" y="71693"/>
                      <a:pt x="159647" y="77891"/>
                      <a:pt x="179943" y="82663"/>
                    </a:cubicBezTo>
                    <a:cubicBezTo>
                      <a:pt x="196782" y="86613"/>
                      <a:pt x="213073" y="92208"/>
                      <a:pt x="231559" y="92757"/>
                    </a:cubicBezTo>
                    <a:cubicBezTo>
                      <a:pt x="287948" y="94347"/>
                      <a:pt x="303965" y="96267"/>
                      <a:pt x="349329" y="99887"/>
                    </a:cubicBezTo>
                    <a:cubicBezTo>
                      <a:pt x="388658" y="103014"/>
                      <a:pt x="424861" y="102356"/>
                      <a:pt x="451739" y="105044"/>
                    </a:cubicBezTo>
                    <a:cubicBezTo>
                      <a:pt x="476149" y="107512"/>
                      <a:pt x="530563" y="108389"/>
                      <a:pt x="554918" y="107896"/>
                    </a:cubicBezTo>
                    <a:cubicBezTo>
                      <a:pt x="592657" y="107128"/>
                      <a:pt x="607028" y="101588"/>
                      <a:pt x="644054" y="99558"/>
                    </a:cubicBezTo>
                    <a:cubicBezTo>
                      <a:pt x="667366" y="98297"/>
                      <a:pt x="685358" y="93908"/>
                      <a:pt x="706477" y="88368"/>
                    </a:cubicBezTo>
                    <a:cubicBezTo>
                      <a:pt x="731380" y="81841"/>
                      <a:pt x="762536" y="73887"/>
                      <a:pt x="783051" y="63136"/>
                    </a:cubicBezTo>
                    <a:cubicBezTo>
                      <a:pt x="802305" y="53043"/>
                      <a:pt x="800001" y="29566"/>
                      <a:pt x="776633" y="22380"/>
                    </a:cubicBezTo>
                    <a:cubicBezTo>
                      <a:pt x="759958" y="17279"/>
                      <a:pt x="741034" y="12561"/>
                      <a:pt x="723536" y="8557"/>
                    </a:cubicBezTo>
                    <a:cubicBezTo>
                      <a:pt x="693422" y="1700"/>
                      <a:pt x="667531" y="4717"/>
                      <a:pt x="638020" y="11464"/>
                    </a:cubicBezTo>
                    <a:cubicBezTo>
                      <a:pt x="582728" y="24080"/>
                      <a:pt x="525900" y="40098"/>
                      <a:pt x="467537" y="46570"/>
                    </a:cubicBezTo>
                    <a:cubicBezTo>
                      <a:pt x="397489" y="54359"/>
                      <a:pt x="317788" y="44979"/>
                      <a:pt x="3535" y="0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193" name="Graphic 13">
              <a:extLst>
                <a:ext uri="{FF2B5EF4-FFF2-40B4-BE49-F238E27FC236}">
                  <a16:creationId xmlns:a16="http://schemas.microsoft.com/office/drawing/2014/main" id="{AB1CD665-C4BC-4FA0-9441-825EC8801A40}"/>
                </a:ext>
              </a:extLst>
            </p:cNvPr>
            <p:cNvGrpSpPr/>
            <p:nvPr/>
          </p:nvGrpSpPr>
          <p:grpSpPr>
            <a:xfrm>
              <a:off x="8401671" y="4071791"/>
              <a:ext cx="792485" cy="177368"/>
              <a:chOff x="7545926" y="2856992"/>
              <a:chExt cx="792485" cy="177368"/>
            </a:xfrm>
          </p:grpSpPr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81BF630-91F7-4AFC-A7CD-EE3F25F9A033}"/>
                  </a:ext>
                </a:extLst>
              </p:cNvPr>
              <p:cNvSpPr/>
              <p:nvPr/>
            </p:nvSpPr>
            <p:spPr>
              <a:xfrm>
                <a:off x="7545926" y="2856992"/>
                <a:ext cx="792485" cy="177368"/>
              </a:xfrm>
              <a:custGeom>
                <a:avLst/>
                <a:gdLst>
                  <a:gd name="connsiteX0" fmla="*/ 389786 w 792485"/>
                  <a:gd name="connsiteY0" fmla="*/ 71647 h 177368"/>
                  <a:gd name="connsiteX1" fmla="*/ 174707 w 792485"/>
                  <a:gd name="connsiteY1" fmla="*/ 33908 h 177368"/>
                  <a:gd name="connsiteX2" fmla="*/ 133348 w 792485"/>
                  <a:gd name="connsiteY2" fmla="*/ 28642 h 177368"/>
                  <a:gd name="connsiteX3" fmla="*/ 122378 w 792485"/>
                  <a:gd name="connsiteY3" fmla="*/ 39174 h 177368"/>
                  <a:gd name="connsiteX4" fmla="*/ 72077 w 792485"/>
                  <a:gd name="connsiteY4" fmla="*/ 47456 h 177368"/>
                  <a:gd name="connsiteX5" fmla="*/ 7954 w 792485"/>
                  <a:gd name="connsiteY5" fmla="*/ 67588 h 177368"/>
                  <a:gd name="connsiteX6" fmla="*/ 768 w 792485"/>
                  <a:gd name="connsiteY6" fmla="*/ 90571 h 177368"/>
                  <a:gd name="connsiteX7" fmla="*/ 12452 w 792485"/>
                  <a:gd name="connsiteY7" fmla="*/ 101651 h 177368"/>
                  <a:gd name="connsiteX8" fmla="*/ 17444 w 792485"/>
                  <a:gd name="connsiteY8" fmla="*/ 113664 h 177368"/>
                  <a:gd name="connsiteX9" fmla="*/ 52824 w 792485"/>
                  <a:gd name="connsiteY9" fmla="*/ 130339 h 177368"/>
                  <a:gd name="connsiteX10" fmla="*/ 71309 w 792485"/>
                  <a:gd name="connsiteY10" fmla="*/ 135167 h 177368"/>
                  <a:gd name="connsiteX11" fmla="*/ 102027 w 792485"/>
                  <a:gd name="connsiteY11" fmla="*/ 132095 h 177368"/>
                  <a:gd name="connsiteX12" fmla="*/ 130221 w 792485"/>
                  <a:gd name="connsiteY12" fmla="*/ 140981 h 177368"/>
                  <a:gd name="connsiteX13" fmla="*/ 163956 w 792485"/>
                  <a:gd name="connsiteY13" fmla="*/ 149757 h 177368"/>
                  <a:gd name="connsiteX14" fmla="*/ 214257 w 792485"/>
                  <a:gd name="connsiteY14" fmla="*/ 161990 h 177368"/>
                  <a:gd name="connsiteX15" fmla="*/ 281780 w 792485"/>
                  <a:gd name="connsiteY15" fmla="*/ 163745 h 177368"/>
                  <a:gd name="connsiteX16" fmla="*/ 447930 w 792485"/>
                  <a:gd name="connsiteY16" fmla="*/ 173235 h 177368"/>
                  <a:gd name="connsiteX17" fmla="*/ 541181 w 792485"/>
                  <a:gd name="connsiteY17" fmla="*/ 177074 h 177368"/>
                  <a:gd name="connsiteX18" fmla="*/ 664819 w 792485"/>
                  <a:gd name="connsiteY18" fmla="*/ 164513 h 177368"/>
                  <a:gd name="connsiteX19" fmla="*/ 742162 w 792485"/>
                  <a:gd name="connsiteY19" fmla="*/ 145260 h 177368"/>
                  <a:gd name="connsiteX20" fmla="*/ 789061 w 792485"/>
                  <a:gd name="connsiteY20" fmla="*/ 115749 h 177368"/>
                  <a:gd name="connsiteX21" fmla="*/ 791365 w 792485"/>
                  <a:gd name="connsiteY21" fmla="*/ 93752 h 177368"/>
                  <a:gd name="connsiteX22" fmla="*/ 778255 w 792485"/>
                  <a:gd name="connsiteY22" fmla="*/ 67094 h 177368"/>
                  <a:gd name="connsiteX23" fmla="*/ 740352 w 792485"/>
                  <a:gd name="connsiteY23" fmla="*/ 51187 h 177368"/>
                  <a:gd name="connsiteX24" fmla="*/ 638215 w 792485"/>
                  <a:gd name="connsiteY24" fmla="*/ 19262 h 177368"/>
                  <a:gd name="connsiteX25" fmla="*/ 595759 w 792485"/>
                  <a:gd name="connsiteY25" fmla="*/ 9827 h 177368"/>
                  <a:gd name="connsiteX26" fmla="*/ 560654 w 792485"/>
                  <a:gd name="connsiteY26" fmla="*/ 11418 h 177368"/>
                  <a:gd name="connsiteX27" fmla="*/ 521543 w 792485"/>
                  <a:gd name="connsiteY27" fmla="*/ 9 h 177368"/>
                  <a:gd name="connsiteX28" fmla="*/ 481555 w 792485"/>
                  <a:gd name="connsiteY28" fmla="*/ 2532 h 177368"/>
                  <a:gd name="connsiteX29" fmla="*/ 375195 w 792485"/>
                  <a:gd name="connsiteY29" fmla="*/ 5494 h 177368"/>
                  <a:gd name="connsiteX30" fmla="*/ 315954 w 792485"/>
                  <a:gd name="connsiteY30" fmla="*/ 10211 h 177368"/>
                  <a:gd name="connsiteX31" fmla="*/ 243768 w 792485"/>
                  <a:gd name="connsiteY31" fmla="*/ 23760 h 177368"/>
                  <a:gd name="connsiteX32" fmla="*/ 389786 w 792485"/>
                  <a:gd name="connsiteY32" fmla="*/ 71647 h 17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92485" h="177368">
                    <a:moveTo>
                      <a:pt x="389786" y="71647"/>
                    </a:moveTo>
                    <a:cubicBezTo>
                      <a:pt x="372507" y="71153"/>
                      <a:pt x="195990" y="39064"/>
                      <a:pt x="174707" y="33908"/>
                    </a:cubicBezTo>
                    <a:cubicBezTo>
                      <a:pt x="170484" y="32866"/>
                      <a:pt x="137462" y="28148"/>
                      <a:pt x="133348" y="28642"/>
                    </a:cubicBezTo>
                    <a:cubicBezTo>
                      <a:pt x="126766" y="29410"/>
                      <a:pt x="128137" y="36212"/>
                      <a:pt x="122378" y="39174"/>
                    </a:cubicBezTo>
                    <a:cubicBezTo>
                      <a:pt x="110201" y="45372"/>
                      <a:pt x="86778" y="45591"/>
                      <a:pt x="72077" y="47456"/>
                    </a:cubicBezTo>
                    <a:cubicBezTo>
                      <a:pt x="50301" y="50199"/>
                      <a:pt x="22216" y="56727"/>
                      <a:pt x="7954" y="67588"/>
                    </a:cubicBezTo>
                    <a:cubicBezTo>
                      <a:pt x="-328" y="73896"/>
                      <a:pt x="-932" y="82727"/>
                      <a:pt x="768" y="90571"/>
                    </a:cubicBezTo>
                    <a:cubicBezTo>
                      <a:pt x="2195" y="97099"/>
                      <a:pt x="5925" y="96934"/>
                      <a:pt x="12452" y="101651"/>
                    </a:cubicBezTo>
                    <a:cubicBezTo>
                      <a:pt x="17663" y="105381"/>
                      <a:pt x="16456" y="109166"/>
                      <a:pt x="17444" y="113664"/>
                    </a:cubicBezTo>
                    <a:cubicBezTo>
                      <a:pt x="19967" y="125074"/>
                      <a:pt x="39220" y="124799"/>
                      <a:pt x="52824" y="130339"/>
                    </a:cubicBezTo>
                    <a:cubicBezTo>
                      <a:pt x="59187" y="132918"/>
                      <a:pt x="63246" y="135386"/>
                      <a:pt x="71309" y="135167"/>
                    </a:cubicBezTo>
                    <a:cubicBezTo>
                      <a:pt x="82061" y="134837"/>
                      <a:pt x="90837" y="130778"/>
                      <a:pt x="102027" y="132095"/>
                    </a:cubicBezTo>
                    <a:cubicBezTo>
                      <a:pt x="112175" y="133302"/>
                      <a:pt x="121500" y="137964"/>
                      <a:pt x="130221" y="140981"/>
                    </a:cubicBezTo>
                    <a:cubicBezTo>
                      <a:pt x="140918" y="144656"/>
                      <a:pt x="152657" y="147015"/>
                      <a:pt x="163956" y="149757"/>
                    </a:cubicBezTo>
                    <a:cubicBezTo>
                      <a:pt x="180632" y="153817"/>
                      <a:pt x="196868" y="158918"/>
                      <a:pt x="214257" y="161990"/>
                    </a:cubicBezTo>
                    <a:cubicBezTo>
                      <a:pt x="236856" y="165994"/>
                      <a:pt x="259126" y="161441"/>
                      <a:pt x="281780" y="163745"/>
                    </a:cubicBezTo>
                    <a:cubicBezTo>
                      <a:pt x="337511" y="169395"/>
                      <a:pt x="391871" y="170711"/>
                      <a:pt x="447930" y="173235"/>
                    </a:cubicBezTo>
                    <a:cubicBezTo>
                      <a:pt x="479471" y="174661"/>
                      <a:pt x="509256" y="178446"/>
                      <a:pt x="541181" y="177074"/>
                    </a:cubicBezTo>
                    <a:cubicBezTo>
                      <a:pt x="582814" y="175264"/>
                      <a:pt x="624173" y="170382"/>
                      <a:pt x="664819" y="164513"/>
                    </a:cubicBezTo>
                    <a:cubicBezTo>
                      <a:pt x="689777" y="160893"/>
                      <a:pt x="724445" y="157492"/>
                      <a:pt x="742162" y="145260"/>
                    </a:cubicBezTo>
                    <a:cubicBezTo>
                      <a:pt x="756369" y="135441"/>
                      <a:pt x="780724" y="128310"/>
                      <a:pt x="789061" y="115749"/>
                    </a:cubicBezTo>
                    <a:cubicBezTo>
                      <a:pt x="793669" y="108837"/>
                      <a:pt x="792736" y="101103"/>
                      <a:pt x="791365" y="93752"/>
                    </a:cubicBezTo>
                    <a:cubicBezTo>
                      <a:pt x="789665" y="84647"/>
                      <a:pt x="786867" y="74828"/>
                      <a:pt x="778255" y="67094"/>
                    </a:cubicBezTo>
                    <a:cubicBezTo>
                      <a:pt x="769314" y="59085"/>
                      <a:pt x="754120" y="55410"/>
                      <a:pt x="740352" y="51187"/>
                    </a:cubicBezTo>
                    <a:cubicBezTo>
                      <a:pt x="706233" y="40655"/>
                      <a:pt x="671018" y="31275"/>
                      <a:pt x="638215" y="19262"/>
                    </a:cubicBezTo>
                    <a:cubicBezTo>
                      <a:pt x="625106" y="14490"/>
                      <a:pt x="611063" y="9553"/>
                      <a:pt x="595759" y="9827"/>
                    </a:cubicBezTo>
                    <a:cubicBezTo>
                      <a:pt x="583911" y="10047"/>
                      <a:pt x="572008" y="13448"/>
                      <a:pt x="560654" y="11418"/>
                    </a:cubicBezTo>
                    <a:cubicBezTo>
                      <a:pt x="546446" y="8895"/>
                      <a:pt x="537725" y="-321"/>
                      <a:pt x="521543" y="9"/>
                    </a:cubicBezTo>
                    <a:cubicBezTo>
                      <a:pt x="508433" y="283"/>
                      <a:pt x="495159" y="2367"/>
                      <a:pt x="481555" y="2532"/>
                    </a:cubicBezTo>
                    <a:cubicBezTo>
                      <a:pt x="446066" y="2971"/>
                      <a:pt x="410575" y="3958"/>
                      <a:pt x="375195" y="5494"/>
                    </a:cubicBezTo>
                    <a:cubicBezTo>
                      <a:pt x="354900" y="6372"/>
                      <a:pt x="335591" y="7523"/>
                      <a:pt x="315954" y="10211"/>
                    </a:cubicBezTo>
                    <a:cubicBezTo>
                      <a:pt x="311291" y="10870"/>
                      <a:pt x="243822" y="23815"/>
                      <a:pt x="243768" y="23760"/>
                    </a:cubicBezTo>
                    <a:cubicBezTo>
                      <a:pt x="247607" y="27435"/>
                      <a:pt x="358575" y="62322"/>
                      <a:pt x="389786" y="71647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F833528-3372-4101-AC5A-ABFC03AAC24C}"/>
                  </a:ext>
                </a:extLst>
              </p:cNvPr>
              <p:cNvSpPr/>
              <p:nvPr/>
            </p:nvSpPr>
            <p:spPr>
              <a:xfrm>
                <a:off x="7934484" y="2930915"/>
                <a:ext cx="95933" cy="21379"/>
              </a:xfrm>
              <a:custGeom>
                <a:avLst/>
                <a:gdLst>
                  <a:gd name="connsiteX0" fmla="*/ 56574 w 95933"/>
                  <a:gd name="connsiteY0" fmla="*/ 82 h 21379"/>
                  <a:gd name="connsiteX1" fmla="*/ 46700 w 95933"/>
                  <a:gd name="connsiteY1" fmla="*/ 82 h 21379"/>
                  <a:gd name="connsiteX2" fmla="*/ 75 w 95933"/>
                  <a:gd name="connsiteY2" fmla="*/ 10504 h 21379"/>
                  <a:gd name="connsiteX3" fmla="*/ 35071 w 95933"/>
                  <a:gd name="connsiteY3" fmla="*/ 20433 h 21379"/>
                  <a:gd name="connsiteX4" fmla="*/ 91022 w 95933"/>
                  <a:gd name="connsiteY4" fmla="*/ 13960 h 21379"/>
                  <a:gd name="connsiteX5" fmla="*/ 56574 w 95933"/>
                  <a:gd name="connsiteY5" fmla="*/ 27 h 21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933" h="21379">
                    <a:moveTo>
                      <a:pt x="56574" y="82"/>
                    </a:moveTo>
                    <a:cubicBezTo>
                      <a:pt x="52240" y="-27"/>
                      <a:pt x="48676" y="-27"/>
                      <a:pt x="46700" y="82"/>
                    </a:cubicBezTo>
                    <a:cubicBezTo>
                      <a:pt x="37705" y="631"/>
                      <a:pt x="-1954" y="1124"/>
                      <a:pt x="75" y="10504"/>
                    </a:cubicBezTo>
                    <a:cubicBezTo>
                      <a:pt x="1556" y="17196"/>
                      <a:pt x="26734" y="19610"/>
                      <a:pt x="35071" y="20433"/>
                    </a:cubicBezTo>
                    <a:cubicBezTo>
                      <a:pt x="53063" y="22243"/>
                      <a:pt x="76705" y="22133"/>
                      <a:pt x="91022" y="13960"/>
                    </a:cubicBezTo>
                    <a:cubicBezTo>
                      <a:pt x="108465" y="4032"/>
                      <a:pt x="75279" y="576"/>
                      <a:pt x="56574" y="27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grpSp>
            <p:nvGrpSpPr>
              <p:cNvPr id="196" name="Graphic 13">
                <a:extLst>
                  <a:ext uri="{FF2B5EF4-FFF2-40B4-BE49-F238E27FC236}">
                    <a16:creationId xmlns:a16="http://schemas.microsoft.com/office/drawing/2014/main" id="{B9F90B9D-6F30-40A1-8F0B-2F64E2055C82}"/>
                  </a:ext>
                </a:extLst>
              </p:cNvPr>
              <p:cNvGrpSpPr/>
              <p:nvPr/>
            </p:nvGrpSpPr>
            <p:grpSpPr>
              <a:xfrm>
                <a:off x="7562129" y="2866973"/>
                <a:ext cx="763492" cy="152001"/>
                <a:chOff x="7562129" y="2866973"/>
                <a:chExt cx="763492" cy="152001"/>
              </a:xfrm>
            </p:grpSpPr>
            <p:grpSp>
              <p:nvGrpSpPr>
                <p:cNvPr id="197" name="Graphic 13">
                  <a:extLst>
                    <a:ext uri="{FF2B5EF4-FFF2-40B4-BE49-F238E27FC236}">
                      <a16:creationId xmlns:a16="http://schemas.microsoft.com/office/drawing/2014/main" id="{3678C1B9-C02F-49D3-9A03-50B9B3F2337A}"/>
                    </a:ext>
                  </a:extLst>
                </p:cNvPr>
                <p:cNvGrpSpPr/>
                <p:nvPr/>
              </p:nvGrpSpPr>
              <p:grpSpPr>
                <a:xfrm>
                  <a:off x="7562129" y="2866973"/>
                  <a:ext cx="763492" cy="149011"/>
                  <a:chOff x="7562129" y="2866973"/>
                  <a:chExt cx="763492" cy="149011"/>
                </a:xfrm>
                <a:solidFill>
                  <a:srgbClr val="6FB71D"/>
                </a:solidFill>
              </p:grpSpPr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CB0A27DD-45BD-49A8-A75C-ADE05688C5F1}"/>
                      </a:ext>
                    </a:extLst>
                  </p:cNvPr>
                  <p:cNvSpPr/>
                  <p:nvPr/>
                </p:nvSpPr>
                <p:spPr>
                  <a:xfrm>
                    <a:off x="7628193" y="2948290"/>
                    <a:ext cx="252952" cy="41744"/>
                  </a:xfrm>
                  <a:custGeom>
                    <a:avLst/>
                    <a:gdLst>
                      <a:gd name="connsiteX0" fmla="*/ 5005 w 252952"/>
                      <a:gd name="connsiteY0" fmla="*/ 41674 h 41744"/>
                      <a:gd name="connsiteX1" fmla="*/ 38904 w 252952"/>
                      <a:gd name="connsiteY1" fmla="*/ 35914 h 41744"/>
                      <a:gd name="connsiteX2" fmla="*/ 89204 w 252952"/>
                      <a:gd name="connsiteY2" fmla="*/ 29442 h 41744"/>
                      <a:gd name="connsiteX3" fmla="*/ 202201 w 252952"/>
                      <a:gd name="connsiteY3" fmla="*/ 15509 h 41744"/>
                      <a:gd name="connsiteX4" fmla="*/ 250033 w 252952"/>
                      <a:gd name="connsiteY4" fmla="*/ 7939 h 41744"/>
                      <a:gd name="connsiteX5" fmla="*/ 247894 w 252952"/>
                      <a:gd name="connsiteY5" fmla="*/ 95 h 41744"/>
                      <a:gd name="connsiteX6" fmla="*/ 151901 w 252952"/>
                      <a:gd name="connsiteY6" fmla="*/ 13753 h 41744"/>
                      <a:gd name="connsiteX7" fmla="*/ 42250 w 252952"/>
                      <a:gd name="connsiteY7" fmla="*/ 27247 h 41744"/>
                      <a:gd name="connsiteX8" fmla="*/ 2920 w 252952"/>
                      <a:gd name="connsiteY8" fmla="*/ 33775 h 41744"/>
                      <a:gd name="connsiteX9" fmla="*/ 5059 w 252952"/>
                      <a:gd name="connsiteY9" fmla="*/ 41619 h 41744"/>
                      <a:gd name="connsiteX10" fmla="*/ 5059 w 252952"/>
                      <a:gd name="connsiteY10" fmla="*/ 41619 h 417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2952" h="41744">
                        <a:moveTo>
                          <a:pt x="5005" y="41674"/>
                        </a:moveTo>
                        <a:cubicBezTo>
                          <a:pt x="16140" y="39096"/>
                          <a:pt x="27549" y="37505"/>
                          <a:pt x="38904" y="35914"/>
                        </a:cubicBezTo>
                        <a:cubicBezTo>
                          <a:pt x="55634" y="33556"/>
                          <a:pt x="72419" y="31471"/>
                          <a:pt x="89204" y="29442"/>
                        </a:cubicBezTo>
                        <a:cubicBezTo>
                          <a:pt x="126888" y="24889"/>
                          <a:pt x="164572" y="20610"/>
                          <a:pt x="202201" y="15509"/>
                        </a:cubicBezTo>
                        <a:cubicBezTo>
                          <a:pt x="218163" y="13315"/>
                          <a:pt x="234181" y="11121"/>
                          <a:pt x="250033" y="7939"/>
                        </a:cubicBezTo>
                        <a:cubicBezTo>
                          <a:pt x="255134" y="6897"/>
                          <a:pt x="252995" y="-947"/>
                          <a:pt x="247894" y="95"/>
                        </a:cubicBezTo>
                        <a:cubicBezTo>
                          <a:pt x="216244" y="6458"/>
                          <a:pt x="183935" y="9859"/>
                          <a:pt x="151901" y="13753"/>
                        </a:cubicBezTo>
                        <a:cubicBezTo>
                          <a:pt x="115369" y="18197"/>
                          <a:pt x="78727" y="22256"/>
                          <a:pt x="42250" y="27247"/>
                        </a:cubicBezTo>
                        <a:cubicBezTo>
                          <a:pt x="29085" y="29058"/>
                          <a:pt x="15810" y="30758"/>
                          <a:pt x="2920" y="33775"/>
                        </a:cubicBezTo>
                        <a:cubicBezTo>
                          <a:pt x="-2182" y="34982"/>
                          <a:pt x="-42" y="42826"/>
                          <a:pt x="5059" y="41619"/>
                        </a:cubicBezTo>
                        <a:lnTo>
                          <a:pt x="5059" y="4161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99F7EDC6-A2D5-4D99-AC8F-5D601BA7C39A}"/>
                      </a:ext>
                    </a:extLst>
                  </p:cNvPr>
                  <p:cNvSpPr/>
                  <p:nvPr/>
                </p:nvSpPr>
                <p:spPr>
                  <a:xfrm>
                    <a:off x="7690592" y="2963582"/>
                    <a:ext cx="154264" cy="34231"/>
                  </a:xfrm>
                  <a:custGeom>
                    <a:avLst/>
                    <a:gdLst>
                      <a:gd name="connsiteX0" fmla="*/ 5083 w 154264"/>
                      <a:gd name="connsiteY0" fmla="*/ 34171 h 34231"/>
                      <a:gd name="connsiteX1" fmla="*/ 151321 w 154264"/>
                      <a:gd name="connsiteY1" fmla="*/ 7897 h 34231"/>
                      <a:gd name="connsiteX2" fmla="*/ 149182 w 154264"/>
                      <a:gd name="connsiteY2" fmla="*/ 53 h 34231"/>
                      <a:gd name="connsiteX3" fmla="*/ 2944 w 154264"/>
                      <a:gd name="connsiteY3" fmla="*/ 26327 h 34231"/>
                      <a:gd name="connsiteX4" fmla="*/ 5083 w 154264"/>
                      <a:gd name="connsiteY4" fmla="*/ 34171 h 34231"/>
                      <a:gd name="connsiteX5" fmla="*/ 5083 w 154264"/>
                      <a:gd name="connsiteY5" fmla="*/ 34171 h 34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4264" h="34231">
                        <a:moveTo>
                          <a:pt x="5083" y="34171"/>
                        </a:moveTo>
                        <a:cubicBezTo>
                          <a:pt x="53957" y="26163"/>
                          <a:pt x="102337" y="15192"/>
                          <a:pt x="151321" y="7897"/>
                        </a:cubicBezTo>
                        <a:cubicBezTo>
                          <a:pt x="156477" y="7129"/>
                          <a:pt x="154283" y="-715"/>
                          <a:pt x="149182" y="53"/>
                        </a:cubicBezTo>
                        <a:cubicBezTo>
                          <a:pt x="100198" y="7348"/>
                          <a:pt x="51818" y="18319"/>
                          <a:pt x="2944" y="26327"/>
                        </a:cubicBezTo>
                        <a:cubicBezTo>
                          <a:pt x="-2212" y="27150"/>
                          <a:pt x="-19" y="34994"/>
                          <a:pt x="5083" y="34171"/>
                        </a:cubicBezTo>
                        <a:lnTo>
                          <a:pt x="5083" y="3417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3AF52118-EEC2-44AB-AB05-8938CD9E2AED}"/>
                      </a:ext>
                    </a:extLst>
                  </p:cNvPr>
                  <p:cNvSpPr/>
                  <p:nvPr/>
                </p:nvSpPr>
                <p:spPr>
                  <a:xfrm>
                    <a:off x="7681870" y="2895165"/>
                    <a:ext cx="227572" cy="40987"/>
                  </a:xfrm>
                  <a:custGeom>
                    <a:avLst/>
                    <a:gdLst>
                      <a:gd name="connsiteX0" fmla="*/ 2944 w 227572"/>
                      <a:gd name="connsiteY0" fmla="*/ 7912 h 40987"/>
                      <a:gd name="connsiteX1" fmla="*/ 174250 w 227572"/>
                      <a:gd name="connsiteY1" fmla="*/ 33748 h 40987"/>
                      <a:gd name="connsiteX2" fmla="*/ 222466 w 227572"/>
                      <a:gd name="connsiteY2" fmla="*/ 40934 h 40987"/>
                      <a:gd name="connsiteX3" fmla="*/ 224604 w 227572"/>
                      <a:gd name="connsiteY3" fmla="*/ 33090 h 40987"/>
                      <a:gd name="connsiteX4" fmla="*/ 53135 w 227572"/>
                      <a:gd name="connsiteY4" fmla="*/ 7858 h 40987"/>
                      <a:gd name="connsiteX5" fmla="*/ 5083 w 227572"/>
                      <a:gd name="connsiteY5" fmla="*/ 68 h 40987"/>
                      <a:gd name="connsiteX6" fmla="*/ 2944 w 227572"/>
                      <a:gd name="connsiteY6" fmla="*/ 7912 h 40987"/>
                      <a:gd name="connsiteX7" fmla="*/ 2944 w 227572"/>
                      <a:gd name="connsiteY7" fmla="*/ 7912 h 40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27572" h="40987">
                        <a:moveTo>
                          <a:pt x="2944" y="7912"/>
                        </a:moveTo>
                        <a:cubicBezTo>
                          <a:pt x="59881" y="17621"/>
                          <a:pt x="117093" y="25465"/>
                          <a:pt x="174250" y="33748"/>
                        </a:cubicBezTo>
                        <a:cubicBezTo>
                          <a:pt x="190321" y="36107"/>
                          <a:pt x="206394" y="38466"/>
                          <a:pt x="222466" y="40934"/>
                        </a:cubicBezTo>
                        <a:cubicBezTo>
                          <a:pt x="227567" y="41702"/>
                          <a:pt x="229816" y="33913"/>
                          <a:pt x="224604" y="33090"/>
                        </a:cubicBezTo>
                        <a:cubicBezTo>
                          <a:pt x="167503" y="24314"/>
                          <a:pt x="110236" y="16689"/>
                          <a:pt x="53135" y="7858"/>
                        </a:cubicBezTo>
                        <a:cubicBezTo>
                          <a:pt x="37117" y="5389"/>
                          <a:pt x="21100" y="2811"/>
                          <a:pt x="5083" y="68"/>
                        </a:cubicBezTo>
                        <a:cubicBezTo>
                          <a:pt x="-18" y="-809"/>
                          <a:pt x="-2213" y="7035"/>
                          <a:pt x="2944" y="7912"/>
                        </a:cubicBezTo>
                        <a:lnTo>
                          <a:pt x="2944" y="791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D178D287-2131-4F96-BF7F-5D06A07381F6}"/>
                      </a:ext>
                    </a:extLst>
                  </p:cNvPr>
                  <p:cNvSpPr/>
                  <p:nvPr/>
                </p:nvSpPr>
                <p:spPr>
                  <a:xfrm>
                    <a:off x="7562129" y="2942296"/>
                    <a:ext cx="175433" cy="13060"/>
                  </a:xfrm>
                  <a:custGeom>
                    <a:avLst/>
                    <a:gdLst>
                      <a:gd name="connsiteX0" fmla="*/ 3929 w 175433"/>
                      <a:gd name="connsiteY0" fmla="*/ 13056 h 13060"/>
                      <a:gd name="connsiteX1" fmla="*/ 171505 w 175433"/>
                      <a:gd name="connsiteY1" fmla="*/ 8119 h 13060"/>
                      <a:gd name="connsiteX2" fmla="*/ 171505 w 175433"/>
                      <a:gd name="connsiteY2" fmla="*/ 1 h 13060"/>
                      <a:gd name="connsiteX3" fmla="*/ 3929 w 175433"/>
                      <a:gd name="connsiteY3" fmla="*/ 4938 h 13060"/>
                      <a:gd name="connsiteX4" fmla="*/ 3929 w 175433"/>
                      <a:gd name="connsiteY4" fmla="*/ 13056 h 13060"/>
                      <a:gd name="connsiteX5" fmla="*/ 3929 w 175433"/>
                      <a:gd name="connsiteY5" fmla="*/ 13056 h 13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5433" h="13060">
                        <a:moveTo>
                          <a:pt x="3929" y="13056"/>
                        </a:moveTo>
                        <a:cubicBezTo>
                          <a:pt x="59769" y="11026"/>
                          <a:pt x="115664" y="9381"/>
                          <a:pt x="171505" y="8119"/>
                        </a:cubicBezTo>
                        <a:cubicBezTo>
                          <a:pt x="176716" y="8010"/>
                          <a:pt x="176771" y="-109"/>
                          <a:pt x="171505" y="1"/>
                        </a:cubicBezTo>
                        <a:cubicBezTo>
                          <a:pt x="115609" y="1263"/>
                          <a:pt x="59769" y="2853"/>
                          <a:pt x="3929" y="4938"/>
                        </a:cubicBezTo>
                        <a:cubicBezTo>
                          <a:pt x="-1282" y="5102"/>
                          <a:pt x="-1337" y="13275"/>
                          <a:pt x="3929" y="13056"/>
                        </a:cubicBezTo>
                        <a:lnTo>
                          <a:pt x="3929" y="1305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E7C75EA8-DE1F-4250-8F75-E7E743C89EAB}"/>
                      </a:ext>
                    </a:extLst>
                  </p:cNvPr>
                  <p:cNvSpPr/>
                  <p:nvPr/>
                </p:nvSpPr>
                <p:spPr>
                  <a:xfrm>
                    <a:off x="8039051" y="2979059"/>
                    <a:ext cx="31763" cy="36926"/>
                  </a:xfrm>
                  <a:custGeom>
                    <a:avLst/>
                    <a:gdLst>
                      <a:gd name="connsiteX0" fmla="*/ 1155 w 31763"/>
                      <a:gd name="connsiteY0" fmla="*/ 6956 h 36926"/>
                      <a:gd name="connsiteX1" fmla="*/ 24852 w 31763"/>
                      <a:gd name="connsiteY1" fmla="*/ 35754 h 36926"/>
                      <a:gd name="connsiteX2" fmla="*/ 30611 w 31763"/>
                      <a:gd name="connsiteY2" fmla="*/ 35754 h 36926"/>
                      <a:gd name="connsiteX3" fmla="*/ 30611 w 31763"/>
                      <a:gd name="connsiteY3" fmla="*/ 29994 h 36926"/>
                      <a:gd name="connsiteX4" fmla="*/ 6915 w 31763"/>
                      <a:gd name="connsiteY4" fmla="*/ 1196 h 36926"/>
                      <a:gd name="connsiteX5" fmla="*/ 1155 w 31763"/>
                      <a:gd name="connsiteY5" fmla="*/ 1196 h 36926"/>
                      <a:gd name="connsiteX6" fmla="*/ 1155 w 31763"/>
                      <a:gd name="connsiteY6" fmla="*/ 6956 h 36926"/>
                      <a:gd name="connsiteX7" fmla="*/ 1155 w 31763"/>
                      <a:gd name="connsiteY7" fmla="*/ 6956 h 36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763" h="36926">
                        <a:moveTo>
                          <a:pt x="1155" y="6956"/>
                        </a:moveTo>
                        <a:cubicBezTo>
                          <a:pt x="8780" y="16775"/>
                          <a:pt x="16240" y="26758"/>
                          <a:pt x="24852" y="35754"/>
                        </a:cubicBezTo>
                        <a:cubicBezTo>
                          <a:pt x="26388" y="37344"/>
                          <a:pt x="29076" y="37290"/>
                          <a:pt x="30611" y="35754"/>
                        </a:cubicBezTo>
                        <a:cubicBezTo>
                          <a:pt x="32147" y="34218"/>
                          <a:pt x="32147" y="31585"/>
                          <a:pt x="30611" y="29994"/>
                        </a:cubicBezTo>
                        <a:cubicBezTo>
                          <a:pt x="21945" y="20998"/>
                          <a:pt x="14485" y="11070"/>
                          <a:pt x="6915" y="1196"/>
                        </a:cubicBezTo>
                        <a:cubicBezTo>
                          <a:pt x="5598" y="-559"/>
                          <a:pt x="2581" y="-230"/>
                          <a:pt x="1155" y="1196"/>
                        </a:cubicBezTo>
                        <a:cubicBezTo>
                          <a:pt x="-545" y="2897"/>
                          <a:pt x="-216" y="5201"/>
                          <a:pt x="1155" y="6956"/>
                        </a:cubicBezTo>
                        <a:lnTo>
                          <a:pt x="1155" y="695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D265E924-D454-4C4D-AE9D-185BFA966E22}"/>
                      </a:ext>
                    </a:extLst>
                  </p:cNvPr>
                  <p:cNvSpPr/>
                  <p:nvPr/>
                </p:nvSpPr>
                <p:spPr>
                  <a:xfrm>
                    <a:off x="8037311" y="2949751"/>
                    <a:ext cx="154748" cy="55578"/>
                  </a:xfrm>
                  <a:custGeom>
                    <a:avLst/>
                    <a:gdLst>
                      <a:gd name="connsiteX0" fmla="*/ 2841 w 154748"/>
                      <a:gd name="connsiteY0" fmla="*/ 8015 h 55578"/>
                      <a:gd name="connsiteX1" fmla="*/ 115454 w 154748"/>
                      <a:gd name="connsiteY1" fmla="*/ 43998 h 55578"/>
                      <a:gd name="connsiteX2" fmla="*/ 149792 w 154748"/>
                      <a:gd name="connsiteY2" fmla="*/ 55353 h 55578"/>
                      <a:gd name="connsiteX3" fmla="*/ 151932 w 154748"/>
                      <a:gd name="connsiteY3" fmla="*/ 47509 h 55578"/>
                      <a:gd name="connsiteX4" fmla="*/ 39483 w 154748"/>
                      <a:gd name="connsiteY4" fmla="*/ 11416 h 55578"/>
                      <a:gd name="connsiteX5" fmla="*/ 4980 w 154748"/>
                      <a:gd name="connsiteY5" fmla="*/ 226 h 55578"/>
                      <a:gd name="connsiteX6" fmla="*/ 2841 w 154748"/>
                      <a:gd name="connsiteY6" fmla="*/ 8070 h 55578"/>
                      <a:gd name="connsiteX7" fmla="*/ 2841 w 154748"/>
                      <a:gd name="connsiteY7" fmla="*/ 8070 h 55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4748" h="55578">
                        <a:moveTo>
                          <a:pt x="2841" y="8015"/>
                        </a:moveTo>
                        <a:cubicBezTo>
                          <a:pt x="40251" y="20357"/>
                          <a:pt x="77935" y="31876"/>
                          <a:pt x="115454" y="43998"/>
                        </a:cubicBezTo>
                        <a:cubicBezTo>
                          <a:pt x="126919" y="47728"/>
                          <a:pt x="138383" y="51458"/>
                          <a:pt x="149792" y="55353"/>
                        </a:cubicBezTo>
                        <a:cubicBezTo>
                          <a:pt x="154784" y="56998"/>
                          <a:pt x="156868" y="49154"/>
                          <a:pt x="151932" y="47509"/>
                        </a:cubicBezTo>
                        <a:cubicBezTo>
                          <a:pt x="114631" y="34947"/>
                          <a:pt x="76947" y="23374"/>
                          <a:pt x="39483" y="11416"/>
                        </a:cubicBezTo>
                        <a:cubicBezTo>
                          <a:pt x="27964" y="7740"/>
                          <a:pt x="16445" y="4010"/>
                          <a:pt x="4980" y="226"/>
                        </a:cubicBezTo>
                        <a:cubicBezTo>
                          <a:pt x="-11" y="-1420"/>
                          <a:pt x="-2150" y="6424"/>
                          <a:pt x="2841" y="8070"/>
                        </a:cubicBezTo>
                        <a:lnTo>
                          <a:pt x="2841" y="807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FA453B00-8A58-4C7C-847E-24BF89A114B0}"/>
                      </a:ext>
                    </a:extLst>
                  </p:cNvPr>
                  <p:cNvSpPr/>
                  <p:nvPr/>
                </p:nvSpPr>
                <p:spPr>
                  <a:xfrm>
                    <a:off x="8196008" y="2972790"/>
                    <a:ext cx="89977" cy="21703"/>
                  </a:xfrm>
                  <a:custGeom>
                    <a:avLst/>
                    <a:gdLst>
                      <a:gd name="connsiteX0" fmla="*/ 2944 w 89977"/>
                      <a:gd name="connsiteY0" fmla="*/ 7904 h 21703"/>
                      <a:gd name="connsiteX1" fmla="*/ 84894 w 89977"/>
                      <a:gd name="connsiteY1" fmla="*/ 21618 h 21703"/>
                      <a:gd name="connsiteX2" fmla="*/ 87033 w 89977"/>
                      <a:gd name="connsiteY2" fmla="*/ 13774 h 21703"/>
                      <a:gd name="connsiteX3" fmla="*/ 5083 w 89977"/>
                      <a:gd name="connsiteY3" fmla="*/ 60 h 21703"/>
                      <a:gd name="connsiteX4" fmla="*/ 2944 w 89977"/>
                      <a:gd name="connsiteY4" fmla="*/ 7904 h 21703"/>
                      <a:gd name="connsiteX5" fmla="*/ 2944 w 89977"/>
                      <a:gd name="connsiteY5" fmla="*/ 7904 h 2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977" h="21703">
                        <a:moveTo>
                          <a:pt x="2944" y="7904"/>
                        </a:moveTo>
                        <a:cubicBezTo>
                          <a:pt x="30261" y="12348"/>
                          <a:pt x="57687" y="16352"/>
                          <a:pt x="84894" y="21618"/>
                        </a:cubicBezTo>
                        <a:cubicBezTo>
                          <a:pt x="89996" y="22605"/>
                          <a:pt x="92190" y="14761"/>
                          <a:pt x="87033" y="13774"/>
                        </a:cubicBezTo>
                        <a:cubicBezTo>
                          <a:pt x="59826" y="8563"/>
                          <a:pt x="32455" y="4558"/>
                          <a:pt x="5083" y="60"/>
                        </a:cubicBezTo>
                        <a:cubicBezTo>
                          <a:pt x="-18" y="-762"/>
                          <a:pt x="-2213" y="7082"/>
                          <a:pt x="2944" y="7904"/>
                        </a:cubicBezTo>
                        <a:lnTo>
                          <a:pt x="2944" y="7904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1EF01754-0455-48B2-A555-FC8F2F338565}"/>
                      </a:ext>
                    </a:extLst>
                  </p:cNvPr>
                  <p:cNvSpPr/>
                  <p:nvPr/>
                </p:nvSpPr>
                <p:spPr>
                  <a:xfrm>
                    <a:off x="8249842" y="2977229"/>
                    <a:ext cx="75779" cy="12352"/>
                  </a:xfrm>
                  <a:custGeom>
                    <a:avLst/>
                    <a:gdLst>
                      <a:gd name="connsiteX0" fmla="*/ 3908 w 75779"/>
                      <a:gd name="connsiteY0" fmla="*/ 8128 h 12352"/>
                      <a:gd name="connsiteX1" fmla="*/ 71871 w 75779"/>
                      <a:gd name="connsiteY1" fmla="*/ 12352 h 12352"/>
                      <a:gd name="connsiteX2" fmla="*/ 71871 w 75779"/>
                      <a:gd name="connsiteY2" fmla="*/ 4233 h 12352"/>
                      <a:gd name="connsiteX3" fmla="*/ 3908 w 75779"/>
                      <a:gd name="connsiteY3" fmla="*/ 10 h 12352"/>
                      <a:gd name="connsiteX4" fmla="*/ 3908 w 75779"/>
                      <a:gd name="connsiteY4" fmla="*/ 8128 h 12352"/>
                      <a:gd name="connsiteX5" fmla="*/ 3908 w 75779"/>
                      <a:gd name="connsiteY5" fmla="*/ 8128 h 12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5779" h="12352">
                        <a:moveTo>
                          <a:pt x="3908" y="8128"/>
                        </a:moveTo>
                        <a:cubicBezTo>
                          <a:pt x="26562" y="9499"/>
                          <a:pt x="49162" y="11803"/>
                          <a:pt x="71871" y="12352"/>
                        </a:cubicBezTo>
                        <a:cubicBezTo>
                          <a:pt x="77082" y="12461"/>
                          <a:pt x="77082" y="4343"/>
                          <a:pt x="71871" y="4233"/>
                        </a:cubicBezTo>
                        <a:cubicBezTo>
                          <a:pt x="49162" y="3685"/>
                          <a:pt x="26562" y="1381"/>
                          <a:pt x="3908" y="10"/>
                        </a:cubicBezTo>
                        <a:cubicBezTo>
                          <a:pt x="-1303" y="-319"/>
                          <a:pt x="-1303" y="7799"/>
                          <a:pt x="3908" y="8128"/>
                        </a:cubicBezTo>
                        <a:lnTo>
                          <a:pt x="3908" y="812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id="{F5D11652-BAAB-4D4A-84F6-86C162C43E5E}"/>
                      </a:ext>
                    </a:extLst>
                  </p:cNvPr>
                  <p:cNvSpPr/>
                  <p:nvPr/>
                </p:nvSpPr>
                <p:spPr>
                  <a:xfrm>
                    <a:off x="8005426" y="2869919"/>
                    <a:ext cx="139766" cy="49688"/>
                  </a:xfrm>
                  <a:custGeom>
                    <a:avLst/>
                    <a:gdLst>
                      <a:gd name="connsiteX0" fmla="*/ 134724 w 139766"/>
                      <a:gd name="connsiteY0" fmla="*/ 137 h 49688"/>
                      <a:gd name="connsiteX1" fmla="*/ 2802 w 139766"/>
                      <a:gd name="connsiteY1" fmla="*/ 41606 h 49688"/>
                      <a:gd name="connsiteX2" fmla="*/ 4941 w 139766"/>
                      <a:gd name="connsiteY2" fmla="*/ 49450 h 49688"/>
                      <a:gd name="connsiteX3" fmla="*/ 136863 w 139766"/>
                      <a:gd name="connsiteY3" fmla="*/ 7981 h 49688"/>
                      <a:gd name="connsiteX4" fmla="*/ 134724 w 139766"/>
                      <a:gd name="connsiteY4" fmla="*/ 137 h 49688"/>
                      <a:gd name="connsiteX5" fmla="*/ 134724 w 139766"/>
                      <a:gd name="connsiteY5" fmla="*/ 137 h 49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9766" h="49688">
                        <a:moveTo>
                          <a:pt x="134724" y="137"/>
                        </a:moveTo>
                        <a:cubicBezTo>
                          <a:pt x="89908" y="11217"/>
                          <a:pt x="46465" y="26850"/>
                          <a:pt x="2802" y="41606"/>
                        </a:cubicBezTo>
                        <a:cubicBezTo>
                          <a:pt x="-2135" y="43251"/>
                          <a:pt x="4" y="51150"/>
                          <a:pt x="4941" y="49450"/>
                        </a:cubicBezTo>
                        <a:cubicBezTo>
                          <a:pt x="48604" y="34694"/>
                          <a:pt x="92103" y="19061"/>
                          <a:pt x="136863" y="7981"/>
                        </a:cubicBezTo>
                        <a:cubicBezTo>
                          <a:pt x="141964" y="6719"/>
                          <a:pt x="139770" y="-1125"/>
                          <a:pt x="134724" y="137"/>
                        </a:cubicBezTo>
                        <a:lnTo>
                          <a:pt x="134724" y="13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4AEB075B-3B09-4933-B793-68078B9E7CA1}"/>
                      </a:ext>
                    </a:extLst>
                  </p:cNvPr>
                  <p:cNvSpPr/>
                  <p:nvPr/>
                </p:nvSpPr>
                <p:spPr>
                  <a:xfrm>
                    <a:off x="7998387" y="2866973"/>
                    <a:ext cx="67457" cy="47633"/>
                  </a:xfrm>
                  <a:custGeom>
                    <a:avLst/>
                    <a:gdLst>
                      <a:gd name="connsiteX0" fmla="*/ 61457 w 67457"/>
                      <a:gd name="connsiteY0" fmla="*/ 669 h 47633"/>
                      <a:gd name="connsiteX1" fmla="*/ 1887 w 67457"/>
                      <a:gd name="connsiteY1" fmla="*/ 39943 h 47633"/>
                      <a:gd name="connsiteX2" fmla="*/ 6001 w 67457"/>
                      <a:gd name="connsiteY2" fmla="*/ 46965 h 47633"/>
                      <a:gd name="connsiteX3" fmla="*/ 65571 w 67457"/>
                      <a:gd name="connsiteY3" fmla="*/ 7690 h 47633"/>
                      <a:gd name="connsiteX4" fmla="*/ 61457 w 67457"/>
                      <a:gd name="connsiteY4" fmla="*/ 669 h 47633"/>
                      <a:gd name="connsiteX5" fmla="*/ 61457 w 67457"/>
                      <a:gd name="connsiteY5" fmla="*/ 669 h 47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57" h="47633">
                        <a:moveTo>
                          <a:pt x="61457" y="669"/>
                        </a:moveTo>
                        <a:cubicBezTo>
                          <a:pt x="41491" y="13614"/>
                          <a:pt x="21853" y="27053"/>
                          <a:pt x="1887" y="39943"/>
                        </a:cubicBezTo>
                        <a:cubicBezTo>
                          <a:pt x="-2502" y="42796"/>
                          <a:pt x="1557" y="49817"/>
                          <a:pt x="6001" y="46965"/>
                        </a:cubicBezTo>
                        <a:cubicBezTo>
                          <a:pt x="25967" y="34074"/>
                          <a:pt x="45604" y="20635"/>
                          <a:pt x="65571" y="7690"/>
                        </a:cubicBezTo>
                        <a:cubicBezTo>
                          <a:pt x="69959" y="4837"/>
                          <a:pt x="65900" y="-2184"/>
                          <a:pt x="61457" y="669"/>
                        </a:cubicBezTo>
                        <a:lnTo>
                          <a:pt x="61457" y="66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id="{28A21E9D-AC53-4A4B-81AD-0D3E3A3F3D5D}"/>
                      </a:ext>
                    </a:extLst>
                  </p:cNvPr>
                  <p:cNvSpPr/>
                  <p:nvPr/>
                </p:nvSpPr>
                <p:spPr>
                  <a:xfrm>
                    <a:off x="7889931" y="2882310"/>
                    <a:ext cx="54990" cy="25033"/>
                  </a:xfrm>
                  <a:custGeom>
                    <a:avLst/>
                    <a:gdLst>
                      <a:gd name="connsiteX0" fmla="*/ 2996 w 54990"/>
                      <a:gd name="connsiteY0" fmla="*/ 8041 h 25033"/>
                      <a:gd name="connsiteX1" fmla="*/ 49840 w 54990"/>
                      <a:gd name="connsiteY1" fmla="*/ 24826 h 25033"/>
                      <a:gd name="connsiteX2" fmla="*/ 54832 w 54990"/>
                      <a:gd name="connsiteY2" fmla="*/ 21973 h 25033"/>
                      <a:gd name="connsiteX3" fmla="*/ 51980 w 54990"/>
                      <a:gd name="connsiteY3" fmla="*/ 16982 h 25033"/>
                      <a:gd name="connsiteX4" fmla="*/ 5135 w 54990"/>
                      <a:gd name="connsiteY4" fmla="*/ 197 h 25033"/>
                      <a:gd name="connsiteX5" fmla="*/ 143 w 54990"/>
                      <a:gd name="connsiteY5" fmla="*/ 3049 h 25033"/>
                      <a:gd name="connsiteX6" fmla="*/ 2996 w 54990"/>
                      <a:gd name="connsiteY6" fmla="*/ 8041 h 25033"/>
                      <a:gd name="connsiteX7" fmla="*/ 2996 w 54990"/>
                      <a:gd name="connsiteY7" fmla="*/ 8041 h 25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990" h="25033">
                        <a:moveTo>
                          <a:pt x="2996" y="8041"/>
                        </a:moveTo>
                        <a:cubicBezTo>
                          <a:pt x="18574" y="13636"/>
                          <a:pt x="34481" y="18463"/>
                          <a:pt x="49840" y="24826"/>
                        </a:cubicBezTo>
                        <a:cubicBezTo>
                          <a:pt x="51870" y="25649"/>
                          <a:pt x="54283" y="23893"/>
                          <a:pt x="54832" y="21973"/>
                        </a:cubicBezTo>
                        <a:cubicBezTo>
                          <a:pt x="55490" y="19615"/>
                          <a:pt x="54009" y="17805"/>
                          <a:pt x="51980" y="16982"/>
                        </a:cubicBezTo>
                        <a:cubicBezTo>
                          <a:pt x="36675" y="10619"/>
                          <a:pt x="20768" y="5847"/>
                          <a:pt x="5135" y="197"/>
                        </a:cubicBezTo>
                        <a:cubicBezTo>
                          <a:pt x="3050" y="-571"/>
                          <a:pt x="692" y="1020"/>
                          <a:pt x="143" y="3049"/>
                        </a:cubicBezTo>
                        <a:cubicBezTo>
                          <a:pt x="-460" y="5298"/>
                          <a:pt x="911" y="7328"/>
                          <a:pt x="2996" y="8041"/>
                        </a:cubicBezTo>
                        <a:lnTo>
                          <a:pt x="2996" y="804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B2209EE4-F2B1-465E-A682-B6CDA4662CCD}"/>
                      </a:ext>
                    </a:extLst>
                  </p:cNvPr>
                  <p:cNvSpPr/>
                  <p:nvPr/>
                </p:nvSpPr>
                <p:spPr>
                  <a:xfrm>
                    <a:off x="7881438" y="2957416"/>
                    <a:ext cx="78355" cy="54282"/>
                  </a:xfrm>
                  <a:custGeom>
                    <a:avLst/>
                    <a:gdLst>
                      <a:gd name="connsiteX0" fmla="*/ 5838 w 78355"/>
                      <a:gd name="connsiteY0" fmla="*/ 53502 h 54282"/>
                      <a:gd name="connsiteX1" fmla="*/ 76434 w 78355"/>
                      <a:gd name="connsiteY1" fmla="*/ 7645 h 54282"/>
                      <a:gd name="connsiteX2" fmla="*/ 72320 w 78355"/>
                      <a:gd name="connsiteY2" fmla="*/ 624 h 54282"/>
                      <a:gd name="connsiteX3" fmla="*/ 1724 w 78355"/>
                      <a:gd name="connsiteY3" fmla="*/ 46481 h 54282"/>
                      <a:gd name="connsiteX4" fmla="*/ 5838 w 78355"/>
                      <a:gd name="connsiteY4" fmla="*/ 53502 h 54282"/>
                      <a:gd name="connsiteX5" fmla="*/ 5838 w 78355"/>
                      <a:gd name="connsiteY5" fmla="*/ 53502 h 54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355" h="54282">
                        <a:moveTo>
                          <a:pt x="5838" y="53502"/>
                        </a:moveTo>
                        <a:cubicBezTo>
                          <a:pt x="28328" y="36663"/>
                          <a:pt x="52628" y="22456"/>
                          <a:pt x="76434" y="7645"/>
                        </a:cubicBezTo>
                        <a:cubicBezTo>
                          <a:pt x="80877" y="4903"/>
                          <a:pt x="76818" y="-2118"/>
                          <a:pt x="72320" y="624"/>
                        </a:cubicBezTo>
                        <a:cubicBezTo>
                          <a:pt x="48459" y="15434"/>
                          <a:pt x="24214" y="29641"/>
                          <a:pt x="1724" y="46481"/>
                        </a:cubicBezTo>
                        <a:cubicBezTo>
                          <a:pt x="-2390" y="49553"/>
                          <a:pt x="1615" y="56629"/>
                          <a:pt x="5838" y="53502"/>
                        </a:cubicBezTo>
                        <a:lnTo>
                          <a:pt x="5838" y="5350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  <p:grpSp>
              <p:nvGrpSpPr>
                <p:cNvPr id="198" name="Graphic 13">
                  <a:extLst>
                    <a:ext uri="{FF2B5EF4-FFF2-40B4-BE49-F238E27FC236}">
                      <a16:creationId xmlns:a16="http://schemas.microsoft.com/office/drawing/2014/main" id="{61727D35-FD5B-4EBF-8ECC-D6D9E45D512A}"/>
                    </a:ext>
                  </a:extLst>
                </p:cNvPr>
                <p:cNvGrpSpPr/>
                <p:nvPr/>
              </p:nvGrpSpPr>
              <p:grpSpPr>
                <a:xfrm>
                  <a:off x="7610913" y="2870432"/>
                  <a:ext cx="692238" cy="148542"/>
                  <a:chOff x="7610913" y="2870432"/>
                  <a:chExt cx="692238" cy="148542"/>
                </a:xfrm>
                <a:solidFill>
                  <a:srgbClr val="9CE23A"/>
                </a:solidFill>
              </p:grpSpPr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D8878C0E-66EA-482C-AEAA-39997C8325D8}"/>
                      </a:ext>
                    </a:extLst>
                  </p:cNvPr>
                  <p:cNvSpPr/>
                  <p:nvPr/>
                </p:nvSpPr>
                <p:spPr>
                  <a:xfrm>
                    <a:off x="7679347" y="2885464"/>
                    <a:ext cx="189217" cy="40239"/>
                  </a:xfrm>
                  <a:custGeom>
                    <a:avLst/>
                    <a:gdLst>
                      <a:gd name="connsiteX0" fmla="*/ 2943 w 189217"/>
                      <a:gd name="connsiteY0" fmla="*/ 7904 h 40239"/>
                      <a:gd name="connsiteX1" fmla="*/ 144903 w 189217"/>
                      <a:gd name="connsiteY1" fmla="*/ 34014 h 40239"/>
                      <a:gd name="connsiteX2" fmla="*/ 185330 w 189217"/>
                      <a:gd name="connsiteY2" fmla="*/ 40213 h 40239"/>
                      <a:gd name="connsiteX3" fmla="*/ 185330 w 189217"/>
                      <a:gd name="connsiteY3" fmla="*/ 32095 h 40239"/>
                      <a:gd name="connsiteX4" fmla="*/ 115283 w 189217"/>
                      <a:gd name="connsiteY4" fmla="*/ 19972 h 40239"/>
                      <a:gd name="connsiteX5" fmla="*/ 45564 w 189217"/>
                      <a:gd name="connsiteY5" fmla="*/ 7136 h 40239"/>
                      <a:gd name="connsiteX6" fmla="*/ 5083 w 189217"/>
                      <a:gd name="connsiteY6" fmla="*/ 60 h 40239"/>
                      <a:gd name="connsiteX7" fmla="*/ 2943 w 189217"/>
                      <a:gd name="connsiteY7" fmla="*/ 7904 h 40239"/>
                      <a:gd name="connsiteX8" fmla="*/ 2943 w 189217"/>
                      <a:gd name="connsiteY8" fmla="*/ 7904 h 40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9217" h="40239">
                        <a:moveTo>
                          <a:pt x="2943" y="7904"/>
                        </a:moveTo>
                        <a:cubicBezTo>
                          <a:pt x="50446" y="15584"/>
                          <a:pt x="97675" y="25073"/>
                          <a:pt x="144903" y="34014"/>
                        </a:cubicBezTo>
                        <a:cubicBezTo>
                          <a:pt x="158288" y="36538"/>
                          <a:pt x="171781" y="38787"/>
                          <a:pt x="185330" y="40213"/>
                        </a:cubicBezTo>
                        <a:cubicBezTo>
                          <a:pt x="190541" y="40761"/>
                          <a:pt x="190486" y="32643"/>
                          <a:pt x="185330" y="32095"/>
                        </a:cubicBezTo>
                        <a:cubicBezTo>
                          <a:pt x="161743" y="29516"/>
                          <a:pt x="138595" y="24415"/>
                          <a:pt x="115283" y="19972"/>
                        </a:cubicBezTo>
                        <a:cubicBezTo>
                          <a:pt x="91970" y="15529"/>
                          <a:pt x="68822" y="11415"/>
                          <a:pt x="45564" y="7136"/>
                        </a:cubicBezTo>
                        <a:cubicBezTo>
                          <a:pt x="32071" y="4668"/>
                          <a:pt x="18577" y="2254"/>
                          <a:pt x="5083" y="60"/>
                        </a:cubicBezTo>
                        <a:cubicBezTo>
                          <a:pt x="-18" y="-762"/>
                          <a:pt x="-2212" y="7082"/>
                          <a:pt x="2943" y="7904"/>
                        </a:cubicBezTo>
                        <a:lnTo>
                          <a:pt x="2943" y="7904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058AB669-112E-4064-BE8A-54C6294C9FBC}"/>
                      </a:ext>
                    </a:extLst>
                  </p:cNvPr>
                  <p:cNvSpPr/>
                  <p:nvPr/>
                </p:nvSpPr>
                <p:spPr>
                  <a:xfrm>
                    <a:off x="7610913" y="2918539"/>
                    <a:ext cx="200021" cy="15313"/>
                  </a:xfrm>
                  <a:custGeom>
                    <a:avLst/>
                    <a:gdLst>
                      <a:gd name="connsiteX0" fmla="*/ 3909 w 200021"/>
                      <a:gd name="connsiteY0" fmla="*/ 8125 h 15313"/>
                      <a:gd name="connsiteX1" fmla="*/ 153822 w 200021"/>
                      <a:gd name="connsiteY1" fmla="*/ 13939 h 15313"/>
                      <a:gd name="connsiteX2" fmla="*/ 196113 w 200021"/>
                      <a:gd name="connsiteY2" fmla="*/ 15311 h 15313"/>
                      <a:gd name="connsiteX3" fmla="*/ 196113 w 200021"/>
                      <a:gd name="connsiteY3" fmla="*/ 7192 h 15313"/>
                      <a:gd name="connsiteX4" fmla="*/ 46200 w 200021"/>
                      <a:gd name="connsiteY4" fmla="*/ 1872 h 15313"/>
                      <a:gd name="connsiteX5" fmla="*/ 3909 w 200021"/>
                      <a:gd name="connsiteY5" fmla="*/ 7 h 15313"/>
                      <a:gd name="connsiteX6" fmla="*/ 3909 w 200021"/>
                      <a:gd name="connsiteY6" fmla="*/ 8125 h 15313"/>
                      <a:gd name="connsiteX7" fmla="*/ 3909 w 200021"/>
                      <a:gd name="connsiteY7" fmla="*/ 8125 h 15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0021" h="15313">
                        <a:moveTo>
                          <a:pt x="3909" y="8125"/>
                        </a:moveTo>
                        <a:cubicBezTo>
                          <a:pt x="53880" y="10484"/>
                          <a:pt x="103796" y="12239"/>
                          <a:pt x="153822" y="13939"/>
                        </a:cubicBezTo>
                        <a:cubicBezTo>
                          <a:pt x="167919" y="14433"/>
                          <a:pt x="182016" y="14872"/>
                          <a:pt x="196113" y="15311"/>
                        </a:cubicBezTo>
                        <a:cubicBezTo>
                          <a:pt x="201325" y="15475"/>
                          <a:pt x="201325" y="7357"/>
                          <a:pt x="196113" y="7192"/>
                        </a:cubicBezTo>
                        <a:cubicBezTo>
                          <a:pt x="146142" y="5547"/>
                          <a:pt x="96171" y="3956"/>
                          <a:pt x="46200" y="1872"/>
                        </a:cubicBezTo>
                        <a:cubicBezTo>
                          <a:pt x="32103" y="1268"/>
                          <a:pt x="18006" y="665"/>
                          <a:pt x="3909" y="7"/>
                        </a:cubicBezTo>
                        <a:cubicBezTo>
                          <a:pt x="-1303" y="-267"/>
                          <a:pt x="-1303" y="7906"/>
                          <a:pt x="3909" y="8125"/>
                        </a:cubicBezTo>
                        <a:lnTo>
                          <a:pt x="3909" y="8125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56FFB80C-F55D-4427-A02D-FEFB1BD4C872}"/>
                      </a:ext>
                    </a:extLst>
                  </p:cNvPr>
                  <p:cNvSpPr/>
                  <p:nvPr/>
                </p:nvSpPr>
                <p:spPr>
                  <a:xfrm>
                    <a:off x="7657723" y="2969499"/>
                    <a:ext cx="102604" cy="19406"/>
                  </a:xfrm>
                  <a:custGeom>
                    <a:avLst/>
                    <a:gdLst>
                      <a:gd name="connsiteX0" fmla="*/ 3888 w 102604"/>
                      <a:gd name="connsiteY0" fmla="*/ 19369 h 19406"/>
                      <a:gd name="connsiteX1" fmla="*/ 99661 w 102604"/>
                      <a:gd name="connsiteY1" fmla="*/ 7904 h 19406"/>
                      <a:gd name="connsiteX2" fmla="*/ 97522 w 102604"/>
                      <a:gd name="connsiteY2" fmla="*/ 60 h 19406"/>
                      <a:gd name="connsiteX3" fmla="*/ 3888 w 102604"/>
                      <a:gd name="connsiteY3" fmla="*/ 11250 h 19406"/>
                      <a:gd name="connsiteX4" fmla="*/ 3888 w 102604"/>
                      <a:gd name="connsiteY4" fmla="*/ 19369 h 19406"/>
                      <a:gd name="connsiteX5" fmla="*/ 3888 w 102604"/>
                      <a:gd name="connsiteY5" fmla="*/ 19369 h 194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604" h="19406">
                        <a:moveTo>
                          <a:pt x="3888" y="19369"/>
                        </a:moveTo>
                        <a:cubicBezTo>
                          <a:pt x="35812" y="15529"/>
                          <a:pt x="67901" y="13061"/>
                          <a:pt x="99661" y="7904"/>
                        </a:cubicBezTo>
                        <a:cubicBezTo>
                          <a:pt x="104817" y="7082"/>
                          <a:pt x="102623" y="-763"/>
                          <a:pt x="97522" y="60"/>
                        </a:cubicBezTo>
                        <a:cubicBezTo>
                          <a:pt x="66475" y="5107"/>
                          <a:pt x="35099" y="7520"/>
                          <a:pt x="3888" y="11250"/>
                        </a:cubicBezTo>
                        <a:cubicBezTo>
                          <a:pt x="-1269" y="11854"/>
                          <a:pt x="-1323" y="20027"/>
                          <a:pt x="3888" y="19369"/>
                        </a:cubicBezTo>
                        <a:lnTo>
                          <a:pt x="3888" y="19369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4136D2A4-7043-454F-9AD3-80BBF95A7D85}"/>
                      </a:ext>
                    </a:extLst>
                  </p:cNvPr>
                  <p:cNvSpPr/>
                  <p:nvPr/>
                </p:nvSpPr>
                <p:spPr>
                  <a:xfrm>
                    <a:off x="7993459" y="2984156"/>
                    <a:ext cx="18310" cy="34276"/>
                  </a:xfrm>
                  <a:custGeom>
                    <a:avLst/>
                    <a:gdLst>
                      <a:gd name="connsiteX0" fmla="*/ 177 w 18310"/>
                      <a:gd name="connsiteY0" fmla="*/ 5095 h 34276"/>
                      <a:gd name="connsiteX1" fmla="*/ 10819 w 18310"/>
                      <a:gd name="connsiteY1" fmla="*/ 32302 h 34276"/>
                      <a:gd name="connsiteX2" fmla="*/ 16359 w 18310"/>
                      <a:gd name="connsiteY2" fmla="*/ 33783 h 34276"/>
                      <a:gd name="connsiteX3" fmla="*/ 17840 w 18310"/>
                      <a:gd name="connsiteY3" fmla="*/ 28243 h 34276"/>
                      <a:gd name="connsiteX4" fmla="*/ 8022 w 18310"/>
                      <a:gd name="connsiteY4" fmla="*/ 3011 h 34276"/>
                      <a:gd name="connsiteX5" fmla="*/ 3030 w 18310"/>
                      <a:gd name="connsiteY5" fmla="*/ 158 h 34276"/>
                      <a:gd name="connsiteX6" fmla="*/ 177 w 18310"/>
                      <a:gd name="connsiteY6" fmla="*/ 5150 h 34276"/>
                      <a:gd name="connsiteX7" fmla="*/ 177 w 18310"/>
                      <a:gd name="connsiteY7" fmla="*/ 5150 h 3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10" h="34276">
                        <a:moveTo>
                          <a:pt x="177" y="5095"/>
                        </a:moveTo>
                        <a:cubicBezTo>
                          <a:pt x="3194" y="14365"/>
                          <a:pt x="6760" y="23416"/>
                          <a:pt x="10819" y="32302"/>
                        </a:cubicBezTo>
                        <a:cubicBezTo>
                          <a:pt x="11697" y="34277"/>
                          <a:pt x="14604" y="34771"/>
                          <a:pt x="16359" y="33783"/>
                        </a:cubicBezTo>
                        <a:cubicBezTo>
                          <a:pt x="18444" y="32576"/>
                          <a:pt x="18718" y="30218"/>
                          <a:pt x="17840" y="28243"/>
                        </a:cubicBezTo>
                        <a:cubicBezTo>
                          <a:pt x="14165" y="20070"/>
                          <a:pt x="10874" y="11623"/>
                          <a:pt x="8022" y="3011"/>
                        </a:cubicBezTo>
                        <a:cubicBezTo>
                          <a:pt x="7363" y="981"/>
                          <a:pt x="5169" y="-500"/>
                          <a:pt x="3030" y="158"/>
                        </a:cubicBezTo>
                        <a:cubicBezTo>
                          <a:pt x="1000" y="817"/>
                          <a:pt x="-536" y="3011"/>
                          <a:pt x="177" y="5150"/>
                        </a:cubicBezTo>
                        <a:lnTo>
                          <a:pt x="177" y="5150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A3142086-87F4-4CF5-82F9-C1CC1421AC02}"/>
                      </a:ext>
                    </a:extLst>
                  </p:cNvPr>
                  <p:cNvSpPr/>
                  <p:nvPr/>
                </p:nvSpPr>
                <p:spPr>
                  <a:xfrm>
                    <a:off x="7973083" y="2958190"/>
                    <a:ext cx="12735" cy="60784"/>
                  </a:xfrm>
                  <a:custGeom>
                    <a:avLst/>
                    <a:gdLst>
                      <a:gd name="connsiteX0" fmla="*/ 4537 w 12735"/>
                      <a:gd name="connsiteY0" fmla="*/ 3908 h 60784"/>
                      <a:gd name="connsiteX1" fmla="*/ 203 w 12735"/>
                      <a:gd name="connsiteY1" fmla="*/ 56896 h 60784"/>
                      <a:gd name="connsiteX2" fmla="*/ 8321 w 12735"/>
                      <a:gd name="connsiteY2" fmla="*/ 56896 h 60784"/>
                      <a:gd name="connsiteX3" fmla="*/ 12655 w 12735"/>
                      <a:gd name="connsiteY3" fmla="*/ 3908 h 60784"/>
                      <a:gd name="connsiteX4" fmla="*/ 4537 w 12735"/>
                      <a:gd name="connsiteY4" fmla="*/ 3908 h 60784"/>
                      <a:gd name="connsiteX5" fmla="*/ 4537 w 12735"/>
                      <a:gd name="connsiteY5" fmla="*/ 3908 h 60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735" h="60784">
                        <a:moveTo>
                          <a:pt x="4537" y="3908"/>
                        </a:moveTo>
                        <a:cubicBezTo>
                          <a:pt x="5359" y="21736"/>
                          <a:pt x="-1223" y="39069"/>
                          <a:pt x="203" y="56896"/>
                        </a:cubicBezTo>
                        <a:cubicBezTo>
                          <a:pt x="587" y="62053"/>
                          <a:pt x="8760" y="62107"/>
                          <a:pt x="8321" y="56896"/>
                        </a:cubicBezTo>
                        <a:cubicBezTo>
                          <a:pt x="6950" y="39014"/>
                          <a:pt x="13533" y="21736"/>
                          <a:pt x="12655" y="3908"/>
                        </a:cubicBezTo>
                        <a:cubicBezTo>
                          <a:pt x="12380" y="-1303"/>
                          <a:pt x="4262" y="-1303"/>
                          <a:pt x="4537" y="3908"/>
                        </a:cubicBezTo>
                        <a:lnTo>
                          <a:pt x="4537" y="3908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FA90381A-D1DC-4B4B-8267-1623B4DE34C0}"/>
                      </a:ext>
                    </a:extLst>
                  </p:cNvPr>
                  <p:cNvSpPr/>
                  <p:nvPr/>
                </p:nvSpPr>
                <p:spPr>
                  <a:xfrm>
                    <a:off x="8065446" y="2912137"/>
                    <a:ext cx="150107" cy="22168"/>
                  </a:xfrm>
                  <a:custGeom>
                    <a:avLst/>
                    <a:gdLst>
                      <a:gd name="connsiteX0" fmla="*/ 3888 w 150107"/>
                      <a:gd name="connsiteY0" fmla="*/ 22152 h 22168"/>
                      <a:gd name="connsiteX1" fmla="*/ 147164 w 150107"/>
                      <a:gd name="connsiteY1" fmla="*/ 7890 h 22168"/>
                      <a:gd name="connsiteX2" fmla="*/ 145025 w 150107"/>
                      <a:gd name="connsiteY2" fmla="*/ 46 h 22168"/>
                      <a:gd name="connsiteX3" fmla="*/ 3888 w 150107"/>
                      <a:gd name="connsiteY3" fmla="*/ 14033 h 22168"/>
                      <a:gd name="connsiteX4" fmla="*/ 3888 w 150107"/>
                      <a:gd name="connsiteY4" fmla="*/ 22152 h 22168"/>
                      <a:gd name="connsiteX5" fmla="*/ 3888 w 150107"/>
                      <a:gd name="connsiteY5" fmla="*/ 22152 h 221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107" h="22168">
                        <a:moveTo>
                          <a:pt x="3888" y="22152"/>
                        </a:moveTo>
                        <a:cubicBezTo>
                          <a:pt x="51719" y="18202"/>
                          <a:pt x="99606" y="14527"/>
                          <a:pt x="147164" y="7890"/>
                        </a:cubicBezTo>
                        <a:cubicBezTo>
                          <a:pt x="152320" y="7177"/>
                          <a:pt x="150126" y="-667"/>
                          <a:pt x="145025" y="46"/>
                        </a:cubicBezTo>
                        <a:cubicBezTo>
                          <a:pt x="98180" y="6573"/>
                          <a:pt x="51006" y="10139"/>
                          <a:pt x="3888" y="14033"/>
                        </a:cubicBezTo>
                        <a:cubicBezTo>
                          <a:pt x="-1269" y="14472"/>
                          <a:pt x="-1323" y="22590"/>
                          <a:pt x="3888" y="22152"/>
                        </a:cubicBezTo>
                        <a:lnTo>
                          <a:pt x="3888" y="2215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AFD16B3D-F6B4-4D6C-93CB-773180E5E790}"/>
                      </a:ext>
                    </a:extLst>
                  </p:cNvPr>
                  <p:cNvSpPr/>
                  <p:nvPr/>
                </p:nvSpPr>
                <p:spPr>
                  <a:xfrm>
                    <a:off x="8199082" y="2925620"/>
                    <a:ext cx="104069" cy="10259"/>
                  </a:xfrm>
                  <a:custGeom>
                    <a:avLst/>
                    <a:gdLst>
                      <a:gd name="connsiteX0" fmla="*/ 3929 w 104069"/>
                      <a:gd name="connsiteY0" fmla="*/ 10259 h 10259"/>
                      <a:gd name="connsiteX1" fmla="*/ 100141 w 104069"/>
                      <a:gd name="connsiteY1" fmla="*/ 8119 h 10259"/>
                      <a:gd name="connsiteX2" fmla="*/ 100141 w 104069"/>
                      <a:gd name="connsiteY2" fmla="*/ 1 h 10259"/>
                      <a:gd name="connsiteX3" fmla="*/ 3929 w 104069"/>
                      <a:gd name="connsiteY3" fmla="*/ 2140 h 10259"/>
                      <a:gd name="connsiteX4" fmla="*/ 3929 w 104069"/>
                      <a:gd name="connsiteY4" fmla="*/ 10259 h 10259"/>
                      <a:gd name="connsiteX5" fmla="*/ 3929 w 104069"/>
                      <a:gd name="connsiteY5" fmla="*/ 10259 h 10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069" h="10259">
                        <a:moveTo>
                          <a:pt x="3929" y="10259"/>
                        </a:moveTo>
                        <a:cubicBezTo>
                          <a:pt x="36018" y="9545"/>
                          <a:pt x="68052" y="8832"/>
                          <a:pt x="100141" y="8119"/>
                        </a:cubicBezTo>
                        <a:cubicBezTo>
                          <a:pt x="105352" y="8010"/>
                          <a:pt x="105407" y="-109"/>
                          <a:pt x="100141" y="1"/>
                        </a:cubicBezTo>
                        <a:cubicBezTo>
                          <a:pt x="68052" y="714"/>
                          <a:pt x="36018" y="1427"/>
                          <a:pt x="3929" y="2140"/>
                        </a:cubicBezTo>
                        <a:cubicBezTo>
                          <a:pt x="-1282" y="2250"/>
                          <a:pt x="-1337" y="10368"/>
                          <a:pt x="3929" y="10259"/>
                        </a:cubicBezTo>
                        <a:lnTo>
                          <a:pt x="3929" y="10259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D52D2921-E184-40C7-BB81-4B48D2191576}"/>
                      </a:ext>
                    </a:extLst>
                  </p:cNvPr>
                  <p:cNvSpPr/>
                  <p:nvPr/>
                </p:nvSpPr>
                <p:spPr>
                  <a:xfrm>
                    <a:off x="7954166" y="2870646"/>
                    <a:ext cx="22774" cy="44980"/>
                  </a:xfrm>
                  <a:custGeom>
                    <a:avLst/>
                    <a:gdLst>
                      <a:gd name="connsiteX0" fmla="*/ 470 w 22774"/>
                      <a:gd name="connsiteY0" fmla="*/ 6046 h 44980"/>
                      <a:gd name="connsiteX1" fmla="*/ 14732 w 22774"/>
                      <a:gd name="connsiteY1" fmla="*/ 42140 h 44980"/>
                      <a:gd name="connsiteX2" fmla="*/ 22576 w 22774"/>
                      <a:gd name="connsiteY2" fmla="*/ 40000 h 44980"/>
                      <a:gd name="connsiteX3" fmla="*/ 7491 w 22774"/>
                      <a:gd name="connsiteY3" fmla="*/ 1987 h 44980"/>
                      <a:gd name="connsiteX4" fmla="*/ 1951 w 22774"/>
                      <a:gd name="connsiteY4" fmla="*/ 506 h 44980"/>
                      <a:gd name="connsiteX5" fmla="*/ 470 w 22774"/>
                      <a:gd name="connsiteY5" fmla="*/ 6046 h 44980"/>
                      <a:gd name="connsiteX6" fmla="*/ 470 w 22774"/>
                      <a:gd name="connsiteY6" fmla="*/ 6046 h 4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774" h="44980">
                        <a:moveTo>
                          <a:pt x="470" y="6046"/>
                        </a:moveTo>
                        <a:cubicBezTo>
                          <a:pt x="5627" y="17894"/>
                          <a:pt x="11002" y="29743"/>
                          <a:pt x="14732" y="42140"/>
                        </a:cubicBezTo>
                        <a:cubicBezTo>
                          <a:pt x="16268" y="47131"/>
                          <a:pt x="24112" y="44992"/>
                          <a:pt x="22576" y="40000"/>
                        </a:cubicBezTo>
                        <a:cubicBezTo>
                          <a:pt x="18627" y="26945"/>
                          <a:pt x="12922" y="14494"/>
                          <a:pt x="7491" y="1987"/>
                        </a:cubicBezTo>
                        <a:cubicBezTo>
                          <a:pt x="6614" y="-42"/>
                          <a:pt x="3652" y="-481"/>
                          <a:pt x="1951" y="506"/>
                        </a:cubicBezTo>
                        <a:cubicBezTo>
                          <a:pt x="-133" y="1713"/>
                          <a:pt x="-408" y="4072"/>
                          <a:pt x="470" y="6046"/>
                        </a:cubicBezTo>
                        <a:lnTo>
                          <a:pt x="470" y="604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EAED0605-6487-4F83-92E7-422D4CF7CF8A}"/>
                      </a:ext>
                    </a:extLst>
                  </p:cNvPr>
                  <p:cNvSpPr/>
                  <p:nvPr/>
                </p:nvSpPr>
                <p:spPr>
                  <a:xfrm>
                    <a:off x="7936845" y="2870432"/>
                    <a:ext cx="15700" cy="22381"/>
                  </a:xfrm>
                  <a:custGeom>
                    <a:avLst/>
                    <a:gdLst>
                      <a:gd name="connsiteX0" fmla="*/ 567 w 15700"/>
                      <a:gd name="connsiteY0" fmla="*/ 6096 h 22381"/>
                      <a:gd name="connsiteX1" fmla="*/ 4791 w 15700"/>
                      <a:gd name="connsiteY1" fmla="*/ 13008 h 22381"/>
                      <a:gd name="connsiteX2" fmla="*/ 6602 w 15700"/>
                      <a:gd name="connsiteY2" fmla="*/ 16518 h 22381"/>
                      <a:gd name="connsiteX3" fmla="*/ 6930 w 15700"/>
                      <a:gd name="connsiteY3" fmla="*/ 17231 h 22381"/>
                      <a:gd name="connsiteX4" fmla="*/ 6821 w 15700"/>
                      <a:gd name="connsiteY4" fmla="*/ 16957 h 22381"/>
                      <a:gd name="connsiteX5" fmla="*/ 7040 w 15700"/>
                      <a:gd name="connsiteY5" fmla="*/ 17451 h 22381"/>
                      <a:gd name="connsiteX6" fmla="*/ 7698 w 15700"/>
                      <a:gd name="connsiteY6" fmla="*/ 19371 h 22381"/>
                      <a:gd name="connsiteX7" fmla="*/ 12690 w 15700"/>
                      <a:gd name="connsiteY7" fmla="*/ 22223 h 22381"/>
                      <a:gd name="connsiteX8" fmla="*/ 15542 w 15700"/>
                      <a:gd name="connsiteY8" fmla="*/ 17231 h 22381"/>
                      <a:gd name="connsiteX9" fmla="*/ 7589 w 15700"/>
                      <a:gd name="connsiteY9" fmla="*/ 2037 h 22381"/>
                      <a:gd name="connsiteX10" fmla="*/ 2048 w 15700"/>
                      <a:gd name="connsiteY10" fmla="*/ 556 h 22381"/>
                      <a:gd name="connsiteX11" fmla="*/ 567 w 15700"/>
                      <a:gd name="connsiteY11" fmla="*/ 6096 h 22381"/>
                      <a:gd name="connsiteX12" fmla="*/ 567 w 15700"/>
                      <a:gd name="connsiteY12" fmla="*/ 6096 h 22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00" h="22381">
                        <a:moveTo>
                          <a:pt x="567" y="6096"/>
                        </a:moveTo>
                        <a:cubicBezTo>
                          <a:pt x="1993" y="8400"/>
                          <a:pt x="3475" y="10649"/>
                          <a:pt x="4791" y="13008"/>
                        </a:cubicBezTo>
                        <a:cubicBezTo>
                          <a:pt x="5449" y="14159"/>
                          <a:pt x="6053" y="15311"/>
                          <a:pt x="6602" y="16518"/>
                        </a:cubicBezTo>
                        <a:cubicBezTo>
                          <a:pt x="6711" y="16737"/>
                          <a:pt x="6821" y="17012"/>
                          <a:pt x="6930" y="17231"/>
                        </a:cubicBezTo>
                        <a:cubicBezTo>
                          <a:pt x="7095" y="17615"/>
                          <a:pt x="7095" y="17560"/>
                          <a:pt x="6821" y="16957"/>
                        </a:cubicBezTo>
                        <a:cubicBezTo>
                          <a:pt x="6875" y="17122"/>
                          <a:pt x="6930" y="17286"/>
                          <a:pt x="7040" y="17451"/>
                        </a:cubicBezTo>
                        <a:cubicBezTo>
                          <a:pt x="7314" y="18054"/>
                          <a:pt x="7534" y="18712"/>
                          <a:pt x="7698" y="19371"/>
                        </a:cubicBezTo>
                        <a:cubicBezTo>
                          <a:pt x="8357" y="21400"/>
                          <a:pt x="10551" y="22881"/>
                          <a:pt x="12690" y="22223"/>
                        </a:cubicBezTo>
                        <a:cubicBezTo>
                          <a:pt x="14720" y="21565"/>
                          <a:pt x="16201" y="19371"/>
                          <a:pt x="15542" y="17231"/>
                        </a:cubicBezTo>
                        <a:cubicBezTo>
                          <a:pt x="13787" y="11746"/>
                          <a:pt x="10606" y="6919"/>
                          <a:pt x="7589" y="2037"/>
                        </a:cubicBezTo>
                        <a:cubicBezTo>
                          <a:pt x="6437" y="227"/>
                          <a:pt x="3913" y="-651"/>
                          <a:pt x="2048" y="556"/>
                        </a:cubicBezTo>
                        <a:cubicBezTo>
                          <a:pt x="184" y="1763"/>
                          <a:pt x="-639" y="4176"/>
                          <a:pt x="567" y="6096"/>
                        </a:cubicBezTo>
                        <a:lnTo>
                          <a:pt x="567" y="609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CB94C805-31CA-4BED-B5B5-CDB602762E4D}"/>
                      </a:ext>
                    </a:extLst>
                  </p:cNvPr>
                  <p:cNvSpPr/>
                  <p:nvPr/>
                </p:nvSpPr>
                <p:spPr>
                  <a:xfrm>
                    <a:off x="7812729" y="2978645"/>
                    <a:ext cx="70108" cy="37099"/>
                  </a:xfrm>
                  <a:custGeom>
                    <a:avLst/>
                    <a:gdLst>
                      <a:gd name="connsiteX0" fmla="*/ 6145 w 70108"/>
                      <a:gd name="connsiteY0" fmla="*/ 36661 h 37099"/>
                      <a:gd name="connsiteX1" fmla="*/ 67307 w 70108"/>
                      <a:gd name="connsiteY1" fmla="*/ 8082 h 37099"/>
                      <a:gd name="connsiteX2" fmla="*/ 65167 w 70108"/>
                      <a:gd name="connsiteY2" fmla="*/ 238 h 37099"/>
                      <a:gd name="connsiteX3" fmla="*/ 2086 w 70108"/>
                      <a:gd name="connsiteY3" fmla="*/ 29640 h 37099"/>
                      <a:gd name="connsiteX4" fmla="*/ 6200 w 70108"/>
                      <a:gd name="connsiteY4" fmla="*/ 36661 h 37099"/>
                      <a:gd name="connsiteX5" fmla="*/ 6200 w 70108"/>
                      <a:gd name="connsiteY5" fmla="*/ 36661 h 37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108" h="37099">
                        <a:moveTo>
                          <a:pt x="6145" y="36661"/>
                        </a:moveTo>
                        <a:cubicBezTo>
                          <a:pt x="26441" y="26897"/>
                          <a:pt x="45859" y="15323"/>
                          <a:pt x="67307" y="8082"/>
                        </a:cubicBezTo>
                        <a:cubicBezTo>
                          <a:pt x="72244" y="6437"/>
                          <a:pt x="70104" y="-1462"/>
                          <a:pt x="65167" y="238"/>
                        </a:cubicBezTo>
                        <a:cubicBezTo>
                          <a:pt x="43061" y="7698"/>
                          <a:pt x="22986" y="19547"/>
                          <a:pt x="2086" y="29640"/>
                        </a:cubicBezTo>
                        <a:cubicBezTo>
                          <a:pt x="-2631" y="31889"/>
                          <a:pt x="1483" y="38910"/>
                          <a:pt x="6200" y="36661"/>
                        </a:cubicBezTo>
                        <a:lnTo>
                          <a:pt x="6200" y="3666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</p:grpSp>
        </p:grpSp>
      </p:grpSp>
      <p:grpSp>
        <p:nvGrpSpPr>
          <p:cNvPr id="494" name="Group 493">
            <a:extLst>
              <a:ext uri="{FF2B5EF4-FFF2-40B4-BE49-F238E27FC236}">
                <a16:creationId xmlns:a16="http://schemas.microsoft.com/office/drawing/2014/main" id="{174BD4E4-352D-4142-AD4F-94F92C7F7DF2}"/>
              </a:ext>
            </a:extLst>
          </p:cNvPr>
          <p:cNvGrpSpPr/>
          <p:nvPr userDrawn="1"/>
        </p:nvGrpSpPr>
        <p:grpSpPr>
          <a:xfrm>
            <a:off x="7820433" y="5685342"/>
            <a:ext cx="2372537" cy="1993625"/>
            <a:chOff x="5739817" y="4192287"/>
            <a:chExt cx="1779403" cy="1495219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72F8C8E-365D-41BB-A451-2670226A9C40}"/>
                </a:ext>
              </a:extLst>
            </p:cNvPr>
            <p:cNvSpPr/>
            <p:nvPr/>
          </p:nvSpPr>
          <p:spPr>
            <a:xfrm>
              <a:off x="5866064" y="4567291"/>
              <a:ext cx="93390" cy="36909"/>
            </a:xfrm>
            <a:custGeom>
              <a:avLst/>
              <a:gdLst>
                <a:gd name="connsiteX0" fmla="*/ 54090 w 93390"/>
                <a:gd name="connsiteY0" fmla="*/ 7 h 36909"/>
                <a:gd name="connsiteX1" fmla="*/ 91006 w 93390"/>
                <a:gd name="connsiteY1" fmla="*/ 8674 h 36909"/>
                <a:gd name="connsiteX2" fmla="*/ 61989 w 93390"/>
                <a:gd name="connsiteY2" fmla="*/ 34784 h 36909"/>
                <a:gd name="connsiteX3" fmla="*/ 5 w 93390"/>
                <a:gd name="connsiteY3" fmla="*/ 20248 h 36909"/>
                <a:gd name="connsiteX4" fmla="*/ 54145 w 93390"/>
                <a:gd name="connsiteY4" fmla="*/ 7 h 36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90" h="36909">
                  <a:moveTo>
                    <a:pt x="54090" y="7"/>
                  </a:moveTo>
                  <a:cubicBezTo>
                    <a:pt x="71424" y="-158"/>
                    <a:pt x="87167" y="2695"/>
                    <a:pt x="91006" y="8674"/>
                  </a:cubicBezTo>
                  <a:cubicBezTo>
                    <a:pt x="101813" y="25623"/>
                    <a:pt x="73015" y="32425"/>
                    <a:pt x="61989" y="34784"/>
                  </a:cubicBezTo>
                  <a:cubicBezTo>
                    <a:pt x="50470" y="37252"/>
                    <a:pt x="-598" y="41640"/>
                    <a:pt x="5" y="20248"/>
                  </a:cubicBezTo>
                  <a:cubicBezTo>
                    <a:pt x="389" y="7028"/>
                    <a:pt x="28968" y="281"/>
                    <a:pt x="54145" y="7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3987F64-B23B-4280-B4F1-A297A44EC003}"/>
                </a:ext>
              </a:extLst>
            </p:cNvPr>
            <p:cNvSpPr/>
            <p:nvPr/>
          </p:nvSpPr>
          <p:spPr>
            <a:xfrm>
              <a:off x="7284498" y="4462890"/>
              <a:ext cx="44375" cy="2046"/>
            </a:xfrm>
            <a:custGeom>
              <a:avLst/>
              <a:gdLst>
                <a:gd name="connsiteX0" fmla="*/ 0 w 44375"/>
                <a:gd name="connsiteY0" fmla="*/ 2047 h 2046"/>
                <a:gd name="connsiteX1" fmla="*/ 44376 w 44375"/>
                <a:gd name="connsiteY1" fmla="*/ 127 h 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375" h="2046">
                  <a:moveTo>
                    <a:pt x="0" y="2047"/>
                  </a:moveTo>
                  <a:cubicBezTo>
                    <a:pt x="14755" y="401"/>
                    <a:pt x="29566" y="-312"/>
                    <a:pt x="44376" y="127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2447C4B-D8DC-41D6-85F6-62FB5EE03459}"/>
                </a:ext>
              </a:extLst>
            </p:cNvPr>
            <p:cNvSpPr/>
            <p:nvPr/>
          </p:nvSpPr>
          <p:spPr>
            <a:xfrm>
              <a:off x="7375939" y="4439924"/>
              <a:ext cx="20788" cy="3784"/>
            </a:xfrm>
            <a:custGeom>
              <a:avLst/>
              <a:gdLst>
                <a:gd name="connsiteX0" fmla="*/ 0 w 20788"/>
                <a:gd name="connsiteY0" fmla="*/ 0 h 3784"/>
                <a:gd name="connsiteX1" fmla="*/ 20789 w 20788"/>
                <a:gd name="connsiteY1" fmla="*/ 3785 h 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88" h="3784">
                  <a:moveTo>
                    <a:pt x="0" y="0"/>
                  </a:moveTo>
                  <a:cubicBezTo>
                    <a:pt x="6911" y="1262"/>
                    <a:pt x="13822" y="2523"/>
                    <a:pt x="20789" y="3785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4D91AFF-2C95-42E8-BAC7-91D442CD3BF2}"/>
                </a:ext>
              </a:extLst>
            </p:cNvPr>
            <p:cNvSpPr/>
            <p:nvPr/>
          </p:nvSpPr>
          <p:spPr>
            <a:xfrm>
              <a:off x="6587332" y="5683722"/>
              <a:ext cx="43443" cy="3784"/>
            </a:xfrm>
            <a:custGeom>
              <a:avLst/>
              <a:gdLst>
                <a:gd name="connsiteX0" fmla="*/ 0 w 43443"/>
                <a:gd name="connsiteY0" fmla="*/ 0 h 3784"/>
                <a:gd name="connsiteX1" fmla="*/ 43444 w 43443"/>
                <a:gd name="connsiteY1" fmla="*/ 3785 h 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443" h="3784">
                  <a:moveTo>
                    <a:pt x="0" y="0"/>
                  </a:moveTo>
                  <a:cubicBezTo>
                    <a:pt x="14536" y="55"/>
                    <a:pt x="29182" y="603"/>
                    <a:pt x="43444" y="3785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6D18257-E642-4829-8312-ABC6EA622B0C}"/>
                </a:ext>
              </a:extLst>
            </p:cNvPr>
            <p:cNvSpPr/>
            <p:nvPr/>
          </p:nvSpPr>
          <p:spPr>
            <a:xfrm>
              <a:off x="7194777" y="4527202"/>
              <a:ext cx="277843" cy="44534"/>
            </a:xfrm>
            <a:custGeom>
              <a:avLst/>
              <a:gdLst>
                <a:gd name="connsiteX0" fmla="*/ 2602 w 277843"/>
                <a:gd name="connsiteY0" fmla="*/ 32263 h 44534"/>
                <a:gd name="connsiteX1" fmla="*/ 18784 w 277843"/>
                <a:gd name="connsiteY1" fmla="*/ 13833 h 44534"/>
                <a:gd name="connsiteX2" fmla="*/ 274673 w 277843"/>
                <a:gd name="connsiteY2" fmla="*/ 17892 h 44534"/>
                <a:gd name="connsiteX3" fmla="*/ 55865 w 277843"/>
                <a:gd name="connsiteY3" fmla="*/ 42137 h 44534"/>
                <a:gd name="connsiteX4" fmla="*/ 4248 w 277843"/>
                <a:gd name="connsiteY4" fmla="*/ 33470 h 44534"/>
                <a:gd name="connsiteX5" fmla="*/ 2602 w 277843"/>
                <a:gd name="connsiteY5" fmla="*/ 32208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843" h="44534">
                  <a:moveTo>
                    <a:pt x="2602" y="32263"/>
                  </a:moveTo>
                  <a:cubicBezTo>
                    <a:pt x="-4693" y="25681"/>
                    <a:pt x="4193" y="17672"/>
                    <a:pt x="18784" y="13833"/>
                  </a:cubicBezTo>
                  <a:cubicBezTo>
                    <a:pt x="63105" y="2204"/>
                    <a:pt x="248892" y="-12168"/>
                    <a:pt x="274673" y="17892"/>
                  </a:cubicBezTo>
                  <a:cubicBezTo>
                    <a:pt x="305884" y="54369"/>
                    <a:pt x="97333" y="43124"/>
                    <a:pt x="55865" y="42137"/>
                  </a:cubicBezTo>
                  <a:cubicBezTo>
                    <a:pt x="36776" y="41698"/>
                    <a:pt x="14341" y="40272"/>
                    <a:pt x="4248" y="33470"/>
                  </a:cubicBezTo>
                  <a:cubicBezTo>
                    <a:pt x="3644" y="33031"/>
                    <a:pt x="3096" y="32647"/>
                    <a:pt x="2602" y="32208"/>
                  </a:cubicBezTo>
                  <a:close/>
                </a:path>
              </a:pathLst>
            </a:custGeom>
            <a:solidFill>
              <a:schemeClr val="bg1">
                <a:alpha val="35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D95EC09-6C24-41C3-AED9-BE5C5E6F7E9C}"/>
                </a:ext>
              </a:extLst>
            </p:cNvPr>
            <p:cNvSpPr/>
            <p:nvPr/>
          </p:nvSpPr>
          <p:spPr>
            <a:xfrm>
              <a:off x="5739817" y="4642651"/>
              <a:ext cx="1779329" cy="532713"/>
            </a:xfrm>
            <a:custGeom>
              <a:avLst/>
              <a:gdLst>
                <a:gd name="connsiteX0" fmla="*/ 1774088 w 1779329"/>
                <a:gd name="connsiteY0" fmla="*/ 319820 h 532713"/>
                <a:gd name="connsiteX1" fmla="*/ 1773265 w 1779329"/>
                <a:gd name="connsiteY1" fmla="*/ 273469 h 532713"/>
                <a:gd name="connsiteX2" fmla="*/ 1743919 w 1779329"/>
                <a:gd name="connsiteY2" fmla="*/ 195687 h 532713"/>
                <a:gd name="connsiteX3" fmla="*/ 1659116 w 1779329"/>
                <a:gd name="connsiteY3" fmla="*/ 149281 h 532713"/>
                <a:gd name="connsiteX4" fmla="*/ 1430763 w 1779329"/>
                <a:gd name="connsiteY4" fmla="*/ 56141 h 532713"/>
                <a:gd name="connsiteX5" fmla="*/ 1335867 w 1779329"/>
                <a:gd name="connsiteY5" fmla="*/ 28660 h 532713"/>
                <a:gd name="connsiteX6" fmla="*/ 1257372 w 1779329"/>
                <a:gd name="connsiteY6" fmla="*/ 33322 h 532713"/>
                <a:gd name="connsiteX7" fmla="*/ 1169991 w 1779329"/>
                <a:gd name="connsiteY7" fmla="*/ 27 h 532713"/>
                <a:gd name="connsiteX8" fmla="*/ 1080636 w 1779329"/>
                <a:gd name="connsiteY8" fmla="*/ 7322 h 532713"/>
                <a:gd name="connsiteX9" fmla="*/ 842903 w 1779329"/>
                <a:gd name="connsiteY9" fmla="*/ 15989 h 532713"/>
                <a:gd name="connsiteX10" fmla="*/ 710433 w 1779329"/>
                <a:gd name="connsiteY10" fmla="*/ 29702 h 532713"/>
                <a:gd name="connsiteX11" fmla="*/ 549110 w 1779329"/>
                <a:gd name="connsiteY11" fmla="*/ 69306 h 532713"/>
                <a:gd name="connsiteX12" fmla="*/ 549165 w 1779329"/>
                <a:gd name="connsiteY12" fmla="*/ 69306 h 532713"/>
                <a:gd name="connsiteX13" fmla="*/ 539017 w 1779329"/>
                <a:gd name="connsiteY13" fmla="*/ 84555 h 532713"/>
                <a:gd name="connsiteX14" fmla="*/ 773953 w 1779329"/>
                <a:gd name="connsiteY14" fmla="*/ 183400 h 532713"/>
                <a:gd name="connsiteX15" fmla="*/ 795345 w 1779329"/>
                <a:gd name="connsiteY15" fmla="*/ 194261 h 532713"/>
                <a:gd name="connsiteX16" fmla="*/ 394863 w 1779329"/>
                <a:gd name="connsiteY16" fmla="*/ 98926 h 532713"/>
                <a:gd name="connsiteX17" fmla="*/ 302436 w 1779329"/>
                <a:gd name="connsiteY17" fmla="*/ 83458 h 532713"/>
                <a:gd name="connsiteX18" fmla="*/ 277862 w 1779329"/>
                <a:gd name="connsiteY18" fmla="*/ 114176 h 532713"/>
                <a:gd name="connsiteX19" fmla="*/ 165413 w 1779329"/>
                <a:gd name="connsiteY19" fmla="*/ 138366 h 532713"/>
                <a:gd name="connsiteX20" fmla="*/ 22137 w 1779329"/>
                <a:gd name="connsiteY20" fmla="*/ 197168 h 532713"/>
                <a:gd name="connsiteX21" fmla="*/ 8972 w 1779329"/>
                <a:gd name="connsiteY21" fmla="*/ 217848 h 532713"/>
                <a:gd name="connsiteX22" fmla="*/ 8149 w 1779329"/>
                <a:gd name="connsiteY22" fmla="*/ 217683 h 532713"/>
                <a:gd name="connsiteX23" fmla="*/ 415 w 1779329"/>
                <a:gd name="connsiteY23" fmla="*/ 249663 h 532713"/>
                <a:gd name="connsiteX24" fmla="*/ 18736 w 1779329"/>
                <a:gd name="connsiteY24" fmla="*/ 290144 h 532713"/>
                <a:gd name="connsiteX25" fmla="*/ 31901 w 1779329"/>
                <a:gd name="connsiteY25" fmla="*/ 314334 h 532713"/>
                <a:gd name="connsiteX26" fmla="*/ 53677 w 1779329"/>
                <a:gd name="connsiteY26" fmla="*/ 364196 h 532713"/>
                <a:gd name="connsiteX27" fmla="*/ 178139 w 1779329"/>
                <a:gd name="connsiteY27" fmla="*/ 402812 h 532713"/>
                <a:gd name="connsiteX28" fmla="*/ 245388 w 1779329"/>
                <a:gd name="connsiteY28" fmla="*/ 395352 h 532713"/>
                <a:gd name="connsiteX29" fmla="*/ 272321 w 1779329"/>
                <a:gd name="connsiteY29" fmla="*/ 405884 h 532713"/>
                <a:gd name="connsiteX30" fmla="*/ 402324 w 1779329"/>
                <a:gd name="connsiteY30" fmla="*/ 458653 h 532713"/>
                <a:gd name="connsiteX31" fmla="*/ 517734 w 1779329"/>
                <a:gd name="connsiteY31" fmla="*/ 488109 h 532713"/>
                <a:gd name="connsiteX32" fmla="*/ 780973 w 1779329"/>
                <a:gd name="connsiteY32" fmla="*/ 508898 h 532713"/>
                <a:gd name="connsiteX33" fmla="*/ 1009821 w 1779329"/>
                <a:gd name="connsiteY33" fmla="*/ 523982 h 532713"/>
                <a:gd name="connsiteX34" fmla="*/ 1240477 w 1779329"/>
                <a:gd name="connsiteY34" fmla="*/ 532320 h 532713"/>
                <a:gd name="connsiteX35" fmla="*/ 1439758 w 1779329"/>
                <a:gd name="connsiteY35" fmla="*/ 508020 h 532713"/>
                <a:gd name="connsiteX36" fmla="*/ 1579305 w 1779329"/>
                <a:gd name="connsiteY36" fmla="*/ 475383 h 532713"/>
                <a:gd name="connsiteX37" fmla="*/ 1750446 w 1779329"/>
                <a:gd name="connsiteY37" fmla="*/ 401715 h 532713"/>
                <a:gd name="connsiteX38" fmla="*/ 1774033 w 1779329"/>
                <a:gd name="connsiteY38" fmla="*/ 319820 h 53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779329" h="532713">
                  <a:moveTo>
                    <a:pt x="1774088" y="319820"/>
                  </a:moveTo>
                  <a:cubicBezTo>
                    <a:pt x="1777050" y="304680"/>
                    <a:pt x="1775459" y="288828"/>
                    <a:pt x="1773265" y="273469"/>
                  </a:cubicBezTo>
                  <a:cubicBezTo>
                    <a:pt x="1769425" y="246920"/>
                    <a:pt x="1763227" y="218287"/>
                    <a:pt x="1743919" y="195687"/>
                  </a:cubicBezTo>
                  <a:cubicBezTo>
                    <a:pt x="1723952" y="172320"/>
                    <a:pt x="1689944" y="161678"/>
                    <a:pt x="1659116" y="149281"/>
                  </a:cubicBezTo>
                  <a:cubicBezTo>
                    <a:pt x="1582815" y="118564"/>
                    <a:pt x="1504211" y="91137"/>
                    <a:pt x="1430763" y="56141"/>
                  </a:cubicBezTo>
                  <a:cubicBezTo>
                    <a:pt x="1401526" y="42209"/>
                    <a:pt x="1370040" y="27782"/>
                    <a:pt x="1335867" y="28660"/>
                  </a:cubicBezTo>
                  <a:cubicBezTo>
                    <a:pt x="1309428" y="29373"/>
                    <a:pt x="1282769" y="39246"/>
                    <a:pt x="1257372" y="33322"/>
                  </a:cubicBezTo>
                  <a:cubicBezTo>
                    <a:pt x="1225612" y="25917"/>
                    <a:pt x="1206194" y="-961"/>
                    <a:pt x="1169991" y="27"/>
                  </a:cubicBezTo>
                  <a:cubicBezTo>
                    <a:pt x="1140700" y="849"/>
                    <a:pt x="1111079" y="6828"/>
                    <a:pt x="1080636" y="7322"/>
                  </a:cubicBezTo>
                  <a:cubicBezTo>
                    <a:pt x="1001318" y="8638"/>
                    <a:pt x="922056" y="11491"/>
                    <a:pt x="842903" y="15989"/>
                  </a:cubicBezTo>
                  <a:cubicBezTo>
                    <a:pt x="797539" y="18567"/>
                    <a:pt x="754315" y="21858"/>
                    <a:pt x="710433" y="29702"/>
                  </a:cubicBezTo>
                  <a:cubicBezTo>
                    <a:pt x="700010" y="31567"/>
                    <a:pt x="549274" y="69470"/>
                    <a:pt x="549110" y="69306"/>
                  </a:cubicBezTo>
                  <a:cubicBezTo>
                    <a:pt x="549110" y="69306"/>
                    <a:pt x="549110" y="69306"/>
                    <a:pt x="549165" y="69306"/>
                  </a:cubicBezTo>
                  <a:cubicBezTo>
                    <a:pt x="539127" y="71555"/>
                    <a:pt x="533586" y="75998"/>
                    <a:pt x="539017" y="84555"/>
                  </a:cubicBezTo>
                  <a:cubicBezTo>
                    <a:pt x="548396" y="99475"/>
                    <a:pt x="733855" y="163488"/>
                    <a:pt x="773953" y="183400"/>
                  </a:cubicBezTo>
                  <a:cubicBezTo>
                    <a:pt x="780700" y="186746"/>
                    <a:pt x="787885" y="190531"/>
                    <a:pt x="795345" y="194261"/>
                  </a:cubicBezTo>
                  <a:cubicBezTo>
                    <a:pt x="666770" y="166944"/>
                    <a:pt x="430902" y="110281"/>
                    <a:pt x="394863" y="98926"/>
                  </a:cubicBezTo>
                  <a:cubicBezTo>
                    <a:pt x="385428" y="95964"/>
                    <a:pt x="311596" y="82086"/>
                    <a:pt x="302436" y="83458"/>
                  </a:cubicBezTo>
                  <a:cubicBezTo>
                    <a:pt x="287735" y="85707"/>
                    <a:pt x="290807" y="105564"/>
                    <a:pt x="277862" y="114176"/>
                  </a:cubicBezTo>
                  <a:cubicBezTo>
                    <a:pt x="250655" y="132332"/>
                    <a:pt x="198270" y="132935"/>
                    <a:pt x="165413" y="138366"/>
                  </a:cubicBezTo>
                  <a:cubicBezTo>
                    <a:pt x="116703" y="146429"/>
                    <a:pt x="53952" y="165408"/>
                    <a:pt x="22137" y="197168"/>
                  </a:cubicBezTo>
                  <a:cubicBezTo>
                    <a:pt x="15938" y="203367"/>
                    <a:pt x="11770" y="210388"/>
                    <a:pt x="8972" y="217848"/>
                  </a:cubicBezTo>
                  <a:cubicBezTo>
                    <a:pt x="8698" y="217848"/>
                    <a:pt x="8424" y="217738"/>
                    <a:pt x="8149" y="217683"/>
                  </a:cubicBezTo>
                  <a:cubicBezTo>
                    <a:pt x="4035" y="216915"/>
                    <a:pt x="634" y="247304"/>
                    <a:pt x="415" y="249663"/>
                  </a:cubicBezTo>
                  <a:cubicBezTo>
                    <a:pt x="-901" y="266557"/>
                    <a:pt x="-134" y="279283"/>
                    <a:pt x="18736" y="290144"/>
                  </a:cubicBezTo>
                  <a:cubicBezTo>
                    <a:pt x="31571" y="297549"/>
                    <a:pt x="29487" y="300895"/>
                    <a:pt x="31901" y="314334"/>
                  </a:cubicBezTo>
                  <a:cubicBezTo>
                    <a:pt x="35082" y="331997"/>
                    <a:pt x="29268" y="354322"/>
                    <a:pt x="53677" y="364196"/>
                  </a:cubicBezTo>
                  <a:cubicBezTo>
                    <a:pt x="88235" y="378128"/>
                    <a:pt x="141277" y="403525"/>
                    <a:pt x="178139" y="402812"/>
                  </a:cubicBezTo>
                  <a:cubicBezTo>
                    <a:pt x="200574" y="402373"/>
                    <a:pt x="222954" y="391568"/>
                    <a:pt x="245388" y="395352"/>
                  </a:cubicBezTo>
                  <a:cubicBezTo>
                    <a:pt x="255262" y="396998"/>
                    <a:pt x="263820" y="401551"/>
                    <a:pt x="272321" y="405884"/>
                  </a:cubicBezTo>
                  <a:cubicBezTo>
                    <a:pt x="313242" y="426728"/>
                    <a:pt x="356850" y="444720"/>
                    <a:pt x="402324" y="458653"/>
                  </a:cubicBezTo>
                  <a:cubicBezTo>
                    <a:pt x="439953" y="470227"/>
                    <a:pt x="476375" y="486573"/>
                    <a:pt x="517734" y="488109"/>
                  </a:cubicBezTo>
                  <a:cubicBezTo>
                    <a:pt x="643731" y="492826"/>
                    <a:pt x="679550" y="498311"/>
                    <a:pt x="780973" y="508898"/>
                  </a:cubicBezTo>
                  <a:cubicBezTo>
                    <a:pt x="868848" y="518059"/>
                    <a:pt x="949811" y="516139"/>
                    <a:pt x="1009821" y="523982"/>
                  </a:cubicBezTo>
                  <a:cubicBezTo>
                    <a:pt x="1064399" y="531114"/>
                    <a:pt x="1186009" y="533801"/>
                    <a:pt x="1240477" y="532320"/>
                  </a:cubicBezTo>
                  <a:cubicBezTo>
                    <a:pt x="1324841" y="530071"/>
                    <a:pt x="1356930" y="513835"/>
                    <a:pt x="1439758" y="508020"/>
                  </a:cubicBezTo>
                  <a:cubicBezTo>
                    <a:pt x="1491814" y="504345"/>
                    <a:pt x="1532021" y="491564"/>
                    <a:pt x="1579305" y="475383"/>
                  </a:cubicBezTo>
                  <a:cubicBezTo>
                    <a:pt x="1634926" y="456349"/>
                    <a:pt x="1704589" y="433146"/>
                    <a:pt x="1750446" y="401715"/>
                  </a:cubicBezTo>
                  <a:cubicBezTo>
                    <a:pt x="1778037" y="382791"/>
                    <a:pt x="1785772" y="347959"/>
                    <a:pt x="1774033" y="319820"/>
                  </a:cubicBezTo>
                  <a:close/>
                </a:path>
              </a:pathLst>
            </a:custGeom>
            <a:solidFill>
              <a:srgbClr val="3AD4D4"/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grpSp>
          <p:nvGrpSpPr>
            <p:cNvPr id="127" name="Graphic 13">
              <a:extLst>
                <a:ext uri="{FF2B5EF4-FFF2-40B4-BE49-F238E27FC236}">
                  <a16:creationId xmlns:a16="http://schemas.microsoft.com/office/drawing/2014/main" id="{F555925B-5175-4C25-8F3D-051D0BC37C14}"/>
                </a:ext>
              </a:extLst>
            </p:cNvPr>
            <p:cNvGrpSpPr/>
            <p:nvPr/>
          </p:nvGrpSpPr>
          <p:grpSpPr>
            <a:xfrm>
              <a:off x="5739817" y="4677065"/>
              <a:ext cx="1779403" cy="465881"/>
              <a:chOff x="7095442" y="4520797"/>
              <a:chExt cx="1779403" cy="465881"/>
            </a:xfrm>
            <a:solidFill>
              <a:srgbClr val="6FB71D"/>
            </a:solidFill>
          </p:grpSpPr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7ACF5855-5DA7-410E-972C-94F10DE552D4}"/>
                  </a:ext>
                </a:extLst>
              </p:cNvPr>
              <p:cNvSpPr/>
              <p:nvPr/>
            </p:nvSpPr>
            <p:spPr>
              <a:xfrm>
                <a:off x="7632337" y="4520797"/>
                <a:ext cx="375606" cy="147855"/>
              </a:xfrm>
              <a:custGeom>
                <a:avLst/>
                <a:gdLst>
                  <a:gd name="connsiteX0" fmla="*/ 69701 w 375606"/>
                  <a:gd name="connsiteY0" fmla="*/ 719 h 147855"/>
                  <a:gd name="connsiteX1" fmla="*/ 2122 w 375606"/>
                  <a:gd name="connsiteY1" fmla="*/ 17724 h 147855"/>
                  <a:gd name="connsiteX2" fmla="*/ 237058 w 375606"/>
                  <a:gd name="connsiteY2" fmla="*/ 116569 h 147855"/>
                  <a:gd name="connsiteX3" fmla="*/ 346709 w 375606"/>
                  <a:gd name="connsiteY3" fmla="*/ 144983 h 147855"/>
                  <a:gd name="connsiteX4" fmla="*/ 369747 w 375606"/>
                  <a:gd name="connsiteY4" fmla="*/ 84589 h 147855"/>
                  <a:gd name="connsiteX5" fmla="*/ 282586 w 375606"/>
                  <a:gd name="connsiteY5" fmla="*/ 26390 h 147855"/>
                  <a:gd name="connsiteX6" fmla="*/ 69701 w 375606"/>
                  <a:gd name="connsiteY6" fmla="*/ 719 h 147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606" h="147855">
                    <a:moveTo>
                      <a:pt x="69701" y="719"/>
                    </a:moveTo>
                    <a:cubicBezTo>
                      <a:pt x="49899" y="1323"/>
                      <a:pt x="-12195" y="-4986"/>
                      <a:pt x="2122" y="17724"/>
                    </a:cubicBezTo>
                    <a:cubicBezTo>
                      <a:pt x="11502" y="32643"/>
                      <a:pt x="196960" y="96657"/>
                      <a:pt x="237058" y="116569"/>
                    </a:cubicBezTo>
                    <a:cubicBezTo>
                      <a:pt x="267940" y="131873"/>
                      <a:pt x="306941" y="156228"/>
                      <a:pt x="346709" y="144983"/>
                    </a:cubicBezTo>
                    <a:cubicBezTo>
                      <a:pt x="375177" y="136919"/>
                      <a:pt x="382089" y="104007"/>
                      <a:pt x="369747" y="84589"/>
                    </a:cubicBezTo>
                    <a:cubicBezTo>
                      <a:pt x="354169" y="60180"/>
                      <a:pt x="309738" y="41036"/>
                      <a:pt x="282586" y="26390"/>
                    </a:cubicBezTo>
                    <a:cubicBezTo>
                      <a:pt x="255269" y="11635"/>
                      <a:pt x="227623" y="-3505"/>
                      <a:pt x="69701" y="719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53ABAF1B-AFAA-4AFA-847A-0D9B9E5F6A12}"/>
                  </a:ext>
                </a:extLst>
              </p:cNvPr>
              <p:cNvSpPr/>
              <p:nvPr/>
            </p:nvSpPr>
            <p:spPr>
              <a:xfrm>
                <a:off x="7095442" y="4671634"/>
                <a:ext cx="1779403" cy="315044"/>
              </a:xfrm>
              <a:custGeom>
                <a:avLst/>
                <a:gdLst>
                  <a:gd name="connsiteX0" fmla="*/ 8149 w 1779403"/>
                  <a:gd name="connsiteY0" fmla="*/ 14 h 315044"/>
                  <a:gd name="connsiteX1" fmla="*/ 415 w 1779403"/>
                  <a:gd name="connsiteY1" fmla="*/ 31994 h 315044"/>
                  <a:gd name="connsiteX2" fmla="*/ 18736 w 1779403"/>
                  <a:gd name="connsiteY2" fmla="*/ 72475 h 315044"/>
                  <a:gd name="connsiteX3" fmla="*/ 31901 w 1779403"/>
                  <a:gd name="connsiteY3" fmla="*/ 96666 h 315044"/>
                  <a:gd name="connsiteX4" fmla="*/ 53677 w 1779403"/>
                  <a:gd name="connsiteY4" fmla="*/ 146527 h 315044"/>
                  <a:gd name="connsiteX5" fmla="*/ 178139 w 1779403"/>
                  <a:gd name="connsiteY5" fmla="*/ 185143 h 315044"/>
                  <a:gd name="connsiteX6" fmla="*/ 245388 w 1779403"/>
                  <a:gd name="connsiteY6" fmla="*/ 177683 h 315044"/>
                  <a:gd name="connsiteX7" fmla="*/ 272321 w 1779403"/>
                  <a:gd name="connsiteY7" fmla="*/ 188215 h 315044"/>
                  <a:gd name="connsiteX8" fmla="*/ 402324 w 1779403"/>
                  <a:gd name="connsiteY8" fmla="*/ 240984 h 315044"/>
                  <a:gd name="connsiteX9" fmla="*/ 517734 w 1779403"/>
                  <a:gd name="connsiteY9" fmla="*/ 270440 h 315044"/>
                  <a:gd name="connsiteX10" fmla="*/ 780973 w 1779403"/>
                  <a:gd name="connsiteY10" fmla="*/ 291229 h 315044"/>
                  <a:gd name="connsiteX11" fmla="*/ 1009821 w 1779403"/>
                  <a:gd name="connsiteY11" fmla="*/ 306314 h 315044"/>
                  <a:gd name="connsiteX12" fmla="*/ 1240477 w 1779403"/>
                  <a:gd name="connsiteY12" fmla="*/ 314652 h 315044"/>
                  <a:gd name="connsiteX13" fmla="*/ 1439758 w 1779403"/>
                  <a:gd name="connsiteY13" fmla="*/ 290352 h 315044"/>
                  <a:gd name="connsiteX14" fmla="*/ 1579305 w 1779403"/>
                  <a:gd name="connsiteY14" fmla="*/ 257714 h 315044"/>
                  <a:gd name="connsiteX15" fmla="*/ 1750446 w 1779403"/>
                  <a:gd name="connsiteY15" fmla="*/ 184047 h 315044"/>
                  <a:gd name="connsiteX16" fmla="*/ 1736074 w 1779403"/>
                  <a:gd name="connsiteY16" fmla="*/ 65180 h 315044"/>
                  <a:gd name="connsiteX17" fmla="*/ 1617427 w 1779403"/>
                  <a:gd name="connsiteY17" fmla="*/ 24918 h 315044"/>
                  <a:gd name="connsiteX18" fmla="*/ 1426320 w 1779403"/>
                  <a:gd name="connsiteY18" fmla="*/ 33420 h 315044"/>
                  <a:gd name="connsiteX19" fmla="*/ 1045201 w 1779403"/>
                  <a:gd name="connsiteY19" fmla="*/ 135940 h 315044"/>
                  <a:gd name="connsiteX20" fmla="*/ 8094 w 1779403"/>
                  <a:gd name="connsiteY20" fmla="*/ 69 h 31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79403" h="315044">
                    <a:moveTo>
                      <a:pt x="8149" y="14"/>
                    </a:moveTo>
                    <a:cubicBezTo>
                      <a:pt x="4035" y="-753"/>
                      <a:pt x="634" y="29635"/>
                      <a:pt x="415" y="31994"/>
                    </a:cubicBezTo>
                    <a:cubicBezTo>
                      <a:pt x="-901" y="48889"/>
                      <a:pt x="-134" y="61614"/>
                      <a:pt x="18736" y="72475"/>
                    </a:cubicBezTo>
                    <a:cubicBezTo>
                      <a:pt x="31571" y="79881"/>
                      <a:pt x="29487" y="83227"/>
                      <a:pt x="31901" y="96666"/>
                    </a:cubicBezTo>
                    <a:cubicBezTo>
                      <a:pt x="35082" y="114328"/>
                      <a:pt x="29268" y="136653"/>
                      <a:pt x="53677" y="146527"/>
                    </a:cubicBezTo>
                    <a:cubicBezTo>
                      <a:pt x="88235" y="160459"/>
                      <a:pt x="141277" y="185856"/>
                      <a:pt x="178139" y="185143"/>
                    </a:cubicBezTo>
                    <a:cubicBezTo>
                      <a:pt x="200574" y="184705"/>
                      <a:pt x="222954" y="173898"/>
                      <a:pt x="245388" y="177683"/>
                    </a:cubicBezTo>
                    <a:cubicBezTo>
                      <a:pt x="255262" y="179329"/>
                      <a:pt x="263820" y="183882"/>
                      <a:pt x="272321" y="188215"/>
                    </a:cubicBezTo>
                    <a:cubicBezTo>
                      <a:pt x="313242" y="209059"/>
                      <a:pt x="356850" y="227051"/>
                      <a:pt x="402324" y="240984"/>
                    </a:cubicBezTo>
                    <a:cubicBezTo>
                      <a:pt x="439953" y="252558"/>
                      <a:pt x="476375" y="268904"/>
                      <a:pt x="517734" y="270440"/>
                    </a:cubicBezTo>
                    <a:cubicBezTo>
                      <a:pt x="643731" y="275157"/>
                      <a:pt x="679550" y="280643"/>
                      <a:pt x="780973" y="291229"/>
                    </a:cubicBezTo>
                    <a:cubicBezTo>
                      <a:pt x="868848" y="300390"/>
                      <a:pt x="949811" y="298470"/>
                      <a:pt x="1009821" y="306314"/>
                    </a:cubicBezTo>
                    <a:cubicBezTo>
                      <a:pt x="1064399" y="313445"/>
                      <a:pt x="1186009" y="316132"/>
                      <a:pt x="1240477" y="314652"/>
                    </a:cubicBezTo>
                    <a:cubicBezTo>
                      <a:pt x="1324841" y="312402"/>
                      <a:pt x="1356930" y="296166"/>
                      <a:pt x="1439758" y="290352"/>
                    </a:cubicBezTo>
                    <a:cubicBezTo>
                      <a:pt x="1491814" y="286676"/>
                      <a:pt x="1532021" y="273896"/>
                      <a:pt x="1579305" y="257714"/>
                    </a:cubicBezTo>
                    <a:cubicBezTo>
                      <a:pt x="1634926" y="238680"/>
                      <a:pt x="1704589" y="215477"/>
                      <a:pt x="1750446" y="184047"/>
                    </a:cubicBezTo>
                    <a:cubicBezTo>
                      <a:pt x="1793506" y="154536"/>
                      <a:pt x="1788404" y="86079"/>
                      <a:pt x="1736074" y="65180"/>
                    </a:cubicBezTo>
                    <a:cubicBezTo>
                      <a:pt x="1698830" y="50260"/>
                      <a:pt x="1656483" y="36547"/>
                      <a:pt x="1617427" y="24918"/>
                    </a:cubicBezTo>
                    <a:cubicBezTo>
                      <a:pt x="1550068" y="4896"/>
                      <a:pt x="1492308" y="13728"/>
                      <a:pt x="1426320" y="33420"/>
                    </a:cubicBezTo>
                    <a:cubicBezTo>
                      <a:pt x="1302681" y="70281"/>
                      <a:pt x="1175696" y="117016"/>
                      <a:pt x="1045201" y="135940"/>
                    </a:cubicBezTo>
                    <a:cubicBezTo>
                      <a:pt x="888705" y="158650"/>
                      <a:pt x="710542" y="131278"/>
                      <a:pt x="8094" y="69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128" name="Graphic 13">
              <a:extLst>
                <a:ext uri="{FF2B5EF4-FFF2-40B4-BE49-F238E27FC236}">
                  <a16:creationId xmlns:a16="http://schemas.microsoft.com/office/drawing/2014/main" id="{DE7D6DD2-9C26-49E2-AE6E-50A2A598DFA2}"/>
                </a:ext>
              </a:extLst>
            </p:cNvPr>
            <p:cNvGrpSpPr/>
            <p:nvPr/>
          </p:nvGrpSpPr>
          <p:grpSpPr>
            <a:xfrm>
              <a:off x="5744174" y="4610178"/>
              <a:ext cx="1771454" cy="517548"/>
              <a:chOff x="7099799" y="4453910"/>
              <a:chExt cx="1771454" cy="517548"/>
            </a:xfrm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25647ED-0B06-4B8B-90EF-B07DF59ACF77}"/>
                  </a:ext>
                </a:extLst>
              </p:cNvPr>
              <p:cNvSpPr/>
              <p:nvPr/>
            </p:nvSpPr>
            <p:spPr>
              <a:xfrm>
                <a:off x="7099799" y="4453910"/>
                <a:ext cx="1771454" cy="517548"/>
              </a:xfrm>
              <a:custGeom>
                <a:avLst/>
                <a:gdLst>
                  <a:gd name="connsiteX0" fmla="*/ 871183 w 1771454"/>
                  <a:gd name="connsiteY0" fmla="*/ 209071 h 517548"/>
                  <a:gd name="connsiteX1" fmla="*/ 390506 w 1771454"/>
                  <a:gd name="connsiteY1" fmla="*/ 98981 h 517548"/>
                  <a:gd name="connsiteX2" fmla="*/ 298078 w 1771454"/>
                  <a:gd name="connsiteY2" fmla="*/ 83513 h 517548"/>
                  <a:gd name="connsiteX3" fmla="*/ 273504 w 1771454"/>
                  <a:gd name="connsiteY3" fmla="*/ 114230 h 517548"/>
                  <a:gd name="connsiteX4" fmla="*/ 161056 w 1771454"/>
                  <a:gd name="connsiteY4" fmla="*/ 138421 h 517548"/>
                  <a:gd name="connsiteX5" fmla="*/ 17779 w 1771454"/>
                  <a:gd name="connsiteY5" fmla="*/ 197223 h 517548"/>
                  <a:gd name="connsiteX6" fmla="*/ 1762 w 1771454"/>
                  <a:gd name="connsiteY6" fmla="*/ 264308 h 517548"/>
                  <a:gd name="connsiteX7" fmla="*/ 27927 w 1771454"/>
                  <a:gd name="connsiteY7" fmla="*/ 296672 h 517548"/>
                  <a:gd name="connsiteX8" fmla="*/ 39117 w 1771454"/>
                  <a:gd name="connsiteY8" fmla="*/ 331778 h 517548"/>
                  <a:gd name="connsiteX9" fmla="*/ 118161 w 1771454"/>
                  <a:gd name="connsiteY9" fmla="*/ 380542 h 517548"/>
                  <a:gd name="connsiteX10" fmla="*/ 159520 w 1771454"/>
                  <a:gd name="connsiteY10" fmla="*/ 394529 h 517548"/>
                  <a:gd name="connsiteX11" fmla="*/ 228141 w 1771454"/>
                  <a:gd name="connsiteY11" fmla="*/ 385588 h 517548"/>
                  <a:gd name="connsiteX12" fmla="*/ 291167 w 1771454"/>
                  <a:gd name="connsiteY12" fmla="*/ 411479 h 517548"/>
                  <a:gd name="connsiteX13" fmla="*/ 366535 w 1771454"/>
                  <a:gd name="connsiteY13" fmla="*/ 437041 h 517548"/>
                  <a:gd name="connsiteX14" fmla="*/ 478984 w 1771454"/>
                  <a:gd name="connsiteY14" fmla="*/ 472805 h 517548"/>
                  <a:gd name="connsiteX15" fmla="*/ 629884 w 1771454"/>
                  <a:gd name="connsiteY15" fmla="*/ 477906 h 517548"/>
                  <a:gd name="connsiteX16" fmla="*/ 1001295 w 1771454"/>
                  <a:gd name="connsiteY16" fmla="*/ 505552 h 517548"/>
                  <a:gd name="connsiteX17" fmla="*/ 1209791 w 1771454"/>
                  <a:gd name="connsiteY17" fmla="*/ 516687 h 517548"/>
                  <a:gd name="connsiteX18" fmla="*/ 1486140 w 1771454"/>
                  <a:gd name="connsiteY18" fmla="*/ 480045 h 517548"/>
                  <a:gd name="connsiteX19" fmla="*/ 1659037 w 1771454"/>
                  <a:gd name="connsiteY19" fmla="*/ 423766 h 517548"/>
                  <a:gd name="connsiteX20" fmla="*/ 1763807 w 1771454"/>
                  <a:gd name="connsiteY20" fmla="*/ 337702 h 517548"/>
                  <a:gd name="connsiteX21" fmla="*/ 1768963 w 1771454"/>
                  <a:gd name="connsiteY21" fmla="*/ 273469 h 517548"/>
                  <a:gd name="connsiteX22" fmla="*/ 1739616 w 1771454"/>
                  <a:gd name="connsiteY22" fmla="*/ 195687 h 517548"/>
                  <a:gd name="connsiteX23" fmla="*/ 1654813 w 1771454"/>
                  <a:gd name="connsiteY23" fmla="*/ 149281 h 517548"/>
                  <a:gd name="connsiteX24" fmla="*/ 1426461 w 1771454"/>
                  <a:gd name="connsiteY24" fmla="*/ 56141 h 517548"/>
                  <a:gd name="connsiteX25" fmla="*/ 1331565 w 1771454"/>
                  <a:gd name="connsiteY25" fmla="*/ 28660 h 517548"/>
                  <a:gd name="connsiteX26" fmla="*/ 1253070 w 1771454"/>
                  <a:gd name="connsiteY26" fmla="*/ 33322 h 517548"/>
                  <a:gd name="connsiteX27" fmla="*/ 1165689 w 1771454"/>
                  <a:gd name="connsiteY27" fmla="*/ 27 h 517548"/>
                  <a:gd name="connsiteX28" fmla="*/ 1076333 w 1771454"/>
                  <a:gd name="connsiteY28" fmla="*/ 7322 h 517548"/>
                  <a:gd name="connsiteX29" fmla="*/ 838600 w 1771454"/>
                  <a:gd name="connsiteY29" fmla="*/ 15989 h 517548"/>
                  <a:gd name="connsiteX30" fmla="*/ 706130 w 1771454"/>
                  <a:gd name="connsiteY30" fmla="*/ 29702 h 517548"/>
                  <a:gd name="connsiteX31" fmla="*/ 544807 w 1771454"/>
                  <a:gd name="connsiteY31" fmla="*/ 69306 h 517548"/>
                  <a:gd name="connsiteX32" fmla="*/ 871238 w 1771454"/>
                  <a:gd name="connsiteY32" fmla="*/ 209071 h 51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771454" h="517548">
                    <a:moveTo>
                      <a:pt x="871183" y="209071"/>
                    </a:moveTo>
                    <a:cubicBezTo>
                      <a:pt x="832512" y="207590"/>
                      <a:pt x="438008" y="113956"/>
                      <a:pt x="390506" y="98981"/>
                    </a:cubicBezTo>
                    <a:cubicBezTo>
                      <a:pt x="381071" y="96019"/>
                      <a:pt x="307239" y="82141"/>
                      <a:pt x="298078" y="83513"/>
                    </a:cubicBezTo>
                    <a:cubicBezTo>
                      <a:pt x="283378" y="85762"/>
                      <a:pt x="286450" y="105619"/>
                      <a:pt x="273504" y="114230"/>
                    </a:cubicBezTo>
                    <a:cubicBezTo>
                      <a:pt x="246297" y="132387"/>
                      <a:pt x="193913" y="132990"/>
                      <a:pt x="161056" y="138421"/>
                    </a:cubicBezTo>
                    <a:cubicBezTo>
                      <a:pt x="112346" y="146484"/>
                      <a:pt x="49595" y="165463"/>
                      <a:pt x="17779" y="197223"/>
                    </a:cubicBezTo>
                    <a:cubicBezTo>
                      <a:pt x="-706" y="215708"/>
                      <a:pt x="-2132" y="241380"/>
                      <a:pt x="1762" y="264308"/>
                    </a:cubicBezTo>
                    <a:cubicBezTo>
                      <a:pt x="4944" y="283287"/>
                      <a:pt x="13227" y="282958"/>
                      <a:pt x="27927" y="296672"/>
                    </a:cubicBezTo>
                    <a:cubicBezTo>
                      <a:pt x="39611" y="307587"/>
                      <a:pt x="36868" y="318613"/>
                      <a:pt x="39117" y="331778"/>
                    </a:cubicBezTo>
                    <a:cubicBezTo>
                      <a:pt x="44767" y="365019"/>
                      <a:pt x="87772" y="364305"/>
                      <a:pt x="118161" y="380542"/>
                    </a:cubicBezTo>
                    <a:cubicBezTo>
                      <a:pt x="132422" y="388112"/>
                      <a:pt x="141473" y="395297"/>
                      <a:pt x="159520" y="394529"/>
                    </a:cubicBezTo>
                    <a:cubicBezTo>
                      <a:pt x="183490" y="393542"/>
                      <a:pt x="203183" y="381639"/>
                      <a:pt x="228141" y="385588"/>
                    </a:cubicBezTo>
                    <a:cubicBezTo>
                      <a:pt x="250795" y="389209"/>
                      <a:pt x="271639" y="402757"/>
                      <a:pt x="291167" y="411479"/>
                    </a:cubicBezTo>
                    <a:cubicBezTo>
                      <a:pt x="315138" y="422175"/>
                      <a:pt x="341248" y="429087"/>
                      <a:pt x="366535" y="437041"/>
                    </a:cubicBezTo>
                    <a:cubicBezTo>
                      <a:pt x="403835" y="448834"/>
                      <a:pt x="440148" y="463809"/>
                      <a:pt x="478984" y="472805"/>
                    </a:cubicBezTo>
                    <a:cubicBezTo>
                      <a:pt x="529559" y="484488"/>
                      <a:pt x="579310" y="471214"/>
                      <a:pt x="629884" y="477906"/>
                    </a:cubicBezTo>
                    <a:cubicBezTo>
                      <a:pt x="754401" y="494472"/>
                      <a:pt x="875955" y="498256"/>
                      <a:pt x="1001295" y="505552"/>
                    </a:cubicBezTo>
                    <a:cubicBezTo>
                      <a:pt x="1071836" y="509666"/>
                      <a:pt x="1138372" y="520691"/>
                      <a:pt x="1209791" y="516687"/>
                    </a:cubicBezTo>
                    <a:cubicBezTo>
                      <a:pt x="1302931" y="511476"/>
                      <a:pt x="1395359" y="497159"/>
                      <a:pt x="1486140" y="480045"/>
                    </a:cubicBezTo>
                    <a:cubicBezTo>
                      <a:pt x="1541871" y="469513"/>
                      <a:pt x="1619433" y="459530"/>
                      <a:pt x="1659037" y="423766"/>
                    </a:cubicBezTo>
                    <a:cubicBezTo>
                      <a:pt x="1690797" y="395078"/>
                      <a:pt x="1745156" y="374234"/>
                      <a:pt x="1763807" y="337702"/>
                    </a:cubicBezTo>
                    <a:cubicBezTo>
                      <a:pt x="1774064" y="317571"/>
                      <a:pt x="1772035" y="295026"/>
                      <a:pt x="1768963" y="273469"/>
                    </a:cubicBezTo>
                    <a:cubicBezTo>
                      <a:pt x="1765123" y="246920"/>
                      <a:pt x="1758925" y="218287"/>
                      <a:pt x="1739616" y="195687"/>
                    </a:cubicBezTo>
                    <a:cubicBezTo>
                      <a:pt x="1719650" y="172320"/>
                      <a:pt x="1685641" y="161678"/>
                      <a:pt x="1654813" y="149281"/>
                    </a:cubicBezTo>
                    <a:cubicBezTo>
                      <a:pt x="1578513" y="118564"/>
                      <a:pt x="1499908" y="91137"/>
                      <a:pt x="1426461" y="56141"/>
                    </a:cubicBezTo>
                    <a:cubicBezTo>
                      <a:pt x="1397223" y="42208"/>
                      <a:pt x="1365738" y="27782"/>
                      <a:pt x="1331565" y="28660"/>
                    </a:cubicBezTo>
                    <a:cubicBezTo>
                      <a:pt x="1305125" y="29373"/>
                      <a:pt x="1278466" y="39246"/>
                      <a:pt x="1253070" y="33322"/>
                    </a:cubicBezTo>
                    <a:cubicBezTo>
                      <a:pt x="1221310" y="25917"/>
                      <a:pt x="1201892" y="-961"/>
                      <a:pt x="1165689" y="27"/>
                    </a:cubicBezTo>
                    <a:cubicBezTo>
                      <a:pt x="1136398" y="849"/>
                      <a:pt x="1106777" y="6828"/>
                      <a:pt x="1076333" y="7322"/>
                    </a:cubicBezTo>
                    <a:cubicBezTo>
                      <a:pt x="997016" y="8638"/>
                      <a:pt x="917753" y="11491"/>
                      <a:pt x="838600" y="15989"/>
                    </a:cubicBezTo>
                    <a:cubicBezTo>
                      <a:pt x="793237" y="18567"/>
                      <a:pt x="750013" y="21858"/>
                      <a:pt x="706130" y="29702"/>
                    </a:cubicBezTo>
                    <a:cubicBezTo>
                      <a:pt x="695708" y="31567"/>
                      <a:pt x="544972" y="69470"/>
                      <a:pt x="544807" y="69306"/>
                    </a:cubicBezTo>
                    <a:cubicBezTo>
                      <a:pt x="553419" y="80057"/>
                      <a:pt x="801465" y="181809"/>
                      <a:pt x="871238" y="209071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BE7247C3-F1D2-4861-B44A-5A4B2785E997}"/>
                  </a:ext>
                </a:extLst>
              </p:cNvPr>
              <p:cNvSpPr/>
              <p:nvPr/>
            </p:nvSpPr>
            <p:spPr>
              <a:xfrm>
                <a:off x="7968286" y="4669626"/>
                <a:ext cx="214423" cy="62493"/>
              </a:xfrm>
              <a:custGeom>
                <a:avLst/>
                <a:gdLst>
                  <a:gd name="connsiteX0" fmla="*/ 126390 w 214423"/>
                  <a:gd name="connsiteY0" fmla="*/ 268 h 62493"/>
                  <a:gd name="connsiteX1" fmla="*/ 104339 w 214423"/>
                  <a:gd name="connsiteY1" fmla="*/ 268 h 62493"/>
                  <a:gd name="connsiteX2" fmla="*/ 173 w 214423"/>
                  <a:gd name="connsiteY2" fmla="*/ 30711 h 62493"/>
                  <a:gd name="connsiteX3" fmla="*/ 78449 w 214423"/>
                  <a:gd name="connsiteY3" fmla="*/ 59728 h 62493"/>
                  <a:gd name="connsiteX4" fmla="*/ 203459 w 214423"/>
                  <a:gd name="connsiteY4" fmla="*/ 40914 h 62493"/>
                  <a:gd name="connsiteX5" fmla="*/ 126390 w 214423"/>
                  <a:gd name="connsiteY5" fmla="*/ 213 h 6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423" h="62493">
                    <a:moveTo>
                      <a:pt x="126390" y="268"/>
                    </a:moveTo>
                    <a:cubicBezTo>
                      <a:pt x="116736" y="-116"/>
                      <a:pt x="108782" y="-61"/>
                      <a:pt x="104339" y="268"/>
                    </a:cubicBezTo>
                    <a:cubicBezTo>
                      <a:pt x="84263" y="1858"/>
                      <a:pt x="-4434" y="3285"/>
                      <a:pt x="173" y="30711"/>
                    </a:cubicBezTo>
                    <a:cubicBezTo>
                      <a:pt x="3464" y="50294"/>
                      <a:pt x="59743" y="57260"/>
                      <a:pt x="78449" y="59728"/>
                    </a:cubicBezTo>
                    <a:cubicBezTo>
                      <a:pt x="118656" y="64994"/>
                      <a:pt x="171534" y="64720"/>
                      <a:pt x="203459" y="40914"/>
                    </a:cubicBezTo>
                    <a:cubicBezTo>
                      <a:pt x="242404" y="11897"/>
                      <a:pt x="168298" y="1913"/>
                      <a:pt x="126390" y="213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grpSp>
            <p:nvGrpSpPr>
              <p:cNvPr id="164" name="Graphic 13">
                <a:extLst>
                  <a:ext uri="{FF2B5EF4-FFF2-40B4-BE49-F238E27FC236}">
                    <a16:creationId xmlns:a16="http://schemas.microsoft.com/office/drawing/2014/main" id="{430B26FD-8A65-421F-BAD6-C5B3CEBA3471}"/>
                  </a:ext>
                </a:extLst>
              </p:cNvPr>
              <p:cNvGrpSpPr/>
              <p:nvPr/>
            </p:nvGrpSpPr>
            <p:grpSpPr>
              <a:xfrm>
                <a:off x="7140823" y="4491373"/>
                <a:ext cx="1696905" cy="427896"/>
                <a:chOff x="7140823" y="4491373"/>
                <a:chExt cx="1696905" cy="427896"/>
              </a:xfrm>
            </p:grpSpPr>
            <p:grpSp>
              <p:nvGrpSpPr>
                <p:cNvPr id="165" name="Graphic 13">
                  <a:extLst>
                    <a:ext uri="{FF2B5EF4-FFF2-40B4-BE49-F238E27FC236}">
                      <a16:creationId xmlns:a16="http://schemas.microsoft.com/office/drawing/2014/main" id="{B36BEDA0-7237-4CEE-8462-2D477B6501A4}"/>
                    </a:ext>
                  </a:extLst>
                </p:cNvPr>
                <p:cNvGrpSpPr/>
                <p:nvPr/>
              </p:nvGrpSpPr>
              <p:grpSpPr>
                <a:xfrm>
                  <a:off x="7140823" y="4491373"/>
                  <a:ext cx="1696905" cy="418550"/>
                  <a:chOff x="7140823" y="4491373"/>
                  <a:chExt cx="1696905" cy="418550"/>
                </a:xfrm>
                <a:solidFill>
                  <a:srgbClr val="6FB71D"/>
                </a:solidFill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4C5128D7-CE73-4512-A93C-A394F10F1ABC}"/>
                      </a:ext>
                    </a:extLst>
                  </p:cNvPr>
                  <p:cNvSpPr/>
                  <p:nvPr/>
                </p:nvSpPr>
                <p:spPr>
                  <a:xfrm>
                    <a:off x="7288457" y="4728273"/>
                    <a:ext cx="555513" cy="106487"/>
                  </a:xfrm>
                  <a:custGeom>
                    <a:avLst/>
                    <a:gdLst>
                      <a:gd name="connsiteX0" fmla="*/ 4981 w 555513"/>
                      <a:gd name="connsiteY0" fmla="*/ 106234 h 106487"/>
                      <a:gd name="connsiteX1" fmla="*/ 80622 w 555513"/>
                      <a:gd name="connsiteY1" fmla="*/ 89504 h 106487"/>
                      <a:gd name="connsiteX2" fmla="*/ 193455 w 555513"/>
                      <a:gd name="connsiteY2" fmla="*/ 70579 h 106487"/>
                      <a:gd name="connsiteX3" fmla="*/ 321921 w 555513"/>
                      <a:gd name="connsiteY3" fmla="*/ 50448 h 106487"/>
                      <a:gd name="connsiteX4" fmla="*/ 445779 w 555513"/>
                      <a:gd name="connsiteY4" fmla="*/ 29988 h 106487"/>
                      <a:gd name="connsiteX5" fmla="*/ 543472 w 555513"/>
                      <a:gd name="connsiteY5" fmla="*/ 10296 h 106487"/>
                      <a:gd name="connsiteX6" fmla="*/ 552633 w 555513"/>
                      <a:gd name="connsiteY6" fmla="*/ 7992 h 106487"/>
                      <a:gd name="connsiteX7" fmla="*/ 550494 w 555513"/>
                      <a:gd name="connsiteY7" fmla="*/ 148 h 106487"/>
                      <a:gd name="connsiteX8" fmla="*/ 457463 w 555513"/>
                      <a:gd name="connsiteY8" fmla="*/ 19731 h 106487"/>
                      <a:gd name="connsiteX9" fmla="*/ 335689 w 555513"/>
                      <a:gd name="connsiteY9" fmla="*/ 40136 h 106487"/>
                      <a:gd name="connsiteX10" fmla="*/ 206729 w 555513"/>
                      <a:gd name="connsiteY10" fmla="*/ 60322 h 106487"/>
                      <a:gd name="connsiteX11" fmla="*/ 90770 w 555513"/>
                      <a:gd name="connsiteY11" fmla="*/ 79466 h 106487"/>
                      <a:gd name="connsiteX12" fmla="*/ 9423 w 555513"/>
                      <a:gd name="connsiteY12" fmla="*/ 96525 h 106487"/>
                      <a:gd name="connsiteX13" fmla="*/ 2841 w 555513"/>
                      <a:gd name="connsiteY13" fmla="*/ 98445 h 106487"/>
                      <a:gd name="connsiteX14" fmla="*/ 4981 w 555513"/>
                      <a:gd name="connsiteY14" fmla="*/ 106289 h 106487"/>
                      <a:gd name="connsiteX15" fmla="*/ 4981 w 555513"/>
                      <a:gd name="connsiteY15" fmla="*/ 106289 h 106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55513" h="106487">
                        <a:moveTo>
                          <a:pt x="4981" y="106234"/>
                        </a:moveTo>
                        <a:cubicBezTo>
                          <a:pt x="29609" y="98719"/>
                          <a:pt x="55280" y="94167"/>
                          <a:pt x="80622" y="89504"/>
                        </a:cubicBezTo>
                        <a:cubicBezTo>
                          <a:pt x="118142" y="82592"/>
                          <a:pt x="155771" y="76504"/>
                          <a:pt x="193455" y="70579"/>
                        </a:cubicBezTo>
                        <a:cubicBezTo>
                          <a:pt x="236240" y="63778"/>
                          <a:pt x="279081" y="57195"/>
                          <a:pt x="321921" y="50448"/>
                        </a:cubicBezTo>
                        <a:cubicBezTo>
                          <a:pt x="364761" y="43702"/>
                          <a:pt x="404585" y="37284"/>
                          <a:pt x="445779" y="29988"/>
                        </a:cubicBezTo>
                        <a:cubicBezTo>
                          <a:pt x="478472" y="24174"/>
                          <a:pt x="511219" y="18195"/>
                          <a:pt x="543472" y="10296"/>
                        </a:cubicBezTo>
                        <a:cubicBezTo>
                          <a:pt x="546544" y="9528"/>
                          <a:pt x="549616" y="8760"/>
                          <a:pt x="552633" y="7992"/>
                        </a:cubicBezTo>
                        <a:cubicBezTo>
                          <a:pt x="557679" y="6676"/>
                          <a:pt x="555540" y="-1168"/>
                          <a:pt x="550494" y="148"/>
                        </a:cubicBezTo>
                        <a:cubicBezTo>
                          <a:pt x="519831" y="8212"/>
                          <a:pt x="488619" y="14026"/>
                          <a:pt x="457463" y="19731"/>
                        </a:cubicBezTo>
                        <a:cubicBezTo>
                          <a:pt x="416982" y="27081"/>
                          <a:pt x="376335" y="33663"/>
                          <a:pt x="335689" y="40136"/>
                        </a:cubicBezTo>
                        <a:cubicBezTo>
                          <a:pt x="292739" y="46938"/>
                          <a:pt x="249735" y="53575"/>
                          <a:pt x="206729" y="60322"/>
                        </a:cubicBezTo>
                        <a:cubicBezTo>
                          <a:pt x="168058" y="66411"/>
                          <a:pt x="129332" y="72554"/>
                          <a:pt x="90770" y="79466"/>
                        </a:cubicBezTo>
                        <a:cubicBezTo>
                          <a:pt x="63563" y="84348"/>
                          <a:pt x="36137" y="89175"/>
                          <a:pt x="9423" y="96525"/>
                        </a:cubicBezTo>
                        <a:cubicBezTo>
                          <a:pt x="7229" y="97128"/>
                          <a:pt x="5035" y="97787"/>
                          <a:pt x="2841" y="98445"/>
                        </a:cubicBezTo>
                        <a:cubicBezTo>
                          <a:pt x="-2151" y="99981"/>
                          <a:pt x="-11" y="107825"/>
                          <a:pt x="4981" y="106289"/>
                        </a:cubicBezTo>
                        <a:lnTo>
                          <a:pt x="4981" y="10628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0DF78180-2EAF-4CED-B4D0-A80F91A2A095}"/>
                      </a:ext>
                    </a:extLst>
                  </p:cNvPr>
                  <p:cNvSpPr/>
                  <p:nvPr/>
                </p:nvSpPr>
                <p:spPr>
                  <a:xfrm>
                    <a:off x="7427979" y="4772657"/>
                    <a:ext cx="334872" cy="84719"/>
                  </a:xfrm>
                  <a:custGeom>
                    <a:avLst/>
                    <a:gdLst>
                      <a:gd name="connsiteX0" fmla="*/ 5114 w 334872"/>
                      <a:gd name="connsiteY0" fmla="*/ 84614 h 84719"/>
                      <a:gd name="connsiteX1" fmla="*/ 138188 w 334872"/>
                      <a:gd name="connsiteY1" fmla="*/ 53293 h 84719"/>
                      <a:gd name="connsiteX2" fmla="*/ 263362 w 334872"/>
                      <a:gd name="connsiteY2" fmla="*/ 22575 h 84719"/>
                      <a:gd name="connsiteX3" fmla="*/ 331929 w 334872"/>
                      <a:gd name="connsiteY3" fmla="*/ 7930 h 84719"/>
                      <a:gd name="connsiteX4" fmla="*/ 329789 w 334872"/>
                      <a:gd name="connsiteY4" fmla="*/ 86 h 84719"/>
                      <a:gd name="connsiteX5" fmla="*/ 207467 w 334872"/>
                      <a:gd name="connsiteY5" fmla="*/ 27622 h 84719"/>
                      <a:gd name="connsiteX6" fmla="*/ 79276 w 334872"/>
                      <a:gd name="connsiteY6" fmla="*/ 59382 h 84719"/>
                      <a:gd name="connsiteX7" fmla="*/ 2920 w 334872"/>
                      <a:gd name="connsiteY7" fmla="*/ 76770 h 84719"/>
                      <a:gd name="connsiteX8" fmla="*/ 5059 w 334872"/>
                      <a:gd name="connsiteY8" fmla="*/ 84614 h 84719"/>
                      <a:gd name="connsiteX9" fmla="*/ 5059 w 334872"/>
                      <a:gd name="connsiteY9" fmla="*/ 84614 h 84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34872" h="84719">
                        <a:moveTo>
                          <a:pt x="5114" y="84614"/>
                        </a:moveTo>
                        <a:cubicBezTo>
                          <a:pt x="49710" y="75070"/>
                          <a:pt x="93976" y="64318"/>
                          <a:pt x="138188" y="53293"/>
                        </a:cubicBezTo>
                        <a:cubicBezTo>
                          <a:pt x="179876" y="42871"/>
                          <a:pt x="221509" y="32285"/>
                          <a:pt x="263362" y="22575"/>
                        </a:cubicBezTo>
                        <a:cubicBezTo>
                          <a:pt x="286126" y="17309"/>
                          <a:pt x="309000" y="12373"/>
                          <a:pt x="331929" y="7930"/>
                        </a:cubicBezTo>
                        <a:cubicBezTo>
                          <a:pt x="337085" y="6942"/>
                          <a:pt x="334891" y="-902"/>
                          <a:pt x="329789" y="86"/>
                        </a:cubicBezTo>
                        <a:cubicBezTo>
                          <a:pt x="288759" y="8039"/>
                          <a:pt x="248059" y="17639"/>
                          <a:pt x="207467" y="27622"/>
                        </a:cubicBezTo>
                        <a:cubicBezTo>
                          <a:pt x="164737" y="38154"/>
                          <a:pt x="122116" y="49124"/>
                          <a:pt x="79276" y="59382"/>
                        </a:cubicBezTo>
                        <a:cubicBezTo>
                          <a:pt x="53879" y="65471"/>
                          <a:pt x="28482" y="71340"/>
                          <a:pt x="2920" y="76770"/>
                        </a:cubicBezTo>
                        <a:cubicBezTo>
                          <a:pt x="-2182" y="77867"/>
                          <a:pt x="-42" y="85711"/>
                          <a:pt x="5059" y="84614"/>
                        </a:cubicBezTo>
                        <a:lnTo>
                          <a:pt x="5059" y="84614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4A97D13E-58BA-49A9-B57B-89A608F14233}"/>
                      </a:ext>
                    </a:extLst>
                  </p:cNvPr>
                  <p:cNvSpPr/>
                  <p:nvPr/>
                </p:nvSpPr>
                <p:spPr>
                  <a:xfrm>
                    <a:off x="7408538" y="4572962"/>
                    <a:ext cx="498741" cy="104431"/>
                  </a:xfrm>
                  <a:custGeom>
                    <a:avLst/>
                    <a:gdLst>
                      <a:gd name="connsiteX0" fmla="*/ 2943 w 498741"/>
                      <a:gd name="connsiteY0" fmla="*/ 7959 h 104431"/>
                      <a:gd name="connsiteX1" fmla="*/ 194107 w 498741"/>
                      <a:gd name="connsiteY1" fmla="*/ 47179 h 104431"/>
                      <a:gd name="connsiteX2" fmla="*/ 385873 w 498741"/>
                      <a:gd name="connsiteY2" fmla="*/ 83382 h 104431"/>
                      <a:gd name="connsiteX3" fmla="*/ 493659 w 498741"/>
                      <a:gd name="connsiteY3" fmla="*/ 104336 h 104431"/>
                      <a:gd name="connsiteX4" fmla="*/ 495798 w 498741"/>
                      <a:gd name="connsiteY4" fmla="*/ 96492 h 104431"/>
                      <a:gd name="connsiteX5" fmla="*/ 304087 w 498741"/>
                      <a:gd name="connsiteY5" fmla="*/ 59740 h 104431"/>
                      <a:gd name="connsiteX6" fmla="*/ 112485 w 498741"/>
                      <a:gd name="connsiteY6" fmla="*/ 22879 h 104431"/>
                      <a:gd name="connsiteX7" fmla="*/ 5083 w 498741"/>
                      <a:gd name="connsiteY7" fmla="*/ 115 h 104431"/>
                      <a:gd name="connsiteX8" fmla="*/ 2943 w 498741"/>
                      <a:gd name="connsiteY8" fmla="*/ 7959 h 104431"/>
                      <a:gd name="connsiteX9" fmla="*/ 2943 w 498741"/>
                      <a:gd name="connsiteY9" fmla="*/ 7959 h 104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98741" h="104431">
                        <a:moveTo>
                          <a:pt x="2943" y="7959"/>
                        </a:moveTo>
                        <a:cubicBezTo>
                          <a:pt x="66464" y="22111"/>
                          <a:pt x="130203" y="34892"/>
                          <a:pt x="194107" y="47179"/>
                        </a:cubicBezTo>
                        <a:cubicBezTo>
                          <a:pt x="258010" y="59466"/>
                          <a:pt x="321969" y="71259"/>
                          <a:pt x="385873" y="83382"/>
                        </a:cubicBezTo>
                        <a:cubicBezTo>
                          <a:pt x="421856" y="90184"/>
                          <a:pt x="457785" y="97150"/>
                          <a:pt x="493659" y="104336"/>
                        </a:cubicBezTo>
                        <a:cubicBezTo>
                          <a:pt x="498760" y="105378"/>
                          <a:pt x="500954" y="97534"/>
                          <a:pt x="495798" y="96492"/>
                        </a:cubicBezTo>
                        <a:cubicBezTo>
                          <a:pt x="432004" y="83711"/>
                          <a:pt x="368045" y="71753"/>
                          <a:pt x="304087" y="59740"/>
                        </a:cubicBezTo>
                        <a:cubicBezTo>
                          <a:pt x="240128" y="47728"/>
                          <a:pt x="176225" y="35770"/>
                          <a:pt x="112485" y="22879"/>
                        </a:cubicBezTo>
                        <a:cubicBezTo>
                          <a:pt x="76611" y="15639"/>
                          <a:pt x="40792" y="8069"/>
                          <a:pt x="5083" y="115"/>
                        </a:cubicBezTo>
                        <a:cubicBezTo>
                          <a:pt x="-18" y="-1037"/>
                          <a:pt x="-2212" y="6807"/>
                          <a:pt x="2943" y="7959"/>
                        </a:cubicBezTo>
                        <a:lnTo>
                          <a:pt x="2943" y="795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65DD670B-56ED-463C-8261-0C4504280BD9}"/>
                      </a:ext>
                    </a:extLst>
                  </p:cNvPr>
                  <p:cNvSpPr/>
                  <p:nvPr/>
                </p:nvSpPr>
                <p:spPr>
                  <a:xfrm>
                    <a:off x="7140823" y="4710811"/>
                    <a:ext cx="382428" cy="22444"/>
                  </a:xfrm>
                  <a:custGeom>
                    <a:avLst/>
                    <a:gdLst>
                      <a:gd name="connsiteX0" fmla="*/ 3908 w 382428"/>
                      <a:gd name="connsiteY0" fmla="*/ 22438 h 22444"/>
                      <a:gd name="connsiteX1" fmla="*/ 150146 w 382428"/>
                      <a:gd name="connsiteY1" fmla="*/ 16020 h 22444"/>
                      <a:gd name="connsiteX2" fmla="*/ 295727 w 382428"/>
                      <a:gd name="connsiteY2" fmla="*/ 10699 h 22444"/>
                      <a:gd name="connsiteX3" fmla="*/ 378500 w 382428"/>
                      <a:gd name="connsiteY3" fmla="*/ 8121 h 22444"/>
                      <a:gd name="connsiteX4" fmla="*/ 378500 w 382428"/>
                      <a:gd name="connsiteY4" fmla="*/ 2 h 22444"/>
                      <a:gd name="connsiteX5" fmla="*/ 232152 w 382428"/>
                      <a:gd name="connsiteY5" fmla="*/ 4775 h 22444"/>
                      <a:gd name="connsiteX6" fmla="*/ 86627 w 382428"/>
                      <a:gd name="connsiteY6" fmla="*/ 10534 h 22444"/>
                      <a:gd name="connsiteX7" fmla="*/ 3908 w 382428"/>
                      <a:gd name="connsiteY7" fmla="*/ 14319 h 22444"/>
                      <a:gd name="connsiteX8" fmla="*/ 3908 w 382428"/>
                      <a:gd name="connsiteY8" fmla="*/ 22438 h 22444"/>
                      <a:gd name="connsiteX9" fmla="*/ 3908 w 382428"/>
                      <a:gd name="connsiteY9" fmla="*/ 22438 h 22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2428" h="22444">
                        <a:moveTo>
                          <a:pt x="3908" y="22438"/>
                        </a:moveTo>
                        <a:cubicBezTo>
                          <a:pt x="52673" y="20079"/>
                          <a:pt x="101382" y="17940"/>
                          <a:pt x="150146" y="16020"/>
                        </a:cubicBezTo>
                        <a:cubicBezTo>
                          <a:pt x="198911" y="14100"/>
                          <a:pt x="247182" y="12289"/>
                          <a:pt x="295727" y="10699"/>
                        </a:cubicBezTo>
                        <a:cubicBezTo>
                          <a:pt x="323318" y="9766"/>
                          <a:pt x="350908" y="8944"/>
                          <a:pt x="378500" y="8121"/>
                        </a:cubicBezTo>
                        <a:cubicBezTo>
                          <a:pt x="383710" y="7956"/>
                          <a:pt x="383765" y="-162"/>
                          <a:pt x="378500" y="2"/>
                        </a:cubicBezTo>
                        <a:cubicBezTo>
                          <a:pt x="329735" y="1429"/>
                          <a:pt x="280916" y="3019"/>
                          <a:pt x="232152" y="4775"/>
                        </a:cubicBezTo>
                        <a:cubicBezTo>
                          <a:pt x="183388" y="6530"/>
                          <a:pt x="135117" y="8450"/>
                          <a:pt x="86627" y="10534"/>
                        </a:cubicBezTo>
                        <a:cubicBezTo>
                          <a:pt x="59036" y="11741"/>
                          <a:pt x="31499" y="13003"/>
                          <a:pt x="3908" y="14319"/>
                        </a:cubicBezTo>
                        <a:cubicBezTo>
                          <a:pt x="-1303" y="14594"/>
                          <a:pt x="-1303" y="22712"/>
                          <a:pt x="3908" y="22438"/>
                        </a:cubicBezTo>
                        <a:lnTo>
                          <a:pt x="3908" y="2243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F5EFBB55-2723-40C6-A6B9-AA62B812B918}"/>
                      </a:ext>
                    </a:extLst>
                  </p:cNvPr>
                  <p:cNvSpPr/>
                  <p:nvPr/>
                </p:nvSpPr>
                <p:spPr>
                  <a:xfrm>
                    <a:off x="8206796" y="4818070"/>
                    <a:ext cx="61446" cy="91853"/>
                  </a:xfrm>
                  <a:custGeom>
                    <a:avLst/>
                    <a:gdLst>
                      <a:gd name="connsiteX0" fmla="*/ 603 w 61446"/>
                      <a:gd name="connsiteY0" fmla="*/ 6070 h 91853"/>
                      <a:gd name="connsiteX1" fmla="*/ 53645 w 61446"/>
                      <a:gd name="connsiteY1" fmla="*/ 90105 h 91853"/>
                      <a:gd name="connsiteX2" fmla="*/ 60666 w 61446"/>
                      <a:gd name="connsiteY2" fmla="*/ 85991 h 91853"/>
                      <a:gd name="connsiteX3" fmla="*/ 7623 w 61446"/>
                      <a:gd name="connsiteY3" fmla="*/ 1956 h 91853"/>
                      <a:gd name="connsiteX4" fmla="*/ 603 w 61446"/>
                      <a:gd name="connsiteY4" fmla="*/ 6070 h 91853"/>
                      <a:gd name="connsiteX5" fmla="*/ 603 w 61446"/>
                      <a:gd name="connsiteY5" fmla="*/ 6070 h 91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446" h="91853">
                        <a:moveTo>
                          <a:pt x="603" y="6070"/>
                        </a:moveTo>
                        <a:cubicBezTo>
                          <a:pt x="17497" y="34594"/>
                          <a:pt x="33898" y="63392"/>
                          <a:pt x="53645" y="90105"/>
                        </a:cubicBezTo>
                        <a:cubicBezTo>
                          <a:pt x="56717" y="94274"/>
                          <a:pt x="63793" y="90215"/>
                          <a:pt x="60666" y="85991"/>
                        </a:cubicBezTo>
                        <a:cubicBezTo>
                          <a:pt x="40974" y="59278"/>
                          <a:pt x="24518" y="30480"/>
                          <a:pt x="7623" y="1956"/>
                        </a:cubicBezTo>
                        <a:cubicBezTo>
                          <a:pt x="4936" y="-2542"/>
                          <a:pt x="-2086" y="1518"/>
                          <a:pt x="603" y="6070"/>
                        </a:cubicBezTo>
                        <a:lnTo>
                          <a:pt x="603" y="607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AA9BCDE2-A44B-4517-851C-7DB08A260DC8}"/>
                      </a:ext>
                    </a:extLst>
                  </p:cNvPr>
                  <p:cNvSpPr/>
                  <p:nvPr/>
                </p:nvSpPr>
                <p:spPr>
                  <a:xfrm>
                    <a:off x="8202699" y="4732717"/>
                    <a:ext cx="336861" cy="145890"/>
                  </a:xfrm>
                  <a:custGeom>
                    <a:avLst/>
                    <a:gdLst>
                      <a:gd name="connsiteX0" fmla="*/ 2122 w 336861"/>
                      <a:gd name="connsiteY0" fmla="*/ 7443 h 145890"/>
                      <a:gd name="connsiteX1" fmla="*/ 132672 w 336861"/>
                      <a:gd name="connsiteY1" fmla="*/ 62296 h 145890"/>
                      <a:gd name="connsiteX2" fmla="*/ 253787 w 336861"/>
                      <a:gd name="connsiteY2" fmla="*/ 112431 h 145890"/>
                      <a:gd name="connsiteX3" fmla="*/ 330637 w 336861"/>
                      <a:gd name="connsiteY3" fmla="*/ 145508 h 145890"/>
                      <a:gd name="connsiteX4" fmla="*/ 334751 w 336861"/>
                      <a:gd name="connsiteY4" fmla="*/ 138486 h 145890"/>
                      <a:gd name="connsiteX5" fmla="*/ 204639 w 336861"/>
                      <a:gd name="connsiteY5" fmla="*/ 83140 h 145890"/>
                      <a:gd name="connsiteX6" fmla="*/ 83414 w 336861"/>
                      <a:gd name="connsiteY6" fmla="*/ 33114 h 145890"/>
                      <a:gd name="connsiteX7" fmla="*/ 6236 w 336861"/>
                      <a:gd name="connsiteY7" fmla="*/ 366 h 145890"/>
                      <a:gd name="connsiteX8" fmla="*/ 2122 w 336861"/>
                      <a:gd name="connsiteY8" fmla="*/ 7388 h 145890"/>
                      <a:gd name="connsiteX9" fmla="*/ 2122 w 336861"/>
                      <a:gd name="connsiteY9" fmla="*/ 7388 h 145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36861" h="145890">
                        <a:moveTo>
                          <a:pt x="2122" y="7443"/>
                        </a:moveTo>
                        <a:cubicBezTo>
                          <a:pt x="45456" y="26147"/>
                          <a:pt x="89009" y="44304"/>
                          <a:pt x="132672" y="62296"/>
                        </a:cubicBezTo>
                        <a:cubicBezTo>
                          <a:pt x="173099" y="78916"/>
                          <a:pt x="213526" y="95427"/>
                          <a:pt x="253787" y="112431"/>
                        </a:cubicBezTo>
                        <a:cubicBezTo>
                          <a:pt x="279459" y="123292"/>
                          <a:pt x="305075" y="134318"/>
                          <a:pt x="330637" y="145508"/>
                        </a:cubicBezTo>
                        <a:cubicBezTo>
                          <a:pt x="335354" y="147592"/>
                          <a:pt x="339523" y="140571"/>
                          <a:pt x="334751" y="138486"/>
                        </a:cubicBezTo>
                        <a:cubicBezTo>
                          <a:pt x="291581" y="119507"/>
                          <a:pt x="248192" y="101186"/>
                          <a:pt x="204639" y="83140"/>
                        </a:cubicBezTo>
                        <a:cubicBezTo>
                          <a:pt x="164268" y="66464"/>
                          <a:pt x="123731" y="49954"/>
                          <a:pt x="83414" y="33114"/>
                        </a:cubicBezTo>
                        <a:cubicBezTo>
                          <a:pt x="57633" y="22363"/>
                          <a:pt x="31907" y="11447"/>
                          <a:pt x="6236" y="366"/>
                        </a:cubicBezTo>
                        <a:cubicBezTo>
                          <a:pt x="1464" y="-1663"/>
                          <a:pt x="-2650" y="5303"/>
                          <a:pt x="2122" y="7388"/>
                        </a:cubicBezTo>
                        <a:lnTo>
                          <a:pt x="2122" y="738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DB2D9B2B-2323-4729-8BE1-A6E7F2CE0BC8}"/>
                      </a:ext>
                    </a:extLst>
                  </p:cNvPr>
                  <p:cNvSpPr/>
                  <p:nvPr/>
                </p:nvSpPr>
                <p:spPr>
                  <a:xfrm>
                    <a:off x="8557818" y="4799461"/>
                    <a:ext cx="191102" cy="48018"/>
                  </a:xfrm>
                  <a:custGeom>
                    <a:avLst/>
                    <a:gdLst>
                      <a:gd name="connsiteX0" fmla="*/ 2943 w 191102"/>
                      <a:gd name="connsiteY0" fmla="*/ 7894 h 48018"/>
                      <a:gd name="connsiteX1" fmla="*/ 145836 w 191102"/>
                      <a:gd name="connsiteY1" fmla="*/ 38228 h 48018"/>
                      <a:gd name="connsiteX2" fmla="*/ 186043 w 191102"/>
                      <a:gd name="connsiteY2" fmla="*/ 47882 h 48018"/>
                      <a:gd name="connsiteX3" fmla="*/ 188182 w 191102"/>
                      <a:gd name="connsiteY3" fmla="*/ 40038 h 48018"/>
                      <a:gd name="connsiteX4" fmla="*/ 45674 w 191102"/>
                      <a:gd name="connsiteY4" fmla="*/ 8607 h 48018"/>
                      <a:gd name="connsiteX5" fmla="*/ 5083 w 191102"/>
                      <a:gd name="connsiteY5" fmla="*/ 105 h 48018"/>
                      <a:gd name="connsiteX6" fmla="*/ 2943 w 191102"/>
                      <a:gd name="connsiteY6" fmla="*/ 7949 h 48018"/>
                      <a:gd name="connsiteX7" fmla="*/ 2943 w 191102"/>
                      <a:gd name="connsiteY7" fmla="*/ 7949 h 48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1102" h="48018">
                        <a:moveTo>
                          <a:pt x="2943" y="7894"/>
                        </a:moveTo>
                        <a:cubicBezTo>
                          <a:pt x="50556" y="18042"/>
                          <a:pt x="98388" y="27367"/>
                          <a:pt x="145836" y="38228"/>
                        </a:cubicBezTo>
                        <a:cubicBezTo>
                          <a:pt x="159275" y="41300"/>
                          <a:pt x="172714" y="44481"/>
                          <a:pt x="186043" y="47882"/>
                        </a:cubicBezTo>
                        <a:cubicBezTo>
                          <a:pt x="191144" y="49143"/>
                          <a:pt x="193284" y="41300"/>
                          <a:pt x="188182" y="40038"/>
                        </a:cubicBezTo>
                        <a:cubicBezTo>
                          <a:pt x="141009" y="28190"/>
                          <a:pt x="93286" y="18481"/>
                          <a:pt x="45674" y="8607"/>
                        </a:cubicBezTo>
                        <a:cubicBezTo>
                          <a:pt x="32126" y="5810"/>
                          <a:pt x="18576" y="2957"/>
                          <a:pt x="5083" y="105"/>
                        </a:cubicBezTo>
                        <a:cubicBezTo>
                          <a:pt x="-18" y="-992"/>
                          <a:pt x="-2212" y="6852"/>
                          <a:pt x="2943" y="7949"/>
                        </a:cubicBezTo>
                        <a:lnTo>
                          <a:pt x="2943" y="794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6C61009B-67A1-4A26-B59B-E208D51B0C91}"/>
                      </a:ext>
                    </a:extLst>
                  </p:cNvPr>
                  <p:cNvSpPr/>
                  <p:nvPr/>
                </p:nvSpPr>
                <p:spPr>
                  <a:xfrm>
                    <a:off x="8677969" y="4812608"/>
                    <a:ext cx="159759" cy="20476"/>
                  </a:xfrm>
                  <a:custGeom>
                    <a:avLst/>
                    <a:gdLst>
                      <a:gd name="connsiteX0" fmla="*/ 3909 w 159759"/>
                      <a:gd name="connsiteY0" fmla="*/ 8132 h 20476"/>
                      <a:gd name="connsiteX1" fmla="*/ 155851 w 159759"/>
                      <a:gd name="connsiteY1" fmla="*/ 20474 h 20476"/>
                      <a:gd name="connsiteX2" fmla="*/ 155851 w 159759"/>
                      <a:gd name="connsiteY2" fmla="*/ 12355 h 20476"/>
                      <a:gd name="connsiteX3" fmla="*/ 3909 w 159759"/>
                      <a:gd name="connsiteY3" fmla="*/ 13 h 20476"/>
                      <a:gd name="connsiteX4" fmla="*/ 3909 w 159759"/>
                      <a:gd name="connsiteY4" fmla="*/ 8132 h 20476"/>
                      <a:gd name="connsiteX5" fmla="*/ 3909 w 159759"/>
                      <a:gd name="connsiteY5" fmla="*/ 8132 h 20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9759" h="20476">
                        <a:moveTo>
                          <a:pt x="3909" y="8132"/>
                        </a:moveTo>
                        <a:cubicBezTo>
                          <a:pt x="54593" y="12136"/>
                          <a:pt x="105057" y="18883"/>
                          <a:pt x="155851" y="20474"/>
                        </a:cubicBezTo>
                        <a:cubicBezTo>
                          <a:pt x="161062" y="20638"/>
                          <a:pt x="161062" y="12520"/>
                          <a:pt x="155851" y="12355"/>
                        </a:cubicBezTo>
                        <a:cubicBezTo>
                          <a:pt x="105002" y="10765"/>
                          <a:pt x="54538" y="4018"/>
                          <a:pt x="3909" y="13"/>
                        </a:cubicBezTo>
                        <a:cubicBezTo>
                          <a:pt x="-1303" y="-371"/>
                          <a:pt x="-1303" y="7748"/>
                          <a:pt x="3909" y="8132"/>
                        </a:cubicBezTo>
                        <a:lnTo>
                          <a:pt x="3909" y="813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740668CC-6B60-4D34-9EDB-F36CB3AF88C7}"/>
                      </a:ext>
                    </a:extLst>
                  </p:cNvPr>
                  <p:cNvSpPr/>
                  <p:nvPr/>
                </p:nvSpPr>
                <p:spPr>
                  <a:xfrm>
                    <a:off x="8131335" y="4499418"/>
                    <a:ext cx="302956" cy="129114"/>
                  </a:xfrm>
                  <a:custGeom>
                    <a:avLst/>
                    <a:gdLst>
                      <a:gd name="connsiteX0" fmla="*/ 297999 w 302956"/>
                      <a:gd name="connsiteY0" fmla="*/ 212 h 129114"/>
                      <a:gd name="connsiteX1" fmla="*/ 66026 w 302956"/>
                      <a:gd name="connsiteY1" fmla="*/ 93297 h 129114"/>
                      <a:gd name="connsiteX2" fmla="*/ 2122 w 302956"/>
                      <a:gd name="connsiteY2" fmla="*/ 121711 h 129114"/>
                      <a:gd name="connsiteX3" fmla="*/ 6236 w 302956"/>
                      <a:gd name="connsiteY3" fmla="*/ 128732 h 129114"/>
                      <a:gd name="connsiteX4" fmla="*/ 234480 w 302956"/>
                      <a:gd name="connsiteY4" fmla="*/ 31094 h 129114"/>
                      <a:gd name="connsiteX5" fmla="*/ 300139 w 302956"/>
                      <a:gd name="connsiteY5" fmla="*/ 8056 h 129114"/>
                      <a:gd name="connsiteX6" fmla="*/ 297999 w 302956"/>
                      <a:gd name="connsiteY6" fmla="*/ 212 h 129114"/>
                      <a:gd name="connsiteX7" fmla="*/ 297999 w 302956"/>
                      <a:gd name="connsiteY7" fmla="*/ 212 h 129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2956" h="129114">
                        <a:moveTo>
                          <a:pt x="297999" y="212"/>
                        </a:moveTo>
                        <a:cubicBezTo>
                          <a:pt x="218627" y="25828"/>
                          <a:pt x="142107" y="59343"/>
                          <a:pt x="66026" y="93297"/>
                        </a:cubicBezTo>
                        <a:cubicBezTo>
                          <a:pt x="44743" y="102787"/>
                          <a:pt x="23460" y="112331"/>
                          <a:pt x="2122" y="121711"/>
                        </a:cubicBezTo>
                        <a:cubicBezTo>
                          <a:pt x="-2650" y="123796"/>
                          <a:pt x="1464" y="130817"/>
                          <a:pt x="6236" y="128732"/>
                        </a:cubicBezTo>
                        <a:cubicBezTo>
                          <a:pt x="81933" y="95327"/>
                          <a:pt x="157082" y="60386"/>
                          <a:pt x="234480" y="31094"/>
                        </a:cubicBezTo>
                        <a:cubicBezTo>
                          <a:pt x="256201" y="22866"/>
                          <a:pt x="278088" y="15132"/>
                          <a:pt x="300139" y="8056"/>
                        </a:cubicBezTo>
                        <a:cubicBezTo>
                          <a:pt x="305076" y="6465"/>
                          <a:pt x="302991" y="-1379"/>
                          <a:pt x="297999" y="212"/>
                        </a:cubicBezTo>
                        <a:lnTo>
                          <a:pt x="297999" y="21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18893654-A860-4657-99EE-570F976B47F1}"/>
                      </a:ext>
                    </a:extLst>
                  </p:cNvPr>
                  <p:cNvSpPr/>
                  <p:nvPr/>
                </p:nvSpPr>
                <p:spPr>
                  <a:xfrm>
                    <a:off x="8115701" y="4491373"/>
                    <a:ext cx="141653" cy="122489"/>
                  </a:xfrm>
                  <a:custGeom>
                    <a:avLst/>
                    <a:gdLst>
                      <a:gd name="connsiteX0" fmla="*/ 134483 w 141653"/>
                      <a:gd name="connsiteY0" fmla="*/ 1071 h 122489"/>
                      <a:gd name="connsiteX1" fmla="*/ 31195 w 141653"/>
                      <a:gd name="connsiteY1" fmla="*/ 90262 h 122489"/>
                      <a:gd name="connsiteX2" fmla="*/ 1355 w 141653"/>
                      <a:gd name="connsiteY2" fmla="*/ 115714 h 122489"/>
                      <a:gd name="connsiteX3" fmla="*/ 7115 w 141653"/>
                      <a:gd name="connsiteY3" fmla="*/ 121473 h 122489"/>
                      <a:gd name="connsiteX4" fmla="*/ 110458 w 141653"/>
                      <a:gd name="connsiteY4" fmla="*/ 32282 h 122489"/>
                      <a:gd name="connsiteX5" fmla="*/ 140298 w 141653"/>
                      <a:gd name="connsiteY5" fmla="*/ 6776 h 122489"/>
                      <a:gd name="connsiteX6" fmla="*/ 134538 w 141653"/>
                      <a:gd name="connsiteY6" fmla="*/ 1016 h 122489"/>
                      <a:gd name="connsiteX7" fmla="*/ 134538 w 141653"/>
                      <a:gd name="connsiteY7" fmla="*/ 1016 h 122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1653" h="122489">
                        <a:moveTo>
                          <a:pt x="134483" y="1071"/>
                        </a:moveTo>
                        <a:cubicBezTo>
                          <a:pt x="99762" y="30472"/>
                          <a:pt x="65643" y="60587"/>
                          <a:pt x="31195" y="90262"/>
                        </a:cubicBezTo>
                        <a:cubicBezTo>
                          <a:pt x="21267" y="98819"/>
                          <a:pt x="11339" y="107266"/>
                          <a:pt x="1355" y="115714"/>
                        </a:cubicBezTo>
                        <a:cubicBezTo>
                          <a:pt x="-2649" y="119115"/>
                          <a:pt x="3111" y="124819"/>
                          <a:pt x="7115" y="121473"/>
                        </a:cubicBezTo>
                        <a:cubicBezTo>
                          <a:pt x="41892" y="92127"/>
                          <a:pt x="76010" y="62012"/>
                          <a:pt x="110458" y="32282"/>
                        </a:cubicBezTo>
                        <a:cubicBezTo>
                          <a:pt x="120387" y="23725"/>
                          <a:pt x="130315" y="15223"/>
                          <a:pt x="140298" y="6776"/>
                        </a:cubicBezTo>
                        <a:cubicBezTo>
                          <a:pt x="144302" y="3375"/>
                          <a:pt x="138543" y="-2330"/>
                          <a:pt x="134538" y="1016"/>
                        </a:cubicBezTo>
                        <a:lnTo>
                          <a:pt x="134538" y="101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16E96508-95CA-4C8D-84EE-E5DBCF9810A3}"/>
                      </a:ext>
                    </a:extLst>
                  </p:cNvPr>
                  <p:cNvSpPr/>
                  <p:nvPr/>
                </p:nvSpPr>
                <p:spPr>
                  <a:xfrm>
                    <a:off x="7873616" y="4535959"/>
                    <a:ext cx="112875" cy="56893"/>
                  </a:xfrm>
                  <a:custGeom>
                    <a:avLst/>
                    <a:gdLst>
                      <a:gd name="connsiteX0" fmla="*/ 2086 w 112875"/>
                      <a:gd name="connsiteY0" fmla="*/ 7443 h 56893"/>
                      <a:gd name="connsiteX1" fmla="*/ 106746 w 112875"/>
                      <a:gd name="connsiteY1" fmla="*/ 56372 h 56893"/>
                      <a:gd name="connsiteX2" fmla="*/ 110860 w 112875"/>
                      <a:gd name="connsiteY2" fmla="*/ 49351 h 56893"/>
                      <a:gd name="connsiteX3" fmla="*/ 6200 w 112875"/>
                      <a:gd name="connsiteY3" fmla="*/ 422 h 56893"/>
                      <a:gd name="connsiteX4" fmla="*/ 2086 w 112875"/>
                      <a:gd name="connsiteY4" fmla="*/ 7443 h 56893"/>
                      <a:gd name="connsiteX5" fmla="*/ 2086 w 112875"/>
                      <a:gd name="connsiteY5" fmla="*/ 7443 h 56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75" h="56893">
                        <a:moveTo>
                          <a:pt x="2086" y="7443"/>
                        </a:moveTo>
                        <a:cubicBezTo>
                          <a:pt x="36918" y="23844"/>
                          <a:pt x="72847" y="37996"/>
                          <a:pt x="106746" y="56372"/>
                        </a:cubicBezTo>
                        <a:cubicBezTo>
                          <a:pt x="111354" y="58841"/>
                          <a:pt x="115468" y="51874"/>
                          <a:pt x="110860" y="49351"/>
                        </a:cubicBezTo>
                        <a:cubicBezTo>
                          <a:pt x="76961" y="30975"/>
                          <a:pt x="41032" y="16823"/>
                          <a:pt x="6200" y="422"/>
                        </a:cubicBezTo>
                        <a:cubicBezTo>
                          <a:pt x="1483" y="-1772"/>
                          <a:pt x="-2631" y="5194"/>
                          <a:pt x="2086" y="7443"/>
                        </a:cubicBezTo>
                        <a:lnTo>
                          <a:pt x="2086" y="744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C19CC4DE-EF8C-4791-9B07-C82E2CFD4078}"/>
                      </a:ext>
                    </a:extLst>
                  </p:cNvPr>
                  <p:cNvSpPr/>
                  <p:nvPr/>
                </p:nvSpPr>
                <p:spPr>
                  <a:xfrm>
                    <a:off x="7854144" y="4755161"/>
                    <a:ext cx="166164" cy="141741"/>
                  </a:xfrm>
                  <a:custGeom>
                    <a:avLst/>
                    <a:gdLst>
                      <a:gd name="connsiteX0" fmla="*/ 6913 w 166164"/>
                      <a:gd name="connsiteY0" fmla="*/ 140562 h 141741"/>
                      <a:gd name="connsiteX1" fmla="*/ 128741 w 166164"/>
                      <a:gd name="connsiteY1" fmla="*/ 35738 h 141741"/>
                      <a:gd name="connsiteX2" fmla="*/ 164780 w 166164"/>
                      <a:gd name="connsiteY2" fmla="*/ 6721 h 141741"/>
                      <a:gd name="connsiteX3" fmla="*/ 159020 w 166164"/>
                      <a:gd name="connsiteY3" fmla="*/ 961 h 141741"/>
                      <a:gd name="connsiteX4" fmla="*/ 34449 w 166164"/>
                      <a:gd name="connsiteY4" fmla="*/ 103756 h 141741"/>
                      <a:gd name="connsiteX5" fmla="*/ 1208 w 166164"/>
                      <a:gd name="connsiteY5" fmla="*/ 134803 h 141741"/>
                      <a:gd name="connsiteX6" fmla="*/ 6968 w 166164"/>
                      <a:gd name="connsiteY6" fmla="*/ 140562 h 141741"/>
                      <a:gd name="connsiteX7" fmla="*/ 6968 w 166164"/>
                      <a:gd name="connsiteY7" fmla="*/ 140562 h 141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164" h="141741">
                        <a:moveTo>
                          <a:pt x="6913" y="140562"/>
                        </a:moveTo>
                        <a:cubicBezTo>
                          <a:pt x="45255" y="103043"/>
                          <a:pt x="86943" y="69253"/>
                          <a:pt x="128741" y="35738"/>
                        </a:cubicBezTo>
                        <a:cubicBezTo>
                          <a:pt x="140754" y="26084"/>
                          <a:pt x="152822" y="16430"/>
                          <a:pt x="164780" y="6721"/>
                        </a:cubicBezTo>
                        <a:cubicBezTo>
                          <a:pt x="168839" y="3430"/>
                          <a:pt x="163079" y="-2275"/>
                          <a:pt x="159020" y="961"/>
                        </a:cubicBezTo>
                        <a:cubicBezTo>
                          <a:pt x="117167" y="34860"/>
                          <a:pt x="74601" y="67937"/>
                          <a:pt x="34449" y="103756"/>
                        </a:cubicBezTo>
                        <a:cubicBezTo>
                          <a:pt x="23149" y="113849"/>
                          <a:pt x="12014" y="124161"/>
                          <a:pt x="1208" y="134803"/>
                        </a:cubicBezTo>
                        <a:cubicBezTo>
                          <a:pt x="-2522" y="138478"/>
                          <a:pt x="3238" y="144237"/>
                          <a:pt x="6968" y="140562"/>
                        </a:cubicBezTo>
                        <a:lnTo>
                          <a:pt x="6968" y="14056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  <p:grpSp>
              <p:nvGrpSpPr>
                <p:cNvPr id="166" name="Graphic 13">
                  <a:extLst>
                    <a:ext uri="{FF2B5EF4-FFF2-40B4-BE49-F238E27FC236}">
                      <a16:creationId xmlns:a16="http://schemas.microsoft.com/office/drawing/2014/main" id="{47FFA52B-CD4B-4A56-AF45-6AF22F99292B}"/>
                    </a:ext>
                  </a:extLst>
                </p:cNvPr>
                <p:cNvGrpSpPr/>
                <p:nvPr/>
              </p:nvGrpSpPr>
              <p:grpSpPr>
                <a:xfrm>
                  <a:off x="7249816" y="4500867"/>
                  <a:ext cx="1537633" cy="418402"/>
                  <a:chOff x="7249816" y="4500867"/>
                  <a:chExt cx="1537633" cy="418402"/>
                </a:xfrm>
                <a:solidFill>
                  <a:srgbClr val="9CE23A"/>
                </a:solidFill>
              </p:grpSpPr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700B0305-BD6F-40F1-A76C-0A99770AD8C2}"/>
                      </a:ext>
                    </a:extLst>
                  </p:cNvPr>
                  <p:cNvSpPr/>
                  <p:nvPr/>
                </p:nvSpPr>
                <p:spPr>
                  <a:xfrm>
                    <a:off x="7402997" y="4544559"/>
                    <a:ext cx="413359" cy="101903"/>
                  </a:xfrm>
                  <a:custGeom>
                    <a:avLst/>
                    <a:gdLst>
                      <a:gd name="connsiteX0" fmla="*/ 2889 w 413359"/>
                      <a:gd name="connsiteY0" fmla="*/ 8004 h 101903"/>
                      <a:gd name="connsiteX1" fmla="*/ 162950 w 413359"/>
                      <a:gd name="connsiteY1" fmla="*/ 45468 h 101903"/>
                      <a:gd name="connsiteX2" fmla="*/ 241609 w 413359"/>
                      <a:gd name="connsiteY2" fmla="*/ 64173 h 101903"/>
                      <a:gd name="connsiteX3" fmla="*/ 319610 w 413359"/>
                      <a:gd name="connsiteY3" fmla="*/ 83975 h 101903"/>
                      <a:gd name="connsiteX4" fmla="*/ 408253 w 413359"/>
                      <a:gd name="connsiteY4" fmla="*/ 101857 h 101903"/>
                      <a:gd name="connsiteX5" fmla="*/ 410392 w 413359"/>
                      <a:gd name="connsiteY5" fmla="*/ 94013 h 101903"/>
                      <a:gd name="connsiteX6" fmla="*/ 253348 w 413359"/>
                      <a:gd name="connsiteY6" fmla="*/ 58688 h 101903"/>
                      <a:gd name="connsiteX7" fmla="*/ 174963 w 413359"/>
                      <a:gd name="connsiteY7" fmla="*/ 39983 h 101903"/>
                      <a:gd name="connsiteX8" fmla="*/ 95152 w 413359"/>
                      <a:gd name="connsiteY8" fmla="*/ 20620 h 101903"/>
                      <a:gd name="connsiteX9" fmla="*/ 5083 w 413359"/>
                      <a:gd name="connsiteY9" fmla="*/ 105 h 101903"/>
                      <a:gd name="connsiteX10" fmla="*/ 2943 w 413359"/>
                      <a:gd name="connsiteY10" fmla="*/ 7949 h 101903"/>
                      <a:gd name="connsiteX11" fmla="*/ 2943 w 413359"/>
                      <a:gd name="connsiteY11" fmla="*/ 7949 h 101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13359" h="101903">
                        <a:moveTo>
                          <a:pt x="2889" y="8004"/>
                        </a:moveTo>
                        <a:cubicBezTo>
                          <a:pt x="56535" y="19303"/>
                          <a:pt x="109688" y="32578"/>
                          <a:pt x="162950" y="45468"/>
                        </a:cubicBezTo>
                        <a:cubicBezTo>
                          <a:pt x="189115" y="51831"/>
                          <a:pt x="215445" y="57756"/>
                          <a:pt x="241609" y="64173"/>
                        </a:cubicBezTo>
                        <a:cubicBezTo>
                          <a:pt x="267774" y="70591"/>
                          <a:pt x="293555" y="77557"/>
                          <a:pt x="319610" y="83975"/>
                        </a:cubicBezTo>
                        <a:cubicBezTo>
                          <a:pt x="348902" y="91161"/>
                          <a:pt x="378358" y="97688"/>
                          <a:pt x="408253" y="101857"/>
                        </a:cubicBezTo>
                        <a:cubicBezTo>
                          <a:pt x="413354" y="102570"/>
                          <a:pt x="415603" y="94726"/>
                          <a:pt x="410392" y="94013"/>
                        </a:cubicBezTo>
                        <a:cubicBezTo>
                          <a:pt x="357130" y="86553"/>
                          <a:pt x="305348" y="71743"/>
                          <a:pt x="253348" y="58688"/>
                        </a:cubicBezTo>
                        <a:cubicBezTo>
                          <a:pt x="227292" y="52160"/>
                          <a:pt x="201073" y="46291"/>
                          <a:pt x="174963" y="39983"/>
                        </a:cubicBezTo>
                        <a:cubicBezTo>
                          <a:pt x="148853" y="33675"/>
                          <a:pt x="121810" y="27038"/>
                          <a:pt x="95152" y="20620"/>
                        </a:cubicBezTo>
                        <a:cubicBezTo>
                          <a:pt x="65202" y="13434"/>
                          <a:pt x="35197" y="6468"/>
                          <a:pt x="5083" y="105"/>
                        </a:cubicBezTo>
                        <a:cubicBezTo>
                          <a:pt x="-18" y="-992"/>
                          <a:pt x="-2212" y="6852"/>
                          <a:pt x="2943" y="7949"/>
                        </a:cubicBezTo>
                        <a:lnTo>
                          <a:pt x="2943" y="7949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E637DBF7-7478-4ABC-BD94-A775E584AFD5}"/>
                      </a:ext>
                    </a:extLst>
                  </p:cNvPr>
                  <p:cNvSpPr/>
                  <p:nvPr/>
                </p:nvSpPr>
                <p:spPr>
                  <a:xfrm>
                    <a:off x="7249816" y="4641360"/>
                    <a:ext cx="437425" cy="29141"/>
                  </a:xfrm>
                  <a:custGeom>
                    <a:avLst/>
                    <a:gdLst>
                      <a:gd name="connsiteX0" fmla="*/ 3963 w 437425"/>
                      <a:gd name="connsiteY0" fmla="*/ 8128 h 29141"/>
                      <a:gd name="connsiteX1" fmla="*/ 171704 w 437425"/>
                      <a:gd name="connsiteY1" fmla="*/ 17398 h 29141"/>
                      <a:gd name="connsiteX2" fmla="*/ 339335 w 437425"/>
                      <a:gd name="connsiteY2" fmla="*/ 25078 h 29141"/>
                      <a:gd name="connsiteX3" fmla="*/ 433517 w 437425"/>
                      <a:gd name="connsiteY3" fmla="*/ 29137 h 29141"/>
                      <a:gd name="connsiteX4" fmla="*/ 433517 w 437425"/>
                      <a:gd name="connsiteY4" fmla="*/ 21019 h 29141"/>
                      <a:gd name="connsiteX5" fmla="*/ 265722 w 437425"/>
                      <a:gd name="connsiteY5" fmla="*/ 13723 h 29141"/>
                      <a:gd name="connsiteX6" fmla="*/ 98091 w 437425"/>
                      <a:gd name="connsiteY6" fmla="*/ 5495 h 29141"/>
                      <a:gd name="connsiteX7" fmla="*/ 3908 w 437425"/>
                      <a:gd name="connsiteY7" fmla="*/ 10 h 29141"/>
                      <a:gd name="connsiteX8" fmla="*/ 3908 w 437425"/>
                      <a:gd name="connsiteY8" fmla="*/ 8128 h 29141"/>
                      <a:gd name="connsiteX9" fmla="*/ 3908 w 437425"/>
                      <a:gd name="connsiteY9" fmla="*/ 8128 h 29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7425" h="29141">
                        <a:moveTo>
                          <a:pt x="3963" y="8128"/>
                        </a:moveTo>
                        <a:cubicBezTo>
                          <a:pt x="59859" y="11584"/>
                          <a:pt x="115808" y="14655"/>
                          <a:pt x="171704" y="17398"/>
                        </a:cubicBezTo>
                        <a:cubicBezTo>
                          <a:pt x="227599" y="20141"/>
                          <a:pt x="283440" y="22664"/>
                          <a:pt x="339335" y="25078"/>
                        </a:cubicBezTo>
                        <a:cubicBezTo>
                          <a:pt x="370710" y="26449"/>
                          <a:pt x="402142" y="27765"/>
                          <a:pt x="433517" y="29137"/>
                        </a:cubicBezTo>
                        <a:cubicBezTo>
                          <a:pt x="438728" y="29356"/>
                          <a:pt x="438728" y="21238"/>
                          <a:pt x="433517" y="21019"/>
                        </a:cubicBezTo>
                        <a:cubicBezTo>
                          <a:pt x="377567" y="18605"/>
                          <a:pt x="321672" y="16246"/>
                          <a:pt x="265722" y="13723"/>
                        </a:cubicBezTo>
                        <a:cubicBezTo>
                          <a:pt x="209827" y="11200"/>
                          <a:pt x="153987" y="8512"/>
                          <a:pt x="98091" y="5495"/>
                        </a:cubicBezTo>
                        <a:cubicBezTo>
                          <a:pt x="66715" y="3795"/>
                          <a:pt x="35285" y="1984"/>
                          <a:pt x="3908" y="10"/>
                        </a:cubicBezTo>
                        <a:cubicBezTo>
                          <a:pt x="-1303" y="-319"/>
                          <a:pt x="-1303" y="7799"/>
                          <a:pt x="3908" y="8128"/>
                        </a:cubicBezTo>
                        <a:lnTo>
                          <a:pt x="3908" y="8128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EFE2A666-7B6C-43E9-AA1A-97487F51D049}"/>
                      </a:ext>
                    </a:extLst>
                  </p:cNvPr>
                  <p:cNvSpPr/>
                  <p:nvPr/>
                </p:nvSpPr>
                <p:spPr>
                  <a:xfrm>
                    <a:off x="7354233" y="4789862"/>
                    <a:ext cx="219680" cy="41085"/>
                  </a:xfrm>
                  <a:custGeom>
                    <a:avLst/>
                    <a:gdLst>
                      <a:gd name="connsiteX0" fmla="*/ 5137 w 219680"/>
                      <a:gd name="connsiteY0" fmla="*/ 41025 h 41085"/>
                      <a:gd name="connsiteX1" fmla="*/ 170300 w 219680"/>
                      <a:gd name="connsiteY1" fmla="*/ 16835 h 41085"/>
                      <a:gd name="connsiteX2" fmla="*/ 216761 w 219680"/>
                      <a:gd name="connsiteY2" fmla="*/ 7949 h 41085"/>
                      <a:gd name="connsiteX3" fmla="*/ 214622 w 219680"/>
                      <a:gd name="connsiteY3" fmla="*/ 105 h 41085"/>
                      <a:gd name="connsiteX4" fmla="*/ 50008 w 219680"/>
                      <a:gd name="connsiteY4" fmla="*/ 26270 h 41085"/>
                      <a:gd name="connsiteX5" fmla="*/ 2944 w 219680"/>
                      <a:gd name="connsiteY5" fmla="*/ 33181 h 41085"/>
                      <a:gd name="connsiteX6" fmla="*/ 5083 w 219680"/>
                      <a:gd name="connsiteY6" fmla="*/ 41025 h 41085"/>
                      <a:gd name="connsiteX7" fmla="*/ 5083 w 219680"/>
                      <a:gd name="connsiteY7" fmla="*/ 41025 h 4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9680" h="41085">
                        <a:moveTo>
                          <a:pt x="5137" y="41025"/>
                        </a:moveTo>
                        <a:cubicBezTo>
                          <a:pt x="60100" y="32413"/>
                          <a:pt x="115447" y="26215"/>
                          <a:pt x="170300" y="16835"/>
                        </a:cubicBezTo>
                        <a:cubicBezTo>
                          <a:pt x="185824" y="14202"/>
                          <a:pt x="201347" y="11240"/>
                          <a:pt x="216761" y="7949"/>
                        </a:cubicBezTo>
                        <a:cubicBezTo>
                          <a:pt x="221862" y="6852"/>
                          <a:pt x="219723" y="-992"/>
                          <a:pt x="214622" y="105"/>
                        </a:cubicBezTo>
                        <a:cubicBezTo>
                          <a:pt x="160262" y="11734"/>
                          <a:pt x="105025" y="18590"/>
                          <a:pt x="50008" y="26270"/>
                        </a:cubicBezTo>
                        <a:cubicBezTo>
                          <a:pt x="34320" y="28464"/>
                          <a:pt x="18632" y="30713"/>
                          <a:pt x="2944" y="33181"/>
                        </a:cubicBezTo>
                        <a:cubicBezTo>
                          <a:pt x="-2213" y="34004"/>
                          <a:pt x="-18" y="41848"/>
                          <a:pt x="5083" y="41025"/>
                        </a:cubicBezTo>
                        <a:lnTo>
                          <a:pt x="5083" y="41025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C58C8E5A-D0B5-4CA9-9193-1F8886FEE018}"/>
                      </a:ext>
                    </a:extLst>
                  </p:cNvPr>
                  <p:cNvSpPr/>
                  <p:nvPr/>
                </p:nvSpPr>
                <p:spPr>
                  <a:xfrm>
                    <a:off x="8105235" y="4832888"/>
                    <a:ext cx="31039" cy="84341"/>
                  </a:xfrm>
                  <a:custGeom>
                    <a:avLst/>
                    <a:gdLst>
                      <a:gd name="connsiteX0" fmla="*/ 137 w 31039"/>
                      <a:gd name="connsiteY0" fmla="*/ 5020 h 84341"/>
                      <a:gd name="connsiteX1" fmla="*/ 22956 w 31039"/>
                      <a:gd name="connsiteY1" fmla="*/ 81540 h 84341"/>
                      <a:gd name="connsiteX2" fmla="*/ 30800 w 31039"/>
                      <a:gd name="connsiteY2" fmla="*/ 79401 h 84341"/>
                      <a:gd name="connsiteX3" fmla="*/ 7981 w 31039"/>
                      <a:gd name="connsiteY3" fmla="*/ 2881 h 84341"/>
                      <a:gd name="connsiteX4" fmla="*/ 137 w 31039"/>
                      <a:gd name="connsiteY4" fmla="*/ 5020 h 84341"/>
                      <a:gd name="connsiteX5" fmla="*/ 137 w 31039"/>
                      <a:gd name="connsiteY5" fmla="*/ 5020 h 8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039" h="84341">
                        <a:moveTo>
                          <a:pt x="137" y="5020"/>
                        </a:moveTo>
                        <a:cubicBezTo>
                          <a:pt x="6610" y="30856"/>
                          <a:pt x="14234" y="56362"/>
                          <a:pt x="22956" y="81540"/>
                        </a:cubicBezTo>
                        <a:cubicBezTo>
                          <a:pt x="24657" y="86477"/>
                          <a:pt x="32500" y="84337"/>
                          <a:pt x="30800" y="79401"/>
                        </a:cubicBezTo>
                        <a:cubicBezTo>
                          <a:pt x="22078" y="54223"/>
                          <a:pt x="14453" y="28716"/>
                          <a:pt x="7981" y="2881"/>
                        </a:cubicBezTo>
                        <a:cubicBezTo>
                          <a:pt x="6720" y="-2166"/>
                          <a:pt x="-1125" y="-27"/>
                          <a:pt x="137" y="5020"/>
                        </a:cubicBezTo>
                        <a:lnTo>
                          <a:pt x="137" y="5020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5AF4097E-378F-48C2-ACD9-DAE3FD87D2EA}"/>
                      </a:ext>
                    </a:extLst>
                  </p:cNvPr>
                  <p:cNvSpPr/>
                  <p:nvPr/>
                </p:nvSpPr>
                <p:spPr>
                  <a:xfrm>
                    <a:off x="8059387" y="4756746"/>
                    <a:ext cx="18528" cy="162522"/>
                  </a:xfrm>
                  <a:custGeom>
                    <a:avLst/>
                    <a:gdLst>
                      <a:gd name="connsiteX0" fmla="*/ 10221 w 18528"/>
                      <a:gd name="connsiteY0" fmla="*/ 3929 h 162522"/>
                      <a:gd name="connsiteX1" fmla="*/ 457 w 18528"/>
                      <a:gd name="connsiteY1" fmla="*/ 158615 h 162522"/>
                      <a:gd name="connsiteX2" fmla="*/ 8575 w 18528"/>
                      <a:gd name="connsiteY2" fmla="*/ 158615 h 162522"/>
                      <a:gd name="connsiteX3" fmla="*/ 18339 w 18528"/>
                      <a:gd name="connsiteY3" fmla="*/ 3929 h 162522"/>
                      <a:gd name="connsiteX4" fmla="*/ 10221 w 18528"/>
                      <a:gd name="connsiteY4" fmla="*/ 3929 h 162522"/>
                      <a:gd name="connsiteX5" fmla="*/ 10221 w 18528"/>
                      <a:gd name="connsiteY5" fmla="*/ 3929 h 16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528" h="162522">
                        <a:moveTo>
                          <a:pt x="10221" y="3929"/>
                        </a:moveTo>
                        <a:cubicBezTo>
                          <a:pt x="12305" y="55820"/>
                          <a:pt x="-2780" y="106723"/>
                          <a:pt x="457" y="158615"/>
                        </a:cubicBezTo>
                        <a:cubicBezTo>
                          <a:pt x="786" y="163825"/>
                          <a:pt x="8904" y="163825"/>
                          <a:pt x="8575" y="158615"/>
                        </a:cubicBezTo>
                        <a:cubicBezTo>
                          <a:pt x="5339" y="106723"/>
                          <a:pt x="20369" y="55820"/>
                          <a:pt x="18339" y="3929"/>
                        </a:cubicBezTo>
                        <a:cubicBezTo>
                          <a:pt x="18120" y="-1282"/>
                          <a:pt x="10002" y="-1337"/>
                          <a:pt x="10221" y="3929"/>
                        </a:cubicBezTo>
                        <a:lnTo>
                          <a:pt x="10221" y="3929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5023ED7D-288A-4FC5-9096-998D9C79A57A}"/>
                      </a:ext>
                    </a:extLst>
                  </p:cNvPr>
                  <p:cNvSpPr/>
                  <p:nvPr/>
                </p:nvSpPr>
                <p:spPr>
                  <a:xfrm>
                    <a:off x="8265824" y="4622478"/>
                    <a:ext cx="325801" cy="49306"/>
                  </a:xfrm>
                  <a:custGeom>
                    <a:avLst/>
                    <a:gdLst>
                      <a:gd name="connsiteX0" fmla="*/ 3888 w 325801"/>
                      <a:gd name="connsiteY0" fmla="*/ 49280 h 49306"/>
                      <a:gd name="connsiteX1" fmla="*/ 254128 w 325801"/>
                      <a:gd name="connsiteY1" fmla="*/ 19275 h 49306"/>
                      <a:gd name="connsiteX2" fmla="*/ 322858 w 325801"/>
                      <a:gd name="connsiteY2" fmla="*/ 7921 h 49306"/>
                      <a:gd name="connsiteX3" fmla="*/ 320719 w 325801"/>
                      <a:gd name="connsiteY3" fmla="*/ 77 h 49306"/>
                      <a:gd name="connsiteX4" fmla="*/ 73551 w 325801"/>
                      <a:gd name="connsiteY4" fmla="*/ 33647 h 49306"/>
                      <a:gd name="connsiteX5" fmla="*/ 3888 w 325801"/>
                      <a:gd name="connsiteY5" fmla="*/ 41162 h 49306"/>
                      <a:gd name="connsiteX6" fmla="*/ 3888 w 325801"/>
                      <a:gd name="connsiteY6" fmla="*/ 49280 h 49306"/>
                      <a:gd name="connsiteX7" fmla="*/ 3888 w 325801"/>
                      <a:gd name="connsiteY7" fmla="*/ 49280 h 49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5801" h="49306">
                        <a:moveTo>
                          <a:pt x="3888" y="49280"/>
                        </a:moveTo>
                        <a:cubicBezTo>
                          <a:pt x="87429" y="40229"/>
                          <a:pt x="171025" y="31727"/>
                          <a:pt x="254128" y="19275"/>
                        </a:cubicBezTo>
                        <a:cubicBezTo>
                          <a:pt x="277111" y="15820"/>
                          <a:pt x="299985" y="12090"/>
                          <a:pt x="322858" y="7921"/>
                        </a:cubicBezTo>
                        <a:cubicBezTo>
                          <a:pt x="328014" y="6988"/>
                          <a:pt x="325820" y="-856"/>
                          <a:pt x="320719" y="77"/>
                        </a:cubicBezTo>
                        <a:cubicBezTo>
                          <a:pt x="238878" y="14997"/>
                          <a:pt x="156215" y="24651"/>
                          <a:pt x="73551" y="33647"/>
                        </a:cubicBezTo>
                        <a:cubicBezTo>
                          <a:pt x="50348" y="36170"/>
                          <a:pt x="27146" y="38638"/>
                          <a:pt x="3888" y="41162"/>
                        </a:cubicBezTo>
                        <a:cubicBezTo>
                          <a:pt x="-1269" y="41710"/>
                          <a:pt x="-1323" y="49829"/>
                          <a:pt x="3888" y="49280"/>
                        </a:cubicBezTo>
                        <a:lnTo>
                          <a:pt x="3888" y="49280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BD5E2B25-4BD6-4AEA-8269-7B956A8F7CC5}"/>
                      </a:ext>
                    </a:extLst>
                  </p:cNvPr>
                  <p:cNvSpPr/>
                  <p:nvPr/>
                </p:nvSpPr>
                <p:spPr>
                  <a:xfrm>
                    <a:off x="8564513" y="4661992"/>
                    <a:ext cx="222936" cy="14431"/>
                  </a:xfrm>
                  <a:custGeom>
                    <a:avLst/>
                    <a:gdLst>
                      <a:gd name="connsiteX0" fmla="*/ 3929 w 222936"/>
                      <a:gd name="connsiteY0" fmla="*/ 14429 h 14431"/>
                      <a:gd name="connsiteX1" fmla="*/ 171066 w 222936"/>
                      <a:gd name="connsiteY1" fmla="*/ 9547 h 14431"/>
                      <a:gd name="connsiteX2" fmla="*/ 219007 w 222936"/>
                      <a:gd name="connsiteY2" fmla="*/ 8121 h 14431"/>
                      <a:gd name="connsiteX3" fmla="*/ 219007 w 222936"/>
                      <a:gd name="connsiteY3" fmla="*/ 2 h 14431"/>
                      <a:gd name="connsiteX4" fmla="*/ 51870 w 222936"/>
                      <a:gd name="connsiteY4" fmla="*/ 4884 h 14431"/>
                      <a:gd name="connsiteX5" fmla="*/ 3929 w 222936"/>
                      <a:gd name="connsiteY5" fmla="*/ 6310 h 14431"/>
                      <a:gd name="connsiteX6" fmla="*/ 3929 w 222936"/>
                      <a:gd name="connsiteY6" fmla="*/ 14429 h 14431"/>
                      <a:gd name="connsiteX7" fmla="*/ 3929 w 222936"/>
                      <a:gd name="connsiteY7" fmla="*/ 14429 h 14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22936" h="14431">
                        <a:moveTo>
                          <a:pt x="3929" y="14429"/>
                        </a:moveTo>
                        <a:cubicBezTo>
                          <a:pt x="59660" y="12783"/>
                          <a:pt x="115336" y="11137"/>
                          <a:pt x="171066" y="9547"/>
                        </a:cubicBezTo>
                        <a:cubicBezTo>
                          <a:pt x="187028" y="9053"/>
                          <a:pt x="203045" y="8614"/>
                          <a:pt x="219007" y="8121"/>
                        </a:cubicBezTo>
                        <a:cubicBezTo>
                          <a:pt x="224219" y="7956"/>
                          <a:pt x="224274" y="-162"/>
                          <a:pt x="219007" y="2"/>
                        </a:cubicBezTo>
                        <a:cubicBezTo>
                          <a:pt x="163277" y="1648"/>
                          <a:pt x="107601" y="3294"/>
                          <a:pt x="51870" y="4884"/>
                        </a:cubicBezTo>
                        <a:cubicBezTo>
                          <a:pt x="35908" y="5378"/>
                          <a:pt x="19891" y="5817"/>
                          <a:pt x="3929" y="6310"/>
                        </a:cubicBezTo>
                        <a:cubicBezTo>
                          <a:pt x="-1282" y="6475"/>
                          <a:pt x="-1337" y="14593"/>
                          <a:pt x="3929" y="14429"/>
                        </a:cubicBezTo>
                        <a:lnTo>
                          <a:pt x="3929" y="14429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F18B1F41-54BD-4C48-8207-B65581062049}"/>
                      </a:ext>
                    </a:extLst>
                  </p:cNvPr>
                  <p:cNvSpPr/>
                  <p:nvPr/>
                </p:nvSpPr>
                <p:spPr>
                  <a:xfrm>
                    <a:off x="8016943" y="4501600"/>
                    <a:ext cx="41041" cy="115976"/>
                  </a:xfrm>
                  <a:custGeom>
                    <a:avLst/>
                    <a:gdLst>
                      <a:gd name="connsiteX0" fmla="*/ 226 w 41041"/>
                      <a:gd name="connsiteY0" fmla="*/ 4941 h 115976"/>
                      <a:gd name="connsiteX1" fmla="*/ 33083 w 41041"/>
                      <a:gd name="connsiteY1" fmla="*/ 113056 h 115976"/>
                      <a:gd name="connsiteX2" fmla="*/ 40927 w 41041"/>
                      <a:gd name="connsiteY2" fmla="*/ 110917 h 115976"/>
                      <a:gd name="connsiteX3" fmla="*/ 8070 w 41041"/>
                      <a:gd name="connsiteY3" fmla="*/ 2802 h 115976"/>
                      <a:gd name="connsiteX4" fmla="*/ 226 w 41041"/>
                      <a:gd name="connsiteY4" fmla="*/ 4941 h 115976"/>
                      <a:gd name="connsiteX5" fmla="*/ 226 w 41041"/>
                      <a:gd name="connsiteY5" fmla="*/ 4941 h 11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041" h="115976">
                        <a:moveTo>
                          <a:pt x="226" y="4941"/>
                        </a:moveTo>
                        <a:cubicBezTo>
                          <a:pt x="12129" y="40705"/>
                          <a:pt x="24580" y="76305"/>
                          <a:pt x="33083" y="113056"/>
                        </a:cubicBezTo>
                        <a:cubicBezTo>
                          <a:pt x="34234" y="118158"/>
                          <a:pt x="42078" y="116018"/>
                          <a:pt x="40927" y="110917"/>
                        </a:cubicBezTo>
                        <a:cubicBezTo>
                          <a:pt x="32424" y="74165"/>
                          <a:pt x="19973" y="38511"/>
                          <a:pt x="8070" y="2802"/>
                        </a:cubicBezTo>
                        <a:cubicBezTo>
                          <a:pt x="6424" y="-2135"/>
                          <a:pt x="-1420" y="4"/>
                          <a:pt x="226" y="4941"/>
                        </a:cubicBezTo>
                        <a:lnTo>
                          <a:pt x="226" y="494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054FDBF7-7F3E-465B-9E88-773B24B080BE}"/>
                      </a:ext>
                    </a:extLst>
                  </p:cNvPr>
                  <p:cNvSpPr/>
                  <p:nvPr/>
                </p:nvSpPr>
                <p:spPr>
                  <a:xfrm>
                    <a:off x="7978728" y="4500867"/>
                    <a:ext cx="24918" cy="49498"/>
                  </a:xfrm>
                  <a:custGeom>
                    <a:avLst/>
                    <a:gdLst>
                      <a:gd name="connsiteX0" fmla="*/ 481 w 24918"/>
                      <a:gd name="connsiteY0" fmla="*/ 6113 h 49498"/>
                      <a:gd name="connsiteX1" fmla="*/ 16937 w 24918"/>
                      <a:gd name="connsiteY1" fmla="*/ 46595 h 49498"/>
                      <a:gd name="connsiteX2" fmla="*/ 24782 w 24918"/>
                      <a:gd name="connsiteY2" fmla="*/ 44455 h 49498"/>
                      <a:gd name="connsiteX3" fmla="*/ 7503 w 24918"/>
                      <a:gd name="connsiteY3" fmla="*/ 1999 h 49498"/>
                      <a:gd name="connsiteX4" fmla="*/ 1963 w 24918"/>
                      <a:gd name="connsiteY4" fmla="*/ 518 h 49498"/>
                      <a:gd name="connsiteX5" fmla="*/ 481 w 24918"/>
                      <a:gd name="connsiteY5" fmla="*/ 6058 h 49498"/>
                      <a:gd name="connsiteX6" fmla="*/ 481 w 24918"/>
                      <a:gd name="connsiteY6" fmla="*/ 6058 h 494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18" h="49498">
                        <a:moveTo>
                          <a:pt x="481" y="6113"/>
                        </a:moveTo>
                        <a:cubicBezTo>
                          <a:pt x="6845" y="19223"/>
                          <a:pt x="13427" y="32388"/>
                          <a:pt x="16937" y="46595"/>
                        </a:cubicBezTo>
                        <a:cubicBezTo>
                          <a:pt x="18200" y="51696"/>
                          <a:pt x="26043" y="49502"/>
                          <a:pt x="24782" y="44455"/>
                        </a:cubicBezTo>
                        <a:cubicBezTo>
                          <a:pt x="21106" y="29590"/>
                          <a:pt x="14140" y="15767"/>
                          <a:pt x="7503" y="1999"/>
                        </a:cubicBezTo>
                        <a:cubicBezTo>
                          <a:pt x="6570" y="25"/>
                          <a:pt x="3718" y="-524"/>
                          <a:pt x="1963" y="518"/>
                        </a:cubicBezTo>
                        <a:cubicBezTo>
                          <a:pt x="-67" y="1725"/>
                          <a:pt x="-451" y="4084"/>
                          <a:pt x="481" y="6058"/>
                        </a:cubicBezTo>
                        <a:lnTo>
                          <a:pt x="481" y="6058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503080BA-74A5-4B00-8D48-A444A4692C25}"/>
                      </a:ext>
                    </a:extLst>
                  </p:cNvPr>
                  <p:cNvSpPr/>
                  <p:nvPr/>
                </p:nvSpPr>
                <p:spPr>
                  <a:xfrm>
                    <a:off x="7701389" y="4817230"/>
                    <a:ext cx="146979" cy="92633"/>
                  </a:xfrm>
                  <a:custGeom>
                    <a:avLst/>
                    <a:gdLst>
                      <a:gd name="connsiteX0" fmla="*/ 5970 w 146979"/>
                      <a:gd name="connsiteY0" fmla="*/ 92042 h 92633"/>
                      <a:gd name="connsiteX1" fmla="*/ 112714 w 146979"/>
                      <a:gd name="connsiteY1" fmla="*/ 23421 h 92633"/>
                      <a:gd name="connsiteX2" fmla="*/ 144858 w 146979"/>
                      <a:gd name="connsiteY2" fmla="*/ 7403 h 92633"/>
                      <a:gd name="connsiteX3" fmla="*/ 140744 w 146979"/>
                      <a:gd name="connsiteY3" fmla="*/ 382 h 92633"/>
                      <a:gd name="connsiteX4" fmla="*/ 31312 w 146979"/>
                      <a:gd name="connsiteY4" fmla="*/ 65767 h 92633"/>
                      <a:gd name="connsiteX5" fmla="*/ 1911 w 146979"/>
                      <a:gd name="connsiteY5" fmla="*/ 84966 h 92633"/>
                      <a:gd name="connsiteX6" fmla="*/ 6025 w 146979"/>
                      <a:gd name="connsiteY6" fmla="*/ 91987 h 92633"/>
                      <a:gd name="connsiteX7" fmla="*/ 6025 w 146979"/>
                      <a:gd name="connsiteY7" fmla="*/ 91987 h 92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6979" h="92633">
                        <a:moveTo>
                          <a:pt x="5970" y="92042"/>
                        </a:moveTo>
                        <a:cubicBezTo>
                          <a:pt x="41789" y="69552"/>
                          <a:pt x="75688" y="44045"/>
                          <a:pt x="112714" y="23421"/>
                        </a:cubicBezTo>
                        <a:cubicBezTo>
                          <a:pt x="123191" y="17606"/>
                          <a:pt x="133887" y="12176"/>
                          <a:pt x="144858" y="7403"/>
                        </a:cubicBezTo>
                        <a:cubicBezTo>
                          <a:pt x="149630" y="5319"/>
                          <a:pt x="145516" y="-1702"/>
                          <a:pt x="140744" y="382"/>
                        </a:cubicBezTo>
                        <a:cubicBezTo>
                          <a:pt x="101633" y="17496"/>
                          <a:pt x="66582" y="42125"/>
                          <a:pt x="31312" y="65767"/>
                        </a:cubicBezTo>
                        <a:cubicBezTo>
                          <a:pt x="21603" y="72295"/>
                          <a:pt x="11784" y="78767"/>
                          <a:pt x="1911" y="84966"/>
                        </a:cubicBezTo>
                        <a:cubicBezTo>
                          <a:pt x="-2532" y="87763"/>
                          <a:pt x="1582" y="94784"/>
                          <a:pt x="6025" y="91987"/>
                        </a:cubicBezTo>
                        <a:lnTo>
                          <a:pt x="6025" y="9198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</p:grpSp>
        </p:grpSp>
        <p:grpSp>
          <p:nvGrpSpPr>
            <p:cNvPr id="129" name="Graphic 13">
              <a:extLst>
                <a:ext uri="{FF2B5EF4-FFF2-40B4-BE49-F238E27FC236}">
                  <a16:creationId xmlns:a16="http://schemas.microsoft.com/office/drawing/2014/main" id="{4C82084D-3960-451C-8E3E-17E244CE9B67}"/>
                </a:ext>
              </a:extLst>
            </p:cNvPr>
            <p:cNvGrpSpPr/>
            <p:nvPr/>
          </p:nvGrpSpPr>
          <p:grpSpPr>
            <a:xfrm>
              <a:off x="5795386" y="4192287"/>
              <a:ext cx="906556" cy="730089"/>
              <a:chOff x="7626176" y="4628315"/>
              <a:chExt cx="906556" cy="730089"/>
            </a:xfrm>
          </p:grpSpPr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FC68F5AC-5B53-42E6-B767-315FAFBFC8DD}"/>
                  </a:ext>
                </a:extLst>
              </p:cNvPr>
              <p:cNvSpPr/>
              <p:nvPr/>
            </p:nvSpPr>
            <p:spPr>
              <a:xfrm>
                <a:off x="8045088" y="4850179"/>
                <a:ext cx="52944" cy="403198"/>
              </a:xfrm>
              <a:custGeom>
                <a:avLst/>
                <a:gdLst>
                  <a:gd name="connsiteX0" fmla="*/ 4992 w 52944"/>
                  <a:gd name="connsiteY0" fmla="*/ 14553 h 403198"/>
                  <a:gd name="connsiteX1" fmla="*/ 9489 w 52944"/>
                  <a:gd name="connsiteY1" fmla="*/ 267535 h 403198"/>
                  <a:gd name="connsiteX2" fmla="*/ 14756 w 52944"/>
                  <a:gd name="connsiteY2" fmla="*/ 389857 h 403198"/>
                  <a:gd name="connsiteX3" fmla="*/ 50136 w 52944"/>
                  <a:gd name="connsiteY3" fmla="*/ 272307 h 403198"/>
                  <a:gd name="connsiteX4" fmla="*/ 47996 w 52944"/>
                  <a:gd name="connsiteY4" fmla="*/ 94638 h 403198"/>
                  <a:gd name="connsiteX5" fmla="*/ 46132 w 52944"/>
                  <a:gd name="connsiteY5" fmla="*/ 10329 h 403198"/>
                  <a:gd name="connsiteX6" fmla="*/ 0 w 52944"/>
                  <a:gd name="connsiteY6" fmla="*/ 8300 h 403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944" h="403198">
                    <a:moveTo>
                      <a:pt x="4992" y="14553"/>
                    </a:moveTo>
                    <a:cubicBezTo>
                      <a:pt x="6912" y="98862"/>
                      <a:pt x="8448" y="183226"/>
                      <a:pt x="9489" y="267535"/>
                    </a:cubicBezTo>
                    <a:cubicBezTo>
                      <a:pt x="9874" y="298417"/>
                      <a:pt x="-8502" y="364186"/>
                      <a:pt x="14756" y="389857"/>
                    </a:cubicBezTo>
                    <a:cubicBezTo>
                      <a:pt x="67250" y="447782"/>
                      <a:pt x="50465" y="300008"/>
                      <a:pt x="50136" y="272307"/>
                    </a:cubicBezTo>
                    <a:cubicBezTo>
                      <a:pt x="49423" y="213066"/>
                      <a:pt x="48819" y="153879"/>
                      <a:pt x="47996" y="94638"/>
                    </a:cubicBezTo>
                    <a:cubicBezTo>
                      <a:pt x="47777" y="77963"/>
                      <a:pt x="56444" y="24646"/>
                      <a:pt x="46132" y="10329"/>
                    </a:cubicBezTo>
                    <a:cubicBezTo>
                      <a:pt x="37520" y="-1739"/>
                      <a:pt x="22819" y="-4262"/>
                      <a:pt x="0" y="8300"/>
                    </a:cubicBezTo>
                  </a:path>
                </a:pathLst>
              </a:custGeom>
              <a:solidFill>
                <a:srgbClr val="335000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grpSp>
            <p:nvGrpSpPr>
              <p:cNvPr id="131" name="Graphic 13">
                <a:extLst>
                  <a:ext uri="{FF2B5EF4-FFF2-40B4-BE49-F238E27FC236}">
                    <a16:creationId xmlns:a16="http://schemas.microsoft.com/office/drawing/2014/main" id="{9FCB13DC-C19E-476A-B78D-E8437FA2A71E}"/>
                  </a:ext>
                </a:extLst>
              </p:cNvPr>
              <p:cNvGrpSpPr/>
              <p:nvPr/>
            </p:nvGrpSpPr>
            <p:grpSpPr>
              <a:xfrm>
                <a:off x="7626176" y="4628315"/>
                <a:ext cx="906556" cy="730089"/>
                <a:chOff x="7626176" y="4628315"/>
                <a:chExt cx="906556" cy="730089"/>
              </a:xfrm>
            </p:grpSpPr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41E057BD-5047-48A4-AED7-530422837BE0}"/>
                    </a:ext>
                  </a:extLst>
                </p:cNvPr>
                <p:cNvSpPr/>
                <p:nvPr/>
              </p:nvSpPr>
              <p:spPr>
                <a:xfrm>
                  <a:off x="8004834" y="4628315"/>
                  <a:ext cx="162477" cy="257660"/>
                </a:xfrm>
                <a:custGeom>
                  <a:avLst/>
                  <a:gdLst>
                    <a:gd name="connsiteX0" fmla="*/ 147931 w 162477"/>
                    <a:gd name="connsiteY0" fmla="*/ 240037 h 257660"/>
                    <a:gd name="connsiteX1" fmla="*/ 28790 w 162477"/>
                    <a:gd name="connsiteY1" fmla="*/ 245138 h 257660"/>
                    <a:gd name="connsiteX2" fmla="*/ 26431 w 162477"/>
                    <a:gd name="connsiteY2" fmla="*/ 86064 h 257660"/>
                    <a:gd name="connsiteX3" fmla="*/ 73166 w 162477"/>
                    <a:gd name="connsiteY3" fmla="*/ 0 h 257660"/>
                    <a:gd name="connsiteX4" fmla="*/ 153691 w 162477"/>
                    <a:gd name="connsiteY4" fmla="*/ 151778 h 257660"/>
                    <a:gd name="connsiteX5" fmla="*/ 150235 w 162477"/>
                    <a:gd name="connsiteY5" fmla="*/ 232686 h 257660"/>
                    <a:gd name="connsiteX6" fmla="*/ 147986 w 162477"/>
                    <a:gd name="connsiteY6" fmla="*/ 240037 h 25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2477" h="257660">
                      <a:moveTo>
                        <a:pt x="147931" y="240037"/>
                      </a:moveTo>
                      <a:cubicBezTo>
                        <a:pt x="146176" y="269219"/>
                        <a:pt x="43655" y="255725"/>
                        <a:pt x="28790" y="245138"/>
                      </a:cubicBezTo>
                      <a:cubicBezTo>
                        <a:pt x="-21839" y="212281"/>
                        <a:pt x="5478" y="127862"/>
                        <a:pt x="26431" y="86064"/>
                      </a:cubicBezTo>
                      <a:cubicBezTo>
                        <a:pt x="40419" y="59022"/>
                        <a:pt x="48647" y="45473"/>
                        <a:pt x="73166" y="0"/>
                      </a:cubicBezTo>
                      <a:cubicBezTo>
                        <a:pt x="94833" y="43224"/>
                        <a:pt x="140416" y="102301"/>
                        <a:pt x="153691" y="151778"/>
                      </a:cubicBezTo>
                      <a:cubicBezTo>
                        <a:pt x="162851" y="180741"/>
                        <a:pt x="169049" y="204328"/>
                        <a:pt x="150235" y="232686"/>
                      </a:cubicBezTo>
                      <a:lnTo>
                        <a:pt x="147986" y="240037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C035B017-1EED-4D16-B386-5BF162A371AC}"/>
                    </a:ext>
                  </a:extLst>
                </p:cNvPr>
                <p:cNvSpPr/>
                <p:nvPr/>
              </p:nvSpPr>
              <p:spPr>
                <a:xfrm>
                  <a:off x="7804153" y="4718296"/>
                  <a:ext cx="216745" cy="272247"/>
                </a:xfrm>
                <a:custGeom>
                  <a:avLst/>
                  <a:gdLst>
                    <a:gd name="connsiteX0" fmla="*/ 197217 w 216745"/>
                    <a:gd name="connsiteY0" fmla="*/ 180554 h 272247"/>
                    <a:gd name="connsiteX1" fmla="*/ 132875 w 216745"/>
                    <a:gd name="connsiteY1" fmla="*/ 62126 h 272247"/>
                    <a:gd name="connsiteX2" fmla="*/ 66777 w 216745"/>
                    <a:gd name="connsiteY2" fmla="*/ 17859 h 272247"/>
                    <a:gd name="connsiteX3" fmla="*/ 19548 w 216745"/>
                    <a:gd name="connsiteY3" fmla="*/ 307 h 272247"/>
                    <a:gd name="connsiteX4" fmla="*/ 1611 w 216745"/>
                    <a:gd name="connsiteY4" fmla="*/ 67611 h 272247"/>
                    <a:gd name="connsiteX5" fmla="*/ 31781 w 216745"/>
                    <a:gd name="connsiteY5" fmla="*/ 184229 h 272247"/>
                    <a:gd name="connsiteX6" fmla="*/ 111372 w 216745"/>
                    <a:gd name="connsiteY6" fmla="*/ 260200 h 272247"/>
                    <a:gd name="connsiteX7" fmla="*/ 216745 w 216745"/>
                    <a:gd name="connsiteY7" fmla="*/ 256196 h 272247"/>
                    <a:gd name="connsiteX8" fmla="*/ 197217 w 216745"/>
                    <a:gd name="connsiteY8" fmla="*/ 180499 h 27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6745" h="272247">
                      <a:moveTo>
                        <a:pt x="197217" y="180554"/>
                      </a:moveTo>
                      <a:cubicBezTo>
                        <a:pt x="196340" y="141718"/>
                        <a:pt x="157833" y="89113"/>
                        <a:pt x="132875" y="62126"/>
                      </a:cubicBezTo>
                      <a:cubicBezTo>
                        <a:pt x="114335" y="42982"/>
                        <a:pt x="91297" y="28227"/>
                        <a:pt x="66777" y="17859"/>
                      </a:cubicBezTo>
                      <a:cubicBezTo>
                        <a:pt x="57672" y="14020"/>
                        <a:pt x="29203" y="-2436"/>
                        <a:pt x="19548" y="307"/>
                      </a:cubicBezTo>
                      <a:cubicBezTo>
                        <a:pt x="-1625" y="6285"/>
                        <a:pt x="-1735" y="50771"/>
                        <a:pt x="1611" y="67611"/>
                      </a:cubicBezTo>
                      <a:cubicBezTo>
                        <a:pt x="9291" y="105899"/>
                        <a:pt x="12527" y="149452"/>
                        <a:pt x="31781" y="184229"/>
                      </a:cubicBezTo>
                      <a:cubicBezTo>
                        <a:pt x="50376" y="217799"/>
                        <a:pt x="76924" y="244732"/>
                        <a:pt x="111372" y="260200"/>
                      </a:cubicBezTo>
                      <a:cubicBezTo>
                        <a:pt x="139183" y="270896"/>
                        <a:pt x="196230" y="282580"/>
                        <a:pt x="216745" y="256196"/>
                      </a:cubicBezTo>
                      <a:lnTo>
                        <a:pt x="197217" y="180499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3E6C5CC-C67D-4656-986A-95A2C20EF7CE}"/>
                    </a:ext>
                  </a:extLst>
                </p:cNvPr>
                <p:cNvSpPr/>
                <p:nvPr/>
              </p:nvSpPr>
              <p:spPr>
                <a:xfrm>
                  <a:off x="7649160" y="5171976"/>
                  <a:ext cx="314143" cy="81446"/>
                </a:xfrm>
                <a:custGeom>
                  <a:avLst/>
                  <a:gdLst>
                    <a:gd name="connsiteX0" fmla="*/ 202462 w 314143"/>
                    <a:gd name="connsiteY0" fmla="*/ 46886 h 81446"/>
                    <a:gd name="connsiteX1" fmla="*/ 126107 w 314143"/>
                    <a:gd name="connsiteY1" fmla="*/ 6075 h 81446"/>
                    <a:gd name="connsiteX2" fmla="*/ 55456 w 314143"/>
                    <a:gd name="connsiteY2" fmla="*/ 2784 h 81446"/>
                    <a:gd name="connsiteX3" fmla="*/ 0 w 314143"/>
                    <a:gd name="connsiteY3" fmla="*/ 28291 h 81446"/>
                    <a:gd name="connsiteX4" fmla="*/ 215847 w 314143"/>
                    <a:gd name="connsiteY4" fmla="*/ 81389 h 81446"/>
                    <a:gd name="connsiteX5" fmla="*/ 314143 w 314143"/>
                    <a:gd name="connsiteY5" fmla="*/ 53084 h 81446"/>
                    <a:gd name="connsiteX6" fmla="*/ 202462 w 314143"/>
                    <a:gd name="connsiteY6" fmla="*/ 46831 h 81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4143" h="81446">
                      <a:moveTo>
                        <a:pt x="202462" y="46886"/>
                      </a:moveTo>
                      <a:cubicBezTo>
                        <a:pt x="174268" y="36574"/>
                        <a:pt x="153040" y="13974"/>
                        <a:pt x="126107" y="6075"/>
                      </a:cubicBezTo>
                      <a:cubicBezTo>
                        <a:pt x="102849" y="535"/>
                        <a:pt x="79701" y="-2591"/>
                        <a:pt x="55456" y="2784"/>
                      </a:cubicBezTo>
                      <a:cubicBezTo>
                        <a:pt x="35600" y="7392"/>
                        <a:pt x="17004" y="17046"/>
                        <a:pt x="0" y="28291"/>
                      </a:cubicBezTo>
                      <a:cubicBezTo>
                        <a:pt x="69883" y="49409"/>
                        <a:pt x="141630" y="83034"/>
                        <a:pt x="215847" y="81389"/>
                      </a:cubicBezTo>
                      <a:cubicBezTo>
                        <a:pt x="248045" y="80676"/>
                        <a:pt x="285839" y="71131"/>
                        <a:pt x="314143" y="53084"/>
                      </a:cubicBezTo>
                      <a:cubicBezTo>
                        <a:pt x="278543" y="65262"/>
                        <a:pt x="232741" y="59831"/>
                        <a:pt x="202462" y="46831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E168EFE9-2782-4C66-9072-F45C55376909}"/>
                    </a:ext>
                  </a:extLst>
                </p:cNvPr>
                <p:cNvSpPr/>
                <p:nvPr/>
              </p:nvSpPr>
              <p:spPr>
                <a:xfrm>
                  <a:off x="7648007" y="5085052"/>
                  <a:ext cx="359140" cy="146872"/>
                </a:xfrm>
                <a:custGeom>
                  <a:avLst/>
                  <a:gdLst>
                    <a:gd name="connsiteX0" fmla="*/ 344148 w 359140"/>
                    <a:gd name="connsiteY0" fmla="*/ 52079 h 146872"/>
                    <a:gd name="connsiteX1" fmla="*/ 278215 w 359140"/>
                    <a:gd name="connsiteY1" fmla="*/ 6606 h 146872"/>
                    <a:gd name="connsiteX2" fmla="*/ 0 w 359140"/>
                    <a:gd name="connsiteY2" fmla="*/ 114886 h 146872"/>
                    <a:gd name="connsiteX3" fmla="*/ 1152 w 359140"/>
                    <a:gd name="connsiteY3" fmla="*/ 115215 h 146872"/>
                    <a:gd name="connsiteX4" fmla="*/ 56609 w 359140"/>
                    <a:gd name="connsiteY4" fmla="*/ 89709 h 146872"/>
                    <a:gd name="connsiteX5" fmla="*/ 127259 w 359140"/>
                    <a:gd name="connsiteY5" fmla="*/ 93000 h 146872"/>
                    <a:gd name="connsiteX6" fmla="*/ 203614 w 359140"/>
                    <a:gd name="connsiteY6" fmla="*/ 133810 h 146872"/>
                    <a:gd name="connsiteX7" fmla="*/ 315296 w 359140"/>
                    <a:gd name="connsiteY7" fmla="*/ 140064 h 146872"/>
                    <a:gd name="connsiteX8" fmla="*/ 320123 w 359140"/>
                    <a:gd name="connsiteY8" fmla="*/ 136882 h 146872"/>
                    <a:gd name="connsiteX9" fmla="*/ 344148 w 359140"/>
                    <a:gd name="connsiteY9" fmla="*/ 52134 h 146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9140" h="146872">
                      <a:moveTo>
                        <a:pt x="344148" y="52079"/>
                      </a:moveTo>
                      <a:lnTo>
                        <a:pt x="278215" y="6606"/>
                      </a:lnTo>
                      <a:cubicBezTo>
                        <a:pt x="172294" y="-15280"/>
                        <a:pt x="62642" y="16315"/>
                        <a:pt x="0" y="114886"/>
                      </a:cubicBezTo>
                      <a:cubicBezTo>
                        <a:pt x="384" y="114996"/>
                        <a:pt x="768" y="115106"/>
                        <a:pt x="1152" y="115215"/>
                      </a:cubicBezTo>
                      <a:cubicBezTo>
                        <a:pt x="18212" y="103970"/>
                        <a:pt x="36807" y="94316"/>
                        <a:pt x="56609" y="89709"/>
                      </a:cubicBezTo>
                      <a:cubicBezTo>
                        <a:pt x="80799" y="84333"/>
                        <a:pt x="104002" y="87405"/>
                        <a:pt x="127259" y="93000"/>
                      </a:cubicBezTo>
                      <a:cubicBezTo>
                        <a:pt x="154192" y="100898"/>
                        <a:pt x="175421" y="123498"/>
                        <a:pt x="203614" y="133810"/>
                      </a:cubicBezTo>
                      <a:cubicBezTo>
                        <a:pt x="233893" y="146810"/>
                        <a:pt x="279696" y="152241"/>
                        <a:pt x="315296" y="140064"/>
                      </a:cubicBezTo>
                      <a:cubicBezTo>
                        <a:pt x="316941" y="139021"/>
                        <a:pt x="318532" y="137979"/>
                        <a:pt x="320123" y="136882"/>
                      </a:cubicBezTo>
                      <a:cubicBezTo>
                        <a:pt x="342558" y="123443"/>
                        <a:pt x="380296" y="72375"/>
                        <a:pt x="344148" y="52134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46C68428-D34D-4B9A-A759-1D71D8862BE5}"/>
                    </a:ext>
                  </a:extLst>
                </p:cNvPr>
                <p:cNvSpPr/>
                <p:nvPr/>
              </p:nvSpPr>
              <p:spPr>
                <a:xfrm>
                  <a:off x="7626176" y="4872555"/>
                  <a:ext cx="411551" cy="274863"/>
                </a:xfrm>
                <a:custGeom>
                  <a:avLst/>
                  <a:gdLst>
                    <a:gd name="connsiteX0" fmla="*/ 400866 w 411551"/>
                    <a:gd name="connsiteY0" fmla="*/ 246420 h 274863"/>
                    <a:gd name="connsiteX1" fmla="*/ 134884 w 411551"/>
                    <a:gd name="connsiteY1" fmla="*/ 214770 h 274863"/>
                    <a:gd name="connsiteX2" fmla="*/ 3840 w 411551"/>
                    <a:gd name="connsiteY2" fmla="*/ 28928 h 274863"/>
                    <a:gd name="connsiteX3" fmla="*/ 0 w 411551"/>
                    <a:gd name="connsiteY3" fmla="*/ 14282 h 274863"/>
                    <a:gd name="connsiteX4" fmla="*/ 6692 w 411551"/>
                    <a:gd name="connsiteY4" fmla="*/ 1446 h 274863"/>
                    <a:gd name="connsiteX5" fmla="*/ 21283 w 411551"/>
                    <a:gd name="connsiteY5" fmla="*/ 1172 h 274863"/>
                    <a:gd name="connsiteX6" fmla="*/ 141686 w 411551"/>
                    <a:gd name="connsiteY6" fmla="*/ 36882 h 274863"/>
                    <a:gd name="connsiteX7" fmla="*/ 249856 w 411551"/>
                    <a:gd name="connsiteY7" fmla="*/ 79832 h 274863"/>
                    <a:gd name="connsiteX8" fmla="*/ 377334 w 411551"/>
                    <a:gd name="connsiteY8" fmla="*/ 121904 h 274863"/>
                    <a:gd name="connsiteX9" fmla="*/ 405474 w 411551"/>
                    <a:gd name="connsiteY9" fmla="*/ 236656 h 274863"/>
                    <a:gd name="connsiteX10" fmla="*/ 400811 w 411551"/>
                    <a:gd name="connsiteY10" fmla="*/ 246475 h 274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11551" h="274863">
                      <a:moveTo>
                        <a:pt x="400866" y="246420"/>
                      </a:moveTo>
                      <a:cubicBezTo>
                        <a:pt x="327857" y="299079"/>
                        <a:pt x="198239" y="272859"/>
                        <a:pt x="134884" y="214770"/>
                      </a:cubicBezTo>
                      <a:cubicBezTo>
                        <a:pt x="80250" y="164634"/>
                        <a:pt x="31980" y="97384"/>
                        <a:pt x="3840" y="28928"/>
                      </a:cubicBezTo>
                      <a:cubicBezTo>
                        <a:pt x="1920" y="24211"/>
                        <a:pt x="55" y="19383"/>
                        <a:pt x="0" y="14282"/>
                      </a:cubicBezTo>
                      <a:cubicBezTo>
                        <a:pt x="0" y="9181"/>
                        <a:pt x="2194" y="3805"/>
                        <a:pt x="6692" y="1446"/>
                      </a:cubicBezTo>
                      <a:cubicBezTo>
                        <a:pt x="11080" y="-912"/>
                        <a:pt x="16456" y="75"/>
                        <a:pt x="21283" y="1172"/>
                      </a:cubicBezTo>
                      <a:cubicBezTo>
                        <a:pt x="62149" y="10168"/>
                        <a:pt x="104002" y="18396"/>
                        <a:pt x="141686" y="36882"/>
                      </a:cubicBezTo>
                      <a:cubicBezTo>
                        <a:pt x="176408" y="53886"/>
                        <a:pt x="210855" y="74401"/>
                        <a:pt x="249856" y="79832"/>
                      </a:cubicBezTo>
                      <a:cubicBezTo>
                        <a:pt x="295000" y="86085"/>
                        <a:pt x="344861" y="84988"/>
                        <a:pt x="377334" y="121904"/>
                      </a:cubicBezTo>
                      <a:cubicBezTo>
                        <a:pt x="394832" y="142145"/>
                        <a:pt x="424343" y="209504"/>
                        <a:pt x="405474" y="236656"/>
                      </a:cubicBezTo>
                      <a:lnTo>
                        <a:pt x="400811" y="246475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636CF0E3-7AF2-42BC-AD3E-25702AD394B3}"/>
                    </a:ext>
                  </a:extLst>
                </p:cNvPr>
                <p:cNvSpPr/>
                <p:nvPr/>
              </p:nvSpPr>
              <p:spPr>
                <a:xfrm>
                  <a:off x="7748389" y="4850689"/>
                  <a:ext cx="291014" cy="285933"/>
                </a:xfrm>
                <a:custGeom>
                  <a:avLst/>
                  <a:gdLst>
                    <a:gd name="connsiteX0" fmla="*/ 249801 w 291014"/>
                    <a:gd name="connsiteY0" fmla="*/ 285894 h 285933"/>
                    <a:gd name="connsiteX1" fmla="*/ 25287 w 291014"/>
                    <a:gd name="connsiteY1" fmla="*/ 95390 h 285933"/>
                    <a:gd name="connsiteX2" fmla="*/ 0 w 291014"/>
                    <a:gd name="connsiteY2" fmla="*/ 0 h 285933"/>
                    <a:gd name="connsiteX3" fmla="*/ 155070 w 291014"/>
                    <a:gd name="connsiteY3" fmla="*/ 76685 h 285933"/>
                    <a:gd name="connsiteX4" fmla="*/ 281396 w 291014"/>
                    <a:gd name="connsiteY4" fmla="*/ 174652 h 285933"/>
                    <a:gd name="connsiteX5" fmla="*/ 276075 w 291014"/>
                    <a:gd name="connsiteY5" fmla="*/ 262252 h 285933"/>
                    <a:gd name="connsiteX6" fmla="*/ 249856 w 291014"/>
                    <a:gd name="connsiteY6" fmla="*/ 285894 h 285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1014" h="285933">
                      <a:moveTo>
                        <a:pt x="249801" y="285894"/>
                      </a:moveTo>
                      <a:cubicBezTo>
                        <a:pt x="143989" y="288253"/>
                        <a:pt x="65001" y="184361"/>
                        <a:pt x="25287" y="95390"/>
                      </a:cubicBezTo>
                      <a:cubicBezTo>
                        <a:pt x="12397" y="64123"/>
                        <a:pt x="4389" y="31486"/>
                        <a:pt x="0" y="0"/>
                      </a:cubicBezTo>
                      <a:cubicBezTo>
                        <a:pt x="35325" y="55073"/>
                        <a:pt x="95225" y="67085"/>
                        <a:pt x="155070" y="76685"/>
                      </a:cubicBezTo>
                      <a:cubicBezTo>
                        <a:pt x="212446" y="85132"/>
                        <a:pt x="265434" y="115520"/>
                        <a:pt x="281396" y="174652"/>
                      </a:cubicBezTo>
                      <a:cubicBezTo>
                        <a:pt x="286717" y="193960"/>
                        <a:pt x="302679" y="254354"/>
                        <a:pt x="276075" y="262252"/>
                      </a:cubicBezTo>
                      <a:lnTo>
                        <a:pt x="249856" y="28589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FF6921D1-27A4-410A-9D5A-2B6DB72AFC09}"/>
                    </a:ext>
                  </a:extLst>
                </p:cNvPr>
                <p:cNvSpPr/>
                <p:nvPr/>
              </p:nvSpPr>
              <p:spPr>
                <a:xfrm>
                  <a:off x="7951882" y="4706809"/>
                  <a:ext cx="121423" cy="238900"/>
                </a:xfrm>
                <a:custGeom>
                  <a:avLst/>
                  <a:gdLst>
                    <a:gd name="connsiteX0" fmla="*/ 11750 w 121423"/>
                    <a:gd name="connsiteY0" fmla="*/ 192479 h 238900"/>
                    <a:gd name="connsiteX1" fmla="*/ 37805 w 121423"/>
                    <a:gd name="connsiteY1" fmla="*/ 0 h 238900"/>
                    <a:gd name="connsiteX2" fmla="*/ 39012 w 121423"/>
                    <a:gd name="connsiteY2" fmla="*/ 0 h 238900"/>
                    <a:gd name="connsiteX3" fmla="*/ 118988 w 121423"/>
                    <a:gd name="connsiteY3" fmla="*/ 147555 h 238900"/>
                    <a:gd name="connsiteX4" fmla="*/ 103794 w 121423"/>
                    <a:gd name="connsiteY4" fmla="*/ 228079 h 238900"/>
                    <a:gd name="connsiteX5" fmla="*/ 28206 w 121423"/>
                    <a:gd name="connsiteY5" fmla="*/ 221277 h 238900"/>
                    <a:gd name="connsiteX6" fmla="*/ 19430 w 121423"/>
                    <a:gd name="connsiteY6" fmla="*/ 210526 h 238900"/>
                    <a:gd name="connsiteX7" fmla="*/ 11695 w 121423"/>
                    <a:gd name="connsiteY7" fmla="*/ 192479 h 238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1423" h="238900">
                      <a:moveTo>
                        <a:pt x="11750" y="192479"/>
                      </a:moveTo>
                      <a:cubicBezTo>
                        <a:pt x="-15183" y="131153"/>
                        <a:pt x="8733" y="57706"/>
                        <a:pt x="37805" y="0"/>
                      </a:cubicBezTo>
                      <a:lnTo>
                        <a:pt x="39012" y="0"/>
                      </a:lnTo>
                      <a:cubicBezTo>
                        <a:pt x="69236" y="44212"/>
                        <a:pt x="110485" y="93085"/>
                        <a:pt x="118988" y="147555"/>
                      </a:cubicBezTo>
                      <a:cubicBezTo>
                        <a:pt x="123212" y="172951"/>
                        <a:pt x="124034" y="209374"/>
                        <a:pt x="103794" y="228079"/>
                      </a:cubicBezTo>
                      <a:cubicBezTo>
                        <a:pt x="82291" y="246784"/>
                        <a:pt x="46856" y="239104"/>
                        <a:pt x="28206" y="221277"/>
                      </a:cubicBezTo>
                      <a:cubicBezTo>
                        <a:pt x="24476" y="217712"/>
                        <a:pt x="21953" y="214146"/>
                        <a:pt x="19430" y="210526"/>
                      </a:cubicBezTo>
                      <a:lnTo>
                        <a:pt x="11695" y="192479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BF8DAA34-DF73-4309-B49C-F76B5A74759D}"/>
                    </a:ext>
                  </a:extLst>
                </p:cNvPr>
                <p:cNvSpPr/>
                <p:nvPr/>
              </p:nvSpPr>
              <p:spPr>
                <a:xfrm>
                  <a:off x="7878532" y="4794300"/>
                  <a:ext cx="183177" cy="282657"/>
                </a:xfrm>
                <a:custGeom>
                  <a:avLst/>
                  <a:gdLst>
                    <a:gd name="connsiteX0" fmla="*/ 171549 w 183177"/>
                    <a:gd name="connsiteY0" fmla="*/ 213598 h 282657"/>
                    <a:gd name="connsiteX1" fmla="*/ 138747 w 183177"/>
                    <a:gd name="connsiteY1" fmla="*/ 107457 h 282657"/>
                    <a:gd name="connsiteX2" fmla="*/ 2492 w 183177"/>
                    <a:gd name="connsiteY2" fmla="*/ 0 h 282657"/>
                    <a:gd name="connsiteX3" fmla="*/ 19551 w 183177"/>
                    <a:gd name="connsiteY3" fmla="*/ 162365 h 282657"/>
                    <a:gd name="connsiteX4" fmla="*/ 130573 w 183177"/>
                    <a:gd name="connsiteY4" fmla="*/ 282548 h 282657"/>
                    <a:gd name="connsiteX5" fmla="*/ 183177 w 183177"/>
                    <a:gd name="connsiteY5" fmla="*/ 241298 h 282657"/>
                    <a:gd name="connsiteX6" fmla="*/ 171603 w 183177"/>
                    <a:gd name="connsiteY6" fmla="*/ 213598 h 282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3177" h="282657">
                      <a:moveTo>
                        <a:pt x="171549" y="213598"/>
                      </a:moveTo>
                      <a:cubicBezTo>
                        <a:pt x="173139" y="175914"/>
                        <a:pt x="157671" y="138613"/>
                        <a:pt x="138747" y="107457"/>
                      </a:cubicBezTo>
                      <a:cubicBezTo>
                        <a:pt x="104683" y="53537"/>
                        <a:pt x="53121" y="34064"/>
                        <a:pt x="2492" y="0"/>
                      </a:cubicBezTo>
                      <a:cubicBezTo>
                        <a:pt x="-4859" y="52385"/>
                        <a:pt x="5015" y="111681"/>
                        <a:pt x="19551" y="162365"/>
                      </a:cubicBezTo>
                      <a:cubicBezTo>
                        <a:pt x="36665" y="220290"/>
                        <a:pt x="62391" y="280409"/>
                        <a:pt x="130573" y="282548"/>
                      </a:cubicBezTo>
                      <a:cubicBezTo>
                        <a:pt x="162224" y="284248"/>
                        <a:pt x="170342" y="265873"/>
                        <a:pt x="183177" y="241298"/>
                      </a:cubicBezTo>
                      <a:lnTo>
                        <a:pt x="171603" y="213598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D32338FA-4DB6-4E24-9E60-B7E8C4E8F3D7}"/>
                    </a:ext>
                  </a:extLst>
                </p:cNvPr>
                <p:cNvSpPr/>
                <p:nvPr/>
              </p:nvSpPr>
              <p:spPr>
                <a:xfrm>
                  <a:off x="8150022" y="4713393"/>
                  <a:ext cx="210288" cy="272396"/>
                </a:xfrm>
                <a:custGeom>
                  <a:avLst/>
                  <a:gdLst>
                    <a:gd name="connsiteX0" fmla="*/ 16127 w 210288"/>
                    <a:gd name="connsiteY0" fmla="*/ 181781 h 272396"/>
                    <a:gd name="connsiteX1" fmla="*/ 75039 w 210288"/>
                    <a:gd name="connsiteY1" fmla="*/ 60611 h 272396"/>
                    <a:gd name="connsiteX2" fmla="*/ 192863 w 210288"/>
                    <a:gd name="connsiteY2" fmla="*/ 4332 h 272396"/>
                    <a:gd name="connsiteX3" fmla="*/ 181509 w 210288"/>
                    <a:gd name="connsiteY3" fmla="*/ 178051 h 272396"/>
                    <a:gd name="connsiteX4" fmla="*/ 105427 w 210288"/>
                    <a:gd name="connsiteY4" fmla="*/ 257479 h 272396"/>
                    <a:gd name="connsiteX5" fmla="*/ 0 w 210288"/>
                    <a:gd name="connsiteY5" fmla="*/ 258246 h 272396"/>
                    <a:gd name="connsiteX6" fmla="*/ 16127 w 210288"/>
                    <a:gd name="connsiteY6" fmla="*/ 181781 h 272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288" h="272396">
                      <a:moveTo>
                        <a:pt x="16127" y="181781"/>
                      </a:moveTo>
                      <a:cubicBezTo>
                        <a:pt x="15249" y="142945"/>
                        <a:pt x="51342" y="88696"/>
                        <a:pt x="75039" y="60611"/>
                      </a:cubicBezTo>
                      <a:cubicBezTo>
                        <a:pt x="94896" y="37134"/>
                        <a:pt x="160171" y="-15360"/>
                        <a:pt x="192863" y="4332"/>
                      </a:cubicBezTo>
                      <a:cubicBezTo>
                        <a:pt x="231261" y="27480"/>
                        <a:pt x="196374" y="148157"/>
                        <a:pt x="181509" y="178051"/>
                      </a:cubicBezTo>
                      <a:cubicBezTo>
                        <a:pt x="164449" y="212444"/>
                        <a:pt x="139107" y="240529"/>
                        <a:pt x="105427" y="257479"/>
                      </a:cubicBezTo>
                      <a:cubicBezTo>
                        <a:pt x="78111" y="269437"/>
                        <a:pt x="21667" y="283643"/>
                        <a:pt x="0" y="258246"/>
                      </a:cubicBezTo>
                      <a:lnTo>
                        <a:pt x="16127" y="18178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F26F95A4-90FC-42DF-AF69-9A9311682E67}"/>
                    </a:ext>
                  </a:extLst>
                </p:cNvPr>
                <p:cNvSpPr/>
                <p:nvPr/>
              </p:nvSpPr>
              <p:spPr>
                <a:xfrm>
                  <a:off x="8218918" y="5155708"/>
                  <a:ext cx="312717" cy="87499"/>
                </a:xfrm>
                <a:custGeom>
                  <a:avLst/>
                  <a:gdLst>
                    <a:gd name="connsiteX0" fmla="*/ 111296 w 312717"/>
                    <a:gd name="connsiteY0" fmla="*/ 52404 h 87499"/>
                    <a:gd name="connsiteX1" fmla="*/ 185732 w 312717"/>
                    <a:gd name="connsiteY1" fmla="*/ 8192 h 87499"/>
                    <a:gd name="connsiteX2" fmla="*/ 256163 w 312717"/>
                    <a:gd name="connsiteY2" fmla="*/ 1774 h 87499"/>
                    <a:gd name="connsiteX3" fmla="*/ 312717 w 312717"/>
                    <a:gd name="connsiteY3" fmla="*/ 24758 h 87499"/>
                    <a:gd name="connsiteX4" fmla="*/ 99503 w 312717"/>
                    <a:gd name="connsiteY4" fmla="*/ 87455 h 87499"/>
                    <a:gd name="connsiteX5" fmla="*/ 0 w 312717"/>
                    <a:gd name="connsiteY5" fmla="*/ 63594 h 87499"/>
                    <a:gd name="connsiteX6" fmla="*/ 111242 w 312717"/>
                    <a:gd name="connsiteY6" fmla="*/ 52349 h 8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2717" h="87499">
                      <a:moveTo>
                        <a:pt x="111296" y="52404"/>
                      </a:moveTo>
                      <a:cubicBezTo>
                        <a:pt x="138997" y="40830"/>
                        <a:pt x="159184" y="17298"/>
                        <a:pt x="185732" y="8192"/>
                      </a:cubicBezTo>
                      <a:cubicBezTo>
                        <a:pt x="208715" y="1610"/>
                        <a:pt x="231754" y="-2559"/>
                        <a:pt x="256163" y="1774"/>
                      </a:cubicBezTo>
                      <a:cubicBezTo>
                        <a:pt x="276185" y="5450"/>
                        <a:pt x="295219" y="14281"/>
                        <a:pt x="312717" y="24758"/>
                      </a:cubicBezTo>
                      <a:cubicBezTo>
                        <a:pt x="243876" y="49003"/>
                        <a:pt x="173664" y="85809"/>
                        <a:pt x="99503" y="87455"/>
                      </a:cubicBezTo>
                      <a:cubicBezTo>
                        <a:pt x="67305" y="88168"/>
                        <a:pt x="29127" y="80324"/>
                        <a:pt x="0" y="63594"/>
                      </a:cubicBezTo>
                      <a:cubicBezTo>
                        <a:pt x="36093" y="74180"/>
                        <a:pt x="81621" y="66720"/>
                        <a:pt x="111242" y="52349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0E8F980-4827-494C-B025-E5F67F7D8E90}"/>
                    </a:ext>
                  </a:extLst>
                </p:cNvPr>
                <p:cNvSpPr/>
                <p:nvPr/>
              </p:nvSpPr>
              <p:spPr>
                <a:xfrm>
                  <a:off x="8172242" y="5074653"/>
                  <a:ext cx="360489" cy="149688"/>
                </a:xfrm>
                <a:custGeom>
                  <a:avLst/>
                  <a:gdLst>
                    <a:gd name="connsiteX0" fmla="*/ 13874 w 360489"/>
                    <a:gd name="connsiteY0" fmla="*/ 58145 h 149688"/>
                    <a:gd name="connsiteX1" fmla="*/ 77668 w 360489"/>
                    <a:gd name="connsiteY1" fmla="*/ 9764 h 149688"/>
                    <a:gd name="connsiteX2" fmla="*/ 360490 w 360489"/>
                    <a:gd name="connsiteY2" fmla="*/ 105428 h 149688"/>
                    <a:gd name="connsiteX3" fmla="*/ 359338 w 360489"/>
                    <a:gd name="connsiteY3" fmla="*/ 105812 h 149688"/>
                    <a:gd name="connsiteX4" fmla="*/ 302784 w 360489"/>
                    <a:gd name="connsiteY4" fmla="*/ 82829 h 149688"/>
                    <a:gd name="connsiteX5" fmla="*/ 232353 w 360489"/>
                    <a:gd name="connsiteY5" fmla="*/ 89247 h 149688"/>
                    <a:gd name="connsiteX6" fmla="*/ 157918 w 360489"/>
                    <a:gd name="connsiteY6" fmla="*/ 133458 h 149688"/>
                    <a:gd name="connsiteX7" fmla="*/ 46676 w 360489"/>
                    <a:gd name="connsiteY7" fmla="*/ 144703 h 149688"/>
                    <a:gd name="connsiteX8" fmla="*/ 41739 w 360489"/>
                    <a:gd name="connsiteY8" fmla="*/ 141741 h 149688"/>
                    <a:gd name="connsiteX9" fmla="*/ 13874 w 360489"/>
                    <a:gd name="connsiteY9" fmla="*/ 58145 h 149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0489" h="149688">
                      <a:moveTo>
                        <a:pt x="13874" y="58145"/>
                      </a:moveTo>
                      <a:lnTo>
                        <a:pt x="77668" y="9764"/>
                      </a:lnTo>
                      <a:cubicBezTo>
                        <a:pt x="182492" y="-16894"/>
                        <a:pt x="293460" y="9764"/>
                        <a:pt x="360490" y="105428"/>
                      </a:cubicBezTo>
                      <a:cubicBezTo>
                        <a:pt x="360106" y="105538"/>
                        <a:pt x="359722" y="105703"/>
                        <a:pt x="359338" y="105812"/>
                      </a:cubicBezTo>
                      <a:cubicBezTo>
                        <a:pt x="341840" y="95335"/>
                        <a:pt x="322806" y="86504"/>
                        <a:pt x="302784" y="82829"/>
                      </a:cubicBezTo>
                      <a:cubicBezTo>
                        <a:pt x="278375" y="78495"/>
                        <a:pt x="255336" y="82664"/>
                        <a:pt x="232353" y="89247"/>
                      </a:cubicBezTo>
                      <a:cubicBezTo>
                        <a:pt x="205805" y="98352"/>
                        <a:pt x="185618" y="121884"/>
                        <a:pt x="157918" y="133458"/>
                      </a:cubicBezTo>
                      <a:cubicBezTo>
                        <a:pt x="128242" y="147830"/>
                        <a:pt x="82769" y="155290"/>
                        <a:pt x="46676" y="144703"/>
                      </a:cubicBezTo>
                      <a:cubicBezTo>
                        <a:pt x="44975" y="143771"/>
                        <a:pt x="43330" y="142783"/>
                        <a:pt x="41739" y="141741"/>
                      </a:cubicBezTo>
                      <a:cubicBezTo>
                        <a:pt x="18755" y="129289"/>
                        <a:pt x="-21287" y="79977"/>
                        <a:pt x="13874" y="58145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2AC77152-83D0-4F00-8C99-D4ABDD182777}"/>
                    </a:ext>
                  </a:extLst>
                </p:cNvPr>
                <p:cNvSpPr/>
                <p:nvPr/>
              </p:nvSpPr>
              <p:spPr>
                <a:xfrm>
                  <a:off x="8138250" y="4859149"/>
                  <a:ext cx="393665" cy="281180"/>
                </a:xfrm>
                <a:custGeom>
                  <a:avLst/>
                  <a:gdLst>
                    <a:gd name="connsiteX0" fmla="*/ 12211 w 393665"/>
                    <a:gd name="connsiteY0" fmla="*/ 257029 h 281180"/>
                    <a:gd name="connsiteX1" fmla="*/ 276493 w 393665"/>
                    <a:gd name="connsiteY1" fmla="*/ 213421 h 281180"/>
                    <a:gd name="connsiteX2" fmla="*/ 387625 w 393665"/>
                    <a:gd name="connsiteY2" fmla="*/ 50727 h 281180"/>
                    <a:gd name="connsiteX3" fmla="*/ 393330 w 393665"/>
                    <a:gd name="connsiteY3" fmla="*/ 14908 h 281180"/>
                    <a:gd name="connsiteX4" fmla="*/ 383895 w 393665"/>
                    <a:gd name="connsiteY4" fmla="*/ 317 h 281180"/>
                    <a:gd name="connsiteX5" fmla="*/ 377203 w 393665"/>
                    <a:gd name="connsiteY5" fmla="*/ 317 h 281180"/>
                    <a:gd name="connsiteX6" fmla="*/ 305017 w 393665"/>
                    <a:gd name="connsiteY6" fmla="*/ 24452 h 281180"/>
                    <a:gd name="connsiteX7" fmla="*/ 238535 w 393665"/>
                    <a:gd name="connsiteY7" fmla="*/ 48917 h 281180"/>
                    <a:gd name="connsiteX8" fmla="*/ 155596 w 393665"/>
                    <a:gd name="connsiteY8" fmla="*/ 83639 h 281180"/>
                    <a:gd name="connsiteX9" fmla="*/ 30148 w 393665"/>
                    <a:gd name="connsiteY9" fmla="*/ 131415 h 281180"/>
                    <a:gd name="connsiteX10" fmla="*/ 7219 w 393665"/>
                    <a:gd name="connsiteY10" fmla="*/ 247320 h 281180"/>
                    <a:gd name="connsiteX11" fmla="*/ 12320 w 393665"/>
                    <a:gd name="connsiteY11" fmla="*/ 256919 h 281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93665" h="281180">
                      <a:moveTo>
                        <a:pt x="12211" y="257029"/>
                      </a:moveTo>
                      <a:cubicBezTo>
                        <a:pt x="87524" y="306342"/>
                        <a:pt x="215771" y="274308"/>
                        <a:pt x="276493" y="213421"/>
                      </a:cubicBezTo>
                      <a:cubicBezTo>
                        <a:pt x="320265" y="169538"/>
                        <a:pt x="366890" y="109365"/>
                        <a:pt x="387625" y="50727"/>
                      </a:cubicBezTo>
                      <a:cubicBezTo>
                        <a:pt x="391684" y="39207"/>
                        <a:pt x="394701" y="27030"/>
                        <a:pt x="393330" y="14908"/>
                      </a:cubicBezTo>
                      <a:cubicBezTo>
                        <a:pt x="392617" y="8764"/>
                        <a:pt x="389874" y="1853"/>
                        <a:pt x="383895" y="317"/>
                      </a:cubicBezTo>
                      <a:cubicBezTo>
                        <a:pt x="381701" y="-232"/>
                        <a:pt x="379397" y="42"/>
                        <a:pt x="377203" y="317"/>
                      </a:cubicBezTo>
                      <a:cubicBezTo>
                        <a:pt x="352739" y="3773"/>
                        <a:pt x="327342" y="14414"/>
                        <a:pt x="305017" y="24452"/>
                      </a:cubicBezTo>
                      <a:cubicBezTo>
                        <a:pt x="284008" y="33942"/>
                        <a:pt x="257952" y="37891"/>
                        <a:pt x="238535" y="48917"/>
                      </a:cubicBezTo>
                      <a:cubicBezTo>
                        <a:pt x="212480" y="63672"/>
                        <a:pt x="185327" y="78153"/>
                        <a:pt x="155596" y="83639"/>
                      </a:cubicBezTo>
                      <a:cubicBezTo>
                        <a:pt x="110782" y="91921"/>
                        <a:pt x="60921" y="93073"/>
                        <a:pt x="30148" y="131415"/>
                      </a:cubicBezTo>
                      <a:cubicBezTo>
                        <a:pt x="13583" y="152424"/>
                        <a:pt x="-12857" y="221045"/>
                        <a:pt x="7219" y="247320"/>
                      </a:cubicBezTo>
                      <a:lnTo>
                        <a:pt x="12320" y="256919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C5D31C0C-A1E2-4BCD-8EB6-F582DDB0F43F}"/>
                    </a:ext>
                  </a:extLst>
                </p:cNvPr>
                <p:cNvSpPr/>
                <p:nvPr/>
              </p:nvSpPr>
              <p:spPr>
                <a:xfrm>
                  <a:off x="8136319" y="4835714"/>
                  <a:ext cx="280398" cy="296919"/>
                </a:xfrm>
                <a:custGeom>
                  <a:avLst/>
                  <a:gdLst>
                    <a:gd name="connsiteX0" fmla="*/ 43708 w 280398"/>
                    <a:gd name="connsiteY0" fmla="*/ 296810 h 296919"/>
                    <a:gd name="connsiteX1" fmla="*/ 259445 w 280398"/>
                    <a:gd name="connsiteY1" fmla="*/ 96432 h 296919"/>
                    <a:gd name="connsiteX2" fmla="*/ 280399 w 280398"/>
                    <a:gd name="connsiteY2" fmla="*/ 0 h 296919"/>
                    <a:gd name="connsiteX3" fmla="*/ 128950 w 280398"/>
                    <a:gd name="connsiteY3" fmla="*/ 83596 h 296919"/>
                    <a:gd name="connsiteX4" fmla="*/ 7176 w 280398"/>
                    <a:gd name="connsiteY4" fmla="*/ 187159 h 296919"/>
                    <a:gd name="connsiteX5" fmla="*/ 16446 w 280398"/>
                    <a:gd name="connsiteY5" fmla="*/ 274430 h 296919"/>
                    <a:gd name="connsiteX6" fmla="*/ 43708 w 280398"/>
                    <a:gd name="connsiteY6" fmla="*/ 296920 h 296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0398" h="296919">
                      <a:moveTo>
                        <a:pt x="43708" y="296810"/>
                      </a:moveTo>
                      <a:cubicBezTo>
                        <a:pt x="149520" y="294451"/>
                        <a:pt x="223736" y="187104"/>
                        <a:pt x="259445" y="96432"/>
                      </a:cubicBezTo>
                      <a:cubicBezTo>
                        <a:pt x="270909" y="64617"/>
                        <a:pt x="277437" y="31650"/>
                        <a:pt x="280399" y="0"/>
                      </a:cubicBezTo>
                      <a:cubicBezTo>
                        <a:pt x="247597" y="56608"/>
                        <a:pt x="188301" y="71309"/>
                        <a:pt x="128950" y="83596"/>
                      </a:cubicBezTo>
                      <a:cubicBezTo>
                        <a:pt x="72012" y="94567"/>
                        <a:pt x="20450" y="127314"/>
                        <a:pt x="7176" y="187159"/>
                      </a:cubicBezTo>
                      <a:cubicBezTo>
                        <a:pt x="2733" y="206686"/>
                        <a:pt x="-10486" y="267738"/>
                        <a:pt x="16446" y="274430"/>
                      </a:cubicBezTo>
                      <a:lnTo>
                        <a:pt x="43708" y="296920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8FC3059E-57FD-4C4C-B497-3375CC0CDF33}"/>
                    </a:ext>
                  </a:extLst>
                </p:cNvPr>
                <p:cNvSpPr/>
                <p:nvPr/>
              </p:nvSpPr>
              <p:spPr>
                <a:xfrm>
                  <a:off x="8093356" y="4702805"/>
                  <a:ext cx="119730" cy="240296"/>
                </a:xfrm>
                <a:custGeom>
                  <a:avLst/>
                  <a:gdLst>
                    <a:gd name="connsiteX0" fmla="*/ 110477 w 119730"/>
                    <a:gd name="connsiteY0" fmla="*/ 191108 h 240296"/>
                    <a:gd name="connsiteX1" fmla="*/ 75755 w 119730"/>
                    <a:gd name="connsiteY1" fmla="*/ 0 h 240296"/>
                    <a:gd name="connsiteX2" fmla="*/ 74548 w 119730"/>
                    <a:gd name="connsiteY2" fmla="*/ 0 h 240296"/>
                    <a:gd name="connsiteX3" fmla="*/ 1319 w 119730"/>
                    <a:gd name="connsiteY3" fmla="*/ 151065 h 240296"/>
                    <a:gd name="connsiteX4" fmla="*/ 20134 w 119730"/>
                    <a:gd name="connsiteY4" fmla="*/ 230821 h 240296"/>
                    <a:gd name="connsiteX5" fmla="*/ 95338 w 119730"/>
                    <a:gd name="connsiteY5" fmla="*/ 220619 h 240296"/>
                    <a:gd name="connsiteX6" fmla="*/ 103620 w 119730"/>
                    <a:gd name="connsiteY6" fmla="*/ 209484 h 240296"/>
                    <a:gd name="connsiteX7" fmla="*/ 110532 w 119730"/>
                    <a:gd name="connsiteY7" fmla="*/ 191108 h 24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9730" h="240296">
                      <a:moveTo>
                        <a:pt x="110477" y="191108"/>
                      </a:moveTo>
                      <a:cubicBezTo>
                        <a:pt x="134612" y="128630"/>
                        <a:pt x="107460" y="56334"/>
                        <a:pt x="75755" y="0"/>
                      </a:cubicBezTo>
                      <a:lnTo>
                        <a:pt x="74548" y="0"/>
                      </a:lnTo>
                      <a:cubicBezTo>
                        <a:pt x="46353" y="45583"/>
                        <a:pt x="7353" y="96267"/>
                        <a:pt x="1319" y="151065"/>
                      </a:cubicBezTo>
                      <a:cubicBezTo>
                        <a:pt x="-1753" y="176627"/>
                        <a:pt x="-930" y="213049"/>
                        <a:pt x="20134" y="230821"/>
                      </a:cubicBezTo>
                      <a:cubicBezTo>
                        <a:pt x="42459" y="248539"/>
                        <a:pt x="77510" y="239269"/>
                        <a:pt x="95338" y="220619"/>
                      </a:cubicBezTo>
                      <a:cubicBezTo>
                        <a:pt x="98903" y="216889"/>
                        <a:pt x="101261" y="213214"/>
                        <a:pt x="103620" y="209484"/>
                      </a:cubicBezTo>
                      <a:lnTo>
                        <a:pt x="110532" y="19110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1D2897EE-7468-405A-A3F9-8647F4BB8BD3}"/>
                    </a:ext>
                  </a:extLst>
                </p:cNvPr>
                <p:cNvSpPr/>
                <p:nvPr/>
              </p:nvSpPr>
              <p:spPr>
                <a:xfrm>
                  <a:off x="8112064" y="4785249"/>
                  <a:ext cx="174124" cy="288386"/>
                </a:xfrm>
                <a:custGeom>
                  <a:avLst/>
                  <a:gdLst>
                    <a:gd name="connsiteX0" fmla="*/ 10367 w 174124"/>
                    <a:gd name="connsiteY0" fmla="*/ 221003 h 288386"/>
                    <a:gd name="connsiteX1" fmla="*/ 38342 w 174124"/>
                    <a:gd name="connsiteY1" fmla="*/ 113491 h 288386"/>
                    <a:gd name="connsiteX2" fmla="*/ 169605 w 174124"/>
                    <a:gd name="connsiteY2" fmla="*/ 0 h 288386"/>
                    <a:gd name="connsiteX3" fmla="*/ 159896 w 174124"/>
                    <a:gd name="connsiteY3" fmla="*/ 162968 h 288386"/>
                    <a:gd name="connsiteX4" fmla="*/ 54414 w 174124"/>
                    <a:gd name="connsiteY4" fmla="*/ 288033 h 288386"/>
                    <a:gd name="connsiteX5" fmla="*/ 0 w 174124"/>
                    <a:gd name="connsiteY5" fmla="*/ 249197 h 288386"/>
                    <a:gd name="connsiteX6" fmla="*/ 10312 w 174124"/>
                    <a:gd name="connsiteY6" fmla="*/ 221003 h 288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4124" h="288386">
                      <a:moveTo>
                        <a:pt x="10367" y="221003"/>
                      </a:moveTo>
                      <a:cubicBezTo>
                        <a:pt x="7076" y="183429"/>
                        <a:pt x="20844" y="145470"/>
                        <a:pt x="38342" y="113491"/>
                      </a:cubicBezTo>
                      <a:cubicBezTo>
                        <a:pt x="69938" y="58144"/>
                        <a:pt x="120567" y="36313"/>
                        <a:pt x="169605" y="0"/>
                      </a:cubicBezTo>
                      <a:cubicBezTo>
                        <a:pt x="179314" y="52001"/>
                        <a:pt x="172129" y="111681"/>
                        <a:pt x="159896" y="162968"/>
                      </a:cubicBezTo>
                      <a:cubicBezTo>
                        <a:pt x="145415" y="221606"/>
                        <a:pt x="122432" y="282822"/>
                        <a:pt x="54414" y="288033"/>
                      </a:cubicBezTo>
                      <a:cubicBezTo>
                        <a:pt x="22873" y="291160"/>
                        <a:pt x="13932" y="273168"/>
                        <a:pt x="0" y="249197"/>
                      </a:cubicBezTo>
                      <a:lnTo>
                        <a:pt x="10312" y="221003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4110F0E5-1F36-46EB-BB58-5487A4994390}"/>
                    </a:ext>
                  </a:extLst>
                </p:cNvPr>
                <p:cNvSpPr/>
                <p:nvPr/>
              </p:nvSpPr>
              <p:spPr>
                <a:xfrm>
                  <a:off x="7978283" y="4752118"/>
                  <a:ext cx="212358" cy="382849"/>
                </a:xfrm>
                <a:custGeom>
                  <a:avLst/>
                  <a:gdLst>
                    <a:gd name="connsiteX0" fmla="*/ 38007 w 212358"/>
                    <a:gd name="connsiteY0" fmla="*/ 323359 h 382849"/>
                    <a:gd name="connsiteX1" fmla="*/ 71907 w 212358"/>
                    <a:gd name="connsiteY1" fmla="*/ 46899 h 382849"/>
                    <a:gd name="connsiteX2" fmla="*/ 104928 w 212358"/>
                    <a:gd name="connsiteY2" fmla="*/ 0 h 382849"/>
                    <a:gd name="connsiteX3" fmla="*/ 185178 w 212358"/>
                    <a:gd name="connsiteY3" fmla="*/ 320067 h 382849"/>
                    <a:gd name="connsiteX4" fmla="*/ 117051 w 212358"/>
                    <a:gd name="connsiteY4" fmla="*/ 373823 h 382849"/>
                    <a:gd name="connsiteX5" fmla="*/ 82768 w 212358"/>
                    <a:gd name="connsiteY5" fmla="*/ 364882 h 382849"/>
                    <a:gd name="connsiteX6" fmla="*/ 63679 w 212358"/>
                    <a:gd name="connsiteY6" fmla="*/ 328844 h 382849"/>
                    <a:gd name="connsiteX7" fmla="*/ 38007 w 212358"/>
                    <a:gd name="connsiteY7" fmla="*/ 323359 h 382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358" h="382849">
                      <a:moveTo>
                        <a:pt x="38007" y="323359"/>
                      </a:moveTo>
                      <a:cubicBezTo>
                        <a:pt x="-48386" y="268231"/>
                        <a:pt x="34333" y="107238"/>
                        <a:pt x="71907" y="46899"/>
                      </a:cubicBezTo>
                      <a:cubicBezTo>
                        <a:pt x="81286" y="32089"/>
                        <a:pt x="91818" y="12451"/>
                        <a:pt x="104928" y="0"/>
                      </a:cubicBezTo>
                      <a:cubicBezTo>
                        <a:pt x="153035" y="82718"/>
                        <a:pt x="263289" y="224788"/>
                        <a:pt x="185178" y="320067"/>
                      </a:cubicBezTo>
                      <a:cubicBezTo>
                        <a:pt x="166254" y="343600"/>
                        <a:pt x="137291" y="355173"/>
                        <a:pt x="117051" y="373823"/>
                      </a:cubicBezTo>
                      <a:cubicBezTo>
                        <a:pt x="100320" y="387537"/>
                        <a:pt x="96646" y="386440"/>
                        <a:pt x="82768" y="364882"/>
                      </a:cubicBezTo>
                      <a:cubicBezTo>
                        <a:pt x="75198" y="354131"/>
                        <a:pt x="68835" y="340911"/>
                        <a:pt x="63679" y="328844"/>
                      </a:cubicBezTo>
                      <a:lnTo>
                        <a:pt x="38007" y="323359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F0C85634-5DEB-419D-863B-3377D371E5AB}"/>
                    </a:ext>
                  </a:extLst>
                </p:cNvPr>
                <p:cNvSpPr/>
                <p:nvPr/>
              </p:nvSpPr>
              <p:spPr>
                <a:xfrm>
                  <a:off x="7982024" y="4940902"/>
                  <a:ext cx="199562" cy="192181"/>
                </a:xfrm>
                <a:custGeom>
                  <a:avLst/>
                  <a:gdLst>
                    <a:gd name="connsiteX0" fmla="*/ 50010 w 199562"/>
                    <a:gd name="connsiteY0" fmla="*/ 133751 h 192181"/>
                    <a:gd name="connsiteX1" fmla="*/ 6457 w 199562"/>
                    <a:gd name="connsiteY1" fmla="*/ 93489 h 192181"/>
                    <a:gd name="connsiteX2" fmla="*/ 8212 w 199562"/>
                    <a:gd name="connsiteY2" fmla="*/ 94696 h 192181"/>
                    <a:gd name="connsiteX3" fmla="*/ 4317 w 199562"/>
                    <a:gd name="connsiteY3" fmla="*/ 44505 h 192181"/>
                    <a:gd name="connsiteX4" fmla="*/ 36571 w 199562"/>
                    <a:gd name="connsiteY4" fmla="*/ 42202 h 192181"/>
                    <a:gd name="connsiteX5" fmla="*/ 62406 w 199562"/>
                    <a:gd name="connsiteY5" fmla="*/ 129 h 192181"/>
                    <a:gd name="connsiteX6" fmla="*/ 98116 w 199562"/>
                    <a:gd name="connsiteY6" fmla="*/ 39843 h 192181"/>
                    <a:gd name="connsiteX7" fmla="*/ 143809 w 199562"/>
                    <a:gd name="connsiteY7" fmla="*/ 38307 h 192181"/>
                    <a:gd name="connsiteX8" fmla="*/ 196522 w 199562"/>
                    <a:gd name="connsiteY8" fmla="*/ 60906 h 192181"/>
                    <a:gd name="connsiteX9" fmla="*/ 168493 w 199562"/>
                    <a:gd name="connsiteY9" fmla="*/ 122836 h 192181"/>
                    <a:gd name="connsiteX10" fmla="*/ 138323 w 199562"/>
                    <a:gd name="connsiteY10" fmla="*/ 182022 h 192181"/>
                    <a:gd name="connsiteX11" fmla="*/ 50010 w 199562"/>
                    <a:gd name="connsiteY11" fmla="*/ 133696 h 192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9562" h="192181">
                      <a:moveTo>
                        <a:pt x="50010" y="133751"/>
                      </a:moveTo>
                      <a:cubicBezTo>
                        <a:pt x="28726" y="125249"/>
                        <a:pt x="18798" y="111152"/>
                        <a:pt x="6457" y="93489"/>
                      </a:cubicBezTo>
                      <a:cubicBezTo>
                        <a:pt x="6840" y="94202"/>
                        <a:pt x="7443" y="94586"/>
                        <a:pt x="8212" y="94696"/>
                      </a:cubicBezTo>
                      <a:cubicBezTo>
                        <a:pt x="2891" y="80325"/>
                        <a:pt x="-5008" y="58603"/>
                        <a:pt x="4317" y="44505"/>
                      </a:cubicBezTo>
                      <a:cubicBezTo>
                        <a:pt x="12984" y="31450"/>
                        <a:pt x="26203" y="27227"/>
                        <a:pt x="36571" y="42202"/>
                      </a:cubicBezTo>
                      <a:cubicBezTo>
                        <a:pt x="24064" y="21796"/>
                        <a:pt x="40191" y="1720"/>
                        <a:pt x="62406" y="129"/>
                      </a:cubicBezTo>
                      <a:cubicBezTo>
                        <a:pt x="91259" y="-1900"/>
                        <a:pt x="84402" y="20315"/>
                        <a:pt x="98116" y="39843"/>
                      </a:cubicBezTo>
                      <a:cubicBezTo>
                        <a:pt x="109964" y="27446"/>
                        <a:pt x="135306" y="16476"/>
                        <a:pt x="143809" y="38307"/>
                      </a:cubicBezTo>
                      <a:cubicBezTo>
                        <a:pt x="161252" y="12746"/>
                        <a:pt x="189666" y="41763"/>
                        <a:pt x="196522" y="60906"/>
                      </a:cubicBezTo>
                      <a:cubicBezTo>
                        <a:pt x="207877" y="92337"/>
                        <a:pt x="184948" y="100840"/>
                        <a:pt x="168493" y="122836"/>
                      </a:cubicBezTo>
                      <a:cubicBezTo>
                        <a:pt x="155602" y="140060"/>
                        <a:pt x="155547" y="167651"/>
                        <a:pt x="138323" y="182022"/>
                      </a:cubicBezTo>
                      <a:cubicBezTo>
                        <a:pt x="110184" y="205499"/>
                        <a:pt x="56482" y="187836"/>
                        <a:pt x="50010" y="133696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828E23F4-F485-447E-B632-42C24EFA5040}"/>
                    </a:ext>
                  </a:extLst>
                </p:cNvPr>
                <p:cNvSpPr/>
                <p:nvPr/>
              </p:nvSpPr>
              <p:spPr>
                <a:xfrm>
                  <a:off x="8014731" y="4941860"/>
                  <a:ext cx="136106" cy="209182"/>
                </a:xfrm>
                <a:custGeom>
                  <a:avLst/>
                  <a:gdLst>
                    <a:gd name="connsiteX0" fmla="*/ 76215 w 136106"/>
                    <a:gd name="connsiteY0" fmla="*/ 207229 h 209182"/>
                    <a:gd name="connsiteX1" fmla="*/ 25 w 136106"/>
                    <a:gd name="connsiteY1" fmla="*/ 120287 h 209182"/>
                    <a:gd name="connsiteX2" fmla="*/ 42919 w 136106"/>
                    <a:gd name="connsiteY2" fmla="*/ 25775 h 209182"/>
                    <a:gd name="connsiteX3" fmla="*/ 76434 w 136106"/>
                    <a:gd name="connsiteY3" fmla="*/ 707 h 209182"/>
                    <a:gd name="connsiteX4" fmla="*/ 114063 w 136106"/>
                    <a:gd name="connsiteY4" fmla="*/ 49636 h 209182"/>
                    <a:gd name="connsiteX5" fmla="*/ 90861 w 136106"/>
                    <a:gd name="connsiteY5" fmla="*/ 208052 h 209182"/>
                    <a:gd name="connsiteX6" fmla="*/ 76215 w 136106"/>
                    <a:gd name="connsiteY6" fmla="*/ 207174 h 20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106" h="209182">
                      <a:moveTo>
                        <a:pt x="76215" y="207229"/>
                      </a:moveTo>
                      <a:cubicBezTo>
                        <a:pt x="31510" y="221601"/>
                        <a:pt x="1999" y="153034"/>
                        <a:pt x="25" y="120287"/>
                      </a:cubicBezTo>
                      <a:cubicBezTo>
                        <a:pt x="-798" y="82658"/>
                        <a:pt x="19223" y="54244"/>
                        <a:pt x="42919" y="25775"/>
                      </a:cubicBezTo>
                      <a:cubicBezTo>
                        <a:pt x="52409" y="14640"/>
                        <a:pt x="62941" y="-3845"/>
                        <a:pt x="76434" y="707"/>
                      </a:cubicBezTo>
                      <a:cubicBezTo>
                        <a:pt x="91135" y="5260"/>
                        <a:pt x="107646" y="36417"/>
                        <a:pt x="114063" y="49636"/>
                      </a:cubicBezTo>
                      <a:cubicBezTo>
                        <a:pt x="141929" y="97578"/>
                        <a:pt x="152242" y="177553"/>
                        <a:pt x="90861" y="208052"/>
                      </a:cubicBezTo>
                      <a:lnTo>
                        <a:pt x="76215" y="20717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 dirty="0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141A4DA0-CABE-4789-B2EF-64BB24E96293}"/>
                    </a:ext>
                  </a:extLst>
                </p:cNvPr>
                <p:cNvSpPr/>
                <p:nvPr/>
              </p:nvSpPr>
              <p:spPr>
                <a:xfrm>
                  <a:off x="7964951" y="5118612"/>
                  <a:ext cx="245249" cy="239791"/>
                </a:xfrm>
                <a:custGeom>
                  <a:avLst/>
                  <a:gdLst>
                    <a:gd name="connsiteX0" fmla="*/ 54740 w 245249"/>
                    <a:gd name="connsiteY0" fmla="*/ 527 h 239791"/>
                    <a:gd name="connsiteX1" fmla="*/ 13820 w 245249"/>
                    <a:gd name="connsiteY1" fmla="*/ 19671 h 239791"/>
                    <a:gd name="connsiteX2" fmla="*/ 10913 w 245249"/>
                    <a:gd name="connsiteY2" fmla="*/ 105955 h 239791"/>
                    <a:gd name="connsiteX3" fmla="*/ 80082 w 245249"/>
                    <a:gd name="connsiteY3" fmla="*/ 206446 h 239791"/>
                    <a:gd name="connsiteX4" fmla="*/ 116121 w 245249"/>
                    <a:gd name="connsiteY4" fmla="*/ 239632 h 239791"/>
                    <a:gd name="connsiteX5" fmla="*/ 158139 w 245249"/>
                    <a:gd name="connsiteY5" fmla="*/ 214399 h 239791"/>
                    <a:gd name="connsiteX6" fmla="*/ 244971 w 245249"/>
                    <a:gd name="connsiteY6" fmla="*/ 72769 h 239791"/>
                    <a:gd name="connsiteX7" fmla="*/ 125994 w 245249"/>
                    <a:gd name="connsiteY7" fmla="*/ 30477 h 239791"/>
                    <a:gd name="connsiteX8" fmla="*/ 54740 w 245249"/>
                    <a:gd name="connsiteY8" fmla="*/ 473 h 239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5249" h="239791">
                      <a:moveTo>
                        <a:pt x="54740" y="527"/>
                      </a:moveTo>
                      <a:cubicBezTo>
                        <a:pt x="43715" y="-2873"/>
                        <a:pt x="22103" y="10950"/>
                        <a:pt x="13820" y="19671"/>
                      </a:cubicBezTo>
                      <a:cubicBezTo>
                        <a:pt x="-7518" y="44465"/>
                        <a:pt x="-606" y="80723"/>
                        <a:pt x="10913" y="105955"/>
                      </a:cubicBezTo>
                      <a:cubicBezTo>
                        <a:pt x="28795" y="143200"/>
                        <a:pt x="51504" y="179129"/>
                        <a:pt x="80082" y="206446"/>
                      </a:cubicBezTo>
                      <a:cubicBezTo>
                        <a:pt x="87542" y="213577"/>
                        <a:pt x="106357" y="237438"/>
                        <a:pt x="116121" y="239632"/>
                      </a:cubicBezTo>
                      <a:cubicBezTo>
                        <a:pt x="129560" y="241771"/>
                        <a:pt x="149801" y="221860"/>
                        <a:pt x="158139" y="214399"/>
                      </a:cubicBezTo>
                      <a:cubicBezTo>
                        <a:pt x="199937" y="178251"/>
                        <a:pt x="249414" y="132285"/>
                        <a:pt x="244971" y="72769"/>
                      </a:cubicBezTo>
                      <a:cubicBezTo>
                        <a:pt x="235975" y="-48292"/>
                        <a:pt x="175801" y="26967"/>
                        <a:pt x="125994" y="30477"/>
                      </a:cubicBezTo>
                      <a:lnTo>
                        <a:pt x="54740" y="473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C2A1775D-1136-4AA3-8AAC-1B994F75105E}"/>
                    </a:ext>
                  </a:extLst>
                </p:cNvPr>
                <p:cNvSpPr/>
                <p:nvPr/>
              </p:nvSpPr>
              <p:spPr>
                <a:xfrm>
                  <a:off x="7872375" y="4958420"/>
                  <a:ext cx="213798" cy="200930"/>
                </a:xfrm>
                <a:custGeom>
                  <a:avLst/>
                  <a:gdLst>
                    <a:gd name="connsiteX0" fmla="*/ 213743 w 213798"/>
                    <a:gd name="connsiteY0" fmla="*/ 191986 h 200930"/>
                    <a:gd name="connsiteX1" fmla="*/ 206723 w 213798"/>
                    <a:gd name="connsiteY1" fmla="*/ 150846 h 200930"/>
                    <a:gd name="connsiteX2" fmla="*/ 148249 w 213798"/>
                    <a:gd name="connsiteY2" fmla="*/ 92647 h 200930"/>
                    <a:gd name="connsiteX3" fmla="*/ 75843 w 213798"/>
                    <a:gd name="connsiteY3" fmla="*/ 65111 h 200930"/>
                    <a:gd name="connsiteX4" fmla="*/ 5193 w 213798"/>
                    <a:gd name="connsiteY4" fmla="*/ 8393 h 200930"/>
                    <a:gd name="connsiteX5" fmla="*/ 146 w 213798"/>
                    <a:gd name="connsiteY5" fmla="*/ 0 h 200930"/>
                    <a:gd name="connsiteX6" fmla="*/ 62020 w 213798"/>
                    <a:gd name="connsiteY6" fmla="*/ 154082 h 200930"/>
                    <a:gd name="connsiteX7" fmla="*/ 202882 w 213798"/>
                    <a:gd name="connsiteY7" fmla="*/ 195880 h 200930"/>
                    <a:gd name="connsiteX8" fmla="*/ 210123 w 213798"/>
                    <a:gd name="connsiteY8" fmla="*/ 192095 h 200930"/>
                    <a:gd name="connsiteX9" fmla="*/ 213798 w 213798"/>
                    <a:gd name="connsiteY9" fmla="*/ 192095 h 200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3798" h="200930">
                      <a:moveTo>
                        <a:pt x="213743" y="191986"/>
                      </a:moveTo>
                      <a:cubicBezTo>
                        <a:pt x="209849" y="181125"/>
                        <a:pt x="211878" y="164065"/>
                        <a:pt x="206723" y="150846"/>
                      </a:cubicBezTo>
                      <a:cubicBezTo>
                        <a:pt x="195094" y="121938"/>
                        <a:pt x="176498" y="105373"/>
                        <a:pt x="148249" y="92647"/>
                      </a:cubicBezTo>
                      <a:cubicBezTo>
                        <a:pt x="124882" y="82225"/>
                        <a:pt x="99156" y="74326"/>
                        <a:pt x="75843" y="65111"/>
                      </a:cubicBezTo>
                      <a:cubicBezTo>
                        <a:pt x="41505" y="52494"/>
                        <a:pt x="31248" y="29675"/>
                        <a:pt x="5193" y="8393"/>
                      </a:cubicBezTo>
                      <a:cubicBezTo>
                        <a:pt x="2724" y="7241"/>
                        <a:pt x="1407" y="2414"/>
                        <a:pt x="146" y="0"/>
                      </a:cubicBezTo>
                      <a:cubicBezTo>
                        <a:pt x="-2432" y="48655"/>
                        <a:pt x="29602" y="119580"/>
                        <a:pt x="62020" y="154082"/>
                      </a:cubicBezTo>
                      <a:cubicBezTo>
                        <a:pt x="93121" y="184964"/>
                        <a:pt x="159439" y="212610"/>
                        <a:pt x="202882" y="195880"/>
                      </a:cubicBezTo>
                      <a:cubicBezTo>
                        <a:pt x="205296" y="194618"/>
                        <a:pt x="207710" y="194564"/>
                        <a:pt x="210123" y="192095"/>
                      </a:cubicBezTo>
                      <a:lnTo>
                        <a:pt x="213798" y="192095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54C0C63C-3E02-4269-B41F-8FB87312FBD7}"/>
                    </a:ext>
                  </a:extLst>
                </p:cNvPr>
                <p:cNvSpPr/>
                <p:nvPr/>
              </p:nvSpPr>
              <p:spPr>
                <a:xfrm>
                  <a:off x="8085845" y="4948986"/>
                  <a:ext cx="205276" cy="208604"/>
                </a:xfrm>
                <a:custGeom>
                  <a:avLst/>
                  <a:gdLst>
                    <a:gd name="connsiteX0" fmla="*/ 0 w 205276"/>
                    <a:gd name="connsiteY0" fmla="*/ 201420 h 208604"/>
                    <a:gd name="connsiteX1" fmla="*/ 5156 w 205276"/>
                    <a:gd name="connsiteY1" fmla="*/ 160006 h 208604"/>
                    <a:gd name="connsiteX2" fmla="*/ 60997 w 205276"/>
                    <a:gd name="connsiteY2" fmla="*/ 99229 h 208604"/>
                    <a:gd name="connsiteX3" fmla="*/ 132086 w 205276"/>
                    <a:gd name="connsiteY3" fmla="*/ 68456 h 208604"/>
                    <a:gd name="connsiteX4" fmla="*/ 200104 w 205276"/>
                    <a:gd name="connsiteY4" fmla="*/ 8612 h 208604"/>
                    <a:gd name="connsiteX5" fmla="*/ 204766 w 205276"/>
                    <a:gd name="connsiteY5" fmla="*/ 0 h 208604"/>
                    <a:gd name="connsiteX6" fmla="*/ 149913 w 205276"/>
                    <a:gd name="connsiteY6" fmla="*/ 156715 h 208604"/>
                    <a:gd name="connsiteX7" fmla="*/ 11080 w 205276"/>
                    <a:gd name="connsiteY7" fmla="*/ 204766 h 208604"/>
                    <a:gd name="connsiteX8" fmla="*/ 3675 w 205276"/>
                    <a:gd name="connsiteY8" fmla="*/ 201310 h 208604"/>
                    <a:gd name="connsiteX9" fmla="*/ 0 w 205276"/>
                    <a:gd name="connsiteY9" fmla="*/ 201310 h 208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5276" h="208604">
                      <a:moveTo>
                        <a:pt x="0" y="201420"/>
                      </a:moveTo>
                      <a:cubicBezTo>
                        <a:pt x="3401" y="190395"/>
                        <a:pt x="603" y="173445"/>
                        <a:pt x="5156" y="160006"/>
                      </a:cubicBezTo>
                      <a:cubicBezTo>
                        <a:pt x="15468" y="130605"/>
                        <a:pt x="33295" y="113216"/>
                        <a:pt x="60997" y="99229"/>
                      </a:cubicBezTo>
                      <a:cubicBezTo>
                        <a:pt x="83871" y="87765"/>
                        <a:pt x="109213" y="78714"/>
                        <a:pt x="132086" y="68456"/>
                      </a:cubicBezTo>
                      <a:cubicBezTo>
                        <a:pt x="165821" y="54359"/>
                        <a:pt x="175036" y="31047"/>
                        <a:pt x="200104" y="8612"/>
                      </a:cubicBezTo>
                      <a:cubicBezTo>
                        <a:pt x="202517" y="7350"/>
                        <a:pt x="203614" y="2468"/>
                        <a:pt x="204766" y="0"/>
                      </a:cubicBezTo>
                      <a:cubicBezTo>
                        <a:pt x="209483" y="48490"/>
                        <a:pt x="180740" y="120786"/>
                        <a:pt x="149913" y="156715"/>
                      </a:cubicBezTo>
                      <a:cubicBezTo>
                        <a:pt x="120237" y="188968"/>
                        <a:pt x="55182" y="219577"/>
                        <a:pt x="11080" y="204766"/>
                      </a:cubicBezTo>
                      <a:cubicBezTo>
                        <a:pt x="8612" y="203614"/>
                        <a:pt x="6198" y="203669"/>
                        <a:pt x="3675" y="201310"/>
                      </a:cubicBezTo>
                      <a:lnTo>
                        <a:pt x="0" y="2013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grpSp>
              <p:nvGrpSpPr>
                <p:cNvPr id="153" name="Graphic 13">
                  <a:extLst>
                    <a:ext uri="{FF2B5EF4-FFF2-40B4-BE49-F238E27FC236}">
                      <a16:creationId xmlns:a16="http://schemas.microsoft.com/office/drawing/2014/main" id="{0A2E5067-3D44-4342-BB7B-C81EFA9386E5}"/>
                    </a:ext>
                  </a:extLst>
                </p:cNvPr>
                <p:cNvGrpSpPr/>
                <p:nvPr/>
              </p:nvGrpSpPr>
              <p:grpSpPr>
                <a:xfrm>
                  <a:off x="7675215" y="4745097"/>
                  <a:ext cx="809520" cy="548036"/>
                  <a:chOff x="7675215" y="4745097"/>
                  <a:chExt cx="809520" cy="548036"/>
                </a:xfrm>
              </p:grpSpPr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600585B5-A99A-4453-960F-0B462857FEE0}"/>
                      </a:ext>
                    </a:extLst>
                  </p:cNvPr>
                  <p:cNvSpPr/>
                  <p:nvPr/>
                </p:nvSpPr>
                <p:spPr>
                  <a:xfrm>
                    <a:off x="8081582" y="5153039"/>
                    <a:ext cx="15207" cy="140094"/>
                  </a:xfrm>
                  <a:custGeom>
                    <a:avLst/>
                    <a:gdLst>
                      <a:gd name="connsiteX0" fmla="*/ 38 w 15207"/>
                      <a:gd name="connsiteY0" fmla="*/ 0 h 140094"/>
                      <a:gd name="connsiteX1" fmla="*/ 13806 w 15207"/>
                      <a:gd name="connsiteY1" fmla="*/ 140095 h 140094"/>
                      <a:gd name="connsiteX2" fmla="*/ 38 w 15207"/>
                      <a:gd name="connsiteY2" fmla="*/ 0 h 140094"/>
                      <a:gd name="connsiteX3" fmla="*/ 38 w 15207"/>
                      <a:gd name="connsiteY3" fmla="*/ 0 h 140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7" h="140094">
                        <a:moveTo>
                          <a:pt x="38" y="0"/>
                        </a:moveTo>
                        <a:cubicBezTo>
                          <a:pt x="10461" y="45802"/>
                          <a:pt x="18579" y="93086"/>
                          <a:pt x="13806" y="140095"/>
                        </a:cubicBezTo>
                        <a:cubicBezTo>
                          <a:pt x="7334" y="93525"/>
                          <a:pt x="-620" y="47119"/>
                          <a:pt x="38" y="0"/>
                        </a:cubicBezTo>
                        <a:lnTo>
                          <a:pt x="38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2E15F2BD-EE1A-4FCA-8B92-7CCD009C5B86}"/>
                      </a:ext>
                    </a:extLst>
                  </p:cNvPr>
                  <p:cNvSpPr/>
                  <p:nvPr/>
                </p:nvSpPr>
                <p:spPr>
                  <a:xfrm>
                    <a:off x="7815529" y="5124570"/>
                    <a:ext cx="156824" cy="30891"/>
                  </a:xfrm>
                  <a:custGeom>
                    <a:avLst/>
                    <a:gdLst>
                      <a:gd name="connsiteX0" fmla="*/ 0 w 156824"/>
                      <a:gd name="connsiteY0" fmla="*/ 0 h 30891"/>
                      <a:gd name="connsiteX1" fmla="*/ 156825 w 156824"/>
                      <a:gd name="connsiteY1" fmla="*/ 9709 h 30891"/>
                      <a:gd name="connsiteX2" fmla="*/ 0 w 156824"/>
                      <a:gd name="connsiteY2" fmla="*/ 0 h 30891"/>
                      <a:gd name="connsiteX3" fmla="*/ 0 w 156824"/>
                      <a:gd name="connsiteY3" fmla="*/ 0 h 30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6824" h="30891">
                        <a:moveTo>
                          <a:pt x="0" y="0"/>
                        </a:moveTo>
                        <a:cubicBezTo>
                          <a:pt x="41359" y="14262"/>
                          <a:pt x="119196" y="39110"/>
                          <a:pt x="156825" y="9709"/>
                        </a:cubicBezTo>
                        <a:cubicBezTo>
                          <a:pt x="123474" y="49916"/>
                          <a:pt x="37136" y="24958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B7B0035B-F506-416B-8931-78A3546B43BE}"/>
                      </a:ext>
                    </a:extLst>
                  </p:cNvPr>
                  <p:cNvSpPr/>
                  <p:nvPr/>
                </p:nvSpPr>
                <p:spPr>
                  <a:xfrm>
                    <a:off x="7977675" y="5134169"/>
                    <a:ext cx="101313" cy="30669"/>
                  </a:xfrm>
                  <a:custGeom>
                    <a:avLst/>
                    <a:gdLst>
                      <a:gd name="connsiteX0" fmla="*/ 0 w 101313"/>
                      <a:gd name="connsiteY0" fmla="*/ 0 h 30669"/>
                      <a:gd name="connsiteX1" fmla="*/ 101313 w 101313"/>
                      <a:gd name="connsiteY1" fmla="*/ 18924 h 30669"/>
                      <a:gd name="connsiteX2" fmla="*/ 0 w 101313"/>
                      <a:gd name="connsiteY2" fmla="*/ 0 h 30669"/>
                      <a:gd name="connsiteX3" fmla="*/ 0 w 101313"/>
                      <a:gd name="connsiteY3" fmla="*/ 0 h 30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313" h="30669">
                        <a:moveTo>
                          <a:pt x="0" y="0"/>
                        </a:moveTo>
                        <a:cubicBezTo>
                          <a:pt x="23477" y="14755"/>
                          <a:pt x="75532" y="32802"/>
                          <a:pt x="101313" y="18924"/>
                        </a:cubicBezTo>
                        <a:cubicBezTo>
                          <a:pt x="78385" y="44047"/>
                          <a:pt x="17663" y="24684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9669461A-A918-4E34-839F-A3C0965912AD}"/>
                      </a:ext>
                    </a:extLst>
                  </p:cNvPr>
                  <p:cNvSpPr/>
                  <p:nvPr/>
                </p:nvSpPr>
                <p:spPr>
                  <a:xfrm>
                    <a:off x="8092262" y="5142617"/>
                    <a:ext cx="100600" cy="17054"/>
                  </a:xfrm>
                  <a:custGeom>
                    <a:avLst/>
                    <a:gdLst>
                      <a:gd name="connsiteX0" fmla="*/ 0 w 100600"/>
                      <a:gd name="connsiteY0" fmla="*/ 12835 h 17054"/>
                      <a:gd name="connsiteX1" fmla="*/ 100601 w 100600"/>
                      <a:gd name="connsiteY1" fmla="*/ 0 h 17054"/>
                      <a:gd name="connsiteX2" fmla="*/ 0 w 100600"/>
                      <a:gd name="connsiteY2" fmla="*/ 12835 h 17054"/>
                      <a:gd name="connsiteX3" fmla="*/ 0 w 100600"/>
                      <a:gd name="connsiteY3" fmla="*/ 12835 h 17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600" h="17054">
                        <a:moveTo>
                          <a:pt x="0" y="12835"/>
                        </a:moveTo>
                        <a:cubicBezTo>
                          <a:pt x="33571" y="6528"/>
                          <a:pt x="68018" y="12068"/>
                          <a:pt x="100601" y="0"/>
                        </a:cubicBezTo>
                        <a:cubicBezTo>
                          <a:pt x="72516" y="22709"/>
                          <a:pt x="33351" y="17882"/>
                          <a:pt x="0" y="12835"/>
                        </a:cubicBezTo>
                        <a:lnTo>
                          <a:pt x="0" y="1283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1C50CE75-B116-4739-AE2E-A13533C341C7}"/>
                      </a:ext>
                    </a:extLst>
                  </p:cNvPr>
                  <p:cNvSpPr/>
                  <p:nvPr/>
                </p:nvSpPr>
                <p:spPr>
                  <a:xfrm>
                    <a:off x="7976104" y="4745097"/>
                    <a:ext cx="98935" cy="269822"/>
                  </a:xfrm>
                  <a:custGeom>
                    <a:avLst/>
                    <a:gdLst>
                      <a:gd name="connsiteX0" fmla="*/ 1516 w 98935"/>
                      <a:gd name="connsiteY0" fmla="*/ 269822 h 269822"/>
                      <a:gd name="connsiteX1" fmla="*/ 98935 w 98935"/>
                      <a:gd name="connsiteY1" fmla="*/ 0 h 269822"/>
                      <a:gd name="connsiteX2" fmla="*/ 1516 w 98935"/>
                      <a:gd name="connsiteY2" fmla="*/ 269822 h 269822"/>
                      <a:gd name="connsiteX3" fmla="*/ 1516 w 98935"/>
                      <a:gd name="connsiteY3" fmla="*/ 269822 h 26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8935" h="269822">
                        <a:moveTo>
                          <a:pt x="1516" y="269822"/>
                        </a:moveTo>
                        <a:cubicBezTo>
                          <a:pt x="-10497" y="171471"/>
                          <a:pt x="51377" y="81073"/>
                          <a:pt x="98935" y="0"/>
                        </a:cubicBezTo>
                        <a:cubicBezTo>
                          <a:pt x="61032" y="87491"/>
                          <a:pt x="1242" y="170977"/>
                          <a:pt x="1516" y="269822"/>
                        </a:cubicBezTo>
                        <a:lnTo>
                          <a:pt x="1516" y="269822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89586350-A122-424B-BB80-B41CB6EA97D8}"/>
                      </a:ext>
                    </a:extLst>
                  </p:cNvPr>
                  <p:cNvSpPr/>
                  <p:nvPr/>
                </p:nvSpPr>
                <p:spPr>
                  <a:xfrm>
                    <a:off x="8094018" y="4763253"/>
                    <a:ext cx="94712" cy="257644"/>
                  </a:xfrm>
                  <a:custGeom>
                    <a:avLst/>
                    <a:gdLst>
                      <a:gd name="connsiteX0" fmla="*/ 0 w 94712"/>
                      <a:gd name="connsiteY0" fmla="*/ 0 h 257644"/>
                      <a:gd name="connsiteX1" fmla="*/ 90727 w 94712"/>
                      <a:gd name="connsiteY1" fmla="*/ 257645 h 257644"/>
                      <a:gd name="connsiteX2" fmla="*/ 0 w 94712"/>
                      <a:gd name="connsiteY2" fmla="*/ 0 h 257644"/>
                      <a:gd name="connsiteX3" fmla="*/ 0 w 94712"/>
                      <a:gd name="connsiteY3" fmla="*/ 0 h 2576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4712" h="257644">
                        <a:moveTo>
                          <a:pt x="0" y="0"/>
                        </a:moveTo>
                        <a:cubicBezTo>
                          <a:pt x="51068" y="75313"/>
                          <a:pt x="110803" y="161871"/>
                          <a:pt x="90727" y="257645"/>
                        </a:cubicBezTo>
                        <a:cubicBezTo>
                          <a:pt x="98790" y="160829"/>
                          <a:pt x="41633" y="82389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4DA3A5CC-4CE0-493C-89C7-CA3B67D2B4FE}"/>
                      </a:ext>
                    </a:extLst>
                  </p:cNvPr>
                  <p:cNvSpPr/>
                  <p:nvPr/>
                </p:nvSpPr>
                <p:spPr>
                  <a:xfrm>
                    <a:off x="8398781" y="4902854"/>
                    <a:ext cx="85954" cy="73448"/>
                  </a:xfrm>
                  <a:custGeom>
                    <a:avLst/>
                    <a:gdLst>
                      <a:gd name="connsiteX0" fmla="*/ 0 w 85954"/>
                      <a:gd name="connsiteY0" fmla="*/ 73448 h 73448"/>
                      <a:gd name="connsiteX1" fmla="*/ 85955 w 85954"/>
                      <a:gd name="connsiteY1" fmla="*/ 0 h 73448"/>
                      <a:gd name="connsiteX2" fmla="*/ 0 w 85954"/>
                      <a:gd name="connsiteY2" fmla="*/ 73448 h 73448"/>
                      <a:gd name="connsiteX3" fmla="*/ 0 w 85954"/>
                      <a:gd name="connsiteY3" fmla="*/ 73448 h 7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954" h="73448">
                        <a:moveTo>
                          <a:pt x="0" y="73448"/>
                        </a:moveTo>
                        <a:cubicBezTo>
                          <a:pt x="21996" y="48874"/>
                          <a:pt x="60393" y="21228"/>
                          <a:pt x="85955" y="0"/>
                        </a:cubicBezTo>
                        <a:cubicBezTo>
                          <a:pt x="65056" y="32034"/>
                          <a:pt x="32583" y="54469"/>
                          <a:pt x="0" y="73448"/>
                        </a:cubicBezTo>
                        <a:lnTo>
                          <a:pt x="0" y="73448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7B0F5453-9241-4474-AE4D-70A397E5C5B7}"/>
                      </a:ext>
                    </a:extLst>
                  </p:cNvPr>
                  <p:cNvSpPr/>
                  <p:nvPr/>
                </p:nvSpPr>
                <p:spPr>
                  <a:xfrm>
                    <a:off x="7675215" y="4905158"/>
                    <a:ext cx="102629" cy="77178"/>
                  </a:xfrm>
                  <a:custGeom>
                    <a:avLst/>
                    <a:gdLst>
                      <a:gd name="connsiteX0" fmla="*/ 0 w 102629"/>
                      <a:gd name="connsiteY0" fmla="*/ 0 h 77178"/>
                      <a:gd name="connsiteX1" fmla="*/ 102630 w 102629"/>
                      <a:gd name="connsiteY1" fmla="*/ 77178 h 77178"/>
                      <a:gd name="connsiteX2" fmla="*/ 0 w 102629"/>
                      <a:gd name="connsiteY2" fmla="*/ 0 h 77178"/>
                      <a:gd name="connsiteX3" fmla="*/ 0 w 102629"/>
                      <a:gd name="connsiteY3" fmla="*/ 0 h 77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2629" h="77178">
                        <a:moveTo>
                          <a:pt x="0" y="0"/>
                        </a:moveTo>
                        <a:cubicBezTo>
                          <a:pt x="35764" y="22490"/>
                          <a:pt x="69883" y="50520"/>
                          <a:pt x="102630" y="77178"/>
                        </a:cubicBezTo>
                        <a:cubicBezTo>
                          <a:pt x="63300" y="59516"/>
                          <a:pt x="29182" y="31486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</p:grpSp>
        </p:grpSp>
      </p:grp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4D1FF16F-4EC6-4E72-B679-51416378A3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49081" y="628877"/>
            <a:ext cx="2245296" cy="4762473"/>
          </a:xfrm>
          <a:prstGeom prst="roundRect">
            <a:avLst>
              <a:gd name="adj" fmla="val 889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473523E-4D73-4727-AF50-77A89807199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21142" y="1042899"/>
            <a:ext cx="2041177" cy="4329523"/>
          </a:xfrm>
          <a:prstGeom prst="roundRect">
            <a:avLst>
              <a:gd name="adj" fmla="val 8215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ตัวแทนข้อความ 9">
            <a:extLst>
              <a:ext uri="{FF2B5EF4-FFF2-40B4-BE49-F238E27FC236}">
                <a16:creationId xmlns:a16="http://schemas.microsoft.com/office/drawing/2014/main" id="{209CDD4E-7968-4583-92EA-EF5B7067B3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92332" y="2125953"/>
            <a:ext cx="4598195" cy="13839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spcBef>
                <a:spcPts val="0"/>
              </a:spcBef>
              <a:buNone/>
              <a:defRPr sz="1467" b="0" i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marL="0" marR="0" lvl="0" indent="0" algn="thaiDist" defTabSz="91437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has been the industry's standard dummy text ever since the 1500s, when an unknown printer took a galley of type and scrambled it to make a type specimen book. Lorem Ipsum is simply dummy text of the printing and typesetting industry.</a:t>
            </a:r>
          </a:p>
          <a:p>
            <a:endParaRPr lang="en-US" dirty="0"/>
          </a:p>
        </p:txBody>
      </p:sp>
      <p:sp>
        <p:nvSpPr>
          <p:cNvPr id="5" name="ตัวแทนข้อความ 9">
            <a:extLst>
              <a:ext uri="{FF2B5EF4-FFF2-40B4-BE49-F238E27FC236}">
                <a16:creationId xmlns:a16="http://schemas.microsoft.com/office/drawing/2014/main" id="{9DC52734-E370-4310-8E56-D1694CA0939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438" y="762792"/>
            <a:ext cx="5539983" cy="827021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 algn="ctr">
              <a:defRPr lang="en-US" sz="6400" b="1" baseline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1152077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D72149-70FF-4067-BE38-A52DC04797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8955511-5BFE-41E6-96D8-4C31117A560E}"/>
              </a:ext>
            </a:extLst>
          </p:cNvPr>
          <p:cNvSpPr/>
          <p:nvPr userDrawn="1"/>
        </p:nvSpPr>
        <p:spPr>
          <a:xfrm>
            <a:off x="0" y="1933360"/>
            <a:ext cx="12199707" cy="4924641"/>
          </a:xfrm>
          <a:custGeom>
            <a:avLst/>
            <a:gdLst>
              <a:gd name="connsiteX0" fmla="*/ 6843140 w 6843139"/>
              <a:gd name="connsiteY0" fmla="*/ 0 h 3062243"/>
              <a:gd name="connsiteX1" fmla="*/ 5304996 w 6843139"/>
              <a:gd name="connsiteY1" fmla="*/ 1633484 h 3062243"/>
              <a:gd name="connsiteX2" fmla="*/ 2978239 w 6843139"/>
              <a:gd name="connsiteY2" fmla="*/ 1168116 h 3062243"/>
              <a:gd name="connsiteX3" fmla="*/ 0 w 6843139"/>
              <a:gd name="connsiteY3" fmla="*/ 1128525 h 3062243"/>
              <a:gd name="connsiteX4" fmla="*/ 0 w 6843139"/>
              <a:gd name="connsiteY4" fmla="*/ 3062244 h 3062243"/>
              <a:gd name="connsiteX5" fmla="*/ 6843140 w 6843139"/>
              <a:gd name="connsiteY5" fmla="*/ 3062244 h 3062243"/>
              <a:gd name="connsiteX6" fmla="*/ 6843140 w 6843139"/>
              <a:gd name="connsiteY6" fmla="*/ 0 h 3062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43139" h="3062243">
                <a:moveTo>
                  <a:pt x="6843140" y="0"/>
                </a:moveTo>
                <a:cubicBezTo>
                  <a:pt x="6011212" y="122412"/>
                  <a:pt x="5639662" y="1085888"/>
                  <a:pt x="5304996" y="1633484"/>
                </a:cubicBezTo>
                <a:cubicBezTo>
                  <a:pt x="5003915" y="2126178"/>
                  <a:pt x="3961426" y="2675805"/>
                  <a:pt x="2978239" y="1168116"/>
                </a:cubicBezTo>
                <a:cubicBezTo>
                  <a:pt x="2156971" y="-91026"/>
                  <a:pt x="663495" y="483641"/>
                  <a:pt x="0" y="1128525"/>
                </a:cubicBezTo>
                <a:lnTo>
                  <a:pt x="0" y="3062244"/>
                </a:lnTo>
                <a:lnTo>
                  <a:pt x="6843140" y="3062244"/>
                </a:lnTo>
                <a:lnTo>
                  <a:pt x="684314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70000"/>
            </a:schemeClr>
          </a:solidFill>
          <a:ln w="84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0219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raphic 76">
            <a:extLst>
              <a:ext uri="{FF2B5EF4-FFF2-40B4-BE49-F238E27FC236}">
                <a16:creationId xmlns:a16="http://schemas.microsoft.com/office/drawing/2014/main" id="{9A262F3E-2AAA-445A-B18A-A3A174078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aphic 7">
            <a:extLst>
              <a:ext uri="{FF2B5EF4-FFF2-40B4-BE49-F238E27FC236}">
                <a16:creationId xmlns:a16="http://schemas.microsoft.com/office/drawing/2014/main" id="{349B2079-C3DE-4F82-BBCA-ACD0A869DB7A}"/>
              </a:ext>
            </a:extLst>
          </p:cNvPr>
          <p:cNvGrpSpPr/>
          <p:nvPr/>
        </p:nvGrpSpPr>
        <p:grpSpPr>
          <a:xfrm>
            <a:off x="-61719" y="3720884"/>
            <a:ext cx="12475953" cy="3143641"/>
            <a:chOff x="-112158" y="2849277"/>
            <a:chExt cx="5139339" cy="2357731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8C080F-BB36-4F53-9D53-31845CDC16B0}"/>
                </a:ext>
              </a:extLst>
            </p:cNvPr>
            <p:cNvSpPr/>
            <p:nvPr/>
          </p:nvSpPr>
          <p:spPr>
            <a:xfrm>
              <a:off x="-112158" y="2886850"/>
              <a:ext cx="5051561" cy="2320158"/>
            </a:xfrm>
            <a:custGeom>
              <a:avLst/>
              <a:gdLst>
                <a:gd name="connsiteX0" fmla="*/ 0 w 5051561"/>
                <a:gd name="connsiteY0" fmla="*/ 0 h 2320158"/>
                <a:gd name="connsiteX1" fmla="*/ 5051562 w 5051561"/>
                <a:gd name="connsiteY1" fmla="*/ 0 h 2320158"/>
                <a:gd name="connsiteX2" fmla="*/ 5051562 w 5051561"/>
                <a:gd name="connsiteY2" fmla="*/ 2320159 h 2320158"/>
                <a:gd name="connsiteX3" fmla="*/ 0 w 5051561"/>
                <a:gd name="connsiteY3" fmla="*/ 2320159 h 232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1561" h="2320158">
                  <a:moveTo>
                    <a:pt x="0" y="0"/>
                  </a:moveTo>
                  <a:lnTo>
                    <a:pt x="5051562" y="0"/>
                  </a:lnTo>
                  <a:lnTo>
                    <a:pt x="5051562" y="2320159"/>
                  </a:lnTo>
                  <a:lnTo>
                    <a:pt x="0" y="2320159"/>
                  </a:lnTo>
                  <a:close/>
                </a:path>
              </a:pathLst>
            </a:custGeom>
            <a:solidFill>
              <a:srgbClr val="89EEFF"/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grpSp>
          <p:nvGrpSpPr>
            <p:cNvPr id="37" name="Graphic 7">
              <a:extLst>
                <a:ext uri="{FF2B5EF4-FFF2-40B4-BE49-F238E27FC236}">
                  <a16:creationId xmlns:a16="http://schemas.microsoft.com/office/drawing/2014/main" id="{43F015DC-90A7-4242-9F65-96D925D96EAB}"/>
                </a:ext>
              </a:extLst>
            </p:cNvPr>
            <p:cNvGrpSpPr/>
            <p:nvPr/>
          </p:nvGrpSpPr>
          <p:grpSpPr>
            <a:xfrm>
              <a:off x="-60714" y="2849277"/>
              <a:ext cx="5087895" cy="2183434"/>
              <a:chOff x="-60714" y="2849277"/>
              <a:chExt cx="5087895" cy="2183434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98358D7-7C82-432F-86E3-1D17E8601172}"/>
                  </a:ext>
                </a:extLst>
              </p:cNvPr>
              <p:cNvSpPr/>
              <p:nvPr/>
            </p:nvSpPr>
            <p:spPr>
              <a:xfrm>
                <a:off x="101767" y="4083260"/>
                <a:ext cx="1178715" cy="626940"/>
              </a:xfrm>
              <a:custGeom>
                <a:avLst/>
                <a:gdLst>
                  <a:gd name="connsiteX0" fmla="*/ 735507 w 1178715"/>
                  <a:gd name="connsiteY0" fmla="*/ 385119 h 626940"/>
                  <a:gd name="connsiteX1" fmla="*/ 903261 w 1178715"/>
                  <a:gd name="connsiteY1" fmla="*/ 430341 h 626940"/>
                  <a:gd name="connsiteX2" fmla="*/ 967201 w 1178715"/>
                  <a:gd name="connsiteY2" fmla="*/ 497426 h 626940"/>
                  <a:gd name="connsiteX3" fmla="*/ 937865 w 1178715"/>
                  <a:gd name="connsiteY3" fmla="*/ 560344 h 626940"/>
                  <a:gd name="connsiteX4" fmla="*/ 872117 w 1178715"/>
                  <a:gd name="connsiteY4" fmla="*/ 589994 h 626940"/>
                  <a:gd name="connsiteX5" fmla="*/ 363508 w 1178715"/>
                  <a:gd name="connsiteY5" fmla="*/ 605644 h 626940"/>
                  <a:gd name="connsiteX6" fmla="*/ 128669 w 1178715"/>
                  <a:gd name="connsiteY6" fmla="*/ 517403 h 626940"/>
                  <a:gd name="connsiteX7" fmla="*/ 3542 w 1178715"/>
                  <a:gd name="connsiteY7" fmla="*/ 312056 h 626940"/>
                  <a:gd name="connsiteX8" fmla="*/ 10856 w 1178715"/>
                  <a:gd name="connsiteY8" fmla="*/ 219174 h 626940"/>
                  <a:gd name="connsiteX9" fmla="*/ 70942 w 1178715"/>
                  <a:gd name="connsiteY9" fmla="*/ 153504 h 626940"/>
                  <a:gd name="connsiteX10" fmla="*/ 503892 w 1178715"/>
                  <a:gd name="connsiteY10" fmla="*/ 457 h 626940"/>
                  <a:gd name="connsiteX11" fmla="*/ 826030 w 1178715"/>
                  <a:gd name="connsiteY11" fmla="*/ 35377 h 626940"/>
                  <a:gd name="connsiteX12" fmla="*/ 1047735 w 1178715"/>
                  <a:gd name="connsiteY12" fmla="*/ 90980 h 626940"/>
                  <a:gd name="connsiteX13" fmla="*/ 1141718 w 1178715"/>
                  <a:gd name="connsiteY13" fmla="*/ 149572 h 626940"/>
                  <a:gd name="connsiteX14" fmla="*/ 1177502 w 1178715"/>
                  <a:gd name="connsiteY14" fmla="*/ 251262 h 626940"/>
                  <a:gd name="connsiteX15" fmla="*/ 1127247 w 1178715"/>
                  <a:gd name="connsiteY15" fmla="*/ 327943 h 626940"/>
                  <a:gd name="connsiteX16" fmla="*/ 1041836 w 1178715"/>
                  <a:gd name="connsiteY16" fmla="*/ 366008 h 626940"/>
                  <a:gd name="connsiteX17" fmla="*/ 833658 w 1178715"/>
                  <a:gd name="connsiteY17" fmla="*/ 382209 h 626940"/>
                  <a:gd name="connsiteX18" fmla="*/ 730081 w 1178715"/>
                  <a:gd name="connsiteY18" fmla="*/ 360660 h 626940"/>
                  <a:gd name="connsiteX19" fmla="*/ 703262 w 1178715"/>
                  <a:gd name="connsiteY19" fmla="*/ 365772 h 626940"/>
                  <a:gd name="connsiteX20" fmla="*/ 735507 w 1178715"/>
                  <a:gd name="connsiteY20" fmla="*/ 384961 h 626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78715" h="626940">
                    <a:moveTo>
                      <a:pt x="735507" y="385119"/>
                    </a:moveTo>
                    <a:cubicBezTo>
                      <a:pt x="793548" y="389759"/>
                      <a:pt x="850725" y="405174"/>
                      <a:pt x="903261" y="430341"/>
                    </a:cubicBezTo>
                    <a:cubicBezTo>
                      <a:pt x="932360" y="444261"/>
                      <a:pt x="963032" y="465417"/>
                      <a:pt x="967201" y="497426"/>
                    </a:cubicBezTo>
                    <a:cubicBezTo>
                      <a:pt x="970346" y="521413"/>
                      <a:pt x="956741" y="545244"/>
                      <a:pt x="937865" y="560344"/>
                    </a:cubicBezTo>
                    <a:cubicBezTo>
                      <a:pt x="918990" y="575444"/>
                      <a:pt x="895396" y="583387"/>
                      <a:pt x="872117" y="589994"/>
                    </a:cubicBezTo>
                    <a:cubicBezTo>
                      <a:pt x="707588" y="637024"/>
                      <a:pt x="531969" y="635609"/>
                      <a:pt x="363508" y="605644"/>
                    </a:cubicBezTo>
                    <a:cubicBezTo>
                      <a:pt x="280378" y="590859"/>
                      <a:pt x="196069" y="568208"/>
                      <a:pt x="128669" y="517403"/>
                    </a:cubicBezTo>
                    <a:cubicBezTo>
                      <a:pt x="63077" y="468012"/>
                      <a:pt x="17383" y="392984"/>
                      <a:pt x="3542" y="312056"/>
                    </a:cubicBezTo>
                    <a:cubicBezTo>
                      <a:pt x="-1806" y="280991"/>
                      <a:pt x="-2357" y="247801"/>
                      <a:pt x="10856" y="219174"/>
                    </a:cubicBezTo>
                    <a:cubicBezTo>
                      <a:pt x="23439" y="191962"/>
                      <a:pt x="47033" y="171514"/>
                      <a:pt x="70942" y="153504"/>
                    </a:cubicBezTo>
                    <a:cubicBezTo>
                      <a:pt x="195125" y="59993"/>
                      <a:pt x="348486" y="5805"/>
                      <a:pt x="503892" y="457"/>
                    </a:cubicBezTo>
                    <a:cubicBezTo>
                      <a:pt x="612032" y="-3239"/>
                      <a:pt x="719542" y="16108"/>
                      <a:pt x="826030" y="35377"/>
                    </a:cubicBezTo>
                    <a:cubicBezTo>
                      <a:pt x="901137" y="48982"/>
                      <a:pt x="976874" y="62746"/>
                      <a:pt x="1047735" y="90980"/>
                    </a:cubicBezTo>
                    <a:cubicBezTo>
                      <a:pt x="1082340" y="104743"/>
                      <a:pt x="1116236" y="122438"/>
                      <a:pt x="1141718" y="149572"/>
                    </a:cubicBezTo>
                    <a:cubicBezTo>
                      <a:pt x="1167199" y="176705"/>
                      <a:pt x="1183401" y="214534"/>
                      <a:pt x="1177502" y="251262"/>
                    </a:cubicBezTo>
                    <a:cubicBezTo>
                      <a:pt x="1172469" y="282170"/>
                      <a:pt x="1152414" y="309303"/>
                      <a:pt x="1127247" y="327943"/>
                    </a:cubicBezTo>
                    <a:cubicBezTo>
                      <a:pt x="1102080" y="346582"/>
                      <a:pt x="1072115" y="357671"/>
                      <a:pt x="1041836" y="366008"/>
                    </a:cubicBezTo>
                    <a:cubicBezTo>
                      <a:pt x="974279" y="384490"/>
                      <a:pt x="903261" y="389838"/>
                      <a:pt x="833658" y="382209"/>
                    </a:cubicBezTo>
                    <a:cubicBezTo>
                      <a:pt x="798660" y="378355"/>
                      <a:pt x="763584" y="371591"/>
                      <a:pt x="730081" y="360660"/>
                    </a:cubicBezTo>
                    <a:cubicBezTo>
                      <a:pt x="720250" y="357435"/>
                      <a:pt x="704206" y="347919"/>
                      <a:pt x="703262" y="365772"/>
                    </a:cubicBezTo>
                    <a:cubicBezTo>
                      <a:pt x="702397" y="381815"/>
                      <a:pt x="724103" y="384096"/>
                      <a:pt x="735507" y="384961"/>
                    </a:cubicBezTo>
                    <a:close/>
                  </a:path>
                </a:pathLst>
              </a:custGeom>
              <a:solidFill>
                <a:srgbClr val="5DE0F1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9F05860-7B59-4BA8-9D07-A07C762F0A6E}"/>
                  </a:ext>
                </a:extLst>
              </p:cNvPr>
              <p:cNvSpPr/>
              <p:nvPr/>
            </p:nvSpPr>
            <p:spPr>
              <a:xfrm>
                <a:off x="858858" y="2876883"/>
                <a:ext cx="4004034" cy="2155828"/>
              </a:xfrm>
              <a:custGeom>
                <a:avLst/>
                <a:gdLst>
                  <a:gd name="connsiteX0" fmla="*/ 3981538 w 4004034"/>
                  <a:gd name="connsiteY0" fmla="*/ 1348635 h 2155828"/>
                  <a:gd name="connsiteX1" fmla="*/ 3769349 w 4004034"/>
                  <a:gd name="connsiteY1" fmla="*/ 1157130 h 2155828"/>
                  <a:gd name="connsiteX2" fmla="*/ 3481738 w 4004034"/>
                  <a:gd name="connsiteY2" fmla="*/ 1109549 h 2155828"/>
                  <a:gd name="connsiteX3" fmla="*/ 3053663 w 4004034"/>
                  <a:gd name="connsiteY3" fmla="*/ 1155557 h 2155828"/>
                  <a:gd name="connsiteX4" fmla="*/ 2999711 w 4004034"/>
                  <a:gd name="connsiteY4" fmla="*/ 1170658 h 2155828"/>
                  <a:gd name="connsiteX5" fmla="*/ 3057123 w 4004034"/>
                  <a:gd name="connsiteY5" fmla="*/ 1079978 h 2155828"/>
                  <a:gd name="connsiteX6" fmla="*/ 3081976 w 4004034"/>
                  <a:gd name="connsiteY6" fmla="*/ 624377 h 2155828"/>
                  <a:gd name="connsiteX7" fmla="*/ 2861765 w 4004034"/>
                  <a:gd name="connsiteY7" fmla="*/ 354146 h 2155828"/>
                  <a:gd name="connsiteX8" fmla="*/ 2772501 w 4004034"/>
                  <a:gd name="connsiteY8" fmla="*/ 33110 h 2155828"/>
                  <a:gd name="connsiteX9" fmla="*/ 2429444 w 4004034"/>
                  <a:gd name="connsiteY9" fmla="*/ 89736 h 2155828"/>
                  <a:gd name="connsiteX10" fmla="*/ 2124766 w 4004034"/>
                  <a:gd name="connsiteY10" fmla="*/ 236491 h 2155828"/>
                  <a:gd name="connsiteX11" fmla="*/ 2039670 w 4004034"/>
                  <a:gd name="connsiteY11" fmla="*/ 476206 h 2155828"/>
                  <a:gd name="connsiteX12" fmla="*/ 2024570 w 4004034"/>
                  <a:gd name="connsiteY12" fmla="*/ 677857 h 2155828"/>
                  <a:gd name="connsiteX13" fmla="*/ 1217890 w 4004034"/>
                  <a:gd name="connsiteY13" fmla="*/ 177663 h 2155828"/>
                  <a:gd name="connsiteX14" fmla="*/ 360089 w 4004034"/>
                  <a:gd name="connsiteY14" fmla="*/ 0 h 2155828"/>
                  <a:gd name="connsiteX15" fmla="*/ 346719 w 4004034"/>
                  <a:gd name="connsiteY15" fmla="*/ 11089 h 2155828"/>
                  <a:gd name="connsiteX16" fmla="*/ 421906 w 4004034"/>
                  <a:gd name="connsiteY16" fmla="*/ 195988 h 2155828"/>
                  <a:gd name="connsiteX17" fmla="*/ 39682 w 4004034"/>
                  <a:gd name="connsiteY17" fmla="*/ 545494 h 2155828"/>
                  <a:gd name="connsiteX18" fmla="*/ 37244 w 4004034"/>
                  <a:gd name="connsiteY18" fmla="*/ 845060 h 2155828"/>
                  <a:gd name="connsiteX19" fmla="*/ 223873 w 4004034"/>
                  <a:gd name="connsiteY19" fmla="*/ 964131 h 2155828"/>
                  <a:gd name="connsiteX20" fmla="*/ 966692 w 4004034"/>
                  <a:gd name="connsiteY20" fmla="*/ 1015330 h 2155828"/>
                  <a:gd name="connsiteX21" fmla="*/ 1021745 w 4004034"/>
                  <a:gd name="connsiteY21" fmla="*/ 1012656 h 2155828"/>
                  <a:gd name="connsiteX22" fmla="*/ 1054462 w 4004034"/>
                  <a:gd name="connsiteY22" fmla="*/ 1051980 h 2155828"/>
                  <a:gd name="connsiteX23" fmla="*/ 1026778 w 4004034"/>
                  <a:gd name="connsiteY23" fmla="*/ 1088393 h 2155828"/>
                  <a:gd name="connsiteX24" fmla="*/ 770075 w 4004034"/>
                  <a:gd name="connsiteY24" fmla="*/ 1218239 h 2155828"/>
                  <a:gd name="connsiteX25" fmla="*/ 608770 w 4004034"/>
                  <a:gd name="connsiteY25" fmla="*/ 1440495 h 2155828"/>
                  <a:gd name="connsiteX26" fmla="*/ 683406 w 4004034"/>
                  <a:gd name="connsiteY26" fmla="*/ 1600226 h 2155828"/>
                  <a:gd name="connsiteX27" fmla="*/ 835509 w 4004034"/>
                  <a:gd name="connsiteY27" fmla="*/ 1696805 h 2155828"/>
                  <a:gd name="connsiteX28" fmla="*/ 1720443 w 4004034"/>
                  <a:gd name="connsiteY28" fmla="*/ 1809663 h 2155828"/>
                  <a:gd name="connsiteX29" fmla="*/ 2733728 w 4004034"/>
                  <a:gd name="connsiteY29" fmla="*/ 1420597 h 2155828"/>
                  <a:gd name="connsiteX30" fmla="*/ 2815835 w 4004034"/>
                  <a:gd name="connsiteY30" fmla="*/ 1358230 h 2155828"/>
                  <a:gd name="connsiteX31" fmla="*/ 2862551 w 4004034"/>
                  <a:gd name="connsiteY31" fmla="*/ 1488076 h 2155828"/>
                  <a:gd name="connsiteX32" fmla="*/ 3003644 w 4004034"/>
                  <a:gd name="connsiteY32" fmla="*/ 1540297 h 2155828"/>
                  <a:gd name="connsiteX33" fmla="*/ 2902268 w 4004034"/>
                  <a:gd name="connsiteY33" fmla="*/ 1570419 h 2155828"/>
                  <a:gd name="connsiteX34" fmla="*/ 2783040 w 4004034"/>
                  <a:gd name="connsiteY34" fmla="*/ 1615956 h 2155828"/>
                  <a:gd name="connsiteX35" fmla="*/ 2641554 w 4004034"/>
                  <a:gd name="connsiteY35" fmla="*/ 1841986 h 2155828"/>
                  <a:gd name="connsiteX36" fmla="*/ 2708876 w 4004034"/>
                  <a:gd name="connsiteY36" fmla="*/ 1983629 h 2155828"/>
                  <a:gd name="connsiteX37" fmla="*/ 2840452 w 4004034"/>
                  <a:gd name="connsiteY37" fmla="*/ 2073208 h 2155828"/>
                  <a:gd name="connsiteX38" fmla="*/ 3411270 w 4004034"/>
                  <a:gd name="connsiteY38" fmla="*/ 2140923 h 2155828"/>
                  <a:gd name="connsiteX39" fmla="*/ 3535060 w 4004034"/>
                  <a:gd name="connsiteY39" fmla="*/ 2091218 h 2155828"/>
                  <a:gd name="connsiteX40" fmla="*/ 3544891 w 4004034"/>
                  <a:gd name="connsiteY40" fmla="*/ 1970259 h 2155828"/>
                  <a:gd name="connsiteX41" fmla="*/ 3517129 w 4004034"/>
                  <a:gd name="connsiteY41" fmla="*/ 1934633 h 2155828"/>
                  <a:gd name="connsiteX42" fmla="*/ 3575170 w 4004034"/>
                  <a:gd name="connsiteY42" fmla="*/ 1910409 h 2155828"/>
                  <a:gd name="connsiteX43" fmla="*/ 3734902 w 4004034"/>
                  <a:gd name="connsiteY43" fmla="*/ 1851267 h 2155828"/>
                  <a:gd name="connsiteX44" fmla="*/ 3843513 w 4004034"/>
                  <a:gd name="connsiteY44" fmla="*/ 1703332 h 2155828"/>
                  <a:gd name="connsiteX45" fmla="*/ 3941271 w 4004034"/>
                  <a:gd name="connsiteY45" fmla="*/ 1622012 h 2155828"/>
                  <a:gd name="connsiteX46" fmla="*/ 3981459 w 4004034"/>
                  <a:gd name="connsiteY46" fmla="*/ 1348793 h 215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004034" h="2155828">
                    <a:moveTo>
                      <a:pt x="3981538" y="1348635"/>
                    </a:moveTo>
                    <a:cubicBezTo>
                      <a:pt x="3942293" y="1259135"/>
                      <a:pt x="3860107" y="1193386"/>
                      <a:pt x="3769349" y="1157130"/>
                    </a:cubicBezTo>
                    <a:cubicBezTo>
                      <a:pt x="3678590" y="1120796"/>
                      <a:pt x="3579417" y="1111122"/>
                      <a:pt x="3481738" y="1109549"/>
                    </a:cubicBezTo>
                    <a:cubicBezTo>
                      <a:pt x="3337892" y="1107190"/>
                      <a:pt x="3193497" y="1121739"/>
                      <a:pt x="3053663" y="1155557"/>
                    </a:cubicBezTo>
                    <a:cubicBezTo>
                      <a:pt x="3035810" y="1159883"/>
                      <a:pt x="3017643" y="1164838"/>
                      <a:pt x="2999711" y="1170658"/>
                    </a:cubicBezTo>
                    <a:cubicBezTo>
                      <a:pt x="3020946" y="1141873"/>
                      <a:pt x="3040293" y="1111751"/>
                      <a:pt x="3057123" y="1079978"/>
                    </a:cubicBezTo>
                    <a:cubicBezTo>
                      <a:pt x="3131130" y="940380"/>
                      <a:pt x="3152129" y="765863"/>
                      <a:pt x="3081976" y="624377"/>
                    </a:cubicBezTo>
                    <a:cubicBezTo>
                      <a:pt x="3030226" y="519934"/>
                      <a:pt x="2936086" y="443961"/>
                      <a:pt x="2861765" y="354146"/>
                    </a:cubicBezTo>
                    <a:cubicBezTo>
                      <a:pt x="2787365" y="264332"/>
                      <a:pt x="2730425" y="141879"/>
                      <a:pt x="2772501" y="33110"/>
                    </a:cubicBezTo>
                    <a:cubicBezTo>
                      <a:pt x="2663260" y="70389"/>
                      <a:pt x="2543560" y="72040"/>
                      <a:pt x="2429444" y="89736"/>
                    </a:cubicBezTo>
                    <a:cubicBezTo>
                      <a:pt x="2315406" y="107510"/>
                      <a:pt x="2196728" y="146283"/>
                      <a:pt x="2124766" y="236491"/>
                    </a:cubicBezTo>
                    <a:cubicBezTo>
                      <a:pt x="2071207" y="303655"/>
                      <a:pt x="2050366" y="391032"/>
                      <a:pt x="2039670" y="476206"/>
                    </a:cubicBezTo>
                    <a:cubicBezTo>
                      <a:pt x="2031333" y="542506"/>
                      <a:pt x="2028109" y="610299"/>
                      <a:pt x="2024570" y="677857"/>
                    </a:cubicBezTo>
                    <a:cubicBezTo>
                      <a:pt x="1792562" y="459612"/>
                      <a:pt x="1516748" y="288005"/>
                      <a:pt x="1217890" y="177663"/>
                    </a:cubicBezTo>
                    <a:cubicBezTo>
                      <a:pt x="943177" y="76209"/>
                      <a:pt x="651790" y="26347"/>
                      <a:pt x="360089" y="0"/>
                    </a:cubicBezTo>
                    <a:lnTo>
                      <a:pt x="346719" y="11089"/>
                    </a:lnTo>
                    <a:cubicBezTo>
                      <a:pt x="351910" y="78490"/>
                      <a:pt x="378571" y="144081"/>
                      <a:pt x="421906" y="195988"/>
                    </a:cubicBezTo>
                    <a:cubicBezTo>
                      <a:pt x="260444" y="260557"/>
                      <a:pt x="111094" y="386942"/>
                      <a:pt x="39682" y="545494"/>
                    </a:cubicBezTo>
                    <a:cubicBezTo>
                      <a:pt x="-3180" y="640657"/>
                      <a:pt x="-21426" y="758706"/>
                      <a:pt x="37244" y="845060"/>
                    </a:cubicBezTo>
                    <a:cubicBezTo>
                      <a:pt x="79478" y="907191"/>
                      <a:pt x="152698" y="939986"/>
                      <a:pt x="223873" y="964131"/>
                    </a:cubicBezTo>
                    <a:cubicBezTo>
                      <a:pt x="461544" y="1044823"/>
                      <a:pt x="720213" y="1062675"/>
                      <a:pt x="966692" y="1015330"/>
                    </a:cubicBezTo>
                    <a:cubicBezTo>
                      <a:pt x="984938" y="1011870"/>
                      <a:pt x="1003813" y="1008016"/>
                      <a:pt x="1021745" y="1012656"/>
                    </a:cubicBezTo>
                    <a:cubicBezTo>
                      <a:pt x="1039676" y="1017296"/>
                      <a:pt x="1056192" y="1033498"/>
                      <a:pt x="1054462" y="1051980"/>
                    </a:cubicBezTo>
                    <a:cubicBezTo>
                      <a:pt x="1052968" y="1067630"/>
                      <a:pt x="1039598" y="1079270"/>
                      <a:pt x="1026778" y="1088393"/>
                    </a:cubicBezTo>
                    <a:cubicBezTo>
                      <a:pt x="948446" y="1143918"/>
                      <a:pt x="853677" y="1171051"/>
                      <a:pt x="770075" y="1218239"/>
                    </a:cubicBezTo>
                    <a:cubicBezTo>
                      <a:pt x="686395" y="1265427"/>
                      <a:pt x="608849" y="1344467"/>
                      <a:pt x="608770" y="1440495"/>
                    </a:cubicBezTo>
                    <a:cubicBezTo>
                      <a:pt x="608770" y="1500817"/>
                      <a:pt x="640229" y="1558072"/>
                      <a:pt x="683406" y="1600226"/>
                    </a:cubicBezTo>
                    <a:cubicBezTo>
                      <a:pt x="726583" y="1642381"/>
                      <a:pt x="780771" y="1671323"/>
                      <a:pt x="835509" y="1696805"/>
                    </a:cubicBezTo>
                    <a:cubicBezTo>
                      <a:pt x="1110065" y="1824291"/>
                      <a:pt x="1424888" y="1875018"/>
                      <a:pt x="1720443" y="1809663"/>
                    </a:cubicBezTo>
                    <a:cubicBezTo>
                      <a:pt x="1734757" y="1806517"/>
                      <a:pt x="2448083" y="1624450"/>
                      <a:pt x="2733728" y="1420597"/>
                    </a:cubicBezTo>
                    <a:cubicBezTo>
                      <a:pt x="2761648" y="1400699"/>
                      <a:pt x="2789095" y="1379937"/>
                      <a:pt x="2815835" y="1358230"/>
                    </a:cubicBezTo>
                    <a:cubicBezTo>
                      <a:pt x="2813397" y="1405418"/>
                      <a:pt x="2829677" y="1453865"/>
                      <a:pt x="2862551" y="1488076"/>
                    </a:cubicBezTo>
                    <a:cubicBezTo>
                      <a:pt x="2903054" y="1530152"/>
                      <a:pt x="2949928" y="1533927"/>
                      <a:pt x="3003644" y="1540297"/>
                    </a:cubicBezTo>
                    <a:cubicBezTo>
                      <a:pt x="3004509" y="1559723"/>
                      <a:pt x="2919649" y="1566093"/>
                      <a:pt x="2902268" y="1570419"/>
                    </a:cubicBezTo>
                    <a:cubicBezTo>
                      <a:pt x="2860900" y="1580801"/>
                      <a:pt x="2820318" y="1595036"/>
                      <a:pt x="2783040" y="1615956"/>
                    </a:cubicBezTo>
                    <a:cubicBezTo>
                      <a:pt x="2701168" y="1661807"/>
                      <a:pt x="2634948" y="1748397"/>
                      <a:pt x="2641554" y="1841986"/>
                    </a:cubicBezTo>
                    <a:cubicBezTo>
                      <a:pt x="2645250" y="1895230"/>
                      <a:pt x="2672069" y="1945092"/>
                      <a:pt x="2708876" y="1983629"/>
                    </a:cubicBezTo>
                    <a:cubicBezTo>
                      <a:pt x="2745761" y="2022167"/>
                      <a:pt x="2792241" y="2050400"/>
                      <a:pt x="2840452" y="2073208"/>
                    </a:cubicBezTo>
                    <a:cubicBezTo>
                      <a:pt x="3016306" y="2156495"/>
                      <a:pt x="3219215" y="2172146"/>
                      <a:pt x="3411270" y="2140923"/>
                    </a:cubicBezTo>
                    <a:cubicBezTo>
                      <a:pt x="3455863" y="2133688"/>
                      <a:pt x="3502657" y="2122677"/>
                      <a:pt x="3535060" y="2091218"/>
                    </a:cubicBezTo>
                    <a:cubicBezTo>
                      <a:pt x="3567462" y="2059681"/>
                      <a:pt x="3577687" y="2001404"/>
                      <a:pt x="3544891" y="1970259"/>
                    </a:cubicBezTo>
                    <a:cubicBezTo>
                      <a:pt x="3533566" y="1959563"/>
                      <a:pt x="3516971" y="1950204"/>
                      <a:pt x="3517129" y="1934633"/>
                    </a:cubicBezTo>
                    <a:cubicBezTo>
                      <a:pt x="3517443" y="1910881"/>
                      <a:pt x="3551497" y="1908601"/>
                      <a:pt x="3575170" y="1910409"/>
                    </a:cubicBezTo>
                    <a:cubicBezTo>
                      <a:pt x="3633526" y="1914735"/>
                      <a:pt x="3693376" y="1892635"/>
                      <a:pt x="3734902" y="1851267"/>
                    </a:cubicBezTo>
                    <a:cubicBezTo>
                      <a:pt x="3778314" y="1808011"/>
                      <a:pt x="3800571" y="1747060"/>
                      <a:pt x="3843513" y="1703332"/>
                    </a:cubicBezTo>
                    <a:cubicBezTo>
                      <a:pt x="3873241" y="1673053"/>
                      <a:pt x="3911542" y="1652290"/>
                      <a:pt x="3941271" y="1622012"/>
                    </a:cubicBezTo>
                    <a:cubicBezTo>
                      <a:pt x="4009694" y="1552252"/>
                      <a:pt x="4020704" y="1438292"/>
                      <a:pt x="3981459" y="1348793"/>
                    </a:cubicBezTo>
                    <a:close/>
                  </a:path>
                </a:pathLst>
              </a:custGeom>
              <a:solidFill>
                <a:srgbClr val="5DE0F1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E48D6BC-C973-4C55-A54E-D766D9FF8B04}"/>
                  </a:ext>
                </a:extLst>
              </p:cNvPr>
              <p:cNvSpPr/>
              <p:nvPr/>
            </p:nvSpPr>
            <p:spPr>
              <a:xfrm>
                <a:off x="884651" y="3594414"/>
                <a:ext cx="72459" cy="118185"/>
              </a:xfrm>
              <a:custGeom>
                <a:avLst/>
                <a:gdLst>
                  <a:gd name="connsiteX0" fmla="*/ 25921 w 72459"/>
                  <a:gd name="connsiteY0" fmla="*/ 100395 h 118185"/>
                  <a:gd name="connsiteX1" fmla="*/ 58403 w 72459"/>
                  <a:gd name="connsiteY1" fmla="*/ 117226 h 118185"/>
                  <a:gd name="connsiteX2" fmla="*/ 72087 w 72459"/>
                  <a:gd name="connsiteY2" fmla="*/ 98822 h 118185"/>
                  <a:gd name="connsiteX3" fmla="*/ 69256 w 72459"/>
                  <a:gd name="connsiteY3" fmla="*/ 75071 h 118185"/>
                  <a:gd name="connsiteX4" fmla="*/ 13574 w 72459"/>
                  <a:gd name="connsiteY4" fmla="*/ 4053 h 118185"/>
                  <a:gd name="connsiteX5" fmla="*/ 26000 w 72459"/>
                  <a:gd name="connsiteY5" fmla="*/ 100474 h 118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459" h="118185">
                    <a:moveTo>
                      <a:pt x="25921" y="100395"/>
                    </a:moveTo>
                    <a:cubicBezTo>
                      <a:pt x="33707" y="110855"/>
                      <a:pt x="45976" y="121472"/>
                      <a:pt x="58403" y="117226"/>
                    </a:cubicBezTo>
                    <a:cubicBezTo>
                      <a:pt x="66031" y="114630"/>
                      <a:pt x="70907" y="106766"/>
                      <a:pt x="72087" y="98822"/>
                    </a:cubicBezTo>
                    <a:cubicBezTo>
                      <a:pt x="73267" y="90879"/>
                      <a:pt x="71458" y="82778"/>
                      <a:pt x="69256" y="75071"/>
                    </a:cubicBezTo>
                    <a:cubicBezTo>
                      <a:pt x="63829" y="56039"/>
                      <a:pt x="41887" y="-17968"/>
                      <a:pt x="13574" y="4053"/>
                    </a:cubicBezTo>
                    <a:cubicBezTo>
                      <a:pt x="-15997" y="26939"/>
                      <a:pt x="9563" y="78453"/>
                      <a:pt x="26000" y="100474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153C9BD-6B1D-411D-ACB6-65190E56F070}"/>
                  </a:ext>
                </a:extLst>
              </p:cNvPr>
              <p:cNvSpPr/>
              <p:nvPr/>
            </p:nvSpPr>
            <p:spPr>
              <a:xfrm>
                <a:off x="1981410" y="3814732"/>
                <a:ext cx="131114" cy="140941"/>
              </a:xfrm>
              <a:custGeom>
                <a:avLst/>
                <a:gdLst>
                  <a:gd name="connsiteX0" fmla="*/ 17 w 131114"/>
                  <a:gd name="connsiteY0" fmla="*/ 22428 h 140941"/>
                  <a:gd name="connsiteX1" fmla="*/ 8669 w 131114"/>
                  <a:gd name="connsiteY1" fmla="*/ 43977 h 140941"/>
                  <a:gd name="connsiteX2" fmla="*/ 24634 w 131114"/>
                  <a:gd name="connsiteY2" fmla="*/ 61515 h 140941"/>
                  <a:gd name="connsiteX3" fmla="*/ 39419 w 131114"/>
                  <a:gd name="connsiteY3" fmla="*/ 110512 h 140941"/>
                  <a:gd name="connsiteX4" fmla="*/ 41543 w 131114"/>
                  <a:gd name="connsiteY4" fmla="*/ 134735 h 140941"/>
                  <a:gd name="connsiteX5" fmla="*/ 69620 w 131114"/>
                  <a:gd name="connsiteY5" fmla="*/ 139061 h 140941"/>
                  <a:gd name="connsiteX6" fmla="*/ 122864 w 131114"/>
                  <a:gd name="connsiteY6" fmla="*/ 107209 h 140941"/>
                  <a:gd name="connsiteX7" fmla="*/ 122470 w 131114"/>
                  <a:gd name="connsiteY7" fmla="*/ 45550 h 140941"/>
                  <a:gd name="connsiteX8" fmla="*/ 72136 w 131114"/>
                  <a:gd name="connsiteY8" fmla="*/ 6934 h 140941"/>
                  <a:gd name="connsiteX9" fmla="*/ 175 w 131114"/>
                  <a:gd name="connsiteY9" fmla="*/ 22349 h 14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14" h="140941">
                    <a:moveTo>
                      <a:pt x="17" y="22428"/>
                    </a:moveTo>
                    <a:cubicBezTo>
                      <a:pt x="-297" y="30292"/>
                      <a:pt x="3714" y="37842"/>
                      <a:pt x="8669" y="43977"/>
                    </a:cubicBezTo>
                    <a:cubicBezTo>
                      <a:pt x="13623" y="50111"/>
                      <a:pt x="19679" y="55381"/>
                      <a:pt x="24634" y="61515"/>
                    </a:cubicBezTo>
                    <a:cubicBezTo>
                      <a:pt x="35644" y="75121"/>
                      <a:pt x="41071" y="93131"/>
                      <a:pt x="39419" y="110512"/>
                    </a:cubicBezTo>
                    <a:cubicBezTo>
                      <a:pt x="38633" y="118849"/>
                      <a:pt x="36509" y="128129"/>
                      <a:pt x="41543" y="134735"/>
                    </a:cubicBezTo>
                    <a:cubicBezTo>
                      <a:pt x="47599" y="142757"/>
                      <a:pt x="59867" y="141578"/>
                      <a:pt x="69620" y="139061"/>
                    </a:cubicBezTo>
                    <a:cubicBezTo>
                      <a:pt x="90146" y="133792"/>
                      <a:pt x="111381" y="124983"/>
                      <a:pt x="122864" y="107209"/>
                    </a:cubicBezTo>
                    <a:cubicBezTo>
                      <a:pt x="134582" y="89042"/>
                      <a:pt x="133245" y="64268"/>
                      <a:pt x="122470" y="45550"/>
                    </a:cubicBezTo>
                    <a:cubicBezTo>
                      <a:pt x="111696" y="26832"/>
                      <a:pt x="92585" y="13776"/>
                      <a:pt x="72136" y="6934"/>
                    </a:cubicBezTo>
                    <a:cubicBezTo>
                      <a:pt x="53812" y="800"/>
                      <a:pt x="1354" y="-10447"/>
                      <a:pt x="175" y="22349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201C44E-ED0E-4CD8-85FE-76DCA087077F}"/>
                  </a:ext>
                </a:extLst>
              </p:cNvPr>
              <p:cNvSpPr/>
              <p:nvPr/>
            </p:nvSpPr>
            <p:spPr>
              <a:xfrm>
                <a:off x="2137143" y="3852571"/>
                <a:ext cx="79359" cy="81530"/>
              </a:xfrm>
              <a:custGeom>
                <a:avLst/>
                <a:gdLst>
                  <a:gd name="connsiteX0" fmla="*/ 2601 w 79359"/>
                  <a:gd name="connsiteY0" fmla="*/ 33508 h 81530"/>
                  <a:gd name="connsiteX1" fmla="*/ 2915 w 79359"/>
                  <a:gd name="connsiteY1" fmla="*/ 65753 h 81530"/>
                  <a:gd name="connsiteX2" fmla="*/ 27374 w 79359"/>
                  <a:gd name="connsiteY2" fmla="*/ 81325 h 81530"/>
                  <a:gd name="connsiteX3" fmla="*/ 56631 w 79359"/>
                  <a:gd name="connsiteY3" fmla="*/ 75190 h 81530"/>
                  <a:gd name="connsiteX4" fmla="*/ 77000 w 79359"/>
                  <a:gd name="connsiteY4" fmla="*/ 57338 h 81530"/>
                  <a:gd name="connsiteX5" fmla="*/ 74012 w 79359"/>
                  <a:gd name="connsiteY5" fmla="*/ 26901 h 81530"/>
                  <a:gd name="connsiteX6" fmla="*/ 28947 w 79359"/>
                  <a:gd name="connsiteY6" fmla="*/ 4 h 81530"/>
                  <a:gd name="connsiteX7" fmla="*/ 2601 w 79359"/>
                  <a:gd name="connsiteY7" fmla="*/ 33586 h 8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359" h="81530">
                    <a:moveTo>
                      <a:pt x="2601" y="33508"/>
                    </a:moveTo>
                    <a:cubicBezTo>
                      <a:pt x="241" y="44203"/>
                      <a:pt x="-1961" y="55922"/>
                      <a:pt x="2915" y="65753"/>
                    </a:cubicBezTo>
                    <a:cubicBezTo>
                      <a:pt x="7398" y="74797"/>
                      <a:pt x="17307" y="80302"/>
                      <a:pt x="27374" y="81325"/>
                    </a:cubicBezTo>
                    <a:cubicBezTo>
                      <a:pt x="37362" y="82347"/>
                      <a:pt x="47508" y="79437"/>
                      <a:pt x="56631" y="75190"/>
                    </a:cubicBezTo>
                    <a:cubicBezTo>
                      <a:pt x="64967" y="71258"/>
                      <a:pt x="73147" y="65753"/>
                      <a:pt x="77000" y="57338"/>
                    </a:cubicBezTo>
                    <a:cubicBezTo>
                      <a:pt x="81405" y="47743"/>
                      <a:pt x="79202" y="36103"/>
                      <a:pt x="74012" y="26901"/>
                    </a:cubicBezTo>
                    <a:cubicBezTo>
                      <a:pt x="65203" y="11172"/>
                      <a:pt x="47036" y="319"/>
                      <a:pt x="28947" y="4"/>
                    </a:cubicBezTo>
                    <a:cubicBezTo>
                      <a:pt x="10387" y="-311"/>
                      <a:pt x="5982" y="18093"/>
                      <a:pt x="2601" y="33586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9EC8EF7-7812-4C40-B7D2-B17247858E57}"/>
                  </a:ext>
                </a:extLst>
              </p:cNvPr>
              <p:cNvSpPr/>
              <p:nvPr/>
            </p:nvSpPr>
            <p:spPr>
              <a:xfrm>
                <a:off x="1942844" y="4564987"/>
                <a:ext cx="147547" cy="89419"/>
              </a:xfrm>
              <a:custGeom>
                <a:avLst/>
                <a:gdLst>
                  <a:gd name="connsiteX0" fmla="*/ 21360 w 147547"/>
                  <a:gd name="connsiteY0" fmla="*/ 51877 h 89419"/>
                  <a:gd name="connsiteX1" fmla="*/ 120848 w 147547"/>
                  <a:gd name="connsiteY1" fmla="*/ 88998 h 89419"/>
                  <a:gd name="connsiteX2" fmla="*/ 147194 w 147547"/>
                  <a:gd name="connsiteY2" fmla="*/ 71539 h 89419"/>
                  <a:gd name="connsiteX3" fmla="*/ 140352 w 147547"/>
                  <a:gd name="connsiteY3" fmla="*/ 50304 h 89419"/>
                  <a:gd name="connsiteX4" fmla="*/ 70671 w 147547"/>
                  <a:gd name="connsiteY4" fmla="*/ 6812 h 89419"/>
                  <a:gd name="connsiteX5" fmla="*/ 204 w 147547"/>
                  <a:gd name="connsiteY5" fmla="*/ 16486 h 89419"/>
                  <a:gd name="connsiteX6" fmla="*/ 21360 w 147547"/>
                  <a:gd name="connsiteY6" fmla="*/ 51877 h 8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547" h="89419">
                    <a:moveTo>
                      <a:pt x="21360" y="51877"/>
                    </a:moveTo>
                    <a:cubicBezTo>
                      <a:pt x="51167" y="72325"/>
                      <a:pt x="84906" y="92616"/>
                      <a:pt x="120848" y="88998"/>
                    </a:cubicBezTo>
                    <a:cubicBezTo>
                      <a:pt x="132094" y="87897"/>
                      <a:pt x="144835" y="82549"/>
                      <a:pt x="147194" y="71539"/>
                    </a:cubicBezTo>
                    <a:cubicBezTo>
                      <a:pt x="148767" y="64067"/>
                      <a:pt x="144835" y="56517"/>
                      <a:pt x="140352" y="50304"/>
                    </a:cubicBezTo>
                    <a:cubicBezTo>
                      <a:pt x="123600" y="27418"/>
                      <a:pt x="97647" y="13733"/>
                      <a:pt x="70671" y="6812"/>
                    </a:cubicBezTo>
                    <a:cubicBezTo>
                      <a:pt x="54077" y="2566"/>
                      <a:pt x="3507" y="-10254"/>
                      <a:pt x="204" y="16486"/>
                    </a:cubicBezTo>
                    <a:cubicBezTo>
                      <a:pt x="-1684" y="31822"/>
                      <a:pt x="9877" y="44013"/>
                      <a:pt x="21360" y="51877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C317077-9CCC-4A0C-9D71-D75CA722D7DF}"/>
                  </a:ext>
                </a:extLst>
              </p:cNvPr>
              <p:cNvSpPr/>
              <p:nvPr/>
            </p:nvSpPr>
            <p:spPr>
              <a:xfrm>
                <a:off x="2105061" y="4591208"/>
                <a:ext cx="73899" cy="71299"/>
              </a:xfrm>
              <a:custGeom>
                <a:avLst/>
                <a:gdLst>
                  <a:gd name="connsiteX0" fmla="*/ 11167 w 73899"/>
                  <a:gd name="connsiteY0" fmla="*/ 57037 h 71299"/>
                  <a:gd name="connsiteX1" fmla="*/ 51592 w 73899"/>
                  <a:gd name="connsiteY1" fmla="*/ 69699 h 71299"/>
                  <a:gd name="connsiteX2" fmla="*/ 73455 w 73899"/>
                  <a:gd name="connsiteY2" fmla="*/ 34858 h 71299"/>
                  <a:gd name="connsiteX3" fmla="*/ 56389 w 73899"/>
                  <a:gd name="connsiteY3" fmla="*/ 11578 h 71299"/>
                  <a:gd name="connsiteX4" fmla="*/ 5269 w 73899"/>
                  <a:gd name="connsiteY4" fmla="*/ 6545 h 71299"/>
                  <a:gd name="connsiteX5" fmla="*/ 11246 w 73899"/>
                  <a:gd name="connsiteY5" fmla="*/ 57115 h 7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99" h="71299">
                    <a:moveTo>
                      <a:pt x="11167" y="57037"/>
                    </a:moveTo>
                    <a:cubicBezTo>
                      <a:pt x="20762" y="68519"/>
                      <a:pt x="37357" y="74339"/>
                      <a:pt x="51592" y="69699"/>
                    </a:cubicBezTo>
                    <a:cubicBezTo>
                      <a:pt x="65827" y="65137"/>
                      <a:pt x="76208" y="49565"/>
                      <a:pt x="73455" y="34858"/>
                    </a:cubicBezTo>
                    <a:cubicBezTo>
                      <a:pt x="71646" y="25106"/>
                      <a:pt x="64725" y="16848"/>
                      <a:pt x="56389" y="11578"/>
                    </a:cubicBezTo>
                    <a:cubicBezTo>
                      <a:pt x="44749" y="4107"/>
                      <a:pt x="16122" y="-7375"/>
                      <a:pt x="5269" y="6545"/>
                    </a:cubicBezTo>
                    <a:cubicBezTo>
                      <a:pt x="-5191" y="19915"/>
                      <a:pt x="1572" y="45475"/>
                      <a:pt x="11246" y="57115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B5E1EF3-5D2E-4B06-AF77-858B067D9541}"/>
                  </a:ext>
                </a:extLst>
              </p:cNvPr>
              <p:cNvSpPr/>
              <p:nvPr/>
            </p:nvSpPr>
            <p:spPr>
              <a:xfrm>
                <a:off x="2615259" y="4547786"/>
                <a:ext cx="170992" cy="82028"/>
              </a:xfrm>
              <a:custGeom>
                <a:avLst/>
                <a:gdLst>
                  <a:gd name="connsiteX0" fmla="*/ 19566 w 170992"/>
                  <a:gd name="connsiteY0" fmla="*/ 33766 h 82028"/>
                  <a:gd name="connsiteX1" fmla="*/ 534 w 170992"/>
                  <a:gd name="connsiteY1" fmla="*/ 64831 h 82028"/>
                  <a:gd name="connsiteX2" fmla="*/ 15319 w 170992"/>
                  <a:gd name="connsiteY2" fmla="*/ 79695 h 82028"/>
                  <a:gd name="connsiteX3" fmla="*/ 36869 w 170992"/>
                  <a:gd name="connsiteY3" fmla="*/ 81898 h 82028"/>
                  <a:gd name="connsiteX4" fmla="*/ 161602 w 170992"/>
                  <a:gd name="connsiteY4" fmla="*/ 38170 h 82028"/>
                  <a:gd name="connsiteX5" fmla="*/ 151850 w 170992"/>
                  <a:gd name="connsiteY5" fmla="*/ 2307 h 82028"/>
                  <a:gd name="connsiteX6" fmla="*/ 86967 w 170992"/>
                  <a:gd name="connsiteY6" fmla="*/ 5610 h 82028"/>
                  <a:gd name="connsiteX7" fmla="*/ 19566 w 170992"/>
                  <a:gd name="connsiteY7" fmla="*/ 33844 h 82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992" h="82028">
                    <a:moveTo>
                      <a:pt x="19566" y="33766"/>
                    </a:moveTo>
                    <a:cubicBezTo>
                      <a:pt x="8713" y="40922"/>
                      <a:pt x="-2612" y="52248"/>
                      <a:pt x="534" y="64831"/>
                    </a:cubicBezTo>
                    <a:cubicBezTo>
                      <a:pt x="2264" y="71909"/>
                      <a:pt x="8477" y="77179"/>
                      <a:pt x="15319" y="79695"/>
                    </a:cubicBezTo>
                    <a:cubicBezTo>
                      <a:pt x="22162" y="82133"/>
                      <a:pt x="29633" y="82212"/>
                      <a:pt x="36869" y="81898"/>
                    </a:cubicBezTo>
                    <a:cubicBezTo>
                      <a:pt x="80124" y="80010"/>
                      <a:pt x="127391" y="65618"/>
                      <a:pt x="161602" y="38170"/>
                    </a:cubicBezTo>
                    <a:cubicBezTo>
                      <a:pt x="177961" y="25036"/>
                      <a:pt x="171827" y="7261"/>
                      <a:pt x="151850" y="2307"/>
                    </a:cubicBezTo>
                    <a:cubicBezTo>
                      <a:pt x="131795" y="-2648"/>
                      <a:pt x="106786" y="1285"/>
                      <a:pt x="86967" y="5610"/>
                    </a:cubicBezTo>
                    <a:cubicBezTo>
                      <a:pt x="63058" y="10801"/>
                      <a:pt x="40015" y="20317"/>
                      <a:pt x="19566" y="33844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1B5C4D8-30CC-4449-BB3D-26DF7FF96219}"/>
                  </a:ext>
                </a:extLst>
              </p:cNvPr>
              <p:cNvSpPr/>
              <p:nvPr/>
            </p:nvSpPr>
            <p:spPr>
              <a:xfrm>
                <a:off x="3720435" y="4077365"/>
                <a:ext cx="75653" cy="73284"/>
              </a:xfrm>
              <a:custGeom>
                <a:avLst/>
                <a:gdLst>
                  <a:gd name="connsiteX0" fmla="*/ 2783 w 75653"/>
                  <a:gd name="connsiteY0" fmla="*/ 46384 h 73284"/>
                  <a:gd name="connsiteX1" fmla="*/ 659 w 75653"/>
                  <a:gd name="connsiteY1" fmla="*/ 62191 h 73284"/>
                  <a:gd name="connsiteX2" fmla="*/ 12771 w 75653"/>
                  <a:gd name="connsiteY2" fmla="*/ 72573 h 73284"/>
                  <a:gd name="connsiteX3" fmla="*/ 29208 w 75653"/>
                  <a:gd name="connsiteY3" fmla="*/ 71786 h 73284"/>
                  <a:gd name="connsiteX4" fmla="*/ 67509 w 75653"/>
                  <a:gd name="connsiteY4" fmla="*/ 8554 h 73284"/>
                  <a:gd name="connsiteX5" fmla="*/ 2783 w 75653"/>
                  <a:gd name="connsiteY5" fmla="*/ 46305 h 7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53" h="73284">
                    <a:moveTo>
                      <a:pt x="2783" y="46384"/>
                    </a:moveTo>
                    <a:cubicBezTo>
                      <a:pt x="738" y="51417"/>
                      <a:pt x="-992" y="57001"/>
                      <a:pt x="659" y="62191"/>
                    </a:cubicBezTo>
                    <a:cubicBezTo>
                      <a:pt x="2311" y="67461"/>
                      <a:pt x="7344" y="71236"/>
                      <a:pt x="12771" y="72573"/>
                    </a:cubicBezTo>
                    <a:cubicBezTo>
                      <a:pt x="18119" y="73910"/>
                      <a:pt x="23860" y="73202"/>
                      <a:pt x="29208" y="71786"/>
                    </a:cubicBezTo>
                    <a:cubicBezTo>
                      <a:pt x="52094" y="65809"/>
                      <a:pt x="93148" y="33249"/>
                      <a:pt x="67509" y="8554"/>
                    </a:cubicBezTo>
                    <a:cubicBezTo>
                      <a:pt x="40061" y="-17871"/>
                      <a:pt x="12220" y="23261"/>
                      <a:pt x="2783" y="46305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BBF1432-5E20-4702-9DFC-D60BDE1AAE01}"/>
                  </a:ext>
                </a:extLst>
              </p:cNvPr>
              <p:cNvSpPr/>
              <p:nvPr/>
            </p:nvSpPr>
            <p:spPr>
              <a:xfrm>
                <a:off x="3794819" y="4018342"/>
                <a:ext cx="36114" cy="31085"/>
              </a:xfrm>
              <a:custGeom>
                <a:avLst/>
                <a:gdLst>
                  <a:gd name="connsiteX0" fmla="*/ 2170 w 36114"/>
                  <a:gd name="connsiteY0" fmla="*/ 12918 h 31085"/>
                  <a:gd name="connsiteX1" fmla="*/ 1619 w 36114"/>
                  <a:gd name="connsiteY1" fmla="*/ 26996 h 31085"/>
                  <a:gd name="connsiteX2" fmla="*/ 10349 w 36114"/>
                  <a:gd name="connsiteY2" fmla="*/ 31086 h 31085"/>
                  <a:gd name="connsiteX3" fmla="*/ 15303 w 36114"/>
                  <a:gd name="connsiteY3" fmla="*/ 30614 h 31085"/>
                  <a:gd name="connsiteX4" fmla="*/ 31741 w 36114"/>
                  <a:gd name="connsiteY4" fmla="*/ 3717 h 31085"/>
                  <a:gd name="connsiteX5" fmla="*/ 2170 w 36114"/>
                  <a:gd name="connsiteY5" fmla="*/ 12840 h 3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14" h="31085">
                    <a:moveTo>
                      <a:pt x="2170" y="12918"/>
                    </a:moveTo>
                    <a:cubicBezTo>
                      <a:pt x="125" y="17401"/>
                      <a:pt x="-1212" y="22906"/>
                      <a:pt x="1619" y="26996"/>
                    </a:cubicBezTo>
                    <a:cubicBezTo>
                      <a:pt x="3585" y="29749"/>
                      <a:pt x="6888" y="30929"/>
                      <a:pt x="10349" y="31086"/>
                    </a:cubicBezTo>
                    <a:cubicBezTo>
                      <a:pt x="12000" y="31086"/>
                      <a:pt x="13730" y="31007"/>
                      <a:pt x="15303" y="30614"/>
                    </a:cubicBezTo>
                    <a:cubicBezTo>
                      <a:pt x="25685" y="28412"/>
                      <a:pt x="44717" y="13862"/>
                      <a:pt x="31741" y="3717"/>
                    </a:cubicBezTo>
                    <a:cubicBezTo>
                      <a:pt x="21123" y="-4620"/>
                      <a:pt x="7124" y="2223"/>
                      <a:pt x="2170" y="12840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2DC9565-BD38-4986-9DA1-77EA7739F338}"/>
                  </a:ext>
                </a:extLst>
              </p:cNvPr>
              <p:cNvSpPr/>
              <p:nvPr/>
            </p:nvSpPr>
            <p:spPr>
              <a:xfrm>
                <a:off x="121275" y="4336367"/>
                <a:ext cx="31129" cy="68939"/>
              </a:xfrm>
              <a:custGeom>
                <a:avLst/>
                <a:gdLst>
                  <a:gd name="connsiteX0" fmla="*/ 3852 w 31129"/>
                  <a:gd name="connsiteY0" fmla="*/ 56747 h 68939"/>
                  <a:gd name="connsiteX1" fmla="*/ 18009 w 31129"/>
                  <a:gd name="connsiteY1" fmla="*/ 68937 h 68939"/>
                  <a:gd name="connsiteX2" fmla="*/ 28154 w 31129"/>
                  <a:gd name="connsiteY2" fmla="*/ 62174 h 68939"/>
                  <a:gd name="connsiteX3" fmla="*/ 31064 w 31129"/>
                  <a:gd name="connsiteY3" fmla="*/ 49905 h 68939"/>
                  <a:gd name="connsiteX4" fmla="*/ 19975 w 31129"/>
                  <a:gd name="connsiteY4" fmla="*/ 9794 h 68939"/>
                  <a:gd name="connsiteX5" fmla="*/ 3852 w 31129"/>
                  <a:gd name="connsiteY5" fmla="*/ 56747 h 6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29" h="68939">
                    <a:moveTo>
                      <a:pt x="3852" y="56747"/>
                    </a:moveTo>
                    <a:cubicBezTo>
                      <a:pt x="6605" y="62803"/>
                      <a:pt x="11403" y="69094"/>
                      <a:pt x="18009" y="68937"/>
                    </a:cubicBezTo>
                    <a:cubicBezTo>
                      <a:pt x="22256" y="68858"/>
                      <a:pt x="26031" y="65870"/>
                      <a:pt x="28154" y="62174"/>
                    </a:cubicBezTo>
                    <a:cubicBezTo>
                      <a:pt x="30278" y="58477"/>
                      <a:pt x="30828" y="54151"/>
                      <a:pt x="31064" y="49905"/>
                    </a:cubicBezTo>
                    <a:cubicBezTo>
                      <a:pt x="31693" y="35827"/>
                      <a:pt x="27761" y="21591"/>
                      <a:pt x="19975" y="9794"/>
                    </a:cubicBezTo>
                    <a:cubicBezTo>
                      <a:pt x="-2754" y="-24731"/>
                      <a:pt x="-2833" y="41961"/>
                      <a:pt x="3852" y="56747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09FE2BFB-5D21-48F6-9665-5F73493EADCD}"/>
                  </a:ext>
                </a:extLst>
              </p:cNvPr>
              <p:cNvSpPr/>
              <p:nvPr/>
            </p:nvSpPr>
            <p:spPr>
              <a:xfrm>
                <a:off x="4235793" y="4753627"/>
                <a:ext cx="87770" cy="59087"/>
              </a:xfrm>
              <a:custGeom>
                <a:avLst/>
                <a:gdLst>
                  <a:gd name="connsiteX0" fmla="*/ 45 w 87770"/>
                  <a:gd name="connsiteY0" fmla="*/ 18879 h 59087"/>
                  <a:gd name="connsiteX1" fmla="*/ 9246 w 87770"/>
                  <a:gd name="connsiteY1" fmla="*/ 38305 h 59087"/>
                  <a:gd name="connsiteX2" fmla="*/ 62726 w 87770"/>
                  <a:gd name="connsiteY2" fmla="*/ 58674 h 59087"/>
                  <a:gd name="connsiteX3" fmla="*/ 87185 w 87770"/>
                  <a:gd name="connsiteY3" fmla="*/ 42001 h 59087"/>
                  <a:gd name="connsiteX4" fmla="*/ 82624 w 87770"/>
                  <a:gd name="connsiteY4" fmla="*/ 23597 h 59087"/>
                  <a:gd name="connsiteX5" fmla="*/ 67052 w 87770"/>
                  <a:gd name="connsiteY5" fmla="*/ 11800 h 59087"/>
                  <a:gd name="connsiteX6" fmla="*/ 45 w 87770"/>
                  <a:gd name="connsiteY6" fmla="*/ 18800 h 59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70" h="59087">
                    <a:moveTo>
                      <a:pt x="45" y="18879"/>
                    </a:moveTo>
                    <a:cubicBezTo>
                      <a:pt x="438" y="26193"/>
                      <a:pt x="4370" y="32878"/>
                      <a:pt x="9246" y="38305"/>
                    </a:cubicBezTo>
                    <a:cubicBezTo>
                      <a:pt x="22381" y="53169"/>
                      <a:pt x="43064" y="61033"/>
                      <a:pt x="62726" y="58674"/>
                    </a:cubicBezTo>
                    <a:cubicBezTo>
                      <a:pt x="73107" y="57416"/>
                      <a:pt x="84511" y="52146"/>
                      <a:pt x="87185" y="42001"/>
                    </a:cubicBezTo>
                    <a:cubicBezTo>
                      <a:pt x="88915" y="35630"/>
                      <a:pt x="86635" y="28710"/>
                      <a:pt x="82624" y="23597"/>
                    </a:cubicBezTo>
                    <a:cubicBezTo>
                      <a:pt x="78613" y="18407"/>
                      <a:pt x="72872" y="14789"/>
                      <a:pt x="67052" y="11800"/>
                    </a:cubicBezTo>
                    <a:cubicBezTo>
                      <a:pt x="51951" y="4172"/>
                      <a:pt x="-1764" y="-13681"/>
                      <a:pt x="45" y="18800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DFA724-BE8A-423C-8E24-6925A84770A8}"/>
                  </a:ext>
                </a:extLst>
              </p:cNvPr>
              <p:cNvSpPr/>
              <p:nvPr/>
            </p:nvSpPr>
            <p:spPr>
              <a:xfrm>
                <a:off x="4470373" y="4020864"/>
                <a:ext cx="93497" cy="58063"/>
              </a:xfrm>
              <a:custGeom>
                <a:avLst/>
                <a:gdLst>
                  <a:gd name="connsiteX0" fmla="*/ 382 w 93497"/>
                  <a:gd name="connsiteY0" fmla="*/ 23137 h 58063"/>
                  <a:gd name="connsiteX1" fmla="*/ 25628 w 93497"/>
                  <a:gd name="connsiteY1" fmla="*/ 47046 h 58063"/>
                  <a:gd name="connsiteX2" fmla="*/ 57873 w 93497"/>
                  <a:gd name="connsiteY2" fmla="*/ 56011 h 58063"/>
                  <a:gd name="connsiteX3" fmla="*/ 76591 w 93497"/>
                  <a:gd name="connsiteY3" fmla="*/ 57820 h 58063"/>
                  <a:gd name="connsiteX4" fmla="*/ 91927 w 93497"/>
                  <a:gd name="connsiteY4" fmla="*/ 48147 h 58063"/>
                  <a:gd name="connsiteX5" fmla="*/ 91219 w 93497"/>
                  <a:gd name="connsiteY5" fmla="*/ 31709 h 58063"/>
                  <a:gd name="connsiteX6" fmla="*/ 79973 w 93497"/>
                  <a:gd name="connsiteY6" fmla="*/ 19047 h 58063"/>
                  <a:gd name="connsiteX7" fmla="*/ 382 w 93497"/>
                  <a:gd name="connsiteY7" fmla="*/ 23058 h 58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497" h="58063">
                    <a:moveTo>
                      <a:pt x="382" y="23137"/>
                    </a:moveTo>
                    <a:cubicBezTo>
                      <a:pt x="2113" y="35170"/>
                      <a:pt x="14224" y="42720"/>
                      <a:pt x="25628" y="47046"/>
                    </a:cubicBezTo>
                    <a:cubicBezTo>
                      <a:pt x="36088" y="50978"/>
                      <a:pt x="47020" y="53652"/>
                      <a:pt x="57873" y="56011"/>
                    </a:cubicBezTo>
                    <a:cubicBezTo>
                      <a:pt x="64008" y="57348"/>
                      <a:pt x="70299" y="58607"/>
                      <a:pt x="76591" y="57820"/>
                    </a:cubicBezTo>
                    <a:cubicBezTo>
                      <a:pt x="82804" y="57034"/>
                      <a:pt x="89096" y="53731"/>
                      <a:pt x="91927" y="48147"/>
                    </a:cubicBezTo>
                    <a:cubicBezTo>
                      <a:pt x="94444" y="43035"/>
                      <a:pt x="93736" y="36822"/>
                      <a:pt x="91219" y="31709"/>
                    </a:cubicBezTo>
                    <a:cubicBezTo>
                      <a:pt x="88702" y="26597"/>
                      <a:pt x="84456" y="22586"/>
                      <a:pt x="79973" y="19047"/>
                    </a:cubicBezTo>
                    <a:cubicBezTo>
                      <a:pt x="65580" y="7722"/>
                      <a:pt x="-5831" y="-19490"/>
                      <a:pt x="382" y="23058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1E5E08C7-2634-4705-B3C2-A10E5D2EB53C}"/>
                  </a:ext>
                </a:extLst>
              </p:cNvPr>
              <p:cNvSpPr/>
              <p:nvPr/>
            </p:nvSpPr>
            <p:spPr>
              <a:xfrm>
                <a:off x="-60714" y="2849277"/>
                <a:ext cx="5051561" cy="173633"/>
              </a:xfrm>
              <a:custGeom>
                <a:avLst/>
                <a:gdLst>
                  <a:gd name="connsiteX0" fmla="*/ 5051483 w 5051561"/>
                  <a:gd name="connsiteY0" fmla="*/ 157 h 173633"/>
                  <a:gd name="connsiteX1" fmla="*/ 0 w 5051561"/>
                  <a:gd name="connsiteY1" fmla="*/ 157 h 173633"/>
                  <a:gd name="connsiteX2" fmla="*/ 0 w 5051561"/>
                  <a:gd name="connsiteY2" fmla="*/ 82501 h 173633"/>
                  <a:gd name="connsiteX3" fmla="*/ 218481 w 5051561"/>
                  <a:gd name="connsiteY3" fmla="*/ 82501 h 173633"/>
                  <a:gd name="connsiteX4" fmla="*/ 263624 w 5051561"/>
                  <a:gd name="connsiteY4" fmla="*/ 105544 h 173633"/>
                  <a:gd name="connsiteX5" fmla="*/ 463151 w 5051561"/>
                  <a:gd name="connsiteY5" fmla="*/ 154226 h 173633"/>
                  <a:gd name="connsiteX6" fmla="*/ 685092 w 5051561"/>
                  <a:gd name="connsiteY6" fmla="*/ 172551 h 173633"/>
                  <a:gd name="connsiteX7" fmla="*/ 921819 w 5051561"/>
                  <a:gd name="connsiteY7" fmla="*/ 116712 h 173633"/>
                  <a:gd name="connsiteX8" fmla="*/ 1043486 w 5051561"/>
                  <a:gd name="connsiteY8" fmla="*/ 82343 h 173633"/>
                  <a:gd name="connsiteX9" fmla="*/ 5051562 w 5051561"/>
                  <a:gd name="connsiteY9" fmla="*/ 82343 h 173633"/>
                  <a:gd name="connsiteX10" fmla="*/ 5051562 w 5051561"/>
                  <a:gd name="connsiteY10" fmla="*/ 0 h 17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51561" h="173633">
                    <a:moveTo>
                      <a:pt x="5051483" y="157"/>
                    </a:moveTo>
                    <a:lnTo>
                      <a:pt x="0" y="157"/>
                    </a:lnTo>
                    <a:lnTo>
                      <a:pt x="0" y="82501"/>
                    </a:lnTo>
                    <a:lnTo>
                      <a:pt x="218481" y="82501"/>
                    </a:lnTo>
                    <a:cubicBezTo>
                      <a:pt x="233581" y="90129"/>
                      <a:pt x="247816" y="98308"/>
                      <a:pt x="263624" y="105544"/>
                    </a:cubicBezTo>
                    <a:cubicBezTo>
                      <a:pt x="320092" y="131340"/>
                      <a:pt x="392683" y="143137"/>
                      <a:pt x="463151" y="154226"/>
                    </a:cubicBezTo>
                    <a:cubicBezTo>
                      <a:pt x="535585" y="165709"/>
                      <a:pt x="610220" y="177270"/>
                      <a:pt x="685092" y="172551"/>
                    </a:cubicBezTo>
                    <a:cubicBezTo>
                      <a:pt x="771053" y="167203"/>
                      <a:pt x="847419" y="141092"/>
                      <a:pt x="921819" y="116712"/>
                    </a:cubicBezTo>
                    <a:cubicBezTo>
                      <a:pt x="960749" y="103971"/>
                      <a:pt x="1001331" y="91466"/>
                      <a:pt x="1043486" y="82343"/>
                    </a:cubicBezTo>
                    <a:lnTo>
                      <a:pt x="5051562" y="82343"/>
                    </a:lnTo>
                    <a:lnTo>
                      <a:pt x="5051562" y="0"/>
                    </a:lnTo>
                    <a:close/>
                  </a:path>
                </a:pathLst>
              </a:custGeom>
              <a:solidFill>
                <a:srgbClr val="5DE0F1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B3B611DA-C373-4441-95BA-4EC70EF74D1E}"/>
                  </a:ext>
                </a:extLst>
              </p:cNvPr>
              <p:cNvSpPr/>
              <p:nvPr/>
            </p:nvSpPr>
            <p:spPr>
              <a:xfrm>
                <a:off x="3594159" y="2898039"/>
                <a:ext cx="1433022" cy="113682"/>
              </a:xfrm>
              <a:custGeom>
                <a:avLst/>
                <a:gdLst>
                  <a:gd name="connsiteX0" fmla="*/ 0 w 1433022"/>
                  <a:gd name="connsiteY0" fmla="*/ 7393 h 113682"/>
                  <a:gd name="connsiteX1" fmla="*/ 109870 w 1433022"/>
                  <a:gd name="connsiteY1" fmla="*/ 50727 h 113682"/>
                  <a:gd name="connsiteX2" fmla="*/ 298228 w 1433022"/>
                  <a:gd name="connsiteY2" fmla="*/ 107038 h 113682"/>
                  <a:gd name="connsiteX3" fmla="*/ 565785 w 1433022"/>
                  <a:gd name="connsiteY3" fmla="*/ 95399 h 113682"/>
                  <a:gd name="connsiteX4" fmla="*/ 830038 w 1433022"/>
                  <a:gd name="connsiteY4" fmla="*/ 112544 h 113682"/>
                  <a:gd name="connsiteX5" fmla="*/ 1433023 w 1433022"/>
                  <a:gd name="connsiteY5" fmla="*/ 105151 h 113682"/>
                  <a:gd name="connsiteX6" fmla="*/ 1433023 w 1433022"/>
                  <a:gd name="connsiteY6" fmla="*/ 0 h 113682"/>
                  <a:gd name="connsiteX7" fmla="*/ 78 w 1433022"/>
                  <a:gd name="connsiteY7" fmla="*/ 7472 h 113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3022" h="113682">
                    <a:moveTo>
                      <a:pt x="0" y="7393"/>
                    </a:moveTo>
                    <a:cubicBezTo>
                      <a:pt x="36649" y="21864"/>
                      <a:pt x="73220" y="36256"/>
                      <a:pt x="109870" y="50727"/>
                    </a:cubicBezTo>
                    <a:cubicBezTo>
                      <a:pt x="170978" y="74793"/>
                      <a:pt x="232952" y="99173"/>
                      <a:pt x="298228" y="107038"/>
                    </a:cubicBezTo>
                    <a:cubicBezTo>
                      <a:pt x="387021" y="117813"/>
                      <a:pt x="476363" y="97601"/>
                      <a:pt x="565785" y="95399"/>
                    </a:cubicBezTo>
                    <a:cubicBezTo>
                      <a:pt x="654027" y="93196"/>
                      <a:pt x="741796" y="108532"/>
                      <a:pt x="830038" y="112544"/>
                    </a:cubicBezTo>
                    <a:cubicBezTo>
                      <a:pt x="1031216" y="121667"/>
                      <a:pt x="1234361" y="71962"/>
                      <a:pt x="1433023" y="105151"/>
                    </a:cubicBezTo>
                    <a:lnTo>
                      <a:pt x="1433023" y="0"/>
                    </a:lnTo>
                    <a:lnTo>
                      <a:pt x="78" y="7472"/>
                    </a:lnTo>
                    <a:close/>
                  </a:path>
                </a:pathLst>
              </a:custGeom>
              <a:solidFill>
                <a:srgbClr val="A5E9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76A4C6F-DE7C-49AD-993C-8312A54401A9}"/>
                  </a:ext>
                </a:extLst>
              </p:cNvPr>
              <p:cNvSpPr/>
              <p:nvPr/>
            </p:nvSpPr>
            <p:spPr>
              <a:xfrm>
                <a:off x="338425" y="2885528"/>
                <a:ext cx="283909" cy="79011"/>
              </a:xfrm>
              <a:custGeom>
                <a:avLst/>
                <a:gdLst>
                  <a:gd name="connsiteX0" fmla="*/ 257954 w 283909"/>
                  <a:gd name="connsiteY0" fmla="*/ 69294 h 79011"/>
                  <a:gd name="connsiteX1" fmla="*/ 283199 w 283909"/>
                  <a:gd name="connsiteY1" fmla="*/ 52385 h 79011"/>
                  <a:gd name="connsiteX2" fmla="*/ 276907 w 283909"/>
                  <a:gd name="connsiteY2" fmla="*/ 31858 h 79011"/>
                  <a:gd name="connsiteX3" fmla="*/ 257403 w 283909"/>
                  <a:gd name="connsiteY3" fmla="*/ 20847 h 79011"/>
                  <a:gd name="connsiteX4" fmla="*/ 149264 w 283909"/>
                  <a:gd name="connsiteY4" fmla="*/ 4253 h 79011"/>
                  <a:gd name="connsiteX5" fmla="*/ 44663 w 283909"/>
                  <a:gd name="connsiteY5" fmla="*/ 6 h 79011"/>
                  <a:gd name="connsiteX6" fmla="*/ 71 w 283909"/>
                  <a:gd name="connsiteY6" fmla="*/ 25723 h 79011"/>
                  <a:gd name="connsiteX7" fmla="*/ 44821 w 283909"/>
                  <a:gd name="connsiteY7" fmla="*/ 55688 h 79011"/>
                  <a:gd name="connsiteX8" fmla="*/ 180172 w 283909"/>
                  <a:gd name="connsiteY8" fmla="*/ 78967 h 79011"/>
                  <a:gd name="connsiteX9" fmla="*/ 257954 w 283909"/>
                  <a:gd name="connsiteY9" fmla="*/ 69294 h 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3909" h="79011">
                    <a:moveTo>
                      <a:pt x="257954" y="69294"/>
                    </a:moveTo>
                    <a:cubicBezTo>
                      <a:pt x="268256" y="66856"/>
                      <a:pt x="280053" y="62530"/>
                      <a:pt x="283199" y="52385"/>
                    </a:cubicBezTo>
                    <a:cubicBezTo>
                      <a:pt x="285401" y="45228"/>
                      <a:pt x="282255" y="37127"/>
                      <a:pt x="276907" y="31858"/>
                    </a:cubicBezTo>
                    <a:cubicBezTo>
                      <a:pt x="271559" y="26588"/>
                      <a:pt x="264481" y="23442"/>
                      <a:pt x="257403" y="20847"/>
                    </a:cubicBezTo>
                    <a:cubicBezTo>
                      <a:pt x="222956" y="8421"/>
                      <a:pt x="185834" y="6297"/>
                      <a:pt x="149264" y="4253"/>
                    </a:cubicBezTo>
                    <a:cubicBezTo>
                      <a:pt x="114423" y="2287"/>
                      <a:pt x="79583" y="399"/>
                      <a:pt x="44663" y="6"/>
                    </a:cubicBezTo>
                    <a:cubicBezTo>
                      <a:pt x="28777" y="-152"/>
                      <a:pt x="-1660" y="2758"/>
                      <a:pt x="71" y="25723"/>
                    </a:cubicBezTo>
                    <a:cubicBezTo>
                      <a:pt x="1329" y="43183"/>
                      <a:pt x="31765" y="50812"/>
                      <a:pt x="44821" y="55688"/>
                    </a:cubicBezTo>
                    <a:cubicBezTo>
                      <a:pt x="87998" y="71810"/>
                      <a:pt x="134164" y="79675"/>
                      <a:pt x="180172" y="78967"/>
                    </a:cubicBezTo>
                    <a:cubicBezTo>
                      <a:pt x="206361" y="78574"/>
                      <a:pt x="232472" y="75349"/>
                      <a:pt x="257954" y="69294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BAC3FB6-7890-467D-B06C-6C5F6BDBECBB}"/>
                  </a:ext>
                </a:extLst>
              </p:cNvPr>
              <p:cNvSpPr/>
              <p:nvPr/>
            </p:nvSpPr>
            <p:spPr>
              <a:xfrm>
                <a:off x="651955" y="2889039"/>
                <a:ext cx="78510" cy="70343"/>
              </a:xfrm>
              <a:custGeom>
                <a:avLst/>
                <a:gdLst>
                  <a:gd name="connsiteX0" fmla="*/ 24722 w 78510"/>
                  <a:gd name="connsiteY0" fmla="*/ 70344 h 70343"/>
                  <a:gd name="connsiteX1" fmla="*/ 48395 w 78510"/>
                  <a:gd name="connsiteY1" fmla="*/ 65074 h 70343"/>
                  <a:gd name="connsiteX2" fmla="*/ 66169 w 78510"/>
                  <a:gd name="connsiteY2" fmla="*/ 57288 h 70343"/>
                  <a:gd name="connsiteX3" fmla="*/ 77887 w 78510"/>
                  <a:gd name="connsiteY3" fmla="*/ 42345 h 70343"/>
                  <a:gd name="connsiteX4" fmla="*/ 67349 w 78510"/>
                  <a:gd name="connsiteY4" fmla="*/ 15527 h 70343"/>
                  <a:gd name="connsiteX5" fmla="*/ 1600 w 78510"/>
                  <a:gd name="connsiteY5" fmla="*/ 12066 h 70343"/>
                  <a:gd name="connsiteX6" fmla="*/ 420 w 78510"/>
                  <a:gd name="connsiteY6" fmla="*/ 44469 h 70343"/>
                  <a:gd name="connsiteX7" fmla="*/ 24801 w 78510"/>
                  <a:gd name="connsiteY7" fmla="*/ 70344 h 7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510" h="70343">
                    <a:moveTo>
                      <a:pt x="24722" y="70344"/>
                    </a:moveTo>
                    <a:cubicBezTo>
                      <a:pt x="32823" y="70344"/>
                      <a:pt x="40687" y="67670"/>
                      <a:pt x="48395" y="65074"/>
                    </a:cubicBezTo>
                    <a:cubicBezTo>
                      <a:pt x="54529" y="62951"/>
                      <a:pt x="60742" y="60828"/>
                      <a:pt x="66169" y="57288"/>
                    </a:cubicBezTo>
                    <a:cubicBezTo>
                      <a:pt x="71596" y="53749"/>
                      <a:pt x="76236" y="48637"/>
                      <a:pt x="77887" y="42345"/>
                    </a:cubicBezTo>
                    <a:cubicBezTo>
                      <a:pt x="80404" y="32593"/>
                      <a:pt x="74977" y="22212"/>
                      <a:pt x="67349" y="15527"/>
                    </a:cubicBezTo>
                    <a:cubicBezTo>
                      <a:pt x="54923" y="4674"/>
                      <a:pt x="8599" y="-11370"/>
                      <a:pt x="1600" y="12066"/>
                    </a:cubicBezTo>
                    <a:cubicBezTo>
                      <a:pt x="-1153" y="21347"/>
                      <a:pt x="499" y="34874"/>
                      <a:pt x="420" y="44469"/>
                    </a:cubicBezTo>
                    <a:cubicBezTo>
                      <a:pt x="342" y="59727"/>
                      <a:pt x="8757" y="70344"/>
                      <a:pt x="24801" y="70344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32E4392-1F25-41CF-8F63-F10ACA5E3264}"/>
                  </a:ext>
                </a:extLst>
              </p:cNvPr>
              <p:cNvSpPr/>
              <p:nvPr/>
            </p:nvSpPr>
            <p:spPr>
              <a:xfrm>
                <a:off x="4448929" y="2899312"/>
                <a:ext cx="207091" cy="70304"/>
              </a:xfrm>
              <a:custGeom>
                <a:avLst/>
                <a:gdLst>
                  <a:gd name="connsiteX0" fmla="*/ 25917 w 207091"/>
                  <a:gd name="connsiteY0" fmla="*/ 20983 h 70304"/>
                  <a:gd name="connsiteX1" fmla="*/ 6648 w 207091"/>
                  <a:gd name="connsiteY1" fmla="*/ 30657 h 70304"/>
                  <a:gd name="connsiteX2" fmla="*/ 1064 w 207091"/>
                  <a:gd name="connsiteY2" fmla="*/ 50240 h 70304"/>
                  <a:gd name="connsiteX3" fmla="*/ 22928 w 207091"/>
                  <a:gd name="connsiteY3" fmla="*/ 62508 h 70304"/>
                  <a:gd name="connsiteX4" fmla="*/ 205939 w 207091"/>
                  <a:gd name="connsiteY4" fmla="*/ 32937 h 70304"/>
                  <a:gd name="connsiteX5" fmla="*/ 25917 w 207091"/>
                  <a:gd name="connsiteY5" fmla="*/ 20905 h 70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091" h="70304">
                    <a:moveTo>
                      <a:pt x="25917" y="20983"/>
                    </a:moveTo>
                    <a:cubicBezTo>
                      <a:pt x="18996" y="23264"/>
                      <a:pt x="11996" y="25781"/>
                      <a:pt x="6648" y="30657"/>
                    </a:cubicBezTo>
                    <a:cubicBezTo>
                      <a:pt x="1379" y="35611"/>
                      <a:pt x="-1767" y="43633"/>
                      <a:pt x="1064" y="50240"/>
                    </a:cubicBezTo>
                    <a:cubicBezTo>
                      <a:pt x="4446" y="58262"/>
                      <a:pt x="14355" y="61014"/>
                      <a:pt x="22928" y="62508"/>
                    </a:cubicBezTo>
                    <a:cubicBezTo>
                      <a:pt x="48488" y="66991"/>
                      <a:pt x="222848" y="88383"/>
                      <a:pt x="205939" y="32937"/>
                    </a:cubicBezTo>
                    <a:cubicBezTo>
                      <a:pt x="187850" y="-26205"/>
                      <a:pt x="58633" y="10208"/>
                      <a:pt x="25917" y="20905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5CE3705-57E0-40FF-9EBC-06949AC35A1A}"/>
                  </a:ext>
                </a:extLst>
              </p:cNvPr>
              <p:cNvSpPr/>
              <p:nvPr/>
            </p:nvSpPr>
            <p:spPr>
              <a:xfrm>
                <a:off x="4688664" y="2879818"/>
                <a:ext cx="103144" cy="69323"/>
              </a:xfrm>
              <a:custGeom>
                <a:avLst/>
                <a:gdLst>
                  <a:gd name="connsiteX0" fmla="*/ 77017 w 103144"/>
                  <a:gd name="connsiteY0" fmla="*/ 65724 h 69323"/>
                  <a:gd name="connsiteX1" fmla="*/ 21807 w 103144"/>
                  <a:gd name="connsiteY1" fmla="*/ 11693 h 69323"/>
                  <a:gd name="connsiteX2" fmla="*/ 77017 w 103144"/>
                  <a:gd name="connsiteY2" fmla="*/ 65724 h 69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144" h="69323">
                    <a:moveTo>
                      <a:pt x="77017" y="65724"/>
                    </a:moveTo>
                    <a:cubicBezTo>
                      <a:pt x="139934" y="46848"/>
                      <a:pt x="76309" y="-28653"/>
                      <a:pt x="21807" y="11693"/>
                    </a:cubicBezTo>
                    <a:cubicBezTo>
                      <a:pt x="-35212" y="53927"/>
                      <a:pt x="32581" y="79093"/>
                      <a:pt x="77017" y="65724"/>
                    </a:cubicBezTo>
                    <a:close/>
                  </a:path>
                </a:pathLst>
              </a:custGeom>
              <a:solidFill>
                <a:srgbClr val="40E7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E4B957DF-D733-477F-A7D9-2AC3D6C28AFA}"/>
                  </a:ext>
                </a:extLst>
              </p:cNvPr>
              <p:cNvSpPr/>
              <p:nvPr/>
            </p:nvSpPr>
            <p:spPr>
              <a:xfrm>
                <a:off x="350524" y="3983817"/>
                <a:ext cx="151827" cy="88768"/>
              </a:xfrm>
              <a:custGeom>
                <a:avLst/>
                <a:gdLst>
                  <a:gd name="connsiteX0" fmla="*/ 7712 w 151827"/>
                  <a:gd name="connsiteY0" fmla="*/ 46421 h 88768"/>
                  <a:gd name="connsiteX1" fmla="*/ 4409 w 151827"/>
                  <a:gd name="connsiteY1" fmla="*/ 81261 h 88768"/>
                  <a:gd name="connsiteX2" fmla="*/ 29969 w 151827"/>
                  <a:gd name="connsiteY2" fmla="*/ 88733 h 88768"/>
                  <a:gd name="connsiteX3" fmla="*/ 127806 w 151827"/>
                  <a:gd name="connsiteY3" fmla="*/ 64746 h 88768"/>
                  <a:gd name="connsiteX4" fmla="*/ 149906 w 151827"/>
                  <a:gd name="connsiteY4" fmla="*/ 45792 h 88768"/>
                  <a:gd name="connsiteX5" fmla="*/ 129615 w 151827"/>
                  <a:gd name="connsiteY5" fmla="*/ 6233 h 88768"/>
                  <a:gd name="connsiteX6" fmla="*/ 7712 w 151827"/>
                  <a:gd name="connsiteY6" fmla="*/ 46342 h 88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827" h="88768">
                    <a:moveTo>
                      <a:pt x="7712" y="46421"/>
                    </a:moveTo>
                    <a:cubicBezTo>
                      <a:pt x="791" y="56881"/>
                      <a:pt x="-3849" y="71824"/>
                      <a:pt x="4409" y="81261"/>
                    </a:cubicBezTo>
                    <a:cubicBezTo>
                      <a:pt x="10465" y="88182"/>
                      <a:pt x="20768" y="88969"/>
                      <a:pt x="29969" y="88733"/>
                    </a:cubicBezTo>
                    <a:cubicBezTo>
                      <a:pt x="63787" y="87868"/>
                      <a:pt x="97448" y="79610"/>
                      <a:pt x="127806" y="64746"/>
                    </a:cubicBezTo>
                    <a:cubicBezTo>
                      <a:pt x="136693" y="60420"/>
                      <a:pt x="145895" y="54915"/>
                      <a:pt x="149906" y="45792"/>
                    </a:cubicBezTo>
                    <a:cubicBezTo>
                      <a:pt x="156591" y="30692"/>
                      <a:pt x="144872" y="12524"/>
                      <a:pt x="129615" y="6233"/>
                    </a:cubicBezTo>
                    <a:cubicBezTo>
                      <a:pt x="87460" y="-11149"/>
                      <a:pt x="32093" y="9614"/>
                      <a:pt x="7712" y="46342"/>
                    </a:cubicBezTo>
                    <a:close/>
                  </a:path>
                </a:pathLst>
              </a:custGeom>
              <a:solidFill>
                <a:srgbClr val="5DE0F1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3CF6BE1-0FEB-4706-8744-1961898761F3}"/>
                  </a:ext>
                </a:extLst>
              </p:cNvPr>
              <p:cNvSpPr/>
              <p:nvPr/>
            </p:nvSpPr>
            <p:spPr>
              <a:xfrm>
                <a:off x="4551882" y="4770361"/>
                <a:ext cx="73713" cy="44075"/>
              </a:xfrm>
              <a:custGeom>
                <a:avLst/>
                <a:gdLst>
                  <a:gd name="connsiteX0" fmla="*/ 13486 w 73713"/>
                  <a:gd name="connsiteY0" fmla="*/ 11346 h 44075"/>
                  <a:gd name="connsiteX1" fmla="*/ 1610 w 73713"/>
                  <a:gd name="connsiteY1" fmla="*/ 24166 h 44075"/>
                  <a:gd name="connsiteX2" fmla="*/ 3733 w 73713"/>
                  <a:gd name="connsiteY2" fmla="*/ 40524 h 44075"/>
                  <a:gd name="connsiteX3" fmla="*/ 11205 w 73713"/>
                  <a:gd name="connsiteY3" fmla="*/ 43670 h 44075"/>
                  <a:gd name="connsiteX4" fmla="*/ 17261 w 73713"/>
                  <a:gd name="connsiteY4" fmla="*/ 44064 h 44075"/>
                  <a:gd name="connsiteX5" fmla="*/ 71527 w 73713"/>
                  <a:gd name="connsiteY5" fmla="*/ 16222 h 44075"/>
                  <a:gd name="connsiteX6" fmla="*/ 13486 w 73713"/>
                  <a:gd name="connsiteY6" fmla="*/ 11346 h 4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713" h="44075">
                    <a:moveTo>
                      <a:pt x="13486" y="11346"/>
                    </a:moveTo>
                    <a:cubicBezTo>
                      <a:pt x="8845" y="14964"/>
                      <a:pt x="4127" y="18896"/>
                      <a:pt x="1610" y="24166"/>
                    </a:cubicBezTo>
                    <a:cubicBezTo>
                      <a:pt x="-907" y="29514"/>
                      <a:pt x="-671" y="36592"/>
                      <a:pt x="3733" y="40524"/>
                    </a:cubicBezTo>
                    <a:cubicBezTo>
                      <a:pt x="5778" y="42333"/>
                      <a:pt x="8374" y="43277"/>
                      <a:pt x="11205" y="43670"/>
                    </a:cubicBezTo>
                    <a:cubicBezTo>
                      <a:pt x="13171" y="43985"/>
                      <a:pt x="15295" y="44064"/>
                      <a:pt x="17261" y="44064"/>
                    </a:cubicBezTo>
                    <a:cubicBezTo>
                      <a:pt x="33855" y="44220"/>
                      <a:pt x="84818" y="43277"/>
                      <a:pt x="71527" y="16222"/>
                    </a:cubicBezTo>
                    <a:cubicBezTo>
                      <a:pt x="59573" y="-8079"/>
                      <a:pt x="29608" y="-1080"/>
                      <a:pt x="13486" y="11346"/>
                    </a:cubicBezTo>
                    <a:close/>
                  </a:path>
                </a:pathLst>
              </a:custGeom>
              <a:solidFill>
                <a:srgbClr val="A5E9EC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69" name="Graphic 7">
              <a:extLst>
                <a:ext uri="{FF2B5EF4-FFF2-40B4-BE49-F238E27FC236}">
                  <a16:creationId xmlns:a16="http://schemas.microsoft.com/office/drawing/2014/main" id="{B1371D69-F2D4-427D-95CC-100CBF811056}"/>
                </a:ext>
              </a:extLst>
            </p:cNvPr>
            <p:cNvGrpSpPr/>
            <p:nvPr/>
          </p:nvGrpSpPr>
          <p:grpSpPr>
            <a:xfrm>
              <a:off x="-111971" y="2957630"/>
              <a:ext cx="5038467" cy="2246388"/>
              <a:chOff x="-111971" y="2957630"/>
              <a:chExt cx="5038467" cy="2246388"/>
            </a:xfrm>
            <a:solidFill>
              <a:srgbClr val="5DE0F1">
                <a:alpha val="50000"/>
              </a:srgbClr>
            </a:solidFill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01618D2-103C-4DCB-B6FB-2D803650E967}"/>
                  </a:ext>
                </a:extLst>
              </p:cNvPr>
              <p:cNvSpPr/>
              <p:nvPr/>
            </p:nvSpPr>
            <p:spPr>
              <a:xfrm>
                <a:off x="-111971" y="2957630"/>
                <a:ext cx="512179" cy="2246388"/>
              </a:xfrm>
              <a:custGeom>
                <a:avLst/>
                <a:gdLst>
                  <a:gd name="connsiteX0" fmla="*/ 406683 w 512179"/>
                  <a:gd name="connsiteY0" fmla="*/ 2246388 h 2246388"/>
                  <a:gd name="connsiteX1" fmla="*/ 394492 w 512179"/>
                  <a:gd name="connsiteY1" fmla="*/ 2103566 h 2246388"/>
                  <a:gd name="connsiteX2" fmla="*/ 488790 w 512179"/>
                  <a:gd name="connsiteY2" fmla="*/ 1922914 h 2246388"/>
                  <a:gd name="connsiteX3" fmla="*/ 346911 w 512179"/>
                  <a:gd name="connsiteY3" fmla="*/ 1819336 h 2246388"/>
                  <a:gd name="connsiteX4" fmla="*/ 200628 w 512179"/>
                  <a:gd name="connsiteY4" fmla="*/ 1637111 h 2246388"/>
                  <a:gd name="connsiteX5" fmla="*/ 172236 w 512179"/>
                  <a:gd name="connsiteY5" fmla="*/ 1399992 h 2246388"/>
                  <a:gd name="connsiteX6" fmla="*/ 363191 w 512179"/>
                  <a:gd name="connsiteY6" fmla="*/ 849778 h 2246388"/>
                  <a:gd name="connsiteX7" fmla="*/ 450017 w 512179"/>
                  <a:gd name="connsiteY7" fmla="*/ 774042 h 2246388"/>
                  <a:gd name="connsiteX8" fmla="*/ 465117 w 512179"/>
                  <a:gd name="connsiteY8" fmla="*/ 666689 h 2246388"/>
                  <a:gd name="connsiteX9" fmla="*/ 309161 w 512179"/>
                  <a:gd name="connsiteY9" fmla="*/ 589536 h 2246388"/>
                  <a:gd name="connsiteX10" fmla="*/ 295083 w 512179"/>
                  <a:gd name="connsiteY10" fmla="*/ 427838 h 2246388"/>
                  <a:gd name="connsiteX11" fmla="*/ 424614 w 512179"/>
                  <a:gd name="connsiteY11" fmla="*/ 308610 h 2246388"/>
                  <a:gd name="connsiteX12" fmla="*/ 498621 w 512179"/>
                  <a:gd name="connsiteY12" fmla="*/ 233581 h 2246388"/>
                  <a:gd name="connsiteX13" fmla="*/ 496654 w 512179"/>
                  <a:gd name="connsiteY13" fmla="*/ 133228 h 2246388"/>
                  <a:gd name="connsiteX14" fmla="*/ 440107 w 512179"/>
                  <a:gd name="connsiteY14" fmla="*/ 96657 h 2246388"/>
                  <a:gd name="connsiteX15" fmla="*/ 0 w 512179"/>
                  <a:gd name="connsiteY15" fmla="*/ 0 h 2246388"/>
                  <a:gd name="connsiteX16" fmla="*/ 0 w 512179"/>
                  <a:gd name="connsiteY16" fmla="*/ 2246388 h 2246388"/>
                  <a:gd name="connsiteX17" fmla="*/ 406683 w 512179"/>
                  <a:gd name="connsiteY17" fmla="*/ 2246388 h 2246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2179" h="2246388">
                    <a:moveTo>
                      <a:pt x="406683" y="2246388"/>
                    </a:moveTo>
                    <a:cubicBezTo>
                      <a:pt x="392919" y="2197942"/>
                      <a:pt x="378212" y="2149024"/>
                      <a:pt x="394492" y="2103566"/>
                    </a:cubicBezTo>
                    <a:cubicBezTo>
                      <a:pt x="418008" y="2037738"/>
                      <a:pt x="502632" y="1991416"/>
                      <a:pt x="488790" y="1922914"/>
                    </a:cubicBezTo>
                    <a:cubicBezTo>
                      <a:pt x="476757" y="1862985"/>
                      <a:pt x="401649" y="1846470"/>
                      <a:pt x="346911" y="1819336"/>
                    </a:cubicBezTo>
                    <a:cubicBezTo>
                      <a:pt x="275264" y="1783788"/>
                      <a:pt x="225874" y="1712927"/>
                      <a:pt x="200628" y="1637111"/>
                    </a:cubicBezTo>
                    <a:cubicBezTo>
                      <a:pt x="175382" y="1561218"/>
                      <a:pt x="171843" y="1479975"/>
                      <a:pt x="172236" y="1399992"/>
                    </a:cubicBezTo>
                    <a:cubicBezTo>
                      <a:pt x="173338" y="1199364"/>
                      <a:pt x="208965" y="978209"/>
                      <a:pt x="363191" y="849778"/>
                    </a:cubicBezTo>
                    <a:cubicBezTo>
                      <a:pt x="392762" y="825162"/>
                      <a:pt x="426344" y="804399"/>
                      <a:pt x="450017" y="774042"/>
                    </a:cubicBezTo>
                    <a:cubicBezTo>
                      <a:pt x="473690" y="743684"/>
                      <a:pt x="485408" y="699406"/>
                      <a:pt x="465117" y="666689"/>
                    </a:cubicBezTo>
                    <a:cubicBezTo>
                      <a:pt x="433894" y="616434"/>
                      <a:pt x="355326" y="626422"/>
                      <a:pt x="309161" y="589536"/>
                    </a:cubicBezTo>
                    <a:cubicBezTo>
                      <a:pt x="262995" y="552651"/>
                      <a:pt x="264568" y="478487"/>
                      <a:pt x="295083" y="427838"/>
                    </a:cubicBezTo>
                    <a:cubicBezTo>
                      <a:pt x="325598" y="377190"/>
                      <a:pt x="377033" y="343608"/>
                      <a:pt x="424614" y="308610"/>
                    </a:cubicBezTo>
                    <a:cubicBezTo>
                      <a:pt x="453163" y="287611"/>
                      <a:pt x="481633" y="264725"/>
                      <a:pt x="498621" y="233581"/>
                    </a:cubicBezTo>
                    <a:cubicBezTo>
                      <a:pt x="515608" y="202515"/>
                      <a:pt x="518440" y="161226"/>
                      <a:pt x="496654" y="133228"/>
                    </a:cubicBezTo>
                    <a:cubicBezTo>
                      <a:pt x="482734" y="115296"/>
                      <a:pt x="461106" y="105387"/>
                      <a:pt x="440107" y="96657"/>
                    </a:cubicBezTo>
                    <a:cubicBezTo>
                      <a:pt x="300509" y="38616"/>
                      <a:pt x="150923" y="6292"/>
                      <a:pt x="0" y="0"/>
                    </a:cubicBezTo>
                    <a:lnTo>
                      <a:pt x="0" y="2246388"/>
                    </a:lnTo>
                    <a:lnTo>
                      <a:pt x="406683" y="2246388"/>
                    </a:lnTo>
                    <a:close/>
                  </a:path>
                </a:pathLst>
              </a:custGeom>
              <a:solidFill>
                <a:srgbClr val="5DE0F1">
                  <a:alpha val="50000"/>
                </a:srgbClr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3DB2C3B-7098-4FA1-8A9B-C4E0E806DA7F}"/>
                  </a:ext>
                </a:extLst>
              </p:cNvPr>
              <p:cNvSpPr/>
              <p:nvPr/>
            </p:nvSpPr>
            <p:spPr>
              <a:xfrm>
                <a:off x="4102469" y="2979583"/>
                <a:ext cx="824027" cy="2222532"/>
              </a:xfrm>
              <a:custGeom>
                <a:avLst/>
                <a:gdLst>
                  <a:gd name="connsiteX0" fmla="*/ 679711 w 824027"/>
                  <a:gd name="connsiteY0" fmla="*/ 1214880 h 2144799"/>
                  <a:gd name="connsiteX1" fmla="*/ 614198 w 824027"/>
                  <a:gd name="connsiteY1" fmla="*/ 1544095 h 2144799"/>
                  <a:gd name="connsiteX2" fmla="*/ 524698 w 824027"/>
                  <a:gd name="connsiteY2" fmla="*/ 1742836 h 2144799"/>
                  <a:gd name="connsiteX3" fmla="*/ 574954 w 824027"/>
                  <a:gd name="connsiteY3" fmla="*/ 1857110 h 2144799"/>
                  <a:gd name="connsiteX4" fmla="*/ 505273 w 824027"/>
                  <a:gd name="connsiteY4" fmla="*/ 2022032 h 2144799"/>
                  <a:gd name="connsiteX5" fmla="*/ 527215 w 824027"/>
                  <a:gd name="connsiteY5" fmla="*/ 2144800 h 2144799"/>
                  <a:gd name="connsiteX6" fmla="*/ 824028 w 824027"/>
                  <a:gd name="connsiteY6" fmla="*/ 2144800 h 2144799"/>
                  <a:gd name="connsiteX7" fmla="*/ 824028 w 824027"/>
                  <a:gd name="connsiteY7" fmla="*/ 652 h 2144799"/>
                  <a:gd name="connsiteX8" fmla="*/ 580852 w 824027"/>
                  <a:gd name="connsiteY8" fmla="*/ 24404 h 2144799"/>
                  <a:gd name="connsiteX9" fmla="*/ 259344 w 824027"/>
                  <a:gd name="connsiteY9" fmla="*/ 46818 h 2144799"/>
                  <a:gd name="connsiteX10" fmla="*/ 68783 w 824027"/>
                  <a:gd name="connsiteY10" fmla="*/ 93377 h 2144799"/>
                  <a:gd name="connsiteX11" fmla="*/ 13730 w 824027"/>
                  <a:gd name="connsiteY11" fmla="*/ 264198 h 2144799"/>
                  <a:gd name="connsiteX12" fmla="*/ 125173 w 824027"/>
                  <a:gd name="connsiteY12" fmla="*/ 330025 h 2144799"/>
                  <a:gd name="connsiteX13" fmla="*/ 250614 w 824027"/>
                  <a:gd name="connsiteY13" fmla="*/ 371629 h 2144799"/>
                  <a:gd name="connsiteX14" fmla="*/ 287578 w 824027"/>
                  <a:gd name="connsiteY14" fmla="*/ 486296 h 2144799"/>
                  <a:gd name="connsiteX15" fmla="*/ 183922 w 824027"/>
                  <a:gd name="connsiteY15" fmla="*/ 537495 h 2144799"/>
                  <a:gd name="connsiteX16" fmla="*/ 111252 w 824027"/>
                  <a:gd name="connsiteY16" fmla="*/ 616850 h 2144799"/>
                  <a:gd name="connsiteX17" fmla="*/ 158126 w 824027"/>
                  <a:gd name="connsiteY17" fmla="*/ 666319 h 2144799"/>
                  <a:gd name="connsiteX18" fmla="*/ 575190 w 824027"/>
                  <a:gd name="connsiteY18" fmla="*/ 826208 h 2144799"/>
                  <a:gd name="connsiteX19" fmla="*/ 679554 w 824027"/>
                  <a:gd name="connsiteY19" fmla="*/ 1215116 h 214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24027" h="2144799">
                    <a:moveTo>
                      <a:pt x="679711" y="1214880"/>
                    </a:moveTo>
                    <a:cubicBezTo>
                      <a:pt x="678374" y="1328289"/>
                      <a:pt x="675071" y="1448382"/>
                      <a:pt x="614198" y="1544095"/>
                    </a:cubicBezTo>
                    <a:cubicBezTo>
                      <a:pt x="573852" y="1607485"/>
                      <a:pt x="506846" y="1669852"/>
                      <a:pt x="524698" y="1742836"/>
                    </a:cubicBezTo>
                    <a:cubicBezTo>
                      <a:pt x="534686" y="1783496"/>
                      <a:pt x="570471" y="1815427"/>
                      <a:pt x="574954" y="1857110"/>
                    </a:cubicBezTo>
                    <a:cubicBezTo>
                      <a:pt x="581481" y="1917432"/>
                      <a:pt x="521552" y="1963598"/>
                      <a:pt x="505273" y="2022032"/>
                    </a:cubicBezTo>
                    <a:cubicBezTo>
                      <a:pt x="493633" y="2063872"/>
                      <a:pt x="505508" y="2106106"/>
                      <a:pt x="527215" y="2144800"/>
                    </a:cubicBezTo>
                    <a:lnTo>
                      <a:pt x="824028" y="2144800"/>
                    </a:lnTo>
                    <a:lnTo>
                      <a:pt x="824028" y="652"/>
                    </a:lnTo>
                    <a:cubicBezTo>
                      <a:pt x="746797" y="-4224"/>
                      <a:pt x="649196" y="19685"/>
                      <a:pt x="580852" y="24404"/>
                    </a:cubicBezTo>
                    <a:cubicBezTo>
                      <a:pt x="473656" y="31875"/>
                      <a:pt x="366540" y="39346"/>
                      <a:pt x="259344" y="46818"/>
                    </a:cubicBezTo>
                    <a:cubicBezTo>
                      <a:pt x="193360" y="51379"/>
                      <a:pt x="124071" y="57042"/>
                      <a:pt x="68783" y="93377"/>
                    </a:cubicBezTo>
                    <a:cubicBezTo>
                      <a:pt x="13494" y="129712"/>
                      <a:pt x="-20481" y="207572"/>
                      <a:pt x="13730" y="264198"/>
                    </a:cubicBezTo>
                    <a:cubicBezTo>
                      <a:pt x="36695" y="302105"/>
                      <a:pt x="82074" y="319722"/>
                      <a:pt x="125173" y="330025"/>
                    </a:cubicBezTo>
                    <a:cubicBezTo>
                      <a:pt x="168271" y="340328"/>
                      <a:pt x="213965" y="346619"/>
                      <a:pt x="250614" y="371629"/>
                    </a:cubicBezTo>
                    <a:cubicBezTo>
                      <a:pt x="287263" y="396639"/>
                      <a:pt x="310700" y="448467"/>
                      <a:pt x="287578" y="486296"/>
                    </a:cubicBezTo>
                    <a:cubicBezTo>
                      <a:pt x="266894" y="520114"/>
                      <a:pt x="221987" y="526799"/>
                      <a:pt x="183922" y="537495"/>
                    </a:cubicBezTo>
                    <a:cubicBezTo>
                      <a:pt x="145778" y="548191"/>
                      <a:pt x="103230" y="578077"/>
                      <a:pt x="111252" y="616850"/>
                    </a:cubicBezTo>
                    <a:cubicBezTo>
                      <a:pt x="116050" y="639815"/>
                      <a:pt x="137441" y="655308"/>
                      <a:pt x="158126" y="666319"/>
                    </a:cubicBezTo>
                    <a:cubicBezTo>
                      <a:pt x="290960" y="736708"/>
                      <a:pt x="465792" y="723180"/>
                      <a:pt x="575190" y="826208"/>
                    </a:cubicBezTo>
                    <a:cubicBezTo>
                      <a:pt x="675936" y="921056"/>
                      <a:pt x="681205" y="1076698"/>
                      <a:pt x="679554" y="1215116"/>
                    </a:cubicBezTo>
                    <a:close/>
                  </a:path>
                </a:pathLst>
              </a:custGeom>
              <a:solidFill>
                <a:srgbClr val="5DE0F1">
                  <a:alpha val="50000"/>
                </a:srgbClr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</p:grp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DCFC650-3535-4C17-82AF-D1E68BB5F0EE}"/>
              </a:ext>
            </a:extLst>
          </p:cNvPr>
          <p:cNvSpPr/>
          <p:nvPr/>
        </p:nvSpPr>
        <p:spPr>
          <a:xfrm>
            <a:off x="1" y="1252320"/>
            <a:ext cx="12201148" cy="2407875"/>
          </a:xfrm>
          <a:custGeom>
            <a:avLst/>
            <a:gdLst>
              <a:gd name="connsiteX0" fmla="*/ 5095211 w 5095210"/>
              <a:gd name="connsiteY0" fmla="*/ 167382 h 1805906"/>
              <a:gd name="connsiteX1" fmla="*/ 3567733 w 5095210"/>
              <a:gd name="connsiteY1" fmla="*/ 437770 h 1805906"/>
              <a:gd name="connsiteX2" fmla="*/ 3180869 w 5095210"/>
              <a:gd name="connsiteY2" fmla="*/ 857980 h 1805906"/>
              <a:gd name="connsiteX3" fmla="*/ 2696641 w 5095210"/>
              <a:gd name="connsiteY3" fmla="*/ 1142288 h 1805906"/>
              <a:gd name="connsiteX4" fmla="*/ 1921262 w 5095210"/>
              <a:gd name="connsiteY4" fmla="*/ 796399 h 1805906"/>
              <a:gd name="connsiteX5" fmla="*/ 1297279 w 5095210"/>
              <a:gd name="connsiteY5" fmla="*/ 176269 h 1805906"/>
              <a:gd name="connsiteX6" fmla="*/ 269758 w 5095210"/>
              <a:gd name="connsiteY6" fmla="*/ 82837 h 1805906"/>
              <a:gd name="connsiteX7" fmla="*/ 0 w 5095210"/>
              <a:gd name="connsiteY7" fmla="*/ 246186 h 1805906"/>
              <a:gd name="connsiteX8" fmla="*/ 0 w 5095210"/>
              <a:gd name="connsiteY8" fmla="*/ 1774294 h 1805906"/>
              <a:gd name="connsiteX9" fmla="*/ 128587 w 5095210"/>
              <a:gd name="connsiteY9" fmla="*/ 1779642 h 1805906"/>
              <a:gd name="connsiteX10" fmla="*/ 1189218 w 5095210"/>
              <a:gd name="connsiteY10" fmla="*/ 1796157 h 1805906"/>
              <a:gd name="connsiteX11" fmla="*/ 3449133 w 5095210"/>
              <a:gd name="connsiteY11" fmla="*/ 1763598 h 1805906"/>
              <a:gd name="connsiteX12" fmla="*/ 4595568 w 5095210"/>
              <a:gd name="connsiteY12" fmla="*/ 1549600 h 1805906"/>
              <a:gd name="connsiteX13" fmla="*/ 5047079 w 5095210"/>
              <a:gd name="connsiteY13" fmla="*/ 1258843 h 1805906"/>
              <a:gd name="connsiteX14" fmla="*/ 5095132 w 5095210"/>
              <a:gd name="connsiteY14" fmla="*/ 1191835 h 1805906"/>
              <a:gd name="connsiteX15" fmla="*/ 5095132 w 5095210"/>
              <a:gd name="connsiteY15" fmla="*/ 167382 h 180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95210" h="1805906">
                <a:moveTo>
                  <a:pt x="5095211" y="167382"/>
                </a:moveTo>
                <a:cubicBezTo>
                  <a:pt x="4590849" y="-37099"/>
                  <a:pt x="3969539" y="67973"/>
                  <a:pt x="3567733" y="437770"/>
                </a:cubicBezTo>
                <a:cubicBezTo>
                  <a:pt x="3427584" y="566751"/>
                  <a:pt x="3314411" y="722157"/>
                  <a:pt x="3180869" y="857980"/>
                </a:cubicBezTo>
                <a:cubicBezTo>
                  <a:pt x="3047327" y="993803"/>
                  <a:pt x="2885000" y="1113503"/>
                  <a:pt x="2696641" y="1142288"/>
                </a:cubicBezTo>
                <a:cubicBezTo>
                  <a:pt x="2405884" y="1186645"/>
                  <a:pt x="2127474" y="1006072"/>
                  <a:pt x="1921262" y="796399"/>
                </a:cubicBezTo>
                <a:cubicBezTo>
                  <a:pt x="1715129" y="586648"/>
                  <a:pt x="1543836" y="336630"/>
                  <a:pt x="1297279" y="176269"/>
                </a:cubicBezTo>
                <a:cubicBezTo>
                  <a:pt x="997320" y="-18853"/>
                  <a:pt x="599996" y="-54952"/>
                  <a:pt x="269758" y="82837"/>
                </a:cubicBezTo>
                <a:cubicBezTo>
                  <a:pt x="172236" y="123497"/>
                  <a:pt x="81478" y="179101"/>
                  <a:pt x="0" y="246186"/>
                </a:cubicBezTo>
                <a:lnTo>
                  <a:pt x="0" y="1774294"/>
                </a:lnTo>
                <a:cubicBezTo>
                  <a:pt x="42705" y="1778147"/>
                  <a:pt x="85961" y="1779012"/>
                  <a:pt x="128587" y="1779642"/>
                </a:cubicBezTo>
                <a:cubicBezTo>
                  <a:pt x="482105" y="1785147"/>
                  <a:pt x="835701" y="1790652"/>
                  <a:pt x="1189218" y="1796157"/>
                </a:cubicBezTo>
                <a:cubicBezTo>
                  <a:pt x="1942812" y="1807876"/>
                  <a:pt x="2697585" y="1819594"/>
                  <a:pt x="3449133" y="1763598"/>
                </a:cubicBezTo>
                <a:cubicBezTo>
                  <a:pt x="3838120" y="1734577"/>
                  <a:pt x="4230253" y="1686445"/>
                  <a:pt x="4595568" y="1549600"/>
                </a:cubicBezTo>
                <a:cubicBezTo>
                  <a:pt x="4765209" y="1486053"/>
                  <a:pt x="4933041" y="1399699"/>
                  <a:pt x="5047079" y="1258843"/>
                </a:cubicBezTo>
                <a:cubicBezTo>
                  <a:pt x="5064538" y="1237293"/>
                  <a:pt x="5080425" y="1214879"/>
                  <a:pt x="5095132" y="1191835"/>
                </a:cubicBezTo>
                <a:lnTo>
                  <a:pt x="5095132" y="167382"/>
                </a:lnTo>
                <a:close/>
              </a:path>
            </a:pathLst>
          </a:custGeom>
          <a:solidFill>
            <a:srgbClr val="9ADFDE"/>
          </a:solidFill>
          <a:ln w="78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C0D1E65-9CF5-44B1-86CC-120DD017A9C8}"/>
              </a:ext>
            </a:extLst>
          </p:cNvPr>
          <p:cNvGrpSpPr/>
          <p:nvPr userDrawn="1"/>
        </p:nvGrpSpPr>
        <p:grpSpPr>
          <a:xfrm>
            <a:off x="-48085" y="1989188"/>
            <a:ext cx="12240085" cy="1956595"/>
            <a:chOff x="-77084" y="1409830"/>
            <a:chExt cx="9300552" cy="146744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B2FAD7B-6C5B-4153-9A86-57EF50DD16AC}"/>
                </a:ext>
              </a:extLst>
            </p:cNvPr>
            <p:cNvSpPr/>
            <p:nvPr userDrawn="1"/>
          </p:nvSpPr>
          <p:spPr>
            <a:xfrm>
              <a:off x="-77084" y="1409830"/>
              <a:ext cx="9300552" cy="1467367"/>
            </a:xfrm>
            <a:custGeom>
              <a:avLst/>
              <a:gdLst>
                <a:gd name="connsiteX0" fmla="*/ 5117783 w 5117782"/>
                <a:gd name="connsiteY0" fmla="*/ 68241 h 1467367"/>
                <a:gd name="connsiteX1" fmla="*/ 5117468 w 5117782"/>
                <a:gd name="connsiteY1" fmla="*/ 74769 h 1467367"/>
                <a:gd name="connsiteX2" fmla="*/ 5117468 w 5117782"/>
                <a:gd name="connsiteY2" fmla="*/ 1467368 h 1467367"/>
                <a:gd name="connsiteX3" fmla="*/ 0 w 5117782"/>
                <a:gd name="connsiteY3" fmla="*/ 1464300 h 1467367"/>
                <a:gd name="connsiteX4" fmla="*/ 0 w 5117782"/>
                <a:gd name="connsiteY4" fmla="*/ 388098 h 1467367"/>
                <a:gd name="connsiteX5" fmla="*/ 1337 w 5117782"/>
                <a:gd name="connsiteY5" fmla="*/ 386996 h 1467367"/>
                <a:gd name="connsiteX6" fmla="*/ 201650 w 5117782"/>
                <a:gd name="connsiteY6" fmla="*/ 300800 h 1467367"/>
                <a:gd name="connsiteX7" fmla="*/ 618478 w 5117782"/>
                <a:gd name="connsiteY7" fmla="*/ 368672 h 1467367"/>
                <a:gd name="connsiteX8" fmla="*/ 853396 w 5117782"/>
                <a:gd name="connsiteY8" fmla="*/ 714718 h 1467367"/>
                <a:gd name="connsiteX9" fmla="*/ 1244585 w 5117782"/>
                <a:gd name="connsiteY9" fmla="*/ 537212 h 1467367"/>
                <a:gd name="connsiteX10" fmla="*/ 1592440 w 5117782"/>
                <a:gd name="connsiteY10" fmla="*/ 795881 h 1467367"/>
                <a:gd name="connsiteX11" fmla="*/ 2131642 w 5117782"/>
                <a:gd name="connsiteY11" fmla="*/ 567570 h 1467367"/>
                <a:gd name="connsiteX12" fmla="*/ 2623657 w 5117782"/>
                <a:gd name="connsiteY12" fmla="*/ 879719 h 1467367"/>
                <a:gd name="connsiteX13" fmla="*/ 3030182 w 5117782"/>
                <a:gd name="connsiteY13" fmla="*/ 486013 h 1467367"/>
                <a:gd name="connsiteX14" fmla="*/ 3599427 w 5117782"/>
                <a:gd name="connsiteY14" fmla="*/ 572682 h 1467367"/>
                <a:gd name="connsiteX15" fmla="*/ 3931710 w 5117782"/>
                <a:gd name="connsiteY15" fmla="*/ 230568 h 1467367"/>
                <a:gd name="connsiteX16" fmla="*/ 4392345 w 5117782"/>
                <a:gd name="connsiteY16" fmla="*/ 326989 h 1467367"/>
                <a:gd name="connsiteX17" fmla="*/ 4617510 w 5117782"/>
                <a:gd name="connsiteY17" fmla="*/ 64545 h 1467367"/>
                <a:gd name="connsiteX18" fmla="*/ 4964343 w 5117782"/>
                <a:gd name="connsiteY18" fmla="*/ 7526 h 1467367"/>
                <a:gd name="connsiteX19" fmla="*/ 5117783 w 5117782"/>
                <a:gd name="connsiteY19" fmla="*/ 68162 h 146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117782" h="1467367">
                  <a:moveTo>
                    <a:pt x="5117783" y="68241"/>
                  </a:moveTo>
                  <a:cubicBezTo>
                    <a:pt x="5117546" y="70365"/>
                    <a:pt x="5117468" y="72488"/>
                    <a:pt x="5117468" y="74769"/>
                  </a:cubicBezTo>
                  <a:lnTo>
                    <a:pt x="5117468" y="1467368"/>
                  </a:lnTo>
                  <a:cubicBezTo>
                    <a:pt x="4514247" y="1464300"/>
                    <a:pt x="397795" y="1444324"/>
                    <a:pt x="0" y="1464300"/>
                  </a:cubicBezTo>
                  <a:lnTo>
                    <a:pt x="0" y="388098"/>
                  </a:lnTo>
                  <a:cubicBezTo>
                    <a:pt x="393" y="387704"/>
                    <a:pt x="944" y="387311"/>
                    <a:pt x="1337" y="386996"/>
                  </a:cubicBezTo>
                  <a:cubicBezTo>
                    <a:pt x="59536" y="342246"/>
                    <a:pt x="129767" y="315192"/>
                    <a:pt x="201650" y="300800"/>
                  </a:cubicBezTo>
                  <a:cubicBezTo>
                    <a:pt x="342979" y="272644"/>
                    <a:pt x="495239" y="294115"/>
                    <a:pt x="618478" y="368672"/>
                  </a:cubicBezTo>
                  <a:cubicBezTo>
                    <a:pt x="741875" y="443229"/>
                    <a:pt x="833105" y="572131"/>
                    <a:pt x="853396" y="714718"/>
                  </a:cubicBezTo>
                  <a:cubicBezTo>
                    <a:pt x="943840" y="593444"/>
                    <a:pt x="1094291" y="519595"/>
                    <a:pt x="1244585" y="537212"/>
                  </a:cubicBezTo>
                  <a:cubicBezTo>
                    <a:pt x="1394801" y="554671"/>
                    <a:pt x="1532354" y="656912"/>
                    <a:pt x="1592440" y="795881"/>
                  </a:cubicBezTo>
                  <a:cubicBezTo>
                    <a:pt x="1719061" y="638352"/>
                    <a:pt x="1930149" y="551683"/>
                    <a:pt x="2131642" y="567570"/>
                  </a:cubicBezTo>
                  <a:cubicBezTo>
                    <a:pt x="2333136" y="583535"/>
                    <a:pt x="2523461" y="704258"/>
                    <a:pt x="2623657" y="879719"/>
                  </a:cubicBezTo>
                  <a:cubicBezTo>
                    <a:pt x="2686024" y="690573"/>
                    <a:pt x="2840958" y="548065"/>
                    <a:pt x="3030182" y="486013"/>
                  </a:cubicBezTo>
                  <a:cubicBezTo>
                    <a:pt x="3219328" y="423960"/>
                    <a:pt x="3437101" y="457149"/>
                    <a:pt x="3599427" y="572682"/>
                  </a:cubicBezTo>
                  <a:cubicBezTo>
                    <a:pt x="3658412" y="417669"/>
                    <a:pt x="3775596" y="286486"/>
                    <a:pt x="3931710" y="230568"/>
                  </a:cubicBezTo>
                  <a:cubicBezTo>
                    <a:pt x="4087903" y="174807"/>
                    <a:pt x="4277363" y="207525"/>
                    <a:pt x="4392345" y="326989"/>
                  </a:cubicBezTo>
                  <a:cubicBezTo>
                    <a:pt x="4440005" y="217591"/>
                    <a:pt x="4512595" y="121328"/>
                    <a:pt x="4617510" y="64545"/>
                  </a:cubicBezTo>
                  <a:cubicBezTo>
                    <a:pt x="4722582" y="7840"/>
                    <a:pt x="4846766" y="-12529"/>
                    <a:pt x="4964343" y="7526"/>
                  </a:cubicBezTo>
                  <a:cubicBezTo>
                    <a:pt x="5018609" y="16806"/>
                    <a:pt x="5073268" y="36625"/>
                    <a:pt x="5117783" y="6816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B89E248-A61E-475D-9561-CDAE433473F9}"/>
                </a:ext>
              </a:extLst>
            </p:cNvPr>
            <p:cNvSpPr/>
            <p:nvPr/>
          </p:nvSpPr>
          <p:spPr>
            <a:xfrm>
              <a:off x="-77084" y="1760541"/>
              <a:ext cx="9299980" cy="1116735"/>
            </a:xfrm>
            <a:custGeom>
              <a:avLst/>
              <a:gdLst>
                <a:gd name="connsiteX0" fmla="*/ 5117468 w 5117467"/>
                <a:gd name="connsiteY0" fmla="*/ 15680 h 1116735"/>
                <a:gd name="connsiteX1" fmla="*/ 5117468 w 5117467"/>
                <a:gd name="connsiteY1" fmla="*/ 1116735 h 1116735"/>
                <a:gd name="connsiteX2" fmla="*/ 0 w 5117467"/>
                <a:gd name="connsiteY2" fmla="*/ 1113668 h 1116735"/>
                <a:gd name="connsiteX3" fmla="*/ 0 w 5117467"/>
                <a:gd name="connsiteY3" fmla="*/ 281113 h 1116735"/>
                <a:gd name="connsiteX4" fmla="*/ 294375 w 5117467"/>
                <a:gd name="connsiteY4" fmla="*/ 268608 h 1116735"/>
                <a:gd name="connsiteX5" fmla="*/ 550685 w 5117467"/>
                <a:gd name="connsiteY5" fmla="*/ 638956 h 1116735"/>
                <a:gd name="connsiteX6" fmla="*/ 652139 w 5117467"/>
                <a:gd name="connsiteY6" fmla="*/ 497628 h 1116735"/>
                <a:gd name="connsiteX7" fmla="*/ 774592 w 5117467"/>
                <a:gd name="connsiteY7" fmla="*/ 558972 h 1116735"/>
                <a:gd name="connsiteX8" fmla="*/ 769559 w 5117467"/>
                <a:gd name="connsiteY8" fmla="*/ 712098 h 1116735"/>
                <a:gd name="connsiteX9" fmla="*/ 834521 w 5117467"/>
                <a:gd name="connsiteY9" fmla="*/ 645798 h 1116735"/>
                <a:gd name="connsiteX10" fmla="*/ 923156 w 5117467"/>
                <a:gd name="connsiteY10" fmla="*/ 635574 h 1116735"/>
                <a:gd name="connsiteX11" fmla="*/ 968221 w 5117467"/>
                <a:gd name="connsiteY11" fmla="*/ 778711 h 1116735"/>
                <a:gd name="connsiteX12" fmla="*/ 991264 w 5117467"/>
                <a:gd name="connsiteY12" fmla="*/ 837382 h 1116735"/>
                <a:gd name="connsiteX13" fmla="*/ 1024689 w 5117467"/>
                <a:gd name="connsiteY13" fmla="*/ 821731 h 1116735"/>
                <a:gd name="connsiteX14" fmla="*/ 1421305 w 5117467"/>
                <a:gd name="connsiteY14" fmla="*/ 629204 h 1116735"/>
                <a:gd name="connsiteX15" fmla="*/ 1804708 w 5117467"/>
                <a:gd name="connsiteY15" fmla="*/ 808440 h 1116735"/>
                <a:gd name="connsiteX16" fmla="*/ 2669193 w 5117467"/>
                <a:gd name="connsiteY16" fmla="*/ 915242 h 1116735"/>
                <a:gd name="connsiteX17" fmla="*/ 2995499 w 5117467"/>
                <a:gd name="connsiteY17" fmla="*/ 821417 h 1116735"/>
                <a:gd name="connsiteX18" fmla="*/ 3130063 w 5117467"/>
                <a:gd name="connsiteY18" fmla="*/ 651854 h 1116735"/>
                <a:gd name="connsiteX19" fmla="*/ 3270369 w 5117467"/>
                <a:gd name="connsiteY19" fmla="*/ 487797 h 1116735"/>
                <a:gd name="connsiteX20" fmla="*/ 3475244 w 5117467"/>
                <a:gd name="connsiteY20" fmla="*/ 469944 h 1116735"/>
                <a:gd name="connsiteX21" fmla="*/ 3576148 w 5117467"/>
                <a:gd name="connsiteY21" fmla="*/ 620081 h 1116735"/>
                <a:gd name="connsiteX22" fmla="*/ 3641582 w 5117467"/>
                <a:gd name="connsiteY22" fmla="*/ 372658 h 1116735"/>
                <a:gd name="connsiteX23" fmla="*/ 3785742 w 5117467"/>
                <a:gd name="connsiteY23" fmla="*/ 334200 h 1116735"/>
                <a:gd name="connsiteX24" fmla="*/ 3901431 w 5117467"/>
                <a:gd name="connsiteY24" fmla="*/ 438328 h 1116735"/>
                <a:gd name="connsiteX25" fmla="*/ 3954596 w 5117467"/>
                <a:gd name="connsiteY25" fmla="*/ 588071 h 1116735"/>
                <a:gd name="connsiteX26" fmla="*/ 4101273 w 5117467"/>
                <a:gd name="connsiteY26" fmla="*/ 646192 h 1116735"/>
                <a:gd name="connsiteX27" fmla="*/ 4241736 w 5117467"/>
                <a:gd name="connsiteY27" fmla="*/ 720827 h 1116735"/>
                <a:gd name="connsiteX28" fmla="*/ 4389513 w 5117467"/>
                <a:gd name="connsiteY28" fmla="*/ 687717 h 1116735"/>
                <a:gd name="connsiteX29" fmla="*/ 4440240 w 5117467"/>
                <a:gd name="connsiteY29" fmla="*/ 399713 h 1116735"/>
                <a:gd name="connsiteX30" fmla="*/ 4610668 w 5117467"/>
                <a:gd name="connsiteY30" fmla="*/ 358659 h 1116735"/>
                <a:gd name="connsiteX31" fmla="*/ 4606814 w 5117467"/>
                <a:gd name="connsiteY31" fmla="*/ 252250 h 1116735"/>
                <a:gd name="connsiteX32" fmla="*/ 4708347 w 5117467"/>
                <a:gd name="connsiteY32" fmla="*/ 203332 h 1116735"/>
                <a:gd name="connsiteX33" fmla="*/ 4823329 w 5117467"/>
                <a:gd name="connsiteY33" fmla="*/ 218353 h 1116735"/>
                <a:gd name="connsiteX34" fmla="*/ 4907402 w 5117467"/>
                <a:gd name="connsiteY34" fmla="*/ 34713 h 1116735"/>
                <a:gd name="connsiteX35" fmla="*/ 5113063 w 5117467"/>
                <a:gd name="connsiteY35" fmla="*/ 14107 h 1116735"/>
                <a:gd name="connsiteX36" fmla="*/ 5117311 w 5117467"/>
                <a:gd name="connsiteY36" fmla="*/ 15759 h 111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117467" h="1116735">
                  <a:moveTo>
                    <a:pt x="5117468" y="15680"/>
                  </a:moveTo>
                  <a:lnTo>
                    <a:pt x="5117468" y="1116735"/>
                  </a:lnTo>
                  <a:cubicBezTo>
                    <a:pt x="4514247" y="1113668"/>
                    <a:pt x="397795" y="1093692"/>
                    <a:pt x="0" y="1113668"/>
                  </a:cubicBezTo>
                  <a:lnTo>
                    <a:pt x="0" y="281113"/>
                  </a:lnTo>
                  <a:cubicBezTo>
                    <a:pt x="92174" y="240610"/>
                    <a:pt x="199763" y="233846"/>
                    <a:pt x="294375" y="268608"/>
                  </a:cubicBezTo>
                  <a:cubicBezTo>
                    <a:pt x="444590" y="323661"/>
                    <a:pt x="552100" y="478988"/>
                    <a:pt x="550685" y="638956"/>
                  </a:cubicBezTo>
                  <a:cubicBezTo>
                    <a:pt x="603693" y="610486"/>
                    <a:pt x="599210" y="526098"/>
                    <a:pt x="652139" y="497628"/>
                  </a:cubicBezTo>
                  <a:cubicBezTo>
                    <a:pt x="697833" y="473090"/>
                    <a:pt x="756897" y="510290"/>
                    <a:pt x="774592" y="558972"/>
                  </a:cubicBezTo>
                  <a:cubicBezTo>
                    <a:pt x="792288" y="607655"/>
                    <a:pt x="780963" y="661606"/>
                    <a:pt x="769559" y="712098"/>
                  </a:cubicBezTo>
                  <a:cubicBezTo>
                    <a:pt x="788670" y="687560"/>
                    <a:pt x="808253" y="662472"/>
                    <a:pt x="834521" y="645798"/>
                  </a:cubicBezTo>
                  <a:cubicBezTo>
                    <a:pt x="860710" y="629047"/>
                    <a:pt x="895236" y="621968"/>
                    <a:pt x="923156" y="635574"/>
                  </a:cubicBezTo>
                  <a:cubicBezTo>
                    <a:pt x="971209" y="659247"/>
                    <a:pt x="974984" y="725625"/>
                    <a:pt x="968221" y="778711"/>
                  </a:cubicBezTo>
                  <a:cubicBezTo>
                    <a:pt x="965311" y="802070"/>
                    <a:pt x="967985" y="834315"/>
                    <a:pt x="991264" y="837382"/>
                  </a:cubicBezTo>
                  <a:cubicBezTo>
                    <a:pt x="1003926" y="839112"/>
                    <a:pt x="1015094" y="829989"/>
                    <a:pt x="1024689" y="821731"/>
                  </a:cubicBezTo>
                  <a:cubicBezTo>
                    <a:pt x="1137547" y="723737"/>
                    <a:pt x="1272741" y="643754"/>
                    <a:pt x="1421305" y="629204"/>
                  </a:cubicBezTo>
                  <a:cubicBezTo>
                    <a:pt x="1570026" y="614654"/>
                    <a:pt x="1732274" y="677807"/>
                    <a:pt x="1804708" y="808440"/>
                  </a:cubicBezTo>
                  <a:cubicBezTo>
                    <a:pt x="2085398" y="904625"/>
                    <a:pt x="2373009" y="932702"/>
                    <a:pt x="2669193" y="915242"/>
                  </a:cubicBezTo>
                  <a:cubicBezTo>
                    <a:pt x="2784096" y="908479"/>
                    <a:pt x="2905370" y="892907"/>
                    <a:pt x="2995499" y="821417"/>
                  </a:cubicBezTo>
                  <a:cubicBezTo>
                    <a:pt x="3052282" y="776273"/>
                    <a:pt x="3091212" y="713120"/>
                    <a:pt x="3130063" y="651854"/>
                  </a:cubicBezTo>
                  <a:cubicBezTo>
                    <a:pt x="3168994" y="590667"/>
                    <a:pt x="3210519" y="528615"/>
                    <a:pt x="3270369" y="487797"/>
                  </a:cubicBezTo>
                  <a:cubicBezTo>
                    <a:pt x="3330298" y="446979"/>
                    <a:pt x="3413428" y="432036"/>
                    <a:pt x="3475244" y="469944"/>
                  </a:cubicBezTo>
                  <a:cubicBezTo>
                    <a:pt x="3527544" y="502111"/>
                    <a:pt x="3553419" y="562983"/>
                    <a:pt x="3576148" y="620081"/>
                  </a:cubicBezTo>
                  <a:cubicBezTo>
                    <a:pt x="3638279" y="555355"/>
                    <a:pt x="3587552" y="444384"/>
                    <a:pt x="3641582" y="372658"/>
                  </a:cubicBezTo>
                  <a:cubicBezTo>
                    <a:pt x="3673513" y="330189"/>
                    <a:pt x="3735329" y="317605"/>
                    <a:pt x="3785742" y="334200"/>
                  </a:cubicBezTo>
                  <a:cubicBezTo>
                    <a:pt x="3836154" y="350794"/>
                    <a:pt x="3875635" y="391927"/>
                    <a:pt x="3901431" y="438328"/>
                  </a:cubicBezTo>
                  <a:cubicBezTo>
                    <a:pt x="3927227" y="484730"/>
                    <a:pt x="3941069" y="536715"/>
                    <a:pt x="3954596" y="588071"/>
                  </a:cubicBezTo>
                  <a:cubicBezTo>
                    <a:pt x="4007840" y="590588"/>
                    <a:pt x="4056523" y="617486"/>
                    <a:pt x="4101273" y="646192"/>
                  </a:cubicBezTo>
                  <a:cubicBezTo>
                    <a:pt x="4146101" y="674898"/>
                    <a:pt x="4190458" y="706592"/>
                    <a:pt x="4241736" y="720827"/>
                  </a:cubicBezTo>
                  <a:cubicBezTo>
                    <a:pt x="4293092" y="734984"/>
                    <a:pt x="4354515" y="727670"/>
                    <a:pt x="4389513" y="687717"/>
                  </a:cubicBezTo>
                  <a:cubicBezTo>
                    <a:pt x="4455105" y="612767"/>
                    <a:pt x="4390535" y="485988"/>
                    <a:pt x="4440240" y="399713"/>
                  </a:cubicBezTo>
                  <a:cubicBezTo>
                    <a:pt x="4472879" y="343008"/>
                    <a:pt x="4555851" y="323111"/>
                    <a:pt x="4610668" y="358659"/>
                  </a:cubicBezTo>
                  <a:cubicBezTo>
                    <a:pt x="4582513" y="331998"/>
                    <a:pt x="4583692" y="283473"/>
                    <a:pt x="4606814" y="252250"/>
                  </a:cubicBezTo>
                  <a:cubicBezTo>
                    <a:pt x="4629858" y="221106"/>
                    <a:pt x="4669653" y="205770"/>
                    <a:pt x="4708347" y="203332"/>
                  </a:cubicBezTo>
                  <a:cubicBezTo>
                    <a:pt x="4747120" y="200893"/>
                    <a:pt x="4785500" y="209702"/>
                    <a:pt x="4823329" y="218353"/>
                  </a:cubicBezTo>
                  <a:cubicBezTo>
                    <a:pt x="4810588" y="148121"/>
                    <a:pt x="4847552" y="73643"/>
                    <a:pt x="4907402" y="34713"/>
                  </a:cubicBezTo>
                  <a:cubicBezTo>
                    <a:pt x="4967174" y="-4296"/>
                    <a:pt x="5045742" y="-9329"/>
                    <a:pt x="5113063" y="14107"/>
                  </a:cubicBezTo>
                  <a:cubicBezTo>
                    <a:pt x="5114479" y="14579"/>
                    <a:pt x="5115895" y="15130"/>
                    <a:pt x="5117311" y="15759"/>
                  </a:cubicBezTo>
                  <a:close/>
                </a:path>
              </a:pathLst>
            </a:custGeom>
            <a:solidFill>
              <a:srgbClr val="5A7213">
                <a:alpha val="65000"/>
              </a:srgbClr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4A230F9-535C-4DAC-BD22-A0E1922A9099}"/>
                </a:ext>
              </a:extLst>
            </p:cNvPr>
            <p:cNvSpPr/>
            <p:nvPr/>
          </p:nvSpPr>
          <p:spPr>
            <a:xfrm>
              <a:off x="715248" y="1972598"/>
              <a:ext cx="184767" cy="140110"/>
            </a:xfrm>
            <a:custGeom>
              <a:avLst/>
              <a:gdLst>
                <a:gd name="connsiteX0" fmla="*/ 1674 w 101671"/>
                <a:gd name="connsiteY0" fmla="*/ 60405 h 140110"/>
                <a:gd name="connsiteX1" fmla="*/ 29673 w 101671"/>
                <a:gd name="connsiteY1" fmla="*/ 110424 h 140110"/>
                <a:gd name="connsiteX2" fmla="*/ 51065 w 101671"/>
                <a:gd name="connsiteY2" fmla="*/ 133468 h 140110"/>
                <a:gd name="connsiteX3" fmla="*/ 80950 w 101671"/>
                <a:gd name="connsiteY3" fmla="*/ 138186 h 140110"/>
                <a:gd name="connsiteX4" fmla="*/ 100691 w 101671"/>
                <a:gd name="connsiteY4" fmla="*/ 105941 h 140110"/>
                <a:gd name="connsiteX5" fmla="*/ 63648 w 101671"/>
                <a:gd name="connsiteY5" fmla="*/ 12194 h 140110"/>
                <a:gd name="connsiteX6" fmla="*/ 41155 w 101671"/>
                <a:gd name="connsiteY6" fmla="*/ 712 h 140110"/>
                <a:gd name="connsiteX7" fmla="*/ 1674 w 101671"/>
                <a:gd name="connsiteY7" fmla="*/ 60405 h 14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671" h="140110">
                  <a:moveTo>
                    <a:pt x="1674" y="60405"/>
                  </a:moveTo>
                  <a:cubicBezTo>
                    <a:pt x="6472" y="79044"/>
                    <a:pt x="18190" y="95009"/>
                    <a:pt x="29673" y="110424"/>
                  </a:cubicBezTo>
                  <a:cubicBezTo>
                    <a:pt x="35964" y="118839"/>
                    <a:pt x="42413" y="127490"/>
                    <a:pt x="51065" y="133468"/>
                  </a:cubicBezTo>
                  <a:cubicBezTo>
                    <a:pt x="59716" y="139445"/>
                    <a:pt x="71277" y="142276"/>
                    <a:pt x="80950" y="138186"/>
                  </a:cubicBezTo>
                  <a:cubicBezTo>
                    <a:pt x="93141" y="133074"/>
                    <a:pt x="98803" y="118997"/>
                    <a:pt x="100691" y="105941"/>
                  </a:cubicBezTo>
                  <a:cubicBezTo>
                    <a:pt x="105724" y="71179"/>
                    <a:pt x="91096" y="34137"/>
                    <a:pt x="63648" y="12194"/>
                  </a:cubicBezTo>
                  <a:cubicBezTo>
                    <a:pt x="56963" y="6925"/>
                    <a:pt x="49492" y="2363"/>
                    <a:pt x="41155" y="712"/>
                  </a:cubicBezTo>
                  <a:cubicBezTo>
                    <a:pt x="7966" y="-5894"/>
                    <a:pt x="-4932" y="35002"/>
                    <a:pt x="1674" y="60405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140A5EA-1CF0-4ABD-9BE9-58B9BC93E9BC}"/>
                </a:ext>
              </a:extLst>
            </p:cNvPr>
            <p:cNvSpPr/>
            <p:nvPr/>
          </p:nvSpPr>
          <p:spPr>
            <a:xfrm>
              <a:off x="1505238" y="2446070"/>
              <a:ext cx="113405" cy="113701"/>
            </a:xfrm>
            <a:custGeom>
              <a:avLst/>
              <a:gdLst>
                <a:gd name="connsiteX0" fmla="*/ 4874 w 62403"/>
                <a:gd name="connsiteY0" fmla="*/ 89801 h 113701"/>
                <a:gd name="connsiteX1" fmla="*/ 14941 w 62403"/>
                <a:gd name="connsiteY1" fmla="*/ 106946 h 113701"/>
                <a:gd name="connsiteX2" fmla="*/ 33109 w 62403"/>
                <a:gd name="connsiteY2" fmla="*/ 113473 h 113701"/>
                <a:gd name="connsiteX3" fmla="*/ 48287 w 62403"/>
                <a:gd name="connsiteY3" fmla="*/ 102463 h 113701"/>
                <a:gd name="connsiteX4" fmla="*/ 55366 w 62403"/>
                <a:gd name="connsiteY4" fmla="*/ 84531 h 113701"/>
                <a:gd name="connsiteX5" fmla="*/ 62365 w 62403"/>
                <a:gd name="connsiteY5" fmla="*/ 48668 h 113701"/>
                <a:gd name="connsiteX6" fmla="*/ 52770 w 62403"/>
                <a:gd name="connsiteY6" fmla="*/ 14064 h 113701"/>
                <a:gd name="connsiteX7" fmla="*/ 25794 w 62403"/>
                <a:gd name="connsiteY7" fmla="*/ 301 h 113701"/>
                <a:gd name="connsiteX8" fmla="*/ 8177 w 62403"/>
                <a:gd name="connsiteY8" fmla="*/ 22872 h 113701"/>
                <a:gd name="connsiteX9" fmla="*/ 4874 w 62403"/>
                <a:gd name="connsiteY9" fmla="*/ 89879 h 11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403" h="113701">
                  <a:moveTo>
                    <a:pt x="4874" y="89801"/>
                  </a:moveTo>
                  <a:cubicBezTo>
                    <a:pt x="7076" y="96092"/>
                    <a:pt x="10144" y="102305"/>
                    <a:pt x="14941" y="106946"/>
                  </a:cubicBezTo>
                  <a:cubicBezTo>
                    <a:pt x="19739" y="111586"/>
                    <a:pt x="26502" y="114574"/>
                    <a:pt x="33109" y="113473"/>
                  </a:cubicBezTo>
                  <a:cubicBezTo>
                    <a:pt x="39479" y="112451"/>
                    <a:pt x="44827" y="107889"/>
                    <a:pt x="48287" y="102463"/>
                  </a:cubicBezTo>
                  <a:cubicBezTo>
                    <a:pt x="51748" y="97036"/>
                    <a:pt x="53557" y="90744"/>
                    <a:pt x="55366" y="84531"/>
                  </a:cubicBezTo>
                  <a:cubicBezTo>
                    <a:pt x="58669" y="72813"/>
                    <a:pt x="61972" y="60858"/>
                    <a:pt x="62365" y="48668"/>
                  </a:cubicBezTo>
                  <a:cubicBezTo>
                    <a:pt x="62758" y="36478"/>
                    <a:pt x="60163" y="23737"/>
                    <a:pt x="52770" y="14064"/>
                  </a:cubicBezTo>
                  <a:cubicBezTo>
                    <a:pt x="47422" y="7064"/>
                    <a:pt x="35389" y="-1744"/>
                    <a:pt x="25794" y="301"/>
                  </a:cubicBezTo>
                  <a:cubicBezTo>
                    <a:pt x="17222" y="2188"/>
                    <a:pt x="11717" y="15165"/>
                    <a:pt x="8177" y="22872"/>
                  </a:cubicBezTo>
                  <a:cubicBezTo>
                    <a:pt x="-1260" y="43713"/>
                    <a:pt x="-2754" y="68251"/>
                    <a:pt x="4874" y="89879"/>
                  </a:cubicBezTo>
                  <a:close/>
                </a:path>
              </a:pathLst>
            </a:custGeom>
            <a:solidFill>
              <a:srgbClr val="94AF1E"/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D48F7C-B129-414E-AB5F-8AB78C20596F}"/>
                </a:ext>
              </a:extLst>
            </p:cNvPr>
            <p:cNvSpPr/>
            <p:nvPr/>
          </p:nvSpPr>
          <p:spPr>
            <a:xfrm>
              <a:off x="1911125" y="2009776"/>
              <a:ext cx="219973" cy="96599"/>
            </a:xfrm>
            <a:custGeom>
              <a:avLst/>
              <a:gdLst>
                <a:gd name="connsiteX0" fmla="*/ 12217 w 121044"/>
                <a:gd name="connsiteY0" fmla="*/ 45131 h 96599"/>
                <a:gd name="connsiteX1" fmla="*/ 27 w 121044"/>
                <a:gd name="connsiteY1" fmla="*/ 68018 h 96599"/>
                <a:gd name="connsiteX2" fmla="*/ 21655 w 121044"/>
                <a:gd name="connsiteY2" fmla="*/ 94758 h 96599"/>
                <a:gd name="connsiteX3" fmla="*/ 58226 w 121044"/>
                <a:gd name="connsiteY3" fmla="*/ 93106 h 96599"/>
                <a:gd name="connsiteX4" fmla="*/ 100931 w 121044"/>
                <a:gd name="connsiteY4" fmla="*/ 73523 h 96599"/>
                <a:gd name="connsiteX5" fmla="*/ 120986 w 121044"/>
                <a:gd name="connsiteY5" fmla="*/ 32469 h 96599"/>
                <a:gd name="connsiteX6" fmla="*/ 78202 w 121044"/>
                <a:gd name="connsiteY6" fmla="*/ 2112 h 96599"/>
                <a:gd name="connsiteX7" fmla="*/ 12139 w 121044"/>
                <a:gd name="connsiteY7" fmla="*/ 45210 h 96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44" h="96599">
                  <a:moveTo>
                    <a:pt x="12217" y="45131"/>
                  </a:moveTo>
                  <a:cubicBezTo>
                    <a:pt x="6161" y="51581"/>
                    <a:pt x="420" y="59209"/>
                    <a:pt x="27" y="68018"/>
                  </a:cubicBezTo>
                  <a:cubicBezTo>
                    <a:pt x="-602" y="80365"/>
                    <a:pt x="9858" y="91140"/>
                    <a:pt x="21655" y="94758"/>
                  </a:cubicBezTo>
                  <a:cubicBezTo>
                    <a:pt x="33452" y="98297"/>
                    <a:pt x="46271" y="96173"/>
                    <a:pt x="58226" y="93106"/>
                  </a:cubicBezTo>
                  <a:cubicBezTo>
                    <a:pt x="73562" y="89174"/>
                    <a:pt x="88819" y="83590"/>
                    <a:pt x="100931" y="73523"/>
                  </a:cubicBezTo>
                  <a:cubicBezTo>
                    <a:pt x="113121" y="63456"/>
                    <a:pt x="121851" y="48277"/>
                    <a:pt x="120986" y="32469"/>
                  </a:cubicBezTo>
                  <a:cubicBezTo>
                    <a:pt x="119727" y="9583"/>
                    <a:pt x="99358" y="-5832"/>
                    <a:pt x="78202" y="2112"/>
                  </a:cubicBezTo>
                  <a:cubicBezTo>
                    <a:pt x="53271" y="11392"/>
                    <a:pt x="30306" y="25627"/>
                    <a:pt x="12139" y="452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A566D4-E7AD-4D83-A9DB-A7C1F2BF7CC8}"/>
                </a:ext>
              </a:extLst>
            </p:cNvPr>
            <p:cNvSpPr/>
            <p:nvPr/>
          </p:nvSpPr>
          <p:spPr>
            <a:xfrm>
              <a:off x="1703645" y="2058053"/>
              <a:ext cx="140637" cy="77388"/>
            </a:xfrm>
            <a:custGeom>
              <a:avLst/>
              <a:gdLst>
                <a:gd name="connsiteX0" fmla="*/ 77388 w 77388"/>
                <a:gd name="connsiteY0" fmla="*/ 38694 h 77388"/>
                <a:gd name="connsiteX1" fmla="*/ 38694 w 77388"/>
                <a:gd name="connsiteY1" fmla="*/ 77389 h 77388"/>
                <a:gd name="connsiteX2" fmla="*/ 0 w 77388"/>
                <a:gd name="connsiteY2" fmla="*/ 38694 h 77388"/>
                <a:gd name="connsiteX3" fmla="*/ 38694 w 77388"/>
                <a:gd name="connsiteY3" fmla="*/ 0 h 77388"/>
                <a:gd name="connsiteX4" fmla="*/ 77388 w 77388"/>
                <a:gd name="connsiteY4" fmla="*/ 38694 h 7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388" h="77388">
                  <a:moveTo>
                    <a:pt x="77388" y="38694"/>
                  </a:moveTo>
                  <a:cubicBezTo>
                    <a:pt x="77388" y="60065"/>
                    <a:pt x="60064" y="77389"/>
                    <a:pt x="38694" y="77389"/>
                  </a:cubicBezTo>
                  <a:cubicBezTo>
                    <a:pt x="17324" y="77389"/>
                    <a:pt x="0" y="60065"/>
                    <a:pt x="0" y="38694"/>
                  </a:cubicBezTo>
                  <a:cubicBezTo>
                    <a:pt x="0" y="17324"/>
                    <a:pt x="17324" y="0"/>
                    <a:pt x="38694" y="0"/>
                  </a:cubicBezTo>
                  <a:cubicBezTo>
                    <a:pt x="60064" y="0"/>
                    <a:pt x="77388" y="17324"/>
                    <a:pt x="77388" y="38694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14BE01B-458B-4919-82C3-1B2F78541550}"/>
                </a:ext>
              </a:extLst>
            </p:cNvPr>
            <p:cNvSpPr/>
            <p:nvPr/>
          </p:nvSpPr>
          <p:spPr>
            <a:xfrm>
              <a:off x="7102280" y="2106965"/>
              <a:ext cx="198951" cy="152391"/>
            </a:xfrm>
            <a:custGeom>
              <a:avLst/>
              <a:gdLst>
                <a:gd name="connsiteX0" fmla="*/ 20267 w 109476"/>
                <a:gd name="connsiteY0" fmla="*/ 111228 h 152391"/>
                <a:gd name="connsiteX1" fmla="*/ 73118 w 109476"/>
                <a:gd name="connsiteY1" fmla="*/ 151809 h 152391"/>
                <a:gd name="connsiteX2" fmla="*/ 108587 w 109476"/>
                <a:gd name="connsiteY2" fmla="*/ 106037 h 152391"/>
                <a:gd name="connsiteX3" fmla="*/ 67219 w 109476"/>
                <a:gd name="connsiteY3" fmla="*/ 12133 h 152391"/>
                <a:gd name="connsiteX4" fmla="*/ 20267 w 109476"/>
                <a:gd name="connsiteY4" fmla="*/ 1751 h 152391"/>
                <a:gd name="connsiteX5" fmla="*/ 20267 w 109476"/>
                <a:gd name="connsiteY5" fmla="*/ 111306 h 15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476" h="152391">
                  <a:moveTo>
                    <a:pt x="20267" y="111228"/>
                  </a:moveTo>
                  <a:cubicBezTo>
                    <a:pt x="28210" y="134114"/>
                    <a:pt x="49288" y="156292"/>
                    <a:pt x="73118" y="151809"/>
                  </a:cubicBezTo>
                  <a:cubicBezTo>
                    <a:pt x="93409" y="147956"/>
                    <a:pt x="105677" y="126406"/>
                    <a:pt x="108587" y="106037"/>
                  </a:cubicBezTo>
                  <a:cubicBezTo>
                    <a:pt x="113621" y="70331"/>
                    <a:pt x="96948" y="32502"/>
                    <a:pt x="67219" y="12133"/>
                  </a:cubicBezTo>
                  <a:cubicBezTo>
                    <a:pt x="53535" y="2774"/>
                    <a:pt x="36154" y="-3125"/>
                    <a:pt x="20267" y="1751"/>
                  </a:cubicBezTo>
                  <a:cubicBezTo>
                    <a:pt x="-20236" y="14099"/>
                    <a:pt x="10908" y="84094"/>
                    <a:pt x="20267" y="11130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7B1318-9161-49ED-89C8-0B471ADD67AE}"/>
                </a:ext>
              </a:extLst>
            </p:cNvPr>
            <p:cNvSpPr/>
            <p:nvPr/>
          </p:nvSpPr>
          <p:spPr>
            <a:xfrm>
              <a:off x="5436467" y="1919441"/>
              <a:ext cx="469885" cy="147308"/>
            </a:xfrm>
            <a:custGeom>
              <a:avLst/>
              <a:gdLst>
                <a:gd name="connsiteX0" fmla="*/ 30002 w 258562"/>
                <a:gd name="connsiteY0" fmla="*/ 42846 h 147308"/>
                <a:gd name="connsiteX1" fmla="*/ 4993 w 258562"/>
                <a:gd name="connsiteY1" fmla="*/ 71001 h 147308"/>
                <a:gd name="connsiteX2" fmla="*/ 3734 w 258562"/>
                <a:gd name="connsiteY2" fmla="*/ 107572 h 147308"/>
                <a:gd name="connsiteX3" fmla="*/ 39991 w 258562"/>
                <a:gd name="connsiteY3" fmla="*/ 132031 h 147308"/>
                <a:gd name="connsiteX4" fmla="*/ 162916 w 258562"/>
                <a:gd name="connsiteY4" fmla="*/ 146266 h 147308"/>
                <a:gd name="connsiteX5" fmla="*/ 229765 w 258562"/>
                <a:gd name="connsiteY5" fmla="*/ 125818 h 147308"/>
                <a:gd name="connsiteX6" fmla="*/ 257607 w 258562"/>
                <a:gd name="connsiteY6" fmla="*/ 65024 h 147308"/>
                <a:gd name="connsiteX7" fmla="*/ 30002 w 258562"/>
                <a:gd name="connsiteY7" fmla="*/ 42846 h 14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562" h="147308">
                  <a:moveTo>
                    <a:pt x="30002" y="42846"/>
                  </a:moveTo>
                  <a:cubicBezTo>
                    <a:pt x="20093" y="50711"/>
                    <a:pt x="10655" y="59676"/>
                    <a:pt x="4993" y="71001"/>
                  </a:cubicBezTo>
                  <a:cubicBezTo>
                    <a:pt x="-670" y="82327"/>
                    <a:pt x="-2085" y="96326"/>
                    <a:pt x="3734" y="107572"/>
                  </a:cubicBezTo>
                  <a:cubicBezTo>
                    <a:pt x="10655" y="120863"/>
                    <a:pt x="25756" y="127391"/>
                    <a:pt x="39991" y="132031"/>
                  </a:cubicBezTo>
                  <a:cubicBezTo>
                    <a:pt x="79471" y="144772"/>
                    <a:pt x="121547" y="149648"/>
                    <a:pt x="162916" y="146266"/>
                  </a:cubicBezTo>
                  <a:cubicBezTo>
                    <a:pt x="186431" y="144379"/>
                    <a:pt x="210497" y="139503"/>
                    <a:pt x="229765" y="125818"/>
                  </a:cubicBezTo>
                  <a:cubicBezTo>
                    <a:pt x="249034" y="112212"/>
                    <a:pt x="262325" y="88146"/>
                    <a:pt x="257607" y="65024"/>
                  </a:cubicBezTo>
                  <a:cubicBezTo>
                    <a:pt x="236765" y="-36273"/>
                    <a:pt x="83561" y="691"/>
                    <a:pt x="30002" y="4284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AE47540-F9ED-464A-8BFA-69A5689182AC}"/>
                </a:ext>
              </a:extLst>
            </p:cNvPr>
            <p:cNvSpPr/>
            <p:nvPr/>
          </p:nvSpPr>
          <p:spPr>
            <a:xfrm>
              <a:off x="8410247" y="1481588"/>
              <a:ext cx="295631" cy="132922"/>
            </a:xfrm>
            <a:custGeom>
              <a:avLst/>
              <a:gdLst>
                <a:gd name="connsiteX0" fmla="*/ 16424 w 162676"/>
                <a:gd name="connsiteY0" fmla="*/ 50685 h 132922"/>
                <a:gd name="connsiteX1" fmla="*/ 4549 w 162676"/>
                <a:gd name="connsiteY1" fmla="*/ 109512 h 132922"/>
                <a:gd name="connsiteX2" fmla="*/ 56927 w 162676"/>
                <a:gd name="connsiteY2" fmla="*/ 132870 h 132922"/>
                <a:gd name="connsiteX3" fmla="*/ 146270 w 162676"/>
                <a:gd name="connsiteY3" fmla="*/ 85997 h 132922"/>
                <a:gd name="connsiteX4" fmla="*/ 162550 w 162676"/>
                <a:gd name="connsiteY4" fmla="*/ 37865 h 132922"/>
                <a:gd name="connsiteX5" fmla="*/ 16503 w 162676"/>
                <a:gd name="connsiteY5" fmla="*/ 50685 h 13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676" h="132922">
                  <a:moveTo>
                    <a:pt x="16424" y="50685"/>
                  </a:moveTo>
                  <a:cubicBezTo>
                    <a:pt x="2661" y="66886"/>
                    <a:pt x="-5675" y="90794"/>
                    <a:pt x="4549" y="109512"/>
                  </a:cubicBezTo>
                  <a:cubicBezTo>
                    <a:pt x="14222" y="127129"/>
                    <a:pt x="36794" y="133578"/>
                    <a:pt x="56927" y="132870"/>
                  </a:cubicBezTo>
                  <a:cubicBezTo>
                    <a:pt x="91689" y="131769"/>
                    <a:pt x="125586" y="113995"/>
                    <a:pt x="146270" y="85997"/>
                  </a:cubicBezTo>
                  <a:cubicBezTo>
                    <a:pt x="156573" y="72076"/>
                    <a:pt x="163730" y="55167"/>
                    <a:pt x="162550" y="37865"/>
                  </a:cubicBezTo>
                  <a:cubicBezTo>
                    <a:pt x="157045" y="-38815"/>
                    <a:pt x="42928" y="19619"/>
                    <a:pt x="16503" y="50685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50000"/>
              </a:schemeClr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6AE658-6B48-4C4F-8DDA-76412CDA7F4E}"/>
                </a:ext>
              </a:extLst>
            </p:cNvPr>
            <p:cNvSpPr/>
            <p:nvPr/>
          </p:nvSpPr>
          <p:spPr>
            <a:xfrm>
              <a:off x="8055458" y="2159206"/>
              <a:ext cx="206235" cy="133373"/>
            </a:xfrm>
            <a:custGeom>
              <a:avLst/>
              <a:gdLst>
                <a:gd name="connsiteX0" fmla="*/ 6700 w 113484"/>
                <a:gd name="connsiteY0" fmla="*/ 47213 h 133373"/>
                <a:gd name="connsiteX1" fmla="*/ 17789 w 113484"/>
                <a:gd name="connsiteY1" fmla="*/ 121219 h 133373"/>
                <a:gd name="connsiteX2" fmla="*/ 87863 w 113484"/>
                <a:gd name="connsiteY2" fmla="*/ 121219 h 133373"/>
                <a:gd name="connsiteX3" fmla="*/ 112558 w 113484"/>
                <a:gd name="connsiteY3" fmla="*/ 53033 h 133373"/>
                <a:gd name="connsiteX4" fmla="*/ 6700 w 113484"/>
                <a:gd name="connsiteY4" fmla="*/ 47134 h 133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484" h="133373">
                  <a:moveTo>
                    <a:pt x="6700" y="47213"/>
                  </a:moveTo>
                  <a:cubicBezTo>
                    <a:pt x="-4468" y="71515"/>
                    <a:pt x="-2266" y="103524"/>
                    <a:pt x="17789" y="121219"/>
                  </a:cubicBezTo>
                  <a:cubicBezTo>
                    <a:pt x="36821" y="137971"/>
                    <a:pt x="67887" y="136870"/>
                    <a:pt x="87863" y="121219"/>
                  </a:cubicBezTo>
                  <a:cubicBezTo>
                    <a:pt x="107840" y="105569"/>
                    <a:pt x="116491" y="78121"/>
                    <a:pt x="112558" y="53033"/>
                  </a:cubicBezTo>
                  <a:cubicBezTo>
                    <a:pt x="100919" y="-20974"/>
                    <a:pt x="33990" y="-12401"/>
                    <a:pt x="6700" y="47134"/>
                  </a:cubicBezTo>
                  <a:close/>
                </a:path>
              </a:pathLst>
            </a:custGeom>
            <a:solidFill>
              <a:srgbClr val="94AF1E"/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887154-00BD-4F41-B6A9-B457A33DF75A}"/>
                </a:ext>
              </a:extLst>
            </p:cNvPr>
            <p:cNvSpPr/>
            <p:nvPr/>
          </p:nvSpPr>
          <p:spPr>
            <a:xfrm>
              <a:off x="340734" y="2177112"/>
              <a:ext cx="350706" cy="221571"/>
            </a:xfrm>
            <a:custGeom>
              <a:avLst/>
              <a:gdLst>
                <a:gd name="connsiteX0" fmla="*/ 2882 w 192982"/>
                <a:gd name="connsiteY0" fmla="*/ 101584 h 221571"/>
                <a:gd name="connsiteX1" fmla="*/ 58328 w 192982"/>
                <a:gd name="connsiteY1" fmla="*/ 191005 h 221571"/>
                <a:gd name="connsiteX2" fmla="*/ 146491 w 192982"/>
                <a:gd name="connsiteY2" fmla="*/ 217902 h 221571"/>
                <a:gd name="connsiteX3" fmla="*/ 191556 w 192982"/>
                <a:gd name="connsiteY3" fmla="*/ 152468 h 221571"/>
                <a:gd name="connsiteX4" fmla="*/ 157109 w 192982"/>
                <a:gd name="connsiteY4" fmla="*/ 40554 h 221571"/>
                <a:gd name="connsiteX5" fmla="*/ 2804 w 192982"/>
                <a:gd name="connsiteY5" fmla="*/ 101505 h 22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982" h="221571">
                  <a:moveTo>
                    <a:pt x="2882" y="101584"/>
                  </a:moveTo>
                  <a:cubicBezTo>
                    <a:pt x="9803" y="136660"/>
                    <a:pt x="31588" y="167411"/>
                    <a:pt x="58328" y="191005"/>
                  </a:cubicBezTo>
                  <a:cubicBezTo>
                    <a:pt x="82552" y="212397"/>
                    <a:pt x="116291" y="229306"/>
                    <a:pt x="146491" y="217902"/>
                  </a:cubicBezTo>
                  <a:cubicBezTo>
                    <a:pt x="172523" y="208150"/>
                    <a:pt x="187466" y="179994"/>
                    <a:pt x="191556" y="152468"/>
                  </a:cubicBezTo>
                  <a:cubicBezTo>
                    <a:pt x="197533" y="112594"/>
                    <a:pt x="184478" y="70204"/>
                    <a:pt x="157109" y="40554"/>
                  </a:cubicBezTo>
                  <a:cubicBezTo>
                    <a:pt x="92933" y="-28970"/>
                    <a:pt x="-19139" y="-9387"/>
                    <a:pt x="2804" y="101505"/>
                  </a:cubicBezTo>
                  <a:close/>
                </a:path>
              </a:pathLst>
            </a:custGeom>
            <a:solidFill>
              <a:srgbClr val="94AF1E"/>
            </a:solidFill>
            <a:ln w="7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grpSp>
          <p:nvGrpSpPr>
            <p:cNvPr id="23" name="Graphic 7">
              <a:extLst>
                <a:ext uri="{FF2B5EF4-FFF2-40B4-BE49-F238E27FC236}">
                  <a16:creationId xmlns:a16="http://schemas.microsoft.com/office/drawing/2014/main" id="{FA9BEAF3-F331-410E-A923-B6B487DBF106}"/>
                </a:ext>
              </a:extLst>
            </p:cNvPr>
            <p:cNvGrpSpPr/>
            <p:nvPr/>
          </p:nvGrpSpPr>
          <p:grpSpPr>
            <a:xfrm>
              <a:off x="260360" y="1649678"/>
              <a:ext cx="8456150" cy="1094055"/>
              <a:chOff x="98702" y="1649678"/>
              <a:chExt cx="4653136" cy="1094055"/>
            </a:xfrm>
            <a:solidFill>
              <a:srgbClr val="5C7900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72A2F0C-E6FF-4784-9ECD-DCD95DDF411E}"/>
                  </a:ext>
                </a:extLst>
              </p:cNvPr>
              <p:cNvSpPr/>
              <p:nvPr/>
            </p:nvSpPr>
            <p:spPr>
              <a:xfrm>
                <a:off x="98702" y="1990219"/>
                <a:ext cx="10066" cy="83994"/>
              </a:xfrm>
              <a:custGeom>
                <a:avLst/>
                <a:gdLst>
                  <a:gd name="connsiteX0" fmla="*/ 5033 w 10066"/>
                  <a:gd name="connsiteY0" fmla="*/ 0 h 83994"/>
                  <a:gd name="connsiteX1" fmla="*/ 10067 w 10066"/>
                  <a:gd name="connsiteY1" fmla="*/ 41997 h 83994"/>
                  <a:gd name="connsiteX2" fmla="*/ 5033 w 10066"/>
                  <a:gd name="connsiteY2" fmla="*/ 83995 h 83994"/>
                  <a:gd name="connsiteX3" fmla="*/ 0 w 10066"/>
                  <a:gd name="connsiteY3" fmla="*/ 41997 h 83994"/>
                  <a:gd name="connsiteX4" fmla="*/ 5033 w 10066"/>
                  <a:gd name="connsiteY4" fmla="*/ 0 h 8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83994">
                    <a:moveTo>
                      <a:pt x="5033" y="0"/>
                    </a:moveTo>
                    <a:cubicBezTo>
                      <a:pt x="9044" y="13999"/>
                      <a:pt x="9909" y="27998"/>
                      <a:pt x="10067" y="41997"/>
                    </a:cubicBezTo>
                    <a:cubicBezTo>
                      <a:pt x="9909" y="55997"/>
                      <a:pt x="9044" y="69996"/>
                      <a:pt x="5033" y="83995"/>
                    </a:cubicBezTo>
                    <a:cubicBezTo>
                      <a:pt x="1022" y="69996"/>
                      <a:pt x="157" y="55997"/>
                      <a:pt x="0" y="41997"/>
                    </a:cubicBezTo>
                    <a:cubicBezTo>
                      <a:pt x="157" y="27998"/>
                      <a:pt x="1101" y="13999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58C09C9-5155-4B81-B23F-E1E0CFE9038E}"/>
                  </a:ext>
                </a:extLst>
              </p:cNvPr>
              <p:cNvSpPr/>
              <p:nvPr/>
            </p:nvSpPr>
            <p:spPr>
              <a:xfrm>
                <a:off x="155406" y="2046923"/>
                <a:ext cx="10066" cy="46401"/>
              </a:xfrm>
              <a:custGeom>
                <a:avLst/>
                <a:gdLst>
                  <a:gd name="connsiteX0" fmla="*/ 5033 w 10066"/>
                  <a:gd name="connsiteY0" fmla="*/ 0 h 46401"/>
                  <a:gd name="connsiteX1" fmla="*/ 10067 w 10066"/>
                  <a:gd name="connsiteY1" fmla="*/ 23201 h 46401"/>
                  <a:gd name="connsiteX2" fmla="*/ 5033 w 10066"/>
                  <a:gd name="connsiteY2" fmla="*/ 46402 h 46401"/>
                  <a:gd name="connsiteX3" fmla="*/ 0 w 10066"/>
                  <a:gd name="connsiteY3" fmla="*/ 23201 h 46401"/>
                  <a:gd name="connsiteX4" fmla="*/ 5033 w 10066"/>
                  <a:gd name="connsiteY4" fmla="*/ 0 h 4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46401">
                    <a:moveTo>
                      <a:pt x="5033" y="0"/>
                    </a:moveTo>
                    <a:cubicBezTo>
                      <a:pt x="9044" y="7707"/>
                      <a:pt x="9909" y="15493"/>
                      <a:pt x="10067" y="23201"/>
                    </a:cubicBezTo>
                    <a:cubicBezTo>
                      <a:pt x="9909" y="30908"/>
                      <a:pt x="9044" y="38694"/>
                      <a:pt x="5033" y="46402"/>
                    </a:cubicBezTo>
                    <a:cubicBezTo>
                      <a:pt x="1022" y="38694"/>
                      <a:pt x="157" y="30908"/>
                      <a:pt x="0" y="23201"/>
                    </a:cubicBezTo>
                    <a:cubicBezTo>
                      <a:pt x="157" y="15493"/>
                      <a:pt x="1101" y="7707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E701E47-AE82-43A1-8C45-EB3A0E365460}"/>
                  </a:ext>
                </a:extLst>
              </p:cNvPr>
              <p:cNvSpPr/>
              <p:nvPr/>
            </p:nvSpPr>
            <p:spPr>
              <a:xfrm>
                <a:off x="1125357" y="2175904"/>
                <a:ext cx="10066" cy="25796"/>
              </a:xfrm>
              <a:custGeom>
                <a:avLst/>
                <a:gdLst>
                  <a:gd name="connsiteX0" fmla="*/ 5033 w 10066"/>
                  <a:gd name="connsiteY0" fmla="*/ 0 h 25796"/>
                  <a:gd name="connsiteX1" fmla="*/ 10067 w 10066"/>
                  <a:gd name="connsiteY1" fmla="*/ 12898 h 25796"/>
                  <a:gd name="connsiteX2" fmla="*/ 5033 w 10066"/>
                  <a:gd name="connsiteY2" fmla="*/ 25796 h 25796"/>
                  <a:gd name="connsiteX3" fmla="*/ 0 w 10066"/>
                  <a:gd name="connsiteY3" fmla="*/ 12898 h 25796"/>
                  <a:gd name="connsiteX4" fmla="*/ 5033 w 10066"/>
                  <a:gd name="connsiteY4" fmla="*/ 0 h 2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25796">
                    <a:moveTo>
                      <a:pt x="5033" y="0"/>
                    </a:moveTo>
                    <a:cubicBezTo>
                      <a:pt x="9044" y="4326"/>
                      <a:pt x="9909" y="8572"/>
                      <a:pt x="10067" y="12898"/>
                    </a:cubicBezTo>
                    <a:cubicBezTo>
                      <a:pt x="9909" y="17224"/>
                      <a:pt x="9044" y="21471"/>
                      <a:pt x="5033" y="25796"/>
                    </a:cubicBezTo>
                    <a:cubicBezTo>
                      <a:pt x="1022" y="21471"/>
                      <a:pt x="157" y="17224"/>
                      <a:pt x="0" y="12898"/>
                    </a:cubicBezTo>
                    <a:cubicBezTo>
                      <a:pt x="157" y="8572"/>
                      <a:pt x="1101" y="4326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4511A3A-DFCE-4A56-83C4-6A9CAB1FB143}"/>
                  </a:ext>
                </a:extLst>
              </p:cNvPr>
              <p:cNvSpPr/>
              <p:nvPr/>
            </p:nvSpPr>
            <p:spPr>
              <a:xfrm>
                <a:off x="1192364" y="2206891"/>
                <a:ext cx="10066" cy="20605"/>
              </a:xfrm>
              <a:custGeom>
                <a:avLst/>
                <a:gdLst>
                  <a:gd name="connsiteX0" fmla="*/ 5033 w 10066"/>
                  <a:gd name="connsiteY0" fmla="*/ 0 h 20605"/>
                  <a:gd name="connsiteX1" fmla="*/ 10067 w 10066"/>
                  <a:gd name="connsiteY1" fmla="*/ 10303 h 20605"/>
                  <a:gd name="connsiteX2" fmla="*/ 5033 w 10066"/>
                  <a:gd name="connsiteY2" fmla="*/ 20605 h 20605"/>
                  <a:gd name="connsiteX3" fmla="*/ 0 w 10066"/>
                  <a:gd name="connsiteY3" fmla="*/ 10303 h 20605"/>
                  <a:gd name="connsiteX4" fmla="*/ 5033 w 10066"/>
                  <a:gd name="connsiteY4" fmla="*/ 0 h 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20605">
                    <a:moveTo>
                      <a:pt x="5033" y="0"/>
                    </a:moveTo>
                    <a:cubicBezTo>
                      <a:pt x="9044" y="3460"/>
                      <a:pt x="9909" y="6842"/>
                      <a:pt x="10067" y="10303"/>
                    </a:cubicBezTo>
                    <a:cubicBezTo>
                      <a:pt x="9909" y="13763"/>
                      <a:pt x="9044" y="17145"/>
                      <a:pt x="5033" y="20605"/>
                    </a:cubicBezTo>
                    <a:cubicBezTo>
                      <a:pt x="1022" y="17145"/>
                      <a:pt x="157" y="13763"/>
                      <a:pt x="0" y="10303"/>
                    </a:cubicBezTo>
                    <a:cubicBezTo>
                      <a:pt x="157" y="6842"/>
                      <a:pt x="1101" y="3460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645FF6A-B632-4A54-8F99-86D616857509}"/>
                  </a:ext>
                </a:extLst>
              </p:cNvPr>
              <p:cNvSpPr/>
              <p:nvPr/>
            </p:nvSpPr>
            <p:spPr>
              <a:xfrm>
                <a:off x="563033" y="2588642"/>
                <a:ext cx="10066" cy="51592"/>
              </a:xfrm>
              <a:custGeom>
                <a:avLst/>
                <a:gdLst>
                  <a:gd name="connsiteX0" fmla="*/ 5033 w 10066"/>
                  <a:gd name="connsiteY0" fmla="*/ 0 h 51592"/>
                  <a:gd name="connsiteX1" fmla="*/ 10067 w 10066"/>
                  <a:gd name="connsiteY1" fmla="*/ 25796 h 51592"/>
                  <a:gd name="connsiteX2" fmla="*/ 5033 w 10066"/>
                  <a:gd name="connsiteY2" fmla="*/ 51592 h 51592"/>
                  <a:gd name="connsiteX3" fmla="*/ 0 w 10066"/>
                  <a:gd name="connsiteY3" fmla="*/ 25796 h 51592"/>
                  <a:gd name="connsiteX4" fmla="*/ 5033 w 10066"/>
                  <a:gd name="connsiteY4" fmla="*/ 0 h 51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51592">
                    <a:moveTo>
                      <a:pt x="5033" y="0"/>
                    </a:moveTo>
                    <a:cubicBezTo>
                      <a:pt x="9044" y="8572"/>
                      <a:pt x="9909" y="17224"/>
                      <a:pt x="10067" y="25796"/>
                    </a:cubicBezTo>
                    <a:cubicBezTo>
                      <a:pt x="9909" y="34369"/>
                      <a:pt x="9044" y="43020"/>
                      <a:pt x="5033" y="51592"/>
                    </a:cubicBezTo>
                    <a:cubicBezTo>
                      <a:pt x="1022" y="43020"/>
                      <a:pt x="157" y="34369"/>
                      <a:pt x="0" y="25796"/>
                    </a:cubicBezTo>
                    <a:cubicBezTo>
                      <a:pt x="157" y="17224"/>
                      <a:pt x="1101" y="8572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4D36E9A-A132-495F-B747-9369748146CB}"/>
                  </a:ext>
                </a:extLst>
              </p:cNvPr>
              <p:cNvSpPr/>
              <p:nvPr/>
            </p:nvSpPr>
            <p:spPr>
              <a:xfrm>
                <a:off x="4679877" y="1649678"/>
                <a:ext cx="10066" cy="41525"/>
              </a:xfrm>
              <a:custGeom>
                <a:avLst/>
                <a:gdLst>
                  <a:gd name="connsiteX0" fmla="*/ 5033 w 10066"/>
                  <a:gd name="connsiteY0" fmla="*/ 0 h 41525"/>
                  <a:gd name="connsiteX1" fmla="*/ 10067 w 10066"/>
                  <a:gd name="connsiteY1" fmla="*/ 20763 h 41525"/>
                  <a:gd name="connsiteX2" fmla="*/ 5033 w 10066"/>
                  <a:gd name="connsiteY2" fmla="*/ 41525 h 41525"/>
                  <a:gd name="connsiteX3" fmla="*/ 0 w 10066"/>
                  <a:gd name="connsiteY3" fmla="*/ 20763 h 41525"/>
                  <a:gd name="connsiteX4" fmla="*/ 5033 w 10066"/>
                  <a:gd name="connsiteY4" fmla="*/ 0 h 4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41525">
                    <a:moveTo>
                      <a:pt x="5033" y="0"/>
                    </a:moveTo>
                    <a:cubicBezTo>
                      <a:pt x="9044" y="6921"/>
                      <a:pt x="9909" y="13842"/>
                      <a:pt x="10067" y="20763"/>
                    </a:cubicBezTo>
                    <a:cubicBezTo>
                      <a:pt x="9909" y="27684"/>
                      <a:pt x="9044" y="34605"/>
                      <a:pt x="5033" y="41525"/>
                    </a:cubicBezTo>
                    <a:cubicBezTo>
                      <a:pt x="1022" y="34605"/>
                      <a:pt x="157" y="27684"/>
                      <a:pt x="0" y="20763"/>
                    </a:cubicBezTo>
                    <a:cubicBezTo>
                      <a:pt x="157" y="13842"/>
                      <a:pt x="1101" y="6921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063B49B-925F-4C32-B381-3E0F34F3987E}"/>
                  </a:ext>
                </a:extLst>
              </p:cNvPr>
              <p:cNvSpPr/>
              <p:nvPr/>
            </p:nvSpPr>
            <p:spPr>
              <a:xfrm>
                <a:off x="4741772" y="1690968"/>
                <a:ext cx="10066" cy="30986"/>
              </a:xfrm>
              <a:custGeom>
                <a:avLst/>
                <a:gdLst>
                  <a:gd name="connsiteX0" fmla="*/ 5033 w 10066"/>
                  <a:gd name="connsiteY0" fmla="*/ 0 h 30986"/>
                  <a:gd name="connsiteX1" fmla="*/ 10067 w 10066"/>
                  <a:gd name="connsiteY1" fmla="*/ 15493 h 30986"/>
                  <a:gd name="connsiteX2" fmla="*/ 5033 w 10066"/>
                  <a:gd name="connsiteY2" fmla="*/ 30987 h 30986"/>
                  <a:gd name="connsiteX3" fmla="*/ 0 w 10066"/>
                  <a:gd name="connsiteY3" fmla="*/ 15493 h 30986"/>
                  <a:gd name="connsiteX4" fmla="*/ 5033 w 10066"/>
                  <a:gd name="connsiteY4" fmla="*/ 0 h 3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30986">
                    <a:moveTo>
                      <a:pt x="5033" y="0"/>
                    </a:moveTo>
                    <a:cubicBezTo>
                      <a:pt x="9044" y="5191"/>
                      <a:pt x="9910" y="10303"/>
                      <a:pt x="10067" y="15493"/>
                    </a:cubicBezTo>
                    <a:cubicBezTo>
                      <a:pt x="9910" y="20684"/>
                      <a:pt x="9044" y="25796"/>
                      <a:pt x="5033" y="30987"/>
                    </a:cubicBezTo>
                    <a:cubicBezTo>
                      <a:pt x="1022" y="25796"/>
                      <a:pt x="157" y="20684"/>
                      <a:pt x="0" y="15493"/>
                    </a:cubicBezTo>
                    <a:cubicBezTo>
                      <a:pt x="157" y="10303"/>
                      <a:pt x="1101" y="5191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E8F21DB-142A-497E-A670-77AAE06A5F15}"/>
                  </a:ext>
                </a:extLst>
              </p:cNvPr>
              <p:cNvSpPr/>
              <p:nvPr/>
            </p:nvSpPr>
            <p:spPr>
              <a:xfrm>
                <a:off x="4127856" y="1969535"/>
                <a:ext cx="10066" cy="67793"/>
              </a:xfrm>
              <a:custGeom>
                <a:avLst/>
                <a:gdLst>
                  <a:gd name="connsiteX0" fmla="*/ 5033 w 10066"/>
                  <a:gd name="connsiteY0" fmla="*/ 0 h 67793"/>
                  <a:gd name="connsiteX1" fmla="*/ 10067 w 10066"/>
                  <a:gd name="connsiteY1" fmla="*/ 33897 h 67793"/>
                  <a:gd name="connsiteX2" fmla="*/ 5033 w 10066"/>
                  <a:gd name="connsiteY2" fmla="*/ 67793 h 67793"/>
                  <a:gd name="connsiteX3" fmla="*/ 0 w 10066"/>
                  <a:gd name="connsiteY3" fmla="*/ 33897 h 67793"/>
                  <a:gd name="connsiteX4" fmla="*/ 5033 w 10066"/>
                  <a:gd name="connsiteY4" fmla="*/ 0 h 67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67793">
                    <a:moveTo>
                      <a:pt x="5033" y="0"/>
                    </a:moveTo>
                    <a:cubicBezTo>
                      <a:pt x="9044" y="11325"/>
                      <a:pt x="9909" y="22650"/>
                      <a:pt x="10067" y="33897"/>
                    </a:cubicBezTo>
                    <a:cubicBezTo>
                      <a:pt x="9909" y="45222"/>
                      <a:pt x="9044" y="56547"/>
                      <a:pt x="5033" y="67793"/>
                    </a:cubicBezTo>
                    <a:cubicBezTo>
                      <a:pt x="1022" y="56468"/>
                      <a:pt x="157" y="45143"/>
                      <a:pt x="0" y="33897"/>
                    </a:cubicBezTo>
                    <a:cubicBezTo>
                      <a:pt x="157" y="22572"/>
                      <a:pt x="1101" y="11246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DD59992-822D-416B-8107-20F2663903AF}"/>
                  </a:ext>
                </a:extLst>
              </p:cNvPr>
              <p:cNvSpPr/>
              <p:nvPr/>
            </p:nvSpPr>
            <p:spPr>
              <a:xfrm>
                <a:off x="4251724" y="2691827"/>
                <a:ext cx="10066" cy="51906"/>
              </a:xfrm>
              <a:custGeom>
                <a:avLst/>
                <a:gdLst>
                  <a:gd name="connsiteX0" fmla="*/ 5033 w 10066"/>
                  <a:gd name="connsiteY0" fmla="*/ 0 h 51906"/>
                  <a:gd name="connsiteX1" fmla="*/ 10067 w 10066"/>
                  <a:gd name="connsiteY1" fmla="*/ 25953 h 51906"/>
                  <a:gd name="connsiteX2" fmla="*/ 5033 w 10066"/>
                  <a:gd name="connsiteY2" fmla="*/ 51907 h 51906"/>
                  <a:gd name="connsiteX3" fmla="*/ 0 w 10066"/>
                  <a:gd name="connsiteY3" fmla="*/ 25953 h 51906"/>
                  <a:gd name="connsiteX4" fmla="*/ 5033 w 10066"/>
                  <a:gd name="connsiteY4" fmla="*/ 0 h 5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51906">
                    <a:moveTo>
                      <a:pt x="5033" y="0"/>
                    </a:moveTo>
                    <a:cubicBezTo>
                      <a:pt x="9044" y="8651"/>
                      <a:pt x="9909" y="17302"/>
                      <a:pt x="10067" y="25953"/>
                    </a:cubicBezTo>
                    <a:cubicBezTo>
                      <a:pt x="9909" y="34605"/>
                      <a:pt x="9044" y="43256"/>
                      <a:pt x="5033" y="51907"/>
                    </a:cubicBezTo>
                    <a:cubicBezTo>
                      <a:pt x="1022" y="43256"/>
                      <a:pt x="157" y="34605"/>
                      <a:pt x="0" y="25953"/>
                    </a:cubicBezTo>
                    <a:cubicBezTo>
                      <a:pt x="157" y="17302"/>
                      <a:pt x="1101" y="8651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3313FC5-8F97-46B1-977A-3FA9E0CE5CC4}"/>
                  </a:ext>
                </a:extLst>
              </p:cNvPr>
              <p:cNvSpPr/>
              <p:nvPr/>
            </p:nvSpPr>
            <p:spPr>
              <a:xfrm>
                <a:off x="4334225" y="2696939"/>
                <a:ext cx="10066" cy="25796"/>
              </a:xfrm>
              <a:custGeom>
                <a:avLst/>
                <a:gdLst>
                  <a:gd name="connsiteX0" fmla="*/ 5034 w 10066"/>
                  <a:gd name="connsiteY0" fmla="*/ 0 h 25796"/>
                  <a:gd name="connsiteX1" fmla="*/ 10067 w 10066"/>
                  <a:gd name="connsiteY1" fmla="*/ 12898 h 25796"/>
                  <a:gd name="connsiteX2" fmla="*/ 5034 w 10066"/>
                  <a:gd name="connsiteY2" fmla="*/ 25796 h 25796"/>
                  <a:gd name="connsiteX3" fmla="*/ 0 w 10066"/>
                  <a:gd name="connsiteY3" fmla="*/ 12898 h 25796"/>
                  <a:gd name="connsiteX4" fmla="*/ 5034 w 10066"/>
                  <a:gd name="connsiteY4" fmla="*/ 0 h 2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25796">
                    <a:moveTo>
                      <a:pt x="5034" y="0"/>
                    </a:moveTo>
                    <a:cubicBezTo>
                      <a:pt x="9044" y="4326"/>
                      <a:pt x="9910" y="8572"/>
                      <a:pt x="10067" y="12898"/>
                    </a:cubicBezTo>
                    <a:cubicBezTo>
                      <a:pt x="9910" y="17224"/>
                      <a:pt x="9044" y="21471"/>
                      <a:pt x="5034" y="25796"/>
                    </a:cubicBezTo>
                    <a:cubicBezTo>
                      <a:pt x="1022" y="21471"/>
                      <a:pt x="157" y="17224"/>
                      <a:pt x="0" y="12898"/>
                    </a:cubicBezTo>
                    <a:cubicBezTo>
                      <a:pt x="157" y="8572"/>
                      <a:pt x="1101" y="4326"/>
                      <a:pt x="5034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6752F18C-FE42-45EA-8A24-3263393FAE49}"/>
                  </a:ext>
                </a:extLst>
              </p:cNvPr>
              <p:cNvSpPr/>
              <p:nvPr/>
            </p:nvSpPr>
            <p:spPr>
              <a:xfrm>
                <a:off x="4669575" y="2351286"/>
                <a:ext cx="10066" cy="36177"/>
              </a:xfrm>
              <a:custGeom>
                <a:avLst/>
                <a:gdLst>
                  <a:gd name="connsiteX0" fmla="*/ 5033 w 10066"/>
                  <a:gd name="connsiteY0" fmla="*/ 0 h 36177"/>
                  <a:gd name="connsiteX1" fmla="*/ 10067 w 10066"/>
                  <a:gd name="connsiteY1" fmla="*/ 18089 h 36177"/>
                  <a:gd name="connsiteX2" fmla="*/ 5033 w 10066"/>
                  <a:gd name="connsiteY2" fmla="*/ 36177 h 36177"/>
                  <a:gd name="connsiteX3" fmla="*/ 0 w 10066"/>
                  <a:gd name="connsiteY3" fmla="*/ 18089 h 36177"/>
                  <a:gd name="connsiteX4" fmla="*/ 5033 w 10066"/>
                  <a:gd name="connsiteY4" fmla="*/ 0 h 3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6" h="36177">
                    <a:moveTo>
                      <a:pt x="5033" y="0"/>
                    </a:moveTo>
                    <a:cubicBezTo>
                      <a:pt x="9044" y="6056"/>
                      <a:pt x="9909" y="12033"/>
                      <a:pt x="10067" y="18089"/>
                    </a:cubicBezTo>
                    <a:cubicBezTo>
                      <a:pt x="9909" y="24144"/>
                      <a:pt x="9044" y="30122"/>
                      <a:pt x="5033" y="36177"/>
                    </a:cubicBezTo>
                    <a:cubicBezTo>
                      <a:pt x="1022" y="30122"/>
                      <a:pt x="157" y="24144"/>
                      <a:pt x="0" y="18089"/>
                    </a:cubicBezTo>
                    <a:cubicBezTo>
                      <a:pt x="157" y="12033"/>
                      <a:pt x="1101" y="6056"/>
                      <a:pt x="5033" y="0"/>
                    </a:cubicBezTo>
                    <a:close/>
                  </a:path>
                </a:pathLst>
              </a:custGeom>
              <a:solidFill>
                <a:srgbClr val="5C7900"/>
              </a:solidFill>
              <a:ln w="7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  <p:sp>
        <p:nvSpPr>
          <p:cNvPr id="3" name="ตัวแทนข้อความ 7">
            <a:extLst>
              <a:ext uri="{FF2B5EF4-FFF2-40B4-BE49-F238E27FC236}">
                <a16:creationId xmlns:a16="http://schemas.microsoft.com/office/drawing/2014/main" id="{BF9A404F-219B-4C9E-BAEB-935948FEBD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2798" y="1468400"/>
            <a:ext cx="9346407" cy="2751144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/>
            </a:prstTxWarp>
            <a:noAutofit/>
          </a:bodyPr>
          <a:lstStyle>
            <a:lvl1pPr algn="ctr">
              <a:defRPr lang="en-US" sz="12800" b="1" baseline="0" dirty="0"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Thank You</a:t>
            </a:r>
          </a:p>
        </p:txBody>
      </p:sp>
      <p:grpSp>
        <p:nvGrpSpPr>
          <p:cNvPr id="112" name="Graphic 2">
            <a:extLst>
              <a:ext uri="{FF2B5EF4-FFF2-40B4-BE49-F238E27FC236}">
                <a16:creationId xmlns:a16="http://schemas.microsoft.com/office/drawing/2014/main" id="{55FC9C4F-E001-45CC-A340-BB43B578A3B1}"/>
              </a:ext>
            </a:extLst>
          </p:cNvPr>
          <p:cNvGrpSpPr/>
          <p:nvPr userDrawn="1"/>
        </p:nvGrpSpPr>
        <p:grpSpPr>
          <a:xfrm rot="21017153">
            <a:off x="10032111" y="363185"/>
            <a:ext cx="1215389" cy="799768"/>
            <a:chOff x="5221199" y="784529"/>
            <a:chExt cx="1366097" cy="834786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E5E0B92A-D34B-4F3E-8360-5FB8A4A75CE8}"/>
                </a:ext>
              </a:extLst>
            </p:cNvPr>
            <p:cNvSpPr/>
            <p:nvPr/>
          </p:nvSpPr>
          <p:spPr>
            <a:xfrm>
              <a:off x="5221199" y="784529"/>
              <a:ext cx="1366097" cy="834786"/>
            </a:xfrm>
            <a:custGeom>
              <a:avLst/>
              <a:gdLst>
                <a:gd name="connsiteX0" fmla="*/ 18304 w 1366097"/>
                <a:gd name="connsiteY0" fmla="*/ 617644 h 834786"/>
                <a:gd name="connsiteX1" fmla="*/ 278186 w 1366097"/>
                <a:gd name="connsiteY1" fmla="*/ 646407 h 834786"/>
                <a:gd name="connsiteX2" fmla="*/ 359399 w 1366097"/>
                <a:gd name="connsiteY2" fmla="*/ 682615 h 834786"/>
                <a:gd name="connsiteX3" fmla="*/ 599316 w 1366097"/>
                <a:gd name="connsiteY3" fmla="*/ 613922 h 834786"/>
                <a:gd name="connsiteX4" fmla="*/ 972135 w 1366097"/>
                <a:gd name="connsiteY4" fmla="*/ 833959 h 834786"/>
                <a:gd name="connsiteX5" fmla="*/ 1366019 w 1366097"/>
                <a:gd name="connsiteY5" fmla="*/ 533639 h 834786"/>
                <a:gd name="connsiteX6" fmla="*/ 1200040 w 1366097"/>
                <a:gd name="connsiteY6" fmla="*/ 380603 h 834786"/>
                <a:gd name="connsiteX7" fmla="*/ 928652 w 1366097"/>
                <a:gd name="connsiteY7" fmla="*/ 3047 h 834786"/>
                <a:gd name="connsiteX8" fmla="*/ 471575 w 1366097"/>
                <a:gd name="connsiteY8" fmla="*/ 275788 h 834786"/>
                <a:gd name="connsiteX9" fmla="*/ 209577 w 1366097"/>
                <a:gd name="connsiteY9" fmla="*/ 177147 h 834786"/>
                <a:gd name="connsiteX10" fmla="*/ 108146 w 1366097"/>
                <a:gd name="connsiteY10" fmla="*/ 407844 h 834786"/>
                <a:gd name="connsiteX11" fmla="*/ 18304 w 1366097"/>
                <a:gd name="connsiteY11" fmla="*/ 617560 h 83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6097" h="834786">
                  <a:moveTo>
                    <a:pt x="18304" y="617644"/>
                  </a:moveTo>
                  <a:cubicBezTo>
                    <a:pt x="78960" y="749954"/>
                    <a:pt x="254498" y="648861"/>
                    <a:pt x="278186" y="646407"/>
                  </a:cubicBezTo>
                  <a:cubicBezTo>
                    <a:pt x="301958" y="643869"/>
                    <a:pt x="298235" y="681346"/>
                    <a:pt x="359399" y="682615"/>
                  </a:cubicBezTo>
                  <a:cubicBezTo>
                    <a:pt x="420647" y="683884"/>
                    <a:pt x="551857" y="600133"/>
                    <a:pt x="599316" y="613922"/>
                  </a:cubicBezTo>
                  <a:cubicBezTo>
                    <a:pt x="646775" y="627711"/>
                    <a:pt x="748461" y="820593"/>
                    <a:pt x="972135" y="833959"/>
                  </a:cubicBezTo>
                  <a:cubicBezTo>
                    <a:pt x="1195810" y="847410"/>
                    <a:pt x="1370333" y="694797"/>
                    <a:pt x="1366019" y="533639"/>
                  </a:cubicBezTo>
                  <a:cubicBezTo>
                    <a:pt x="1361705" y="372482"/>
                    <a:pt x="1202662" y="405136"/>
                    <a:pt x="1200040" y="380603"/>
                  </a:cubicBezTo>
                  <a:cubicBezTo>
                    <a:pt x="1197417" y="356070"/>
                    <a:pt x="1212983" y="40777"/>
                    <a:pt x="928652" y="3047"/>
                  </a:cubicBezTo>
                  <a:cubicBezTo>
                    <a:pt x="644237" y="-34684"/>
                    <a:pt x="489932" y="290761"/>
                    <a:pt x="471575" y="275788"/>
                  </a:cubicBezTo>
                  <a:cubicBezTo>
                    <a:pt x="453217" y="260814"/>
                    <a:pt x="348740" y="133157"/>
                    <a:pt x="209577" y="177147"/>
                  </a:cubicBezTo>
                  <a:cubicBezTo>
                    <a:pt x="70415" y="221053"/>
                    <a:pt x="111191" y="391770"/>
                    <a:pt x="108146" y="407844"/>
                  </a:cubicBezTo>
                  <a:cubicBezTo>
                    <a:pt x="105100" y="423917"/>
                    <a:pt x="-52589" y="463170"/>
                    <a:pt x="18304" y="617560"/>
                  </a:cubicBez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3C2946D-DF1F-4998-852F-37A0DF510C96}"/>
                </a:ext>
              </a:extLst>
            </p:cNvPr>
            <p:cNvSpPr/>
            <p:nvPr/>
          </p:nvSpPr>
          <p:spPr>
            <a:xfrm>
              <a:off x="5510717" y="1284231"/>
              <a:ext cx="106352" cy="157279"/>
            </a:xfrm>
            <a:custGeom>
              <a:avLst/>
              <a:gdLst>
                <a:gd name="connsiteX0" fmla="*/ 14977 w 106352"/>
                <a:gd name="connsiteY0" fmla="*/ 1452 h 157279"/>
                <a:gd name="connsiteX1" fmla="*/ 3980 w 106352"/>
                <a:gd name="connsiteY1" fmla="*/ 53986 h 157279"/>
                <a:gd name="connsiteX2" fmla="*/ 14892 w 106352"/>
                <a:gd name="connsiteY2" fmla="*/ 105252 h 157279"/>
                <a:gd name="connsiteX3" fmla="*/ 53892 w 106352"/>
                <a:gd name="connsiteY3" fmla="*/ 140106 h 157279"/>
                <a:gd name="connsiteX4" fmla="*/ 105411 w 106352"/>
                <a:gd name="connsiteY4" fmla="*/ 155164 h 157279"/>
                <a:gd name="connsiteX5" fmla="*/ 106342 w 106352"/>
                <a:gd name="connsiteY5" fmla="*/ 156349 h 157279"/>
                <a:gd name="connsiteX6" fmla="*/ 105158 w 106352"/>
                <a:gd name="connsiteY6" fmla="*/ 157279 h 157279"/>
                <a:gd name="connsiteX7" fmla="*/ 52284 w 106352"/>
                <a:gd name="connsiteY7" fmla="*/ 143490 h 157279"/>
                <a:gd name="connsiteX8" fmla="*/ 11001 w 106352"/>
                <a:gd name="connsiteY8" fmla="*/ 107536 h 157279"/>
                <a:gd name="connsiteX9" fmla="*/ 257 w 106352"/>
                <a:gd name="connsiteY9" fmla="*/ 53817 h 157279"/>
                <a:gd name="connsiteX10" fmla="*/ 13031 w 106352"/>
                <a:gd name="connsiteY10" fmla="*/ 690 h 157279"/>
                <a:gd name="connsiteX11" fmla="*/ 14385 w 106352"/>
                <a:gd name="connsiteY11" fmla="*/ 98 h 157279"/>
                <a:gd name="connsiteX12" fmla="*/ 14977 w 106352"/>
                <a:gd name="connsiteY12" fmla="*/ 1452 h 15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352" h="157279">
                  <a:moveTo>
                    <a:pt x="14977" y="1452"/>
                  </a:moveTo>
                  <a:cubicBezTo>
                    <a:pt x="9309" y="18540"/>
                    <a:pt x="4995" y="36136"/>
                    <a:pt x="3980" y="53986"/>
                  </a:cubicBezTo>
                  <a:cubicBezTo>
                    <a:pt x="3049" y="71752"/>
                    <a:pt x="6179" y="89855"/>
                    <a:pt x="14892" y="105252"/>
                  </a:cubicBezTo>
                  <a:cubicBezTo>
                    <a:pt x="23521" y="120649"/>
                    <a:pt x="37903" y="132323"/>
                    <a:pt x="53892" y="140106"/>
                  </a:cubicBezTo>
                  <a:cubicBezTo>
                    <a:pt x="69965" y="147804"/>
                    <a:pt x="87561" y="152288"/>
                    <a:pt x="105411" y="155164"/>
                  </a:cubicBezTo>
                  <a:cubicBezTo>
                    <a:pt x="106004" y="155164"/>
                    <a:pt x="106426" y="155757"/>
                    <a:pt x="106342" y="156349"/>
                  </a:cubicBezTo>
                  <a:cubicBezTo>
                    <a:pt x="106342" y="156941"/>
                    <a:pt x="105750" y="157279"/>
                    <a:pt x="105158" y="157279"/>
                  </a:cubicBezTo>
                  <a:cubicBezTo>
                    <a:pt x="87054" y="155249"/>
                    <a:pt x="68950" y="151357"/>
                    <a:pt x="52284" y="143490"/>
                  </a:cubicBezTo>
                  <a:cubicBezTo>
                    <a:pt x="35703" y="135792"/>
                    <a:pt x="20476" y="123779"/>
                    <a:pt x="11001" y="107536"/>
                  </a:cubicBezTo>
                  <a:cubicBezTo>
                    <a:pt x="1865" y="91124"/>
                    <a:pt x="-927" y="72090"/>
                    <a:pt x="257" y="53817"/>
                  </a:cubicBezTo>
                  <a:cubicBezTo>
                    <a:pt x="1357" y="35460"/>
                    <a:pt x="6348" y="17610"/>
                    <a:pt x="13031" y="690"/>
                  </a:cubicBezTo>
                  <a:cubicBezTo>
                    <a:pt x="13285" y="98"/>
                    <a:pt x="13877" y="-156"/>
                    <a:pt x="14385" y="98"/>
                  </a:cubicBezTo>
                  <a:cubicBezTo>
                    <a:pt x="14892" y="267"/>
                    <a:pt x="15146" y="944"/>
                    <a:pt x="14977" y="1452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0AE5A29-0E61-45AC-9905-F1A70F16896F}"/>
                </a:ext>
              </a:extLst>
            </p:cNvPr>
            <p:cNvSpPr/>
            <p:nvPr/>
          </p:nvSpPr>
          <p:spPr>
            <a:xfrm>
              <a:off x="5244101" y="1293284"/>
              <a:ext cx="140231" cy="154692"/>
            </a:xfrm>
            <a:custGeom>
              <a:avLst/>
              <a:gdLst>
                <a:gd name="connsiteX0" fmla="*/ 7922 w 140231"/>
                <a:gd name="connsiteY0" fmla="*/ 1366 h 154692"/>
                <a:gd name="connsiteX1" fmla="*/ 4284 w 140231"/>
                <a:gd name="connsiteY1" fmla="*/ 62699 h 154692"/>
                <a:gd name="connsiteX2" fmla="*/ 25772 w 140231"/>
                <a:gd name="connsiteY2" fmla="*/ 118618 h 154692"/>
                <a:gd name="connsiteX3" fmla="*/ 77714 w 140231"/>
                <a:gd name="connsiteY3" fmla="*/ 147889 h 154692"/>
                <a:gd name="connsiteX4" fmla="*/ 139047 w 140231"/>
                <a:gd name="connsiteY4" fmla="*/ 150596 h 154692"/>
                <a:gd name="connsiteX5" fmla="*/ 140232 w 140231"/>
                <a:gd name="connsiteY5" fmla="*/ 151526 h 154692"/>
                <a:gd name="connsiteX6" fmla="*/ 139301 w 140231"/>
                <a:gd name="connsiteY6" fmla="*/ 152710 h 154692"/>
                <a:gd name="connsiteX7" fmla="*/ 76953 w 140231"/>
                <a:gd name="connsiteY7" fmla="*/ 151526 h 154692"/>
                <a:gd name="connsiteX8" fmla="*/ 22303 w 140231"/>
                <a:gd name="connsiteY8" fmla="*/ 121494 h 154692"/>
                <a:gd name="connsiteX9" fmla="*/ 562 w 140231"/>
                <a:gd name="connsiteY9" fmla="*/ 63038 h 154692"/>
                <a:gd name="connsiteX10" fmla="*/ 5807 w 140231"/>
                <a:gd name="connsiteY10" fmla="*/ 859 h 154692"/>
                <a:gd name="connsiteX11" fmla="*/ 7076 w 140231"/>
                <a:gd name="connsiteY11" fmla="*/ 13 h 154692"/>
                <a:gd name="connsiteX12" fmla="*/ 7922 w 140231"/>
                <a:gd name="connsiteY12" fmla="*/ 1282 h 154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0231" h="154692">
                  <a:moveTo>
                    <a:pt x="7922" y="1366"/>
                  </a:moveTo>
                  <a:cubicBezTo>
                    <a:pt x="4453" y="21670"/>
                    <a:pt x="2423" y="42311"/>
                    <a:pt x="4284" y="62699"/>
                  </a:cubicBezTo>
                  <a:cubicBezTo>
                    <a:pt x="6145" y="83003"/>
                    <a:pt x="12744" y="103137"/>
                    <a:pt x="25772" y="118618"/>
                  </a:cubicBezTo>
                  <a:cubicBezTo>
                    <a:pt x="38715" y="134184"/>
                    <a:pt x="57919" y="143574"/>
                    <a:pt x="77714" y="147889"/>
                  </a:cubicBezTo>
                  <a:cubicBezTo>
                    <a:pt x="97679" y="152203"/>
                    <a:pt x="118490" y="152203"/>
                    <a:pt x="139047" y="150596"/>
                  </a:cubicBezTo>
                  <a:cubicBezTo>
                    <a:pt x="139639" y="150596"/>
                    <a:pt x="140147" y="150934"/>
                    <a:pt x="140232" y="151526"/>
                  </a:cubicBezTo>
                  <a:cubicBezTo>
                    <a:pt x="140232" y="152118"/>
                    <a:pt x="139893" y="152626"/>
                    <a:pt x="139301" y="152710"/>
                  </a:cubicBezTo>
                  <a:cubicBezTo>
                    <a:pt x="118659" y="155248"/>
                    <a:pt x="97510" y="155841"/>
                    <a:pt x="76953" y="151526"/>
                  </a:cubicBezTo>
                  <a:cubicBezTo>
                    <a:pt x="56565" y="147381"/>
                    <a:pt x="36262" y="137906"/>
                    <a:pt x="22303" y="121494"/>
                  </a:cubicBezTo>
                  <a:cubicBezTo>
                    <a:pt x="8683" y="104913"/>
                    <a:pt x="2169" y="83764"/>
                    <a:pt x="562" y="63038"/>
                  </a:cubicBezTo>
                  <a:cubicBezTo>
                    <a:pt x="-1215" y="42142"/>
                    <a:pt x="1408" y="21162"/>
                    <a:pt x="5807" y="859"/>
                  </a:cubicBezTo>
                  <a:cubicBezTo>
                    <a:pt x="5892" y="267"/>
                    <a:pt x="6484" y="-72"/>
                    <a:pt x="7076" y="13"/>
                  </a:cubicBezTo>
                  <a:cubicBezTo>
                    <a:pt x="7668" y="97"/>
                    <a:pt x="8006" y="690"/>
                    <a:pt x="7922" y="1282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5A04167-0663-4F5A-8AF2-49742ED0FBF3}"/>
                </a:ext>
              </a:extLst>
            </p:cNvPr>
            <p:cNvSpPr/>
            <p:nvPr/>
          </p:nvSpPr>
          <p:spPr>
            <a:xfrm>
              <a:off x="5838358" y="1366212"/>
              <a:ext cx="499390" cy="235359"/>
            </a:xfrm>
            <a:custGeom>
              <a:avLst/>
              <a:gdLst>
                <a:gd name="connsiteX0" fmla="*/ 2037 w 499390"/>
                <a:gd name="connsiteY0" fmla="*/ 599 h 235359"/>
                <a:gd name="connsiteX1" fmla="*/ 97040 w 499390"/>
                <a:gd name="connsiteY1" fmla="*/ 112690 h 235359"/>
                <a:gd name="connsiteX2" fmla="*/ 217252 w 499390"/>
                <a:gd name="connsiteY2" fmla="*/ 196357 h 235359"/>
                <a:gd name="connsiteX3" fmla="*/ 358360 w 499390"/>
                <a:gd name="connsiteY3" fmla="*/ 231634 h 235359"/>
                <a:gd name="connsiteX4" fmla="*/ 497776 w 499390"/>
                <a:gd name="connsiteY4" fmla="*/ 191958 h 235359"/>
                <a:gd name="connsiteX5" fmla="*/ 499214 w 499390"/>
                <a:gd name="connsiteY5" fmla="*/ 192296 h 235359"/>
                <a:gd name="connsiteX6" fmla="*/ 498876 w 499390"/>
                <a:gd name="connsiteY6" fmla="*/ 193734 h 235359"/>
                <a:gd name="connsiteX7" fmla="*/ 431621 w 499390"/>
                <a:gd name="connsiteY7" fmla="*/ 224527 h 235359"/>
                <a:gd name="connsiteX8" fmla="*/ 358360 w 499390"/>
                <a:gd name="connsiteY8" fmla="*/ 235356 h 235359"/>
                <a:gd name="connsiteX9" fmla="*/ 215222 w 499390"/>
                <a:gd name="connsiteY9" fmla="*/ 200417 h 235359"/>
                <a:gd name="connsiteX10" fmla="*/ 94417 w 499390"/>
                <a:gd name="connsiteY10" fmla="*/ 115397 h 235359"/>
                <a:gd name="connsiteX11" fmla="*/ 176 w 499390"/>
                <a:gd name="connsiteY11" fmla="*/ 1699 h 235359"/>
                <a:gd name="connsiteX12" fmla="*/ 514 w 499390"/>
                <a:gd name="connsiteY12" fmla="*/ 176 h 235359"/>
                <a:gd name="connsiteX13" fmla="*/ 1953 w 499390"/>
                <a:gd name="connsiteY13" fmla="*/ 514 h 23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9390" h="235359">
                  <a:moveTo>
                    <a:pt x="2037" y="599"/>
                  </a:moveTo>
                  <a:cubicBezTo>
                    <a:pt x="29193" y="41544"/>
                    <a:pt x="61171" y="79274"/>
                    <a:pt x="97040" y="112690"/>
                  </a:cubicBezTo>
                  <a:cubicBezTo>
                    <a:pt x="132993" y="146021"/>
                    <a:pt x="173177" y="174953"/>
                    <a:pt x="217252" y="196357"/>
                  </a:cubicBezTo>
                  <a:cubicBezTo>
                    <a:pt x="261073" y="217844"/>
                    <a:pt x="309378" y="231549"/>
                    <a:pt x="358360" y="231634"/>
                  </a:cubicBezTo>
                  <a:cubicBezTo>
                    <a:pt x="407342" y="231718"/>
                    <a:pt x="455900" y="217337"/>
                    <a:pt x="497776" y="191958"/>
                  </a:cubicBezTo>
                  <a:cubicBezTo>
                    <a:pt x="498284" y="191619"/>
                    <a:pt x="498960" y="191788"/>
                    <a:pt x="499214" y="192296"/>
                  </a:cubicBezTo>
                  <a:cubicBezTo>
                    <a:pt x="499552" y="192803"/>
                    <a:pt x="499383" y="193480"/>
                    <a:pt x="498876" y="193734"/>
                  </a:cubicBezTo>
                  <a:cubicBezTo>
                    <a:pt x="477896" y="206762"/>
                    <a:pt x="455308" y="217337"/>
                    <a:pt x="431621" y="224527"/>
                  </a:cubicBezTo>
                  <a:cubicBezTo>
                    <a:pt x="407849" y="231634"/>
                    <a:pt x="383147" y="235271"/>
                    <a:pt x="358360" y="235356"/>
                  </a:cubicBezTo>
                  <a:cubicBezTo>
                    <a:pt x="308617" y="235610"/>
                    <a:pt x="259720" y="221990"/>
                    <a:pt x="215222" y="200417"/>
                  </a:cubicBezTo>
                  <a:cubicBezTo>
                    <a:pt x="170724" y="178591"/>
                    <a:pt x="130371" y="149151"/>
                    <a:pt x="94417" y="115397"/>
                  </a:cubicBezTo>
                  <a:cubicBezTo>
                    <a:pt x="58379" y="81643"/>
                    <a:pt x="26655" y="43321"/>
                    <a:pt x="176" y="1699"/>
                  </a:cubicBezTo>
                  <a:cubicBezTo>
                    <a:pt x="-162" y="1191"/>
                    <a:pt x="7" y="514"/>
                    <a:pt x="514" y="176"/>
                  </a:cubicBezTo>
                  <a:cubicBezTo>
                    <a:pt x="1022" y="-162"/>
                    <a:pt x="1699" y="7"/>
                    <a:pt x="1953" y="514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4ACFFF9-1142-46EE-A9FB-A00D1724DC2B}"/>
                </a:ext>
              </a:extLst>
            </p:cNvPr>
            <p:cNvSpPr/>
            <p:nvPr/>
          </p:nvSpPr>
          <p:spPr>
            <a:xfrm>
              <a:off x="6157982" y="1108592"/>
              <a:ext cx="187806" cy="132181"/>
            </a:xfrm>
            <a:custGeom>
              <a:avLst/>
              <a:gdLst>
                <a:gd name="connsiteX0" fmla="*/ 160 w 187806"/>
                <a:gd name="connsiteY0" fmla="*/ 75490 h 132181"/>
                <a:gd name="connsiteX1" fmla="*/ 62169 w 187806"/>
                <a:gd name="connsiteY1" fmla="*/ 28116 h 132181"/>
                <a:gd name="connsiteX2" fmla="*/ 96685 w 187806"/>
                <a:gd name="connsiteY2" fmla="*/ 9505 h 132181"/>
                <a:gd name="connsiteX3" fmla="*/ 135092 w 187806"/>
                <a:gd name="connsiteY3" fmla="*/ 30 h 132181"/>
                <a:gd name="connsiteX4" fmla="*/ 170876 w 187806"/>
                <a:gd name="connsiteY4" fmla="*/ 16442 h 132181"/>
                <a:gd name="connsiteX5" fmla="*/ 185342 w 187806"/>
                <a:gd name="connsiteY5" fmla="*/ 53157 h 132181"/>
                <a:gd name="connsiteX6" fmla="*/ 184581 w 187806"/>
                <a:gd name="connsiteY6" fmla="*/ 131240 h 132181"/>
                <a:gd name="connsiteX7" fmla="*/ 183397 w 187806"/>
                <a:gd name="connsiteY7" fmla="*/ 132170 h 132181"/>
                <a:gd name="connsiteX8" fmla="*/ 182466 w 187806"/>
                <a:gd name="connsiteY8" fmla="*/ 130986 h 132181"/>
                <a:gd name="connsiteX9" fmla="*/ 181705 w 187806"/>
                <a:gd name="connsiteY9" fmla="*/ 53833 h 132181"/>
                <a:gd name="connsiteX10" fmla="*/ 167746 w 187806"/>
                <a:gd name="connsiteY10" fmla="*/ 19064 h 132181"/>
                <a:gd name="connsiteX11" fmla="*/ 135261 w 187806"/>
                <a:gd name="connsiteY11" fmla="*/ 4598 h 132181"/>
                <a:gd name="connsiteX12" fmla="*/ 98461 w 187806"/>
                <a:gd name="connsiteY12" fmla="*/ 13396 h 132181"/>
                <a:gd name="connsiteX13" fmla="*/ 64369 w 187806"/>
                <a:gd name="connsiteY13" fmla="*/ 31331 h 132181"/>
                <a:gd name="connsiteX14" fmla="*/ 1767 w 187806"/>
                <a:gd name="connsiteY14" fmla="*/ 77182 h 132181"/>
                <a:gd name="connsiteX15" fmla="*/ 244 w 187806"/>
                <a:gd name="connsiteY15" fmla="*/ 77013 h 132181"/>
                <a:gd name="connsiteX16" fmla="*/ 329 w 187806"/>
                <a:gd name="connsiteY16" fmla="*/ 75490 h 13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7806" h="132181">
                  <a:moveTo>
                    <a:pt x="160" y="75490"/>
                  </a:moveTo>
                  <a:cubicBezTo>
                    <a:pt x="19701" y="58402"/>
                    <a:pt x="40089" y="42074"/>
                    <a:pt x="62169" y="28116"/>
                  </a:cubicBezTo>
                  <a:cubicBezTo>
                    <a:pt x="73167" y="21179"/>
                    <a:pt x="84587" y="14665"/>
                    <a:pt x="96685" y="9505"/>
                  </a:cubicBezTo>
                  <a:cubicBezTo>
                    <a:pt x="108697" y="4429"/>
                    <a:pt x="121472" y="30"/>
                    <a:pt x="135092" y="30"/>
                  </a:cubicBezTo>
                  <a:cubicBezTo>
                    <a:pt x="148543" y="-478"/>
                    <a:pt x="162670" y="5529"/>
                    <a:pt x="170876" y="16442"/>
                  </a:cubicBezTo>
                  <a:cubicBezTo>
                    <a:pt x="179336" y="27185"/>
                    <a:pt x="183058" y="40383"/>
                    <a:pt x="185342" y="53157"/>
                  </a:cubicBezTo>
                  <a:cubicBezTo>
                    <a:pt x="189572" y="79213"/>
                    <a:pt x="187711" y="105438"/>
                    <a:pt x="184581" y="131240"/>
                  </a:cubicBezTo>
                  <a:cubicBezTo>
                    <a:pt x="184581" y="131832"/>
                    <a:pt x="183989" y="132255"/>
                    <a:pt x="183397" y="132170"/>
                  </a:cubicBezTo>
                  <a:cubicBezTo>
                    <a:pt x="182805" y="132170"/>
                    <a:pt x="182381" y="131578"/>
                    <a:pt x="182466" y="130986"/>
                  </a:cubicBezTo>
                  <a:cubicBezTo>
                    <a:pt x="184666" y="105268"/>
                    <a:pt x="185935" y="79128"/>
                    <a:pt x="181705" y="53833"/>
                  </a:cubicBezTo>
                  <a:cubicBezTo>
                    <a:pt x="179336" y="41398"/>
                    <a:pt x="175529" y="28708"/>
                    <a:pt x="167746" y="19064"/>
                  </a:cubicBezTo>
                  <a:cubicBezTo>
                    <a:pt x="160048" y="9166"/>
                    <a:pt x="147697" y="4090"/>
                    <a:pt x="135261" y="4598"/>
                  </a:cubicBezTo>
                  <a:cubicBezTo>
                    <a:pt x="122741" y="4598"/>
                    <a:pt x="110305" y="8574"/>
                    <a:pt x="98461" y="13396"/>
                  </a:cubicBezTo>
                  <a:cubicBezTo>
                    <a:pt x="86618" y="18387"/>
                    <a:pt x="75282" y="24563"/>
                    <a:pt x="64369" y="31331"/>
                  </a:cubicBezTo>
                  <a:cubicBezTo>
                    <a:pt x="42458" y="45035"/>
                    <a:pt x="21901" y="60855"/>
                    <a:pt x="1767" y="77182"/>
                  </a:cubicBezTo>
                  <a:cubicBezTo>
                    <a:pt x="1344" y="77521"/>
                    <a:pt x="667" y="77521"/>
                    <a:pt x="244" y="77013"/>
                  </a:cubicBezTo>
                  <a:cubicBezTo>
                    <a:pt x="-94" y="76590"/>
                    <a:pt x="-94" y="75913"/>
                    <a:pt x="329" y="75490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50067C4-1AAE-4186-905B-E51CF54EE556}"/>
                </a:ext>
              </a:extLst>
            </p:cNvPr>
            <p:cNvSpPr/>
            <p:nvPr/>
          </p:nvSpPr>
          <p:spPr>
            <a:xfrm>
              <a:off x="5525272" y="1120455"/>
              <a:ext cx="128111" cy="92931"/>
            </a:xfrm>
            <a:custGeom>
              <a:avLst/>
              <a:gdLst>
                <a:gd name="connsiteX0" fmla="*/ 39591 w 128111"/>
                <a:gd name="connsiteY0" fmla="*/ 92474 h 92931"/>
                <a:gd name="connsiteX1" fmla="*/ 8629 w 128111"/>
                <a:gd name="connsiteY1" fmla="*/ 44846 h 92931"/>
                <a:gd name="connsiteX2" fmla="*/ 0 w 128111"/>
                <a:gd name="connsiteY2" fmla="*/ 17183 h 92931"/>
                <a:gd name="connsiteX3" fmla="*/ 1438 w 128111"/>
                <a:gd name="connsiteY3" fmla="*/ 9400 h 92931"/>
                <a:gd name="connsiteX4" fmla="*/ 6852 w 128111"/>
                <a:gd name="connsiteY4" fmla="*/ 3224 h 92931"/>
                <a:gd name="connsiteX5" fmla="*/ 21741 w 128111"/>
                <a:gd name="connsiteY5" fmla="*/ 10 h 92931"/>
                <a:gd name="connsiteX6" fmla="*/ 76560 w 128111"/>
                <a:gd name="connsiteY6" fmla="*/ 15914 h 92931"/>
                <a:gd name="connsiteX7" fmla="*/ 127572 w 128111"/>
                <a:gd name="connsiteY7" fmla="*/ 40701 h 92931"/>
                <a:gd name="connsiteX8" fmla="*/ 127995 w 128111"/>
                <a:gd name="connsiteY8" fmla="*/ 42139 h 92931"/>
                <a:gd name="connsiteX9" fmla="*/ 126557 w 128111"/>
                <a:gd name="connsiteY9" fmla="*/ 42562 h 92931"/>
                <a:gd name="connsiteX10" fmla="*/ 75122 w 128111"/>
                <a:gd name="connsiteY10" fmla="*/ 19298 h 92931"/>
                <a:gd name="connsiteX11" fmla="*/ 21572 w 128111"/>
                <a:gd name="connsiteY11" fmla="*/ 4493 h 92931"/>
                <a:gd name="connsiteX12" fmla="*/ 9136 w 128111"/>
                <a:gd name="connsiteY12" fmla="*/ 6947 h 92931"/>
                <a:gd name="connsiteX13" fmla="*/ 4060 w 128111"/>
                <a:gd name="connsiteY13" fmla="*/ 17183 h 92931"/>
                <a:gd name="connsiteX14" fmla="*/ 11844 w 128111"/>
                <a:gd name="connsiteY14" fmla="*/ 43154 h 92931"/>
                <a:gd name="connsiteX15" fmla="*/ 25717 w 128111"/>
                <a:gd name="connsiteY15" fmla="*/ 67603 h 92931"/>
                <a:gd name="connsiteX16" fmla="*/ 41199 w 128111"/>
                <a:gd name="connsiteY16" fmla="*/ 91205 h 92931"/>
                <a:gd name="connsiteX17" fmla="*/ 40945 w 128111"/>
                <a:gd name="connsiteY17" fmla="*/ 92728 h 92931"/>
                <a:gd name="connsiteX18" fmla="*/ 39507 w 128111"/>
                <a:gd name="connsiteY18" fmla="*/ 92474 h 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8111" h="92931">
                  <a:moveTo>
                    <a:pt x="39591" y="92474"/>
                  </a:moveTo>
                  <a:cubicBezTo>
                    <a:pt x="28255" y="77416"/>
                    <a:pt x="17173" y="61935"/>
                    <a:pt x="8629" y="44846"/>
                  </a:cubicBezTo>
                  <a:cubicBezTo>
                    <a:pt x="4484" y="36302"/>
                    <a:pt x="423" y="27419"/>
                    <a:pt x="0" y="17183"/>
                  </a:cubicBezTo>
                  <a:cubicBezTo>
                    <a:pt x="0" y="14645"/>
                    <a:pt x="423" y="12022"/>
                    <a:pt x="1438" y="9400"/>
                  </a:cubicBezTo>
                  <a:cubicBezTo>
                    <a:pt x="2707" y="6947"/>
                    <a:pt x="4484" y="4663"/>
                    <a:pt x="6852" y="3224"/>
                  </a:cubicBezTo>
                  <a:cubicBezTo>
                    <a:pt x="11590" y="348"/>
                    <a:pt x="16835" y="-75"/>
                    <a:pt x="21741" y="10"/>
                  </a:cubicBezTo>
                  <a:cubicBezTo>
                    <a:pt x="41368" y="1448"/>
                    <a:pt x="59049" y="8808"/>
                    <a:pt x="76560" y="15914"/>
                  </a:cubicBezTo>
                  <a:cubicBezTo>
                    <a:pt x="93987" y="23274"/>
                    <a:pt x="110907" y="31734"/>
                    <a:pt x="127572" y="40701"/>
                  </a:cubicBezTo>
                  <a:cubicBezTo>
                    <a:pt x="128080" y="40955"/>
                    <a:pt x="128249" y="41631"/>
                    <a:pt x="127995" y="42139"/>
                  </a:cubicBezTo>
                  <a:cubicBezTo>
                    <a:pt x="127741" y="42647"/>
                    <a:pt x="127065" y="42816"/>
                    <a:pt x="126557" y="42562"/>
                  </a:cubicBezTo>
                  <a:cubicBezTo>
                    <a:pt x="109553" y="34441"/>
                    <a:pt x="92465" y="26489"/>
                    <a:pt x="75122" y="19298"/>
                  </a:cubicBezTo>
                  <a:cubicBezTo>
                    <a:pt x="57780" y="12530"/>
                    <a:pt x="39760" y="5593"/>
                    <a:pt x="21572" y="4493"/>
                  </a:cubicBezTo>
                  <a:cubicBezTo>
                    <a:pt x="17089" y="4493"/>
                    <a:pt x="12605" y="4832"/>
                    <a:pt x="9136" y="6947"/>
                  </a:cubicBezTo>
                  <a:cubicBezTo>
                    <a:pt x="5583" y="8892"/>
                    <a:pt x="4060" y="12868"/>
                    <a:pt x="4060" y="17183"/>
                  </a:cubicBezTo>
                  <a:cubicBezTo>
                    <a:pt x="4230" y="25981"/>
                    <a:pt x="7867" y="34864"/>
                    <a:pt x="11844" y="43154"/>
                  </a:cubicBezTo>
                  <a:cubicBezTo>
                    <a:pt x="15904" y="51529"/>
                    <a:pt x="20642" y="59651"/>
                    <a:pt x="25717" y="67603"/>
                  </a:cubicBezTo>
                  <a:cubicBezTo>
                    <a:pt x="30624" y="75639"/>
                    <a:pt x="35869" y="83422"/>
                    <a:pt x="41199" y="91205"/>
                  </a:cubicBezTo>
                  <a:cubicBezTo>
                    <a:pt x="41537" y="91713"/>
                    <a:pt x="41453" y="92390"/>
                    <a:pt x="40945" y="92728"/>
                  </a:cubicBezTo>
                  <a:cubicBezTo>
                    <a:pt x="40437" y="93066"/>
                    <a:pt x="39845" y="92982"/>
                    <a:pt x="39507" y="92474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119" name="Graphic 2">
            <a:extLst>
              <a:ext uri="{FF2B5EF4-FFF2-40B4-BE49-F238E27FC236}">
                <a16:creationId xmlns:a16="http://schemas.microsoft.com/office/drawing/2014/main" id="{D2744628-EADE-45FA-9168-E1D94E309294}"/>
              </a:ext>
            </a:extLst>
          </p:cNvPr>
          <p:cNvGrpSpPr/>
          <p:nvPr userDrawn="1"/>
        </p:nvGrpSpPr>
        <p:grpSpPr>
          <a:xfrm>
            <a:off x="347533" y="268381"/>
            <a:ext cx="1620812" cy="826143"/>
            <a:chOff x="2468207" y="971606"/>
            <a:chExt cx="1270447" cy="647558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F8BA897-50F8-41B8-A8FF-F60E1D89FEBC}"/>
                </a:ext>
              </a:extLst>
            </p:cNvPr>
            <p:cNvSpPr/>
            <p:nvPr/>
          </p:nvSpPr>
          <p:spPr>
            <a:xfrm>
              <a:off x="2468207" y="971606"/>
              <a:ext cx="1270447" cy="647558"/>
            </a:xfrm>
            <a:custGeom>
              <a:avLst/>
              <a:gdLst>
                <a:gd name="connsiteX0" fmla="*/ 55730 w 1270447"/>
                <a:gd name="connsiteY0" fmla="*/ 312216 h 647558"/>
                <a:gd name="connsiteX1" fmla="*/ 314936 w 1270447"/>
                <a:gd name="connsiteY1" fmla="*/ 323467 h 647558"/>
                <a:gd name="connsiteX2" fmla="*/ 661530 w 1270447"/>
                <a:gd name="connsiteY2" fmla="*/ 2252 h 647558"/>
                <a:gd name="connsiteX3" fmla="*/ 1010915 w 1270447"/>
                <a:gd name="connsiteY3" fmla="*/ 233287 h 647558"/>
                <a:gd name="connsiteX4" fmla="*/ 1270121 w 1270447"/>
                <a:gd name="connsiteY4" fmla="*/ 343178 h 647558"/>
                <a:gd name="connsiteX5" fmla="*/ 1044754 w 1270447"/>
                <a:gd name="connsiteY5" fmla="*/ 605260 h 647558"/>
                <a:gd name="connsiteX6" fmla="*/ 847559 w 1270447"/>
                <a:gd name="connsiteY6" fmla="*/ 546126 h 647558"/>
                <a:gd name="connsiteX7" fmla="*/ 731999 w 1270447"/>
                <a:gd name="connsiteY7" fmla="*/ 647558 h 647558"/>
                <a:gd name="connsiteX8" fmla="*/ 596728 w 1270447"/>
                <a:gd name="connsiteY8" fmla="*/ 526415 h 647558"/>
                <a:gd name="connsiteX9" fmla="*/ 140243 w 1270447"/>
                <a:gd name="connsiteY9" fmla="*/ 582757 h 647558"/>
                <a:gd name="connsiteX10" fmla="*/ 55730 w 1270447"/>
                <a:gd name="connsiteY10" fmla="*/ 312300 h 64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0447" h="647558">
                  <a:moveTo>
                    <a:pt x="55730" y="312216"/>
                  </a:moveTo>
                  <a:cubicBezTo>
                    <a:pt x="170444" y="202239"/>
                    <a:pt x="306476" y="343178"/>
                    <a:pt x="314936" y="323467"/>
                  </a:cubicBezTo>
                  <a:cubicBezTo>
                    <a:pt x="323395" y="303756"/>
                    <a:pt x="298016" y="30423"/>
                    <a:pt x="661530" y="2252"/>
                  </a:cubicBezTo>
                  <a:cubicBezTo>
                    <a:pt x="1025043" y="-25919"/>
                    <a:pt x="968617" y="219243"/>
                    <a:pt x="1010915" y="233287"/>
                  </a:cubicBezTo>
                  <a:cubicBezTo>
                    <a:pt x="1053214" y="247414"/>
                    <a:pt x="1264453" y="162817"/>
                    <a:pt x="1270121" y="343178"/>
                  </a:cubicBezTo>
                  <a:cubicBezTo>
                    <a:pt x="1275789" y="523539"/>
                    <a:pt x="1208111" y="599592"/>
                    <a:pt x="1044754" y="605260"/>
                  </a:cubicBezTo>
                  <a:cubicBezTo>
                    <a:pt x="881313" y="610928"/>
                    <a:pt x="878521" y="534790"/>
                    <a:pt x="847559" y="546126"/>
                  </a:cubicBezTo>
                  <a:cubicBezTo>
                    <a:pt x="816596" y="557378"/>
                    <a:pt x="825056" y="647558"/>
                    <a:pt x="731999" y="647558"/>
                  </a:cubicBezTo>
                  <a:cubicBezTo>
                    <a:pt x="638942" y="647558"/>
                    <a:pt x="639027" y="512288"/>
                    <a:pt x="596728" y="526415"/>
                  </a:cubicBezTo>
                  <a:cubicBezTo>
                    <a:pt x="554430" y="540459"/>
                    <a:pt x="331855" y="647558"/>
                    <a:pt x="140243" y="582757"/>
                  </a:cubicBezTo>
                  <a:cubicBezTo>
                    <a:pt x="-51370" y="517956"/>
                    <a:pt x="-11947" y="377102"/>
                    <a:pt x="55730" y="312300"/>
                  </a:cubicBezTo>
                  <a:close/>
                </a:path>
              </a:pathLst>
            </a:custGeom>
            <a:solidFill>
              <a:srgbClr val="FFFFFF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3BCC705-7C11-49B4-BD89-CC1872CD0366}"/>
                </a:ext>
              </a:extLst>
            </p:cNvPr>
            <p:cNvSpPr/>
            <p:nvPr/>
          </p:nvSpPr>
          <p:spPr>
            <a:xfrm>
              <a:off x="2799944" y="1289796"/>
              <a:ext cx="207415" cy="156314"/>
            </a:xfrm>
            <a:custGeom>
              <a:avLst/>
              <a:gdLst>
                <a:gd name="connsiteX0" fmla="*/ 100874 w 207415"/>
                <a:gd name="connsiteY0" fmla="*/ 156113 h 156314"/>
                <a:gd name="connsiteX1" fmla="*/ 21606 w 207415"/>
                <a:gd name="connsiteY1" fmla="*/ 99349 h 156314"/>
                <a:gd name="connsiteX2" fmla="*/ 119 w 207415"/>
                <a:gd name="connsiteY2" fmla="*/ 55105 h 156314"/>
                <a:gd name="connsiteX3" fmla="*/ 5279 w 207415"/>
                <a:gd name="connsiteY3" fmla="*/ 30402 h 156314"/>
                <a:gd name="connsiteX4" fmla="*/ 23045 w 207415"/>
                <a:gd name="connsiteY4" fmla="*/ 12468 h 156314"/>
                <a:gd name="connsiteX5" fmla="*/ 70757 w 207415"/>
                <a:gd name="connsiteY5" fmla="*/ 32 h 156314"/>
                <a:gd name="connsiteX6" fmla="*/ 119485 w 207415"/>
                <a:gd name="connsiteY6" fmla="*/ 6208 h 156314"/>
                <a:gd name="connsiteX7" fmla="*/ 165252 w 207415"/>
                <a:gd name="connsiteY7" fmla="*/ 23804 h 156314"/>
                <a:gd name="connsiteX8" fmla="*/ 206959 w 207415"/>
                <a:gd name="connsiteY8" fmla="*/ 49352 h 156314"/>
                <a:gd name="connsiteX9" fmla="*/ 207212 w 207415"/>
                <a:gd name="connsiteY9" fmla="*/ 50875 h 156314"/>
                <a:gd name="connsiteX10" fmla="*/ 205690 w 207415"/>
                <a:gd name="connsiteY10" fmla="*/ 51129 h 156314"/>
                <a:gd name="connsiteX11" fmla="*/ 118555 w 207415"/>
                <a:gd name="connsiteY11" fmla="*/ 9845 h 156314"/>
                <a:gd name="connsiteX12" fmla="*/ 70842 w 207415"/>
                <a:gd name="connsiteY12" fmla="*/ 4177 h 156314"/>
                <a:gd name="connsiteX13" fmla="*/ 25413 w 207415"/>
                <a:gd name="connsiteY13" fmla="*/ 16359 h 156314"/>
                <a:gd name="connsiteX14" fmla="*/ 9086 w 207415"/>
                <a:gd name="connsiteY14" fmla="*/ 32602 h 156314"/>
                <a:gd name="connsiteX15" fmla="*/ 4264 w 207415"/>
                <a:gd name="connsiteY15" fmla="*/ 54851 h 156314"/>
                <a:gd name="connsiteX16" fmla="*/ 24398 w 207415"/>
                <a:gd name="connsiteY16" fmla="*/ 96980 h 156314"/>
                <a:gd name="connsiteX17" fmla="*/ 60521 w 207415"/>
                <a:gd name="connsiteY17" fmla="*/ 128873 h 156314"/>
                <a:gd name="connsiteX18" fmla="*/ 101804 w 207415"/>
                <a:gd name="connsiteY18" fmla="*/ 154337 h 156314"/>
                <a:gd name="connsiteX19" fmla="*/ 102227 w 207415"/>
                <a:gd name="connsiteY19" fmla="*/ 155775 h 156314"/>
                <a:gd name="connsiteX20" fmla="*/ 100789 w 207415"/>
                <a:gd name="connsiteY20" fmla="*/ 156198 h 156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7415" h="156314">
                  <a:moveTo>
                    <a:pt x="100874" y="156113"/>
                  </a:moveTo>
                  <a:cubicBezTo>
                    <a:pt x="72026" y="141309"/>
                    <a:pt x="43432" y="124136"/>
                    <a:pt x="21606" y="99349"/>
                  </a:cubicBezTo>
                  <a:cubicBezTo>
                    <a:pt x="10863" y="87082"/>
                    <a:pt x="1726" y="72193"/>
                    <a:pt x="119" y="55105"/>
                  </a:cubicBezTo>
                  <a:cubicBezTo>
                    <a:pt x="-473" y="46645"/>
                    <a:pt x="1134" y="37931"/>
                    <a:pt x="5279" y="30402"/>
                  </a:cubicBezTo>
                  <a:cubicBezTo>
                    <a:pt x="9509" y="22873"/>
                    <a:pt x="15938" y="17036"/>
                    <a:pt x="23045" y="12468"/>
                  </a:cubicBezTo>
                  <a:cubicBezTo>
                    <a:pt x="37511" y="3754"/>
                    <a:pt x="54345" y="370"/>
                    <a:pt x="70757" y="32"/>
                  </a:cubicBezTo>
                  <a:cubicBezTo>
                    <a:pt x="87254" y="-306"/>
                    <a:pt x="103666" y="2062"/>
                    <a:pt x="119485" y="6208"/>
                  </a:cubicBezTo>
                  <a:cubicBezTo>
                    <a:pt x="135305" y="10437"/>
                    <a:pt x="150617" y="16613"/>
                    <a:pt x="165252" y="23804"/>
                  </a:cubicBezTo>
                  <a:cubicBezTo>
                    <a:pt x="179972" y="30994"/>
                    <a:pt x="193592" y="40046"/>
                    <a:pt x="206959" y="49352"/>
                  </a:cubicBezTo>
                  <a:cubicBezTo>
                    <a:pt x="207466" y="49690"/>
                    <a:pt x="207551" y="50367"/>
                    <a:pt x="207212" y="50875"/>
                  </a:cubicBezTo>
                  <a:cubicBezTo>
                    <a:pt x="206874" y="51382"/>
                    <a:pt x="206197" y="51467"/>
                    <a:pt x="205690" y="51129"/>
                  </a:cubicBezTo>
                  <a:cubicBezTo>
                    <a:pt x="178957" y="32940"/>
                    <a:pt x="149686" y="18051"/>
                    <a:pt x="118555" y="9845"/>
                  </a:cubicBezTo>
                  <a:cubicBezTo>
                    <a:pt x="102989" y="5954"/>
                    <a:pt x="86915" y="3670"/>
                    <a:pt x="70842" y="4177"/>
                  </a:cubicBezTo>
                  <a:cubicBezTo>
                    <a:pt x="54938" y="4600"/>
                    <a:pt x="38780" y="8153"/>
                    <a:pt x="25413" y="16359"/>
                  </a:cubicBezTo>
                  <a:cubicBezTo>
                    <a:pt x="18899" y="20589"/>
                    <a:pt x="12978" y="25919"/>
                    <a:pt x="9086" y="32602"/>
                  </a:cubicBezTo>
                  <a:cubicBezTo>
                    <a:pt x="5364" y="39370"/>
                    <a:pt x="3841" y="47152"/>
                    <a:pt x="4264" y="54851"/>
                  </a:cubicBezTo>
                  <a:cubicBezTo>
                    <a:pt x="5533" y="70501"/>
                    <a:pt x="13993" y="84883"/>
                    <a:pt x="24398" y="96980"/>
                  </a:cubicBezTo>
                  <a:cubicBezTo>
                    <a:pt x="34719" y="109247"/>
                    <a:pt x="47324" y="119567"/>
                    <a:pt x="60521" y="128873"/>
                  </a:cubicBezTo>
                  <a:cubicBezTo>
                    <a:pt x="73549" y="138517"/>
                    <a:pt x="87677" y="146469"/>
                    <a:pt x="101804" y="154337"/>
                  </a:cubicBezTo>
                  <a:cubicBezTo>
                    <a:pt x="102312" y="154591"/>
                    <a:pt x="102566" y="155267"/>
                    <a:pt x="102227" y="155775"/>
                  </a:cubicBezTo>
                  <a:cubicBezTo>
                    <a:pt x="101974" y="156283"/>
                    <a:pt x="101297" y="156452"/>
                    <a:pt x="100789" y="156198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54BCA3A-D4A2-40B9-96A4-32D50D7A972C}"/>
                </a:ext>
              </a:extLst>
            </p:cNvPr>
            <p:cNvSpPr/>
            <p:nvPr/>
          </p:nvSpPr>
          <p:spPr>
            <a:xfrm>
              <a:off x="3269730" y="1298567"/>
              <a:ext cx="129884" cy="110978"/>
            </a:xfrm>
            <a:custGeom>
              <a:avLst/>
              <a:gdLst>
                <a:gd name="connsiteX0" fmla="*/ 184 w 129884"/>
                <a:gd name="connsiteY0" fmla="*/ 91254 h 110978"/>
                <a:gd name="connsiteX1" fmla="*/ 28609 w 129884"/>
                <a:gd name="connsiteY1" fmla="*/ 36182 h 110978"/>
                <a:gd name="connsiteX2" fmla="*/ 48320 w 129884"/>
                <a:gd name="connsiteY2" fmla="*/ 11818 h 110978"/>
                <a:gd name="connsiteX3" fmla="*/ 61517 w 129884"/>
                <a:gd name="connsiteY3" fmla="*/ 2681 h 110978"/>
                <a:gd name="connsiteX4" fmla="*/ 77929 w 129884"/>
                <a:gd name="connsiteY4" fmla="*/ 482 h 110978"/>
                <a:gd name="connsiteX5" fmla="*/ 92226 w 129884"/>
                <a:gd name="connsiteY5" fmla="*/ 8518 h 110978"/>
                <a:gd name="connsiteX6" fmla="*/ 102124 w 129884"/>
                <a:gd name="connsiteY6" fmla="*/ 21039 h 110978"/>
                <a:gd name="connsiteX7" fmla="*/ 115067 w 129884"/>
                <a:gd name="connsiteY7" fmla="*/ 49463 h 110978"/>
                <a:gd name="connsiteX8" fmla="*/ 129871 w 129884"/>
                <a:gd name="connsiteY8" fmla="*/ 109697 h 110978"/>
                <a:gd name="connsiteX9" fmla="*/ 129025 w 129884"/>
                <a:gd name="connsiteY9" fmla="*/ 110966 h 110978"/>
                <a:gd name="connsiteX10" fmla="*/ 127757 w 129884"/>
                <a:gd name="connsiteY10" fmla="*/ 110120 h 110978"/>
                <a:gd name="connsiteX11" fmla="*/ 120481 w 129884"/>
                <a:gd name="connsiteY11" fmla="*/ 80172 h 110978"/>
                <a:gd name="connsiteX12" fmla="*/ 111429 w 129884"/>
                <a:gd name="connsiteY12" fmla="*/ 50817 h 110978"/>
                <a:gd name="connsiteX13" fmla="*/ 98486 w 129884"/>
                <a:gd name="connsiteY13" fmla="*/ 23323 h 110978"/>
                <a:gd name="connsiteX14" fmla="*/ 76914 w 129884"/>
                <a:gd name="connsiteY14" fmla="*/ 4965 h 110978"/>
                <a:gd name="connsiteX15" fmla="*/ 51027 w 129884"/>
                <a:gd name="connsiteY15" fmla="*/ 14948 h 110978"/>
                <a:gd name="connsiteX16" fmla="*/ 31654 w 129884"/>
                <a:gd name="connsiteY16" fmla="*/ 38297 h 110978"/>
                <a:gd name="connsiteX17" fmla="*/ 16004 w 129884"/>
                <a:gd name="connsiteY17" fmla="*/ 64691 h 110978"/>
                <a:gd name="connsiteX18" fmla="*/ 2045 w 129884"/>
                <a:gd name="connsiteY18" fmla="*/ 92185 h 110978"/>
                <a:gd name="connsiteX19" fmla="*/ 607 w 129884"/>
                <a:gd name="connsiteY19" fmla="*/ 92693 h 110978"/>
                <a:gd name="connsiteX20" fmla="*/ 100 w 129884"/>
                <a:gd name="connsiteY20" fmla="*/ 91254 h 11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9884" h="110978">
                  <a:moveTo>
                    <a:pt x="184" y="91254"/>
                  </a:moveTo>
                  <a:cubicBezTo>
                    <a:pt x="8305" y="72305"/>
                    <a:pt x="17188" y="53524"/>
                    <a:pt x="28609" y="36182"/>
                  </a:cubicBezTo>
                  <a:cubicBezTo>
                    <a:pt x="34361" y="27553"/>
                    <a:pt x="40622" y="19093"/>
                    <a:pt x="48320" y="11818"/>
                  </a:cubicBezTo>
                  <a:cubicBezTo>
                    <a:pt x="52296" y="8349"/>
                    <a:pt x="56441" y="4881"/>
                    <a:pt x="61517" y="2681"/>
                  </a:cubicBezTo>
                  <a:cubicBezTo>
                    <a:pt x="66424" y="397"/>
                    <a:pt x="72261" y="-703"/>
                    <a:pt x="77929" y="482"/>
                  </a:cubicBezTo>
                  <a:cubicBezTo>
                    <a:pt x="83512" y="1666"/>
                    <a:pt x="88419" y="4712"/>
                    <a:pt x="92226" y="8518"/>
                  </a:cubicBezTo>
                  <a:cubicBezTo>
                    <a:pt x="96117" y="12241"/>
                    <a:pt x="99332" y="16555"/>
                    <a:pt x="102124" y="21039"/>
                  </a:cubicBezTo>
                  <a:cubicBezTo>
                    <a:pt x="107622" y="30006"/>
                    <a:pt x="111598" y="39735"/>
                    <a:pt x="115067" y="49463"/>
                  </a:cubicBezTo>
                  <a:cubicBezTo>
                    <a:pt x="122004" y="69005"/>
                    <a:pt x="126318" y="89309"/>
                    <a:pt x="129871" y="109697"/>
                  </a:cubicBezTo>
                  <a:cubicBezTo>
                    <a:pt x="129956" y="110289"/>
                    <a:pt x="129618" y="110881"/>
                    <a:pt x="129025" y="110966"/>
                  </a:cubicBezTo>
                  <a:cubicBezTo>
                    <a:pt x="128433" y="111050"/>
                    <a:pt x="127926" y="110712"/>
                    <a:pt x="127757" y="110120"/>
                  </a:cubicBezTo>
                  <a:cubicBezTo>
                    <a:pt x="125557" y="100053"/>
                    <a:pt x="123273" y="90070"/>
                    <a:pt x="120481" y="80172"/>
                  </a:cubicBezTo>
                  <a:cubicBezTo>
                    <a:pt x="117859" y="70274"/>
                    <a:pt x="114982" y="60377"/>
                    <a:pt x="111429" y="50817"/>
                  </a:cubicBezTo>
                  <a:cubicBezTo>
                    <a:pt x="107876" y="41258"/>
                    <a:pt x="103816" y="31783"/>
                    <a:pt x="98486" y="23323"/>
                  </a:cubicBezTo>
                  <a:cubicBezTo>
                    <a:pt x="93241" y="15033"/>
                    <a:pt x="86135" y="6827"/>
                    <a:pt x="76914" y="4965"/>
                  </a:cubicBezTo>
                  <a:cubicBezTo>
                    <a:pt x="67693" y="3020"/>
                    <a:pt x="58302" y="8349"/>
                    <a:pt x="51027" y="14948"/>
                  </a:cubicBezTo>
                  <a:cubicBezTo>
                    <a:pt x="43582" y="21716"/>
                    <a:pt x="37322" y="29837"/>
                    <a:pt x="31654" y="38297"/>
                  </a:cubicBezTo>
                  <a:cubicBezTo>
                    <a:pt x="25902" y="46756"/>
                    <a:pt x="20826" y="55639"/>
                    <a:pt x="16004" y="64691"/>
                  </a:cubicBezTo>
                  <a:cubicBezTo>
                    <a:pt x="11013" y="73658"/>
                    <a:pt x="6529" y="82879"/>
                    <a:pt x="2045" y="92185"/>
                  </a:cubicBezTo>
                  <a:cubicBezTo>
                    <a:pt x="1791" y="92693"/>
                    <a:pt x="1115" y="92946"/>
                    <a:pt x="607" y="92693"/>
                  </a:cubicBezTo>
                  <a:cubicBezTo>
                    <a:pt x="100" y="92439"/>
                    <a:pt x="-154" y="91847"/>
                    <a:pt x="100" y="91254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B3D018D-697B-48B9-91B4-AB24092502F3}"/>
                </a:ext>
              </a:extLst>
            </p:cNvPr>
            <p:cNvSpPr/>
            <p:nvPr/>
          </p:nvSpPr>
          <p:spPr>
            <a:xfrm>
              <a:off x="2480539" y="1366219"/>
              <a:ext cx="339708" cy="192090"/>
            </a:xfrm>
            <a:custGeom>
              <a:avLst/>
              <a:gdLst>
                <a:gd name="connsiteX0" fmla="*/ 2115 w 339708"/>
                <a:gd name="connsiteY0" fmla="*/ 1100 h 192090"/>
                <a:gd name="connsiteX1" fmla="*/ 37899 w 339708"/>
                <a:gd name="connsiteY1" fmla="*/ 103462 h 192090"/>
                <a:gd name="connsiteX2" fmla="*/ 123089 w 339708"/>
                <a:gd name="connsiteY2" fmla="*/ 169532 h 192090"/>
                <a:gd name="connsiteX3" fmla="*/ 230358 w 339708"/>
                <a:gd name="connsiteY3" fmla="*/ 188228 h 192090"/>
                <a:gd name="connsiteX4" fmla="*/ 338304 w 339708"/>
                <a:gd name="connsiteY4" fmla="*/ 168940 h 192090"/>
                <a:gd name="connsiteX5" fmla="*/ 339657 w 339708"/>
                <a:gd name="connsiteY5" fmla="*/ 169617 h 192090"/>
                <a:gd name="connsiteX6" fmla="*/ 338980 w 339708"/>
                <a:gd name="connsiteY6" fmla="*/ 170971 h 192090"/>
                <a:gd name="connsiteX7" fmla="*/ 230442 w 339708"/>
                <a:gd name="connsiteY7" fmla="*/ 191951 h 192090"/>
                <a:gd name="connsiteX8" fmla="*/ 121397 w 339708"/>
                <a:gd name="connsiteY8" fmla="*/ 173678 h 192090"/>
                <a:gd name="connsiteX9" fmla="*/ 34854 w 339708"/>
                <a:gd name="connsiteY9" fmla="*/ 105493 h 192090"/>
                <a:gd name="connsiteX10" fmla="*/ 10236 w 339708"/>
                <a:gd name="connsiteY10" fmla="*/ 55665 h 192090"/>
                <a:gd name="connsiteX11" fmla="*/ 0 w 339708"/>
                <a:gd name="connsiteY11" fmla="*/ 1184 h 192090"/>
                <a:gd name="connsiteX12" fmla="*/ 1015 w 339708"/>
                <a:gd name="connsiteY12" fmla="*/ 0 h 192090"/>
                <a:gd name="connsiteX13" fmla="*/ 2200 w 339708"/>
                <a:gd name="connsiteY13" fmla="*/ 1015 h 192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9708" h="192090">
                  <a:moveTo>
                    <a:pt x="2115" y="1100"/>
                  </a:moveTo>
                  <a:cubicBezTo>
                    <a:pt x="5499" y="37561"/>
                    <a:pt x="16835" y="73599"/>
                    <a:pt x="37899" y="103462"/>
                  </a:cubicBezTo>
                  <a:cubicBezTo>
                    <a:pt x="58880" y="133410"/>
                    <a:pt x="89334" y="155912"/>
                    <a:pt x="123089" y="169532"/>
                  </a:cubicBezTo>
                  <a:cubicBezTo>
                    <a:pt x="156843" y="183491"/>
                    <a:pt x="193812" y="189074"/>
                    <a:pt x="230358" y="188228"/>
                  </a:cubicBezTo>
                  <a:cubicBezTo>
                    <a:pt x="266988" y="187298"/>
                    <a:pt x="303365" y="180361"/>
                    <a:pt x="338304" y="168940"/>
                  </a:cubicBezTo>
                  <a:cubicBezTo>
                    <a:pt x="338896" y="168771"/>
                    <a:pt x="339488" y="169025"/>
                    <a:pt x="339657" y="169617"/>
                  </a:cubicBezTo>
                  <a:cubicBezTo>
                    <a:pt x="339826" y="170209"/>
                    <a:pt x="339573" y="170801"/>
                    <a:pt x="338980" y="170971"/>
                  </a:cubicBezTo>
                  <a:cubicBezTo>
                    <a:pt x="304211" y="183322"/>
                    <a:pt x="267496" y="190935"/>
                    <a:pt x="230442" y="191951"/>
                  </a:cubicBezTo>
                  <a:cubicBezTo>
                    <a:pt x="193473" y="193050"/>
                    <a:pt x="155912" y="187721"/>
                    <a:pt x="121397" y="173678"/>
                  </a:cubicBezTo>
                  <a:cubicBezTo>
                    <a:pt x="87050" y="159635"/>
                    <a:pt x="56003" y="136286"/>
                    <a:pt x="34854" y="105493"/>
                  </a:cubicBezTo>
                  <a:cubicBezTo>
                    <a:pt x="24279" y="90180"/>
                    <a:pt x="16073" y="73261"/>
                    <a:pt x="10236" y="55665"/>
                  </a:cubicBezTo>
                  <a:cubicBezTo>
                    <a:pt x="4568" y="37984"/>
                    <a:pt x="1269" y="19626"/>
                    <a:pt x="0" y="1184"/>
                  </a:cubicBezTo>
                  <a:cubicBezTo>
                    <a:pt x="0" y="592"/>
                    <a:pt x="423" y="85"/>
                    <a:pt x="1015" y="0"/>
                  </a:cubicBezTo>
                  <a:cubicBezTo>
                    <a:pt x="1607" y="0"/>
                    <a:pt x="2115" y="423"/>
                    <a:pt x="2200" y="1015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A0648AE-A3A4-4490-B04C-AAC19995FE52}"/>
                </a:ext>
              </a:extLst>
            </p:cNvPr>
            <p:cNvSpPr/>
            <p:nvPr/>
          </p:nvSpPr>
          <p:spPr>
            <a:xfrm>
              <a:off x="3347550" y="1503227"/>
              <a:ext cx="266684" cy="55323"/>
            </a:xfrm>
            <a:custGeom>
              <a:avLst/>
              <a:gdLst>
                <a:gd name="connsiteX0" fmla="*/ 1632 w 266684"/>
                <a:gd name="connsiteY0" fmla="*/ 209 h 55323"/>
                <a:gd name="connsiteX1" fmla="*/ 62626 w 266684"/>
                <a:gd name="connsiteY1" fmla="*/ 36332 h 55323"/>
                <a:gd name="connsiteX2" fmla="*/ 131488 w 266684"/>
                <a:gd name="connsiteY2" fmla="*/ 50798 h 55323"/>
                <a:gd name="connsiteX3" fmla="*/ 201196 w 266684"/>
                <a:gd name="connsiteY3" fmla="*/ 40308 h 55323"/>
                <a:gd name="connsiteX4" fmla="*/ 264982 w 266684"/>
                <a:gd name="connsiteY4" fmla="*/ 9261 h 55323"/>
                <a:gd name="connsiteX5" fmla="*/ 266505 w 266684"/>
                <a:gd name="connsiteY5" fmla="*/ 9599 h 55323"/>
                <a:gd name="connsiteX6" fmla="*/ 266251 w 266684"/>
                <a:gd name="connsiteY6" fmla="*/ 11037 h 55323"/>
                <a:gd name="connsiteX7" fmla="*/ 202465 w 266684"/>
                <a:gd name="connsiteY7" fmla="*/ 43861 h 55323"/>
                <a:gd name="connsiteX8" fmla="*/ 131488 w 266684"/>
                <a:gd name="connsiteY8" fmla="*/ 55281 h 55323"/>
                <a:gd name="connsiteX9" fmla="*/ 61273 w 266684"/>
                <a:gd name="connsiteY9" fmla="*/ 39800 h 55323"/>
                <a:gd name="connsiteX10" fmla="*/ 363 w 266684"/>
                <a:gd name="connsiteY10" fmla="*/ 1901 h 55323"/>
                <a:gd name="connsiteX11" fmla="*/ 278 w 266684"/>
                <a:gd name="connsiteY11" fmla="*/ 378 h 55323"/>
                <a:gd name="connsiteX12" fmla="*/ 1801 w 266684"/>
                <a:gd name="connsiteY12" fmla="*/ 209 h 5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684" h="55323">
                  <a:moveTo>
                    <a:pt x="1632" y="209"/>
                  </a:moveTo>
                  <a:cubicBezTo>
                    <a:pt x="20328" y="14844"/>
                    <a:pt x="40715" y="27364"/>
                    <a:pt x="62626" y="36332"/>
                  </a:cubicBezTo>
                  <a:cubicBezTo>
                    <a:pt x="84537" y="45214"/>
                    <a:pt x="107970" y="50375"/>
                    <a:pt x="131488" y="50798"/>
                  </a:cubicBezTo>
                  <a:cubicBezTo>
                    <a:pt x="155091" y="51559"/>
                    <a:pt x="178693" y="47752"/>
                    <a:pt x="201196" y="40308"/>
                  </a:cubicBezTo>
                  <a:cubicBezTo>
                    <a:pt x="223614" y="32863"/>
                    <a:pt x="245017" y="22119"/>
                    <a:pt x="264982" y="9261"/>
                  </a:cubicBezTo>
                  <a:cubicBezTo>
                    <a:pt x="265490" y="8922"/>
                    <a:pt x="266167" y="9092"/>
                    <a:pt x="266505" y="9599"/>
                  </a:cubicBezTo>
                  <a:cubicBezTo>
                    <a:pt x="266843" y="10107"/>
                    <a:pt x="266674" y="10699"/>
                    <a:pt x="266251" y="11037"/>
                  </a:cubicBezTo>
                  <a:cubicBezTo>
                    <a:pt x="246625" y="24742"/>
                    <a:pt x="225222" y="36163"/>
                    <a:pt x="202465" y="43861"/>
                  </a:cubicBezTo>
                  <a:cubicBezTo>
                    <a:pt x="179708" y="51644"/>
                    <a:pt x="155598" y="55789"/>
                    <a:pt x="131488" y="55281"/>
                  </a:cubicBezTo>
                  <a:cubicBezTo>
                    <a:pt x="107293" y="54689"/>
                    <a:pt x="83437" y="49021"/>
                    <a:pt x="61273" y="39800"/>
                  </a:cubicBezTo>
                  <a:cubicBezTo>
                    <a:pt x="39024" y="30579"/>
                    <a:pt x="18636" y="17382"/>
                    <a:pt x="363" y="1901"/>
                  </a:cubicBezTo>
                  <a:cubicBezTo>
                    <a:pt x="-60" y="1478"/>
                    <a:pt x="-145" y="801"/>
                    <a:pt x="278" y="378"/>
                  </a:cubicBezTo>
                  <a:cubicBezTo>
                    <a:pt x="617" y="-45"/>
                    <a:pt x="1293" y="-130"/>
                    <a:pt x="1801" y="209"/>
                  </a:cubicBezTo>
                  <a:close/>
                </a:path>
              </a:pathLst>
            </a:custGeom>
            <a:solidFill>
              <a:srgbClr val="000000"/>
            </a:solidFill>
            <a:ln w="84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0815029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17D6A3-9C32-4646-A9FE-D2F9B7A18F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96435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BFBEB3-C411-49F8-9232-027898B1AA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616202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9BE60F-A91B-40E9-AEFC-0E13321BF5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692360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614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0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1727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869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609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438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563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065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81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234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924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503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33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193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3788" y="5033779"/>
            <a:ext cx="12188212" cy="2163708"/>
            <a:chOff x="-69575" y="4694291"/>
            <a:chExt cx="12188212" cy="21637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08069" y="-2142254"/>
            <a:ext cx="6352692" cy="10850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F128B1-F0DE-FA61-98EF-1EC635B4D7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6111"/>
            <a:ext cx="12192000" cy="682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3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855536-5487-96CE-5622-086EA5966C0C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0" y="6557"/>
            <a:ext cx="12192000" cy="6844885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7913CF-28EA-3F6A-8876-96397CD318E0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435" y="81095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1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9" r:id="rId38"/>
    <p:sldLayoutId id="2147483701" r:id="rId39"/>
    <p:sldLayoutId id="2147483702" r:id="rId40"/>
    <p:sldLayoutId id="2147483703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8B93A07-8672-5558-23C8-A12D0CF11DB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435" y="81095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7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9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0E9A0C-AF29-7EFA-28AF-CFE6C20FC2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65" y="7229977"/>
            <a:ext cx="1266825" cy="1266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CF103E-690A-4B37-0A5E-0BE60D4828C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6111"/>
            <a:ext cx="12192000" cy="6825777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F2FFD64-6F2F-728F-298A-8A3AF3577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67" y="0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1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94.png"/><Relationship Id="rId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96.pn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microsoft.com/office/2007/relationships/hdphoto" Target="../media/hdphoto1.wdp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6.png"/><Relationship Id="rId11" Type="http://schemas.openxmlformats.org/officeDocument/2006/relationships/image" Target="../media/image53.png"/><Relationship Id="rId5" Type="http://schemas.openxmlformats.org/officeDocument/2006/relationships/image" Target="../media/image48.jp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6.pn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5" Type="http://schemas.openxmlformats.org/officeDocument/2006/relationships/audio" Target="../media/audio1.wav"/><Relationship Id="rId10" Type="http://schemas.openxmlformats.org/officeDocument/2006/relationships/image" Target="../media/image56.png"/><Relationship Id="rId4" Type="http://schemas.openxmlformats.org/officeDocument/2006/relationships/image" Target="../media/image40.png"/><Relationship Id="rId9" Type="http://schemas.openxmlformats.org/officeDocument/2006/relationships/image" Target="../media/image55.png"/><Relationship Id="rId1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9.png"/><Relationship Id="rId11" Type="http://schemas.openxmlformats.org/officeDocument/2006/relationships/image" Target="../media/image57.png"/><Relationship Id="rId5" Type="http://schemas.openxmlformats.org/officeDocument/2006/relationships/image" Target="../media/image46.png"/><Relationship Id="rId10" Type="http://schemas.openxmlformats.org/officeDocument/2006/relationships/image" Target="../media/image55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6.png"/><Relationship Id="rId11" Type="http://schemas.openxmlformats.org/officeDocument/2006/relationships/image" Target="../media/image65.png"/><Relationship Id="rId5" Type="http://schemas.openxmlformats.org/officeDocument/2006/relationships/image" Target="../media/image54.png"/><Relationship Id="rId15" Type="http://schemas.openxmlformats.org/officeDocument/2006/relationships/audio" Target="../media/audio2.wav"/><Relationship Id="rId10" Type="http://schemas.openxmlformats.org/officeDocument/2006/relationships/image" Target="../media/image64.png"/><Relationship Id="rId4" Type="http://schemas.openxmlformats.org/officeDocument/2006/relationships/image" Target="../media/image62.jpeg"/><Relationship Id="rId9" Type="http://schemas.openxmlformats.org/officeDocument/2006/relationships/image" Target="../media/image63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12" Type="http://schemas.openxmlformats.org/officeDocument/2006/relationships/image" Target="../media/image77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sv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80.png"/><Relationship Id="rId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462C930-E095-4211-BEB6-A1CC753BC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4658" y="2224741"/>
            <a:ext cx="4753060" cy="3725371"/>
          </a:xfrm>
          <a:prstGeom prst="rect">
            <a:avLst/>
          </a:prstGeom>
        </p:spPr>
      </p:pic>
      <p:grpSp>
        <p:nvGrpSpPr>
          <p:cNvPr id="383" name="Group 382">
            <a:extLst>
              <a:ext uri="{FF2B5EF4-FFF2-40B4-BE49-F238E27FC236}">
                <a16:creationId xmlns:a16="http://schemas.microsoft.com/office/drawing/2014/main" id="{C9220572-71A4-4418-BAF4-20CE5991C232}"/>
              </a:ext>
            </a:extLst>
          </p:cNvPr>
          <p:cNvGrpSpPr/>
          <p:nvPr/>
        </p:nvGrpSpPr>
        <p:grpSpPr>
          <a:xfrm>
            <a:off x="271716" y="3927123"/>
            <a:ext cx="11709472" cy="2742400"/>
            <a:chOff x="203787" y="2945342"/>
            <a:chExt cx="8782104" cy="20568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AE23726-E335-4DAB-BCC5-2CD4063A592E}"/>
                </a:ext>
              </a:extLst>
            </p:cNvPr>
            <p:cNvSpPr/>
            <p:nvPr/>
          </p:nvSpPr>
          <p:spPr>
            <a:xfrm>
              <a:off x="6995565" y="4576235"/>
              <a:ext cx="277809" cy="44612"/>
            </a:xfrm>
            <a:custGeom>
              <a:avLst/>
              <a:gdLst>
                <a:gd name="connsiteX0" fmla="*/ 275207 w 277809"/>
                <a:gd name="connsiteY0" fmla="*/ 32775 h 44612"/>
                <a:gd name="connsiteX1" fmla="*/ 259080 w 277809"/>
                <a:gd name="connsiteY1" fmla="*/ 14290 h 44612"/>
                <a:gd name="connsiteX2" fmla="*/ 3190 w 277809"/>
                <a:gd name="connsiteY2" fmla="*/ 17636 h 44612"/>
                <a:gd name="connsiteX3" fmla="*/ 221944 w 277809"/>
                <a:gd name="connsiteY3" fmla="*/ 42539 h 44612"/>
                <a:gd name="connsiteX4" fmla="*/ 273561 w 277809"/>
                <a:gd name="connsiteY4" fmla="*/ 34037 h 44612"/>
                <a:gd name="connsiteX5" fmla="*/ 275207 w 277809"/>
                <a:gd name="connsiteY5" fmla="*/ 32775 h 4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809" h="44612">
                  <a:moveTo>
                    <a:pt x="275207" y="32775"/>
                  </a:moveTo>
                  <a:cubicBezTo>
                    <a:pt x="282502" y="26193"/>
                    <a:pt x="273616" y="18185"/>
                    <a:pt x="259080" y="14290"/>
                  </a:cubicBezTo>
                  <a:cubicBezTo>
                    <a:pt x="214759" y="2551"/>
                    <a:pt x="29081" y="-12423"/>
                    <a:pt x="3190" y="17636"/>
                  </a:cubicBezTo>
                  <a:cubicBezTo>
                    <a:pt x="-28131" y="54004"/>
                    <a:pt x="180475" y="43362"/>
                    <a:pt x="221944" y="42539"/>
                  </a:cubicBezTo>
                  <a:cubicBezTo>
                    <a:pt x="241033" y="42155"/>
                    <a:pt x="263468" y="40784"/>
                    <a:pt x="273561" y="34037"/>
                  </a:cubicBezTo>
                  <a:cubicBezTo>
                    <a:pt x="274165" y="33653"/>
                    <a:pt x="274713" y="33214"/>
                    <a:pt x="275207" y="3277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390F5BC-800F-4651-93CD-307C6D77C74D}"/>
                </a:ext>
              </a:extLst>
            </p:cNvPr>
            <p:cNvSpPr/>
            <p:nvPr/>
          </p:nvSpPr>
          <p:spPr>
            <a:xfrm>
              <a:off x="2994756" y="3094087"/>
              <a:ext cx="148512" cy="52861"/>
            </a:xfrm>
            <a:custGeom>
              <a:avLst/>
              <a:gdLst>
                <a:gd name="connsiteX0" fmla="*/ 15485 w 148512"/>
                <a:gd name="connsiteY0" fmla="*/ 5338 h 52861"/>
                <a:gd name="connsiteX1" fmla="*/ 129524 w 148512"/>
                <a:gd name="connsiteY1" fmla="*/ 9123 h 52861"/>
                <a:gd name="connsiteX2" fmla="*/ 129853 w 148512"/>
                <a:gd name="connsiteY2" fmla="*/ 47849 h 52861"/>
                <a:gd name="connsiteX3" fmla="*/ 16 w 148512"/>
                <a:gd name="connsiteY3" fmla="*/ 14992 h 5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12" h="52861">
                  <a:moveTo>
                    <a:pt x="15485" y="5338"/>
                  </a:moveTo>
                  <a:cubicBezTo>
                    <a:pt x="50262" y="237"/>
                    <a:pt x="96229" y="-5029"/>
                    <a:pt x="129524" y="9123"/>
                  </a:cubicBezTo>
                  <a:cubicBezTo>
                    <a:pt x="154428" y="19655"/>
                    <a:pt x="155141" y="36988"/>
                    <a:pt x="129853" y="47849"/>
                  </a:cubicBezTo>
                  <a:cubicBezTo>
                    <a:pt x="105279" y="58381"/>
                    <a:pt x="-1519" y="54487"/>
                    <a:pt x="16" y="14992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3C84B0C-5C17-4838-80D0-7855D21FBF93}"/>
                </a:ext>
              </a:extLst>
            </p:cNvPr>
            <p:cNvSpPr/>
            <p:nvPr/>
          </p:nvSpPr>
          <p:spPr>
            <a:xfrm>
              <a:off x="2254425" y="3563052"/>
              <a:ext cx="142166" cy="64124"/>
            </a:xfrm>
            <a:custGeom>
              <a:avLst/>
              <a:gdLst>
                <a:gd name="connsiteX0" fmla="*/ 95621 w 142166"/>
                <a:gd name="connsiteY0" fmla="*/ 4268 h 64124"/>
                <a:gd name="connsiteX1" fmla="*/ 2042 w 142166"/>
                <a:gd name="connsiteY1" fmla="*/ 20670 h 64124"/>
                <a:gd name="connsiteX2" fmla="*/ 56566 w 142166"/>
                <a:gd name="connsiteY2" fmla="*/ 61700 h 64124"/>
                <a:gd name="connsiteX3" fmla="*/ 135828 w 142166"/>
                <a:gd name="connsiteY3" fmla="*/ 50345 h 64124"/>
                <a:gd name="connsiteX4" fmla="*/ 95621 w 142166"/>
                <a:gd name="connsiteY4" fmla="*/ 4268 h 64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66" h="64124">
                  <a:moveTo>
                    <a:pt x="95621" y="4268"/>
                  </a:moveTo>
                  <a:cubicBezTo>
                    <a:pt x="59034" y="-4069"/>
                    <a:pt x="12519" y="-997"/>
                    <a:pt x="2042" y="20670"/>
                  </a:cubicBezTo>
                  <a:cubicBezTo>
                    <a:pt x="-10629" y="46889"/>
                    <a:pt x="39122" y="59944"/>
                    <a:pt x="56566" y="61700"/>
                  </a:cubicBezTo>
                  <a:cubicBezTo>
                    <a:pt x="78617" y="64004"/>
                    <a:pt x="119263" y="69160"/>
                    <a:pt x="135828" y="50345"/>
                  </a:cubicBezTo>
                  <a:cubicBezTo>
                    <a:pt x="154478" y="29172"/>
                    <a:pt x="129246" y="11948"/>
                    <a:pt x="95621" y="426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E7FA380-12FC-4E7C-8DC0-A3B8B2E2836A}"/>
                </a:ext>
              </a:extLst>
            </p:cNvPr>
            <p:cNvSpPr/>
            <p:nvPr/>
          </p:nvSpPr>
          <p:spPr>
            <a:xfrm>
              <a:off x="2132212" y="3610476"/>
              <a:ext cx="74563" cy="26782"/>
            </a:xfrm>
            <a:custGeom>
              <a:avLst/>
              <a:gdLst>
                <a:gd name="connsiteX0" fmla="*/ 33089 w 74563"/>
                <a:gd name="connsiteY0" fmla="*/ 3634 h 26782"/>
                <a:gd name="connsiteX1" fmla="*/ 122 w 74563"/>
                <a:gd name="connsiteY1" fmla="*/ 13288 h 26782"/>
                <a:gd name="connsiteX2" fmla="*/ 46692 w 74563"/>
                <a:gd name="connsiteY2" fmla="*/ 26781 h 26782"/>
                <a:gd name="connsiteX3" fmla="*/ 33089 w 74563"/>
                <a:gd name="connsiteY3" fmla="*/ 3634 h 2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63" h="26782">
                  <a:moveTo>
                    <a:pt x="33089" y="3634"/>
                  </a:moveTo>
                  <a:cubicBezTo>
                    <a:pt x="25903" y="3634"/>
                    <a:pt x="-2072" y="123"/>
                    <a:pt x="122" y="13288"/>
                  </a:cubicBezTo>
                  <a:cubicBezTo>
                    <a:pt x="1987" y="24642"/>
                    <a:pt x="38848" y="26836"/>
                    <a:pt x="46692" y="26781"/>
                  </a:cubicBezTo>
                  <a:cubicBezTo>
                    <a:pt x="102643" y="26288"/>
                    <a:pt x="61777" y="-11670"/>
                    <a:pt x="33089" y="3634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F6DB959-7840-4104-B1BF-3FB0763A8543}"/>
                </a:ext>
              </a:extLst>
            </p:cNvPr>
            <p:cNvSpPr/>
            <p:nvPr/>
          </p:nvSpPr>
          <p:spPr>
            <a:xfrm>
              <a:off x="2487507" y="3352132"/>
              <a:ext cx="55950" cy="1919"/>
            </a:xfrm>
            <a:custGeom>
              <a:avLst/>
              <a:gdLst>
                <a:gd name="connsiteX0" fmla="*/ 0 w 55950"/>
                <a:gd name="connsiteY0" fmla="*/ 1920 h 1919"/>
                <a:gd name="connsiteX1" fmla="*/ 55950 w 55950"/>
                <a:gd name="connsiteY1" fmla="*/ 0 h 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950" h="1919">
                  <a:moveTo>
                    <a:pt x="0" y="1920"/>
                  </a:moveTo>
                  <a:cubicBezTo>
                    <a:pt x="18869" y="1920"/>
                    <a:pt x="37245" y="987"/>
                    <a:pt x="55950" y="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3DEFE8-448E-4378-9FE7-B0B12C78A899}"/>
                </a:ext>
              </a:extLst>
            </p:cNvPr>
            <p:cNvSpPr/>
            <p:nvPr/>
          </p:nvSpPr>
          <p:spPr>
            <a:xfrm>
              <a:off x="8513228" y="4388785"/>
              <a:ext cx="120135" cy="44756"/>
            </a:xfrm>
            <a:custGeom>
              <a:avLst/>
              <a:gdLst>
                <a:gd name="connsiteX0" fmla="*/ 37008 w 120135"/>
                <a:gd name="connsiteY0" fmla="*/ 95 h 44756"/>
                <a:gd name="connsiteX1" fmla="*/ 750 w 120135"/>
                <a:gd name="connsiteY1" fmla="*/ 18580 h 44756"/>
                <a:gd name="connsiteX2" fmla="*/ 82207 w 120135"/>
                <a:gd name="connsiteY2" fmla="*/ 44361 h 44756"/>
                <a:gd name="connsiteX3" fmla="*/ 114900 w 120135"/>
                <a:gd name="connsiteY3" fmla="*/ 17428 h 44756"/>
                <a:gd name="connsiteX4" fmla="*/ 37008 w 120135"/>
                <a:gd name="connsiteY4" fmla="*/ 150 h 4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35" h="44756">
                  <a:moveTo>
                    <a:pt x="37008" y="95"/>
                  </a:moveTo>
                  <a:cubicBezTo>
                    <a:pt x="24996" y="95"/>
                    <a:pt x="-5119" y="-2429"/>
                    <a:pt x="750" y="18580"/>
                  </a:cubicBezTo>
                  <a:cubicBezTo>
                    <a:pt x="6949" y="40631"/>
                    <a:pt x="66135" y="46446"/>
                    <a:pt x="82207" y="44361"/>
                  </a:cubicBezTo>
                  <a:cubicBezTo>
                    <a:pt x="98883" y="42167"/>
                    <a:pt x="133221" y="35749"/>
                    <a:pt x="114900" y="17428"/>
                  </a:cubicBezTo>
                  <a:cubicBezTo>
                    <a:pt x="100144" y="2728"/>
                    <a:pt x="56481" y="95"/>
                    <a:pt x="37008" y="15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72091F0-2739-4A4F-96C4-39A1E4E2FBEB}"/>
                </a:ext>
              </a:extLst>
            </p:cNvPr>
            <p:cNvSpPr/>
            <p:nvPr/>
          </p:nvSpPr>
          <p:spPr>
            <a:xfrm>
              <a:off x="6422133" y="3916279"/>
              <a:ext cx="34721" cy="5759"/>
            </a:xfrm>
            <a:custGeom>
              <a:avLst/>
              <a:gdLst>
                <a:gd name="connsiteX0" fmla="*/ 0 w 34721"/>
                <a:gd name="connsiteY0" fmla="*/ 0 h 5759"/>
                <a:gd name="connsiteX1" fmla="*/ 34722 w 34721"/>
                <a:gd name="connsiteY1" fmla="*/ 5760 h 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721" h="5759">
                  <a:moveTo>
                    <a:pt x="0" y="0"/>
                  </a:moveTo>
                  <a:cubicBezTo>
                    <a:pt x="11409" y="1591"/>
                    <a:pt x="23751" y="2084"/>
                    <a:pt x="34722" y="576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832FD77-7AFE-4B05-B689-3BA0E1A89142}"/>
                </a:ext>
              </a:extLst>
            </p:cNvPr>
            <p:cNvSpPr/>
            <p:nvPr/>
          </p:nvSpPr>
          <p:spPr>
            <a:xfrm>
              <a:off x="6447201" y="3937452"/>
              <a:ext cx="59789" cy="9654"/>
            </a:xfrm>
            <a:custGeom>
              <a:avLst/>
              <a:gdLst>
                <a:gd name="connsiteX0" fmla="*/ 0 w 59789"/>
                <a:gd name="connsiteY0" fmla="*/ 0 h 9654"/>
                <a:gd name="connsiteX1" fmla="*/ 59790 w 59789"/>
                <a:gd name="connsiteY1" fmla="*/ 9654 h 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789" h="9654">
                  <a:moveTo>
                    <a:pt x="0" y="0"/>
                  </a:moveTo>
                  <a:cubicBezTo>
                    <a:pt x="19802" y="3840"/>
                    <a:pt x="40427" y="3895"/>
                    <a:pt x="59790" y="9654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90DE2AC-D293-4F4A-88D6-46C33A3AF832}"/>
                </a:ext>
              </a:extLst>
            </p:cNvPr>
            <p:cNvSpPr/>
            <p:nvPr/>
          </p:nvSpPr>
          <p:spPr>
            <a:xfrm>
              <a:off x="1162221" y="4478660"/>
              <a:ext cx="165818" cy="54907"/>
            </a:xfrm>
            <a:custGeom>
              <a:avLst/>
              <a:gdLst>
                <a:gd name="connsiteX0" fmla="*/ 104716 w 165818"/>
                <a:gd name="connsiteY0" fmla="*/ 796 h 54907"/>
                <a:gd name="connsiteX1" fmla="*/ 9930 w 165818"/>
                <a:gd name="connsiteY1" fmla="*/ 10888 h 54907"/>
                <a:gd name="connsiteX2" fmla="*/ 50576 w 165818"/>
                <a:gd name="connsiteY2" fmla="*/ 51809 h 54907"/>
                <a:gd name="connsiteX3" fmla="*/ 124079 w 165818"/>
                <a:gd name="connsiteY3" fmla="*/ 49889 h 54907"/>
                <a:gd name="connsiteX4" fmla="*/ 165493 w 165818"/>
                <a:gd name="connsiteY4" fmla="*/ 32610 h 54907"/>
                <a:gd name="connsiteX5" fmla="*/ 104716 w 165818"/>
                <a:gd name="connsiteY5" fmla="*/ 741 h 5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818" h="54907">
                  <a:moveTo>
                    <a:pt x="104716" y="796"/>
                  </a:moveTo>
                  <a:cubicBezTo>
                    <a:pt x="80855" y="-521"/>
                    <a:pt x="29897" y="-1783"/>
                    <a:pt x="9930" y="10888"/>
                  </a:cubicBezTo>
                  <a:cubicBezTo>
                    <a:pt x="-22543" y="31568"/>
                    <a:pt x="33572" y="48847"/>
                    <a:pt x="50576" y="51809"/>
                  </a:cubicBezTo>
                  <a:cubicBezTo>
                    <a:pt x="75260" y="56142"/>
                    <a:pt x="99889" y="56307"/>
                    <a:pt x="124079" y="49889"/>
                  </a:cubicBezTo>
                  <a:cubicBezTo>
                    <a:pt x="130333" y="48243"/>
                    <a:pt x="163519" y="40673"/>
                    <a:pt x="165493" y="32610"/>
                  </a:cubicBezTo>
                  <a:cubicBezTo>
                    <a:pt x="169991" y="14454"/>
                    <a:pt x="126712" y="-1783"/>
                    <a:pt x="104716" y="74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499FE3D-0610-40E0-B37E-B53E369C7879}"/>
                </a:ext>
              </a:extLst>
            </p:cNvPr>
            <p:cNvSpPr/>
            <p:nvPr/>
          </p:nvSpPr>
          <p:spPr>
            <a:xfrm>
              <a:off x="1052901" y="4533375"/>
              <a:ext cx="103576" cy="35376"/>
            </a:xfrm>
            <a:custGeom>
              <a:avLst/>
              <a:gdLst>
                <a:gd name="connsiteX0" fmla="*/ 69334 w 103576"/>
                <a:gd name="connsiteY0" fmla="*/ 0 h 35376"/>
                <a:gd name="connsiteX1" fmla="*/ 0 w 103576"/>
                <a:gd name="connsiteY1" fmla="*/ 9764 h 35376"/>
                <a:gd name="connsiteX2" fmla="*/ 98406 w 103576"/>
                <a:gd name="connsiteY2" fmla="*/ 29456 h 35376"/>
                <a:gd name="connsiteX3" fmla="*/ 69334 w 103576"/>
                <a:gd name="connsiteY3" fmla="*/ 0 h 3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576" h="35376">
                  <a:moveTo>
                    <a:pt x="69334" y="0"/>
                  </a:moveTo>
                  <a:cubicBezTo>
                    <a:pt x="48326" y="823"/>
                    <a:pt x="18376" y="-658"/>
                    <a:pt x="0" y="9764"/>
                  </a:cubicBezTo>
                  <a:cubicBezTo>
                    <a:pt x="987" y="32363"/>
                    <a:pt x="84144" y="42840"/>
                    <a:pt x="98406" y="29456"/>
                  </a:cubicBezTo>
                  <a:cubicBezTo>
                    <a:pt x="117550" y="11519"/>
                    <a:pt x="78001" y="494"/>
                    <a:pt x="6933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7787CBC-711F-403A-A47D-9316F137E8B1}"/>
                </a:ext>
              </a:extLst>
            </p:cNvPr>
            <p:cNvSpPr/>
            <p:nvPr/>
          </p:nvSpPr>
          <p:spPr>
            <a:xfrm>
              <a:off x="6150127" y="3686147"/>
              <a:ext cx="157074" cy="59076"/>
            </a:xfrm>
            <a:custGeom>
              <a:avLst/>
              <a:gdLst>
                <a:gd name="connsiteX0" fmla="*/ 26029 w 157074"/>
                <a:gd name="connsiteY0" fmla="*/ 6381 h 59076"/>
                <a:gd name="connsiteX1" fmla="*/ 8366 w 157074"/>
                <a:gd name="connsiteY1" fmla="*/ 39402 h 59076"/>
                <a:gd name="connsiteX2" fmla="*/ 150491 w 157074"/>
                <a:gd name="connsiteY2" fmla="*/ 37318 h 59076"/>
                <a:gd name="connsiteX3" fmla="*/ 26029 w 157074"/>
                <a:gd name="connsiteY3" fmla="*/ 6381 h 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74" h="59076">
                  <a:moveTo>
                    <a:pt x="26029" y="6381"/>
                  </a:moveTo>
                  <a:cubicBezTo>
                    <a:pt x="2771" y="12798"/>
                    <a:pt x="-9132" y="23934"/>
                    <a:pt x="8366" y="39402"/>
                  </a:cubicBezTo>
                  <a:cubicBezTo>
                    <a:pt x="38042" y="65622"/>
                    <a:pt x="123064" y="66335"/>
                    <a:pt x="150491" y="37318"/>
                  </a:cubicBezTo>
                  <a:cubicBezTo>
                    <a:pt x="184609" y="1224"/>
                    <a:pt x="77536" y="-7772"/>
                    <a:pt x="26029" y="63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BF19D79-E80F-4A6A-B7C6-FAFD05CDFE5D}"/>
                </a:ext>
              </a:extLst>
            </p:cNvPr>
            <p:cNvSpPr/>
            <p:nvPr/>
          </p:nvSpPr>
          <p:spPr>
            <a:xfrm>
              <a:off x="7001552" y="3444707"/>
              <a:ext cx="50958" cy="3784"/>
            </a:xfrm>
            <a:custGeom>
              <a:avLst/>
              <a:gdLst>
                <a:gd name="connsiteX0" fmla="*/ 0 w 50958"/>
                <a:gd name="connsiteY0" fmla="*/ 0 h 3784"/>
                <a:gd name="connsiteX1" fmla="*/ 50959 w 50958"/>
                <a:gd name="connsiteY1" fmla="*/ 3785 h 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958" h="3784">
                  <a:moveTo>
                    <a:pt x="0" y="0"/>
                  </a:moveTo>
                  <a:cubicBezTo>
                    <a:pt x="17004" y="1152"/>
                    <a:pt x="34009" y="2743"/>
                    <a:pt x="50959" y="3785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7CE379F-E4C6-4614-BB69-FD4A08842FB4}"/>
                </a:ext>
              </a:extLst>
            </p:cNvPr>
            <p:cNvSpPr/>
            <p:nvPr/>
          </p:nvSpPr>
          <p:spPr>
            <a:xfrm>
              <a:off x="6309394" y="3457223"/>
              <a:ext cx="60393" cy="1905"/>
            </a:xfrm>
            <a:custGeom>
              <a:avLst/>
              <a:gdLst>
                <a:gd name="connsiteX0" fmla="*/ 0 w 60393"/>
                <a:gd name="connsiteY0" fmla="*/ 40 h 1905"/>
                <a:gd name="connsiteX1" fmla="*/ 60393 w 60393"/>
                <a:gd name="connsiteY1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393" h="1905">
                  <a:moveTo>
                    <a:pt x="0" y="40"/>
                  </a:moveTo>
                  <a:cubicBezTo>
                    <a:pt x="20241" y="-15"/>
                    <a:pt x="40317" y="-289"/>
                    <a:pt x="60393" y="1905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016E8C6-52BB-415D-8B7F-A09755DB6586}"/>
                </a:ext>
              </a:extLst>
            </p:cNvPr>
            <p:cNvSpPr/>
            <p:nvPr/>
          </p:nvSpPr>
          <p:spPr>
            <a:xfrm>
              <a:off x="7097106" y="3663761"/>
              <a:ext cx="93411" cy="36967"/>
            </a:xfrm>
            <a:custGeom>
              <a:avLst/>
              <a:gdLst>
                <a:gd name="connsiteX0" fmla="*/ 39322 w 93411"/>
                <a:gd name="connsiteY0" fmla="*/ 12 h 36967"/>
                <a:gd name="connsiteX1" fmla="*/ 2406 w 93411"/>
                <a:gd name="connsiteY1" fmla="*/ 8624 h 36967"/>
                <a:gd name="connsiteX2" fmla="*/ 31368 w 93411"/>
                <a:gd name="connsiteY2" fmla="*/ 34789 h 36967"/>
                <a:gd name="connsiteX3" fmla="*/ 93407 w 93411"/>
                <a:gd name="connsiteY3" fmla="*/ 20417 h 36967"/>
                <a:gd name="connsiteX4" fmla="*/ 39322 w 93411"/>
                <a:gd name="connsiteY4" fmla="*/ 12 h 3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11" h="36967">
                  <a:moveTo>
                    <a:pt x="39322" y="12"/>
                  </a:moveTo>
                  <a:cubicBezTo>
                    <a:pt x="21989" y="-208"/>
                    <a:pt x="6246" y="2645"/>
                    <a:pt x="2406" y="8624"/>
                  </a:cubicBezTo>
                  <a:cubicBezTo>
                    <a:pt x="-8455" y="25573"/>
                    <a:pt x="20343" y="32430"/>
                    <a:pt x="31368" y="34789"/>
                  </a:cubicBezTo>
                  <a:cubicBezTo>
                    <a:pt x="42887" y="37257"/>
                    <a:pt x="93956" y="41810"/>
                    <a:pt x="93407" y="20417"/>
                  </a:cubicBezTo>
                  <a:cubicBezTo>
                    <a:pt x="93023" y="7197"/>
                    <a:pt x="64500" y="341"/>
                    <a:pt x="39322" y="12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C088C6B-3591-4CC9-8623-64EBA829ECEC}"/>
                </a:ext>
              </a:extLst>
            </p:cNvPr>
            <p:cNvSpPr/>
            <p:nvPr/>
          </p:nvSpPr>
          <p:spPr>
            <a:xfrm>
              <a:off x="7104330" y="3578169"/>
              <a:ext cx="148564" cy="52764"/>
            </a:xfrm>
            <a:custGeom>
              <a:avLst/>
              <a:gdLst>
                <a:gd name="connsiteX0" fmla="*/ 133083 w 148564"/>
                <a:gd name="connsiteY0" fmla="*/ 5518 h 52764"/>
                <a:gd name="connsiteX1" fmla="*/ 19044 w 148564"/>
                <a:gd name="connsiteY1" fmla="*/ 8919 h 52764"/>
                <a:gd name="connsiteX2" fmla="*/ 18604 w 148564"/>
                <a:gd name="connsiteY2" fmla="*/ 47645 h 52764"/>
                <a:gd name="connsiteX3" fmla="*/ 148552 w 148564"/>
                <a:gd name="connsiteY3" fmla="*/ 15172 h 5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64" h="52764">
                  <a:moveTo>
                    <a:pt x="133083" y="5518"/>
                  </a:moveTo>
                  <a:cubicBezTo>
                    <a:pt x="98361" y="307"/>
                    <a:pt x="52394" y="-5069"/>
                    <a:pt x="19044" y="8919"/>
                  </a:cubicBezTo>
                  <a:cubicBezTo>
                    <a:pt x="-5915" y="19395"/>
                    <a:pt x="-6628" y="36729"/>
                    <a:pt x="18604" y="47645"/>
                  </a:cubicBezTo>
                  <a:cubicBezTo>
                    <a:pt x="43178" y="58231"/>
                    <a:pt x="149923" y="54666"/>
                    <a:pt x="148552" y="15172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22F9625-072E-43B6-A78E-58050C19466A}"/>
                </a:ext>
              </a:extLst>
            </p:cNvPr>
            <p:cNvSpPr/>
            <p:nvPr/>
          </p:nvSpPr>
          <p:spPr>
            <a:xfrm>
              <a:off x="5953262" y="3599459"/>
              <a:ext cx="142165" cy="64011"/>
            </a:xfrm>
            <a:custGeom>
              <a:avLst/>
              <a:gdLst>
                <a:gd name="connsiteX0" fmla="*/ 46618 w 142165"/>
                <a:gd name="connsiteY0" fmla="*/ 4162 h 64011"/>
                <a:gd name="connsiteX1" fmla="*/ 140142 w 142165"/>
                <a:gd name="connsiteY1" fmla="*/ 20838 h 64011"/>
                <a:gd name="connsiteX2" fmla="*/ 85508 w 142165"/>
                <a:gd name="connsiteY2" fmla="*/ 61703 h 64011"/>
                <a:gd name="connsiteX3" fmla="*/ 6301 w 142165"/>
                <a:gd name="connsiteY3" fmla="*/ 50074 h 64011"/>
                <a:gd name="connsiteX4" fmla="*/ 46618 w 142165"/>
                <a:gd name="connsiteY4" fmla="*/ 4162 h 6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65" h="64011">
                  <a:moveTo>
                    <a:pt x="46618" y="4162"/>
                  </a:moveTo>
                  <a:cubicBezTo>
                    <a:pt x="83205" y="-4066"/>
                    <a:pt x="129720" y="-884"/>
                    <a:pt x="140142" y="20838"/>
                  </a:cubicBezTo>
                  <a:cubicBezTo>
                    <a:pt x="152758" y="47112"/>
                    <a:pt x="102952" y="60003"/>
                    <a:pt x="85508" y="61703"/>
                  </a:cubicBezTo>
                  <a:cubicBezTo>
                    <a:pt x="63403" y="63897"/>
                    <a:pt x="22812" y="68999"/>
                    <a:pt x="6301" y="50074"/>
                  </a:cubicBezTo>
                  <a:cubicBezTo>
                    <a:pt x="-12294" y="28846"/>
                    <a:pt x="12993" y="11677"/>
                    <a:pt x="46618" y="4162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103BDF2-9F89-4527-AC1A-24B1E36DECD1}"/>
                </a:ext>
              </a:extLst>
            </p:cNvPr>
            <p:cNvSpPr/>
            <p:nvPr/>
          </p:nvSpPr>
          <p:spPr>
            <a:xfrm>
              <a:off x="1202557" y="4498514"/>
              <a:ext cx="74533" cy="26781"/>
            </a:xfrm>
            <a:custGeom>
              <a:avLst/>
              <a:gdLst>
                <a:gd name="connsiteX0" fmla="*/ 41445 w 74533"/>
                <a:gd name="connsiteY0" fmla="*/ 3688 h 26781"/>
                <a:gd name="connsiteX1" fmla="*/ 74411 w 74533"/>
                <a:gd name="connsiteY1" fmla="*/ 13397 h 26781"/>
                <a:gd name="connsiteX2" fmla="*/ 27841 w 74533"/>
                <a:gd name="connsiteY2" fmla="*/ 26781 h 26781"/>
                <a:gd name="connsiteX3" fmla="*/ 41499 w 74533"/>
                <a:gd name="connsiteY3" fmla="*/ 3688 h 2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33" h="26781">
                  <a:moveTo>
                    <a:pt x="41445" y="3688"/>
                  </a:moveTo>
                  <a:cubicBezTo>
                    <a:pt x="48630" y="3743"/>
                    <a:pt x="76605" y="287"/>
                    <a:pt x="74411" y="13397"/>
                  </a:cubicBezTo>
                  <a:cubicBezTo>
                    <a:pt x="72491" y="24751"/>
                    <a:pt x="35685" y="26836"/>
                    <a:pt x="27841" y="26781"/>
                  </a:cubicBezTo>
                  <a:cubicBezTo>
                    <a:pt x="-28109" y="26122"/>
                    <a:pt x="12866" y="-11726"/>
                    <a:pt x="41499" y="368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4D8D52A-F24F-42EE-8244-7E9DF37E23A7}"/>
                </a:ext>
              </a:extLst>
            </p:cNvPr>
            <p:cNvSpPr/>
            <p:nvPr/>
          </p:nvSpPr>
          <p:spPr>
            <a:xfrm>
              <a:off x="4981526" y="4157046"/>
              <a:ext cx="120202" cy="44564"/>
            </a:xfrm>
            <a:custGeom>
              <a:avLst/>
              <a:gdLst>
                <a:gd name="connsiteX0" fmla="*/ 83236 w 120202"/>
                <a:gd name="connsiteY0" fmla="*/ 40 h 44564"/>
                <a:gd name="connsiteX1" fmla="*/ 119439 w 120202"/>
                <a:gd name="connsiteY1" fmla="*/ 18635 h 44564"/>
                <a:gd name="connsiteX2" fmla="*/ 37873 w 120202"/>
                <a:gd name="connsiteY2" fmla="*/ 44142 h 44564"/>
                <a:gd name="connsiteX3" fmla="*/ 5290 w 120202"/>
                <a:gd name="connsiteY3" fmla="*/ 17099 h 44564"/>
                <a:gd name="connsiteX4" fmla="*/ 83236 w 120202"/>
                <a:gd name="connsiteY4" fmla="*/ 40 h 4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2" h="44564">
                  <a:moveTo>
                    <a:pt x="83236" y="40"/>
                  </a:moveTo>
                  <a:cubicBezTo>
                    <a:pt x="95249" y="150"/>
                    <a:pt x="125363" y="-2319"/>
                    <a:pt x="119439" y="18635"/>
                  </a:cubicBezTo>
                  <a:cubicBezTo>
                    <a:pt x="113186" y="40686"/>
                    <a:pt x="54000" y="46281"/>
                    <a:pt x="37873" y="44142"/>
                  </a:cubicBezTo>
                  <a:cubicBezTo>
                    <a:pt x="21197" y="41893"/>
                    <a:pt x="-13141" y="35365"/>
                    <a:pt x="5290" y="17099"/>
                  </a:cubicBezTo>
                  <a:cubicBezTo>
                    <a:pt x="20046" y="2453"/>
                    <a:pt x="63763" y="-70"/>
                    <a:pt x="83236" y="40"/>
                  </a:cubicBezTo>
                  <a:close/>
                </a:path>
              </a:pathLst>
            </a:custGeom>
            <a:solidFill>
              <a:schemeClr val="bg1">
                <a:alpha val="35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B98279B-8A65-4B3A-9CD1-82FBCD3317AF}"/>
                </a:ext>
              </a:extLst>
            </p:cNvPr>
            <p:cNvSpPr/>
            <p:nvPr/>
          </p:nvSpPr>
          <p:spPr>
            <a:xfrm>
              <a:off x="5788554" y="3115955"/>
              <a:ext cx="165830" cy="54901"/>
            </a:xfrm>
            <a:custGeom>
              <a:avLst/>
              <a:gdLst>
                <a:gd name="connsiteX0" fmla="*/ 61204 w 165830"/>
                <a:gd name="connsiteY0" fmla="*/ 723 h 54901"/>
                <a:gd name="connsiteX1" fmla="*/ 155936 w 165830"/>
                <a:gd name="connsiteY1" fmla="*/ 11090 h 54901"/>
                <a:gd name="connsiteX2" fmla="*/ 115180 w 165830"/>
                <a:gd name="connsiteY2" fmla="*/ 51901 h 54901"/>
                <a:gd name="connsiteX3" fmla="*/ 41677 w 165830"/>
                <a:gd name="connsiteY3" fmla="*/ 49762 h 54901"/>
                <a:gd name="connsiteX4" fmla="*/ 318 w 165830"/>
                <a:gd name="connsiteY4" fmla="*/ 32373 h 54901"/>
                <a:gd name="connsiteX5" fmla="*/ 61204 w 165830"/>
                <a:gd name="connsiteY5" fmla="*/ 668 h 5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830" h="54901">
                  <a:moveTo>
                    <a:pt x="61204" y="723"/>
                  </a:moveTo>
                  <a:cubicBezTo>
                    <a:pt x="85066" y="-539"/>
                    <a:pt x="136024" y="-1636"/>
                    <a:pt x="155936" y="11090"/>
                  </a:cubicBezTo>
                  <a:cubicBezTo>
                    <a:pt x="188354" y="31825"/>
                    <a:pt x="132184" y="48994"/>
                    <a:pt x="115180" y="51901"/>
                  </a:cubicBezTo>
                  <a:cubicBezTo>
                    <a:pt x="90441" y="56179"/>
                    <a:pt x="65867" y="56234"/>
                    <a:pt x="41677" y="49762"/>
                  </a:cubicBezTo>
                  <a:cubicBezTo>
                    <a:pt x="35423" y="48061"/>
                    <a:pt x="2292" y="40437"/>
                    <a:pt x="318" y="32373"/>
                  </a:cubicBezTo>
                  <a:cubicBezTo>
                    <a:pt x="-4126" y="14217"/>
                    <a:pt x="39154" y="-1910"/>
                    <a:pt x="61204" y="66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9CCED25-8D2D-4E25-B330-00549627B245}"/>
                </a:ext>
              </a:extLst>
            </p:cNvPr>
            <p:cNvSpPr/>
            <p:nvPr/>
          </p:nvSpPr>
          <p:spPr>
            <a:xfrm>
              <a:off x="5715710" y="3188042"/>
              <a:ext cx="103605" cy="35382"/>
            </a:xfrm>
            <a:custGeom>
              <a:avLst/>
              <a:gdLst>
                <a:gd name="connsiteX0" fmla="*/ 34271 w 103605"/>
                <a:gd name="connsiteY0" fmla="*/ 0 h 35382"/>
                <a:gd name="connsiteX1" fmla="*/ 103605 w 103605"/>
                <a:gd name="connsiteY1" fmla="*/ 9983 h 35382"/>
                <a:gd name="connsiteX2" fmla="*/ 5144 w 103605"/>
                <a:gd name="connsiteY2" fmla="*/ 29401 h 35382"/>
                <a:gd name="connsiteX3" fmla="*/ 34271 w 103605"/>
                <a:gd name="connsiteY3" fmla="*/ 55 h 3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605" h="35382">
                  <a:moveTo>
                    <a:pt x="34271" y="0"/>
                  </a:moveTo>
                  <a:cubicBezTo>
                    <a:pt x="55280" y="878"/>
                    <a:pt x="85230" y="-494"/>
                    <a:pt x="103605" y="9983"/>
                  </a:cubicBezTo>
                  <a:cubicBezTo>
                    <a:pt x="102563" y="32583"/>
                    <a:pt x="19351" y="42785"/>
                    <a:pt x="5144" y="29401"/>
                  </a:cubicBezTo>
                  <a:cubicBezTo>
                    <a:pt x="-13945" y="11409"/>
                    <a:pt x="25605" y="493"/>
                    <a:pt x="34271" y="5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76D8F2D-5705-44DE-AF63-5E0C302659D5}"/>
                </a:ext>
              </a:extLst>
            </p:cNvPr>
            <p:cNvGrpSpPr/>
            <p:nvPr/>
          </p:nvGrpSpPr>
          <p:grpSpPr>
            <a:xfrm>
              <a:off x="7540149" y="4378654"/>
              <a:ext cx="1336636" cy="564798"/>
              <a:chOff x="4588896" y="4187703"/>
              <a:chExt cx="1336636" cy="564798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D80425B-6BC6-4984-B329-E3A6A95A73AB}"/>
                  </a:ext>
                </a:extLst>
              </p:cNvPr>
              <p:cNvSpPr/>
              <p:nvPr/>
            </p:nvSpPr>
            <p:spPr>
              <a:xfrm>
                <a:off x="4778265" y="4337384"/>
                <a:ext cx="1147157" cy="263001"/>
              </a:xfrm>
              <a:custGeom>
                <a:avLst/>
                <a:gdLst>
                  <a:gd name="connsiteX0" fmla="*/ 1146936 w 1147157"/>
                  <a:gd name="connsiteY0" fmla="*/ 123268 h 263001"/>
                  <a:gd name="connsiteX1" fmla="*/ 1141945 w 1147157"/>
                  <a:gd name="connsiteY1" fmla="*/ 107470 h 263001"/>
                  <a:gd name="connsiteX2" fmla="*/ 1141396 w 1147157"/>
                  <a:gd name="connsiteY2" fmla="*/ 107525 h 263001"/>
                  <a:gd name="connsiteX3" fmla="*/ 1132894 w 1147157"/>
                  <a:gd name="connsiteY3" fmla="*/ 97323 h 263001"/>
                  <a:gd name="connsiteX4" fmla="*/ 1040521 w 1147157"/>
                  <a:gd name="connsiteY4" fmla="*/ 68306 h 263001"/>
                  <a:gd name="connsiteX5" fmla="*/ 968006 w 1147157"/>
                  <a:gd name="connsiteY5" fmla="*/ 56347 h 263001"/>
                  <a:gd name="connsiteX6" fmla="*/ 952153 w 1147157"/>
                  <a:gd name="connsiteY6" fmla="*/ 41208 h 263001"/>
                  <a:gd name="connsiteX7" fmla="*/ 892583 w 1147157"/>
                  <a:gd name="connsiteY7" fmla="*/ 48833 h 263001"/>
                  <a:gd name="connsiteX8" fmla="*/ 634390 w 1147157"/>
                  <a:gd name="connsiteY8" fmla="*/ 95897 h 263001"/>
                  <a:gd name="connsiteX9" fmla="*/ 648213 w 1147157"/>
                  <a:gd name="connsiteY9" fmla="*/ 90521 h 263001"/>
                  <a:gd name="connsiteX10" fmla="*/ 799662 w 1147157"/>
                  <a:gd name="connsiteY10" fmla="*/ 41702 h 263001"/>
                  <a:gd name="connsiteX11" fmla="*/ 793134 w 1147157"/>
                  <a:gd name="connsiteY11" fmla="*/ 34187 h 263001"/>
                  <a:gd name="connsiteX12" fmla="*/ 793134 w 1147157"/>
                  <a:gd name="connsiteY12" fmla="*/ 34187 h 263001"/>
                  <a:gd name="connsiteX13" fmla="*/ 689133 w 1147157"/>
                  <a:gd name="connsiteY13" fmla="*/ 14659 h 263001"/>
                  <a:gd name="connsiteX14" fmla="*/ 603727 w 1147157"/>
                  <a:gd name="connsiteY14" fmla="*/ 7912 h 263001"/>
                  <a:gd name="connsiteX15" fmla="*/ 450468 w 1147157"/>
                  <a:gd name="connsiteY15" fmla="*/ 3634 h 263001"/>
                  <a:gd name="connsiteX16" fmla="*/ 392872 w 1147157"/>
                  <a:gd name="connsiteY16" fmla="*/ 13 h 263001"/>
                  <a:gd name="connsiteX17" fmla="*/ 336538 w 1147157"/>
                  <a:gd name="connsiteY17" fmla="*/ 16469 h 263001"/>
                  <a:gd name="connsiteX18" fmla="*/ 285909 w 1147157"/>
                  <a:gd name="connsiteY18" fmla="*/ 14165 h 263001"/>
                  <a:gd name="connsiteX19" fmla="*/ 224747 w 1147157"/>
                  <a:gd name="connsiteY19" fmla="*/ 27714 h 263001"/>
                  <a:gd name="connsiteX20" fmla="*/ 77522 w 1147157"/>
                  <a:gd name="connsiteY20" fmla="*/ 73681 h 263001"/>
                  <a:gd name="connsiteX21" fmla="*/ 22888 w 1147157"/>
                  <a:gd name="connsiteY21" fmla="*/ 96610 h 263001"/>
                  <a:gd name="connsiteX22" fmla="*/ 3964 w 1147157"/>
                  <a:gd name="connsiteY22" fmla="*/ 135007 h 263001"/>
                  <a:gd name="connsiteX23" fmla="*/ 3415 w 1147157"/>
                  <a:gd name="connsiteY23" fmla="*/ 157880 h 263001"/>
                  <a:gd name="connsiteX24" fmla="*/ 18610 w 1147157"/>
                  <a:gd name="connsiteY24" fmla="*/ 198307 h 263001"/>
                  <a:gd name="connsiteX25" fmla="*/ 128919 w 1147157"/>
                  <a:gd name="connsiteY25" fmla="*/ 234675 h 263001"/>
                  <a:gd name="connsiteX26" fmla="*/ 218878 w 1147157"/>
                  <a:gd name="connsiteY26" fmla="*/ 250801 h 263001"/>
                  <a:gd name="connsiteX27" fmla="*/ 347344 w 1147157"/>
                  <a:gd name="connsiteY27" fmla="*/ 262814 h 263001"/>
                  <a:gd name="connsiteX28" fmla="*/ 496051 w 1147157"/>
                  <a:gd name="connsiteY28" fmla="*/ 258700 h 263001"/>
                  <a:gd name="connsiteX29" fmla="*/ 643605 w 1147157"/>
                  <a:gd name="connsiteY29" fmla="*/ 251240 h 263001"/>
                  <a:gd name="connsiteX30" fmla="*/ 813320 w 1147157"/>
                  <a:gd name="connsiteY30" fmla="*/ 240983 h 263001"/>
                  <a:gd name="connsiteX31" fmla="*/ 887756 w 1147157"/>
                  <a:gd name="connsiteY31" fmla="*/ 226447 h 263001"/>
                  <a:gd name="connsiteX32" fmla="*/ 971571 w 1147157"/>
                  <a:gd name="connsiteY32" fmla="*/ 200391 h 263001"/>
                  <a:gd name="connsiteX33" fmla="*/ 988905 w 1147157"/>
                  <a:gd name="connsiteY33" fmla="*/ 195181 h 263001"/>
                  <a:gd name="connsiteX34" fmla="*/ 1032293 w 1147157"/>
                  <a:gd name="connsiteY34" fmla="*/ 198856 h 263001"/>
                  <a:gd name="connsiteX35" fmla="*/ 1112544 w 1147157"/>
                  <a:gd name="connsiteY35" fmla="*/ 179821 h 263001"/>
                  <a:gd name="connsiteX36" fmla="*/ 1126586 w 1147157"/>
                  <a:gd name="connsiteY36" fmla="*/ 155193 h 263001"/>
                  <a:gd name="connsiteX37" fmla="*/ 1135088 w 1147157"/>
                  <a:gd name="connsiteY37" fmla="*/ 143235 h 263001"/>
                  <a:gd name="connsiteX38" fmla="*/ 1146882 w 1147157"/>
                  <a:gd name="connsiteY38" fmla="*/ 123268 h 26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47157" h="263001">
                    <a:moveTo>
                      <a:pt x="1146936" y="123268"/>
                    </a:moveTo>
                    <a:cubicBezTo>
                      <a:pt x="1146827" y="122061"/>
                      <a:pt x="1144633" y="107086"/>
                      <a:pt x="1141945" y="107470"/>
                    </a:cubicBezTo>
                    <a:cubicBezTo>
                      <a:pt x="1141780" y="107470"/>
                      <a:pt x="1141616" y="107470"/>
                      <a:pt x="1141396" y="107525"/>
                    </a:cubicBezTo>
                    <a:cubicBezTo>
                      <a:pt x="1139586" y="103850"/>
                      <a:pt x="1136898" y="100394"/>
                      <a:pt x="1132894" y="97323"/>
                    </a:cubicBezTo>
                    <a:cubicBezTo>
                      <a:pt x="1112379" y="81635"/>
                      <a:pt x="1071952" y="72255"/>
                      <a:pt x="1040521" y="68306"/>
                    </a:cubicBezTo>
                    <a:cubicBezTo>
                      <a:pt x="1019293" y="65618"/>
                      <a:pt x="985559" y="65288"/>
                      <a:pt x="968006" y="56347"/>
                    </a:cubicBezTo>
                    <a:cubicBezTo>
                      <a:pt x="959668" y="52069"/>
                      <a:pt x="961643" y="42305"/>
                      <a:pt x="952153" y="41208"/>
                    </a:cubicBezTo>
                    <a:cubicBezTo>
                      <a:pt x="946229" y="40495"/>
                      <a:pt x="898672" y="47352"/>
                      <a:pt x="892583" y="48833"/>
                    </a:cubicBezTo>
                    <a:cubicBezTo>
                      <a:pt x="869325" y="54428"/>
                      <a:pt x="717218" y="82403"/>
                      <a:pt x="634390" y="95897"/>
                    </a:cubicBezTo>
                    <a:cubicBezTo>
                      <a:pt x="639217" y="94031"/>
                      <a:pt x="643825" y="92166"/>
                      <a:pt x="648213" y="90521"/>
                    </a:cubicBezTo>
                    <a:cubicBezTo>
                      <a:pt x="674103" y="80702"/>
                      <a:pt x="793628" y="49052"/>
                      <a:pt x="799662" y="41702"/>
                    </a:cubicBezTo>
                    <a:cubicBezTo>
                      <a:pt x="803173" y="37478"/>
                      <a:pt x="799607" y="35284"/>
                      <a:pt x="793134" y="34187"/>
                    </a:cubicBezTo>
                    <a:cubicBezTo>
                      <a:pt x="793134" y="34187"/>
                      <a:pt x="793134" y="34187"/>
                      <a:pt x="793134" y="34187"/>
                    </a:cubicBezTo>
                    <a:cubicBezTo>
                      <a:pt x="793025" y="34297"/>
                      <a:pt x="695880" y="15537"/>
                      <a:pt x="689133" y="14659"/>
                    </a:cubicBezTo>
                    <a:cubicBezTo>
                      <a:pt x="660829" y="10819"/>
                      <a:pt x="632963" y="9174"/>
                      <a:pt x="603727" y="7912"/>
                    </a:cubicBezTo>
                    <a:cubicBezTo>
                      <a:pt x="552713" y="5718"/>
                      <a:pt x="501590" y="4292"/>
                      <a:pt x="450468" y="3634"/>
                    </a:cubicBezTo>
                    <a:cubicBezTo>
                      <a:pt x="430830" y="3414"/>
                      <a:pt x="411741" y="452"/>
                      <a:pt x="392872" y="13"/>
                    </a:cubicBezTo>
                    <a:cubicBezTo>
                      <a:pt x="369559" y="-480"/>
                      <a:pt x="357053" y="12794"/>
                      <a:pt x="336538" y="16469"/>
                    </a:cubicBezTo>
                    <a:cubicBezTo>
                      <a:pt x="320192" y="19377"/>
                      <a:pt x="302968" y="14495"/>
                      <a:pt x="285909" y="14165"/>
                    </a:cubicBezTo>
                    <a:cubicBezTo>
                      <a:pt x="263858" y="13727"/>
                      <a:pt x="243617" y="20858"/>
                      <a:pt x="224747" y="27714"/>
                    </a:cubicBezTo>
                    <a:cubicBezTo>
                      <a:pt x="177409" y="44993"/>
                      <a:pt x="126725" y="58542"/>
                      <a:pt x="77522" y="73681"/>
                    </a:cubicBezTo>
                    <a:cubicBezTo>
                      <a:pt x="57665" y="79825"/>
                      <a:pt x="35724" y="85091"/>
                      <a:pt x="22888" y="96610"/>
                    </a:cubicBezTo>
                    <a:cubicBezTo>
                      <a:pt x="10436" y="107800"/>
                      <a:pt x="6432" y="121897"/>
                      <a:pt x="3964" y="135007"/>
                    </a:cubicBezTo>
                    <a:cubicBezTo>
                      <a:pt x="2538" y="142576"/>
                      <a:pt x="1550" y="150420"/>
                      <a:pt x="3415" y="157880"/>
                    </a:cubicBezTo>
                    <a:cubicBezTo>
                      <a:pt x="-4154" y="171758"/>
                      <a:pt x="837" y="188982"/>
                      <a:pt x="18610" y="198307"/>
                    </a:cubicBezTo>
                    <a:cubicBezTo>
                      <a:pt x="48175" y="213830"/>
                      <a:pt x="93100" y="225295"/>
                      <a:pt x="128919" y="234675"/>
                    </a:cubicBezTo>
                    <a:cubicBezTo>
                      <a:pt x="159362" y="242683"/>
                      <a:pt x="185308" y="248991"/>
                      <a:pt x="218878" y="250801"/>
                    </a:cubicBezTo>
                    <a:cubicBezTo>
                      <a:pt x="272250" y="253654"/>
                      <a:pt x="292930" y="261662"/>
                      <a:pt x="347344" y="262814"/>
                    </a:cubicBezTo>
                    <a:cubicBezTo>
                      <a:pt x="382450" y="263527"/>
                      <a:pt x="460890" y="262211"/>
                      <a:pt x="496051" y="258700"/>
                    </a:cubicBezTo>
                    <a:cubicBezTo>
                      <a:pt x="534722" y="254806"/>
                      <a:pt x="586942" y="255793"/>
                      <a:pt x="643605" y="251240"/>
                    </a:cubicBezTo>
                    <a:cubicBezTo>
                      <a:pt x="708990" y="246029"/>
                      <a:pt x="732083" y="243286"/>
                      <a:pt x="813320" y="240983"/>
                    </a:cubicBezTo>
                    <a:cubicBezTo>
                      <a:pt x="839979" y="240215"/>
                      <a:pt x="863456" y="232152"/>
                      <a:pt x="887756" y="226447"/>
                    </a:cubicBezTo>
                    <a:cubicBezTo>
                      <a:pt x="917048" y="219590"/>
                      <a:pt x="945187" y="210704"/>
                      <a:pt x="971571" y="200391"/>
                    </a:cubicBezTo>
                    <a:cubicBezTo>
                      <a:pt x="977002" y="198252"/>
                      <a:pt x="982542" y="196003"/>
                      <a:pt x="988905" y="195181"/>
                    </a:cubicBezTo>
                    <a:cubicBezTo>
                      <a:pt x="1003386" y="193315"/>
                      <a:pt x="1017813" y="198636"/>
                      <a:pt x="1032293" y="198856"/>
                    </a:cubicBezTo>
                    <a:cubicBezTo>
                      <a:pt x="1056045" y="199240"/>
                      <a:pt x="1090273" y="186678"/>
                      <a:pt x="1112544" y="179821"/>
                    </a:cubicBezTo>
                    <a:cubicBezTo>
                      <a:pt x="1128286" y="174940"/>
                      <a:pt x="1124556" y="163914"/>
                      <a:pt x="1126586" y="155193"/>
                    </a:cubicBezTo>
                    <a:cubicBezTo>
                      <a:pt x="1128177" y="148555"/>
                      <a:pt x="1126805" y="146910"/>
                      <a:pt x="1135088" y="143235"/>
                    </a:cubicBezTo>
                    <a:cubicBezTo>
                      <a:pt x="1147211" y="137914"/>
                      <a:pt x="1147759" y="131606"/>
                      <a:pt x="1146882" y="123268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30" name="Graphic 13">
                <a:extLst>
                  <a:ext uri="{FF2B5EF4-FFF2-40B4-BE49-F238E27FC236}">
                    <a16:creationId xmlns:a16="http://schemas.microsoft.com/office/drawing/2014/main" id="{FD8288D3-4841-4DCE-A590-E7804BAA240E}"/>
                  </a:ext>
                </a:extLst>
              </p:cNvPr>
              <p:cNvGrpSpPr/>
              <p:nvPr/>
            </p:nvGrpSpPr>
            <p:grpSpPr>
              <a:xfrm>
                <a:off x="4778320" y="4346038"/>
                <a:ext cx="1147212" cy="229992"/>
                <a:chOff x="3883869" y="3436332"/>
                <a:chExt cx="1147212" cy="229992"/>
              </a:xfrm>
              <a:solidFill>
                <a:srgbClr val="6FB71D"/>
              </a:solidFill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B4C14F2C-63AF-450D-BE00-41FB2EB03447}"/>
                    </a:ext>
                  </a:extLst>
                </p:cNvPr>
                <p:cNvSpPr/>
                <p:nvPr/>
              </p:nvSpPr>
              <p:spPr>
                <a:xfrm>
                  <a:off x="4442732" y="3436332"/>
                  <a:ext cx="242163" cy="72968"/>
                </a:xfrm>
                <a:custGeom>
                  <a:avLst/>
                  <a:gdLst>
                    <a:gd name="connsiteX0" fmla="*/ 197245 w 242163"/>
                    <a:gd name="connsiteY0" fmla="*/ 300 h 72968"/>
                    <a:gd name="connsiteX1" fmla="*/ 240798 w 242163"/>
                    <a:gd name="connsiteY1" fmla="*/ 8693 h 72968"/>
                    <a:gd name="connsiteX2" fmla="*/ 89349 w 242163"/>
                    <a:gd name="connsiteY2" fmla="*/ 57512 h 72968"/>
                    <a:gd name="connsiteX3" fmla="*/ 18643 w 242163"/>
                    <a:gd name="connsiteY3" fmla="*/ 71555 h 72968"/>
                    <a:gd name="connsiteX4" fmla="*/ 3778 w 242163"/>
                    <a:gd name="connsiteY4" fmla="*/ 41769 h 72968"/>
                    <a:gd name="connsiteX5" fmla="*/ 59948 w 242163"/>
                    <a:gd name="connsiteY5" fmla="*/ 13026 h 72968"/>
                    <a:gd name="connsiteX6" fmla="*/ 197190 w 242163"/>
                    <a:gd name="connsiteY6" fmla="*/ 355 h 7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63" h="72968">
                      <a:moveTo>
                        <a:pt x="197245" y="300"/>
                      </a:moveTo>
                      <a:cubicBezTo>
                        <a:pt x="210026" y="575"/>
                        <a:pt x="250013" y="-2552"/>
                        <a:pt x="240798" y="8693"/>
                      </a:cubicBezTo>
                      <a:cubicBezTo>
                        <a:pt x="234764" y="16043"/>
                        <a:pt x="115185" y="47693"/>
                        <a:pt x="89349" y="57512"/>
                      </a:cubicBezTo>
                      <a:cubicBezTo>
                        <a:pt x="69437" y="65082"/>
                        <a:pt x="44315" y="77095"/>
                        <a:pt x="18643" y="71555"/>
                      </a:cubicBezTo>
                      <a:cubicBezTo>
                        <a:pt x="267" y="67605"/>
                        <a:pt x="-4176" y="51314"/>
                        <a:pt x="3778" y="41769"/>
                      </a:cubicBezTo>
                      <a:cubicBezTo>
                        <a:pt x="13816" y="29702"/>
                        <a:pt x="42449" y="20267"/>
                        <a:pt x="59948" y="13026"/>
                      </a:cubicBezTo>
                      <a:cubicBezTo>
                        <a:pt x="77555" y="5731"/>
                        <a:pt x="95383" y="-1729"/>
                        <a:pt x="197190" y="355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5BC834BF-DB24-47EB-AA88-A93D7882959D}"/>
                    </a:ext>
                  </a:extLst>
                </p:cNvPr>
                <p:cNvSpPr/>
                <p:nvPr/>
              </p:nvSpPr>
              <p:spPr>
                <a:xfrm>
                  <a:off x="3883869" y="3510786"/>
                  <a:ext cx="1147212" cy="155537"/>
                </a:xfrm>
                <a:custGeom>
                  <a:avLst/>
                  <a:gdLst>
                    <a:gd name="connsiteX0" fmla="*/ 1141944 w 1147212"/>
                    <a:gd name="connsiteY0" fmla="*/ 7 h 155537"/>
                    <a:gd name="connsiteX1" fmla="*/ 1146936 w 1147212"/>
                    <a:gd name="connsiteY1" fmla="*/ 15805 h 155537"/>
                    <a:gd name="connsiteX2" fmla="*/ 1135143 w 1147212"/>
                    <a:gd name="connsiteY2" fmla="*/ 35771 h 155537"/>
                    <a:gd name="connsiteX3" fmla="*/ 1126641 w 1147212"/>
                    <a:gd name="connsiteY3" fmla="*/ 47729 h 155537"/>
                    <a:gd name="connsiteX4" fmla="*/ 1112598 w 1147212"/>
                    <a:gd name="connsiteY4" fmla="*/ 72358 h 155537"/>
                    <a:gd name="connsiteX5" fmla="*/ 1032348 w 1147212"/>
                    <a:gd name="connsiteY5" fmla="*/ 91392 h 155537"/>
                    <a:gd name="connsiteX6" fmla="*/ 988960 w 1147212"/>
                    <a:gd name="connsiteY6" fmla="*/ 87717 h 155537"/>
                    <a:gd name="connsiteX7" fmla="*/ 971626 w 1147212"/>
                    <a:gd name="connsiteY7" fmla="*/ 92928 h 155537"/>
                    <a:gd name="connsiteX8" fmla="*/ 887811 w 1147212"/>
                    <a:gd name="connsiteY8" fmla="*/ 118984 h 155537"/>
                    <a:gd name="connsiteX9" fmla="*/ 813375 w 1147212"/>
                    <a:gd name="connsiteY9" fmla="*/ 133520 h 155537"/>
                    <a:gd name="connsiteX10" fmla="*/ 643660 w 1147212"/>
                    <a:gd name="connsiteY10" fmla="*/ 143777 h 155537"/>
                    <a:gd name="connsiteX11" fmla="*/ 496105 w 1147212"/>
                    <a:gd name="connsiteY11" fmla="*/ 151237 h 155537"/>
                    <a:gd name="connsiteX12" fmla="*/ 347398 w 1147212"/>
                    <a:gd name="connsiteY12" fmla="*/ 155351 h 155537"/>
                    <a:gd name="connsiteX13" fmla="*/ 218933 w 1147212"/>
                    <a:gd name="connsiteY13" fmla="*/ 143338 h 155537"/>
                    <a:gd name="connsiteX14" fmla="*/ 128974 w 1147212"/>
                    <a:gd name="connsiteY14" fmla="*/ 127212 h 155537"/>
                    <a:gd name="connsiteX15" fmla="*/ 18664 w 1147212"/>
                    <a:gd name="connsiteY15" fmla="*/ 90844 h 155537"/>
                    <a:gd name="connsiteX16" fmla="*/ 27934 w 1147212"/>
                    <a:gd name="connsiteY16" fmla="*/ 32151 h 155537"/>
                    <a:gd name="connsiteX17" fmla="*/ 104454 w 1147212"/>
                    <a:gd name="connsiteY17" fmla="*/ 12240 h 155537"/>
                    <a:gd name="connsiteX18" fmla="*/ 227654 w 1147212"/>
                    <a:gd name="connsiteY18" fmla="*/ 16463 h 155537"/>
                    <a:gd name="connsiteX19" fmla="*/ 473341 w 1147212"/>
                    <a:gd name="connsiteY19" fmla="*/ 67093 h 155537"/>
                    <a:gd name="connsiteX20" fmla="*/ 1141944 w 1147212"/>
                    <a:gd name="connsiteY20" fmla="*/ 7 h 155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47212" h="155537">
                      <a:moveTo>
                        <a:pt x="1141944" y="7"/>
                      </a:moveTo>
                      <a:cubicBezTo>
                        <a:pt x="1144578" y="-377"/>
                        <a:pt x="1146826" y="14598"/>
                        <a:pt x="1146936" y="15805"/>
                      </a:cubicBezTo>
                      <a:cubicBezTo>
                        <a:pt x="1147814" y="24143"/>
                        <a:pt x="1147265" y="30451"/>
                        <a:pt x="1135143" y="35771"/>
                      </a:cubicBezTo>
                      <a:cubicBezTo>
                        <a:pt x="1126860" y="39392"/>
                        <a:pt x="1128231" y="41092"/>
                        <a:pt x="1126641" y="47729"/>
                      </a:cubicBezTo>
                      <a:cubicBezTo>
                        <a:pt x="1124556" y="56451"/>
                        <a:pt x="1128341" y="67477"/>
                        <a:pt x="1112598" y="72358"/>
                      </a:cubicBezTo>
                      <a:cubicBezTo>
                        <a:pt x="1090328" y="79270"/>
                        <a:pt x="1056155" y="91776"/>
                        <a:pt x="1032348" y="91392"/>
                      </a:cubicBezTo>
                      <a:cubicBezTo>
                        <a:pt x="1017867" y="91173"/>
                        <a:pt x="1003441" y="85852"/>
                        <a:pt x="988960" y="87717"/>
                      </a:cubicBezTo>
                      <a:cubicBezTo>
                        <a:pt x="982596" y="88540"/>
                        <a:pt x="977056" y="90789"/>
                        <a:pt x="971626" y="92928"/>
                      </a:cubicBezTo>
                      <a:cubicBezTo>
                        <a:pt x="945242" y="103241"/>
                        <a:pt x="917102" y="112127"/>
                        <a:pt x="887811" y="118984"/>
                      </a:cubicBezTo>
                      <a:cubicBezTo>
                        <a:pt x="863565" y="124688"/>
                        <a:pt x="840088" y="132752"/>
                        <a:pt x="813375" y="133520"/>
                      </a:cubicBezTo>
                      <a:cubicBezTo>
                        <a:pt x="732138" y="135823"/>
                        <a:pt x="709044" y="138566"/>
                        <a:pt x="643660" y="143777"/>
                      </a:cubicBezTo>
                      <a:cubicBezTo>
                        <a:pt x="586996" y="148330"/>
                        <a:pt x="534776" y="147343"/>
                        <a:pt x="496105" y="151237"/>
                      </a:cubicBezTo>
                      <a:cubicBezTo>
                        <a:pt x="460944" y="154748"/>
                        <a:pt x="382504" y="156064"/>
                        <a:pt x="347398" y="155351"/>
                      </a:cubicBezTo>
                      <a:cubicBezTo>
                        <a:pt x="292984" y="154254"/>
                        <a:pt x="272305" y="146245"/>
                        <a:pt x="218933" y="143338"/>
                      </a:cubicBezTo>
                      <a:cubicBezTo>
                        <a:pt x="185363" y="141528"/>
                        <a:pt x="159417" y="135220"/>
                        <a:pt x="128974" y="127212"/>
                      </a:cubicBezTo>
                      <a:cubicBezTo>
                        <a:pt x="93100" y="117832"/>
                        <a:pt x="48230" y="106367"/>
                        <a:pt x="18664" y="90844"/>
                      </a:cubicBezTo>
                      <a:cubicBezTo>
                        <a:pt x="-9091" y="76253"/>
                        <a:pt x="-5800" y="42463"/>
                        <a:pt x="27934" y="32151"/>
                      </a:cubicBezTo>
                      <a:cubicBezTo>
                        <a:pt x="51960" y="24801"/>
                        <a:pt x="79222" y="17999"/>
                        <a:pt x="104454" y="12240"/>
                      </a:cubicBezTo>
                      <a:cubicBezTo>
                        <a:pt x="147898" y="2366"/>
                        <a:pt x="185143" y="6699"/>
                        <a:pt x="227654" y="16463"/>
                      </a:cubicBezTo>
                      <a:cubicBezTo>
                        <a:pt x="307356" y="34674"/>
                        <a:pt x="389251" y="57713"/>
                        <a:pt x="473341" y="67093"/>
                      </a:cubicBezTo>
                      <a:cubicBezTo>
                        <a:pt x="574216" y="78282"/>
                        <a:pt x="689078" y="64789"/>
                        <a:pt x="1141944" y="7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31" name="Graphic 13">
                <a:extLst>
                  <a:ext uri="{FF2B5EF4-FFF2-40B4-BE49-F238E27FC236}">
                    <a16:creationId xmlns:a16="http://schemas.microsoft.com/office/drawing/2014/main" id="{55973B33-8652-4DE8-85E1-67779ED6FE67}"/>
                  </a:ext>
                </a:extLst>
              </p:cNvPr>
              <p:cNvGrpSpPr/>
              <p:nvPr/>
            </p:nvGrpSpPr>
            <p:grpSpPr>
              <a:xfrm>
                <a:off x="4780635" y="4313029"/>
                <a:ext cx="1142032" cy="255505"/>
                <a:chOff x="3886184" y="3403323"/>
                <a:chExt cx="1142032" cy="255505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666A7100-17D8-4D72-9338-80043B5B11EE}"/>
                    </a:ext>
                  </a:extLst>
                </p:cNvPr>
                <p:cNvSpPr/>
                <p:nvPr/>
              </p:nvSpPr>
              <p:spPr>
                <a:xfrm>
                  <a:off x="3886184" y="3403323"/>
                  <a:ext cx="1142032" cy="255505"/>
                </a:xfrm>
                <a:custGeom>
                  <a:avLst/>
                  <a:gdLst>
                    <a:gd name="connsiteX0" fmla="*/ 580403 w 1142032"/>
                    <a:gd name="connsiteY0" fmla="*/ 103192 h 255505"/>
                    <a:gd name="connsiteX1" fmla="*/ 890267 w 1142032"/>
                    <a:gd name="connsiteY1" fmla="*/ 48833 h 255505"/>
                    <a:gd name="connsiteX2" fmla="*/ 949838 w 1142032"/>
                    <a:gd name="connsiteY2" fmla="*/ 41208 h 255505"/>
                    <a:gd name="connsiteX3" fmla="*/ 965690 w 1142032"/>
                    <a:gd name="connsiteY3" fmla="*/ 56347 h 255505"/>
                    <a:gd name="connsiteX4" fmla="*/ 1038206 w 1142032"/>
                    <a:gd name="connsiteY4" fmla="*/ 68306 h 255505"/>
                    <a:gd name="connsiteX5" fmla="*/ 1130578 w 1142032"/>
                    <a:gd name="connsiteY5" fmla="*/ 97323 h 255505"/>
                    <a:gd name="connsiteX6" fmla="*/ 1140891 w 1142032"/>
                    <a:gd name="connsiteY6" fmla="*/ 130454 h 255505"/>
                    <a:gd name="connsiteX7" fmla="*/ 1124051 w 1142032"/>
                    <a:gd name="connsiteY7" fmla="*/ 146416 h 255505"/>
                    <a:gd name="connsiteX8" fmla="*/ 1116865 w 1142032"/>
                    <a:gd name="connsiteY8" fmla="*/ 163750 h 255505"/>
                    <a:gd name="connsiteX9" fmla="*/ 1065906 w 1142032"/>
                    <a:gd name="connsiteY9" fmla="*/ 187830 h 255505"/>
                    <a:gd name="connsiteX10" fmla="*/ 1039248 w 1142032"/>
                    <a:gd name="connsiteY10" fmla="*/ 194742 h 255505"/>
                    <a:gd name="connsiteX11" fmla="*/ 994982 w 1142032"/>
                    <a:gd name="connsiteY11" fmla="*/ 190354 h 255505"/>
                    <a:gd name="connsiteX12" fmla="*/ 954336 w 1142032"/>
                    <a:gd name="connsiteY12" fmla="*/ 203134 h 255505"/>
                    <a:gd name="connsiteX13" fmla="*/ 905736 w 1142032"/>
                    <a:gd name="connsiteY13" fmla="*/ 215751 h 255505"/>
                    <a:gd name="connsiteX14" fmla="*/ 833220 w 1142032"/>
                    <a:gd name="connsiteY14" fmla="*/ 233413 h 255505"/>
                    <a:gd name="connsiteX15" fmla="*/ 735911 w 1142032"/>
                    <a:gd name="connsiteY15" fmla="*/ 235936 h 255505"/>
                    <a:gd name="connsiteX16" fmla="*/ 496477 w 1142032"/>
                    <a:gd name="connsiteY16" fmla="*/ 249595 h 255505"/>
                    <a:gd name="connsiteX17" fmla="*/ 362087 w 1142032"/>
                    <a:gd name="connsiteY17" fmla="*/ 255080 h 255505"/>
                    <a:gd name="connsiteX18" fmla="*/ 183925 w 1142032"/>
                    <a:gd name="connsiteY18" fmla="*/ 236979 h 255505"/>
                    <a:gd name="connsiteX19" fmla="*/ 72463 w 1142032"/>
                    <a:gd name="connsiteY19" fmla="*/ 209223 h 255505"/>
                    <a:gd name="connsiteX20" fmla="*/ 4939 w 1142032"/>
                    <a:gd name="connsiteY20" fmla="*/ 166712 h 255505"/>
                    <a:gd name="connsiteX21" fmla="*/ 1648 w 1142032"/>
                    <a:gd name="connsiteY21" fmla="*/ 135007 h 255505"/>
                    <a:gd name="connsiteX22" fmla="*/ 20572 w 1142032"/>
                    <a:gd name="connsiteY22" fmla="*/ 96610 h 255505"/>
                    <a:gd name="connsiteX23" fmla="*/ 75206 w 1142032"/>
                    <a:gd name="connsiteY23" fmla="*/ 73681 h 255505"/>
                    <a:gd name="connsiteX24" fmla="*/ 222432 w 1142032"/>
                    <a:gd name="connsiteY24" fmla="*/ 27714 h 255505"/>
                    <a:gd name="connsiteX25" fmla="*/ 283593 w 1142032"/>
                    <a:gd name="connsiteY25" fmla="*/ 14165 h 255505"/>
                    <a:gd name="connsiteX26" fmla="*/ 334222 w 1142032"/>
                    <a:gd name="connsiteY26" fmla="*/ 16469 h 255505"/>
                    <a:gd name="connsiteX27" fmla="*/ 390556 w 1142032"/>
                    <a:gd name="connsiteY27" fmla="*/ 13 h 255505"/>
                    <a:gd name="connsiteX28" fmla="*/ 448152 w 1142032"/>
                    <a:gd name="connsiteY28" fmla="*/ 3634 h 255505"/>
                    <a:gd name="connsiteX29" fmla="*/ 601411 w 1142032"/>
                    <a:gd name="connsiteY29" fmla="*/ 7912 h 255505"/>
                    <a:gd name="connsiteX30" fmla="*/ 686817 w 1142032"/>
                    <a:gd name="connsiteY30" fmla="*/ 14659 h 255505"/>
                    <a:gd name="connsiteX31" fmla="*/ 790819 w 1142032"/>
                    <a:gd name="connsiteY31" fmla="*/ 34187 h 255505"/>
                    <a:gd name="connsiteX32" fmla="*/ 580348 w 1142032"/>
                    <a:gd name="connsiteY32" fmla="*/ 103192 h 255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42032" h="255505">
                      <a:moveTo>
                        <a:pt x="580403" y="103192"/>
                      </a:moveTo>
                      <a:cubicBezTo>
                        <a:pt x="605361" y="102479"/>
                        <a:pt x="859659" y="56238"/>
                        <a:pt x="890267" y="48833"/>
                      </a:cubicBezTo>
                      <a:cubicBezTo>
                        <a:pt x="896356" y="47352"/>
                        <a:pt x="943913" y="40495"/>
                        <a:pt x="949838" y="41208"/>
                      </a:cubicBezTo>
                      <a:cubicBezTo>
                        <a:pt x="959327" y="42305"/>
                        <a:pt x="957352" y="52124"/>
                        <a:pt x="965690" y="56347"/>
                      </a:cubicBezTo>
                      <a:cubicBezTo>
                        <a:pt x="983243" y="65288"/>
                        <a:pt x="1016978" y="65618"/>
                        <a:pt x="1038206" y="68306"/>
                      </a:cubicBezTo>
                      <a:cubicBezTo>
                        <a:pt x="1069582" y="72255"/>
                        <a:pt x="1110063" y="81635"/>
                        <a:pt x="1130578" y="97323"/>
                      </a:cubicBezTo>
                      <a:cubicBezTo>
                        <a:pt x="1142481" y="106428"/>
                        <a:pt x="1143414" y="119099"/>
                        <a:pt x="1140891" y="130454"/>
                      </a:cubicBezTo>
                      <a:cubicBezTo>
                        <a:pt x="1138806" y="139834"/>
                        <a:pt x="1133485" y="139669"/>
                        <a:pt x="1124051" y="146416"/>
                      </a:cubicBezTo>
                      <a:cubicBezTo>
                        <a:pt x="1116481" y="151792"/>
                        <a:pt x="1118291" y="157222"/>
                        <a:pt x="1116865" y="163750"/>
                      </a:cubicBezTo>
                      <a:cubicBezTo>
                        <a:pt x="1113245" y="180151"/>
                        <a:pt x="1085489" y="179822"/>
                        <a:pt x="1065906" y="187830"/>
                      </a:cubicBezTo>
                      <a:cubicBezTo>
                        <a:pt x="1056691" y="191560"/>
                        <a:pt x="1050877" y="195126"/>
                        <a:pt x="1039248" y="194742"/>
                      </a:cubicBezTo>
                      <a:cubicBezTo>
                        <a:pt x="1023779" y="194248"/>
                        <a:pt x="1011108" y="188379"/>
                        <a:pt x="994982" y="190354"/>
                      </a:cubicBezTo>
                      <a:cubicBezTo>
                        <a:pt x="980391" y="192109"/>
                        <a:pt x="966952" y="198856"/>
                        <a:pt x="954336" y="203134"/>
                      </a:cubicBezTo>
                      <a:cubicBezTo>
                        <a:pt x="938867" y="208400"/>
                        <a:pt x="922027" y="211801"/>
                        <a:pt x="905736" y="215751"/>
                      </a:cubicBezTo>
                      <a:cubicBezTo>
                        <a:pt x="881655" y="221565"/>
                        <a:pt x="858288" y="228970"/>
                        <a:pt x="833220" y="233413"/>
                      </a:cubicBezTo>
                      <a:cubicBezTo>
                        <a:pt x="800637" y="239173"/>
                        <a:pt x="768548" y="232645"/>
                        <a:pt x="735911" y="235936"/>
                      </a:cubicBezTo>
                      <a:cubicBezTo>
                        <a:pt x="655661" y="244109"/>
                        <a:pt x="577276" y="245975"/>
                        <a:pt x="496477" y="249595"/>
                      </a:cubicBezTo>
                      <a:cubicBezTo>
                        <a:pt x="451004" y="251624"/>
                        <a:pt x="408109" y="257055"/>
                        <a:pt x="362087" y="255080"/>
                      </a:cubicBezTo>
                      <a:cubicBezTo>
                        <a:pt x="302078" y="252502"/>
                        <a:pt x="242453" y="245426"/>
                        <a:pt x="183925" y="236979"/>
                      </a:cubicBezTo>
                      <a:cubicBezTo>
                        <a:pt x="147996" y="231767"/>
                        <a:pt x="97970" y="226831"/>
                        <a:pt x="72463" y="209223"/>
                      </a:cubicBezTo>
                      <a:cubicBezTo>
                        <a:pt x="52003" y="195071"/>
                        <a:pt x="16952" y="184758"/>
                        <a:pt x="4939" y="166712"/>
                      </a:cubicBezTo>
                      <a:cubicBezTo>
                        <a:pt x="-1698" y="156783"/>
                        <a:pt x="-382" y="145648"/>
                        <a:pt x="1648" y="135007"/>
                      </a:cubicBezTo>
                      <a:cubicBezTo>
                        <a:pt x="4116" y="121897"/>
                        <a:pt x="8121" y="107745"/>
                        <a:pt x="20572" y="96610"/>
                      </a:cubicBezTo>
                      <a:cubicBezTo>
                        <a:pt x="33463" y="85091"/>
                        <a:pt x="55404" y="79825"/>
                        <a:pt x="75206" y="73681"/>
                      </a:cubicBezTo>
                      <a:cubicBezTo>
                        <a:pt x="124409" y="58487"/>
                        <a:pt x="175093" y="44993"/>
                        <a:pt x="222432" y="27714"/>
                      </a:cubicBezTo>
                      <a:cubicBezTo>
                        <a:pt x="241301" y="20803"/>
                        <a:pt x="261597" y="13727"/>
                        <a:pt x="283593" y="14165"/>
                      </a:cubicBezTo>
                      <a:cubicBezTo>
                        <a:pt x="300652" y="14495"/>
                        <a:pt x="317821" y="19377"/>
                        <a:pt x="334222" y="16469"/>
                      </a:cubicBezTo>
                      <a:cubicBezTo>
                        <a:pt x="354682" y="12794"/>
                        <a:pt x="367243" y="-480"/>
                        <a:pt x="390556" y="13"/>
                      </a:cubicBezTo>
                      <a:cubicBezTo>
                        <a:pt x="409425" y="397"/>
                        <a:pt x="428569" y="3359"/>
                        <a:pt x="448152" y="3634"/>
                      </a:cubicBezTo>
                      <a:cubicBezTo>
                        <a:pt x="499275" y="4292"/>
                        <a:pt x="550398" y="5718"/>
                        <a:pt x="601411" y="7912"/>
                      </a:cubicBezTo>
                      <a:cubicBezTo>
                        <a:pt x="630648" y="9174"/>
                        <a:pt x="658513" y="10819"/>
                        <a:pt x="686817" y="14659"/>
                      </a:cubicBezTo>
                      <a:cubicBezTo>
                        <a:pt x="693564" y="15592"/>
                        <a:pt x="790709" y="34297"/>
                        <a:pt x="790819" y="34187"/>
                      </a:cubicBezTo>
                      <a:cubicBezTo>
                        <a:pt x="785279" y="39508"/>
                        <a:pt x="625382" y="89753"/>
                        <a:pt x="580348" y="103192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6DCA03F9-C2BF-4D1C-A2F4-4CD7079E29DD}"/>
                    </a:ext>
                  </a:extLst>
                </p:cNvPr>
                <p:cNvSpPr/>
                <p:nvPr/>
              </p:nvSpPr>
              <p:spPr>
                <a:xfrm>
                  <a:off x="4330112" y="3509771"/>
                  <a:ext cx="138230" cy="30847"/>
                </a:xfrm>
                <a:custGeom>
                  <a:avLst/>
                  <a:gdLst>
                    <a:gd name="connsiteX0" fmla="*/ 56773 w 138230"/>
                    <a:gd name="connsiteY0" fmla="*/ 145 h 30847"/>
                    <a:gd name="connsiteX1" fmla="*/ 70980 w 138230"/>
                    <a:gd name="connsiteY1" fmla="*/ 145 h 30847"/>
                    <a:gd name="connsiteX2" fmla="*/ 138120 w 138230"/>
                    <a:gd name="connsiteY2" fmla="*/ 15175 h 30847"/>
                    <a:gd name="connsiteX3" fmla="*/ 87655 w 138230"/>
                    <a:gd name="connsiteY3" fmla="*/ 29491 h 30847"/>
                    <a:gd name="connsiteX4" fmla="*/ 7076 w 138230"/>
                    <a:gd name="connsiteY4" fmla="*/ 20221 h 30847"/>
                    <a:gd name="connsiteX5" fmla="*/ 56773 w 138230"/>
                    <a:gd name="connsiteY5" fmla="*/ 145 h 30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230" h="30847">
                      <a:moveTo>
                        <a:pt x="56773" y="145"/>
                      </a:moveTo>
                      <a:cubicBezTo>
                        <a:pt x="63026" y="-75"/>
                        <a:pt x="68127" y="-20"/>
                        <a:pt x="70980" y="145"/>
                      </a:cubicBezTo>
                      <a:cubicBezTo>
                        <a:pt x="83925" y="913"/>
                        <a:pt x="141082" y="1626"/>
                        <a:pt x="138120" y="15175"/>
                      </a:cubicBezTo>
                      <a:cubicBezTo>
                        <a:pt x="136035" y="24829"/>
                        <a:pt x="99723" y="28284"/>
                        <a:pt x="87655" y="29491"/>
                      </a:cubicBezTo>
                      <a:cubicBezTo>
                        <a:pt x="61710" y="32069"/>
                        <a:pt x="27646" y="31960"/>
                        <a:pt x="7076" y="20221"/>
                      </a:cubicBezTo>
                      <a:cubicBezTo>
                        <a:pt x="-18047" y="5904"/>
                        <a:pt x="29730" y="967"/>
                        <a:pt x="56773" y="145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66" name="Graphic 13">
                  <a:extLst>
                    <a:ext uri="{FF2B5EF4-FFF2-40B4-BE49-F238E27FC236}">
                      <a16:creationId xmlns:a16="http://schemas.microsoft.com/office/drawing/2014/main" id="{2FC04E49-C951-4B26-BAB1-3E27BDECF263}"/>
                    </a:ext>
                  </a:extLst>
                </p:cNvPr>
                <p:cNvGrpSpPr/>
                <p:nvPr/>
              </p:nvGrpSpPr>
              <p:grpSpPr>
                <a:xfrm>
                  <a:off x="3906393" y="3419508"/>
                  <a:ext cx="1096834" cy="215486"/>
                  <a:chOff x="3906393" y="3419508"/>
                  <a:chExt cx="1096834" cy="215486"/>
                </a:xfrm>
              </p:grpSpPr>
              <p:grpSp>
                <p:nvGrpSpPr>
                  <p:cNvPr id="67" name="Graphic 13">
                    <a:extLst>
                      <a:ext uri="{FF2B5EF4-FFF2-40B4-BE49-F238E27FC236}">
                        <a16:creationId xmlns:a16="http://schemas.microsoft.com/office/drawing/2014/main" id="{2364E2AF-A63B-4821-8C97-AFDF91698B4E}"/>
                      </a:ext>
                    </a:extLst>
                  </p:cNvPr>
                  <p:cNvGrpSpPr/>
                  <p:nvPr/>
                </p:nvGrpSpPr>
                <p:grpSpPr>
                  <a:xfrm>
                    <a:off x="3906393" y="3419508"/>
                    <a:ext cx="1096834" cy="211169"/>
                    <a:chOff x="3906393" y="3419508"/>
                    <a:chExt cx="1096834" cy="211169"/>
                  </a:xfrm>
                  <a:solidFill>
                    <a:srgbClr val="6FB71D"/>
                  </a:solidFill>
                </p:grpSpPr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FCAB6CEE-D86E-4C0D-9EA3-CA8AC204D3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7074" y="3536754"/>
                      <a:ext cx="361036" cy="56609"/>
                    </a:xfrm>
                    <a:custGeom>
                      <a:avLst/>
                      <a:gdLst>
                        <a:gd name="connsiteX0" fmla="*/ 358117 w 361036"/>
                        <a:gd name="connsiteY0" fmla="*/ 48585 h 56609"/>
                        <a:gd name="connsiteX1" fmla="*/ 309462 w 361036"/>
                        <a:gd name="connsiteY1" fmla="*/ 40357 h 56609"/>
                        <a:gd name="connsiteX2" fmla="*/ 236673 w 361036"/>
                        <a:gd name="connsiteY2" fmla="*/ 30977 h 56609"/>
                        <a:gd name="connsiteX3" fmla="*/ 74198 w 361036"/>
                        <a:gd name="connsiteY3" fmla="*/ 11011 h 56609"/>
                        <a:gd name="connsiteX4" fmla="*/ 5083 w 361036"/>
                        <a:gd name="connsiteY4" fmla="*/ 95 h 56609"/>
                        <a:gd name="connsiteX5" fmla="*/ 2944 w 361036"/>
                        <a:gd name="connsiteY5" fmla="*/ 7939 h 56609"/>
                        <a:gd name="connsiteX6" fmla="*/ 141338 w 361036"/>
                        <a:gd name="connsiteY6" fmla="*/ 27686 h 56609"/>
                        <a:gd name="connsiteX7" fmla="*/ 299095 w 361036"/>
                        <a:gd name="connsiteY7" fmla="*/ 47104 h 56609"/>
                        <a:gd name="connsiteX8" fmla="*/ 355978 w 361036"/>
                        <a:gd name="connsiteY8" fmla="*/ 56484 h 56609"/>
                        <a:gd name="connsiteX9" fmla="*/ 358117 w 361036"/>
                        <a:gd name="connsiteY9" fmla="*/ 48640 h 56609"/>
                        <a:gd name="connsiteX10" fmla="*/ 358117 w 361036"/>
                        <a:gd name="connsiteY10" fmla="*/ 48640 h 566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61036" h="56609">
                          <a:moveTo>
                            <a:pt x="358117" y="48585"/>
                          </a:moveTo>
                          <a:cubicBezTo>
                            <a:pt x="342100" y="44855"/>
                            <a:pt x="325699" y="42606"/>
                            <a:pt x="309462" y="40357"/>
                          </a:cubicBezTo>
                          <a:cubicBezTo>
                            <a:pt x="285217" y="36956"/>
                            <a:pt x="260918" y="33940"/>
                            <a:pt x="236673" y="30977"/>
                          </a:cubicBezTo>
                          <a:cubicBezTo>
                            <a:pt x="182532" y="24395"/>
                            <a:pt x="128283" y="18306"/>
                            <a:pt x="74198" y="11011"/>
                          </a:cubicBezTo>
                          <a:cubicBezTo>
                            <a:pt x="51105" y="7884"/>
                            <a:pt x="27957" y="4703"/>
                            <a:pt x="5083" y="95"/>
                          </a:cubicBezTo>
                          <a:cubicBezTo>
                            <a:pt x="-18" y="-947"/>
                            <a:pt x="-2213" y="6897"/>
                            <a:pt x="2944" y="7939"/>
                          </a:cubicBezTo>
                          <a:cubicBezTo>
                            <a:pt x="48581" y="17100"/>
                            <a:pt x="95152" y="22036"/>
                            <a:pt x="141338" y="27686"/>
                          </a:cubicBezTo>
                          <a:cubicBezTo>
                            <a:pt x="193942" y="34104"/>
                            <a:pt x="246601" y="39918"/>
                            <a:pt x="299095" y="47104"/>
                          </a:cubicBezTo>
                          <a:cubicBezTo>
                            <a:pt x="318074" y="49682"/>
                            <a:pt x="337273" y="52151"/>
                            <a:pt x="355978" y="56484"/>
                          </a:cubicBezTo>
                          <a:cubicBezTo>
                            <a:pt x="361079" y="57691"/>
                            <a:pt x="363218" y="49847"/>
                            <a:pt x="358117" y="48640"/>
                          </a:cubicBezTo>
                          <a:lnTo>
                            <a:pt x="358117" y="4864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F6816BC1-121D-41F5-9895-6DAE114577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9271" y="3558682"/>
                      <a:ext cx="218740" cy="45806"/>
                    </a:xfrm>
                    <a:custGeom>
                      <a:avLst/>
                      <a:gdLst>
                        <a:gd name="connsiteX0" fmla="*/ 215852 w 218740"/>
                        <a:gd name="connsiteY0" fmla="*/ 37902 h 45806"/>
                        <a:gd name="connsiteX1" fmla="*/ 49757 w 218740"/>
                        <a:gd name="connsiteY1" fmla="*/ 7348 h 45806"/>
                        <a:gd name="connsiteX2" fmla="*/ 5107 w 218740"/>
                        <a:gd name="connsiteY2" fmla="*/ 53 h 45806"/>
                        <a:gd name="connsiteX3" fmla="*/ 2967 w 218740"/>
                        <a:gd name="connsiteY3" fmla="*/ 7897 h 45806"/>
                        <a:gd name="connsiteX4" fmla="*/ 164016 w 218740"/>
                        <a:gd name="connsiteY4" fmla="*/ 37079 h 45806"/>
                        <a:gd name="connsiteX5" fmla="*/ 213658 w 218740"/>
                        <a:gd name="connsiteY5" fmla="*/ 45745 h 45806"/>
                        <a:gd name="connsiteX6" fmla="*/ 215797 w 218740"/>
                        <a:gd name="connsiteY6" fmla="*/ 37902 h 45806"/>
                        <a:gd name="connsiteX7" fmla="*/ 215797 w 218740"/>
                        <a:gd name="connsiteY7" fmla="*/ 37902 h 458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8740" h="45806">
                          <a:moveTo>
                            <a:pt x="215852" y="37902"/>
                          </a:moveTo>
                          <a:cubicBezTo>
                            <a:pt x="160286" y="28796"/>
                            <a:pt x="105214" y="17167"/>
                            <a:pt x="49757" y="7348"/>
                          </a:cubicBezTo>
                          <a:cubicBezTo>
                            <a:pt x="34892" y="4715"/>
                            <a:pt x="20027" y="2247"/>
                            <a:pt x="5107" y="53"/>
                          </a:cubicBezTo>
                          <a:cubicBezTo>
                            <a:pt x="5" y="-715"/>
                            <a:pt x="-2244" y="7129"/>
                            <a:pt x="2967" y="7897"/>
                          </a:cubicBezTo>
                          <a:cubicBezTo>
                            <a:pt x="56943" y="15905"/>
                            <a:pt x="110370" y="27205"/>
                            <a:pt x="164016" y="37079"/>
                          </a:cubicBezTo>
                          <a:cubicBezTo>
                            <a:pt x="180527" y="40096"/>
                            <a:pt x="197092" y="43058"/>
                            <a:pt x="213658" y="45745"/>
                          </a:cubicBezTo>
                          <a:cubicBezTo>
                            <a:pt x="218759" y="46568"/>
                            <a:pt x="220953" y="38779"/>
                            <a:pt x="215797" y="37902"/>
                          </a:cubicBezTo>
                          <a:lnTo>
                            <a:pt x="215797" y="3790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BB5C3538-DC08-494A-8C0F-545BF308E5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6264" y="3460041"/>
                      <a:ext cx="324364" cy="55522"/>
                    </a:xfrm>
                    <a:custGeom>
                      <a:avLst/>
                      <a:gdLst>
                        <a:gd name="connsiteX0" fmla="*/ 319281 w 324364"/>
                        <a:gd name="connsiteY0" fmla="*/ 68 h 55522"/>
                        <a:gd name="connsiteX1" fmla="*/ 72662 w 324364"/>
                        <a:gd name="connsiteY1" fmla="*/ 37259 h 55522"/>
                        <a:gd name="connsiteX2" fmla="*/ 2944 w 324364"/>
                        <a:gd name="connsiteY2" fmla="*/ 47626 h 55522"/>
                        <a:gd name="connsiteX3" fmla="*/ 5083 w 324364"/>
                        <a:gd name="connsiteY3" fmla="*/ 55470 h 55522"/>
                        <a:gd name="connsiteX4" fmla="*/ 251922 w 324364"/>
                        <a:gd name="connsiteY4" fmla="*/ 19157 h 55522"/>
                        <a:gd name="connsiteX5" fmla="*/ 321420 w 324364"/>
                        <a:gd name="connsiteY5" fmla="*/ 7912 h 55522"/>
                        <a:gd name="connsiteX6" fmla="*/ 319281 w 324364"/>
                        <a:gd name="connsiteY6" fmla="*/ 68 h 55522"/>
                        <a:gd name="connsiteX7" fmla="*/ 319281 w 324364"/>
                        <a:gd name="connsiteY7" fmla="*/ 68 h 555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4364" h="55522">
                          <a:moveTo>
                            <a:pt x="319281" y="68"/>
                          </a:moveTo>
                          <a:cubicBezTo>
                            <a:pt x="237331" y="14056"/>
                            <a:pt x="154941" y="25301"/>
                            <a:pt x="72662" y="37259"/>
                          </a:cubicBezTo>
                          <a:cubicBezTo>
                            <a:pt x="49404" y="40660"/>
                            <a:pt x="26147" y="44060"/>
                            <a:pt x="2944" y="47626"/>
                          </a:cubicBezTo>
                          <a:cubicBezTo>
                            <a:pt x="-2213" y="48394"/>
                            <a:pt x="-18" y="56238"/>
                            <a:pt x="5083" y="55470"/>
                          </a:cubicBezTo>
                          <a:cubicBezTo>
                            <a:pt x="87308" y="42854"/>
                            <a:pt x="169752" y="31883"/>
                            <a:pt x="251922" y="19157"/>
                          </a:cubicBezTo>
                          <a:cubicBezTo>
                            <a:pt x="275124" y="15592"/>
                            <a:pt x="298272" y="11807"/>
                            <a:pt x="321420" y="7912"/>
                          </a:cubicBezTo>
                          <a:cubicBezTo>
                            <a:pt x="326577" y="7035"/>
                            <a:pt x="324383" y="-809"/>
                            <a:pt x="319281" y="68"/>
                          </a:cubicBezTo>
                          <a:lnTo>
                            <a:pt x="319281" y="6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31B58A62-8BDD-4ABE-8824-59DA226F2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3893" y="3528071"/>
                      <a:ext cx="249334" cy="15197"/>
                    </a:xfrm>
                    <a:custGeom>
                      <a:avLst/>
                      <a:gdLst>
                        <a:gd name="connsiteX0" fmla="*/ 245426 w 249334"/>
                        <a:gd name="connsiteY0" fmla="*/ 7077 h 15197"/>
                        <a:gd name="connsiteX1" fmla="*/ 57171 w 249334"/>
                        <a:gd name="connsiteY1" fmla="*/ 1263 h 15197"/>
                        <a:gd name="connsiteX2" fmla="*/ 3908 w 249334"/>
                        <a:gd name="connsiteY2" fmla="*/ 1 h 15197"/>
                        <a:gd name="connsiteX3" fmla="*/ 3908 w 249334"/>
                        <a:gd name="connsiteY3" fmla="*/ 8119 h 15197"/>
                        <a:gd name="connsiteX4" fmla="*/ 192219 w 249334"/>
                        <a:gd name="connsiteY4" fmla="*/ 13331 h 15197"/>
                        <a:gd name="connsiteX5" fmla="*/ 245426 w 249334"/>
                        <a:gd name="connsiteY5" fmla="*/ 15195 h 15197"/>
                        <a:gd name="connsiteX6" fmla="*/ 245426 w 249334"/>
                        <a:gd name="connsiteY6" fmla="*/ 7077 h 15197"/>
                        <a:gd name="connsiteX7" fmla="*/ 245426 w 249334"/>
                        <a:gd name="connsiteY7" fmla="*/ 7077 h 15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9334" h="15197">
                          <a:moveTo>
                            <a:pt x="245426" y="7077"/>
                          </a:moveTo>
                          <a:cubicBezTo>
                            <a:pt x="182675" y="4773"/>
                            <a:pt x="119923" y="2854"/>
                            <a:pt x="57171" y="1263"/>
                          </a:cubicBezTo>
                          <a:cubicBezTo>
                            <a:pt x="39398" y="824"/>
                            <a:pt x="21681" y="385"/>
                            <a:pt x="3908" y="1"/>
                          </a:cubicBezTo>
                          <a:cubicBezTo>
                            <a:pt x="-1303" y="-109"/>
                            <a:pt x="-1303" y="8010"/>
                            <a:pt x="3908" y="8119"/>
                          </a:cubicBezTo>
                          <a:cubicBezTo>
                            <a:pt x="66660" y="9546"/>
                            <a:pt x="129467" y="11246"/>
                            <a:pt x="192219" y="13331"/>
                          </a:cubicBezTo>
                          <a:cubicBezTo>
                            <a:pt x="209936" y="13934"/>
                            <a:pt x="227709" y="14537"/>
                            <a:pt x="245426" y="15195"/>
                          </a:cubicBezTo>
                          <a:cubicBezTo>
                            <a:pt x="250637" y="15360"/>
                            <a:pt x="250637" y="7242"/>
                            <a:pt x="245426" y="7077"/>
                          </a:cubicBezTo>
                          <a:lnTo>
                            <a:pt x="245426" y="7077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D7436EC9-6157-4BFD-99F6-2ABC17A65E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73719" y="3581016"/>
                      <a:ext cx="42225" cy="49661"/>
                    </a:xfrm>
                    <a:custGeom>
                      <a:avLst/>
                      <a:gdLst>
                        <a:gd name="connsiteX0" fmla="*/ 35330 w 42225"/>
                        <a:gd name="connsiteY0" fmla="*/ 1196 h 49661"/>
                        <a:gd name="connsiteX1" fmla="*/ 1157 w 42225"/>
                        <a:gd name="connsiteY1" fmla="*/ 42665 h 49661"/>
                        <a:gd name="connsiteX2" fmla="*/ 6916 w 42225"/>
                        <a:gd name="connsiteY2" fmla="*/ 48425 h 49661"/>
                        <a:gd name="connsiteX3" fmla="*/ 41090 w 42225"/>
                        <a:gd name="connsiteY3" fmla="*/ 6956 h 49661"/>
                        <a:gd name="connsiteX4" fmla="*/ 41090 w 42225"/>
                        <a:gd name="connsiteY4" fmla="*/ 1196 h 49661"/>
                        <a:gd name="connsiteX5" fmla="*/ 35330 w 42225"/>
                        <a:gd name="connsiteY5" fmla="*/ 1196 h 49661"/>
                        <a:gd name="connsiteX6" fmla="*/ 35330 w 42225"/>
                        <a:gd name="connsiteY6" fmla="*/ 1196 h 496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2225" h="49661">
                          <a:moveTo>
                            <a:pt x="35330" y="1196"/>
                          </a:moveTo>
                          <a:cubicBezTo>
                            <a:pt x="24360" y="15403"/>
                            <a:pt x="13609" y="29775"/>
                            <a:pt x="1157" y="42665"/>
                          </a:cubicBezTo>
                          <a:cubicBezTo>
                            <a:pt x="-2464" y="46450"/>
                            <a:pt x="3241" y="52209"/>
                            <a:pt x="6916" y="48425"/>
                          </a:cubicBezTo>
                          <a:cubicBezTo>
                            <a:pt x="19368" y="35479"/>
                            <a:pt x="30119" y="21108"/>
                            <a:pt x="41090" y="6956"/>
                          </a:cubicBezTo>
                          <a:cubicBezTo>
                            <a:pt x="42406" y="5200"/>
                            <a:pt x="42790" y="2897"/>
                            <a:pt x="41090" y="1196"/>
                          </a:cubicBezTo>
                          <a:cubicBezTo>
                            <a:pt x="39664" y="-230"/>
                            <a:pt x="36702" y="-559"/>
                            <a:pt x="35330" y="1196"/>
                          </a:cubicBezTo>
                          <a:lnTo>
                            <a:pt x="35330" y="119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7C0EE906-598B-4BEE-9EE6-9448C5AFE5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8848" y="3538708"/>
                      <a:ext cx="219490" cy="76477"/>
                    </a:xfrm>
                    <a:custGeom>
                      <a:avLst/>
                      <a:gdLst>
                        <a:gd name="connsiteX0" fmla="*/ 214589 w 219490"/>
                        <a:gd name="connsiteY0" fmla="*/ 226 h 76477"/>
                        <a:gd name="connsiteX1" fmla="*/ 52224 w 219490"/>
                        <a:gd name="connsiteY1" fmla="*/ 52116 h 76477"/>
                        <a:gd name="connsiteX2" fmla="*/ 2802 w 219490"/>
                        <a:gd name="connsiteY2" fmla="*/ 68408 h 76477"/>
                        <a:gd name="connsiteX3" fmla="*/ 4941 w 219490"/>
                        <a:gd name="connsiteY3" fmla="*/ 76252 h 76477"/>
                        <a:gd name="connsiteX4" fmla="*/ 167086 w 219490"/>
                        <a:gd name="connsiteY4" fmla="*/ 24196 h 76477"/>
                        <a:gd name="connsiteX5" fmla="*/ 216674 w 219490"/>
                        <a:gd name="connsiteY5" fmla="*/ 8069 h 76477"/>
                        <a:gd name="connsiteX6" fmla="*/ 214534 w 219490"/>
                        <a:gd name="connsiteY6" fmla="*/ 226 h 76477"/>
                        <a:gd name="connsiteX7" fmla="*/ 214534 w 219490"/>
                        <a:gd name="connsiteY7" fmla="*/ 226 h 76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9490" h="76477">
                          <a:moveTo>
                            <a:pt x="214589" y="226"/>
                          </a:moveTo>
                          <a:cubicBezTo>
                            <a:pt x="160614" y="18053"/>
                            <a:pt x="106309" y="34618"/>
                            <a:pt x="52224" y="52116"/>
                          </a:cubicBezTo>
                          <a:cubicBezTo>
                            <a:pt x="35713" y="57437"/>
                            <a:pt x="19258" y="62868"/>
                            <a:pt x="2802" y="68408"/>
                          </a:cubicBezTo>
                          <a:cubicBezTo>
                            <a:pt x="-2135" y="70053"/>
                            <a:pt x="4" y="77897"/>
                            <a:pt x="4941" y="76252"/>
                          </a:cubicBezTo>
                          <a:cubicBezTo>
                            <a:pt x="58752" y="58150"/>
                            <a:pt x="113056" y="41475"/>
                            <a:pt x="167086" y="24196"/>
                          </a:cubicBezTo>
                          <a:cubicBezTo>
                            <a:pt x="183652" y="18930"/>
                            <a:pt x="200163" y="13555"/>
                            <a:pt x="216674" y="8069"/>
                          </a:cubicBezTo>
                          <a:cubicBezTo>
                            <a:pt x="221610" y="6424"/>
                            <a:pt x="219526" y="-1420"/>
                            <a:pt x="214534" y="226"/>
                          </a:cubicBezTo>
                          <a:lnTo>
                            <a:pt x="214534" y="22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DD140DB2-6C38-4460-9DBB-82B2AAD6D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3603" y="3571894"/>
                      <a:ext cx="126070" cy="27737"/>
                    </a:xfrm>
                    <a:custGeom>
                      <a:avLst/>
                      <a:gdLst>
                        <a:gd name="connsiteX0" fmla="*/ 120987 w 126070"/>
                        <a:gd name="connsiteY0" fmla="*/ 60 h 27737"/>
                        <a:gd name="connsiteX1" fmla="*/ 2944 w 126070"/>
                        <a:gd name="connsiteY1" fmla="*/ 19808 h 27737"/>
                        <a:gd name="connsiteX2" fmla="*/ 5083 w 126070"/>
                        <a:gd name="connsiteY2" fmla="*/ 27651 h 27737"/>
                        <a:gd name="connsiteX3" fmla="*/ 123127 w 126070"/>
                        <a:gd name="connsiteY3" fmla="*/ 7904 h 27737"/>
                        <a:gd name="connsiteX4" fmla="*/ 120987 w 126070"/>
                        <a:gd name="connsiteY4" fmla="*/ 60 h 27737"/>
                        <a:gd name="connsiteX5" fmla="*/ 120987 w 126070"/>
                        <a:gd name="connsiteY5" fmla="*/ 60 h 2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6070" h="27737">
                          <a:moveTo>
                            <a:pt x="120987" y="60"/>
                          </a:moveTo>
                          <a:cubicBezTo>
                            <a:pt x="81603" y="6478"/>
                            <a:pt x="42109" y="12238"/>
                            <a:pt x="2944" y="19808"/>
                          </a:cubicBezTo>
                          <a:cubicBezTo>
                            <a:pt x="-2213" y="20795"/>
                            <a:pt x="-18" y="28639"/>
                            <a:pt x="5083" y="27651"/>
                          </a:cubicBezTo>
                          <a:cubicBezTo>
                            <a:pt x="44248" y="20082"/>
                            <a:pt x="83742" y="14377"/>
                            <a:pt x="123127" y="7904"/>
                          </a:cubicBezTo>
                          <a:cubicBezTo>
                            <a:pt x="128283" y="7082"/>
                            <a:pt x="126089" y="-762"/>
                            <a:pt x="120987" y="60"/>
                          </a:cubicBezTo>
                          <a:lnTo>
                            <a:pt x="120987" y="6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6" name="Freeform: Shape 85">
                      <a:extLst>
                        <a:ext uri="{FF2B5EF4-FFF2-40B4-BE49-F238E27FC236}">
                          <a16:creationId xmlns:a16="http://schemas.microsoft.com/office/drawing/2014/main" id="{FB731E82-BA1E-4D52-A83B-8F3C7EDCB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6393" y="3578308"/>
                      <a:ext cx="105804" cy="14217"/>
                    </a:xfrm>
                    <a:custGeom>
                      <a:avLst/>
                      <a:gdLst>
                        <a:gd name="connsiteX0" fmla="*/ 101896 w 105804"/>
                        <a:gd name="connsiteY0" fmla="*/ 10 h 14217"/>
                        <a:gd name="connsiteX1" fmla="*/ 3929 w 105804"/>
                        <a:gd name="connsiteY1" fmla="*/ 6099 h 14217"/>
                        <a:gd name="connsiteX2" fmla="*/ 3929 w 105804"/>
                        <a:gd name="connsiteY2" fmla="*/ 14217 h 14217"/>
                        <a:gd name="connsiteX3" fmla="*/ 101896 w 105804"/>
                        <a:gd name="connsiteY3" fmla="*/ 8128 h 14217"/>
                        <a:gd name="connsiteX4" fmla="*/ 101896 w 105804"/>
                        <a:gd name="connsiteY4" fmla="*/ 10 h 14217"/>
                        <a:gd name="connsiteX5" fmla="*/ 101896 w 105804"/>
                        <a:gd name="connsiteY5" fmla="*/ 10 h 14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804" h="14217">
                          <a:moveTo>
                            <a:pt x="101896" y="10"/>
                          </a:moveTo>
                          <a:cubicBezTo>
                            <a:pt x="69259" y="1985"/>
                            <a:pt x="36676" y="5330"/>
                            <a:pt x="3929" y="6099"/>
                          </a:cubicBezTo>
                          <a:cubicBezTo>
                            <a:pt x="-1282" y="6208"/>
                            <a:pt x="-1337" y="14326"/>
                            <a:pt x="3929" y="14217"/>
                          </a:cubicBezTo>
                          <a:cubicBezTo>
                            <a:pt x="36676" y="13449"/>
                            <a:pt x="69259" y="10103"/>
                            <a:pt x="101896" y="8128"/>
                          </a:cubicBezTo>
                          <a:cubicBezTo>
                            <a:pt x="107107" y="7799"/>
                            <a:pt x="107107" y="-319"/>
                            <a:pt x="101896" y="10"/>
                          </a:cubicBezTo>
                          <a:lnTo>
                            <a:pt x="101896" y="1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7" name="Freeform: Shape 86">
                      <a:extLst>
                        <a:ext uri="{FF2B5EF4-FFF2-40B4-BE49-F238E27FC236}">
                          <a16:creationId xmlns:a16="http://schemas.microsoft.com/office/drawing/2014/main" id="{AA71D5E0-7603-4577-9D82-5F8633C12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66418" y="3423715"/>
                      <a:ext cx="197997" cy="68010"/>
                    </a:xfrm>
                    <a:custGeom>
                      <a:avLst/>
                      <a:gdLst>
                        <a:gd name="connsiteX0" fmla="*/ 2920 w 197997"/>
                        <a:gd name="connsiteY0" fmla="*/ 7981 h 68010"/>
                        <a:gd name="connsiteX1" fmla="*/ 151901 w 197997"/>
                        <a:gd name="connsiteY1" fmla="*/ 53783 h 68010"/>
                        <a:gd name="connsiteX2" fmla="*/ 193040 w 197997"/>
                        <a:gd name="connsiteY2" fmla="*/ 67771 h 68010"/>
                        <a:gd name="connsiteX3" fmla="*/ 195180 w 197997"/>
                        <a:gd name="connsiteY3" fmla="*/ 59927 h 68010"/>
                        <a:gd name="connsiteX4" fmla="*/ 48119 w 197997"/>
                        <a:gd name="connsiteY4" fmla="*/ 11711 h 68010"/>
                        <a:gd name="connsiteX5" fmla="*/ 5059 w 197997"/>
                        <a:gd name="connsiteY5" fmla="*/ 137 h 68010"/>
                        <a:gd name="connsiteX6" fmla="*/ 2920 w 197997"/>
                        <a:gd name="connsiteY6" fmla="*/ 7981 h 68010"/>
                        <a:gd name="connsiteX7" fmla="*/ 2920 w 197997"/>
                        <a:gd name="connsiteY7" fmla="*/ 7981 h 68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7997" h="68010">
                          <a:moveTo>
                            <a:pt x="2920" y="7981"/>
                          </a:moveTo>
                          <a:cubicBezTo>
                            <a:pt x="53385" y="20433"/>
                            <a:pt x="102752" y="36943"/>
                            <a:pt x="151901" y="53783"/>
                          </a:cubicBezTo>
                          <a:cubicBezTo>
                            <a:pt x="165614" y="58446"/>
                            <a:pt x="179327" y="63163"/>
                            <a:pt x="193040" y="67771"/>
                          </a:cubicBezTo>
                          <a:cubicBezTo>
                            <a:pt x="198032" y="69471"/>
                            <a:pt x="200116" y="61627"/>
                            <a:pt x="195180" y="59927"/>
                          </a:cubicBezTo>
                          <a:cubicBezTo>
                            <a:pt x="146306" y="43416"/>
                            <a:pt x="97651" y="26137"/>
                            <a:pt x="48119" y="11711"/>
                          </a:cubicBezTo>
                          <a:cubicBezTo>
                            <a:pt x="33857" y="7542"/>
                            <a:pt x="19485" y="3702"/>
                            <a:pt x="5059" y="137"/>
                          </a:cubicBezTo>
                          <a:cubicBezTo>
                            <a:pt x="-42" y="-1125"/>
                            <a:pt x="-2181" y="6719"/>
                            <a:pt x="2920" y="7981"/>
                          </a:cubicBezTo>
                          <a:lnTo>
                            <a:pt x="2920" y="798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A9A1D6F7-D72B-4A52-848F-BF79ECE12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0843" y="3419508"/>
                      <a:ext cx="93711" cy="64966"/>
                    </a:xfrm>
                    <a:custGeom>
                      <a:avLst/>
                      <a:gdLst>
                        <a:gd name="connsiteX0" fmla="*/ 1876 w 93711"/>
                        <a:gd name="connsiteY0" fmla="*/ 7690 h 64966"/>
                        <a:gd name="connsiteX1" fmla="*/ 87721 w 93711"/>
                        <a:gd name="connsiteY1" fmla="*/ 64298 h 64966"/>
                        <a:gd name="connsiteX2" fmla="*/ 91835 w 93711"/>
                        <a:gd name="connsiteY2" fmla="*/ 57277 h 64966"/>
                        <a:gd name="connsiteX3" fmla="*/ 5990 w 93711"/>
                        <a:gd name="connsiteY3" fmla="*/ 669 h 64966"/>
                        <a:gd name="connsiteX4" fmla="*/ 1876 w 93711"/>
                        <a:gd name="connsiteY4" fmla="*/ 7690 h 64966"/>
                        <a:gd name="connsiteX5" fmla="*/ 1876 w 93711"/>
                        <a:gd name="connsiteY5" fmla="*/ 7690 h 649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3711" h="64966">
                          <a:moveTo>
                            <a:pt x="1876" y="7690"/>
                          </a:moveTo>
                          <a:cubicBezTo>
                            <a:pt x="30619" y="26340"/>
                            <a:pt x="58923" y="45703"/>
                            <a:pt x="87721" y="64298"/>
                          </a:cubicBezTo>
                          <a:cubicBezTo>
                            <a:pt x="92109" y="67151"/>
                            <a:pt x="96223" y="60129"/>
                            <a:pt x="91835" y="57277"/>
                          </a:cubicBezTo>
                          <a:cubicBezTo>
                            <a:pt x="63037" y="38682"/>
                            <a:pt x="34733" y="19319"/>
                            <a:pt x="5990" y="669"/>
                          </a:cubicBezTo>
                          <a:cubicBezTo>
                            <a:pt x="1602" y="-2184"/>
                            <a:pt x="-2512" y="4837"/>
                            <a:pt x="1876" y="7690"/>
                          </a:cubicBezTo>
                          <a:lnTo>
                            <a:pt x="1876" y="769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DA548F66-22BE-4A22-851A-8DE59A0D0A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5495" y="3441534"/>
                      <a:ext cx="75085" cy="32604"/>
                    </a:xfrm>
                    <a:custGeom>
                      <a:avLst/>
                      <a:gdLst>
                        <a:gd name="connsiteX0" fmla="*/ 70168 w 75085"/>
                        <a:gd name="connsiteY0" fmla="*/ 254 h 32604"/>
                        <a:gd name="connsiteX1" fmla="*/ 2699 w 75085"/>
                        <a:gd name="connsiteY1" fmla="*/ 24445 h 32604"/>
                        <a:gd name="connsiteX2" fmla="*/ 4839 w 75085"/>
                        <a:gd name="connsiteY2" fmla="*/ 32288 h 32604"/>
                        <a:gd name="connsiteX3" fmla="*/ 72308 w 75085"/>
                        <a:gd name="connsiteY3" fmla="*/ 8098 h 32604"/>
                        <a:gd name="connsiteX4" fmla="*/ 70168 w 75085"/>
                        <a:gd name="connsiteY4" fmla="*/ 254 h 32604"/>
                        <a:gd name="connsiteX5" fmla="*/ 70168 w 75085"/>
                        <a:gd name="connsiteY5" fmla="*/ 254 h 326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085" h="32604">
                          <a:moveTo>
                            <a:pt x="70168" y="254"/>
                          </a:moveTo>
                          <a:cubicBezTo>
                            <a:pt x="47679" y="8372"/>
                            <a:pt x="24805" y="15284"/>
                            <a:pt x="2699" y="24445"/>
                          </a:cubicBezTo>
                          <a:cubicBezTo>
                            <a:pt x="-2073" y="26419"/>
                            <a:pt x="11" y="34263"/>
                            <a:pt x="4839" y="32288"/>
                          </a:cubicBezTo>
                          <a:cubicBezTo>
                            <a:pt x="26944" y="23128"/>
                            <a:pt x="49818" y="16217"/>
                            <a:pt x="72308" y="8098"/>
                          </a:cubicBezTo>
                          <a:cubicBezTo>
                            <a:pt x="77190" y="6343"/>
                            <a:pt x="75105" y="-1501"/>
                            <a:pt x="70168" y="254"/>
                          </a:cubicBezTo>
                          <a:lnTo>
                            <a:pt x="70168" y="25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7C4AFECC-7096-472C-90BF-C4F85B5086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3574" y="3549773"/>
                      <a:ext cx="109491" cy="74527"/>
                    </a:xfrm>
                    <a:custGeom>
                      <a:avLst/>
                      <a:gdLst>
                        <a:gd name="connsiteX0" fmla="*/ 107777 w 109491"/>
                        <a:gd name="connsiteY0" fmla="*/ 66722 h 74527"/>
                        <a:gd name="connsiteX1" fmla="*/ 6025 w 109491"/>
                        <a:gd name="connsiteY1" fmla="*/ 624 h 74527"/>
                        <a:gd name="connsiteX2" fmla="*/ 1911 w 109491"/>
                        <a:gd name="connsiteY2" fmla="*/ 7645 h 74527"/>
                        <a:gd name="connsiteX3" fmla="*/ 103663 w 109491"/>
                        <a:gd name="connsiteY3" fmla="*/ 73743 h 74527"/>
                        <a:gd name="connsiteX4" fmla="*/ 107777 w 109491"/>
                        <a:gd name="connsiteY4" fmla="*/ 66722 h 74527"/>
                        <a:gd name="connsiteX5" fmla="*/ 107777 w 109491"/>
                        <a:gd name="connsiteY5" fmla="*/ 66722 h 74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9491" h="74527">
                          <a:moveTo>
                            <a:pt x="107777" y="66722"/>
                          </a:moveTo>
                          <a:cubicBezTo>
                            <a:pt x="75359" y="42422"/>
                            <a:pt x="40363" y="21962"/>
                            <a:pt x="6025" y="624"/>
                          </a:cubicBezTo>
                          <a:cubicBezTo>
                            <a:pt x="1582" y="-2118"/>
                            <a:pt x="-2532" y="4903"/>
                            <a:pt x="1911" y="7645"/>
                          </a:cubicBezTo>
                          <a:cubicBezTo>
                            <a:pt x="36249" y="28983"/>
                            <a:pt x="71245" y="49443"/>
                            <a:pt x="103663" y="73743"/>
                          </a:cubicBezTo>
                          <a:cubicBezTo>
                            <a:pt x="107832" y="76870"/>
                            <a:pt x="111891" y="69849"/>
                            <a:pt x="107777" y="66722"/>
                          </a:cubicBezTo>
                          <a:lnTo>
                            <a:pt x="107777" y="6672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68" name="Graphic 13">
                    <a:extLst>
                      <a:ext uri="{FF2B5EF4-FFF2-40B4-BE49-F238E27FC236}">
                        <a16:creationId xmlns:a16="http://schemas.microsoft.com/office/drawing/2014/main" id="{2AF2C5DC-630A-4FE2-89A1-3B8EAA103EA2}"/>
                      </a:ext>
                    </a:extLst>
                  </p:cNvPr>
                  <p:cNvGrpSpPr/>
                  <p:nvPr/>
                </p:nvGrpSpPr>
                <p:grpSpPr>
                  <a:xfrm>
                    <a:off x="3938942" y="3424443"/>
                    <a:ext cx="994019" cy="210551"/>
                    <a:chOff x="3938942" y="3424443"/>
                    <a:chExt cx="994019" cy="210551"/>
                  </a:xfrm>
                  <a:solidFill>
                    <a:srgbClr val="9CE23A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14F3AD98-6A3C-4942-B7E0-1E30B194F8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65055" y="3446007"/>
                      <a:ext cx="269193" cy="54446"/>
                    </a:xfrm>
                    <a:custGeom>
                      <a:avLst/>
                      <a:gdLst>
                        <a:gd name="connsiteX0" fmla="*/ 264111 w 269193"/>
                        <a:gd name="connsiteY0" fmla="*/ 115 h 54446"/>
                        <a:gd name="connsiteX1" fmla="*/ 61319 w 269193"/>
                        <a:gd name="connsiteY1" fmla="*/ 37360 h 54446"/>
                        <a:gd name="connsiteX2" fmla="*/ 3888 w 269193"/>
                        <a:gd name="connsiteY2" fmla="*/ 46301 h 54446"/>
                        <a:gd name="connsiteX3" fmla="*/ 3888 w 269193"/>
                        <a:gd name="connsiteY3" fmla="*/ 54420 h 54446"/>
                        <a:gd name="connsiteX4" fmla="*/ 105695 w 269193"/>
                        <a:gd name="connsiteY4" fmla="*/ 36922 h 54446"/>
                        <a:gd name="connsiteX5" fmla="*/ 207502 w 269193"/>
                        <a:gd name="connsiteY5" fmla="*/ 18162 h 54446"/>
                        <a:gd name="connsiteX6" fmla="*/ 266250 w 269193"/>
                        <a:gd name="connsiteY6" fmla="*/ 7904 h 54446"/>
                        <a:gd name="connsiteX7" fmla="*/ 264111 w 269193"/>
                        <a:gd name="connsiteY7" fmla="*/ 60 h 54446"/>
                        <a:gd name="connsiteX8" fmla="*/ 264111 w 269193"/>
                        <a:gd name="connsiteY8" fmla="*/ 60 h 54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69193" h="54446">
                          <a:moveTo>
                            <a:pt x="264111" y="115"/>
                          </a:moveTo>
                          <a:cubicBezTo>
                            <a:pt x="196257" y="11086"/>
                            <a:pt x="128843" y="24580"/>
                            <a:pt x="61319" y="37360"/>
                          </a:cubicBezTo>
                          <a:cubicBezTo>
                            <a:pt x="42285" y="40981"/>
                            <a:pt x="23196" y="44217"/>
                            <a:pt x="3888" y="46301"/>
                          </a:cubicBezTo>
                          <a:cubicBezTo>
                            <a:pt x="-1268" y="46850"/>
                            <a:pt x="-1323" y="54968"/>
                            <a:pt x="3888" y="54420"/>
                          </a:cubicBezTo>
                          <a:cubicBezTo>
                            <a:pt x="38171" y="50745"/>
                            <a:pt x="71851" y="43449"/>
                            <a:pt x="105695" y="36922"/>
                          </a:cubicBezTo>
                          <a:cubicBezTo>
                            <a:pt x="139594" y="30394"/>
                            <a:pt x="173548" y="24415"/>
                            <a:pt x="207502" y="18162"/>
                          </a:cubicBezTo>
                          <a:cubicBezTo>
                            <a:pt x="227030" y="14541"/>
                            <a:pt x="246612" y="11086"/>
                            <a:pt x="266250" y="7904"/>
                          </a:cubicBezTo>
                          <a:cubicBezTo>
                            <a:pt x="271406" y="7082"/>
                            <a:pt x="269212" y="-762"/>
                            <a:pt x="264111" y="60"/>
                          </a:cubicBezTo>
                          <a:lnTo>
                            <a:pt x="264111" y="60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9EB1D8FE-6FD8-4DEF-870C-6ABC1D120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8171" y="3493782"/>
                      <a:ext cx="284789" cy="18494"/>
                    </a:xfrm>
                    <a:custGeom>
                      <a:avLst/>
                      <a:gdLst>
                        <a:gd name="connsiteX0" fmla="*/ 280827 w 284789"/>
                        <a:gd name="connsiteY0" fmla="*/ 7 h 18494"/>
                        <a:gd name="connsiteX1" fmla="*/ 65364 w 284789"/>
                        <a:gd name="connsiteY1" fmla="*/ 8345 h 18494"/>
                        <a:gd name="connsiteX2" fmla="*/ 3929 w 284789"/>
                        <a:gd name="connsiteY2" fmla="*/ 10374 h 18494"/>
                        <a:gd name="connsiteX3" fmla="*/ 3929 w 284789"/>
                        <a:gd name="connsiteY3" fmla="*/ 18492 h 18494"/>
                        <a:gd name="connsiteX4" fmla="*/ 219446 w 284789"/>
                        <a:gd name="connsiteY4" fmla="*/ 10868 h 18494"/>
                        <a:gd name="connsiteX5" fmla="*/ 280882 w 284789"/>
                        <a:gd name="connsiteY5" fmla="*/ 8125 h 18494"/>
                        <a:gd name="connsiteX6" fmla="*/ 280882 w 284789"/>
                        <a:gd name="connsiteY6" fmla="*/ 7 h 18494"/>
                        <a:gd name="connsiteX7" fmla="*/ 280882 w 284789"/>
                        <a:gd name="connsiteY7" fmla="*/ 7 h 18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84789" h="18494">
                          <a:moveTo>
                            <a:pt x="280827" y="7"/>
                          </a:moveTo>
                          <a:cubicBezTo>
                            <a:pt x="209024" y="3408"/>
                            <a:pt x="137167" y="5931"/>
                            <a:pt x="65364" y="8345"/>
                          </a:cubicBezTo>
                          <a:cubicBezTo>
                            <a:pt x="44904" y="9003"/>
                            <a:pt x="24389" y="9716"/>
                            <a:pt x="3929" y="10374"/>
                          </a:cubicBezTo>
                          <a:cubicBezTo>
                            <a:pt x="-1282" y="10539"/>
                            <a:pt x="-1337" y="18657"/>
                            <a:pt x="3929" y="18492"/>
                          </a:cubicBezTo>
                          <a:cubicBezTo>
                            <a:pt x="75786" y="16134"/>
                            <a:pt x="147589" y="13830"/>
                            <a:pt x="219446" y="10868"/>
                          </a:cubicBezTo>
                          <a:cubicBezTo>
                            <a:pt x="239906" y="10045"/>
                            <a:pt x="260421" y="9112"/>
                            <a:pt x="280882" y="8125"/>
                          </a:cubicBezTo>
                          <a:cubicBezTo>
                            <a:pt x="286093" y="7851"/>
                            <a:pt x="286093" y="-267"/>
                            <a:pt x="280882" y="7"/>
                          </a:cubicBezTo>
                          <a:lnTo>
                            <a:pt x="280882" y="7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C701C575-50D5-4DF9-972E-5BE3A491FA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1123" y="3567177"/>
                      <a:ext cx="144327" cy="24392"/>
                    </a:xfrm>
                    <a:custGeom>
                      <a:avLst/>
                      <a:gdLst>
                        <a:gd name="connsiteX0" fmla="*/ 140460 w 144327"/>
                        <a:gd name="connsiteY0" fmla="*/ 16242 h 24392"/>
                        <a:gd name="connsiteX1" fmla="*/ 5083 w 144327"/>
                        <a:gd name="connsiteY1" fmla="*/ 61 h 24392"/>
                        <a:gd name="connsiteX2" fmla="*/ 2944 w 144327"/>
                        <a:gd name="connsiteY2" fmla="*/ 7905 h 24392"/>
                        <a:gd name="connsiteX3" fmla="*/ 140460 w 144327"/>
                        <a:gd name="connsiteY3" fmla="*/ 24361 h 24392"/>
                        <a:gd name="connsiteX4" fmla="*/ 140460 w 144327"/>
                        <a:gd name="connsiteY4" fmla="*/ 16242 h 24392"/>
                        <a:gd name="connsiteX5" fmla="*/ 140460 w 144327"/>
                        <a:gd name="connsiteY5" fmla="*/ 16242 h 24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4327" h="24392">
                          <a:moveTo>
                            <a:pt x="140460" y="16242"/>
                          </a:moveTo>
                          <a:cubicBezTo>
                            <a:pt x="95316" y="10812"/>
                            <a:pt x="49952" y="7411"/>
                            <a:pt x="5083" y="61"/>
                          </a:cubicBezTo>
                          <a:cubicBezTo>
                            <a:pt x="-19" y="-762"/>
                            <a:pt x="-2212" y="7027"/>
                            <a:pt x="2944" y="7905"/>
                          </a:cubicBezTo>
                          <a:cubicBezTo>
                            <a:pt x="48527" y="15365"/>
                            <a:pt x="94658" y="18875"/>
                            <a:pt x="140460" y="24361"/>
                          </a:cubicBezTo>
                          <a:cubicBezTo>
                            <a:pt x="145616" y="24964"/>
                            <a:pt x="145616" y="16846"/>
                            <a:pt x="140460" y="16242"/>
                          </a:cubicBezTo>
                          <a:lnTo>
                            <a:pt x="140460" y="1624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345FF56-43C8-496A-9AF8-577F6E84A7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8782" y="3588367"/>
                      <a:ext cx="22843" cy="45772"/>
                    </a:xfrm>
                    <a:custGeom>
                      <a:avLst/>
                      <a:gdLst>
                        <a:gd name="connsiteX0" fmla="*/ 14774 w 22843"/>
                        <a:gd name="connsiteY0" fmla="*/ 2896 h 45772"/>
                        <a:gd name="connsiteX1" fmla="*/ 457 w 22843"/>
                        <a:gd name="connsiteY1" fmla="*/ 39702 h 45772"/>
                        <a:gd name="connsiteX2" fmla="*/ 1938 w 22843"/>
                        <a:gd name="connsiteY2" fmla="*/ 45242 h 45772"/>
                        <a:gd name="connsiteX3" fmla="*/ 7478 w 22843"/>
                        <a:gd name="connsiteY3" fmla="*/ 43762 h 45772"/>
                        <a:gd name="connsiteX4" fmla="*/ 22618 w 22843"/>
                        <a:gd name="connsiteY4" fmla="*/ 4980 h 45772"/>
                        <a:gd name="connsiteX5" fmla="*/ 14774 w 22843"/>
                        <a:gd name="connsiteY5" fmla="*/ 2841 h 45772"/>
                        <a:gd name="connsiteX6" fmla="*/ 14774 w 22843"/>
                        <a:gd name="connsiteY6" fmla="*/ 2841 h 45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843" h="45772">
                          <a:moveTo>
                            <a:pt x="14774" y="2896"/>
                          </a:moveTo>
                          <a:cubicBezTo>
                            <a:pt x="10660" y="15402"/>
                            <a:pt x="5888" y="27690"/>
                            <a:pt x="457" y="39702"/>
                          </a:cubicBezTo>
                          <a:cubicBezTo>
                            <a:pt x="-420" y="41677"/>
                            <a:pt x="-91" y="44091"/>
                            <a:pt x="1938" y="45242"/>
                          </a:cubicBezTo>
                          <a:cubicBezTo>
                            <a:pt x="3694" y="46285"/>
                            <a:pt x="6601" y="45791"/>
                            <a:pt x="7478" y="43762"/>
                          </a:cubicBezTo>
                          <a:cubicBezTo>
                            <a:pt x="13183" y="31090"/>
                            <a:pt x="18285" y="18200"/>
                            <a:pt x="22618" y="4980"/>
                          </a:cubicBezTo>
                          <a:cubicBezTo>
                            <a:pt x="24263" y="-11"/>
                            <a:pt x="16420" y="-2151"/>
                            <a:pt x="14774" y="2841"/>
                          </a:cubicBezTo>
                          <a:lnTo>
                            <a:pt x="14774" y="284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A0D95350-94D4-4530-9DC7-E5B51441A9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6205" y="3550823"/>
                      <a:ext cx="14771" cy="84171"/>
                    </a:xfrm>
                    <a:custGeom>
                      <a:avLst/>
                      <a:gdLst>
                        <a:gd name="connsiteX0" fmla="*/ 115 w 14771"/>
                        <a:gd name="connsiteY0" fmla="*/ 3908 h 84171"/>
                        <a:gd name="connsiteX1" fmla="*/ 6368 w 14771"/>
                        <a:gd name="connsiteY1" fmla="*/ 80264 h 84171"/>
                        <a:gd name="connsiteX2" fmla="*/ 14487 w 14771"/>
                        <a:gd name="connsiteY2" fmla="*/ 80264 h 84171"/>
                        <a:gd name="connsiteX3" fmla="*/ 8234 w 14771"/>
                        <a:gd name="connsiteY3" fmla="*/ 3908 h 84171"/>
                        <a:gd name="connsiteX4" fmla="*/ 115 w 14771"/>
                        <a:gd name="connsiteY4" fmla="*/ 3908 h 84171"/>
                        <a:gd name="connsiteX5" fmla="*/ 115 w 14771"/>
                        <a:gd name="connsiteY5" fmla="*/ 3908 h 84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771" h="84171">
                          <a:moveTo>
                            <a:pt x="115" y="3908"/>
                          </a:moveTo>
                          <a:cubicBezTo>
                            <a:pt x="-1146" y="29634"/>
                            <a:pt x="8398" y="54538"/>
                            <a:pt x="6368" y="80264"/>
                          </a:cubicBezTo>
                          <a:cubicBezTo>
                            <a:pt x="5984" y="85475"/>
                            <a:pt x="14103" y="85475"/>
                            <a:pt x="14487" y="80264"/>
                          </a:cubicBezTo>
                          <a:cubicBezTo>
                            <a:pt x="16516" y="54538"/>
                            <a:pt x="6972" y="29580"/>
                            <a:pt x="8234" y="3908"/>
                          </a:cubicBezTo>
                          <a:cubicBezTo>
                            <a:pt x="8508" y="-1303"/>
                            <a:pt x="335" y="-1303"/>
                            <a:pt x="115" y="3908"/>
                          </a:cubicBezTo>
                          <a:lnTo>
                            <a:pt x="115" y="39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3C0611D-543E-4E09-B94F-356A706158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5112" y="3484528"/>
                      <a:ext cx="212903" cy="28367"/>
                    </a:xfrm>
                    <a:custGeom>
                      <a:avLst/>
                      <a:gdLst>
                        <a:gd name="connsiteX0" fmla="*/ 208940 w 212903"/>
                        <a:gd name="connsiteY0" fmla="*/ 20232 h 28367"/>
                        <a:gd name="connsiteX1" fmla="*/ 49428 w 212903"/>
                        <a:gd name="connsiteY1" fmla="*/ 5641 h 28367"/>
                        <a:gd name="connsiteX2" fmla="*/ 5107 w 212903"/>
                        <a:gd name="connsiteY2" fmla="*/ 46 h 28367"/>
                        <a:gd name="connsiteX3" fmla="*/ 2967 w 212903"/>
                        <a:gd name="connsiteY3" fmla="*/ 7890 h 28367"/>
                        <a:gd name="connsiteX4" fmla="*/ 162974 w 212903"/>
                        <a:gd name="connsiteY4" fmla="*/ 24565 h 28367"/>
                        <a:gd name="connsiteX5" fmla="*/ 208995 w 212903"/>
                        <a:gd name="connsiteY5" fmla="*/ 28350 h 28367"/>
                        <a:gd name="connsiteX6" fmla="*/ 208995 w 212903"/>
                        <a:gd name="connsiteY6" fmla="*/ 20232 h 28367"/>
                        <a:gd name="connsiteX7" fmla="*/ 208995 w 212903"/>
                        <a:gd name="connsiteY7" fmla="*/ 20232 h 2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2903" h="28367">
                          <a:moveTo>
                            <a:pt x="208940" y="20232"/>
                          </a:moveTo>
                          <a:cubicBezTo>
                            <a:pt x="155733" y="15843"/>
                            <a:pt x="102471" y="11675"/>
                            <a:pt x="49428" y="5641"/>
                          </a:cubicBezTo>
                          <a:cubicBezTo>
                            <a:pt x="34618" y="3940"/>
                            <a:pt x="19862" y="2130"/>
                            <a:pt x="5107" y="46"/>
                          </a:cubicBezTo>
                          <a:cubicBezTo>
                            <a:pt x="5" y="-667"/>
                            <a:pt x="-2244" y="7177"/>
                            <a:pt x="2967" y="7890"/>
                          </a:cubicBezTo>
                          <a:cubicBezTo>
                            <a:pt x="56120" y="15295"/>
                            <a:pt x="109547" y="20122"/>
                            <a:pt x="162974" y="24565"/>
                          </a:cubicBezTo>
                          <a:cubicBezTo>
                            <a:pt x="178333" y="25827"/>
                            <a:pt x="193637" y="27088"/>
                            <a:pt x="208995" y="28350"/>
                          </a:cubicBezTo>
                          <a:cubicBezTo>
                            <a:pt x="214206" y="28789"/>
                            <a:pt x="214206" y="20671"/>
                            <a:pt x="208995" y="20232"/>
                          </a:cubicBezTo>
                          <a:lnTo>
                            <a:pt x="208995" y="2023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77D2285A-8468-481E-9662-3E33BD2C49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8942" y="3503936"/>
                      <a:ext cx="146430" cy="11247"/>
                    </a:xfrm>
                    <a:custGeom>
                      <a:avLst/>
                      <a:gdLst>
                        <a:gd name="connsiteX0" fmla="*/ 142522 w 146430"/>
                        <a:gd name="connsiteY0" fmla="*/ 3128 h 11247"/>
                        <a:gd name="connsiteX1" fmla="*/ 3908 w 146430"/>
                        <a:gd name="connsiteY1" fmla="*/ 1 h 11247"/>
                        <a:gd name="connsiteX2" fmla="*/ 3908 w 146430"/>
                        <a:gd name="connsiteY2" fmla="*/ 8119 h 11247"/>
                        <a:gd name="connsiteX3" fmla="*/ 142522 w 146430"/>
                        <a:gd name="connsiteY3" fmla="*/ 11246 h 11247"/>
                        <a:gd name="connsiteX4" fmla="*/ 142522 w 146430"/>
                        <a:gd name="connsiteY4" fmla="*/ 3128 h 11247"/>
                        <a:gd name="connsiteX5" fmla="*/ 142522 w 146430"/>
                        <a:gd name="connsiteY5" fmla="*/ 3128 h 112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430" h="11247">
                          <a:moveTo>
                            <a:pt x="142522" y="3128"/>
                          </a:moveTo>
                          <a:cubicBezTo>
                            <a:pt x="96336" y="2086"/>
                            <a:pt x="50094" y="1043"/>
                            <a:pt x="3908" y="1"/>
                          </a:cubicBezTo>
                          <a:cubicBezTo>
                            <a:pt x="-1303" y="-109"/>
                            <a:pt x="-1303" y="8010"/>
                            <a:pt x="3908" y="8119"/>
                          </a:cubicBezTo>
                          <a:cubicBezTo>
                            <a:pt x="50094" y="9162"/>
                            <a:pt x="96336" y="10204"/>
                            <a:pt x="142522" y="11246"/>
                          </a:cubicBezTo>
                          <a:cubicBezTo>
                            <a:pt x="147733" y="11356"/>
                            <a:pt x="147733" y="3237"/>
                            <a:pt x="142522" y="3128"/>
                          </a:cubicBezTo>
                          <a:lnTo>
                            <a:pt x="142522" y="312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F019C77F-508A-48FB-ACDA-D4989A58B2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9012" y="3424638"/>
                      <a:ext cx="29246" cy="61374"/>
                    </a:xfrm>
                    <a:custGeom>
                      <a:avLst/>
                      <a:gdLst>
                        <a:gd name="connsiteX0" fmla="*/ 21755 w 29246"/>
                        <a:gd name="connsiteY0" fmla="*/ 2011 h 61374"/>
                        <a:gd name="connsiteX1" fmla="*/ 198 w 29246"/>
                        <a:gd name="connsiteY1" fmla="*/ 56371 h 61374"/>
                        <a:gd name="connsiteX2" fmla="*/ 8042 w 29246"/>
                        <a:gd name="connsiteY2" fmla="*/ 58510 h 61374"/>
                        <a:gd name="connsiteX3" fmla="*/ 28777 w 29246"/>
                        <a:gd name="connsiteY3" fmla="*/ 6070 h 61374"/>
                        <a:gd name="connsiteX4" fmla="*/ 27296 w 29246"/>
                        <a:gd name="connsiteY4" fmla="*/ 530 h 61374"/>
                        <a:gd name="connsiteX5" fmla="*/ 21755 w 29246"/>
                        <a:gd name="connsiteY5" fmla="*/ 2011 h 61374"/>
                        <a:gd name="connsiteX6" fmla="*/ 21755 w 29246"/>
                        <a:gd name="connsiteY6" fmla="*/ 2011 h 613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9246" h="61374">
                          <a:moveTo>
                            <a:pt x="21755" y="2011"/>
                          </a:moveTo>
                          <a:cubicBezTo>
                            <a:pt x="13966" y="19894"/>
                            <a:pt x="5848" y="37666"/>
                            <a:pt x="198" y="56371"/>
                          </a:cubicBezTo>
                          <a:cubicBezTo>
                            <a:pt x="-1338" y="61362"/>
                            <a:pt x="6507" y="63557"/>
                            <a:pt x="8042" y="58510"/>
                          </a:cubicBezTo>
                          <a:cubicBezTo>
                            <a:pt x="13473" y="40463"/>
                            <a:pt x="21317" y="23349"/>
                            <a:pt x="28777" y="6070"/>
                          </a:cubicBezTo>
                          <a:cubicBezTo>
                            <a:pt x="29654" y="4041"/>
                            <a:pt x="29380" y="1737"/>
                            <a:pt x="27296" y="530"/>
                          </a:cubicBezTo>
                          <a:cubicBezTo>
                            <a:pt x="25595" y="-512"/>
                            <a:pt x="22633" y="-18"/>
                            <a:pt x="21755" y="2011"/>
                          </a:cubicBezTo>
                          <a:lnTo>
                            <a:pt x="21755" y="201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CCD1DF40-518E-4BD6-B692-B33CD3D99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4100" y="3424443"/>
                      <a:ext cx="19092" cy="28484"/>
                    </a:xfrm>
                    <a:custGeom>
                      <a:avLst/>
                      <a:gdLst>
                        <a:gd name="connsiteX0" fmla="*/ 11462 w 19092"/>
                        <a:gd name="connsiteY0" fmla="*/ 1932 h 28484"/>
                        <a:gd name="connsiteX1" fmla="*/ 162 w 19092"/>
                        <a:gd name="connsiteY1" fmla="*/ 23380 h 28484"/>
                        <a:gd name="connsiteX2" fmla="*/ 3014 w 19092"/>
                        <a:gd name="connsiteY2" fmla="*/ 28371 h 28484"/>
                        <a:gd name="connsiteX3" fmla="*/ 8006 w 19092"/>
                        <a:gd name="connsiteY3" fmla="*/ 25519 h 28484"/>
                        <a:gd name="connsiteX4" fmla="*/ 8993 w 19092"/>
                        <a:gd name="connsiteY4" fmla="*/ 22776 h 28484"/>
                        <a:gd name="connsiteX5" fmla="*/ 9267 w 19092"/>
                        <a:gd name="connsiteY5" fmla="*/ 22118 h 28484"/>
                        <a:gd name="connsiteX6" fmla="*/ 9267 w 19092"/>
                        <a:gd name="connsiteY6" fmla="*/ 22228 h 28484"/>
                        <a:gd name="connsiteX7" fmla="*/ 9816 w 19092"/>
                        <a:gd name="connsiteY7" fmla="*/ 21021 h 28484"/>
                        <a:gd name="connsiteX8" fmla="*/ 12449 w 19092"/>
                        <a:gd name="connsiteY8" fmla="*/ 15975 h 28484"/>
                        <a:gd name="connsiteX9" fmla="*/ 18538 w 19092"/>
                        <a:gd name="connsiteY9" fmla="*/ 6046 h 28484"/>
                        <a:gd name="connsiteX10" fmla="*/ 17057 w 19092"/>
                        <a:gd name="connsiteY10" fmla="*/ 506 h 28484"/>
                        <a:gd name="connsiteX11" fmla="*/ 11517 w 19092"/>
                        <a:gd name="connsiteY11" fmla="*/ 1987 h 28484"/>
                        <a:gd name="connsiteX12" fmla="*/ 11517 w 19092"/>
                        <a:gd name="connsiteY12" fmla="*/ 1987 h 28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092" h="28484">
                          <a:moveTo>
                            <a:pt x="11462" y="1932"/>
                          </a:moveTo>
                          <a:cubicBezTo>
                            <a:pt x="7128" y="8789"/>
                            <a:pt x="2685" y="15646"/>
                            <a:pt x="162" y="23380"/>
                          </a:cubicBezTo>
                          <a:cubicBezTo>
                            <a:pt x="-496" y="25409"/>
                            <a:pt x="930" y="27933"/>
                            <a:pt x="3014" y="28371"/>
                          </a:cubicBezTo>
                          <a:cubicBezTo>
                            <a:pt x="5263" y="28865"/>
                            <a:pt x="7293" y="27713"/>
                            <a:pt x="8006" y="25519"/>
                          </a:cubicBezTo>
                          <a:cubicBezTo>
                            <a:pt x="8280" y="24586"/>
                            <a:pt x="8609" y="23654"/>
                            <a:pt x="8993" y="22776"/>
                          </a:cubicBezTo>
                          <a:cubicBezTo>
                            <a:pt x="9103" y="22557"/>
                            <a:pt x="9158" y="22338"/>
                            <a:pt x="9267" y="22118"/>
                          </a:cubicBezTo>
                          <a:cubicBezTo>
                            <a:pt x="9103" y="22447"/>
                            <a:pt x="9103" y="22502"/>
                            <a:pt x="9267" y="22228"/>
                          </a:cubicBezTo>
                          <a:cubicBezTo>
                            <a:pt x="9432" y="21844"/>
                            <a:pt x="9597" y="21405"/>
                            <a:pt x="9816" y="21021"/>
                          </a:cubicBezTo>
                          <a:cubicBezTo>
                            <a:pt x="10639" y="19321"/>
                            <a:pt x="11517" y="17620"/>
                            <a:pt x="12449" y="15975"/>
                          </a:cubicBezTo>
                          <a:cubicBezTo>
                            <a:pt x="14369" y="12574"/>
                            <a:pt x="16453" y="9337"/>
                            <a:pt x="18538" y="6046"/>
                          </a:cubicBezTo>
                          <a:cubicBezTo>
                            <a:pt x="19690" y="4236"/>
                            <a:pt x="18977" y="1493"/>
                            <a:pt x="17057" y="506"/>
                          </a:cubicBezTo>
                          <a:cubicBezTo>
                            <a:pt x="15027" y="-536"/>
                            <a:pt x="12723" y="67"/>
                            <a:pt x="11517" y="1987"/>
                          </a:cubicBezTo>
                          <a:lnTo>
                            <a:pt x="11517" y="1987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2648A919-F3EE-417D-B38A-F5E1A6B63C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4458" y="3580451"/>
                      <a:ext cx="97550" cy="49867"/>
                    </a:xfrm>
                    <a:custGeom>
                      <a:avLst/>
                      <a:gdLst>
                        <a:gd name="connsiteX0" fmla="*/ 95464 w 97550"/>
                        <a:gd name="connsiteY0" fmla="*/ 42408 h 49867"/>
                        <a:gd name="connsiteX1" fmla="*/ 4957 w 97550"/>
                        <a:gd name="connsiteY1" fmla="*/ 226 h 49867"/>
                        <a:gd name="connsiteX2" fmla="*/ 2817 w 97550"/>
                        <a:gd name="connsiteY2" fmla="*/ 8070 h 49867"/>
                        <a:gd name="connsiteX3" fmla="*/ 91350 w 97550"/>
                        <a:gd name="connsiteY3" fmla="*/ 49429 h 49867"/>
                        <a:gd name="connsiteX4" fmla="*/ 95464 w 97550"/>
                        <a:gd name="connsiteY4" fmla="*/ 42408 h 49867"/>
                        <a:gd name="connsiteX5" fmla="*/ 95464 w 97550"/>
                        <a:gd name="connsiteY5" fmla="*/ 42408 h 49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7550" h="49867">
                          <a:moveTo>
                            <a:pt x="95464" y="42408"/>
                          </a:moveTo>
                          <a:cubicBezTo>
                            <a:pt x="65460" y="27981"/>
                            <a:pt x="36662" y="10867"/>
                            <a:pt x="4957" y="226"/>
                          </a:cubicBezTo>
                          <a:cubicBezTo>
                            <a:pt x="-35" y="-1420"/>
                            <a:pt x="-2119" y="6424"/>
                            <a:pt x="2817" y="8070"/>
                          </a:cubicBezTo>
                          <a:cubicBezTo>
                            <a:pt x="33809" y="18492"/>
                            <a:pt x="62004" y="35331"/>
                            <a:pt x="91350" y="49429"/>
                          </a:cubicBezTo>
                          <a:cubicBezTo>
                            <a:pt x="96067" y="51678"/>
                            <a:pt x="100181" y="44657"/>
                            <a:pt x="95464" y="42408"/>
                          </a:cubicBezTo>
                          <a:lnTo>
                            <a:pt x="95464" y="424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14DD5FF-19D4-4F31-A136-2A0058908ED7}"/>
                  </a:ext>
                </a:extLst>
              </p:cNvPr>
              <p:cNvSpPr/>
              <p:nvPr/>
            </p:nvSpPr>
            <p:spPr>
              <a:xfrm>
                <a:off x="4588896" y="4524789"/>
                <a:ext cx="853617" cy="227712"/>
              </a:xfrm>
              <a:custGeom>
                <a:avLst/>
                <a:gdLst>
                  <a:gd name="connsiteX0" fmla="*/ 220838 w 853617"/>
                  <a:gd name="connsiteY0" fmla="*/ 55 h 227712"/>
                  <a:gd name="connsiteX1" fmla="*/ 0 w 853617"/>
                  <a:gd name="connsiteY1" fmla="*/ 67469 h 227712"/>
                  <a:gd name="connsiteX2" fmla="*/ 289021 w 853617"/>
                  <a:gd name="connsiteY2" fmla="*/ 127039 h 227712"/>
                  <a:gd name="connsiteX3" fmla="*/ 450947 w 853617"/>
                  <a:gd name="connsiteY3" fmla="*/ 227585 h 227712"/>
                  <a:gd name="connsiteX4" fmla="*/ 554729 w 853617"/>
                  <a:gd name="connsiteY4" fmla="*/ 136968 h 227712"/>
                  <a:gd name="connsiteX5" fmla="*/ 817200 w 853617"/>
                  <a:gd name="connsiteY5" fmla="*/ 76355 h 227712"/>
                  <a:gd name="connsiteX6" fmla="*/ 744959 w 853617"/>
                  <a:gd name="connsiteY6" fmla="*/ 16291 h 227712"/>
                  <a:gd name="connsiteX7" fmla="*/ 220838 w 853617"/>
                  <a:gd name="connsiteY7" fmla="*/ 0 h 227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3617" h="227712">
                    <a:moveTo>
                      <a:pt x="220838" y="55"/>
                    </a:moveTo>
                    <a:cubicBezTo>
                      <a:pt x="139217" y="6144"/>
                      <a:pt x="74326" y="31102"/>
                      <a:pt x="0" y="67469"/>
                    </a:cubicBezTo>
                    <a:cubicBezTo>
                      <a:pt x="25287" y="151175"/>
                      <a:pt x="229834" y="94951"/>
                      <a:pt x="289021" y="127039"/>
                    </a:cubicBezTo>
                    <a:cubicBezTo>
                      <a:pt x="334549" y="151723"/>
                      <a:pt x="374811" y="231315"/>
                      <a:pt x="450947" y="227585"/>
                    </a:cubicBezTo>
                    <a:cubicBezTo>
                      <a:pt x="511669" y="224623"/>
                      <a:pt x="514521" y="195771"/>
                      <a:pt x="554729" y="136968"/>
                    </a:cubicBezTo>
                    <a:cubicBezTo>
                      <a:pt x="648089" y="133348"/>
                      <a:pt x="736073" y="131647"/>
                      <a:pt x="817200" y="76355"/>
                    </a:cubicBezTo>
                    <a:cubicBezTo>
                      <a:pt x="901126" y="19199"/>
                      <a:pt x="824277" y="27043"/>
                      <a:pt x="744959" y="16291"/>
                    </a:cubicBezTo>
                    <a:cubicBezTo>
                      <a:pt x="530868" y="-12671"/>
                      <a:pt x="336798" y="25506"/>
                      <a:pt x="220838" y="0"/>
                    </a:cubicBezTo>
                    <a:close/>
                  </a:path>
                </a:pathLst>
              </a:custGeom>
              <a:solidFill>
                <a:srgbClr val="3AD4D4">
                  <a:alpha val="70000"/>
                </a:srgb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33" name="Graphic 13">
                <a:extLst>
                  <a:ext uri="{FF2B5EF4-FFF2-40B4-BE49-F238E27FC236}">
                    <a16:creationId xmlns:a16="http://schemas.microsoft.com/office/drawing/2014/main" id="{7284BAB4-A2D2-4AB3-8B8A-804750E4D143}"/>
                  </a:ext>
                </a:extLst>
              </p:cNvPr>
              <p:cNvGrpSpPr/>
              <p:nvPr/>
            </p:nvGrpSpPr>
            <p:grpSpPr>
              <a:xfrm>
                <a:off x="4658803" y="4187703"/>
                <a:ext cx="729993" cy="538868"/>
                <a:chOff x="3764352" y="3277997"/>
                <a:chExt cx="729993" cy="538868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33E904A8-F459-4551-AAC0-C0A8ECA21E28}"/>
                    </a:ext>
                  </a:extLst>
                </p:cNvPr>
                <p:cNvSpPr/>
                <p:nvPr/>
              </p:nvSpPr>
              <p:spPr>
                <a:xfrm>
                  <a:off x="4070816" y="3277997"/>
                  <a:ext cx="130782" cy="190661"/>
                </a:xfrm>
                <a:custGeom>
                  <a:avLst/>
                  <a:gdLst>
                    <a:gd name="connsiteX0" fmla="*/ 118214 w 130782"/>
                    <a:gd name="connsiteY0" fmla="*/ 178382 h 190661"/>
                    <a:gd name="connsiteX1" fmla="*/ 22112 w 130782"/>
                    <a:gd name="connsiteY1" fmla="*/ 180192 h 190661"/>
                    <a:gd name="connsiteX2" fmla="*/ 23099 w 130782"/>
                    <a:gd name="connsiteY2" fmla="*/ 62752 h 190661"/>
                    <a:gd name="connsiteX3" fmla="*/ 62319 w 130782"/>
                    <a:gd name="connsiteY3" fmla="*/ 0 h 190661"/>
                    <a:gd name="connsiteX4" fmla="*/ 124467 w 130782"/>
                    <a:gd name="connsiteY4" fmla="*/ 113326 h 190661"/>
                    <a:gd name="connsiteX5" fmla="*/ 120188 w 130782"/>
                    <a:gd name="connsiteY5" fmla="*/ 172952 h 190661"/>
                    <a:gd name="connsiteX6" fmla="*/ 118214 w 130782"/>
                    <a:gd name="connsiteY6" fmla="*/ 178327 h 19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782" h="190661">
                      <a:moveTo>
                        <a:pt x="118214" y="178382"/>
                      </a:moveTo>
                      <a:cubicBezTo>
                        <a:pt x="116239" y="199884"/>
                        <a:pt x="33905" y="188256"/>
                        <a:pt x="22112" y="180192"/>
                      </a:cubicBezTo>
                      <a:cubicBezTo>
                        <a:pt x="-18096" y="155070"/>
                        <a:pt x="5436" y="93250"/>
                        <a:pt x="23099" y="62752"/>
                      </a:cubicBezTo>
                      <a:cubicBezTo>
                        <a:pt x="34837" y="43060"/>
                        <a:pt x="41749" y="33186"/>
                        <a:pt x="62319" y="0"/>
                      </a:cubicBezTo>
                      <a:cubicBezTo>
                        <a:pt x="78994" y="32254"/>
                        <a:pt x="114649" y="76575"/>
                        <a:pt x="124467" y="113326"/>
                      </a:cubicBezTo>
                      <a:cubicBezTo>
                        <a:pt x="131324" y="134829"/>
                        <a:pt x="135877" y="152382"/>
                        <a:pt x="120188" y="172952"/>
                      </a:cubicBezTo>
                      <a:lnTo>
                        <a:pt x="118214" y="178327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5EBAE4AF-51EC-4DC6-9F08-09BA36864521}"/>
                    </a:ext>
                  </a:extLst>
                </p:cNvPr>
                <p:cNvSpPr/>
                <p:nvPr/>
              </p:nvSpPr>
              <p:spPr>
                <a:xfrm>
                  <a:off x="3909935" y="3340342"/>
                  <a:ext cx="170924" cy="203420"/>
                </a:xfrm>
                <a:custGeom>
                  <a:avLst/>
                  <a:gdLst>
                    <a:gd name="connsiteX0" fmla="*/ 156553 w 170924"/>
                    <a:gd name="connsiteY0" fmla="*/ 136059 h 203420"/>
                    <a:gd name="connsiteX1" fmla="*/ 106856 w 170924"/>
                    <a:gd name="connsiteY1" fmla="*/ 47636 h 203420"/>
                    <a:gd name="connsiteX2" fmla="*/ 54362 w 170924"/>
                    <a:gd name="connsiteY2" fmla="*/ 13901 h 203420"/>
                    <a:gd name="connsiteX3" fmla="*/ 16623 w 170924"/>
                    <a:gd name="connsiteY3" fmla="*/ 188 h 203420"/>
                    <a:gd name="connsiteX4" fmla="*/ 990 w 170924"/>
                    <a:gd name="connsiteY4" fmla="*/ 49556 h 203420"/>
                    <a:gd name="connsiteX5" fmla="*/ 23206 w 170924"/>
                    <a:gd name="connsiteY5" fmla="*/ 136114 h 203420"/>
                    <a:gd name="connsiteX6" fmla="*/ 85957 w 170924"/>
                    <a:gd name="connsiteY6" fmla="*/ 193490 h 203420"/>
                    <a:gd name="connsiteX7" fmla="*/ 170925 w 170924"/>
                    <a:gd name="connsiteY7" fmla="*/ 192283 h 203420"/>
                    <a:gd name="connsiteX8" fmla="*/ 156553 w 170924"/>
                    <a:gd name="connsiteY8" fmla="*/ 136114 h 20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0924" h="203420">
                      <a:moveTo>
                        <a:pt x="156553" y="136059"/>
                      </a:moveTo>
                      <a:cubicBezTo>
                        <a:pt x="156553" y="107371"/>
                        <a:pt x="126494" y="67931"/>
                        <a:pt x="106856" y="47636"/>
                      </a:cubicBezTo>
                      <a:cubicBezTo>
                        <a:pt x="92266" y="33210"/>
                        <a:pt x="73945" y="21910"/>
                        <a:pt x="54362" y="13901"/>
                      </a:cubicBezTo>
                      <a:cubicBezTo>
                        <a:pt x="47067" y="10884"/>
                        <a:pt x="24467" y="-1677"/>
                        <a:pt x="16623" y="188"/>
                      </a:cubicBezTo>
                      <a:cubicBezTo>
                        <a:pt x="-546" y="4247"/>
                        <a:pt x="-1423" y="37104"/>
                        <a:pt x="990" y="49556"/>
                      </a:cubicBezTo>
                      <a:cubicBezTo>
                        <a:pt x="6475" y="77915"/>
                        <a:pt x="8286" y="110168"/>
                        <a:pt x="23206" y="136114"/>
                      </a:cubicBezTo>
                      <a:cubicBezTo>
                        <a:pt x="37577" y="161236"/>
                        <a:pt x="58531" y="181532"/>
                        <a:pt x="85957" y="193490"/>
                      </a:cubicBezTo>
                      <a:cubicBezTo>
                        <a:pt x="108173" y="201828"/>
                        <a:pt x="153920" y="211427"/>
                        <a:pt x="170925" y="192283"/>
                      </a:cubicBezTo>
                      <a:lnTo>
                        <a:pt x="156553" y="13611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D1298180-324B-491B-AA5F-60E53DA2D601}"/>
                    </a:ext>
                  </a:extLst>
                </p:cNvPr>
                <p:cNvSpPr/>
                <p:nvPr/>
              </p:nvSpPr>
              <p:spPr>
                <a:xfrm>
                  <a:off x="3777194" y="3673393"/>
                  <a:ext cx="252707" cy="62298"/>
                </a:xfrm>
                <a:custGeom>
                  <a:avLst/>
                  <a:gdLst>
                    <a:gd name="connsiteX0" fmla="*/ 162804 w 252707"/>
                    <a:gd name="connsiteY0" fmla="*/ 36627 h 62298"/>
                    <a:gd name="connsiteX1" fmla="*/ 102027 w 252707"/>
                    <a:gd name="connsiteY1" fmla="*/ 5251 h 62298"/>
                    <a:gd name="connsiteX2" fmla="*/ 45144 w 252707"/>
                    <a:gd name="connsiteY2" fmla="*/ 1685 h 62298"/>
                    <a:gd name="connsiteX3" fmla="*/ 0 w 252707"/>
                    <a:gd name="connsiteY3" fmla="*/ 19567 h 62298"/>
                    <a:gd name="connsiteX4" fmla="*/ 172952 w 252707"/>
                    <a:gd name="connsiteY4" fmla="*/ 62298 h 62298"/>
                    <a:gd name="connsiteX5" fmla="*/ 252708 w 252707"/>
                    <a:gd name="connsiteY5" fmla="*/ 43045 h 62298"/>
                    <a:gd name="connsiteX6" fmla="*/ 162859 w 252707"/>
                    <a:gd name="connsiteY6" fmla="*/ 36572 h 62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707" h="62298">
                      <a:moveTo>
                        <a:pt x="162804" y="36627"/>
                      </a:moveTo>
                      <a:cubicBezTo>
                        <a:pt x="140259" y="28563"/>
                        <a:pt x="123584" y="11504"/>
                        <a:pt x="102027" y="5251"/>
                      </a:cubicBezTo>
                      <a:cubicBezTo>
                        <a:pt x="83377" y="753"/>
                        <a:pt x="64781" y="-1935"/>
                        <a:pt x="45144" y="1685"/>
                      </a:cubicBezTo>
                      <a:cubicBezTo>
                        <a:pt x="29072" y="4757"/>
                        <a:pt x="13933" y="11559"/>
                        <a:pt x="0" y="19567"/>
                      </a:cubicBezTo>
                      <a:cubicBezTo>
                        <a:pt x="55950" y="36297"/>
                        <a:pt x="113162" y="62298"/>
                        <a:pt x="172952" y="62298"/>
                      </a:cubicBezTo>
                      <a:cubicBezTo>
                        <a:pt x="198897" y="62298"/>
                        <a:pt x="229560" y="55880"/>
                        <a:pt x="252708" y="43045"/>
                      </a:cubicBezTo>
                      <a:cubicBezTo>
                        <a:pt x="223800" y="51437"/>
                        <a:pt x="186994" y="46720"/>
                        <a:pt x="162859" y="36572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C5369E6D-1C83-4167-9243-937121478E79}"/>
                    </a:ext>
                  </a:extLst>
                </p:cNvPr>
                <p:cNvSpPr/>
                <p:nvPr/>
              </p:nvSpPr>
              <p:spPr>
                <a:xfrm>
                  <a:off x="3776261" y="3611376"/>
                  <a:ext cx="290092" cy="109427"/>
                </a:xfrm>
                <a:custGeom>
                  <a:avLst/>
                  <a:gdLst>
                    <a:gd name="connsiteX0" fmla="*/ 278434 w 290092"/>
                    <a:gd name="connsiteY0" fmla="*/ 40664 h 109427"/>
                    <a:gd name="connsiteX1" fmla="*/ 226159 w 290092"/>
                    <a:gd name="connsiteY1" fmla="*/ 5997 h 109427"/>
                    <a:gd name="connsiteX2" fmla="*/ 0 w 290092"/>
                    <a:gd name="connsiteY2" fmla="*/ 81310 h 109427"/>
                    <a:gd name="connsiteX3" fmla="*/ 933 w 290092"/>
                    <a:gd name="connsiteY3" fmla="*/ 81584 h 109427"/>
                    <a:gd name="connsiteX4" fmla="*/ 46077 w 290092"/>
                    <a:gd name="connsiteY4" fmla="*/ 63702 h 109427"/>
                    <a:gd name="connsiteX5" fmla="*/ 102959 w 290092"/>
                    <a:gd name="connsiteY5" fmla="*/ 67268 h 109427"/>
                    <a:gd name="connsiteX6" fmla="*/ 163736 w 290092"/>
                    <a:gd name="connsiteY6" fmla="*/ 98643 h 109427"/>
                    <a:gd name="connsiteX7" fmla="*/ 253586 w 290092"/>
                    <a:gd name="connsiteY7" fmla="*/ 105116 h 109427"/>
                    <a:gd name="connsiteX8" fmla="*/ 257535 w 290092"/>
                    <a:gd name="connsiteY8" fmla="*/ 102867 h 109427"/>
                    <a:gd name="connsiteX9" fmla="*/ 278434 w 290092"/>
                    <a:gd name="connsiteY9" fmla="*/ 40719 h 109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092" h="109427">
                      <a:moveTo>
                        <a:pt x="278434" y="40664"/>
                      </a:moveTo>
                      <a:lnTo>
                        <a:pt x="226159" y="5997"/>
                      </a:lnTo>
                      <a:cubicBezTo>
                        <a:pt x="141192" y="-11940"/>
                        <a:pt x="52275" y="9562"/>
                        <a:pt x="0" y="81310"/>
                      </a:cubicBezTo>
                      <a:cubicBezTo>
                        <a:pt x="329" y="81420"/>
                        <a:pt x="603" y="81475"/>
                        <a:pt x="933" y="81584"/>
                      </a:cubicBezTo>
                      <a:cubicBezTo>
                        <a:pt x="14865" y="73576"/>
                        <a:pt x="30005" y="66719"/>
                        <a:pt x="46077" y="63702"/>
                      </a:cubicBezTo>
                      <a:cubicBezTo>
                        <a:pt x="65659" y="60137"/>
                        <a:pt x="84309" y="62825"/>
                        <a:pt x="102959" y="67268"/>
                      </a:cubicBezTo>
                      <a:cubicBezTo>
                        <a:pt x="124516" y="73521"/>
                        <a:pt x="141192" y="90580"/>
                        <a:pt x="163736" y="98643"/>
                      </a:cubicBezTo>
                      <a:cubicBezTo>
                        <a:pt x="187927" y="108736"/>
                        <a:pt x="224678" y="113509"/>
                        <a:pt x="253586" y="105116"/>
                      </a:cubicBezTo>
                      <a:cubicBezTo>
                        <a:pt x="254902" y="104403"/>
                        <a:pt x="256219" y="103635"/>
                        <a:pt x="257535" y="102867"/>
                      </a:cubicBezTo>
                      <a:cubicBezTo>
                        <a:pt x="275856" y="93323"/>
                        <a:pt x="307232" y="56242"/>
                        <a:pt x="278434" y="40719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2CD0FD21-D2E7-425D-B335-44CF73BBCB31}"/>
                    </a:ext>
                  </a:extLst>
                </p:cNvPr>
                <p:cNvSpPr/>
                <p:nvPr/>
              </p:nvSpPr>
              <p:spPr>
                <a:xfrm>
                  <a:off x="3764352" y="3450877"/>
                  <a:ext cx="328100" cy="207689"/>
                </a:xfrm>
                <a:custGeom>
                  <a:avLst/>
                  <a:gdLst>
                    <a:gd name="connsiteX0" fmla="*/ 318812 w 328100"/>
                    <a:gd name="connsiteY0" fmla="*/ 188328 h 207689"/>
                    <a:gd name="connsiteX1" fmla="*/ 105049 w 328100"/>
                    <a:gd name="connsiteY1" fmla="*/ 160518 h 207689"/>
                    <a:gd name="connsiteX2" fmla="*/ 2803 w 328100"/>
                    <a:gd name="connsiteY2" fmla="*/ 21191 h 207689"/>
                    <a:gd name="connsiteX3" fmla="*/ 6 w 328100"/>
                    <a:gd name="connsiteY3" fmla="*/ 10330 h 207689"/>
                    <a:gd name="connsiteX4" fmla="*/ 5656 w 328100"/>
                    <a:gd name="connsiteY4" fmla="*/ 950 h 207689"/>
                    <a:gd name="connsiteX5" fmla="*/ 17449 w 328100"/>
                    <a:gd name="connsiteY5" fmla="*/ 950 h 207689"/>
                    <a:gd name="connsiteX6" fmla="*/ 113826 w 328100"/>
                    <a:gd name="connsiteY6" fmla="*/ 29254 h 207689"/>
                    <a:gd name="connsiteX7" fmla="*/ 200220 w 328100"/>
                    <a:gd name="connsiteY7" fmla="*/ 62715 h 207689"/>
                    <a:gd name="connsiteX8" fmla="*/ 302191 w 328100"/>
                    <a:gd name="connsiteY8" fmla="*/ 95901 h 207689"/>
                    <a:gd name="connsiteX9" fmla="*/ 322761 w 328100"/>
                    <a:gd name="connsiteY9" fmla="*/ 181032 h 207689"/>
                    <a:gd name="connsiteX10" fmla="*/ 318812 w 328100"/>
                    <a:gd name="connsiteY10" fmla="*/ 188218 h 207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8100" h="207689">
                      <a:moveTo>
                        <a:pt x="318812" y="188328"/>
                      </a:moveTo>
                      <a:cubicBezTo>
                        <a:pt x="259022" y="225957"/>
                        <a:pt x="155075" y="204455"/>
                        <a:pt x="105049" y="160518"/>
                      </a:cubicBezTo>
                      <a:cubicBezTo>
                        <a:pt x="61935" y="122614"/>
                        <a:pt x="24251" y="72204"/>
                        <a:pt x="2803" y="21191"/>
                      </a:cubicBezTo>
                      <a:cubicBezTo>
                        <a:pt x="1322" y="17680"/>
                        <a:pt x="-104" y="14060"/>
                        <a:pt x="6" y="10330"/>
                      </a:cubicBezTo>
                      <a:cubicBezTo>
                        <a:pt x="61" y="6600"/>
                        <a:pt x="1981" y="2650"/>
                        <a:pt x="5656" y="950"/>
                      </a:cubicBezTo>
                      <a:cubicBezTo>
                        <a:pt x="9221" y="-695"/>
                        <a:pt x="13555" y="127"/>
                        <a:pt x="17449" y="950"/>
                      </a:cubicBezTo>
                      <a:cubicBezTo>
                        <a:pt x="50251" y="8246"/>
                        <a:pt x="83766" y="15047"/>
                        <a:pt x="113826" y="29254"/>
                      </a:cubicBezTo>
                      <a:cubicBezTo>
                        <a:pt x="141527" y="42419"/>
                        <a:pt x="168898" y="58107"/>
                        <a:pt x="200220" y="62715"/>
                      </a:cubicBezTo>
                      <a:cubicBezTo>
                        <a:pt x="236477" y="68090"/>
                        <a:pt x="276685" y="68090"/>
                        <a:pt x="302191" y="95901"/>
                      </a:cubicBezTo>
                      <a:cubicBezTo>
                        <a:pt x="315905" y="111150"/>
                        <a:pt x="338449" y="161340"/>
                        <a:pt x="322761" y="181032"/>
                      </a:cubicBezTo>
                      <a:lnTo>
                        <a:pt x="318812" y="188218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581ECFD0-BB82-48EC-9CF5-EAF007764908}"/>
                    </a:ext>
                  </a:extLst>
                </p:cNvPr>
                <p:cNvSpPr/>
                <p:nvPr/>
              </p:nvSpPr>
              <p:spPr>
                <a:xfrm>
                  <a:off x="3863478" y="3436632"/>
                  <a:ext cx="230257" cy="215133"/>
                </a:xfrm>
                <a:custGeom>
                  <a:avLst/>
                  <a:gdLst>
                    <a:gd name="connsiteX0" fmla="*/ 196154 w 230257"/>
                    <a:gd name="connsiteY0" fmla="*/ 215133 h 215133"/>
                    <a:gd name="connsiteX1" fmla="*/ 18650 w 230257"/>
                    <a:gd name="connsiteY1" fmla="*/ 70815 h 215133"/>
                    <a:gd name="connsiteX2" fmla="*/ 0 w 230257"/>
                    <a:gd name="connsiteY2" fmla="*/ 0 h 215133"/>
                    <a:gd name="connsiteX3" fmla="*/ 123529 w 230257"/>
                    <a:gd name="connsiteY3" fmla="*/ 59186 h 215133"/>
                    <a:gd name="connsiteX4" fmla="*/ 223526 w 230257"/>
                    <a:gd name="connsiteY4" fmla="*/ 133567 h 215133"/>
                    <a:gd name="connsiteX5" fmla="*/ 217657 w 230257"/>
                    <a:gd name="connsiteY5" fmla="*/ 198129 h 215133"/>
                    <a:gd name="connsiteX6" fmla="*/ 196100 w 230257"/>
                    <a:gd name="connsiteY6" fmla="*/ 215133 h 21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257" h="215133">
                      <a:moveTo>
                        <a:pt x="196154" y="215133"/>
                      </a:moveTo>
                      <a:cubicBezTo>
                        <a:pt x="110858" y="215133"/>
                        <a:pt x="49093" y="137133"/>
                        <a:pt x="18650" y="70815"/>
                      </a:cubicBezTo>
                      <a:cubicBezTo>
                        <a:pt x="8831" y="47503"/>
                        <a:pt x="2962" y="23313"/>
                        <a:pt x="0" y="0"/>
                      </a:cubicBezTo>
                      <a:cubicBezTo>
                        <a:pt x="27481" y="41249"/>
                        <a:pt x="75478" y="51068"/>
                        <a:pt x="123529" y="59186"/>
                      </a:cubicBezTo>
                      <a:cubicBezTo>
                        <a:pt x="169605" y="66372"/>
                        <a:pt x="211787" y="89685"/>
                        <a:pt x="223526" y="133567"/>
                      </a:cubicBezTo>
                      <a:cubicBezTo>
                        <a:pt x="227420" y="147884"/>
                        <a:pt x="239214" y="192754"/>
                        <a:pt x="217657" y="198129"/>
                      </a:cubicBezTo>
                      <a:lnTo>
                        <a:pt x="196100" y="215133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328796DB-0F6D-4A75-A237-189B4ED9FAB0}"/>
                    </a:ext>
                  </a:extLst>
                </p:cNvPr>
                <p:cNvSpPr/>
                <p:nvPr/>
              </p:nvSpPr>
              <p:spPr>
                <a:xfrm>
                  <a:off x="4027676" y="3334441"/>
                  <a:ext cx="97191" cy="176866"/>
                </a:xfrm>
                <a:custGeom>
                  <a:avLst/>
                  <a:gdLst>
                    <a:gd name="connsiteX0" fmla="*/ 8424 w 97191"/>
                    <a:gd name="connsiteY0" fmla="*/ 141631 h 176866"/>
                    <a:gd name="connsiteX1" fmla="*/ 32943 w 97191"/>
                    <a:gd name="connsiteY1" fmla="*/ 0 h 176866"/>
                    <a:gd name="connsiteX2" fmla="*/ 33931 w 97191"/>
                    <a:gd name="connsiteY2" fmla="*/ 0 h 176866"/>
                    <a:gd name="connsiteX3" fmla="*/ 95695 w 97191"/>
                    <a:gd name="connsiteY3" fmla="*/ 110255 h 176866"/>
                    <a:gd name="connsiteX4" fmla="*/ 81982 w 97191"/>
                    <a:gd name="connsiteY4" fmla="*/ 169386 h 176866"/>
                    <a:gd name="connsiteX5" fmla="*/ 21205 w 97191"/>
                    <a:gd name="connsiteY5" fmla="*/ 163133 h 176866"/>
                    <a:gd name="connsiteX6" fmla="*/ 14348 w 97191"/>
                    <a:gd name="connsiteY6" fmla="*/ 155069 h 176866"/>
                    <a:gd name="connsiteX7" fmla="*/ 8479 w 97191"/>
                    <a:gd name="connsiteY7" fmla="*/ 141631 h 17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191" h="176866">
                      <a:moveTo>
                        <a:pt x="8424" y="141631"/>
                      </a:moveTo>
                      <a:cubicBezTo>
                        <a:pt x="-12146" y="95938"/>
                        <a:pt x="8424" y="42127"/>
                        <a:pt x="32943" y="0"/>
                      </a:cubicBezTo>
                      <a:lnTo>
                        <a:pt x="33931" y="0"/>
                      </a:lnTo>
                      <a:cubicBezTo>
                        <a:pt x="57462" y="33186"/>
                        <a:pt x="89826" y="69938"/>
                        <a:pt x="95695" y="110255"/>
                      </a:cubicBezTo>
                      <a:cubicBezTo>
                        <a:pt x="98657" y="129069"/>
                        <a:pt x="98657" y="155947"/>
                        <a:pt x="81982" y="169386"/>
                      </a:cubicBezTo>
                      <a:cubicBezTo>
                        <a:pt x="64319" y="182825"/>
                        <a:pt x="35905" y="176572"/>
                        <a:pt x="21205" y="163133"/>
                      </a:cubicBezTo>
                      <a:cubicBezTo>
                        <a:pt x="18243" y="160445"/>
                        <a:pt x="16323" y="157757"/>
                        <a:pt x="14348" y="155069"/>
                      </a:cubicBezTo>
                      <a:lnTo>
                        <a:pt x="8479" y="14163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C5A88D4D-B835-4B87-8CFC-9EB501C924BD}"/>
                    </a:ext>
                  </a:extLst>
                </p:cNvPr>
                <p:cNvSpPr/>
                <p:nvPr/>
              </p:nvSpPr>
              <p:spPr>
                <a:xfrm>
                  <a:off x="3968625" y="3397193"/>
                  <a:ext cx="143995" cy="210799"/>
                </a:xfrm>
                <a:custGeom>
                  <a:avLst/>
                  <a:gdLst>
                    <a:gd name="connsiteX0" fmla="*/ 135109 w 143995"/>
                    <a:gd name="connsiteY0" fmla="*/ 160445 h 210799"/>
                    <a:gd name="connsiteX1" fmla="*/ 110590 w 143995"/>
                    <a:gd name="connsiteY1" fmla="*/ 81566 h 210799"/>
                    <a:gd name="connsiteX2" fmla="*/ 2749 w 143995"/>
                    <a:gd name="connsiteY2" fmla="*/ 0 h 210799"/>
                    <a:gd name="connsiteX3" fmla="*/ 13555 w 143995"/>
                    <a:gd name="connsiteY3" fmla="*/ 120128 h 210799"/>
                    <a:gd name="connsiteX4" fmla="*/ 100826 w 143995"/>
                    <a:gd name="connsiteY4" fmla="*/ 210636 h 210799"/>
                    <a:gd name="connsiteX5" fmla="*/ 143995 w 143995"/>
                    <a:gd name="connsiteY5" fmla="*/ 181070 h 210799"/>
                    <a:gd name="connsiteX6" fmla="*/ 135164 w 143995"/>
                    <a:gd name="connsiteY6" fmla="*/ 160445 h 210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995" h="210799">
                      <a:moveTo>
                        <a:pt x="135109" y="160445"/>
                      </a:moveTo>
                      <a:cubicBezTo>
                        <a:pt x="137084" y="132635"/>
                        <a:pt x="125291" y="104879"/>
                        <a:pt x="110590" y="81566"/>
                      </a:cubicBezTo>
                      <a:cubicBezTo>
                        <a:pt x="84096" y="41249"/>
                        <a:pt x="42956" y="26000"/>
                        <a:pt x="2749" y="0"/>
                      </a:cubicBezTo>
                      <a:cubicBezTo>
                        <a:pt x="-4108" y="38562"/>
                        <a:pt x="2749" y="82444"/>
                        <a:pt x="13555" y="120128"/>
                      </a:cubicBezTo>
                      <a:cubicBezTo>
                        <a:pt x="26281" y="163133"/>
                        <a:pt x="45918" y="207948"/>
                        <a:pt x="100826" y="210636"/>
                      </a:cubicBezTo>
                      <a:cubicBezTo>
                        <a:pt x="126333" y="212446"/>
                        <a:pt x="133189" y="199007"/>
                        <a:pt x="143995" y="181070"/>
                      </a:cubicBezTo>
                      <a:lnTo>
                        <a:pt x="135164" y="160445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8B2B14F9-9D3B-4E2C-8D4A-CC6BD6886685}"/>
                    </a:ext>
                  </a:extLst>
                </p:cNvPr>
                <p:cNvSpPr/>
                <p:nvPr/>
              </p:nvSpPr>
              <p:spPr>
                <a:xfrm>
                  <a:off x="4185026" y="3344917"/>
                  <a:ext cx="173214" cy="198845"/>
                </a:xfrm>
                <a:custGeom>
                  <a:avLst/>
                  <a:gdLst>
                    <a:gd name="connsiteX0" fmla="*/ 14317 w 173214"/>
                    <a:gd name="connsiteY0" fmla="*/ 131484 h 198845"/>
                    <a:gd name="connsiteX1" fmla="*/ 64013 w 173214"/>
                    <a:gd name="connsiteY1" fmla="*/ 43061 h 198845"/>
                    <a:gd name="connsiteX2" fmla="*/ 160006 w 173214"/>
                    <a:gd name="connsiteY2" fmla="*/ 3511 h 198845"/>
                    <a:gd name="connsiteX3" fmla="*/ 147719 w 173214"/>
                    <a:gd name="connsiteY3" fmla="*/ 131538 h 198845"/>
                    <a:gd name="connsiteX4" fmla="*/ 84967 w 173214"/>
                    <a:gd name="connsiteY4" fmla="*/ 188915 h 198845"/>
                    <a:gd name="connsiteX5" fmla="*/ 0 w 173214"/>
                    <a:gd name="connsiteY5" fmla="*/ 187708 h 198845"/>
                    <a:gd name="connsiteX6" fmla="*/ 14371 w 173214"/>
                    <a:gd name="connsiteY6" fmla="*/ 131538 h 198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3214" h="198845">
                      <a:moveTo>
                        <a:pt x="14317" y="131484"/>
                      </a:moveTo>
                      <a:cubicBezTo>
                        <a:pt x="14317" y="102795"/>
                        <a:pt x="44376" y="63356"/>
                        <a:pt x="64013" y="43061"/>
                      </a:cubicBezTo>
                      <a:cubicBezTo>
                        <a:pt x="80414" y="26056"/>
                        <a:pt x="133951" y="-11628"/>
                        <a:pt x="160006" y="3511"/>
                      </a:cubicBezTo>
                      <a:cubicBezTo>
                        <a:pt x="190559" y="21229"/>
                        <a:pt x="160226" y="109707"/>
                        <a:pt x="147719" y="131538"/>
                      </a:cubicBezTo>
                      <a:cubicBezTo>
                        <a:pt x="133348" y="156661"/>
                        <a:pt x="112394" y="176957"/>
                        <a:pt x="84967" y="188915"/>
                      </a:cubicBezTo>
                      <a:cubicBezTo>
                        <a:pt x="62752" y="197252"/>
                        <a:pt x="17004" y="206852"/>
                        <a:pt x="0" y="187708"/>
                      </a:cubicBezTo>
                      <a:lnTo>
                        <a:pt x="14371" y="131538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B4534987-D448-4347-BE5A-991DD9D74F5F}"/>
                    </a:ext>
                  </a:extLst>
                </p:cNvPr>
                <p:cNvSpPr/>
                <p:nvPr/>
              </p:nvSpPr>
              <p:spPr>
                <a:xfrm>
                  <a:off x="4235930" y="3673393"/>
                  <a:ext cx="252707" cy="62298"/>
                </a:xfrm>
                <a:custGeom>
                  <a:avLst/>
                  <a:gdLst>
                    <a:gd name="connsiteX0" fmla="*/ 89904 w 252707"/>
                    <a:gd name="connsiteY0" fmla="*/ 36627 h 62298"/>
                    <a:gd name="connsiteX1" fmla="*/ 150681 w 252707"/>
                    <a:gd name="connsiteY1" fmla="*/ 5251 h 62298"/>
                    <a:gd name="connsiteX2" fmla="*/ 207564 w 252707"/>
                    <a:gd name="connsiteY2" fmla="*/ 1685 h 62298"/>
                    <a:gd name="connsiteX3" fmla="*/ 252708 w 252707"/>
                    <a:gd name="connsiteY3" fmla="*/ 19567 h 62298"/>
                    <a:gd name="connsiteX4" fmla="*/ 79757 w 252707"/>
                    <a:gd name="connsiteY4" fmla="*/ 62298 h 62298"/>
                    <a:gd name="connsiteX5" fmla="*/ 0 w 252707"/>
                    <a:gd name="connsiteY5" fmla="*/ 43045 h 62298"/>
                    <a:gd name="connsiteX6" fmla="*/ 89849 w 252707"/>
                    <a:gd name="connsiteY6" fmla="*/ 36572 h 62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707" h="62298">
                      <a:moveTo>
                        <a:pt x="89904" y="36627"/>
                      </a:moveTo>
                      <a:cubicBezTo>
                        <a:pt x="112449" y="28563"/>
                        <a:pt x="129124" y="11504"/>
                        <a:pt x="150681" y="5251"/>
                      </a:cubicBezTo>
                      <a:cubicBezTo>
                        <a:pt x="169332" y="753"/>
                        <a:pt x="187927" y="-1935"/>
                        <a:pt x="207564" y="1685"/>
                      </a:cubicBezTo>
                      <a:cubicBezTo>
                        <a:pt x="223636" y="4757"/>
                        <a:pt x="238775" y="11559"/>
                        <a:pt x="252708" y="19567"/>
                      </a:cubicBezTo>
                      <a:cubicBezTo>
                        <a:pt x="196758" y="36297"/>
                        <a:pt x="139546" y="62298"/>
                        <a:pt x="79757" y="62298"/>
                      </a:cubicBezTo>
                      <a:cubicBezTo>
                        <a:pt x="53811" y="62298"/>
                        <a:pt x="23148" y="55880"/>
                        <a:pt x="0" y="43045"/>
                      </a:cubicBezTo>
                      <a:cubicBezTo>
                        <a:pt x="28908" y="51437"/>
                        <a:pt x="65714" y="46720"/>
                        <a:pt x="89849" y="36572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F2CD2CA6-24CA-46BC-BF89-6D3D2C9BB83C}"/>
                    </a:ext>
                  </a:extLst>
                </p:cNvPr>
                <p:cNvSpPr/>
                <p:nvPr/>
              </p:nvSpPr>
              <p:spPr>
                <a:xfrm>
                  <a:off x="4199478" y="3611376"/>
                  <a:ext cx="290092" cy="109427"/>
                </a:xfrm>
                <a:custGeom>
                  <a:avLst/>
                  <a:gdLst>
                    <a:gd name="connsiteX0" fmla="*/ 11658 w 290092"/>
                    <a:gd name="connsiteY0" fmla="*/ 40664 h 109427"/>
                    <a:gd name="connsiteX1" fmla="*/ 63933 w 290092"/>
                    <a:gd name="connsiteY1" fmla="*/ 5997 h 109427"/>
                    <a:gd name="connsiteX2" fmla="*/ 290092 w 290092"/>
                    <a:gd name="connsiteY2" fmla="*/ 81310 h 109427"/>
                    <a:gd name="connsiteX3" fmla="*/ 289160 w 290092"/>
                    <a:gd name="connsiteY3" fmla="*/ 81584 h 109427"/>
                    <a:gd name="connsiteX4" fmla="*/ 244016 w 290092"/>
                    <a:gd name="connsiteY4" fmla="*/ 63702 h 109427"/>
                    <a:gd name="connsiteX5" fmla="*/ 187133 w 290092"/>
                    <a:gd name="connsiteY5" fmla="*/ 67268 h 109427"/>
                    <a:gd name="connsiteX6" fmla="*/ 126356 w 290092"/>
                    <a:gd name="connsiteY6" fmla="*/ 98643 h 109427"/>
                    <a:gd name="connsiteX7" fmla="*/ 36507 w 290092"/>
                    <a:gd name="connsiteY7" fmla="*/ 105116 h 109427"/>
                    <a:gd name="connsiteX8" fmla="*/ 32557 w 290092"/>
                    <a:gd name="connsiteY8" fmla="*/ 102867 h 109427"/>
                    <a:gd name="connsiteX9" fmla="*/ 11658 w 290092"/>
                    <a:gd name="connsiteY9" fmla="*/ 40719 h 109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092" h="109427">
                      <a:moveTo>
                        <a:pt x="11658" y="40664"/>
                      </a:moveTo>
                      <a:lnTo>
                        <a:pt x="63933" y="5997"/>
                      </a:lnTo>
                      <a:cubicBezTo>
                        <a:pt x="148900" y="-11940"/>
                        <a:pt x="237817" y="9562"/>
                        <a:pt x="290092" y="81310"/>
                      </a:cubicBezTo>
                      <a:cubicBezTo>
                        <a:pt x="289763" y="81420"/>
                        <a:pt x="289489" y="81475"/>
                        <a:pt x="289160" y="81584"/>
                      </a:cubicBezTo>
                      <a:cubicBezTo>
                        <a:pt x="275227" y="73576"/>
                        <a:pt x="260088" y="66719"/>
                        <a:pt x="244016" y="63702"/>
                      </a:cubicBezTo>
                      <a:cubicBezTo>
                        <a:pt x="224378" y="60137"/>
                        <a:pt x="205783" y="62825"/>
                        <a:pt x="187133" y="67268"/>
                      </a:cubicBezTo>
                      <a:cubicBezTo>
                        <a:pt x="165576" y="73521"/>
                        <a:pt x="148900" y="90580"/>
                        <a:pt x="126356" y="98643"/>
                      </a:cubicBezTo>
                      <a:cubicBezTo>
                        <a:pt x="102166" y="108736"/>
                        <a:pt x="65414" y="113509"/>
                        <a:pt x="36507" y="105116"/>
                      </a:cubicBezTo>
                      <a:cubicBezTo>
                        <a:pt x="35190" y="104403"/>
                        <a:pt x="33874" y="103635"/>
                        <a:pt x="32557" y="102867"/>
                      </a:cubicBezTo>
                      <a:cubicBezTo>
                        <a:pt x="14236" y="93323"/>
                        <a:pt x="-17139" y="56242"/>
                        <a:pt x="11658" y="40719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88CB14E-8F6E-42E2-B655-C1F1A4844018}"/>
                    </a:ext>
                  </a:extLst>
                </p:cNvPr>
                <p:cNvSpPr/>
                <p:nvPr/>
              </p:nvSpPr>
              <p:spPr>
                <a:xfrm>
                  <a:off x="4173433" y="3455665"/>
                  <a:ext cx="320912" cy="202901"/>
                </a:xfrm>
                <a:custGeom>
                  <a:avLst/>
                  <a:gdLst>
                    <a:gd name="connsiteX0" fmla="*/ 9234 w 320912"/>
                    <a:gd name="connsiteY0" fmla="*/ 183540 h 202901"/>
                    <a:gd name="connsiteX1" fmla="*/ 222996 w 320912"/>
                    <a:gd name="connsiteY1" fmla="*/ 155729 h 202901"/>
                    <a:gd name="connsiteX2" fmla="*/ 315479 w 320912"/>
                    <a:gd name="connsiteY2" fmla="*/ 37521 h 202901"/>
                    <a:gd name="connsiteX3" fmla="*/ 320744 w 320912"/>
                    <a:gd name="connsiteY3" fmla="*/ 11192 h 202901"/>
                    <a:gd name="connsiteX4" fmla="*/ 313394 w 320912"/>
                    <a:gd name="connsiteY4" fmla="*/ 276 h 202901"/>
                    <a:gd name="connsiteX5" fmla="*/ 308018 w 320912"/>
                    <a:gd name="connsiteY5" fmla="*/ 221 h 202901"/>
                    <a:gd name="connsiteX6" fmla="*/ 249380 w 320912"/>
                    <a:gd name="connsiteY6" fmla="*/ 16841 h 202901"/>
                    <a:gd name="connsiteX7" fmla="*/ 195350 w 320912"/>
                    <a:gd name="connsiteY7" fmla="*/ 33791 h 202901"/>
                    <a:gd name="connsiteX8" fmla="*/ 127881 w 320912"/>
                    <a:gd name="connsiteY8" fmla="*/ 58036 h 202901"/>
                    <a:gd name="connsiteX9" fmla="*/ 25909 w 320912"/>
                    <a:gd name="connsiteY9" fmla="*/ 91222 h 202901"/>
                    <a:gd name="connsiteX10" fmla="*/ 5339 w 320912"/>
                    <a:gd name="connsiteY10" fmla="*/ 176354 h 202901"/>
                    <a:gd name="connsiteX11" fmla="*/ 9289 w 320912"/>
                    <a:gd name="connsiteY11" fmla="*/ 183540 h 202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0912" h="202901">
                      <a:moveTo>
                        <a:pt x="9234" y="183540"/>
                      </a:moveTo>
                      <a:cubicBezTo>
                        <a:pt x="69024" y="221169"/>
                        <a:pt x="172970" y="199667"/>
                        <a:pt x="222996" y="155729"/>
                      </a:cubicBezTo>
                      <a:cubicBezTo>
                        <a:pt x="259035" y="124079"/>
                        <a:pt x="297761" y="80471"/>
                        <a:pt x="315479" y="37521"/>
                      </a:cubicBezTo>
                      <a:cubicBezTo>
                        <a:pt x="318934" y="29074"/>
                        <a:pt x="321622" y="20133"/>
                        <a:pt x="320744" y="11192"/>
                      </a:cubicBezTo>
                      <a:cubicBezTo>
                        <a:pt x="320305" y="6639"/>
                        <a:pt x="318221" y="1483"/>
                        <a:pt x="313394" y="276"/>
                      </a:cubicBezTo>
                      <a:cubicBezTo>
                        <a:pt x="311639" y="-163"/>
                        <a:pt x="309774" y="2"/>
                        <a:pt x="308018" y="221"/>
                      </a:cubicBezTo>
                      <a:cubicBezTo>
                        <a:pt x="288217" y="2360"/>
                        <a:pt x="267592" y="9820"/>
                        <a:pt x="249380" y="16841"/>
                      </a:cubicBezTo>
                      <a:cubicBezTo>
                        <a:pt x="232266" y="23479"/>
                        <a:pt x="211203" y="26002"/>
                        <a:pt x="195350" y="33791"/>
                      </a:cubicBezTo>
                      <a:cubicBezTo>
                        <a:pt x="174122" y="44268"/>
                        <a:pt x="151961" y="54471"/>
                        <a:pt x="127881" y="58036"/>
                      </a:cubicBezTo>
                      <a:cubicBezTo>
                        <a:pt x="91623" y="63412"/>
                        <a:pt x="51416" y="63412"/>
                        <a:pt x="25909" y="91222"/>
                      </a:cubicBezTo>
                      <a:cubicBezTo>
                        <a:pt x="12196" y="106471"/>
                        <a:pt x="-10348" y="156662"/>
                        <a:pt x="5339" y="176354"/>
                      </a:cubicBezTo>
                      <a:lnTo>
                        <a:pt x="9289" y="18354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2F1379E3-CAAF-44EC-A441-61EE616D9328}"/>
                    </a:ext>
                  </a:extLst>
                </p:cNvPr>
                <p:cNvSpPr/>
                <p:nvPr/>
              </p:nvSpPr>
              <p:spPr>
                <a:xfrm>
                  <a:off x="4172023" y="3436632"/>
                  <a:ext cx="230276" cy="215133"/>
                </a:xfrm>
                <a:custGeom>
                  <a:avLst/>
                  <a:gdLst>
                    <a:gd name="connsiteX0" fmla="*/ 34176 w 230276"/>
                    <a:gd name="connsiteY0" fmla="*/ 215133 h 215133"/>
                    <a:gd name="connsiteX1" fmla="*/ 211626 w 230276"/>
                    <a:gd name="connsiteY1" fmla="*/ 70815 h 215133"/>
                    <a:gd name="connsiteX2" fmla="*/ 230276 w 230276"/>
                    <a:gd name="connsiteY2" fmla="*/ 0 h 215133"/>
                    <a:gd name="connsiteX3" fmla="*/ 106747 w 230276"/>
                    <a:gd name="connsiteY3" fmla="*/ 59186 h 215133"/>
                    <a:gd name="connsiteX4" fmla="*/ 6750 w 230276"/>
                    <a:gd name="connsiteY4" fmla="*/ 133567 h 215133"/>
                    <a:gd name="connsiteX5" fmla="*/ 12619 w 230276"/>
                    <a:gd name="connsiteY5" fmla="*/ 198129 h 215133"/>
                    <a:gd name="connsiteX6" fmla="*/ 34176 w 230276"/>
                    <a:gd name="connsiteY6" fmla="*/ 215133 h 21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276" h="215133">
                      <a:moveTo>
                        <a:pt x="34176" y="215133"/>
                      </a:moveTo>
                      <a:cubicBezTo>
                        <a:pt x="119473" y="215133"/>
                        <a:pt x="181237" y="137133"/>
                        <a:pt x="211626" y="70815"/>
                      </a:cubicBezTo>
                      <a:cubicBezTo>
                        <a:pt x="221445" y="47503"/>
                        <a:pt x="227314" y="23313"/>
                        <a:pt x="230276" y="0"/>
                      </a:cubicBezTo>
                      <a:cubicBezTo>
                        <a:pt x="202795" y="41249"/>
                        <a:pt x="154798" y="51068"/>
                        <a:pt x="106747" y="59186"/>
                      </a:cubicBezTo>
                      <a:cubicBezTo>
                        <a:pt x="60671" y="66372"/>
                        <a:pt x="18489" y="89685"/>
                        <a:pt x="6750" y="133567"/>
                      </a:cubicBezTo>
                      <a:cubicBezTo>
                        <a:pt x="2801" y="147884"/>
                        <a:pt x="-8938" y="192754"/>
                        <a:pt x="12619" y="198129"/>
                      </a:cubicBezTo>
                      <a:lnTo>
                        <a:pt x="34176" y="215133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11AAF1B-8020-49B3-8775-FF1625B5A5D2}"/>
                    </a:ext>
                  </a:extLst>
                </p:cNvPr>
                <p:cNvSpPr/>
                <p:nvPr/>
              </p:nvSpPr>
              <p:spPr>
                <a:xfrm>
                  <a:off x="4140964" y="3334441"/>
                  <a:ext cx="97191" cy="176866"/>
                </a:xfrm>
                <a:custGeom>
                  <a:avLst/>
                  <a:gdLst>
                    <a:gd name="connsiteX0" fmla="*/ 88767 w 97191"/>
                    <a:gd name="connsiteY0" fmla="*/ 141631 h 176866"/>
                    <a:gd name="connsiteX1" fmla="*/ 64248 w 97191"/>
                    <a:gd name="connsiteY1" fmla="*/ 0 h 176866"/>
                    <a:gd name="connsiteX2" fmla="*/ 63261 w 97191"/>
                    <a:gd name="connsiteY2" fmla="*/ 0 h 176866"/>
                    <a:gd name="connsiteX3" fmla="*/ 1496 w 97191"/>
                    <a:gd name="connsiteY3" fmla="*/ 110255 h 176866"/>
                    <a:gd name="connsiteX4" fmla="*/ 15209 w 97191"/>
                    <a:gd name="connsiteY4" fmla="*/ 169386 h 176866"/>
                    <a:gd name="connsiteX5" fmla="*/ 75987 w 97191"/>
                    <a:gd name="connsiteY5" fmla="*/ 163133 h 176866"/>
                    <a:gd name="connsiteX6" fmla="*/ 82843 w 97191"/>
                    <a:gd name="connsiteY6" fmla="*/ 155069 h 176866"/>
                    <a:gd name="connsiteX7" fmla="*/ 88712 w 97191"/>
                    <a:gd name="connsiteY7" fmla="*/ 141631 h 17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191" h="176866">
                      <a:moveTo>
                        <a:pt x="88767" y="141631"/>
                      </a:moveTo>
                      <a:cubicBezTo>
                        <a:pt x="109337" y="95938"/>
                        <a:pt x="88767" y="42127"/>
                        <a:pt x="64248" y="0"/>
                      </a:cubicBezTo>
                      <a:lnTo>
                        <a:pt x="63261" y="0"/>
                      </a:lnTo>
                      <a:cubicBezTo>
                        <a:pt x="39729" y="33186"/>
                        <a:pt x="7365" y="69938"/>
                        <a:pt x="1496" y="110255"/>
                      </a:cubicBezTo>
                      <a:cubicBezTo>
                        <a:pt x="-1466" y="129069"/>
                        <a:pt x="-1466" y="155947"/>
                        <a:pt x="15209" y="169386"/>
                      </a:cubicBezTo>
                      <a:cubicBezTo>
                        <a:pt x="32872" y="182825"/>
                        <a:pt x="61286" y="176572"/>
                        <a:pt x="75987" y="163133"/>
                      </a:cubicBezTo>
                      <a:cubicBezTo>
                        <a:pt x="78948" y="160445"/>
                        <a:pt x="80869" y="157757"/>
                        <a:pt x="82843" y="155069"/>
                      </a:cubicBezTo>
                      <a:lnTo>
                        <a:pt x="88712" y="14163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C5261B62-9818-4010-9736-D3026F38EEB2}"/>
                    </a:ext>
                  </a:extLst>
                </p:cNvPr>
                <p:cNvSpPr/>
                <p:nvPr/>
              </p:nvSpPr>
              <p:spPr>
                <a:xfrm>
                  <a:off x="4153211" y="3397193"/>
                  <a:ext cx="143995" cy="210799"/>
                </a:xfrm>
                <a:custGeom>
                  <a:avLst/>
                  <a:gdLst>
                    <a:gd name="connsiteX0" fmla="*/ 8886 w 143995"/>
                    <a:gd name="connsiteY0" fmla="*/ 160445 h 210799"/>
                    <a:gd name="connsiteX1" fmla="*/ 33405 w 143995"/>
                    <a:gd name="connsiteY1" fmla="*/ 81566 h 210799"/>
                    <a:gd name="connsiteX2" fmla="*/ 141247 w 143995"/>
                    <a:gd name="connsiteY2" fmla="*/ 0 h 210799"/>
                    <a:gd name="connsiteX3" fmla="*/ 130440 w 143995"/>
                    <a:gd name="connsiteY3" fmla="*/ 120128 h 210799"/>
                    <a:gd name="connsiteX4" fmla="*/ 43169 w 143995"/>
                    <a:gd name="connsiteY4" fmla="*/ 210636 h 210799"/>
                    <a:gd name="connsiteX5" fmla="*/ 0 w 143995"/>
                    <a:gd name="connsiteY5" fmla="*/ 181070 h 210799"/>
                    <a:gd name="connsiteX6" fmla="*/ 8831 w 143995"/>
                    <a:gd name="connsiteY6" fmla="*/ 160445 h 210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995" h="210799">
                      <a:moveTo>
                        <a:pt x="8886" y="160445"/>
                      </a:moveTo>
                      <a:cubicBezTo>
                        <a:pt x="6912" y="132635"/>
                        <a:pt x="18705" y="104879"/>
                        <a:pt x="33405" y="81566"/>
                      </a:cubicBezTo>
                      <a:cubicBezTo>
                        <a:pt x="59899" y="41249"/>
                        <a:pt x="101039" y="26000"/>
                        <a:pt x="141247" y="0"/>
                      </a:cubicBezTo>
                      <a:cubicBezTo>
                        <a:pt x="148103" y="38562"/>
                        <a:pt x="141247" y="82444"/>
                        <a:pt x="130440" y="120128"/>
                      </a:cubicBezTo>
                      <a:cubicBezTo>
                        <a:pt x="117714" y="163133"/>
                        <a:pt x="98077" y="207948"/>
                        <a:pt x="43169" y="210636"/>
                      </a:cubicBezTo>
                      <a:cubicBezTo>
                        <a:pt x="17663" y="212446"/>
                        <a:pt x="10806" y="199007"/>
                        <a:pt x="0" y="181070"/>
                      </a:cubicBezTo>
                      <a:lnTo>
                        <a:pt x="8831" y="160445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4860484A-EF2B-481C-9BDD-2329801BD769}"/>
                    </a:ext>
                  </a:extLst>
                </p:cNvPr>
                <p:cNvSpPr/>
                <p:nvPr/>
              </p:nvSpPr>
              <p:spPr>
                <a:xfrm>
                  <a:off x="4046097" y="3369437"/>
                  <a:ext cx="171271" cy="282472"/>
                </a:xfrm>
                <a:custGeom>
                  <a:avLst/>
                  <a:gdLst>
                    <a:gd name="connsiteX0" fmla="*/ 29223 w 171271"/>
                    <a:gd name="connsiteY0" fmla="*/ 237514 h 282472"/>
                    <a:gd name="connsiteX1" fmla="*/ 61587 w 171271"/>
                    <a:gd name="connsiteY1" fmla="*/ 34064 h 282472"/>
                    <a:gd name="connsiteX2" fmla="*/ 89068 w 171271"/>
                    <a:gd name="connsiteY2" fmla="*/ 0 h 282472"/>
                    <a:gd name="connsiteX3" fmla="*/ 147925 w 171271"/>
                    <a:gd name="connsiteY3" fmla="*/ 237514 h 282472"/>
                    <a:gd name="connsiteX4" fmla="*/ 92030 w 171271"/>
                    <a:gd name="connsiteY4" fmla="*/ 276075 h 282472"/>
                    <a:gd name="connsiteX5" fmla="*/ 64549 w 171271"/>
                    <a:gd name="connsiteY5" fmla="*/ 268890 h 282472"/>
                    <a:gd name="connsiteX6" fmla="*/ 49848 w 171271"/>
                    <a:gd name="connsiteY6" fmla="*/ 242012 h 282472"/>
                    <a:gd name="connsiteX7" fmla="*/ 29278 w 171271"/>
                    <a:gd name="connsiteY7" fmla="*/ 237514 h 282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1271" h="282472">
                      <a:moveTo>
                        <a:pt x="29223" y="237514"/>
                      </a:moveTo>
                      <a:cubicBezTo>
                        <a:pt x="-39398" y="195386"/>
                        <a:pt x="30211" y="77946"/>
                        <a:pt x="61587" y="34064"/>
                      </a:cubicBezTo>
                      <a:cubicBezTo>
                        <a:pt x="69431" y="23313"/>
                        <a:pt x="78262" y="8941"/>
                        <a:pt x="89068" y="0"/>
                      </a:cubicBezTo>
                      <a:cubicBezTo>
                        <a:pt x="126313" y="61874"/>
                        <a:pt x="212597" y="168509"/>
                        <a:pt x="147925" y="237514"/>
                      </a:cubicBezTo>
                      <a:cubicBezTo>
                        <a:pt x="132237" y="254518"/>
                        <a:pt x="108705" y="262636"/>
                        <a:pt x="92030" y="276075"/>
                      </a:cubicBezTo>
                      <a:cubicBezTo>
                        <a:pt x="78317" y="285949"/>
                        <a:pt x="75354" y="285017"/>
                        <a:pt x="64549" y="268890"/>
                      </a:cubicBezTo>
                      <a:cubicBezTo>
                        <a:pt x="58679" y="260826"/>
                        <a:pt x="53742" y="250953"/>
                        <a:pt x="49848" y="242012"/>
                      </a:cubicBezTo>
                      <a:lnTo>
                        <a:pt x="29278" y="237514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A098422B-6961-4EAD-B4B9-15132D6AACA4}"/>
                    </a:ext>
                  </a:extLst>
                </p:cNvPr>
                <p:cNvSpPr/>
                <p:nvPr/>
              </p:nvSpPr>
              <p:spPr>
                <a:xfrm>
                  <a:off x="4049008" y="3508278"/>
                  <a:ext cx="160568" cy="142553"/>
                </a:xfrm>
                <a:custGeom>
                  <a:avLst/>
                  <a:gdLst>
                    <a:gd name="connsiteX0" fmla="*/ 38983 w 160568"/>
                    <a:gd name="connsiteY0" fmla="*/ 98344 h 142553"/>
                    <a:gd name="connsiteX1" fmla="*/ 4591 w 160568"/>
                    <a:gd name="connsiteY1" fmla="*/ 67955 h 142553"/>
                    <a:gd name="connsiteX2" fmla="*/ 6017 w 160568"/>
                    <a:gd name="connsiteY2" fmla="*/ 68888 h 142553"/>
                    <a:gd name="connsiteX3" fmla="*/ 3768 w 160568"/>
                    <a:gd name="connsiteY3" fmla="*/ 31807 h 142553"/>
                    <a:gd name="connsiteX4" fmla="*/ 29768 w 160568"/>
                    <a:gd name="connsiteY4" fmla="*/ 30655 h 142553"/>
                    <a:gd name="connsiteX5" fmla="*/ 51380 w 160568"/>
                    <a:gd name="connsiteY5" fmla="*/ 48 h 142553"/>
                    <a:gd name="connsiteX6" fmla="*/ 79465 w 160568"/>
                    <a:gd name="connsiteY6" fmla="*/ 29942 h 142553"/>
                    <a:gd name="connsiteX7" fmla="*/ 116326 w 160568"/>
                    <a:gd name="connsiteY7" fmla="*/ 29558 h 142553"/>
                    <a:gd name="connsiteX8" fmla="*/ 158398 w 160568"/>
                    <a:gd name="connsiteY8" fmla="*/ 47111 h 142553"/>
                    <a:gd name="connsiteX9" fmla="*/ 134647 w 160568"/>
                    <a:gd name="connsiteY9" fmla="*/ 92365 h 142553"/>
                    <a:gd name="connsiteX10" fmla="*/ 109250 w 160568"/>
                    <a:gd name="connsiteY10" fmla="*/ 135535 h 142553"/>
                    <a:gd name="connsiteX11" fmla="*/ 38928 w 160568"/>
                    <a:gd name="connsiteY11" fmla="*/ 98399 h 142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0568" h="142553">
                      <a:moveTo>
                        <a:pt x="38983" y="98344"/>
                      </a:moveTo>
                      <a:cubicBezTo>
                        <a:pt x="21979" y="91707"/>
                        <a:pt x="14245" y="81175"/>
                        <a:pt x="4591" y="67955"/>
                      </a:cubicBezTo>
                      <a:cubicBezTo>
                        <a:pt x="4920" y="68449"/>
                        <a:pt x="5358" y="68778"/>
                        <a:pt x="6017" y="68888"/>
                      </a:cubicBezTo>
                      <a:cubicBezTo>
                        <a:pt x="1958" y="58192"/>
                        <a:pt x="-3967" y="42010"/>
                        <a:pt x="3768" y="31807"/>
                      </a:cubicBezTo>
                      <a:cubicBezTo>
                        <a:pt x="10953" y="22318"/>
                        <a:pt x="21705" y="19411"/>
                        <a:pt x="29768" y="30655"/>
                      </a:cubicBezTo>
                      <a:cubicBezTo>
                        <a:pt x="20059" y="15406"/>
                        <a:pt x="33443" y="870"/>
                        <a:pt x="51380" y="48"/>
                      </a:cubicBezTo>
                      <a:cubicBezTo>
                        <a:pt x="74693" y="-995"/>
                        <a:pt x="68714" y="15297"/>
                        <a:pt x="79465" y="29942"/>
                      </a:cubicBezTo>
                      <a:cubicBezTo>
                        <a:pt x="89283" y="21001"/>
                        <a:pt x="109853" y="13322"/>
                        <a:pt x="116326" y="29558"/>
                      </a:cubicBezTo>
                      <a:cubicBezTo>
                        <a:pt x="130862" y="11018"/>
                        <a:pt x="153187" y="32850"/>
                        <a:pt x="158398" y="47111"/>
                      </a:cubicBezTo>
                      <a:cubicBezTo>
                        <a:pt x="166956" y="70479"/>
                        <a:pt x="148360" y="76403"/>
                        <a:pt x="134647" y="92365"/>
                      </a:cubicBezTo>
                      <a:cubicBezTo>
                        <a:pt x="123951" y="104872"/>
                        <a:pt x="123402" y="125222"/>
                        <a:pt x="109250" y="135535"/>
                      </a:cubicBezTo>
                      <a:cubicBezTo>
                        <a:pt x="86157" y="152374"/>
                        <a:pt x="43207" y="138497"/>
                        <a:pt x="38928" y="98399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49414AC2-6E15-4D48-8B56-C0D00801DAEC}"/>
                    </a:ext>
                  </a:extLst>
                </p:cNvPr>
                <p:cNvSpPr/>
                <p:nvPr/>
              </p:nvSpPr>
              <p:spPr>
                <a:xfrm>
                  <a:off x="4074333" y="3509546"/>
                  <a:ext cx="109474" cy="154221"/>
                </a:xfrm>
                <a:custGeom>
                  <a:avLst/>
                  <a:gdLst>
                    <a:gd name="connsiteX0" fmla="*/ 59790 w 109474"/>
                    <a:gd name="connsiteY0" fmla="*/ 152971 h 154221"/>
                    <a:gd name="connsiteX1" fmla="*/ 0 w 109474"/>
                    <a:gd name="connsiteY1" fmla="*/ 87532 h 154221"/>
                    <a:gd name="connsiteX2" fmla="*/ 36258 w 109474"/>
                    <a:gd name="connsiteY2" fmla="*/ 18526 h 154221"/>
                    <a:gd name="connsiteX3" fmla="*/ 63739 w 109474"/>
                    <a:gd name="connsiteY3" fmla="*/ 590 h 154221"/>
                    <a:gd name="connsiteX4" fmla="*/ 93140 w 109474"/>
                    <a:gd name="connsiteY4" fmla="*/ 37341 h 154221"/>
                    <a:gd name="connsiteX5" fmla="*/ 71583 w 109474"/>
                    <a:gd name="connsiteY5" fmla="*/ 153849 h 154221"/>
                    <a:gd name="connsiteX6" fmla="*/ 59845 w 109474"/>
                    <a:gd name="connsiteY6" fmla="*/ 152971 h 15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474" h="154221">
                      <a:moveTo>
                        <a:pt x="59790" y="152971"/>
                      </a:moveTo>
                      <a:cubicBezTo>
                        <a:pt x="23532" y="162845"/>
                        <a:pt x="932" y="111722"/>
                        <a:pt x="0" y="87532"/>
                      </a:cubicBezTo>
                      <a:cubicBezTo>
                        <a:pt x="0" y="59721"/>
                        <a:pt x="16675" y="39151"/>
                        <a:pt x="36258" y="18526"/>
                      </a:cubicBezTo>
                      <a:cubicBezTo>
                        <a:pt x="44102" y="10463"/>
                        <a:pt x="52933" y="-2976"/>
                        <a:pt x="63739" y="590"/>
                      </a:cubicBezTo>
                      <a:cubicBezTo>
                        <a:pt x="75532" y="4155"/>
                        <a:pt x="88258" y="27468"/>
                        <a:pt x="93140" y="37341"/>
                      </a:cubicBezTo>
                      <a:cubicBezTo>
                        <a:pt x="114698" y="73215"/>
                        <a:pt x="121554" y="132347"/>
                        <a:pt x="71583" y="153849"/>
                      </a:cubicBezTo>
                      <a:lnTo>
                        <a:pt x="59845" y="15297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49D661FC-3B82-4855-8405-517DFDA6E838}"/>
                    </a:ext>
                  </a:extLst>
                </p:cNvPr>
                <p:cNvSpPr/>
                <p:nvPr/>
              </p:nvSpPr>
              <p:spPr>
                <a:xfrm>
                  <a:off x="4032003" y="3638751"/>
                  <a:ext cx="197341" cy="178114"/>
                </a:xfrm>
                <a:custGeom>
                  <a:avLst/>
                  <a:gdLst>
                    <a:gd name="connsiteX0" fmla="*/ 45237 w 197341"/>
                    <a:gd name="connsiteY0" fmla="*/ 454 h 178114"/>
                    <a:gd name="connsiteX1" fmla="*/ 11886 w 197341"/>
                    <a:gd name="connsiteY1" fmla="*/ 13893 h 178114"/>
                    <a:gd name="connsiteX2" fmla="*/ 7992 w 197341"/>
                    <a:gd name="connsiteY2" fmla="*/ 77522 h 178114"/>
                    <a:gd name="connsiteX3" fmla="*/ 61912 w 197341"/>
                    <a:gd name="connsiteY3" fmla="*/ 152835 h 178114"/>
                    <a:gd name="connsiteX4" fmla="*/ 90326 w 197341"/>
                    <a:gd name="connsiteY4" fmla="*/ 177958 h 178114"/>
                    <a:gd name="connsiteX5" fmla="*/ 124664 w 197341"/>
                    <a:gd name="connsiteY5" fmla="*/ 160021 h 178114"/>
                    <a:gd name="connsiteX6" fmla="*/ 197235 w 197341"/>
                    <a:gd name="connsiteY6" fmla="*/ 56952 h 178114"/>
                    <a:gd name="connsiteX7" fmla="*/ 102120 w 197341"/>
                    <a:gd name="connsiteY7" fmla="*/ 23766 h 178114"/>
                    <a:gd name="connsiteX8" fmla="*/ 45237 w 197341"/>
                    <a:gd name="connsiteY8" fmla="*/ 454 h 178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7341" h="178114">
                      <a:moveTo>
                        <a:pt x="45237" y="454"/>
                      </a:moveTo>
                      <a:cubicBezTo>
                        <a:pt x="36406" y="-2234"/>
                        <a:pt x="18743" y="7639"/>
                        <a:pt x="11886" y="13893"/>
                      </a:cubicBezTo>
                      <a:cubicBezTo>
                        <a:pt x="-5776" y="31829"/>
                        <a:pt x="-840" y="58707"/>
                        <a:pt x="7992" y="77522"/>
                      </a:cubicBezTo>
                      <a:cubicBezTo>
                        <a:pt x="21705" y="105333"/>
                        <a:pt x="39368" y="132211"/>
                        <a:pt x="61912" y="152835"/>
                      </a:cubicBezTo>
                      <a:cubicBezTo>
                        <a:pt x="67782" y="158211"/>
                        <a:pt x="82482" y="176148"/>
                        <a:pt x="90326" y="177958"/>
                      </a:cubicBezTo>
                      <a:cubicBezTo>
                        <a:pt x="101132" y="179768"/>
                        <a:pt x="117808" y="165397"/>
                        <a:pt x="124664" y="160021"/>
                      </a:cubicBezTo>
                      <a:cubicBezTo>
                        <a:pt x="159002" y="134021"/>
                        <a:pt x="199703" y="100944"/>
                        <a:pt x="197235" y="56952"/>
                      </a:cubicBezTo>
                      <a:cubicBezTo>
                        <a:pt x="192188" y="-32513"/>
                        <a:pt x="142327" y="22011"/>
                        <a:pt x="102120" y="23766"/>
                      </a:cubicBezTo>
                      <a:lnTo>
                        <a:pt x="45237" y="45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004C03EC-B281-445F-A924-DC93C82F529F}"/>
                    </a:ext>
                  </a:extLst>
                </p:cNvPr>
                <p:cNvSpPr/>
                <p:nvPr/>
              </p:nvSpPr>
              <p:spPr>
                <a:xfrm>
                  <a:off x="3961311" y="3518199"/>
                  <a:ext cx="168916" cy="151194"/>
                </a:xfrm>
                <a:custGeom>
                  <a:avLst/>
                  <a:gdLst>
                    <a:gd name="connsiteX0" fmla="*/ 168917 w 168916"/>
                    <a:gd name="connsiteY0" fmla="*/ 145196 h 151194"/>
                    <a:gd name="connsiteX1" fmla="*/ 164035 w 168916"/>
                    <a:gd name="connsiteY1" fmla="*/ 114698 h 151194"/>
                    <a:gd name="connsiteX2" fmla="*/ 117958 w 168916"/>
                    <a:gd name="connsiteY2" fmla="*/ 70760 h 151194"/>
                    <a:gd name="connsiteX3" fmla="*/ 60088 w 168916"/>
                    <a:gd name="connsiteY3" fmla="*/ 49258 h 151194"/>
                    <a:gd name="connsiteX4" fmla="*/ 4193 w 168916"/>
                    <a:gd name="connsiteY4" fmla="*/ 6253 h 151194"/>
                    <a:gd name="connsiteX5" fmla="*/ 244 w 168916"/>
                    <a:gd name="connsiteY5" fmla="*/ 0 h 151194"/>
                    <a:gd name="connsiteX6" fmla="*/ 47308 w 168916"/>
                    <a:gd name="connsiteY6" fmla="*/ 114752 h 151194"/>
                    <a:gd name="connsiteX7" fmla="*/ 160086 w 168916"/>
                    <a:gd name="connsiteY7" fmla="*/ 147938 h 151194"/>
                    <a:gd name="connsiteX8" fmla="*/ 165955 w 168916"/>
                    <a:gd name="connsiteY8" fmla="*/ 145251 h 151194"/>
                    <a:gd name="connsiteX9" fmla="*/ 168917 w 168916"/>
                    <a:gd name="connsiteY9" fmla="*/ 145251 h 15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916" h="151194">
                      <a:moveTo>
                        <a:pt x="168917" y="145196"/>
                      </a:moveTo>
                      <a:cubicBezTo>
                        <a:pt x="165955" y="137133"/>
                        <a:pt x="167930" y="124571"/>
                        <a:pt x="164035" y="114698"/>
                      </a:cubicBezTo>
                      <a:cubicBezTo>
                        <a:pt x="155204" y="93195"/>
                        <a:pt x="140503" y="80634"/>
                        <a:pt x="117958" y="70760"/>
                      </a:cubicBezTo>
                      <a:cubicBezTo>
                        <a:pt x="99308" y="62697"/>
                        <a:pt x="78738" y="56444"/>
                        <a:pt x="60088" y="49258"/>
                      </a:cubicBezTo>
                      <a:cubicBezTo>
                        <a:pt x="32607" y="39384"/>
                        <a:pt x="24763" y="22380"/>
                        <a:pt x="4193" y="6253"/>
                      </a:cubicBezTo>
                      <a:cubicBezTo>
                        <a:pt x="2218" y="5376"/>
                        <a:pt x="1231" y="1755"/>
                        <a:pt x="244" y="0"/>
                      </a:cubicBezTo>
                      <a:cubicBezTo>
                        <a:pt x="-2718" y="35874"/>
                        <a:pt x="21801" y="88752"/>
                        <a:pt x="47308" y="114752"/>
                      </a:cubicBezTo>
                      <a:cubicBezTo>
                        <a:pt x="71827" y="138065"/>
                        <a:pt x="124760" y="159568"/>
                        <a:pt x="160086" y="147938"/>
                      </a:cubicBezTo>
                      <a:cubicBezTo>
                        <a:pt x="162060" y="147061"/>
                        <a:pt x="163980" y="147061"/>
                        <a:pt x="165955" y="145251"/>
                      </a:cubicBezTo>
                      <a:lnTo>
                        <a:pt x="168917" y="14525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85F202E4-C308-4578-B1DD-4CE1001A77E5}"/>
                    </a:ext>
                  </a:extLst>
                </p:cNvPr>
                <p:cNvSpPr/>
                <p:nvPr/>
              </p:nvSpPr>
              <p:spPr>
                <a:xfrm>
                  <a:off x="4129899" y="3518199"/>
                  <a:ext cx="168916" cy="151194"/>
                </a:xfrm>
                <a:custGeom>
                  <a:avLst/>
                  <a:gdLst>
                    <a:gd name="connsiteX0" fmla="*/ 55 w 168916"/>
                    <a:gd name="connsiteY0" fmla="*/ 145196 h 151194"/>
                    <a:gd name="connsiteX1" fmla="*/ 4937 w 168916"/>
                    <a:gd name="connsiteY1" fmla="*/ 114698 h 151194"/>
                    <a:gd name="connsiteX2" fmla="*/ 51013 w 168916"/>
                    <a:gd name="connsiteY2" fmla="*/ 70760 h 151194"/>
                    <a:gd name="connsiteX3" fmla="*/ 108883 w 168916"/>
                    <a:gd name="connsiteY3" fmla="*/ 49258 h 151194"/>
                    <a:gd name="connsiteX4" fmla="*/ 164778 w 168916"/>
                    <a:gd name="connsiteY4" fmla="*/ 6253 h 151194"/>
                    <a:gd name="connsiteX5" fmla="*/ 168673 w 168916"/>
                    <a:gd name="connsiteY5" fmla="*/ 0 h 151194"/>
                    <a:gd name="connsiteX6" fmla="*/ 121609 w 168916"/>
                    <a:gd name="connsiteY6" fmla="*/ 114752 h 151194"/>
                    <a:gd name="connsiteX7" fmla="*/ 8831 w 168916"/>
                    <a:gd name="connsiteY7" fmla="*/ 147938 h 151194"/>
                    <a:gd name="connsiteX8" fmla="*/ 2962 w 168916"/>
                    <a:gd name="connsiteY8" fmla="*/ 145251 h 151194"/>
                    <a:gd name="connsiteX9" fmla="*/ 0 w 168916"/>
                    <a:gd name="connsiteY9" fmla="*/ 145251 h 15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916" h="151194">
                      <a:moveTo>
                        <a:pt x="55" y="145196"/>
                      </a:moveTo>
                      <a:cubicBezTo>
                        <a:pt x="3017" y="137133"/>
                        <a:pt x="1042" y="124571"/>
                        <a:pt x="4937" y="114698"/>
                      </a:cubicBezTo>
                      <a:cubicBezTo>
                        <a:pt x="13768" y="93195"/>
                        <a:pt x="28469" y="80634"/>
                        <a:pt x="51013" y="70760"/>
                      </a:cubicBezTo>
                      <a:cubicBezTo>
                        <a:pt x="69663" y="62697"/>
                        <a:pt x="90233" y="56444"/>
                        <a:pt x="108883" y="49258"/>
                      </a:cubicBezTo>
                      <a:cubicBezTo>
                        <a:pt x="136365" y="39384"/>
                        <a:pt x="144209" y="22380"/>
                        <a:pt x="164778" y="6253"/>
                      </a:cubicBezTo>
                      <a:cubicBezTo>
                        <a:pt x="166753" y="5376"/>
                        <a:pt x="167740" y="1755"/>
                        <a:pt x="168673" y="0"/>
                      </a:cubicBezTo>
                      <a:cubicBezTo>
                        <a:pt x="171635" y="35874"/>
                        <a:pt x="147116" y="88752"/>
                        <a:pt x="121609" y="114752"/>
                      </a:cubicBezTo>
                      <a:cubicBezTo>
                        <a:pt x="97090" y="138065"/>
                        <a:pt x="44157" y="159568"/>
                        <a:pt x="8831" y="147938"/>
                      </a:cubicBezTo>
                      <a:cubicBezTo>
                        <a:pt x="6857" y="147061"/>
                        <a:pt x="4882" y="147061"/>
                        <a:pt x="2962" y="145251"/>
                      </a:cubicBezTo>
                      <a:lnTo>
                        <a:pt x="0" y="14525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55" name="Graphic 13">
                  <a:extLst>
                    <a:ext uri="{FF2B5EF4-FFF2-40B4-BE49-F238E27FC236}">
                      <a16:creationId xmlns:a16="http://schemas.microsoft.com/office/drawing/2014/main" id="{9DB41DC5-F35A-470D-B23D-ED97E9053073}"/>
                    </a:ext>
                  </a:extLst>
                </p:cNvPr>
                <p:cNvGrpSpPr/>
                <p:nvPr/>
              </p:nvGrpSpPr>
              <p:grpSpPr>
                <a:xfrm>
                  <a:off x="3803523" y="3364171"/>
                  <a:ext cx="652422" cy="404705"/>
                  <a:chOff x="3803523" y="3364171"/>
                  <a:chExt cx="652422" cy="404705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A9415C1E-3CE4-4B13-B76A-7296FCCE75D3}"/>
                      </a:ext>
                    </a:extLst>
                  </p:cNvPr>
                  <p:cNvSpPr/>
                  <p:nvPr/>
                </p:nvSpPr>
                <p:spPr>
                  <a:xfrm>
                    <a:off x="4125894" y="3665260"/>
                    <a:ext cx="11490" cy="103617"/>
                  </a:xfrm>
                  <a:custGeom>
                    <a:avLst/>
                    <a:gdLst>
                      <a:gd name="connsiteX0" fmla="*/ 604 w 11490"/>
                      <a:gd name="connsiteY0" fmla="*/ 0 h 103617"/>
                      <a:gd name="connsiteX1" fmla="*/ 9161 w 11490"/>
                      <a:gd name="connsiteY1" fmla="*/ 103617 h 103617"/>
                      <a:gd name="connsiteX2" fmla="*/ 604 w 11490"/>
                      <a:gd name="connsiteY2" fmla="*/ 0 h 103617"/>
                      <a:gd name="connsiteX3" fmla="*/ 604 w 11490"/>
                      <a:gd name="connsiteY3" fmla="*/ 0 h 10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90" h="103617">
                        <a:moveTo>
                          <a:pt x="604" y="0"/>
                        </a:moveTo>
                        <a:cubicBezTo>
                          <a:pt x="9216" y="33625"/>
                          <a:pt x="14921" y="69060"/>
                          <a:pt x="9161" y="103617"/>
                        </a:cubicBezTo>
                        <a:cubicBezTo>
                          <a:pt x="3676" y="69279"/>
                          <a:pt x="-1864" y="34832"/>
                          <a:pt x="604" y="0"/>
                        </a:cubicBez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48678D84-9129-4238-B30A-A2C8368E2507}"/>
                      </a:ext>
                    </a:extLst>
                  </p:cNvPr>
                  <p:cNvSpPr/>
                  <p:nvPr/>
                </p:nvSpPr>
                <p:spPr>
                  <a:xfrm>
                    <a:off x="3912626" y="3639863"/>
                    <a:ext cx="126216" cy="25501"/>
                  </a:xfrm>
                  <a:custGeom>
                    <a:avLst/>
                    <a:gdLst>
                      <a:gd name="connsiteX0" fmla="*/ 0 w 126216"/>
                      <a:gd name="connsiteY0" fmla="*/ 0 h 25501"/>
                      <a:gd name="connsiteX1" fmla="*/ 126217 w 126216"/>
                      <a:gd name="connsiteY1" fmla="*/ 9764 h 25501"/>
                      <a:gd name="connsiteX2" fmla="*/ 0 w 126216"/>
                      <a:gd name="connsiteY2" fmla="*/ 0 h 25501"/>
                      <a:gd name="connsiteX3" fmla="*/ 0 w 126216"/>
                      <a:gd name="connsiteY3" fmla="*/ 0 h 25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6216" h="25501">
                        <a:moveTo>
                          <a:pt x="0" y="0"/>
                        </a:moveTo>
                        <a:cubicBezTo>
                          <a:pt x="35161" y="9983"/>
                          <a:pt x="92921" y="29346"/>
                          <a:pt x="126217" y="9764"/>
                        </a:cubicBezTo>
                        <a:cubicBezTo>
                          <a:pt x="97748" y="40262"/>
                          <a:pt x="30114" y="2057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C536C694-1629-414C-8C74-7DFAA0E916F7}"/>
                      </a:ext>
                    </a:extLst>
                  </p:cNvPr>
                  <p:cNvSpPr/>
                  <p:nvPr/>
                </p:nvSpPr>
                <p:spPr>
                  <a:xfrm>
                    <a:off x="4043066" y="3649627"/>
                    <a:ext cx="81292" cy="24721"/>
                  </a:xfrm>
                  <a:custGeom>
                    <a:avLst/>
                    <a:gdLst>
                      <a:gd name="connsiteX0" fmla="*/ 0 w 81292"/>
                      <a:gd name="connsiteY0" fmla="*/ 0 h 24721"/>
                      <a:gd name="connsiteX1" fmla="*/ 39988 w 81292"/>
                      <a:gd name="connsiteY1" fmla="*/ 14481 h 24721"/>
                      <a:gd name="connsiteX2" fmla="*/ 81292 w 81292"/>
                      <a:gd name="connsiteY2" fmla="*/ 15633 h 24721"/>
                      <a:gd name="connsiteX3" fmla="*/ 0 w 81292"/>
                      <a:gd name="connsiteY3" fmla="*/ 0 h 24721"/>
                      <a:gd name="connsiteX4" fmla="*/ 0 w 81292"/>
                      <a:gd name="connsiteY4" fmla="*/ 0 h 24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292" h="24721">
                        <a:moveTo>
                          <a:pt x="0" y="0"/>
                        </a:moveTo>
                        <a:cubicBezTo>
                          <a:pt x="12671" y="7021"/>
                          <a:pt x="26165" y="11080"/>
                          <a:pt x="39988" y="14481"/>
                        </a:cubicBezTo>
                        <a:cubicBezTo>
                          <a:pt x="53646" y="17333"/>
                          <a:pt x="67689" y="20954"/>
                          <a:pt x="81292" y="15633"/>
                        </a:cubicBezTo>
                        <a:cubicBezTo>
                          <a:pt x="62258" y="35106"/>
                          <a:pt x="14152" y="20186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EFFC2B9C-E4FD-40A6-905F-592D0E3DC3C5}"/>
                      </a:ext>
                    </a:extLst>
                  </p:cNvPr>
                  <p:cNvSpPr/>
                  <p:nvPr/>
                </p:nvSpPr>
                <p:spPr>
                  <a:xfrm>
                    <a:off x="4135055" y="3659391"/>
                    <a:ext cx="81292" cy="12779"/>
                  </a:xfrm>
                  <a:custGeom>
                    <a:avLst/>
                    <a:gdLst>
                      <a:gd name="connsiteX0" fmla="*/ 0 w 81292"/>
                      <a:gd name="connsiteY0" fmla="*/ 7844 h 12779"/>
                      <a:gd name="connsiteX1" fmla="*/ 81292 w 81292"/>
                      <a:gd name="connsiteY1" fmla="*/ 0 h 12779"/>
                      <a:gd name="connsiteX2" fmla="*/ 0 w 81292"/>
                      <a:gd name="connsiteY2" fmla="*/ 7844 h 12779"/>
                      <a:gd name="connsiteX3" fmla="*/ 0 w 81292"/>
                      <a:gd name="connsiteY3" fmla="*/ 7844 h 1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292" h="12779">
                        <a:moveTo>
                          <a:pt x="0" y="7844"/>
                        </a:moveTo>
                        <a:cubicBezTo>
                          <a:pt x="27043" y="2249"/>
                          <a:pt x="54359" y="7021"/>
                          <a:pt x="81292" y="0"/>
                        </a:cubicBezTo>
                        <a:cubicBezTo>
                          <a:pt x="58309" y="17772"/>
                          <a:pt x="26604" y="13549"/>
                          <a:pt x="0" y="7844"/>
                        </a:cubicBezTo>
                        <a:lnTo>
                          <a:pt x="0" y="7844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16FB730D-DE56-43BA-A835-4F7AF27CEBB8}"/>
                      </a:ext>
                    </a:extLst>
                  </p:cNvPr>
                  <p:cNvSpPr/>
                  <p:nvPr/>
                </p:nvSpPr>
                <p:spPr>
                  <a:xfrm>
                    <a:off x="4044239" y="3364171"/>
                    <a:ext cx="84397" cy="197470"/>
                  </a:xfrm>
                  <a:custGeom>
                    <a:avLst/>
                    <a:gdLst>
                      <a:gd name="connsiteX0" fmla="*/ 967 w 84397"/>
                      <a:gd name="connsiteY0" fmla="*/ 197471 h 197470"/>
                      <a:gd name="connsiteX1" fmla="*/ 84398 w 84397"/>
                      <a:gd name="connsiteY1" fmla="*/ 0 h 197470"/>
                      <a:gd name="connsiteX2" fmla="*/ 967 w 84397"/>
                      <a:gd name="connsiteY2" fmla="*/ 197471 h 197470"/>
                      <a:gd name="connsiteX3" fmla="*/ 967 w 84397"/>
                      <a:gd name="connsiteY3" fmla="*/ 197471 h 197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397" h="197470">
                        <a:moveTo>
                          <a:pt x="967" y="197471"/>
                        </a:moveTo>
                        <a:cubicBezTo>
                          <a:pt x="-7755" y="123255"/>
                          <a:pt x="44355" y="57321"/>
                          <a:pt x="84398" y="0"/>
                        </a:cubicBezTo>
                        <a:cubicBezTo>
                          <a:pt x="53516" y="64617"/>
                          <a:pt x="4093" y="123310"/>
                          <a:pt x="967" y="197471"/>
                        </a:cubicBezTo>
                        <a:lnTo>
                          <a:pt x="967" y="197471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A5E4149C-AEEE-47A4-8994-A933C100A608}"/>
                      </a:ext>
                    </a:extLst>
                  </p:cNvPr>
                  <p:cNvSpPr/>
                  <p:nvPr/>
                </p:nvSpPr>
                <p:spPr>
                  <a:xfrm>
                    <a:off x="4143612" y="3377830"/>
                    <a:ext cx="72802" cy="191601"/>
                  </a:xfrm>
                  <a:custGeom>
                    <a:avLst/>
                    <a:gdLst>
                      <a:gd name="connsiteX0" fmla="*/ 0 w 72802"/>
                      <a:gd name="connsiteY0" fmla="*/ 0 h 191601"/>
                      <a:gd name="connsiteX1" fmla="*/ 68456 w 72802"/>
                      <a:gd name="connsiteY1" fmla="*/ 191602 h 191601"/>
                      <a:gd name="connsiteX2" fmla="*/ 0 w 72802"/>
                      <a:gd name="connsiteY2" fmla="*/ 0 h 191601"/>
                      <a:gd name="connsiteX3" fmla="*/ 0 w 72802"/>
                      <a:gd name="connsiteY3" fmla="*/ 0 h 191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2802" h="191601">
                        <a:moveTo>
                          <a:pt x="0" y="0"/>
                        </a:moveTo>
                        <a:cubicBezTo>
                          <a:pt x="39933" y="54688"/>
                          <a:pt x="87545" y="120238"/>
                          <a:pt x="68456" y="191602"/>
                        </a:cubicBezTo>
                        <a:cubicBezTo>
                          <a:pt x="75697" y="119634"/>
                          <a:pt x="30388" y="61271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DAAF6AA6-49F5-4E0B-B3C5-ECC6B59E87CC}"/>
                      </a:ext>
                    </a:extLst>
                  </p:cNvPr>
                  <p:cNvSpPr/>
                  <p:nvPr/>
                </p:nvSpPr>
                <p:spPr>
                  <a:xfrm>
                    <a:off x="4385350" y="3487372"/>
                    <a:ext cx="70595" cy="52768"/>
                  </a:xfrm>
                  <a:custGeom>
                    <a:avLst/>
                    <a:gdLst>
                      <a:gd name="connsiteX0" fmla="*/ 0 w 70595"/>
                      <a:gd name="connsiteY0" fmla="*/ 52769 h 52768"/>
                      <a:gd name="connsiteX1" fmla="*/ 70596 w 70595"/>
                      <a:gd name="connsiteY1" fmla="*/ 0 h 52768"/>
                      <a:gd name="connsiteX2" fmla="*/ 0 w 70595"/>
                      <a:gd name="connsiteY2" fmla="*/ 52769 h 52768"/>
                      <a:gd name="connsiteX3" fmla="*/ 0 w 70595"/>
                      <a:gd name="connsiteY3" fmla="*/ 52769 h 5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595" h="52768">
                        <a:moveTo>
                          <a:pt x="0" y="52769"/>
                        </a:moveTo>
                        <a:cubicBezTo>
                          <a:pt x="20624" y="31431"/>
                          <a:pt x="46021" y="16291"/>
                          <a:pt x="70596" y="0"/>
                        </a:cubicBezTo>
                        <a:cubicBezTo>
                          <a:pt x="53591" y="24629"/>
                          <a:pt x="26878" y="40701"/>
                          <a:pt x="0" y="52769"/>
                        </a:cubicBezTo>
                        <a:lnTo>
                          <a:pt x="0" y="52769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37000327-C549-4736-9D3F-F67ECC41C379}"/>
                      </a:ext>
                    </a:extLst>
                  </p:cNvPr>
                  <p:cNvSpPr/>
                  <p:nvPr/>
                </p:nvSpPr>
                <p:spPr>
                  <a:xfrm>
                    <a:off x="3803523" y="3475578"/>
                    <a:ext cx="81292" cy="58637"/>
                  </a:xfrm>
                  <a:custGeom>
                    <a:avLst/>
                    <a:gdLst>
                      <a:gd name="connsiteX0" fmla="*/ 0 w 81292"/>
                      <a:gd name="connsiteY0" fmla="*/ 0 h 58637"/>
                      <a:gd name="connsiteX1" fmla="*/ 81292 w 81292"/>
                      <a:gd name="connsiteY1" fmla="*/ 58638 h 58637"/>
                      <a:gd name="connsiteX2" fmla="*/ 0 w 81292"/>
                      <a:gd name="connsiteY2" fmla="*/ 0 h 58637"/>
                      <a:gd name="connsiteX3" fmla="*/ 0 w 81292"/>
                      <a:gd name="connsiteY3" fmla="*/ 0 h 58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292" h="58637">
                        <a:moveTo>
                          <a:pt x="0" y="0"/>
                        </a:moveTo>
                        <a:cubicBezTo>
                          <a:pt x="29401" y="16291"/>
                          <a:pt x="55731" y="36971"/>
                          <a:pt x="81292" y="58638"/>
                        </a:cubicBezTo>
                        <a:cubicBezTo>
                          <a:pt x="49807" y="46461"/>
                          <a:pt x="22435" y="24958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BC22FA8-9E0B-4C6C-AC9C-DCEBC6265B91}"/>
                </a:ext>
              </a:extLst>
            </p:cNvPr>
            <p:cNvGrpSpPr/>
            <p:nvPr/>
          </p:nvGrpSpPr>
          <p:grpSpPr>
            <a:xfrm flipH="1">
              <a:off x="7195979" y="3035385"/>
              <a:ext cx="1789912" cy="686782"/>
              <a:chOff x="7852199" y="4350343"/>
              <a:chExt cx="1789912" cy="686782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6851C9DC-28C5-45CC-B8BD-B689C885A961}"/>
                  </a:ext>
                </a:extLst>
              </p:cNvPr>
              <p:cNvSpPr/>
              <p:nvPr/>
            </p:nvSpPr>
            <p:spPr>
              <a:xfrm>
                <a:off x="7852199" y="4524146"/>
                <a:ext cx="1789912" cy="283200"/>
              </a:xfrm>
              <a:custGeom>
                <a:avLst/>
                <a:gdLst>
                  <a:gd name="connsiteX0" fmla="*/ 40525 w 1789912"/>
                  <a:gd name="connsiteY0" fmla="*/ 181973 h 283200"/>
                  <a:gd name="connsiteX1" fmla="*/ 72944 w 1789912"/>
                  <a:gd name="connsiteY1" fmla="*/ 201007 h 283200"/>
                  <a:gd name="connsiteX2" fmla="*/ 111341 w 1789912"/>
                  <a:gd name="connsiteY2" fmla="*/ 210990 h 283200"/>
                  <a:gd name="connsiteX3" fmla="*/ 321922 w 1789912"/>
                  <a:gd name="connsiteY3" fmla="*/ 227611 h 283200"/>
                  <a:gd name="connsiteX4" fmla="*/ 459109 w 1789912"/>
                  <a:gd name="connsiteY4" fmla="*/ 219931 h 283200"/>
                  <a:gd name="connsiteX5" fmla="*/ 731673 w 1789912"/>
                  <a:gd name="connsiteY5" fmla="*/ 194096 h 283200"/>
                  <a:gd name="connsiteX6" fmla="*/ 627343 w 1789912"/>
                  <a:gd name="connsiteY6" fmla="*/ 239239 h 283200"/>
                  <a:gd name="connsiteX7" fmla="*/ 627836 w 1789912"/>
                  <a:gd name="connsiteY7" fmla="*/ 239623 h 283200"/>
                  <a:gd name="connsiteX8" fmla="*/ 626904 w 1789912"/>
                  <a:gd name="connsiteY8" fmla="*/ 253392 h 283200"/>
                  <a:gd name="connsiteX9" fmla="*/ 1078344 w 1789912"/>
                  <a:gd name="connsiteY9" fmla="*/ 283122 h 283200"/>
                  <a:gd name="connsiteX10" fmla="*/ 1335002 w 1789912"/>
                  <a:gd name="connsiteY10" fmla="*/ 281257 h 283200"/>
                  <a:gd name="connsiteX11" fmla="*/ 1581347 w 1789912"/>
                  <a:gd name="connsiteY11" fmla="*/ 261016 h 283200"/>
                  <a:gd name="connsiteX12" fmla="*/ 1655454 w 1789912"/>
                  <a:gd name="connsiteY12" fmla="*/ 244505 h 283200"/>
                  <a:gd name="connsiteX13" fmla="*/ 1750952 w 1789912"/>
                  <a:gd name="connsiteY13" fmla="*/ 225088 h 283200"/>
                  <a:gd name="connsiteX14" fmla="*/ 1788691 w 1789912"/>
                  <a:gd name="connsiteY14" fmla="*/ 179176 h 283200"/>
                  <a:gd name="connsiteX15" fmla="*/ 1673116 w 1789912"/>
                  <a:gd name="connsiteY15" fmla="*/ 92672 h 283200"/>
                  <a:gd name="connsiteX16" fmla="*/ 1334947 w 1789912"/>
                  <a:gd name="connsiteY16" fmla="*/ 44237 h 283200"/>
                  <a:gd name="connsiteX17" fmla="*/ 1122063 w 1789912"/>
                  <a:gd name="connsiteY17" fmla="*/ 1562 h 283200"/>
                  <a:gd name="connsiteX18" fmla="*/ 505240 w 1789912"/>
                  <a:gd name="connsiteY18" fmla="*/ 31731 h 283200"/>
                  <a:gd name="connsiteX19" fmla="*/ 32023 w 1789912"/>
                  <a:gd name="connsiteY19" fmla="*/ 116643 h 283200"/>
                  <a:gd name="connsiteX20" fmla="*/ 1360 w 1789912"/>
                  <a:gd name="connsiteY20" fmla="*/ 141711 h 283200"/>
                  <a:gd name="connsiteX21" fmla="*/ 40580 w 1789912"/>
                  <a:gd name="connsiteY21" fmla="*/ 181863 h 28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89912" h="283200">
                    <a:moveTo>
                      <a:pt x="40525" y="181973"/>
                    </a:moveTo>
                    <a:cubicBezTo>
                      <a:pt x="54622" y="187020"/>
                      <a:pt x="60437" y="195248"/>
                      <a:pt x="72944" y="201007"/>
                    </a:cubicBezTo>
                    <a:cubicBezTo>
                      <a:pt x="83256" y="205779"/>
                      <a:pt x="97408" y="208577"/>
                      <a:pt x="111341" y="210990"/>
                    </a:cubicBezTo>
                    <a:cubicBezTo>
                      <a:pt x="179249" y="222948"/>
                      <a:pt x="250338" y="231615"/>
                      <a:pt x="321922" y="227611"/>
                    </a:cubicBezTo>
                    <a:cubicBezTo>
                      <a:pt x="367066" y="225088"/>
                      <a:pt x="415227" y="224868"/>
                      <a:pt x="459109" y="219931"/>
                    </a:cubicBezTo>
                    <a:cubicBezTo>
                      <a:pt x="488949" y="216585"/>
                      <a:pt x="641276" y="201665"/>
                      <a:pt x="731673" y="194096"/>
                    </a:cubicBezTo>
                    <a:cubicBezTo>
                      <a:pt x="688285" y="210222"/>
                      <a:pt x="633486" y="231066"/>
                      <a:pt x="627343" y="239239"/>
                    </a:cubicBezTo>
                    <a:cubicBezTo>
                      <a:pt x="627398" y="239404"/>
                      <a:pt x="627727" y="239514"/>
                      <a:pt x="627836" y="239623"/>
                    </a:cubicBezTo>
                    <a:cubicBezTo>
                      <a:pt x="618183" y="245493"/>
                      <a:pt x="629318" y="250265"/>
                      <a:pt x="626904" y="253392"/>
                    </a:cubicBezTo>
                    <a:cubicBezTo>
                      <a:pt x="636613" y="270232"/>
                      <a:pt x="990141" y="284384"/>
                      <a:pt x="1078344" y="283122"/>
                    </a:cubicBezTo>
                    <a:cubicBezTo>
                      <a:pt x="1165232" y="281860"/>
                      <a:pt x="1248553" y="284384"/>
                      <a:pt x="1335002" y="281257"/>
                    </a:cubicBezTo>
                    <a:cubicBezTo>
                      <a:pt x="1407408" y="278679"/>
                      <a:pt x="1509599" y="266063"/>
                      <a:pt x="1581347" y="261016"/>
                    </a:cubicBezTo>
                    <a:cubicBezTo>
                      <a:pt x="1618702" y="258383"/>
                      <a:pt x="1616233" y="245383"/>
                      <a:pt x="1655454" y="244505"/>
                    </a:cubicBezTo>
                    <a:cubicBezTo>
                      <a:pt x="1703450" y="243408"/>
                      <a:pt x="1717492" y="239569"/>
                      <a:pt x="1750952" y="225088"/>
                    </a:cubicBezTo>
                    <a:cubicBezTo>
                      <a:pt x="1782329" y="211484"/>
                      <a:pt x="1792586" y="195357"/>
                      <a:pt x="1788691" y="179176"/>
                    </a:cubicBezTo>
                    <a:cubicBezTo>
                      <a:pt x="1799168" y="146318"/>
                      <a:pt x="1740695" y="110116"/>
                      <a:pt x="1673116" y="92672"/>
                    </a:cubicBezTo>
                    <a:cubicBezTo>
                      <a:pt x="1569334" y="65849"/>
                      <a:pt x="1446409" y="61625"/>
                      <a:pt x="1334947" y="44237"/>
                    </a:cubicBezTo>
                    <a:cubicBezTo>
                      <a:pt x="1289529" y="37161"/>
                      <a:pt x="1222115" y="4853"/>
                      <a:pt x="1122063" y="1562"/>
                    </a:cubicBezTo>
                    <a:cubicBezTo>
                      <a:pt x="913237" y="-5240"/>
                      <a:pt x="705235" y="11161"/>
                      <a:pt x="505240" y="31731"/>
                    </a:cubicBezTo>
                    <a:cubicBezTo>
                      <a:pt x="338158" y="48954"/>
                      <a:pt x="156046" y="62777"/>
                      <a:pt x="32023" y="116643"/>
                    </a:cubicBezTo>
                    <a:cubicBezTo>
                      <a:pt x="11124" y="125749"/>
                      <a:pt x="702" y="133757"/>
                      <a:pt x="1360" y="141711"/>
                    </a:cubicBezTo>
                    <a:cubicBezTo>
                      <a:pt x="-4454" y="155644"/>
                      <a:pt x="8327" y="170290"/>
                      <a:pt x="40580" y="181863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4031C5A-B3D7-4646-9CE3-8D49917D75D9}"/>
                  </a:ext>
                </a:extLst>
              </p:cNvPr>
              <p:cNvSpPr/>
              <p:nvPr/>
            </p:nvSpPr>
            <p:spPr>
              <a:xfrm>
                <a:off x="7852623" y="4460504"/>
                <a:ext cx="1780703" cy="306315"/>
              </a:xfrm>
              <a:custGeom>
                <a:avLst/>
                <a:gdLst>
                  <a:gd name="connsiteX0" fmla="*/ 1327996 w 1780703"/>
                  <a:gd name="connsiteY0" fmla="*/ 50339 h 306315"/>
                  <a:gd name="connsiteX1" fmla="*/ 1116154 w 1780703"/>
                  <a:gd name="connsiteY1" fmla="*/ 1794 h 306315"/>
                  <a:gd name="connsiteX2" fmla="*/ 502403 w 1780703"/>
                  <a:gd name="connsiteY2" fmla="*/ 36187 h 306315"/>
                  <a:gd name="connsiteX3" fmla="*/ 29899 w 1780703"/>
                  <a:gd name="connsiteY3" fmla="*/ 119453 h 306315"/>
                  <a:gd name="connsiteX4" fmla="*/ 40431 w 1780703"/>
                  <a:gd name="connsiteY4" fmla="*/ 190982 h 306315"/>
                  <a:gd name="connsiteX5" fmla="*/ 72684 w 1780703"/>
                  <a:gd name="connsiteY5" fmla="*/ 212649 h 306315"/>
                  <a:gd name="connsiteX6" fmla="*/ 110917 w 1780703"/>
                  <a:gd name="connsiteY6" fmla="*/ 224003 h 306315"/>
                  <a:gd name="connsiteX7" fmla="*/ 320456 w 1780703"/>
                  <a:gd name="connsiteY7" fmla="*/ 242927 h 306315"/>
                  <a:gd name="connsiteX8" fmla="*/ 456930 w 1780703"/>
                  <a:gd name="connsiteY8" fmla="*/ 234206 h 306315"/>
                  <a:gd name="connsiteX9" fmla="*/ 774858 w 1780703"/>
                  <a:gd name="connsiteY9" fmla="*/ 200745 h 306315"/>
                  <a:gd name="connsiteX10" fmla="*/ 628236 w 1780703"/>
                  <a:gd name="connsiteY10" fmla="*/ 254666 h 306315"/>
                  <a:gd name="connsiteX11" fmla="*/ 623903 w 1780703"/>
                  <a:gd name="connsiteY11" fmla="*/ 272384 h 306315"/>
                  <a:gd name="connsiteX12" fmla="*/ 1073094 w 1780703"/>
                  <a:gd name="connsiteY12" fmla="*/ 306228 h 306315"/>
                  <a:gd name="connsiteX13" fmla="*/ 1328435 w 1780703"/>
                  <a:gd name="connsiteY13" fmla="*/ 304144 h 306315"/>
                  <a:gd name="connsiteX14" fmla="*/ 1573574 w 1780703"/>
                  <a:gd name="connsiteY14" fmla="*/ 281050 h 306315"/>
                  <a:gd name="connsiteX15" fmla="*/ 1647296 w 1780703"/>
                  <a:gd name="connsiteY15" fmla="*/ 262236 h 306315"/>
                  <a:gd name="connsiteX16" fmla="*/ 1742301 w 1780703"/>
                  <a:gd name="connsiteY16" fmla="*/ 240130 h 306315"/>
                  <a:gd name="connsiteX17" fmla="*/ 1664410 w 1780703"/>
                  <a:gd name="connsiteY17" fmla="*/ 105521 h 306315"/>
                  <a:gd name="connsiteX18" fmla="*/ 1327942 w 1780703"/>
                  <a:gd name="connsiteY18" fmla="*/ 50393 h 30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80703" h="306315">
                    <a:moveTo>
                      <a:pt x="1327996" y="50339"/>
                    </a:moveTo>
                    <a:cubicBezTo>
                      <a:pt x="1282798" y="42275"/>
                      <a:pt x="1215712" y="5524"/>
                      <a:pt x="1116154" y="1794"/>
                    </a:cubicBezTo>
                    <a:cubicBezTo>
                      <a:pt x="908371" y="-5995"/>
                      <a:pt x="701410" y="12709"/>
                      <a:pt x="502403" y="36187"/>
                    </a:cubicBezTo>
                    <a:cubicBezTo>
                      <a:pt x="336144" y="55769"/>
                      <a:pt x="153319" y="58128"/>
                      <a:pt x="29899" y="119453"/>
                    </a:cubicBezTo>
                    <a:cubicBezTo>
                      <a:pt x="-12831" y="140682"/>
                      <a:pt x="-10144" y="170247"/>
                      <a:pt x="40431" y="190982"/>
                    </a:cubicBezTo>
                    <a:cubicBezTo>
                      <a:pt x="54473" y="196741"/>
                      <a:pt x="60233" y="206066"/>
                      <a:pt x="72684" y="212649"/>
                    </a:cubicBezTo>
                    <a:cubicBezTo>
                      <a:pt x="82942" y="218079"/>
                      <a:pt x="97039" y="221260"/>
                      <a:pt x="110917" y="224003"/>
                    </a:cubicBezTo>
                    <a:cubicBezTo>
                      <a:pt x="178496" y="237607"/>
                      <a:pt x="249257" y="247480"/>
                      <a:pt x="320456" y="242927"/>
                    </a:cubicBezTo>
                    <a:cubicBezTo>
                      <a:pt x="365326" y="240075"/>
                      <a:pt x="413267" y="239801"/>
                      <a:pt x="456930" y="234206"/>
                    </a:cubicBezTo>
                    <a:cubicBezTo>
                      <a:pt x="492804" y="229653"/>
                      <a:pt x="706841" y="205682"/>
                      <a:pt x="774858" y="200745"/>
                    </a:cubicBezTo>
                    <a:cubicBezTo>
                      <a:pt x="754618" y="210071"/>
                      <a:pt x="666304" y="235852"/>
                      <a:pt x="628236" y="254666"/>
                    </a:cubicBezTo>
                    <a:cubicBezTo>
                      <a:pt x="612823" y="262291"/>
                      <a:pt x="626536" y="268434"/>
                      <a:pt x="623903" y="272384"/>
                    </a:cubicBezTo>
                    <a:cubicBezTo>
                      <a:pt x="633611" y="291528"/>
                      <a:pt x="985329" y="307654"/>
                      <a:pt x="1073094" y="306228"/>
                    </a:cubicBezTo>
                    <a:cubicBezTo>
                      <a:pt x="1159542" y="304802"/>
                      <a:pt x="1242480" y="307654"/>
                      <a:pt x="1328435" y="304144"/>
                    </a:cubicBezTo>
                    <a:cubicBezTo>
                      <a:pt x="1400512" y="301181"/>
                      <a:pt x="1502155" y="286865"/>
                      <a:pt x="1573574" y="281050"/>
                    </a:cubicBezTo>
                    <a:cubicBezTo>
                      <a:pt x="1610709" y="278034"/>
                      <a:pt x="1608295" y="263278"/>
                      <a:pt x="1647296" y="262236"/>
                    </a:cubicBezTo>
                    <a:cubicBezTo>
                      <a:pt x="1695018" y="260974"/>
                      <a:pt x="1709005" y="256641"/>
                      <a:pt x="1742301" y="240130"/>
                    </a:cubicBezTo>
                    <a:cubicBezTo>
                      <a:pt x="1828694" y="197290"/>
                      <a:pt x="1754698" y="132234"/>
                      <a:pt x="1664410" y="105521"/>
                    </a:cubicBezTo>
                    <a:cubicBezTo>
                      <a:pt x="1561177" y="75022"/>
                      <a:pt x="1438799" y="70195"/>
                      <a:pt x="1327942" y="50393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4BB9F74-10A8-4BF9-B6A5-B2D1B015C9D8}"/>
                  </a:ext>
                </a:extLst>
              </p:cNvPr>
              <p:cNvSpPr/>
              <p:nvPr/>
            </p:nvSpPr>
            <p:spPr>
              <a:xfrm>
                <a:off x="7853925" y="4444323"/>
                <a:ext cx="1779839" cy="306260"/>
              </a:xfrm>
              <a:custGeom>
                <a:avLst/>
                <a:gdLst>
                  <a:gd name="connsiteX0" fmla="*/ 1327077 w 1779839"/>
                  <a:gd name="connsiteY0" fmla="*/ 50338 h 306260"/>
                  <a:gd name="connsiteX1" fmla="*/ 1115235 w 1779839"/>
                  <a:gd name="connsiteY1" fmla="*/ 1794 h 306260"/>
                  <a:gd name="connsiteX2" fmla="*/ 501484 w 1779839"/>
                  <a:gd name="connsiteY2" fmla="*/ 36186 h 306260"/>
                  <a:gd name="connsiteX3" fmla="*/ 30626 w 1779839"/>
                  <a:gd name="connsiteY3" fmla="*/ 132892 h 306260"/>
                  <a:gd name="connsiteX4" fmla="*/ 39512 w 1779839"/>
                  <a:gd name="connsiteY4" fmla="*/ 190982 h 306260"/>
                  <a:gd name="connsiteX5" fmla="*/ 71766 w 1779839"/>
                  <a:gd name="connsiteY5" fmla="*/ 212649 h 306260"/>
                  <a:gd name="connsiteX6" fmla="*/ 109998 w 1779839"/>
                  <a:gd name="connsiteY6" fmla="*/ 224003 h 306260"/>
                  <a:gd name="connsiteX7" fmla="*/ 319537 w 1779839"/>
                  <a:gd name="connsiteY7" fmla="*/ 242927 h 306260"/>
                  <a:gd name="connsiteX8" fmla="*/ 456012 w 1779839"/>
                  <a:gd name="connsiteY8" fmla="*/ 234206 h 306260"/>
                  <a:gd name="connsiteX9" fmla="*/ 773940 w 1779839"/>
                  <a:gd name="connsiteY9" fmla="*/ 200746 h 306260"/>
                  <a:gd name="connsiteX10" fmla="*/ 623039 w 1779839"/>
                  <a:gd name="connsiteY10" fmla="*/ 272329 h 306260"/>
                  <a:gd name="connsiteX11" fmla="*/ 1072230 w 1779839"/>
                  <a:gd name="connsiteY11" fmla="*/ 306173 h 306260"/>
                  <a:gd name="connsiteX12" fmla="*/ 1327571 w 1779839"/>
                  <a:gd name="connsiteY12" fmla="*/ 304089 h 306260"/>
                  <a:gd name="connsiteX13" fmla="*/ 1572709 w 1779839"/>
                  <a:gd name="connsiteY13" fmla="*/ 280995 h 306260"/>
                  <a:gd name="connsiteX14" fmla="*/ 1646431 w 1779839"/>
                  <a:gd name="connsiteY14" fmla="*/ 262181 h 306260"/>
                  <a:gd name="connsiteX15" fmla="*/ 1741437 w 1779839"/>
                  <a:gd name="connsiteY15" fmla="*/ 240075 h 306260"/>
                  <a:gd name="connsiteX16" fmla="*/ 1663546 w 1779839"/>
                  <a:gd name="connsiteY16" fmla="*/ 105466 h 306260"/>
                  <a:gd name="connsiteX17" fmla="*/ 1327077 w 1779839"/>
                  <a:gd name="connsiteY17" fmla="*/ 50338 h 306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79839" h="306260">
                    <a:moveTo>
                      <a:pt x="1327077" y="50338"/>
                    </a:moveTo>
                    <a:cubicBezTo>
                      <a:pt x="1281878" y="42275"/>
                      <a:pt x="1214793" y="5524"/>
                      <a:pt x="1115235" y="1794"/>
                    </a:cubicBezTo>
                    <a:cubicBezTo>
                      <a:pt x="907452" y="-5996"/>
                      <a:pt x="700491" y="12709"/>
                      <a:pt x="501484" y="36186"/>
                    </a:cubicBezTo>
                    <a:cubicBezTo>
                      <a:pt x="335225" y="55769"/>
                      <a:pt x="154045" y="71567"/>
                      <a:pt x="30626" y="132892"/>
                    </a:cubicBezTo>
                    <a:cubicBezTo>
                      <a:pt x="-12105" y="154121"/>
                      <a:pt x="-11007" y="170247"/>
                      <a:pt x="39512" y="190982"/>
                    </a:cubicBezTo>
                    <a:cubicBezTo>
                      <a:pt x="53554" y="196741"/>
                      <a:pt x="59314" y="206066"/>
                      <a:pt x="71766" y="212649"/>
                    </a:cubicBezTo>
                    <a:cubicBezTo>
                      <a:pt x="82023" y="218079"/>
                      <a:pt x="96120" y="221261"/>
                      <a:pt x="109998" y="224003"/>
                    </a:cubicBezTo>
                    <a:cubicBezTo>
                      <a:pt x="177578" y="237607"/>
                      <a:pt x="248337" y="247480"/>
                      <a:pt x="319537" y="242927"/>
                    </a:cubicBezTo>
                    <a:cubicBezTo>
                      <a:pt x="364407" y="240075"/>
                      <a:pt x="412348" y="239801"/>
                      <a:pt x="456012" y="234206"/>
                    </a:cubicBezTo>
                    <a:cubicBezTo>
                      <a:pt x="491885" y="229653"/>
                      <a:pt x="705922" y="205682"/>
                      <a:pt x="773940" y="200746"/>
                    </a:cubicBezTo>
                    <a:cubicBezTo>
                      <a:pt x="745525" y="213855"/>
                      <a:pt x="632035" y="258670"/>
                      <a:pt x="623039" y="272329"/>
                    </a:cubicBezTo>
                    <a:cubicBezTo>
                      <a:pt x="632748" y="291472"/>
                      <a:pt x="984465" y="307599"/>
                      <a:pt x="1072230" y="306173"/>
                    </a:cubicBezTo>
                    <a:cubicBezTo>
                      <a:pt x="1158679" y="304747"/>
                      <a:pt x="1241617" y="307599"/>
                      <a:pt x="1327571" y="304089"/>
                    </a:cubicBezTo>
                    <a:cubicBezTo>
                      <a:pt x="1399648" y="301127"/>
                      <a:pt x="1501291" y="286810"/>
                      <a:pt x="1572709" y="280995"/>
                    </a:cubicBezTo>
                    <a:cubicBezTo>
                      <a:pt x="1609845" y="277979"/>
                      <a:pt x="1607431" y="263223"/>
                      <a:pt x="1646431" y="262181"/>
                    </a:cubicBezTo>
                    <a:cubicBezTo>
                      <a:pt x="1694154" y="260919"/>
                      <a:pt x="1708141" y="256586"/>
                      <a:pt x="1741437" y="240075"/>
                    </a:cubicBezTo>
                    <a:cubicBezTo>
                      <a:pt x="1827831" y="197235"/>
                      <a:pt x="1753834" y="132179"/>
                      <a:pt x="1663546" y="105466"/>
                    </a:cubicBezTo>
                    <a:cubicBezTo>
                      <a:pt x="1560313" y="74967"/>
                      <a:pt x="1437935" y="70140"/>
                      <a:pt x="1327077" y="50338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97" name="Graphic 13">
                <a:extLst>
                  <a:ext uri="{FF2B5EF4-FFF2-40B4-BE49-F238E27FC236}">
                    <a16:creationId xmlns:a16="http://schemas.microsoft.com/office/drawing/2014/main" id="{20D9EABF-40ED-44FC-BF48-E459476ED27A}"/>
                  </a:ext>
                </a:extLst>
              </p:cNvPr>
              <p:cNvGrpSpPr/>
              <p:nvPr/>
            </p:nvGrpSpPr>
            <p:grpSpPr>
              <a:xfrm>
                <a:off x="7943923" y="4470961"/>
                <a:ext cx="1664063" cy="268041"/>
                <a:chOff x="7049472" y="3561255"/>
                <a:chExt cx="1664063" cy="268041"/>
              </a:xfrm>
            </p:grpSpPr>
            <p:grpSp>
              <p:nvGrpSpPr>
                <p:cNvPr id="132" name="Graphic 13">
                  <a:extLst>
                    <a:ext uri="{FF2B5EF4-FFF2-40B4-BE49-F238E27FC236}">
                      <a16:creationId xmlns:a16="http://schemas.microsoft.com/office/drawing/2014/main" id="{5D8B5F07-6214-452C-B6D9-539B7EEC587B}"/>
                    </a:ext>
                  </a:extLst>
                </p:cNvPr>
                <p:cNvGrpSpPr/>
                <p:nvPr/>
              </p:nvGrpSpPr>
              <p:grpSpPr>
                <a:xfrm>
                  <a:off x="7049472" y="3561255"/>
                  <a:ext cx="1625550" cy="248669"/>
                  <a:chOff x="7049472" y="3561255"/>
                  <a:chExt cx="1625550" cy="248669"/>
                </a:xfrm>
                <a:solidFill>
                  <a:srgbClr val="6FB71D"/>
                </a:solidFill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F04EE61B-9C79-433E-B51F-0581DD974AFF}"/>
                      </a:ext>
                    </a:extLst>
                  </p:cNvPr>
                  <p:cNvSpPr/>
                  <p:nvPr/>
                </p:nvSpPr>
                <p:spPr>
                  <a:xfrm>
                    <a:off x="7824621" y="3734868"/>
                    <a:ext cx="352754" cy="46237"/>
                  </a:xfrm>
                  <a:custGeom>
                    <a:avLst/>
                    <a:gdLst>
                      <a:gd name="connsiteX0" fmla="*/ 3908 w 352754"/>
                      <a:gd name="connsiteY0" fmla="*/ 8173 h 46237"/>
                      <a:gd name="connsiteX1" fmla="*/ 143673 w 352754"/>
                      <a:gd name="connsiteY1" fmla="*/ 19199 h 46237"/>
                      <a:gd name="connsiteX2" fmla="*/ 210540 w 352754"/>
                      <a:gd name="connsiteY2" fmla="*/ 27427 h 46237"/>
                      <a:gd name="connsiteX3" fmla="*/ 275924 w 352754"/>
                      <a:gd name="connsiteY3" fmla="*/ 34667 h 46237"/>
                      <a:gd name="connsiteX4" fmla="*/ 347672 w 352754"/>
                      <a:gd name="connsiteY4" fmla="*/ 46132 h 46237"/>
                      <a:gd name="connsiteX5" fmla="*/ 349812 w 352754"/>
                      <a:gd name="connsiteY5" fmla="*/ 38288 h 46237"/>
                      <a:gd name="connsiteX6" fmla="*/ 220304 w 352754"/>
                      <a:gd name="connsiteY6" fmla="*/ 20351 h 46237"/>
                      <a:gd name="connsiteX7" fmla="*/ 83500 w 352754"/>
                      <a:gd name="connsiteY7" fmla="*/ 4443 h 46237"/>
                      <a:gd name="connsiteX8" fmla="*/ 3908 w 352754"/>
                      <a:gd name="connsiteY8" fmla="*/ 0 h 46237"/>
                      <a:gd name="connsiteX9" fmla="*/ 3908 w 352754"/>
                      <a:gd name="connsiteY9" fmla="*/ 8118 h 46237"/>
                      <a:gd name="connsiteX10" fmla="*/ 3908 w 352754"/>
                      <a:gd name="connsiteY10" fmla="*/ 8118 h 46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52754" h="46237">
                        <a:moveTo>
                          <a:pt x="3908" y="8173"/>
                        </a:moveTo>
                        <a:cubicBezTo>
                          <a:pt x="50698" y="8722"/>
                          <a:pt x="97268" y="13549"/>
                          <a:pt x="143673" y="19199"/>
                        </a:cubicBezTo>
                        <a:cubicBezTo>
                          <a:pt x="165944" y="21887"/>
                          <a:pt x="188214" y="24903"/>
                          <a:pt x="210540" y="27427"/>
                        </a:cubicBezTo>
                        <a:cubicBezTo>
                          <a:pt x="232865" y="29950"/>
                          <a:pt x="254148" y="32089"/>
                          <a:pt x="275924" y="34667"/>
                        </a:cubicBezTo>
                        <a:cubicBezTo>
                          <a:pt x="300005" y="37520"/>
                          <a:pt x="324030" y="40921"/>
                          <a:pt x="347672" y="46132"/>
                        </a:cubicBezTo>
                        <a:cubicBezTo>
                          <a:pt x="352773" y="47229"/>
                          <a:pt x="354967" y="39440"/>
                          <a:pt x="349812" y="38288"/>
                        </a:cubicBezTo>
                        <a:cubicBezTo>
                          <a:pt x="307246" y="28908"/>
                          <a:pt x="263582" y="25123"/>
                          <a:pt x="220304" y="20351"/>
                        </a:cubicBezTo>
                        <a:cubicBezTo>
                          <a:pt x="174666" y="15304"/>
                          <a:pt x="129192" y="8667"/>
                          <a:pt x="83500" y="4443"/>
                        </a:cubicBezTo>
                        <a:cubicBezTo>
                          <a:pt x="57006" y="1975"/>
                          <a:pt x="30457" y="274"/>
                          <a:pt x="3908" y="0"/>
                        </a:cubicBezTo>
                        <a:cubicBezTo>
                          <a:pt x="-1303" y="-55"/>
                          <a:pt x="-1303" y="8064"/>
                          <a:pt x="3908" y="8118"/>
                        </a:cubicBezTo>
                        <a:lnTo>
                          <a:pt x="3908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A816E692-A887-4CDD-BC5E-C1B359FFCB54}"/>
                      </a:ext>
                    </a:extLst>
                  </p:cNvPr>
                  <p:cNvSpPr/>
                  <p:nvPr/>
                </p:nvSpPr>
                <p:spPr>
                  <a:xfrm>
                    <a:off x="7865957" y="3754904"/>
                    <a:ext cx="206045" cy="49366"/>
                  </a:xfrm>
                  <a:custGeom>
                    <a:avLst/>
                    <a:gdLst>
                      <a:gd name="connsiteX0" fmla="*/ 2888 w 206045"/>
                      <a:gd name="connsiteY0" fmla="*/ 7994 h 49366"/>
                      <a:gd name="connsiteX1" fmla="*/ 156587 w 206045"/>
                      <a:gd name="connsiteY1" fmla="*/ 41125 h 49366"/>
                      <a:gd name="connsiteX2" fmla="*/ 200963 w 206045"/>
                      <a:gd name="connsiteY2" fmla="*/ 49298 h 49366"/>
                      <a:gd name="connsiteX3" fmla="*/ 203102 w 206045"/>
                      <a:gd name="connsiteY3" fmla="*/ 41455 h 49366"/>
                      <a:gd name="connsiteX4" fmla="*/ 48636 w 206045"/>
                      <a:gd name="connsiteY4" fmla="*/ 9420 h 49366"/>
                      <a:gd name="connsiteX5" fmla="*/ 5083 w 206045"/>
                      <a:gd name="connsiteY5" fmla="*/ 95 h 49366"/>
                      <a:gd name="connsiteX6" fmla="*/ 2943 w 206045"/>
                      <a:gd name="connsiteY6" fmla="*/ 7939 h 49366"/>
                      <a:gd name="connsiteX7" fmla="*/ 2943 w 206045"/>
                      <a:gd name="connsiteY7" fmla="*/ 7939 h 49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6045" h="49366">
                        <a:moveTo>
                          <a:pt x="2888" y="7994"/>
                        </a:moveTo>
                        <a:cubicBezTo>
                          <a:pt x="54231" y="18526"/>
                          <a:pt x="105135" y="30922"/>
                          <a:pt x="156587" y="41125"/>
                        </a:cubicBezTo>
                        <a:cubicBezTo>
                          <a:pt x="171343" y="44087"/>
                          <a:pt x="186153" y="46830"/>
                          <a:pt x="200963" y="49298"/>
                        </a:cubicBezTo>
                        <a:cubicBezTo>
                          <a:pt x="206064" y="50176"/>
                          <a:pt x="208259" y="42332"/>
                          <a:pt x="203102" y="41455"/>
                        </a:cubicBezTo>
                        <a:cubicBezTo>
                          <a:pt x="151211" y="32733"/>
                          <a:pt x="99979" y="20720"/>
                          <a:pt x="48636" y="9420"/>
                        </a:cubicBezTo>
                        <a:cubicBezTo>
                          <a:pt x="34155" y="6239"/>
                          <a:pt x="19619" y="3112"/>
                          <a:pt x="5083" y="95"/>
                        </a:cubicBezTo>
                        <a:cubicBezTo>
                          <a:pt x="-18" y="-947"/>
                          <a:pt x="-2212" y="6897"/>
                          <a:pt x="2943" y="7939"/>
                        </a:cubicBezTo>
                        <a:lnTo>
                          <a:pt x="2943" y="793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92ECE607-6B05-449E-B938-F7B03E64FCDD}"/>
                      </a:ext>
                    </a:extLst>
                  </p:cNvPr>
                  <p:cNvSpPr/>
                  <p:nvPr/>
                </p:nvSpPr>
                <p:spPr>
                  <a:xfrm>
                    <a:off x="7957858" y="3691473"/>
                    <a:ext cx="336770" cy="30789"/>
                  </a:xfrm>
                  <a:custGeom>
                    <a:avLst/>
                    <a:gdLst>
                      <a:gd name="connsiteX0" fmla="*/ 3909 w 336770"/>
                      <a:gd name="connsiteY0" fmla="*/ 30779 h 30789"/>
                      <a:gd name="connsiteX1" fmla="*/ 260675 w 336770"/>
                      <a:gd name="connsiteY1" fmla="*/ 12349 h 30789"/>
                      <a:gd name="connsiteX2" fmla="*/ 332862 w 336770"/>
                      <a:gd name="connsiteY2" fmla="*/ 8125 h 30789"/>
                      <a:gd name="connsiteX3" fmla="*/ 332862 w 336770"/>
                      <a:gd name="connsiteY3" fmla="*/ 7 h 30789"/>
                      <a:gd name="connsiteX4" fmla="*/ 75931 w 336770"/>
                      <a:gd name="connsiteY4" fmla="*/ 17724 h 30789"/>
                      <a:gd name="connsiteX5" fmla="*/ 3909 w 336770"/>
                      <a:gd name="connsiteY5" fmla="*/ 22661 h 30789"/>
                      <a:gd name="connsiteX6" fmla="*/ 3909 w 336770"/>
                      <a:gd name="connsiteY6" fmla="*/ 30779 h 30789"/>
                      <a:gd name="connsiteX7" fmla="*/ 3909 w 336770"/>
                      <a:gd name="connsiteY7" fmla="*/ 30779 h 30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6770" h="30789">
                        <a:moveTo>
                          <a:pt x="3909" y="30779"/>
                        </a:moveTo>
                        <a:cubicBezTo>
                          <a:pt x="89534" y="25403"/>
                          <a:pt x="175050" y="17998"/>
                          <a:pt x="260675" y="12349"/>
                        </a:cubicBezTo>
                        <a:cubicBezTo>
                          <a:pt x="284701" y="10758"/>
                          <a:pt x="308781" y="9332"/>
                          <a:pt x="332862" y="8125"/>
                        </a:cubicBezTo>
                        <a:cubicBezTo>
                          <a:pt x="338073" y="7851"/>
                          <a:pt x="338073" y="-268"/>
                          <a:pt x="332862" y="7"/>
                        </a:cubicBezTo>
                        <a:cubicBezTo>
                          <a:pt x="247127" y="4340"/>
                          <a:pt x="161556" y="11526"/>
                          <a:pt x="75931" y="17724"/>
                        </a:cubicBezTo>
                        <a:cubicBezTo>
                          <a:pt x="51960" y="19480"/>
                          <a:pt x="27934" y="21125"/>
                          <a:pt x="3909" y="22661"/>
                        </a:cubicBezTo>
                        <a:cubicBezTo>
                          <a:pt x="-1303" y="22990"/>
                          <a:pt x="-1303" y="31108"/>
                          <a:pt x="3909" y="30779"/>
                        </a:cubicBezTo>
                        <a:lnTo>
                          <a:pt x="3909" y="3077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48D53DEF-4A14-4EC0-8505-56AB9F940B73}"/>
                      </a:ext>
                    </a:extLst>
                  </p:cNvPr>
                  <p:cNvSpPr/>
                  <p:nvPr/>
                </p:nvSpPr>
                <p:spPr>
                  <a:xfrm>
                    <a:off x="8166912" y="3597025"/>
                    <a:ext cx="185257" cy="40207"/>
                  </a:xfrm>
                  <a:custGeom>
                    <a:avLst/>
                    <a:gdLst>
                      <a:gd name="connsiteX0" fmla="*/ 2912 w 185257"/>
                      <a:gd name="connsiteY0" fmla="*/ 7897 h 40207"/>
                      <a:gd name="connsiteX1" fmla="*/ 34617 w 185257"/>
                      <a:gd name="connsiteY1" fmla="*/ 17002 h 40207"/>
                      <a:gd name="connsiteX2" fmla="*/ 62867 w 185257"/>
                      <a:gd name="connsiteY2" fmla="*/ 28686 h 40207"/>
                      <a:gd name="connsiteX3" fmla="*/ 137138 w 185257"/>
                      <a:gd name="connsiteY3" fmla="*/ 39163 h 40207"/>
                      <a:gd name="connsiteX4" fmla="*/ 181349 w 185257"/>
                      <a:gd name="connsiteY4" fmla="*/ 40205 h 40207"/>
                      <a:gd name="connsiteX5" fmla="*/ 181349 w 185257"/>
                      <a:gd name="connsiteY5" fmla="*/ 32087 h 40207"/>
                      <a:gd name="connsiteX6" fmla="*/ 104610 w 185257"/>
                      <a:gd name="connsiteY6" fmla="*/ 28851 h 40207"/>
                      <a:gd name="connsiteX7" fmla="*/ 68791 w 185257"/>
                      <a:gd name="connsiteY7" fmla="*/ 21994 h 40207"/>
                      <a:gd name="connsiteX8" fmla="*/ 40432 w 185257"/>
                      <a:gd name="connsiteY8" fmla="*/ 10749 h 40207"/>
                      <a:gd name="connsiteX9" fmla="*/ 5106 w 185257"/>
                      <a:gd name="connsiteY9" fmla="*/ 53 h 40207"/>
                      <a:gd name="connsiteX10" fmla="*/ 2967 w 185257"/>
                      <a:gd name="connsiteY10" fmla="*/ 7897 h 40207"/>
                      <a:gd name="connsiteX11" fmla="*/ 2967 w 185257"/>
                      <a:gd name="connsiteY11" fmla="*/ 7897 h 40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5257" h="40207">
                        <a:moveTo>
                          <a:pt x="2912" y="7897"/>
                        </a:moveTo>
                        <a:cubicBezTo>
                          <a:pt x="13883" y="9487"/>
                          <a:pt x="24415" y="12614"/>
                          <a:pt x="34617" y="17002"/>
                        </a:cubicBezTo>
                        <a:cubicBezTo>
                          <a:pt x="43997" y="21062"/>
                          <a:pt x="53158" y="25505"/>
                          <a:pt x="62867" y="28686"/>
                        </a:cubicBezTo>
                        <a:cubicBezTo>
                          <a:pt x="86673" y="36420"/>
                          <a:pt x="112235" y="38231"/>
                          <a:pt x="137138" y="39163"/>
                        </a:cubicBezTo>
                        <a:cubicBezTo>
                          <a:pt x="151893" y="39711"/>
                          <a:pt x="166594" y="39821"/>
                          <a:pt x="181349" y="40205"/>
                        </a:cubicBezTo>
                        <a:cubicBezTo>
                          <a:pt x="186561" y="40370"/>
                          <a:pt x="186561" y="32197"/>
                          <a:pt x="181349" y="32087"/>
                        </a:cubicBezTo>
                        <a:cubicBezTo>
                          <a:pt x="155788" y="31429"/>
                          <a:pt x="130062" y="31648"/>
                          <a:pt x="104610" y="28851"/>
                        </a:cubicBezTo>
                        <a:cubicBezTo>
                          <a:pt x="92488" y="27534"/>
                          <a:pt x="80474" y="25450"/>
                          <a:pt x="68791" y="21994"/>
                        </a:cubicBezTo>
                        <a:cubicBezTo>
                          <a:pt x="58973" y="19087"/>
                          <a:pt x="49757" y="14863"/>
                          <a:pt x="40432" y="10749"/>
                        </a:cubicBezTo>
                        <a:cubicBezTo>
                          <a:pt x="29022" y="5703"/>
                          <a:pt x="17448" y="1863"/>
                          <a:pt x="5106" y="53"/>
                        </a:cubicBezTo>
                        <a:cubicBezTo>
                          <a:pt x="6" y="-715"/>
                          <a:pt x="-2244" y="7129"/>
                          <a:pt x="2967" y="7897"/>
                        </a:cubicBezTo>
                        <a:lnTo>
                          <a:pt x="2967" y="789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BEA7A3C1-DEF2-45FC-9911-388BF8C23EAD}"/>
                      </a:ext>
                    </a:extLst>
                  </p:cNvPr>
                  <p:cNvSpPr/>
                  <p:nvPr/>
                </p:nvSpPr>
                <p:spPr>
                  <a:xfrm>
                    <a:off x="7049472" y="3706993"/>
                    <a:ext cx="556532" cy="17949"/>
                  </a:xfrm>
                  <a:custGeom>
                    <a:avLst/>
                    <a:gdLst>
                      <a:gd name="connsiteX0" fmla="*/ 3984 w 556532"/>
                      <a:gd name="connsiteY0" fmla="*/ 17947 h 17949"/>
                      <a:gd name="connsiteX1" fmla="*/ 217362 w 556532"/>
                      <a:gd name="connsiteY1" fmla="*/ 11529 h 17949"/>
                      <a:gd name="connsiteX2" fmla="*/ 432496 w 556532"/>
                      <a:gd name="connsiteY2" fmla="*/ 8128 h 17949"/>
                      <a:gd name="connsiteX3" fmla="*/ 552624 w 556532"/>
                      <a:gd name="connsiteY3" fmla="*/ 9500 h 17949"/>
                      <a:gd name="connsiteX4" fmla="*/ 552624 w 556532"/>
                      <a:gd name="connsiteY4" fmla="*/ 1381 h 17949"/>
                      <a:gd name="connsiteX5" fmla="*/ 338423 w 556532"/>
                      <a:gd name="connsiteY5" fmla="*/ 778 h 17949"/>
                      <a:gd name="connsiteX6" fmla="*/ 123508 w 556532"/>
                      <a:gd name="connsiteY6" fmla="*/ 6153 h 17949"/>
                      <a:gd name="connsiteX7" fmla="*/ 3929 w 556532"/>
                      <a:gd name="connsiteY7" fmla="*/ 9829 h 17949"/>
                      <a:gd name="connsiteX8" fmla="*/ 3929 w 556532"/>
                      <a:gd name="connsiteY8" fmla="*/ 17947 h 17949"/>
                      <a:gd name="connsiteX9" fmla="*/ 3929 w 556532"/>
                      <a:gd name="connsiteY9" fmla="*/ 17947 h 17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6532" h="17949">
                        <a:moveTo>
                          <a:pt x="3984" y="17947"/>
                        </a:moveTo>
                        <a:cubicBezTo>
                          <a:pt x="75128" y="15863"/>
                          <a:pt x="146218" y="13449"/>
                          <a:pt x="217362" y="11529"/>
                        </a:cubicBezTo>
                        <a:cubicBezTo>
                          <a:pt x="288507" y="9609"/>
                          <a:pt x="360748" y="8183"/>
                          <a:pt x="432496" y="8128"/>
                        </a:cubicBezTo>
                        <a:cubicBezTo>
                          <a:pt x="472538" y="8128"/>
                          <a:pt x="512581" y="8512"/>
                          <a:pt x="552624" y="9500"/>
                        </a:cubicBezTo>
                        <a:cubicBezTo>
                          <a:pt x="557835" y="9609"/>
                          <a:pt x="557835" y="1491"/>
                          <a:pt x="552624" y="1381"/>
                        </a:cubicBezTo>
                        <a:cubicBezTo>
                          <a:pt x="481260" y="-374"/>
                          <a:pt x="409842" y="-319"/>
                          <a:pt x="338423" y="778"/>
                        </a:cubicBezTo>
                        <a:cubicBezTo>
                          <a:pt x="267004" y="1875"/>
                          <a:pt x="195147" y="3905"/>
                          <a:pt x="123508" y="6153"/>
                        </a:cubicBezTo>
                        <a:cubicBezTo>
                          <a:pt x="83630" y="7360"/>
                          <a:pt x="43807" y="8622"/>
                          <a:pt x="3929" y="9829"/>
                        </a:cubicBezTo>
                        <a:cubicBezTo>
                          <a:pt x="-1282" y="9993"/>
                          <a:pt x="-1337" y="18111"/>
                          <a:pt x="3929" y="17947"/>
                        </a:cubicBezTo>
                        <a:lnTo>
                          <a:pt x="3929" y="1794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048C50F4-5997-4302-8CD3-B4177D483AC9}"/>
                      </a:ext>
                    </a:extLst>
                  </p:cNvPr>
                  <p:cNvSpPr/>
                  <p:nvPr/>
                </p:nvSpPr>
                <p:spPr>
                  <a:xfrm>
                    <a:off x="7344622" y="3655299"/>
                    <a:ext cx="296784" cy="48278"/>
                  </a:xfrm>
                  <a:custGeom>
                    <a:avLst/>
                    <a:gdLst>
                      <a:gd name="connsiteX0" fmla="*/ 3833 w 296784"/>
                      <a:gd name="connsiteY0" fmla="*/ 8150 h 48278"/>
                      <a:gd name="connsiteX1" fmla="*/ 229553 w 296784"/>
                      <a:gd name="connsiteY1" fmla="*/ 37387 h 48278"/>
                      <a:gd name="connsiteX2" fmla="*/ 291701 w 296784"/>
                      <a:gd name="connsiteY2" fmla="*/ 48193 h 48278"/>
                      <a:gd name="connsiteX3" fmla="*/ 293841 w 296784"/>
                      <a:gd name="connsiteY3" fmla="*/ 40349 h 48278"/>
                      <a:gd name="connsiteX4" fmla="*/ 68505 w 296784"/>
                      <a:gd name="connsiteY4" fmla="*/ 7602 h 48278"/>
                      <a:gd name="connsiteX5" fmla="*/ 3888 w 296784"/>
                      <a:gd name="connsiteY5" fmla="*/ 32 h 48278"/>
                      <a:gd name="connsiteX6" fmla="*/ 3888 w 296784"/>
                      <a:gd name="connsiteY6" fmla="*/ 8150 h 48278"/>
                      <a:gd name="connsiteX7" fmla="*/ 3888 w 296784"/>
                      <a:gd name="connsiteY7" fmla="*/ 8150 h 48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6784" h="48278">
                        <a:moveTo>
                          <a:pt x="3833" y="8150"/>
                        </a:moveTo>
                        <a:cubicBezTo>
                          <a:pt x="79201" y="16982"/>
                          <a:pt x="154624" y="25484"/>
                          <a:pt x="229553" y="37387"/>
                        </a:cubicBezTo>
                        <a:cubicBezTo>
                          <a:pt x="250288" y="40678"/>
                          <a:pt x="271022" y="44244"/>
                          <a:pt x="291701" y="48193"/>
                        </a:cubicBezTo>
                        <a:cubicBezTo>
                          <a:pt x="296803" y="49180"/>
                          <a:pt x="298997" y="41336"/>
                          <a:pt x="293841" y="40349"/>
                        </a:cubicBezTo>
                        <a:cubicBezTo>
                          <a:pt x="219241" y="26197"/>
                          <a:pt x="143873" y="16543"/>
                          <a:pt x="68505" y="7602"/>
                        </a:cubicBezTo>
                        <a:cubicBezTo>
                          <a:pt x="46947" y="5023"/>
                          <a:pt x="25445" y="2555"/>
                          <a:pt x="3888" y="32"/>
                        </a:cubicBezTo>
                        <a:cubicBezTo>
                          <a:pt x="-1323" y="-571"/>
                          <a:pt x="-1268" y="7547"/>
                          <a:pt x="3888" y="8150"/>
                        </a:cubicBezTo>
                        <a:lnTo>
                          <a:pt x="3888" y="815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9BFBB51D-7A28-47BC-BBD1-8B36C350967B}"/>
                      </a:ext>
                    </a:extLst>
                  </p:cNvPr>
                  <p:cNvSpPr/>
                  <p:nvPr/>
                </p:nvSpPr>
                <p:spPr>
                  <a:xfrm>
                    <a:off x="8406577" y="3789485"/>
                    <a:ext cx="150688" cy="20439"/>
                  </a:xfrm>
                  <a:custGeom>
                    <a:avLst/>
                    <a:gdLst>
                      <a:gd name="connsiteX0" fmla="*/ 3888 w 150688"/>
                      <a:gd name="connsiteY0" fmla="*/ 8135 h 20439"/>
                      <a:gd name="connsiteX1" fmla="*/ 146780 w 150688"/>
                      <a:gd name="connsiteY1" fmla="*/ 20422 h 20439"/>
                      <a:gd name="connsiteX2" fmla="*/ 146780 w 150688"/>
                      <a:gd name="connsiteY2" fmla="*/ 12304 h 20439"/>
                      <a:gd name="connsiteX3" fmla="*/ 3888 w 150688"/>
                      <a:gd name="connsiteY3" fmla="*/ 17 h 20439"/>
                      <a:gd name="connsiteX4" fmla="*/ 3888 w 150688"/>
                      <a:gd name="connsiteY4" fmla="*/ 8135 h 20439"/>
                      <a:gd name="connsiteX5" fmla="*/ 3888 w 150688"/>
                      <a:gd name="connsiteY5" fmla="*/ 8135 h 20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688" h="20439">
                        <a:moveTo>
                          <a:pt x="3888" y="8135"/>
                        </a:moveTo>
                        <a:cubicBezTo>
                          <a:pt x="51500" y="12359"/>
                          <a:pt x="99167" y="16528"/>
                          <a:pt x="146780" y="20422"/>
                        </a:cubicBezTo>
                        <a:cubicBezTo>
                          <a:pt x="151991" y="20861"/>
                          <a:pt x="151991" y="12743"/>
                          <a:pt x="146780" y="12304"/>
                        </a:cubicBezTo>
                        <a:cubicBezTo>
                          <a:pt x="99113" y="8410"/>
                          <a:pt x="51500" y="4241"/>
                          <a:pt x="3888" y="17"/>
                        </a:cubicBezTo>
                        <a:cubicBezTo>
                          <a:pt x="-1323" y="-422"/>
                          <a:pt x="-1268" y="7696"/>
                          <a:pt x="3888" y="8135"/>
                        </a:cubicBezTo>
                        <a:lnTo>
                          <a:pt x="3888" y="813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96DD8A1F-79D8-4FBC-A3BE-75E593BB8B18}"/>
                      </a:ext>
                    </a:extLst>
                  </p:cNvPr>
                  <p:cNvSpPr/>
                  <p:nvPr/>
                </p:nvSpPr>
                <p:spPr>
                  <a:xfrm>
                    <a:off x="8340788" y="3767054"/>
                    <a:ext cx="290289" cy="25701"/>
                  </a:xfrm>
                  <a:custGeom>
                    <a:avLst/>
                    <a:gdLst>
                      <a:gd name="connsiteX0" fmla="*/ 3908 w 290289"/>
                      <a:gd name="connsiteY0" fmla="*/ 8131 h 25701"/>
                      <a:gd name="connsiteX1" fmla="*/ 224418 w 290289"/>
                      <a:gd name="connsiteY1" fmla="*/ 20967 h 25701"/>
                      <a:gd name="connsiteX2" fmla="*/ 286401 w 290289"/>
                      <a:gd name="connsiteY2" fmla="*/ 25684 h 25701"/>
                      <a:gd name="connsiteX3" fmla="*/ 286401 w 290289"/>
                      <a:gd name="connsiteY3" fmla="*/ 17566 h 25701"/>
                      <a:gd name="connsiteX4" fmla="*/ 66057 w 290289"/>
                      <a:gd name="connsiteY4" fmla="*/ 3853 h 25701"/>
                      <a:gd name="connsiteX5" fmla="*/ 3908 w 290289"/>
                      <a:gd name="connsiteY5" fmla="*/ 13 h 25701"/>
                      <a:gd name="connsiteX6" fmla="*/ 3908 w 290289"/>
                      <a:gd name="connsiteY6" fmla="*/ 8131 h 25701"/>
                      <a:gd name="connsiteX7" fmla="*/ 3908 w 290289"/>
                      <a:gd name="connsiteY7" fmla="*/ 8131 h 25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0289" h="25701">
                        <a:moveTo>
                          <a:pt x="3908" y="8131"/>
                        </a:moveTo>
                        <a:cubicBezTo>
                          <a:pt x="77356" y="13178"/>
                          <a:pt x="150969" y="16085"/>
                          <a:pt x="224418" y="20967"/>
                        </a:cubicBezTo>
                        <a:cubicBezTo>
                          <a:pt x="245097" y="22338"/>
                          <a:pt x="265721" y="23874"/>
                          <a:pt x="286401" y="25684"/>
                        </a:cubicBezTo>
                        <a:cubicBezTo>
                          <a:pt x="291613" y="26123"/>
                          <a:pt x="291558" y="18005"/>
                          <a:pt x="286401" y="17566"/>
                        </a:cubicBezTo>
                        <a:cubicBezTo>
                          <a:pt x="213063" y="11203"/>
                          <a:pt x="139560" y="8022"/>
                          <a:pt x="66057" y="3853"/>
                        </a:cubicBezTo>
                        <a:cubicBezTo>
                          <a:pt x="45322" y="2701"/>
                          <a:pt x="24588" y="1439"/>
                          <a:pt x="3908" y="13"/>
                        </a:cubicBezTo>
                        <a:cubicBezTo>
                          <a:pt x="-1303" y="-371"/>
                          <a:pt x="-1303" y="7802"/>
                          <a:pt x="3908" y="8131"/>
                        </a:cubicBezTo>
                        <a:lnTo>
                          <a:pt x="3908" y="813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FEC3CDDF-BD82-42D3-BFE5-1C48A799A46B}"/>
                      </a:ext>
                    </a:extLst>
                  </p:cNvPr>
                  <p:cNvSpPr/>
                  <p:nvPr/>
                </p:nvSpPr>
                <p:spPr>
                  <a:xfrm>
                    <a:off x="7514043" y="3571024"/>
                    <a:ext cx="573867" cy="22552"/>
                  </a:xfrm>
                  <a:custGeom>
                    <a:avLst/>
                    <a:gdLst>
                      <a:gd name="connsiteX0" fmla="*/ 3908 w 573867"/>
                      <a:gd name="connsiteY0" fmla="*/ 22543 h 22552"/>
                      <a:gd name="connsiteX1" fmla="*/ 241147 w 573867"/>
                      <a:gd name="connsiteY1" fmla="*/ 8775 h 22552"/>
                      <a:gd name="connsiteX2" fmla="*/ 358149 w 573867"/>
                      <a:gd name="connsiteY2" fmla="*/ 9323 h 22552"/>
                      <a:gd name="connsiteX3" fmla="*/ 458585 w 573867"/>
                      <a:gd name="connsiteY3" fmla="*/ 11847 h 22552"/>
                      <a:gd name="connsiteX4" fmla="*/ 568784 w 573867"/>
                      <a:gd name="connsiteY4" fmla="*/ 21336 h 22552"/>
                      <a:gd name="connsiteX5" fmla="*/ 570924 w 573867"/>
                      <a:gd name="connsiteY5" fmla="*/ 13492 h 22552"/>
                      <a:gd name="connsiteX6" fmla="*/ 472737 w 573867"/>
                      <a:gd name="connsiteY6" fmla="*/ 4222 h 22552"/>
                      <a:gd name="connsiteX7" fmla="*/ 370985 w 573867"/>
                      <a:gd name="connsiteY7" fmla="*/ 1589 h 22552"/>
                      <a:gd name="connsiteX8" fmla="*/ 256012 w 573867"/>
                      <a:gd name="connsiteY8" fmla="*/ 273 h 22552"/>
                      <a:gd name="connsiteX9" fmla="*/ 137256 w 573867"/>
                      <a:gd name="connsiteY9" fmla="*/ 5538 h 22552"/>
                      <a:gd name="connsiteX10" fmla="*/ 3908 w 573867"/>
                      <a:gd name="connsiteY10" fmla="*/ 14425 h 22552"/>
                      <a:gd name="connsiteX11" fmla="*/ 3908 w 573867"/>
                      <a:gd name="connsiteY11" fmla="*/ 22543 h 22552"/>
                      <a:gd name="connsiteX12" fmla="*/ 3908 w 573867"/>
                      <a:gd name="connsiteY12" fmla="*/ 22543 h 22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73867" h="22552">
                        <a:moveTo>
                          <a:pt x="3908" y="22543"/>
                        </a:moveTo>
                        <a:cubicBezTo>
                          <a:pt x="82951" y="17496"/>
                          <a:pt x="161940" y="10969"/>
                          <a:pt x="241147" y="8775"/>
                        </a:cubicBezTo>
                        <a:cubicBezTo>
                          <a:pt x="280148" y="7678"/>
                          <a:pt x="319093" y="7952"/>
                          <a:pt x="358149" y="9323"/>
                        </a:cubicBezTo>
                        <a:cubicBezTo>
                          <a:pt x="391610" y="10475"/>
                          <a:pt x="425125" y="10749"/>
                          <a:pt x="458585" y="11847"/>
                        </a:cubicBezTo>
                        <a:cubicBezTo>
                          <a:pt x="495391" y="13053"/>
                          <a:pt x="532472" y="14809"/>
                          <a:pt x="568784" y="21336"/>
                        </a:cubicBezTo>
                        <a:cubicBezTo>
                          <a:pt x="573886" y="22269"/>
                          <a:pt x="576080" y="14425"/>
                          <a:pt x="570924" y="13492"/>
                        </a:cubicBezTo>
                        <a:cubicBezTo>
                          <a:pt x="538560" y="7678"/>
                          <a:pt x="505539" y="5593"/>
                          <a:pt x="472737" y="4222"/>
                        </a:cubicBezTo>
                        <a:cubicBezTo>
                          <a:pt x="438838" y="2851"/>
                          <a:pt x="404939" y="2522"/>
                          <a:pt x="370985" y="1589"/>
                        </a:cubicBezTo>
                        <a:cubicBezTo>
                          <a:pt x="332643" y="492"/>
                          <a:pt x="294410" y="-495"/>
                          <a:pt x="256012" y="273"/>
                        </a:cubicBezTo>
                        <a:cubicBezTo>
                          <a:pt x="217615" y="1041"/>
                          <a:pt x="176805" y="3070"/>
                          <a:pt x="137256" y="5538"/>
                        </a:cubicBezTo>
                        <a:cubicBezTo>
                          <a:pt x="92770" y="8281"/>
                          <a:pt x="48339" y="11572"/>
                          <a:pt x="3908" y="14425"/>
                        </a:cubicBezTo>
                        <a:cubicBezTo>
                          <a:pt x="-1303" y="14754"/>
                          <a:pt x="-1303" y="22872"/>
                          <a:pt x="3908" y="22543"/>
                        </a:cubicBezTo>
                        <a:lnTo>
                          <a:pt x="3908" y="2254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BE43E73A-18D8-400C-8CDF-D1399BD52A13}"/>
                      </a:ext>
                    </a:extLst>
                  </p:cNvPr>
                  <p:cNvSpPr/>
                  <p:nvPr/>
                </p:nvSpPr>
                <p:spPr>
                  <a:xfrm>
                    <a:off x="8497557" y="3645074"/>
                    <a:ext cx="177464" cy="66214"/>
                  </a:xfrm>
                  <a:custGeom>
                    <a:avLst/>
                    <a:gdLst>
                      <a:gd name="connsiteX0" fmla="*/ 3963 w 177464"/>
                      <a:gd name="connsiteY0" fmla="*/ 8173 h 66214"/>
                      <a:gd name="connsiteX1" fmla="*/ 82348 w 177464"/>
                      <a:gd name="connsiteY1" fmla="*/ 18980 h 66214"/>
                      <a:gd name="connsiteX2" fmla="*/ 147568 w 177464"/>
                      <a:gd name="connsiteY2" fmla="*/ 45418 h 66214"/>
                      <a:gd name="connsiteX3" fmla="*/ 170716 w 177464"/>
                      <a:gd name="connsiteY3" fmla="*/ 64837 h 66214"/>
                      <a:gd name="connsiteX4" fmla="*/ 176476 w 177464"/>
                      <a:gd name="connsiteY4" fmla="*/ 59077 h 66214"/>
                      <a:gd name="connsiteX5" fmla="*/ 125737 w 177464"/>
                      <a:gd name="connsiteY5" fmla="*/ 25123 h 66214"/>
                      <a:gd name="connsiteX6" fmla="*/ 50259 w 177464"/>
                      <a:gd name="connsiteY6" fmla="*/ 4004 h 66214"/>
                      <a:gd name="connsiteX7" fmla="*/ 3909 w 177464"/>
                      <a:gd name="connsiteY7" fmla="*/ 0 h 66214"/>
                      <a:gd name="connsiteX8" fmla="*/ 3909 w 177464"/>
                      <a:gd name="connsiteY8" fmla="*/ 8118 h 66214"/>
                      <a:gd name="connsiteX9" fmla="*/ 3909 w 177464"/>
                      <a:gd name="connsiteY9" fmla="*/ 8118 h 66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7464" h="66214">
                        <a:moveTo>
                          <a:pt x="3963" y="8173"/>
                        </a:moveTo>
                        <a:cubicBezTo>
                          <a:pt x="30402" y="8502"/>
                          <a:pt x="56787" y="12232"/>
                          <a:pt x="82348" y="18980"/>
                        </a:cubicBezTo>
                        <a:cubicBezTo>
                          <a:pt x="105002" y="24903"/>
                          <a:pt x="127602" y="33022"/>
                          <a:pt x="147568" y="45418"/>
                        </a:cubicBezTo>
                        <a:cubicBezTo>
                          <a:pt x="156181" y="50739"/>
                          <a:pt x="164299" y="56993"/>
                          <a:pt x="170716" y="64837"/>
                        </a:cubicBezTo>
                        <a:cubicBezTo>
                          <a:pt x="174063" y="68896"/>
                          <a:pt x="179767" y="63081"/>
                          <a:pt x="176476" y="59077"/>
                        </a:cubicBezTo>
                        <a:cubicBezTo>
                          <a:pt x="163531" y="43334"/>
                          <a:pt x="144222" y="33022"/>
                          <a:pt x="125737" y="25123"/>
                        </a:cubicBezTo>
                        <a:cubicBezTo>
                          <a:pt x="101656" y="14866"/>
                          <a:pt x="76150" y="8009"/>
                          <a:pt x="50259" y="4004"/>
                        </a:cubicBezTo>
                        <a:cubicBezTo>
                          <a:pt x="34900" y="1646"/>
                          <a:pt x="19432" y="220"/>
                          <a:pt x="3909" y="0"/>
                        </a:cubicBezTo>
                        <a:cubicBezTo>
                          <a:pt x="-1303" y="-55"/>
                          <a:pt x="-1303" y="8064"/>
                          <a:pt x="3909" y="8118"/>
                        </a:cubicBezTo>
                        <a:lnTo>
                          <a:pt x="3909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2CE3C64-3B86-472F-871E-487A2CA510BD}"/>
                      </a:ext>
                    </a:extLst>
                  </p:cNvPr>
                  <p:cNvSpPr/>
                  <p:nvPr/>
                </p:nvSpPr>
                <p:spPr>
                  <a:xfrm>
                    <a:off x="8160201" y="3570014"/>
                    <a:ext cx="43237" cy="22717"/>
                  </a:xfrm>
                  <a:custGeom>
                    <a:avLst/>
                    <a:gdLst>
                      <a:gd name="connsiteX0" fmla="*/ 38257 w 43237"/>
                      <a:gd name="connsiteY0" fmla="*/ 185 h 22717"/>
                      <a:gd name="connsiteX1" fmla="*/ 1999 w 43237"/>
                      <a:gd name="connsiteY1" fmla="*/ 15215 h 22717"/>
                      <a:gd name="connsiteX2" fmla="*/ 518 w 43237"/>
                      <a:gd name="connsiteY2" fmla="*/ 20755 h 22717"/>
                      <a:gd name="connsiteX3" fmla="*/ 6059 w 43237"/>
                      <a:gd name="connsiteY3" fmla="*/ 22236 h 22717"/>
                      <a:gd name="connsiteX4" fmla="*/ 40396 w 43237"/>
                      <a:gd name="connsiteY4" fmla="*/ 8029 h 22717"/>
                      <a:gd name="connsiteX5" fmla="*/ 38257 w 43237"/>
                      <a:gd name="connsiteY5" fmla="*/ 185 h 22717"/>
                      <a:gd name="connsiteX6" fmla="*/ 38257 w 43237"/>
                      <a:gd name="connsiteY6" fmla="*/ 185 h 22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3237" h="22717">
                        <a:moveTo>
                          <a:pt x="38257" y="185"/>
                        </a:moveTo>
                        <a:cubicBezTo>
                          <a:pt x="25641" y="3970"/>
                          <a:pt x="13792" y="9510"/>
                          <a:pt x="1999" y="15215"/>
                        </a:cubicBezTo>
                        <a:cubicBezTo>
                          <a:pt x="24" y="16147"/>
                          <a:pt x="-524" y="19000"/>
                          <a:pt x="518" y="20755"/>
                        </a:cubicBezTo>
                        <a:cubicBezTo>
                          <a:pt x="1725" y="22785"/>
                          <a:pt x="4083" y="23168"/>
                          <a:pt x="6059" y="22236"/>
                        </a:cubicBezTo>
                        <a:cubicBezTo>
                          <a:pt x="17248" y="16860"/>
                          <a:pt x="28438" y="11595"/>
                          <a:pt x="40396" y="8029"/>
                        </a:cubicBezTo>
                        <a:cubicBezTo>
                          <a:pt x="45388" y="6548"/>
                          <a:pt x="43248" y="-1296"/>
                          <a:pt x="38257" y="185"/>
                        </a:cubicBezTo>
                        <a:lnTo>
                          <a:pt x="38257" y="18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10CBFA5E-6CAD-47B1-B834-DA084F4E9ACB}"/>
                      </a:ext>
                    </a:extLst>
                  </p:cNvPr>
                  <p:cNvSpPr/>
                  <p:nvPr/>
                </p:nvSpPr>
                <p:spPr>
                  <a:xfrm>
                    <a:off x="8180867" y="3582694"/>
                    <a:ext cx="39755" cy="17572"/>
                  </a:xfrm>
                  <a:custGeom>
                    <a:avLst/>
                    <a:gdLst>
                      <a:gd name="connsiteX0" fmla="*/ 34705 w 39755"/>
                      <a:gd name="connsiteY0" fmla="*/ 12 h 17572"/>
                      <a:gd name="connsiteX1" fmla="*/ 16439 w 39755"/>
                      <a:gd name="connsiteY1" fmla="*/ 3742 h 17572"/>
                      <a:gd name="connsiteX2" fmla="*/ 2013 w 39755"/>
                      <a:gd name="connsiteY2" fmla="*/ 9995 h 17572"/>
                      <a:gd name="connsiteX3" fmla="*/ 531 w 39755"/>
                      <a:gd name="connsiteY3" fmla="*/ 15535 h 17572"/>
                      <a:gd name="connsiteX4" fmla="*/ 6072 w 39755"/>
                      <a:gd name="connsiteY4" fmla="*/ 17016 h 17572"/>
                      <a:gd name="connsiteX5" fmla="*/ 19018 w 39755"/>
                      <a:gd name="connsiteY5" fmla="*/ 11476 h 17572"/>
                      <a:gd name="connsiteX6" fmla="*/ 36790 w 39755"/>
                      <a:gd name="connsiteY6" fmla="*/ 7911 h 17572"/>
                      <a:gd name="connsiteX7" fmla="*/ 39642 w 39755"/>
                      <a:gd name="connsiteY7" fmla="*/ 2919 h 17572"/>
                      <a:gd name="connsiteX8" fmla="*/ 34651 w 39755"/>
                      <a:gd name="connsiteY8" fmla="*/ 67 h 17572"/>
                      <a:gd name="connsiteX9" fmla="*/ 34651 w 39755"/>
                      <a:gd name="connsiteY9" fmla="*/ 67 h 17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9755" h="17572">
                        <a:moveTo>
                          <a:pt x="34705" y="12"/>
                        </a:moveTo>
                        <a:cubicBezTo>
                          <a:pt x="28562" y="944"/>
                          <a:pt x="22418" y="2042"/>
                          <a:pt x="16439" y="3742"/>
                        </a:cubicBezTo>
                        <a:cubicBezTo>
                          <a:pt x="11448" y="5168"/>
                          <a:pt x="6346" y="7033"/>
                          <a:pt x="2013" y="9995"/>
                        </a:cubicBezTo>
                        <a:cubicBezTo>
                          <a:pt x="203" y="11202"/>
                          <a:pt x="-620" y="13561"/>
                          <a:pt x="531" y="15535"/>
                        </a:cubicBezTo>
                        <a:cubicBezTo>
                          <a:pt x="1574" y="17345"/>
                          <a:pt x="4262" y="18223"/>
                          <a:pt x="6072" y="17016"/>
                        </a:cubicBezTo>
                        <a:cubicBezTo>
                          <a:pt x="10186" y="14219"/>
                          <a:pt x="14245" y="12793"/>
                          <a:pt x="19018" y="11476"/>
                        </a:cubicBezTo>
                        <a:cubicBezTo>
                          <a:pt x="24832" y="9831"/>
                          <a:pt x="30810" y="8788"/>
                          <a:pt x="36790" y="7911"/>
                        </a:cubicBezTo>
                        <a:cubicBezTo>
                          <a:pt x="38983" y="7582"/>
                          <a:pt x="40136" y="4839"/>
                          <a:pt x="39642" y="2919"/>
                        </a:cubicBezTo>
                        <a:cubicBezTo>
                          <a:pt x="38983" y="615"/>
                          <a:pt x="36845" y="-262"/>
                          <a:pt x="34651" y="67"/>
                        </a:cubicBezTo>
                        <a:lnTo>
                          <a:pt x="34651" y="6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18D15812-A67C-409A-A1BF-85FAD729622B}"/>
                      </a:ext>
                    </a:extLst>
                  </p:cNvPr>
                  <p:cNvSpPr/>
                  <p:nvPr/>
                </p:nvSpPr>
                <p:spPr>
                  <a:xfrm>
                    <a:off x="7576879" y="3561255"/>
                    <a:ext cx="11747" cy="21924"/>
                  </a:xfrm>
                  <a:custGeom>
                    <a:avLst/>
                    <a:gdLst>
                      <a:gd name="connsiteX0" fmla="*/ 643 w 11747"/>
                      <a:gd name="connsiteY0" fmla="*/ 2911 h 21924"/>
                      <a:gd name="connsiteX1" fmla="*/ 4208 w 11747"/>
                      <a:gd name="connsiteY1" fmla="*/ 19915 h 21924"/>
                      <a:gd name="connsiteX2" fmla="*/ 6621 w 11747"/>
                      <a:gd name="connsiteY2" fmla="*/ 21780 h 21924"/>
                      <a:gd name="connsiteX3" fmla="*/ 9748 w 11747"/>
                      <a:gd name="connsiteY3" fmla="*/ 21396 h 21924"/>
                      <a:gd name="connsiteX4" fmla="*/ 11613 w 11747"/>
                      <a:gd name="connsiteY4" fmla="*/ 18983 h 21924"/>
                      <a:gd name="connsiteX5" fmla="*/ 11230 w 11747"/>
                      <a:gd name="connsiteY5" fmla="*/ 15856 h 21924"/>
                      <a:gd name="connsiteX6" fmla="*/ 8871 w 11747"/>
                      <a:gd name="connsiteY6" fmla="*/ 11907 h 21924"/>
                      <a:gd name="connsiteX7" fmla="*/ 9035 w 11747"/>
                      <a:gd name="connsiteY7" fmla="*/ 12236 h 21924"/>
                      <a:gd name="connsiteX8" fmla="*/ 8816 w 11747"/>
                      <a:gd name="connsiteY8" fmla="*/ 11687 h 21924"/>
                      <a:gd name="connsiteX9" fmla="*/ 8487 w 11747"/>
                      <a:gd name="connsiteY9" fmla="*/ 10700 h 21924"/>
                      <a:gd name="connsiteX10" fmla="*/ 8048 w 11747"/>
                      <a:gd name="connsiteY10" fmla="*/ 8615 h 21924"/>
                      <a:gd name="connsiteX11" fmla="*/ 8212 w 11747"/>
                      <a:gd name="connsiteY11" fmla="*/ 9712 h 21924"/>
                      <a:gd name="connsiteX12" fmla="*/ 8212 w 11747"/>
                      <a:gd name="connsiteY12" fmla="*/ 5983 h 21924"/>
                      <a:gd name="connsiteX13" fmla="*/ 8048 w 11747"/>
                      <a:gd name="connsiteY13" fmla="*/ 7079 h 21924"/>
                      <a:gd name="connsiteX14" fmla="*/ 8432 w 11747"/>
                      <a:gd name="connsiteY14" fmla="*/ 5105 h 21924"/>
                      <a:gd name="connsiteX15" fmla="*/ 5580 w 11747"/>
                      <a:gd name="connsiteY15" fmla="*/ 113 h 21924"/>
                      <a:gd name="connsiteX16" fmla="*/ 588 w 11747"/>
                      <a:gd name="connsiteY16" fmla="*/ 2965 h 21924"/>
                      <a:gd name="connsiteX17" fmla="*/ 588 w 11747"/>
                      <a:gd name="connsiteY17" fmla="*/ 2965 h 21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47" h="21924">
                        <a:moveTo>
                          <a:pt x="643" y="2911"/>
                        </a:moveTo>
                        <a:cubicBezTo>
                          <a:pt x="-948" y="8890"/>
                          <a:pt x="478" y="15033"/>
                          <a:pt x="4208" y="19915"/>
                        </a:cubicBezTo>
                        <a:cubicBezTo>
                          <a:pt x="4866" y="20793"/>
                          <a:pt x="5525" y="21506"/>
                          <a:pt x="6621" y="21780"/>
                        </a:cubicBezTo>
                        <a:cubicBezTo>
                          <a:pt x="7609" y="22054"/>
                          <a:pt x="8871" y="21945"/>
                          <a:pt x="9748" y="21396"/>
                        </a:cubicBezTo>
                        <a:cubicBezTo>
                          <a:pt x="10626" y="20848"/>
                          <a:pt x="11394" y="20025"/>
                          <a:pt x="11613" y="18983"/>
                        </a:cubicBezTo>
                        <a:cubicBezTo>
                          <a:pt x="11833" y="17940"/>
                          <a:pt x="11833" y="16679"/>
                          <a:pt x="11230" y="15856"/>
                        </a:cubicBezTo>
                        <a:cubicBezTo>
                          <a:pt x="10297" y="14594"/>
                          <a:pt x="9529" y="13333"/>
                          <a:pt x="8871" y="11907"/>
                        </a:cubicBezTo>
                        <a:cubicBezTo>
                          <a:pt x="8652" y="11468"/>
                          <a:pt x="9200" y="12729"/>
                          <a:pt x="9035" y="12236"/>
                        </a:cubicBezTo>
                        <a:cubicBezTo>
                          <a:pt x="8980" y="12071"/>
                          <a:pt x="8871" y="11852"/>
                          <a:pt x="8816" y="11687"/>
                        </a:cubicBezTo>
                        <a:cubicBezTo>
                          <a:pt x="8706" y="11358"/>
                          <a:pt x="8597" y="11029"/>
                          <a:pt x="8487" y="10700"/>
                        </a:cubicBezTo>
                        <a:cubicBezTo>
                          <a:pt x="8322" y="10042"/>
                          <a:pt x="8157" y="9328"/>
                          <a:pt x="8048" y="8615"/>
                        </a:cubicBezTo>
                        <a:lnTo>
                          <a:pt x="8212" y="9712"/>
                        </a:lnTo>
                        <a:cubicBezTo>
                          <a:pt x="8048" y="8451"/>
                          <a:pt x="8048" y="7244"/>
                          <a:pt x="8212" y="5983"/>
                        </a:cubicBezTo>
                        <a:lnTo>
                          <a:pt x="8048" y="7079"/>
                        </a:lnTo>
                        <a:cubicBezTo>
                          <a:pt x="8157" y="6421"/>
                          <a:pt x="8267" y="5763"/>
                          <a:pt x="8432" y="5105"/>
                        </a:cubicBezTo>
                        <a:cubicBezTo>
                          <a:pt x="8980" y="3075"/>
                          <a:pt x="7774" y="607"/>
                          <a:pt x="5580" y="113"/>
                        </a:cubicBezTo>
                        <a:cubicBezTo>
                          <a:pt x="3385" y="-380"/>
                          <a:pt x="1136" y="771"/>
                          <a:pt x="588" y="2965"/>
                        </a:cubicBezTo>
                        <a:lnTo>
                          <a:pt x="588" y="296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A918C24F-65C4-43EB-8758-136E8ED45A01}"/>
                      </a:ext>
                    </a:extLst>
                  </p:cNvPr>
                  <p:cNvSpPr/>
                  <p:nvPr/>
                </p:nvSpPr>
                <p:spPr>
                  <a:xfrm>
                    <a:off x="7601492" y="3561803"/>
                    <a:ext cx="8447" cy="20194"/>
                  </a:xfrm>
                  <a:custGeom>
                    <a:avLst/>
                    <a:gdLst>
                      <a:gd name="connsiteX0" fmla="*/ 329 w 8447"/>
                      <a:gd name="connsiteY0" fmla="*/ 4063 h 20194"/>
                      <a:gd name="connsiteX1" fmla="*/ 0 w 8447"/>
                      <a:gd name="connsiteY1" fmla="*/ 16131 h 20194"/>
                      <a:gd name="connsiteX2" fmla="*/ 4059 w 8447"/>
                      <a:gd name="connsiteY2" fmla="*/ 20190 h 20194"/>
                      <a:gd name="connsiteX3" fmla="*/ 8118 w 8447"/>
                      <a:gd name="connsiteY3" fmla="*/ 16131 h 20194"/>
                      <a:gd name="connsiteX4" fmla="*/ 8448 w 8447"/>
                      <a:gd name="connsiteY4" fmla="*/ 4063 h 20194"/>
                      <a:gd name="connsiteX5" fmla="*/ 4389 w 8447"/>
                      <a:gd name="connsiteY5" fmla="*/ 4 h 20194"/>
                      <a:gd name="connsiteX6" fmla="*/ 329 w 8447"/>
                      <a:gd name="connsiteY6" fmla="*/ 4063 h 20194"/>
                      <a:gd name="connsiteX7" fmla="*/ 329 w 8447"/>
                      <a:gd name="connsiteY7" fmla="*/ 4063 h 20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447" h="20194">
                        <a:moveTo>
                          <a:pt x="329" y="4063"/>
                        </a:moveTo>
                        <a:cubicBezTo>
                          <a:pt x="220" y="8067"/>
                          <a:pt x="110" y="12127"/>
                          <a:pt x="0" y="16131"/>
                        </a:cubicBezTo>
                        <a:cubicBezTo>
                          <a:pt x="0" y="18270"/>
                          <a:pt x="1920" y="20300"/>
                          <a:pt x="4059" y="20190"/>
                        </a:cubicBezTo>
                        <a:cubicBezTo>
                          <a:pt x="6198" y="20080"/>
                          <a:pt x="8063" y="18380"/>
                          <a:pt x="8118" y="16131"/>
                        </a:cubicBezTo>
                        <a:cubicBezTo>
                          <a:pt x="8228" y="12127"/>
                          <a:pt x="8338" y="8067"/>
                          <a:pt x="8448" y="4063"/>
                        </a:cubicBezTo>
                        <a:cubicBezTo>
                          <a:pt x="8448" y="1924"/>
                          <a:pt x="6528" y="-106"/>
                          <a:pt x="4389" y="4"/>
                        </a:cubicBezTo>
                        <a:cubicBezTo>
                          <a:pt x="2249" y="114"/>
                          <a:pt x="384" y="1814"/>
                          <a:pt x="329" y="4063"/>
                        </a:cubicBezTo>
                        <a:lnTo>
                          <a:pt x="329" y="406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133" name="Graphic 13">
                  <a:extLst>
                    <a:ext uri="{FF2B5EF4-FFF2-40B4-BE49-F238E27FC236}">
                      <a16:creationId xmlns:a16="http://schemas.microsoft.com/office/drawing/2014/main" id="{70CFDE8A-5D6F-4208-9972-44CE921B9398}"/>
                    </a:ext>
                  </a:extLst>
                </p:cNvPr>
                <p:cNvGrpSpPr/>
                <p:nvPr/>
              </p:nvGrpSpPr>
              <p:grpSpPr>
                <a:xfrm>
                  <a:off x="7481610" y="3628433"/>
                  <a:ext cx="1231925" cy="200863"/>
                  <a:chOff x="7481610" y="3628433"/>
                  <a:chExt cx="1231925" cy="200863"/>
                </a:xfrm>
                <a:solidFill>
                  <a:srgbClr val="9CE23A"/>
                </a:solidFill>
              </p:grpSpPr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A9DD5348-A0BA-4A43-9752-4EDD3D9B5FC5}"/>
                      </a:ext>
                    </a:extLst>
                  </p:cNvPr>
                  <p:cNvSpPr/>
                  <p:nvPr/>
                </p:nvSpPr>
                <p:spPr>
                  <a:xfrm>
                    <a:off x="7481610" y="3628433"/>
                    <a:ext cx="219297" cy="65620"/>
                  </a:xfrm>
                  <a:custGeom>
                    <a:avLst/>
                    <a:gdLst>
                      <a:gd name="connsiteX0" fmla="*/ 2881 w 219297"/>
                      <a:gd name="connsiteY0" fmla="*/ 8029 h 65620"/>
                      <a:gd name="connsiteX1" fmla="*/ 166891 w 219297"/>
                      <a:gd name="connsiteY1" fmla="*/ 56794 h 65620"/>
                      <a:gd name="connsiteX2" fmla="*/ 214175 w 219297"/>
                      <a:gd name="connsiteY2" fmla="*/ 65570 h 65620"/>
                      <a:gd name="connsiteX3" fmla="*/ 219166 w 219297"/>
                      <a:gd name="connsiteY3" fmla="*/ 62717 h 65620"/>
                      <a:gd name="connsiteX4" fmla="*/ 216314 w 219297"/>
                      <a:gd name="connsiteY4" fmla="*/ 57726 h 65620"/>
                      <a:gd name="connsiteX5" fmla="*/ 50384 w 219297"/>
                      <a:gd name="connsiteY5" fmla="*/ 14282 h 65620"/>
                      <a:gd name="connsiteX6" fmla="*/ 5020 w 219297"/>
                      <a:gd name="connsiteY6" fmla="*/ 185 h 65620"/>
                      <a:gd name="connsiteX7" fmla="*/ 2881 w 219297"/>
                      <a:gd name="connsiteY7" fmla="*/ 8029 h 65620"/>
                      <a:gd name="connsiteX8" fmla="*/ 2881 w 219297"/>
                      <a:gd name="connsiteY8" fmla="*/ 8029 h 65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9297" h="65620">
                        <a:moveTo>
                          <a:pt x="2881" y="8029"/>
                        </a:moveTo>
                        <a:cubicBezTo>
                          <a:pt x="57569" y="24211"/>
                          <a:pt x="111215" y="44013"/>
                          <a:pt x="166891" y="56794"/>
                        </a:cubicBezTo>
                        <a:cubicBezTo>
                          <a:pt x="182524" y="60359"/>
                          <a:pt x="198267" y="63376"/>
                          <a:pt x="214175" y="65570"/>
                        </a:cubicBezTo>
                        <a:cubicBezTo>
                          <a:pt x="216369" y="65844"/>
                          <a:pt x="218508" y="65022"/>
                          <a:pt x="219166" y="62717"/>
                        </a:cubicBezTo>
                        <a:cubicBezTo>
                          <a:pt x="219715" y="60853"/>
                          <a:pt x="218508" y="58000"/>
                          <a:pt x="216314" y="57726"/>
                        </a:cubicBezTo>
                        <a:cubicBezTo>
                          <a:pt x="159486" y="49992"/>
                          <a:pt x="104797" y="31671"/>
                          <a:pt x="50384" y="14282"/>
                        </a:cubicBezTo>
                        <a:cubicBezTo>
                          <a:pt x="35299" y="9455"/>
                          <a:pt x="20214" y="4683"/>
                          <a:pt x="5020" y="185"/>
                        </a:cubicBezTo>
                        <a:cubicBezTo>
                          <a:pt x="-27" y="-1296"/>
                          <a:pt x="-2166" y="6548"/>
                          <a:pt x="2881" y="8029"/>
                        </a:cubicBezTo>
                        <a:lnTo>
                          <a:pt x="2881" y="8029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BF92ACE7-514E-45FB-8D25-A43DD1B8169E}"/>
                      </a:ext>
                    </a:extLst>
                  </p:cNvPr>
                  <p:cNvSpPr/>
                  <p:nvPr/>
                </p:nvSpPr>
                <p:spPr>
                  <a:xfrm>
                    <a:off x="8296169" y="3793628"/>
                    <a:ext cx="50702" cy="21276"/>
                  </a:xfrm>
                  <a:custGeom>
                    <a:avLst/>
                    <a:gdLst>
                      <a:gd name="connsiteX0" fmla="*/ 2011 w 50702"/>
                      <a:gd name="connsiteY0" fmla="*/ 7503 h 21276"/>
                      <a:gd name="connsiteX1" fmla="*/ 45620 w 50702"/>
                      <a:gd name="connsiteY1" fmla="*/ 21161 h 21276"/>
                      <a:gd name="connsiteX2" fmla="*/ 47759 w 50702"/>
                      <a:gd name="connsiteY2" fmla="*/ 13317 h 21276"/>
                      <a:gd name="connsiteX3" fmla="*/ 6070 w 50702"/>
                      <a:gd name="connsiteY3" fmla="*/ 482 h 21276"/>
                      <a:gd name="connsiteX4" fmla="*/ 530 w 50702"/>
                      <a:gd name="connsiteY4" fmla="*/ 1963 h 21276"/>
                      <a:gd name="connsiteX5" fmla="*/ 2011 w 50702"/>
                      <a:gd name="connsiteY5" fmla="*/ 7503 h 21276"/>
                      <a:gd name="connsiteX6" fmla="*/ 2011 w 50702"/>
                      <a:gd name="connsiteY6" fmla="*/ 7503 h 21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0702" h="21276">
                        <a:moveTo>
                          <a:pt x="2011" y="7503"/>
                        </a:moveTo>
                        <a:cubicBezTo>
                          <a:pt x="15944" y="13921"/>
                          <a:pt x="30754" y="17815"/>
                          <a:pt x="45620" y="21161"/>
                        </a:cubicBezTo>
                        <a:cubicBezTo>
                          <a:pt x="50721" y="22313"/>
                          <a:pt x="52915" y="14469"/>
                          <a:pt x="47759" y="13317"/>
                        </a:cubicBezTo>
                        <a:cubicBezTo>
                          <a:pt x="33607" y="10136"/>
                          <a:pt x="19345" y="6570"/>
                          <a:pt x="6070" y="482"/>
                        </a:cubicBezTo>
                        <a:cubicBezTo>
                          <a:pt x="4096" y="-451"/>
                          <a:pt x="1683" y="-67"/>
                          <a:pt x="530" y="1963"/>
                        </a:cubicBezTo>
                        <a:cubicBezTo>
                          <a:pt x="-512" y="3718"/>
                          <a:pt x="-18" y="6625"/>
                          <a:pt x="2011" y="7503"/>
                        </a:cubicBezTo>
                        <a:lnTo>
                          <a:pt x="2011" y="7503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936574EB-F859-46E7-B775-2A03AA26C665}"/>
                      </a:ext>
                    </a:extLst>
                  </p:cNvPr>
                  <p:cNvSpPr/>
                  <p:nvPr/>
                </p:nvSpPr>
                <p:spPr>
                  <a:xfrm>
                    <a:off x="8250681" y="3809759"/>
                    <a:ext cx="48563" cy="19537"/>
                  </a:xfrm>
                  <a:custGeom>
                    <a:avLst/>
                    <a:gdLst>
                      <a:gd name="connsiteX0" fmla="*/ 2904 w 48563"/>
                      <a:gd name="connsiteY0" fmla="*/ 7992 h 19537"/>
                      <a:gd name="connsiteX1" fmla="*/ 43441 w 48563"/>
                      <a:gd name="connsiteY1" fmla="*/ 19457 h 19537"/>
                      <a:gd name="connsiteX2" fmla="*/ 48432 w 48563"/>
                      <a:gd name="connsiteY2" fmla="*/ 16604 h 19537"/>
                      <a:gd name="connsiteX3" fmla="*/ 45580 w 48563"/>
                      <a:gd name="connsiteY3" fmla="*/ 11613 h 19537"/>
                      <a:gd name="connsiteX4" fmla="*/ 5043 w 48563"/>
                      <a:gd name="connsiteY4" fmla="*/ 148 h 19537"/>
                      <a:gd name="connsiteX5" fmla="*/ 2904 w 48563"/>
                      <a:gd name="connsiteY5" fmla="*/ 7992 h 19537"/>
                      <a:gd name="connsiteX6" fmla="*/ 2904 w 48563"/>
                      <a:gd name="connsiteY6" fmla="*/ 7992 h 1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563" h="19537">
                        <a:moveTo>
                          <a:pt x="2904" y="7992"/>
                        </a:moveTo>
                        <a:cubicBezTo>
                          <a:pt x="16508" y="11503"/>
                          <a:pt x="29617" y="16824"/>
                          <a:pt x="43441" y="19457"/>
                        </a:cubicBezTo>
                        <a:cubicBezTo>
                          <a:pt x="45580" y="19841"/>
                          <a:pt x="47829" y="18853"/>
                          <a:pt x="48432" y="16604"/>
                        </a:cubicBezTo>
                        <a:cubicBezTo>
                          <a:pt x="48981" y="14630"/>
                          <a:pt x="47774" y="11997"/>
                          <a:pt x="45580" y="11613"/>
                        </a:cubicBezTo>
                        <a:cubicBezTo>
                          <a:pt x="31757" y="8980"/>
                          <a:pt x="18647" y="3659"/>
                          <a:pt x="5043" y="148"/>
                        </a:cubicBezTo>
                        <a:cubicBezTo>
                          <a:pt x="-3" y="-1168"/>
                          <a:pt x="-2197" y="6676"/>
                          <a:pt x="2904" y="7992"/>
                        </a:cubicBezTo>
                        <a:lnTo>
                          <a:pt x="2904" y="799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855AAE54-81EB-419F-888E-A6C209F2FC3F}"/>
                      </a:ext>
                    </a:extLst>
                  </p:cNvPr>
                  <p:cNvSpPr/>
                  <p:nvPr/>
                </p:nvSpPr>
                <p:spPr>
                  <a:xfrm>
                    <a:off x="8654046" y="3663737"/>
                    <a:ext cx="59490" cy="83937"/>
                  </a:xfrm>
                  <a:custGeom>
                    <a:avLst/>
                    <a:gdLst>
                      <a:gd name="connsiteX0" fmla="*/ 2106 w 59490"/>
                      <a:gd name="connsiteY0" fmla="*/ 7502 h 83937"/>
                      <a:gd name="connsiteX1" fmla="*/ 40119 w 59490"/>
                      <a:gd name="connsiteY1" fmla="*/ 38658 h 83937"/>
                      <a:gd name="connsiteX2" fmla="*/ 48128 w 59490"/>
                      <a:gd name="connsiteY2" fmla="*/ 77878 h 83937"/>
                      <a:gd name="connsiteX3" fmla="*/ 55149 w 59490"/>
                      <a:gd name="connsiteY3" fmla="*/ 81992 h 83937"/>
                      <a:gd name="connsiteX4" fmla="*/ 48237 w 59490"/>
                      <a:gd name="connsiteY4" fmla="*/ 36025 h 83937"/>
                      <a:gd name="connsiteX5" fmla="*/ 6165 w 59490"/>
                      <a:gd name="connsiteY5" fmla="*/ 480 h 83937"/>
                      <a:gd name="connsiteX6" fmla="*/ 2051 w 59490"/>
                      <a:gd name="connsiteY6" fmla="*/ 7502 h 83937"/>
                      <a:gd name="connsiteX7" fmla="*/ 2051 w 59490"/>
                      <a:gd name="connsiteY7" fmla="*/ 7502 h 83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90" h="83937">
                        <a:moveTo>
                          <a:pt x="2106" y="7502"/>
                        </a:moveTo>
                        <a:cubicBezTo>
                          <a:pt x="16642" y="14962"/>
                          <a:pt x="30136" y="25713"/>
                          <a:pt x="40119" y="38658"/>
                        </a:cubicBezTo>
                        <a:cubicBezTo>
                          <a:pt x="48566" y="49574"/>
                          <a:pt x="55862" y="64659"/>
                          <a:pt x="48128" y="77878"/>
                        </a:cubicBezTo>
                        <a:cubicBezTo>
                          <a:pt x="45495" y="82376"/>
                          <a:pt x="52516" y="86490"/>
                          <a:pt x="55149" y="81992"/>
                        </a:cubicBezTo>
                        <a:cubicBezTo>
                          <a:pt x="64090" y="66743"/>
                          <a:pt x="57947" y="49245"/>
                          <a:pt x="48237" y="36025"/>
                        </a:cubicBezTo>
                        <a:cubicBezTo>
                          <a:pt x="37432" y="21215"/>
                          <a:pt x="22511" y="8873"/>
                          <a:pt x="6165" y="480"/>
                        </a:cubicBezTo>
                        <a:cubicBezTo>
                          <a:pt x="1503" y="-1878"/>
                          <a:pt x="-2611" y="5088"/>
                          <a:pt x="2051" y="7502"/>
                        </a:cubicBezTo>
                        <a:lnTo>
                          <a:pt x="2051" y="750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9C21464-B98B-438D-A239-53D952A6C20E}"/>
                  </a:ext>
                </a:extLst>
              </p:cNvPr>
              <p:cNvSpPr/>
              <p:nvPr/>
            </p:nvSpPr>
            <p:spPr>
              <a:xfrm>
                <a:off x="8026511" y="4762956"/>
                <a:ext cx="882475" cy="274169"/>
              </a:xfrm>
              <a:custGeom>
                <a:avLst/>
                <a:gdLst>
                  <a:gd name="connsiteX0" fmla="*/ 182331 w 882475"/>
                  <a:gd name="connsiteY0" fmla="*/ 66473 h 274169"/>
                  <a:gd name="connsiteX1" fmla="*/ 0 w 882475"/>
                  <a:gd name="connsiteY1" fmla="*/ 103389 h 274169"/>
                  <a:gd name="connsiteX2" fmla="*/ 224897 w 882475"/>
                  <a:gd name="connsiteY2" fmla="*/ 159503 h 274169"/>
                  <a:gd name="connsiteX3" fmla="*/ 339869 w 882475"/>
                  <a:gd name="connsiteY3" fmla="*/ 187863 h 274169"/>
                  <a:gd name="connsiteX4" fmla="*/ 425934 w 882475"/>
                  <a:gd name="connsiteY4" fmla="*/ 266906 h 274169"/>
                  <a:gd name="connsiteX5" fmla="*/ 540083 w 882475"/>
                  <a:gd name="connsiteY5" fmla="*/ 229057 h 274169"/>
                  <a:gd name="connsiteX6" fmla="*/ 633278 w 882475"/>
                  <a:gd name="connsiteY6" fmla="*/ 166470 h 274169"/>
                  <a:gd name="connsiteX7" fmla="*/ 882476 w 882475"/>
                  <a:gd name="connsiteY7" fmla="*/ 93844 h 274169"/>
                  <a:gd name="connsiteX8" fmla="*/ 182386 w 882475"/>
                  <a:gd name="connsiteY8" fmla="*/ 66528 h 274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2475" h="274169">
                    <a:moveTo>
                      <a:pt x="182331" y="66473"/>
                    </a:moveTo>
                    <a:cubicBezTo>
                      <a:pt x="124352" y="61426"/>
                      <a:pt x="53646" y="82819"/>
                      <a:pt x="0" y="103389"/>
                    </a:cubicBezTo>
                    <a:cubicBezTo>
                      <a:pt x="73942" y="160162"/>
                      <a:pt x="138339" y="141512"/>
                      <a:pt x="224897" y="159503"/>
                    </a:cubicBezTo>
                    <a:cubicBezTo>
                      <a:pt x="256822" y="166141"/>
                      <a:pt x="311894" y="174753"/>
                      <a:pt x="339869" y="187863"/>
                    </a:cubicBezTo>
                    <a:cubicBezTo>
                      <a:pt x="380351" y="206787"/>
                      <a:pt x="384191" y="245733"/>
                      <a:pt x="425934" y="266906"/>
                    </a:cubicBezTo>
                    <a:cubicBezTo>
                      <a:pt x="464660" y="286543"/>
                      <a:pt x="509255" y="263834"/>
                      <a:pt x="540083" y="229057"/>
                    </a:cubicBezTo>
                    <a:cubicBezTo>
                      <a:pt x="584568" y="178922"/>
                      <a:pt x="556648" y="171900"/>
                      <a:pt x="633278" y="166470"/>
                    </a:cubicBezTo>
                    <a:cubicBezTo>
                      <a:pt x="730258" y="159558"/>
                      <a:pt x="792736" y="112824"/>
                      <a:pt x="882476" y="93844"/>
                    </a:cubicBezTo>
                    <a:cubicBezTo>
                      <a:pt x="824112" y="-99403"/>
                      <a:pt x="316338" y="65540"/>
                      <a:pt x="182386" y="66528"/>
                    </a:cubicBezTo>
                    <a:close/>
                  </a:path>
                </a:pathLst>
              </a:custGeom>
              <a:solidFill>
                <a:srgbClr val="3AD4D4">
                  <a:alpha val="70000"/>
                </a:srgb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99" name="Graphic 13">
                <a:extLst>
                  <a:ext uri="{FF2B5EF4-FFF2-40B4-BE49-F238E27FC236}">
                    <a16:creationId xmlns:a16="http://schemas.microsoft.com/office/drawing/2014/main" id="{D9F44278-5621-4699-91FD-57BA90059A86}"/>
                  </a:ext>
                </a:extLst>
              </p:cNvPr>
              <p:cNvGrpSpPr/>
              <p:nvPr/>
            </p:nvGrpSpPr>
            <p:grpSpPr>
              <a:xfrm>
                <a:off x="8062494" y="4350343"/>
                <a:ext cx="820546" cy="660847"/>
                <a:chOff x="7168043" y="3440637"/>
                <a:chExt cx="820546" cy="660847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4FC2EF3B-D558-4E11-8F29-3D5AA96AC42F}"/>
                    </a:ext>
                  </a:extLst>
                </p:cNvPr>
                <p:cNvSpPr/>
                <p:nvPr/>
              </p:nvSpPr>
              <p:spPr>
                <a:xfrm>
                  <a:off x="7547187" y="3641587"/>
                  <a:ext cx="47889" cy="364869"/>
                </a:xfrm>
                <a:custGeom>
                  <a:avLst/>
                  <a:gdLst>
                    <a:gd name="connsiteX0" fmla="*/ 4498 w 47889"/>
                    <a:gd name="connsiteY0" fmla="*/ 13087 h 364869"/>
                    <a:gd name="connsiteX1" fmla="*/ 8557 w 47889"/>
                    <a:gd name="connsiteY1" fmla="*/ 242043 h 364869"/>
                    <a:gd name="connsiteX2" fmla="*/ 13330 w 47889"/>
                    <a:gd name="connsiteY2" fmla="*/ 352791 h 364869"/>
                    <a:gd name="connsiteX3" fmla="*/ 45364 w 47889"/>
                    <a:gd name="connsiteY3" fmla="*/ 246431 h 364869"/>
                    <a:gd name="connsiteX4" fmla="*/ 43389 w 47889"/>
                    <a:gd name="connsiteY4" fmla="*/ 85657 h 364869"/>
                    <a:gd name="connsiteX5" fmla="*/ 41744 w 47889"/>
                    <a:gd name="connsiteY5" fmla="*/ 9357 h 364869"/>
                    <a:gd name="connsiteX6" fmla="*/ 0 w 47889"/>
                    <a:gd name="connsiteY6" fmla="*/ 7491 h 36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89" h="364869">
                      <a:moveTo>
                        <a:pt x="4498" y="13087"/>
                      </a:moveTo>
                      <a:cubicBezTo>
                        <a:pt x="6198" y="89387"/>
                        <a:pt x="7625" y="165743"/>
                        <a:pt x="8557" y="242043"/>
                      </a:cubicBezTo>
                      <a:cubicBezTo>
                        <a:pt x="8886" y="269963"/>
                        <a:pt x="-7734" y="329534"/>
                        <a:pt x="13330" y="352791"/>
                      </a:cubicBezTo>
                      <a:cubicBezTo>
                        <a:pt x="60832" y="405231"/>
                        <a:pt x="45638" y="271444"/>
                        <a:pt x="45364" y="246431"/>
                      </a:cubicBezTo>
                      <a:cubicBezTo>
                        <a:pt x="44705" y="192840"/>
                        <a:pt x="44157" y="139249"/>
                        <a:pt x="43389" y="85657"/>
                      </a:cubicBezTo>
                      <a:cubicBezTo>
                        <a:pt x="43169" y="70572"/>
                        <a:pt x="51014" y="22302"/>
                        <a:pt x="41744" y="9357"/>
                      </a:cubicBezTo>
                      <a:cubicBezTo>
                        <a:pt x="33954" y="-1559"/>
                        <a:pt x="20680" y="-3863"/>
                        <a:pt x="0" y="7491"/>
                      </a:cubicBezTo>
                    </a:path>
                  </a:pathLst>
                </a:custGeom>
                <a:solidFill>
                  <a:srgbClr val="335000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101" name="Graphic 13">
                  <a:extLst>
                    <a:ext uri="{FF2B5EF4-FFF2-40B4-BE49-F238E27FC236}">
                      <a16:creationId xmlns:a16="http://schemas.microsoft.com/office/drawing/2014/main" id="{D98FE61B-8BE5-41BF-858F-6BFF5B7B223B}"/>
                    </a:ext>
                  </a:extLst>
                </p:cNvPr>
                <p:cNvGrpSpPr/>
                <p:nvPr/>
              </p:nvGrpSpPr>
              <p:grpSpPr>
                <a:xfrm>
                  <a:off x="7168043" y="3440637"/>
                  <a:ext cx="820546" cy="660847"/>
                  <a:chOff x="7168043" y="3440637"/>
                  <a:chExt cx="820546" cy="660847"/>
                </a:xfrm>
              </p:grpSpPr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2410F474-8805-44A9-960E-DE1BD519BE3D}"/>
                      </a:ext>
                    </a:extLst>
                  </p:cNvPr>
                  <p:cNvSpPr/>
                  <p:nvPr/>
                </p:nvSpPr>
                <p:spPr>
                  <a:xfrm>
                    <a:off x="7510766" y="3440637"/>
                    <a:ext cx="146993" cy="233236"/>
                  </a:xfrm>
                  <a:custGeom>
                    <a:avLst/>
                    <a:gdLst>
                      <a:gd name="connsiteX0" fmla="*/ 133895 w 146993"/>
                      <a:gd name="connsiteY0" fmla="*/ 217273 h 233236"/>
                      <a:gd name="connsiteX1" fmla="*/ 26055 w 146993"/>
                      <a:gd name="connsiteY1" fmla="*/ 221881 h 233236"/>
                      <a:gd name="connsiteX2" fmla="*/ 23916 w 146993"/>
                      <a:gd name="connsiteY2" fmla="*/ 77891 h 233236"/>
                      <a:gd name="connsiteX3" fmla="*/ 66207 w 146993"/>
                      <a:gd name="connsiteY3" fmla="*/ 0 h 233236"/>
                      <a:gd name="connsiteX4" fmla="*/ 139052 w 146993"/>
                      <a:gd name="connsiteY4" fmla="*/ 137407 h 233236"/>
                      <a:gd name="connsiteX5" fmla="*/ 135925 w 146993"/>
                      <a:gd name="connsiteY5" fmla="*/ 210636 h 233236"/>
                      <a:gd name="connsiteX6" fmla="*/ 133895 w 146993"/>
                      <a:gd name="connsiteY6" fmla="*/ 217273 h 23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6993" h="233236">
                        <a:moveTo>
                          <a:pt x="133895" y="217273"/>
                        </a:moveTo>
                        <a:cubicBezTo>
                          <a:pt x="132305" y="243712"/>
                          <a:pt x="39494" y="231480"/>
                          <a:pt x="26055" y="221881"/>
                        </a:cubicBezTo>
                        <a:cubicBezTo>
                          <a:pt x="-19748" y="192150"/>
                          <a:pt x="4936" y="115740"/>
                          <a:pt x="23916" y="77891"/>
                        </a:cubicBezTo>
                        <a:cubicBezTo>
                          <a:pt x="36586" y="53427"/>
                          <a:pt x="43991" y="41140"/>
                          <a:pt x="66207" y="0"/>
                        </a:cubicBezTo>
                        <a:cubicBezTo>
                          <a:pt x="85789" y="39110"/>
                          <a:pt x="127039" y="92592"/>
                          <a:pt x="139052" y="137407"/>
                        </a:cubicBezTo>
                        <a:cubicBezTo>
                          <a:pt x="147335" y="163627"/>
                          <a:pt x="152930" y="184965"/>
                          <a:pt x="135925" y="210636"/>
                        </a:cubicBezTo>
                        <a:lnTo>
                          <a:pt x="133895" y="217273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D23040FA-30EF-4D3F-AC69-74477493C8D5}"/>
                      </a:ext>
                    </a:extLst>
                  </p:cNvPr>
                  <p:cNvSpPr/>
                  <p:nvPr/>
                </p:nvSpPr>
                <p:spPr>
                  <a:xfrm>
                    <a:off x="7329178" y="3522202"/>
                    <a:ext cx="196122" cy="246337"/>
                  </a:xfrm>
                  <a:custGeom>
                    <a:avLst/>
                    <a:gdLst>
                      <a:gd name="connsiteX0" fmla="*/ 178460 w 196122"/>
                      <a:gd name="connsiteY0" fmla="*/ 163353 h 246337"/>
                      <a:gd name="connsiteX1" fmla="*/ 120261 w 196122"/>
                      <a:gd name="connsiteY1" fmla="*/ 56170 h 246337"/>
                      <a:gd name="connsiteX2" fmla="*/ 60416 w 196122"/>
                      <a:gd name="connsiteY2" fmla="*/ 16128 h 246337"/>
                      <a:gd name="connsiteX3" fmla="*/ 17686 w 196122"/>
                      <a:gd name="connsiteY3" fmla="*/ 275 h 246337"/>
                      <a:gd name="connsiteX4" fmla="*/ 1449 w 196122"/>
                      <a:gd name="connsiteY4" fmla="*/ 61162 h 246337"/>
                      <a:gd name="connsiteX5" fmla="*/ 28766 w 196122"/>
                      <a:gd name="connsiteY5" fmla="*/ 166699 h 246337"/>
                      <a:gd name="connsiteX6" fmla="*/ 100788 w 196122"/>
                      <a:gd name="connsiteY6" fmla="*/ 235430 h 246337"/>
                      <a:gd name="connsiteX7" fmla="*/ 196123 w 196122"/>
                      <a:gd name="connsiteY7" fmla="*/ 231810 h 246337"/>
                      <a:gd name="connsiteX8" fmla="*/ 178405 w 196122"/>
                      <a:gd name="connsiteY8" fmla="*/ 163298 h 246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122" h="246337">
                        <a:moveTo>
                          <a:pt x="178460" y="163353"/>
                        </a:moveTo>
                        <a:cubicBezTo>
                          <a:pt x="177692" y="128192"/>
                          <a:pt x="142806" y="80580"/>
                          <a:pt x="120261" y="56170"/>
                        </a:cubicBezTo>
                        <a:cubicBezTo>
                          <a:pt x="103476" y="38837"/>
                          <a:pt x="82632" y="25453"/>
                          <a:pt x="60416" y="16128"/>
                        </a:cubicBezTo>
                        <a:cubicBezTo>
                          <a:pt x="52134" y="12672"/>
                          <a:pt x="26408" y="-2193"/>
                          <a:pt x="17686" y="275"/>
                        </a:cubicBezTo>
                        <a:cubicBezTo>
                          <a:pt x="-1457" y="5705"/>
                          <a:pt x="-1567" y="45968"/>
                          <a:pt x="1449" y="61162"/>
                        </a:cubicBezTo>
                        <a:cubicBezTo>
                          <a:pt x="8361" y="95829"/>
                          <a:pt x="11323" y="135268"/>
                          <a:pt x="28766" y="166699"/>
                        </a:cubicBezTo>
                        <a:cubicBezTo>
                          <a:pt x="45606" y="197088"/>
                          <a:pt x="69632" y="221497"/>
                          <a:pt x="100788" y="235430"/>
                        </a:cubicBezTo>
                        <a:cubicBezTo>
                          <a:pt x="125966" y="245139"/>
                          <a:pt x="177582" y="255671"/>
                          <a:pt x="196123" y="231810"/>
                        </a:cubicBezTo>
                        <a:lnTo>
                          <a:pt x="178405" y="163298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71B8861E-D52C-4E2A-9AE8-10FBB4C577F6}"/>
                      </a:ext>
                    </a:extLst>
                  </p:cNvPr>
                  <p:cNvSpPr/>
                  <p:nvPr/>
                </p:nvSpPr>
                <p:spPr>
                  <a:xfrm>
                    <a:off x="7188833" y="3932761"/>
                    <a:ext cx="284303" cy="73737"/>
                  </a:xfrm>
                  <a:custGeom>
                    <a:avLst/>
                    <a:gdLst>
                      <a:gd name="connsiteX0" fmla="*/ 183264 w 284303"/>
                      <a:gd name="connsiteY0" fmla="*/ 42419 h 73737"/>
                      <a:gd name="connsiteX1" fmla="*/ 114149 w 284303"/>
                      <a:gd name="connsiteY1" fmla="*/ 5503 h 73737"/>
                      <a:gd name="connsiteX2" fmla="*/ 50191 w 284303"/>
                      <a:gd name="connsiteY2" fmla="*/ 2540 h 73737"/>
                      <a:gd name="connsiteX3" fmla="*/ 0 w 284303"/>
                      <a:gd name="connsiteY3" fmla="*/ 25634 h 73737"/>
                      <a:gd name="connsiteX4" fmla="*/ 195332 w 284303"/>
                      <a:gd name="connsiteY4" fmla="*/ 73685 h 73737"/>
                      <a:gd name="connsiteX5" fmla="*/ 284303 w 284303"/>
                      <a:gd name="connsiteY5" fmla="*/ 48069 h 73737"/>
                      <a:gd name="connsiteX6" fmla="*/ 183264 w 284303"/>
                      <a:gd name="connsiteY6" fmla="*/ 42419 h 7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4303" h="73737">
                        <a:moveTo>
                          <a:pt x="183264" y="42419"/>
                        </a:moveTo>
                        <a:cubicBezTo>
                          <a:pt x="157702" y="33094"/>
                          <a:pt x="138559" y="12633"/>
                          <a:pt x="114149" y="5503"/>
                        </a:cubicBezTo>
                        <a:cubicBezTo>
                          <a:pt x="93085" y="456"/>
                          <a:pt x="72132" y="-2341"/>
                          <a:pt x="50191" y="2540"/>
                        </a:cubicBezTo>
                        <a:cubicBezTo>
                          <a:pt x="32254" y="6709"/>
                          <a:pt x="15414" y="15431"/>
                          <a:pt x="0" y="25634"/>
                        </a:cubicBezTo>
                        <a:cubicBezTo>
                          <a:pt x="63246" y="44777"/>
                          <a:pt x="128192" y="75166"/>
                          <a:pt x="195332" y="73685"/>
                        </a:cubicBezTo>
                        <a:cubicBezTo>
                          <a:pt x="224459" y="73027"/>
                          <a:pt x="258687" y="64360"/>
                          <a:pt x="284303" y="48069"/>
                        </a:cubicBezTo>
                        <a:cubicBezTo>
                          <a:pt x="252104" y="59094"/>
                          <a:pt x="210636" y="54212"/>
                          <a:pt x="183264" y="42419"/>
                        </a:cubicBez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1FA5E7CB-7C47-4317-9382-0BBD018198C6}"/>
                      </a:ext>
                    </a:extLst>
                  </p:cNvPr>
                  <p:cNvSpPr/>
                  <p:nvPr/>
                </p:nvSpPr>
                <p:spPr>
                  <a:xfrm>
                    <a:off x="7187736" y="3854045"/>
                    <a:ext cx="325005" cy="132959"/>
                  </a:xfrm>
                  <a:custGeom>
                    <a:avLst/>
                    <a:gdLst>
                      <a:gd name="connsiteX0" fmla="*/ 311510 w 325005"/>
                      <a:gd name="connsiteY0" fmla="*/ 47193 h 132959"/>
                      <a:gd name="connsiteX1" fmla="*/ 251830 w 325005"/>
                      <a:gd name="connsiteY1" fmla="*/ 5998 h 132959"/>
                      <a:gd name="connsiteX2" fmla="*/ 0 w 325005"/>
                      <a:gd name="connsiteY2" fmla="*/ 104021 h 132959"/>
                      <a:gd name="connsiteX3" fmla="*/ 1042 w 325005"/>
                      <a:gd name="connsiteY3" fmla="*/ 104350 h 132959"/>
                      <a:gd name="connsiteX4" fmla="*/ 51233 w 325005"/>
                      <a:gd name="connsiteY4" fmla="*/ 81257 h 132959"/>
                      <a:gd name="connsiteX5" fmla="*/ 115191 w 325005"/>
                      <a:gd name="connsiteY5" fmla="*/ 84219 h 132959"/>
                      <a:gd name="connsiteX6" fmla="*/ 184306 w 325005"/>
                      <a:gd name="connsiteY6" fmla="*/ 121135 h 132959"/>
                      <a:gd name="connsiteX7" fmla="*/ 285346 w 325005"/>
                      <a:gd name="connsiteY7" fmla="*/ 126785 h 132959"/>
                      <a:gd name="connsiteX8" fmla="*/ 289679 w 325005"/>
                      <a:gd name="connsiteY8" fmla="*/ 123932 h 132959"/>
                      <a:gd name="connsiteX9" fmla="*/ 311455 w 325005"/>
                      <a:gd name="connsiteY9" fmla="*/ 47248 h 13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5005" h="132959">
                        <a:moveTo>
                          <a:pt x="311510" y="47193"/>
                        </a:moveTo>
                        <a:lnTo>
                          <a:pt x="251830" y="5998"/>
                        </a:lnTo>
                        <a:cubicBezTo>
                          <a:pt x="155947" y="-13858"/>
                          <a:pt x="56718" y="14775"/>
                          <a:pt x="0" y="104021"/>
                        </a:cubicBezTo>
                        <a:cubicBezTo>
                          <a:pt x="329" y="104130"/>
                          <a:pt x="713" y="104240"/>
                          <a:pt x="1042" y="104350"/>
                        </a:cubicBezTo>
                        <a:cubicBezTo>
                          <a:pt x="16456" y="94147"/>
                          <a:pt x="33295" y="85425"/>
                          <a:pt x="51233" y="81257"/>
                        </a:cubicBezTo>
                        <a:cubicBezTo>
                          <a:pt x="73174" y="76375"/>
                          <a:pt x="94127" y="79172"/>
                          <a:pt x="115191" y="84219"/>
                        </a:cubicBezTo>
                        <a:cubicBezTo>
                          <a:pt x="139601" y="91350"/>
                          <a:pt x="158744" y="111810"/>
                          <a:pt x="184306" y="121135"/>
                        </a:cubicBezTo>
                        <a:cubicBezTo>
                          <a:pt x="211733" y="132928"/>
                          <a:pt x="253146" y="137810"/>
                          <a:pt x="285346" y="126785"/>
                        </a:cubicBezTo>
                        <a:cubicBezTo>
                          <a:pt x="286826" y="125852"/>
                          <a:pt x="288307" y="124920"/>
                          <a:pt x="289679" y="123932"/>
                        </a:cubicBezTo>
                        <a:cubicBezTo>
                          <a:pt x="309975" y="111755"/>
                          <a:pt x="344148" y="65569"/>
                          <a:pt x="311455" y="47248"/>
                        </a:cubicBez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811DBB8E-1096-410B-8A2B-65B34D9759DE}"/>
                      </a:ext>
                    </a:extLst>
                  </p:cNvPr>
                  <p:cNvSpPr/>
                  <p:nvPr/>
                </p:nvSpPr>
                <p:spPr>
                  <a:xfrm>
                    <a:off x="7168043" y="3661764"/>
                    <a:ext cx="372518" cy="248758"/>
                  </a:xfrm>
                  <a:custGeom>
                    <a:avLst/>
                    <a:gdLst>
                      <a:gd name="connsiteX0" fmla="*/ 362798 w 372518"/>
                      <a:gd name="connsiteY0" fmla="*/ 223018 h 248758"/>
                      <a:gd name="connsiteX1" fmla="*/ 122048 w 372518"/>
                      <a:gd name="connsiteY1" fmla="*/ 194330 h 248758"/>
                      <a:gd name="connsiteX2" fmla="*/ 3456 w 372518"/>
                      <a:gd name="connsiteY2" fmla="*/ 26150 h 248758"/>
                      <a:gd name="connsiteX3" fmla="*/ 0 w 372518"/>
                      <a:gd name="connsiteY3" fmla="*/ 12930 h 248758"/>
                      <a:gd name="connsiteX4" fmla="*/ 6034 w 372518"/>
                      <a:gd name="connsiteY4" fmla="*/ 1302 h 248758"/>
                      <a:gd name="connsiteX5" fmla="*/ 19253 w 372518"/>
                      <a:gd name="connsiteY5" fmla="*/ 1027 h 248758"/>
                      <a:gd name="connsiteX6" fmla="*/ 128246 w 372518"/>
                      <a:gd name="connsiteY6" fmla="*/ 33336 h 248758"/>
                      <a:gd name="connsiteX7" fmla="*/ 226160 w 372518"/>
                      <a:gd name="connsiteY7" fmla="*/ 72172 h 248758"/>
                      <a:gd name="connsiteX8" fmla="*/ 341570 w 372518"/>
                      <a:gd name="connsiteY8" fmla="*/ 110240 h 248758"/>
                      <a:gd name="connsiteX9" fmla="*/ 367022 w 372518"/>
                      <a:gd name="connsiteY9" fmla="*/ 214132 h 248758"/>
                      <a:gd name="connsiteX10" fmla="*/ 362798 w 372518"/>
                      <a:gd name="connsiteY10" fmla="*/ 223018 h 248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518" h="248758">
                        <a:moveTo>
                          <a:pt x="362798" y="223018"/>
                        </a:moveTo>
                        <a:cubicBezTo>
                          <a:pt x="296701" y="270685"/>
                          <a:pt x="179425" y="246934"/>
                          <a:pt x="122048" y="194330"/>
                        </a:cubicBezTo>
                        <a:cubicBezTo>
                          <a:pt x="72625" y="148966"/>
                          <a:pt x="28908" y="88079"/>
                          <a:pt x="3456" y="26150"/>
                        </a:cubicBezTo>
                        <a:cubicBezTo>
                          <a:pt x="1701" y="21926"/>
                          <a:pt x="0" y="17483"/>
                          <a:pt x="0" y="12930"/>
                        </a:cubicBezTo>
                        <a:cubicBezTo>
                          <a:pt x="0" y="8323"/>
                          <a:pt x="1975" y="3441"/>
                          <a:pt x="6034" y="1302"/>
                        </a:cubicBezTo>
                        <a:cubicBezTo>
                          <a:pt x="9984" y="-837"/>
                          <a:pt x="14866" y="95"/>
                          <a:pt x="19253" y="1027"/>
                        </a:cubicBezTo>
                        <a:cubicBezTo>
                          <a:pt x="56224" y="9146"/>
                          <a:pt x="94128" y="16606"/>
                          <a:pt x="128246" y="33336"/>
                        </a:cubicBezTo>
                        <a:cubicBezTo>
                          <a:pt x="159678" y="48750"/>
                          <a:pt x="190834" y="67290"/>
                          <a:pt x="226160" y="72172"/>
                        </a:cubicBezTo>
                        <a:cubicBezTo>
                          <a:pt x="267025" y="77877"/>
                          <a:pt x="312169" y="76834"/>
                          <a:pt x="341570" y="110240"/>
                        </a:cubicBezTo>
                        <a:cubicBezTo>
                          <a:pt x="357423" y="128561"/>
                          <a:pt x="384081" y="189557"/>
                          <a:pt x="367022" y="214132"/>
                        </a:cubicBezTo>
                        <a:lnTo>
                          <a:pt x="362798" y="223018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3A9F2203-9450-479A-8B9E-C3566CC855EA}"/>
                      </a:ext>
                    </a:extLst>
                  </p:cNvPr>
                  <p:cNvSpPr/>
                  <p:nvPr/>
                </p:nvSpPr>
                <p:spPr>
                  <a:xfrm>
                    <a:off x="7278682" y="3642002"/>
                    <a:ext cx="263313" cy="258796"/>
                  </a:xfrm>
                  <a:custGeom>
                    <a:avLst/>
                    <a:gdLst>
                      <a:gd name="connsiteX0" fmla="*/ 226104 w 263313"/>
                      <a:gd name="connsiteY0" fmla="*/ 258742 h 258796"/>
                      <a:gd name="connsiteX1" fmla="*/ 22874 w 263313"/>
                      <a:gd name="connsiteY1" fmla="*/ 86339 h 258796"/>
                      <a:gd name="connsiteX2" fmla="*/ 0 w 263313"/>
                      <a:gd name="connsiteY2" fmla="*/ 0 h 258796"/>
                      <a:gd name="connsiteX3" fmla="*/ 140314 w 263313"/>
                      <a:gd name="connsiteY3" fmla="*/ 69389 h 258796"/>
                      <a:gd name="connsiteX4" fmla="*/ 254628 w 263313"/>
                      <a:gd name="connsiteY4" fmla="*/ 158086 h 258796"/>
                      <a:gd name="connsiteX5" fmla="*/ 249801 w 263313"/>
                      <a:gd name="connsiteY5" fmla="*/ 237349 h 258796"/>
                      <a:gd name="connsiteX6" fmla="*/ 226049 w 263313"/>
                      <a:gd name="connsiteY6" fmla="*/ 258797 h 258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313" h="258796">
                        <a:moveTo>
                          <a:pt x="226104" y="258742"/>
                        </a:moveTo>
                        <a:cubicBezTo>
                          <a:pt x="130331" y="260881"/>
                          <a:pt x="58857" y="166863"/>
                          <a:pt x="22874" y="86339"/>
                        </a:cubicBezTo>
                        <a:cubicBezTo>
                          <a:pt x="11245" y="58035"/>
                          <a:pt x="3949" y="28524"/>
                          <a:pt x="0" y="0"/>
                        </a:cubicBezTo>
                        <a:cubicBezTo>
                          <a:pt x="31979" y="49861"/>
                          <a:pt x="86174" y="60722"/>
                          <a:pt x="140314" y="69389"/>
                        </a:cubicBezTo>
                        <a:cubicBezTo>
                          <a:pt x="192260" y="77014"/>
                          <a:pt x="240202" y="104550"/>
                          <a:pt x="254628" y="158086"/>
                        </a:cubicBezTo>
                        <a:cubicBezTo>
                          <a:pt x="259400" y="175585"/>
                          <a:pt x="273881" y="230218"/>
                          <a:pt x="249801" y="237349"/>
                        </a:cubicBezTo>
                        <a:lnTo>
                          <a:pt x="226049" y="258797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6765968-D1FB-4529-95EF-36D9EAFF0832}"/>
                      </a:ext>
                    </a:extLst>
                  </p:cNvPr>
                  <p:cNvSpPr/>
                  <p:nvPr/>
                </p:nvSpPr>
                <p:spPr>
                  <a:xfrm>
                    <a:off x="7462838" y="3511781"/>
                    <a:ext cx="109925" cy="216201"/>
                  </a:xfrm>
                  <a:custGeom>
                    <a:avLst/>
                    <a:gdLst>
                      <a:gd name="connsiteX0" fmla="*/ 10627 w 109925"/>
                      <a:gd name="connsiteY0" fmla="*/ 174213 h 216201"/>
                      <a:gd name="connsiteX1" fmla="*/ 34214 w 109925"/>
                      <a:gd name="connsiteY1" fmla="*/ 0 h 216201"/>
                      <a:gd name="connsiteX2" fmla="*/ 35311 w 109925"/>
                      <a:gd name="connsiteY2" fmla="*/ 0 h 216201"/>
                      <a:gd name="connsiteX3" fmla="*/ 107717 w 109925"/>
                      <a:gd name="connsiteY3" fmla="*/ 133567 h 216201"/>
                      <a:gd name="connsiteX4" fmla="*/ 93949 w 109925"/>
                      <a:gd name="connsiteY4" fmla="*/ 206412 h 216201"/>
                      <a:gd name="connsiteX5" fmla="*/ 25547 w 109925"/>
                      <a:gd name="connsiteY5" fmla="*/ 200269 h 216201"/>
                      <a:gd name="connsiteX6" fmla="*/ 17594 w 109925"/>
                      <a:gd name="connsiteY6" fmla="*/ 190560 h 216201"/>
                      <a:gd name="connsiteX7" fmla="*/ 10627 w 109925"/>
                      <a:gd name="connsiteY7" fmla="*/ 174213 h 216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9925" h="216201">
                        <a:moveTo>
                          <a:pt x="10627" y="174213"/>
                        </a:moveTo>
                        <a:cubicBezTo>
                          <a:pt x="-13728" y="118702"/>
                          <a:pt x="7885" y="52220"/>
                          <a:pt x="34214" y="0"/>
                        </a:cubicBezTo>
                        <a:lnTo>
                          <a:pt x="35311" y="0"/>
                        </a:lnTo>
                        <a:cubicBezTo>
                          <a:pt x="62628" y="40043"/>
                          <a:pt x="99983" y="84254"/>
                          <a:pt x="107717" y="133567"/>
                        </a:cubicBezTo>
                        <a:cubicBezTo>
                          <a:pt x="111557" y="156551"/>
                          <a:pt x="112270" y="189517"/>
                          <a:pt x="93949" y="206412"/>
                        </a:cubicBezTo>
                        <a:cubicBezTo>
                          <a:pt x="74531" y="223362"/>
                          <a:pt x="42388" y="216341"/>
                          <a:pt x="25547" y="200269"/>
                        </a:cubicBezTo>
                        <a:cubicBezTo>
                          <a:pt x="22146" y="197032"/>
                          <a:pt x="19897" y="193796"/>
                          <a:pt x="17594" y="190560"/>
                        </a:cubicBezTo>
                        <a:lnTo>
                          <a:pt x="10627" y="174213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5F8DED14-0E36-4795-8C36-0C888A696974}"/>
                      </a:ext>
                    </a:extLst>
                  </p:cNvPr>
                  <p:cNvSpPr/>
                  <p:nvPr/>
                </p:nvSpPr>
                <p:spPr>
                  <a:xfrm>
                    <a:off x="7396454" y="3590934"/>
                    <a:ext cx="165763" cy="255823"/>
                  </a:xfrm>
                  <a:custGeom>
                    <a:avLst/>
                    <a:gdLst>
                      <a:gd name="connsiteX0" fmla="*/ 155232 w 165763"/>
                      <a:gd name="connsiteY0" fmla="*/ 193302 h 255823"/>
                      <a:gd name="connsiteX1" fmla="*/ 125556 w 165763"/>
                      <a:gd name="connsiteY1" fmla="*/ 97254 h 255823"/>
                      <a:gd name="connsiteX2" fmla="*/ 2246 w 165763"/>
                      <a:gd name="connsiteY2" fmla="*/ 0 h 255823"/>
                      <a:gd name="connsiteX3" fmla="*/ 17660 w 165763"/>
                      <a:gd name="connsiteY3" fmla="*/ 146951 h 255823"/>
                      <a:gd name="connsiteX4" fmla="*/ 118151 w 165763"/>
                      <a:gd name="connsiteY4" fmla="*/ 255725 h 255823"/>
                      <a:gd name="connsiteX5" fmla="*/ 165764 w 165763"/>
                      <a:gd name="connsiteY5" fmla="*/ 218370 h 255823"/>
                      <a:gd name="connsiteX6" fmla="*/ 155287 w 165763"/>
                      <a:gd name="connsiteY6" fmla="*/ 193302 h 255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5763" h="255823">
                        <a:moveTo>
                          <a:pt x="155232" y="193302"/>
                        </a:moveTo>
                        <a:cubicBezTo>
                          <a:pt x="156658" y="159183"/>
                          <a:pt x="142670" y="125449"/>
                          <a:pt x="125556" y="97254"/>
                        </a:cubicBezTo>
                        <a:cubicBezTo>
                          <a:pt x="94729" y="48490"/>
                          <a:pt x="48049" y="30827"/>
                          <a:pt x="2246" y="0"/>
                        </a:cubicBezTo>
                        <a:cubicBezTo>
                          <a:pt x="-4391" y="47448"/>
                          <a:pt x="4550" y="101094"/>
                          <a:pt x="17660" y="146951"/>
                        </a:cubicBezTo>
                        <a:cubicBezTo>
                          <a:pt x="33184" y="199391"/>
                          <a:pt x="56386" y="253805"/>
                          <a:pt x="118151" y="255725"/>
                        </a:cubicBezTo>
                        <a:cubicBezTo>
                          <a:pt x="146839" y="257261"/>
                          <a:pt x="154134" y="240640"/>
                          <a:pt x="165764" y="218370"/>
                        </a:cubicBezTo>
                        <a:lnTo>
                          <a:pt x="155287" y="193302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9F0FA4BA-4CB7-4E87-9247-F2ABDF6C8510}"/>
                      </a:ext>
                    </a:extLst>
                  </p:cNvPr>
                  <p:cNvSpPr/>
                  <p:nvPr/>
                </p:nvSpPr>
                <p:spPr>
                  <a:xfrm>
                    <a:off x="7642193" y="3517714"/>
                    <a:ext cx="190325" cy="246613"/>
                  </a:xfrm>
                  <a:custGeom>
                    <a:avLst/>
                    <a:gdLst>
                      <a:gd name="connsiteX0" fmla="*/ 14591 w 190325"/>
                      <a:gd name="connsiteY0" fmla="*/ 164496 h 246613"/>
                      <a:gd name="connsiteX1" fmla="*/ 67908 w 190325"/>
                      <a:gd name="connsiteY1" fmla="*/ 54845 h 246613"/>
                      <a:gd name="connsiteX2" fmla="*/ 174542 w 190325"/>
                      <a:gd name="connsiteY2" fmla="*/ 3941 h 246613"/>
                      <a:gd name="connsiteX3" fmla="*/ 164285 w 190325"/>
                      <a:gd name="connsiteY3" fmla="*/ 161205 h 246613"/>
                      <a:gd name="connsiteX4" fmla="*/ 95444 w 190325"/>
                      <a:gd name="connsiteY4" fmla="*/ 233117 h 246613"/>
                      <a:gd name="connsiteX5" fmla="*/ 0 w 190325"/>
                      <a:gd name="connsiteY5" fmla="*/ 233775 h 246613"/>
                      <a:gd name="connsiteX6" fmla="*/ 14591 w 190325"/>
                      <a:gd name="connsiteY6" fmla="*/ 164550 h 24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0325" h="246613">
                        <a:moveTo>
                          <a:pt x="14591" y="164496"/>
                        </a:moveTo>
                        <a:cubicBezTo>
                          <a:pt x="13823" y="129335"/>
                          <a:pt x="46460" y="80242"/>
                          <a:pt x="67908" y="54845"/>
                        </a:cubicBezTo>
                        <a:cubicBezTo>
                          <a:pt x="85845" y="33616"/>
                          <a:pt x="144922" y="-13941"/>
                          <a:pt x="174542" y="3941"/>
                        </a:cubicBezTo>
                        <a:cubicBezTo>
                          <a:pt x="209319" y="24895"/>
                          <a:pt x="177724" y="134107"/>
                          <a:pt x="164285" y="161205"/>
                        </a:cubicBezTo>
                        <a:cubicBezTo>
                          <a:pt x="148816" y="192306"/>
                          <a:pt x="125887" y="217758"/>
                          <a:pt x="95444" y="233117"/>
                        </a:cubicBezTo>
                        <a:cubicBezTo>
                          <a:pt x="70706" y="243923"/>
                          <a:pt x="19637" y="256813"/>
                          <a:pt x="0" y="233775"/>
                        </a:cubicBezTo>
                        <a:lnTo>
                          <a:pt x="14591" y="16455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14744BAD-678C-48B1-AD85-8560873995E8}"/>
                      </a:ext>
                    </a:extLst>
                  </p:cNvPr>
                  <p:cNvSpPr/>
                  <p:nvPr/>
                </p:nvSpPr>
                <p:spPr>
                  <a:xfrm>
                    <a:off x="7704451" y="3918072"/>
                    <a:ext cx="283041" cy="79200"/>
                  </a:xfrm>
                  <a:custGeom>
                    <a:avLst/>
                    <a:gdLst>
                      <a:gd name="connsiteX0" fmla="*/ 100765 w 283041"/>
                      <a:gd name="connsiteY0" fmla="*/ 47399 h 79200"/>
                      <a:gd name="connsiteX1" fmla="*/ 168125 w 283041"/>
                      <a:gd name="connsiteY1" fmla="*/ 7411 h 79200"/>
                      <a:gd name="connsiteX2" fmla="*/ 231864 w 283041"/>
                      <a:gd name="connsiteY2" fmla="*/ 1596 h 79200"/>
                      <a:gd name="connsiteX3" fmla="*/ 283042 w 283041"/>
                      <a:gd name="connsiteY3" fmla="*/ 22386 h 79200"/>
                      <a:gd name="connsiteX4" fmla="*/ 90069 w 283041"/>
                      <a:gd name="connsiteY4" fmla="*/ 79159 h 79200"/>
                      <a:gd name="connsiteX5" fmla="*/ 0 w 283041"/>
                      <a:gd name="connsiteY5" fmla="*/ 57602 h 79200"/>
                      <a:gd name="connsiteX6" fmla="*/ 100710 w 283041"/>
                      <a:gd name="connsiteY6" fmla="*/ 47399 h 7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3041" h="79200">
                        <a:moveTo>
                          <a:pt x="100765" y="47399"/>
                        </a:moveTo>
                        <a:cubicBezTo>
                          <a:pt x="125833" y="36922"/>
                          <a:pt x="144099" y="15639"/>
                          <a:pt x="168125" y="7411"/>
                        </a:cubicBezTo>
                        <a:cubicBezTo>
                          <a:pt x="188914" y="1432"/>
                          <a:pt x="209758" y="-2298"/>
                          <a:pt x="231864" y="1596"/>
                        </a:cubicBezTo>
                        <a:cubicBezTo>
                          <a:pt x="249966" y="4942"/>
                          <a:pt x="267189" y="12951"/>
                          <a:pt x="283042" y="22386"/>
                        </a:cubicBezTo>
                        <a:cubicBezTo>
                          <a:pt x="220729" y="44327"/>
                          <a:pt x="157209" y="77623"/>
                          <a:pt x="90069" y="79159"/>
                        </a:cubicBezTo>
                        <a:cubicBezTo>
                          <a:pt x="60942" y="79817"/>
                          <a:pt x="26385" y="72686"/>
                          <a:pt x="0" y="57602"/>
                        </a:cubicBezTo>
                        <a:cubicBezTo>
                          <a:pt x="32692" y="67146"/>
                          <a:pt x="73832" y="60399"/>
                          <a:pt x="100710" y="47399"/>
                        </a:cubicBez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682B81E5-5490-423B-85F8-CC5114DDEB2B}"/>
                      </a:ext>
                    </a:extLst>
                  </p:cNvPr>
                  <p:cNvSpPr/>
                  <p:nvPr/>
                </p:nvSpPr>
                <p:spPr>
                  <a:xfrm>
                    <a:off x="7662302" y="3844620"/>
                    <a:ext cx="326287" cy="135540"/>
                  </a:xfrm>
                  <a:custGeom>
                    <a:avLst/>
                    <a:gdLst>
                      <a:gd name="connsiteX0" fmla="*/ 12528 w 326287"/>
                      <a:gd name="connsiteY0" fmla="*/ 52668 h 135540"/>
                      <a:gd name="connsiteX1" fmla="*/ 70289 w 326287"/>
                      <a:gd name="connsiteY1" fmla="*/ 8840 h 135540"/>
                      <a:gd name="connsiteX2" fmla="*/ 326288 w 326287"/>
                      <a:gd name="connsiteY2" fmla="*/ 95453 h 135540"/>
                      <a:gd name="connsiteX3" fmla="*/ 325245 w 326287"/>
                      <a:gd name="connsiteY3" fmla="*/ 95837 h 135540"/>
                      <a:gd name="connsiteX4" fmla="*/ 274068 w 326287"/>
                      <a:gd name="connsiteY4" fmla="*/ 75048 h 135540"/>
                      <a:gd name="connsiteX5" fmla="*/ 210328 w 326287"/>
                      <a:gd name="connsiteY5" fmla="*/ 80862 h 135540"/>
                      <a:gd name="connsiteX6" fmla="*/ 142969 w 326287"/>
                      <a:gd name="connsiteY6" fmla="*/ 120850 h 135540"/>
                      <a:gd name="connsiteX7" fmla="*/ 42259 w 326287"/>
                      <a:gd name="connsiteY7" fmla="*/ 131053 h 135540"/>
                      <a:gd name="connsiteX8" fmla="*/ 37760 w 326287"/>
                      <a:gd name="connsiteY8" fmla="*/ 128365 h 135540"/>
                      <a:gd name="connsiteX9" fmla="*/ 12583 w 326287"/>
                      <a:gd name="connsiteY9" fmla="*/ 52723 h 135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6287" h="135540">
                        <a:moveTo>
                          <a:pt x="12528" y="52668"/>
                        </a:moveTo>
                        <a:lnTo>
                          <a:pt x="70289" y="8840"/>
                        </a:lnTo>
                        <a:cubicBezTo>
                          <a:pt x="165185" y="-15295"/>
                          <a:pt x="265565" y="8840"/>
                          <a:pt x="326288" y="95453"/>
                        </a:cubicBezTo>
                        <a:cubicBezTo>
                          <a:pt x="325958" y="95563"/>
                          <a:pt x="325630" y="95673"/>
                          <a:pt x="325245" y="95837"/>
                        </a:cubicBezTo>
                        <a:cubicBezTo>
                          <a:pt x="309393" y="86348"/>
                          <a:pt x="292169" y="78394"/>
                          <a:pt x="274068" y="75048"/>
                        </a:cubicBezTo>
                        <a:cubicBezTo>
                          <a:pt x="251962" y="71153"/>
                          <a:pt x="231117" y="74938"/>
                          <a:pt x="210328" y="80862"/>
                        </a:cubicBezTo>
                        <a:cubicBezTo>
                          <a:pt x="186303" y="89090"/>
                          <a:pt x="168036" y="110373"/>
                          <a:pt x="142969" y="120850"/>
                        </a:cubicBezTo>
                        <a:cubicBezTo>
                          <a:pt x="116146" y="133850"/>
                          <a:pt x="74951" y="140597"/>
                          <a:pt x="42259" y="131053"/>
                        </a:cubicBezTo>
                        <a:cubicBezTo>
                          <a:pt x="40723" y="130175"/>
                          <a:pt x="39242" y="129298"/>
                          <a:pt x="37760" y="128365"/>
                        </a:cubicBezTo>
                        <a:cubicBezTo>
                          <a:pt x="16972" y="117120"/>
                          <a:pt x="-19286" y="72470"/>
                          <a:pt x="12583" y="52723"/>
                        </a:cubicBez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0773DE51-4AFD-4555-BF85-30890DEDA7F4}"/>
                      </a:ext>
                    </a:extLst>
                  </p:cNvPr>
                  <p:cNvSpPr/>
                  <p:nvPr/>
                </p:nvSpPr>
                <p:spPr>
                  <a:xfrm>
                    <a:off x="7631496" y="3649734"/>
                    <a:ext cx="356308" cy="254391"/>
                  </a:xfrm>
                  <a:custGeom>
                    <a:avLst/>
                    <a:gdLst>
                      <a:gd name="connsiteX0" fmla="*/ 11081 w 356308"/>
                      <a:gd name="connsiteY0" fmla="*/ 232524 h 254391"/>
                      <a:gd name="connsiteX1" fmla="*/ 250295 w 356308"/>
                      <a:gd name="connsiteY1" fmla="*/ 193085 h 254391"/>
                      <a:gd name="connsiteX2" fmla="*/ 350841 w 356308"/>
                      <a:gd name="connsiteY2" fmla="*/ 45860 h 254391"/>
                      <a:gd name="connsiteX3" fmla="*/ 355997 w 356308"/>
                      <a:gd name="connsiteY3" fmla="*/ 13441 h 254391"/>
                      <a:gd name="connsiteX4" fmla="*/ 347440 w 356308"/>
                      <a:gd name="connsiteY4" fmla="*/ 277 h 254391"/>
                      <a:gd name="connsiteX5" fmla="*/ 341406 w 356308"/>
                      <a:gd name="connsiteY5" fmla="*/ 277 h 254391"/>
                      <a:gd name="connsiteX6" fmla="*/ 276076 w 356308"/>
                      <a:gd name="connsiteY6" fmla="*/ 22163 h 254391"/>
                      <a:gd name="connsiteX7" fmla="*/ 215903 w 356308"/>
                      <a:gd name="connsiteY7" fmla="*/ 44324 h 254391"/>
                      <a:gd name="connsiteX8" fmla="*/ 140808 w 356308"/>
                      <a:gd name="connsiteY8" fmla="*/ 75754 h 254391"/>
                      <a:gd name="connsiteX9" fmla="*/ 27263 w 356308"/>
                      <a:gd name="connsiteY9" fmla="*/ 118979 h 254391"/>
                      <a:gd name="connsiteX10" fmla="*/ 6528 w 356308"/>
                      <a:gd name="connsiteY10" fmla="*/ 223858 h 254391"/>
                      <a:gd name="connsiteX11" fmla="*/ 11136 w 356308"/>
                      <a:gd name="connsiteY11" fmla="*/ 232524 h 254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56308" h="254391">
                        <a:moveTo>
                          <a:pt x="11081" y="232524"/>
                        </a:moveTo>
                        <a:cubicBezTo>
                          <a:pt x="79264" y="277175"/>
                          <a:pt x="195333" y="248157"/>
                          <a:pt x="250295" y="193085"/>
                        </a:cubicBezTo>
                        <a:cubicBezTo>
                          <a:pt x="289899" y="153372"/>
                          <a:pt x="332136" y="98903"/>
                          <a:pt x="350841" y="45860"/>
                        </a:cubicBezTo>
                        <a:cubicBezTo>
                          <a:pt x="354516" y="35438"/>
                          <a:pt x="357258" y="24412"/>
                          <a:pt x="355997" y="13441"/>
                        </a:cubicBezTo>
                        <a:cubicBezTo>
                          <a:pt x="355339" y="7901"/>
                          <a:pt x="352870" y="1593"/>
                          <a:pt x="347440" y="277"/>
                        </a:cubicBezTo>
                        <a:cubicBezTo>
                          <a:pt x="345465" y="-217"/>
                          <a:pt x="343381" y="57"/>
                          <a:pt x="341406" y="277"/>
                        </a:cubicBezTo>
                        <a:cubicBezTo>
                          <a:pt x="319246" y="3403"/>
                          <a:pt x="296262" y="13057"/>
                          <a:pt x="276076" y="22163"/>
                        </a:cubicBezTo>
                        <a:cubicBezTo>
                          <a:pt x="257042" y="30720"/>
                          <a:pt x="233455" y="34340"/>
                          <a:pt x="215903" y="44324"/>
                        </a:cubicBezTo>
                        <a:cubicBezTo>
                          <a:pt x="192316" y="57708"/>
                          <a:pt x="167741" y="70763"/>
                          <a:pt x="140808" y="75754"/>
                        </a:cubicBezTo>
                        <a:cubicBezTo>
                          <a:pt x="100217" y="83269"/>
                          <a:pt x="55073" y="84257"/>
                          <a:pt x="27263" y="118979"/>
                        </a:cubicBezTo>
                        <a:cubicBezTo>
                          <a:pt x="12288" y="138013"/>
                          <a:pt x="-11628" y="200106"/>
                          <a:pt x="6528" y="223858"/>
                        </a:cubicBezTo>
                        <a:lnTo>
                          <a:pt x="11136" y="232524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61C7B2FF-832C-4AE1-B0AA-2D2C50B56EC8}"/>
                      </a:ext>
                    </a:extLst>
                  </p:cNvPr>
                  <p:cNvSpPr/>
                  <p:nvPr/>
                </p:nvSpPr>
                <p:spPr>
                  <a:xfrm>
                    <a:off x="7629790" y="3628399"/>
                    <a:ext cx="253756" cy="268724"/>
                  </a:xfrm>
                  <a:custGeom>
                    <a:avLst/>
                    <a:gdLst>
                      <a:gd name="connsiteX0" fmla="*/ 39555 w 253756"/>
                      <a:gd name="connsiteY0" fmla="*/ 268670 h 268724"/>
                      <a:gd name="connsiteX1" fmla="*/ 234778 w 253756"/>
                      <a:gd name="connsiteY1" fmla="*/ 87271 h 268724"/>
                      <a:gd name="connsiteX2" fmla="*/ 253757 w 253756"/>
                      <a:gd name="connsiteY2" fmla="*/ 0 h 268724"/>
                      <a:gd name="connsiteX3" fmla="*/ 116679 w 253756"/>
                      <a:gd name="connsiteY3" fmla="*/ 75642 h 268724"/>
                      <a:gd name="connsiteX4" fmla="*/ 6479 w 253756"/>
                      <a:gd name="connsiteY4" fmla="*/ 169386 h 268724"/>
                      <a:gd name="connsiteX5" fmla="*/ 14871 w 253756"/>
                      <a:gd name="connsiteY5" fmla="*/ 248374 h 268724"/>
                      <a:gd name="connsiteX6" fmla="*/ 39555 w 253756"/>
                      <a:gd name="connsiteY6" fmla="*/ 268725 h 268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3756" h="268724">
                        <a:moveTo>
                          <a:pt x="39555" y="268670"/>
                        </a:moveTo>
                        <a:cubicBezTo>
                          <a:pt x="135329" y="266531"/>
                          <a:pt x="202524" y="169386"/>
                          <a:pt x="234778" y="87271"/>
                        </a:cubicBezTo>
                        <a:cubicBezTo>
                          <a:pt x="245144" y="58473"/>
                          <a:pt x="251069" y="28633"/>
                          <a:pt x="253757" y="0"/>
                        </a:cubicBezTo>
                        <a:cubicBezTo>
                          <a:pt x="224081" y="51233"/>
                          <a:pt x="170435" y="64562"/>
                          <a:pt x="116679" y="75642"/>
                        </a:cubicBezTo>
                        <a:cubicBezTo>
                          <a:pt x="65117" y="85571"/>
                          <a:pt x="18437" y="115246"/>
                          <a:pt x="6479" y="169386"/>
                        </a:cubicBezTo>
                        <a:cubicBezTo>
                          <a:pt x="2475" y="187049"/>
                          <a:pt x="-9483" y="242286"/>
                          <a:pt x="14871" y="248374"/>
                        </a:cubicBezTo>
                        <a:lnTo>
                          <a:pt x="39555" y="268725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D7E3FFEA-F85B-4B50-A9BD-4B3D2876F0E7}"/>
                      </a:ext>
                    </a:extLst>
                  </p:cNvPr>
                  <p:cNvSpPr/>
                  <p:nvPr/>
                </p:nvSpPr>
                <p:spPr>
                  <a:xfrm>
                    <a:off x="7590858" y="3508106"/>
                    <a:ext cx="108412" cy="217498"/>
                  </a:xfrm>
                  <a:custGeom>
                    <a:avLst/>
                    <a:gdLst>
                      <a:gd name="connsiteX0" fmla="*/ 100045 w 108412"/>
                      <a:gd name="connsiteY0" fmla="*/ 173007 h 217498"/>
                      <a:gd name="connsiteX1" fmla="*/ 68615 w 108412"/>
                      <a:gd name="connsiteY1" fmla="*/ 0 h 217498"/>
                      <a:gd name="connsiteX2" fmla="*/ 67517 w 108412"/>
                      <a:gd name="connsiteY2" fmla="*/ 0 h 217498"/>
                      <a:gd name="connsiteX3" fmla="*/ 1200 w 108412"/>
                      <a:gd name="connsiteY3" fmla="*/ 136749 h 217498"/>
                      <a:gd name="connsiteX4" fmla="*/ 18259 w 108412"/>
                      <a:gd name="connsiteY4" fmla="*/ 208935 h 217498"/>
                      <a:gd name="connsiteX5" fmla="*/ 86332 w 108412"/>
                      <a:gd name="connsiteY5" fmla="*/ 199720 h 217498"/>
                      <a:gd name="connsiteX6" fmla="*/ 93792 w 108412"/>
                      <a:gd name="connsiteY6" fmla="*/ 189682 h 217498"/>
                      <a:gd name="connsiteX7" fmla="*/ 100045 w 108412"/>
                      <a:gd name="connsiteY7" fmla="*/ 173061 h 2174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8412" h="217498">
                        <a:moveTo>
                          <a:pt x="100045" y="173007"/>
                        </a:moveTo>
                        <a:cubicBezTo>
                          <a:pt x="121877" y="116453"/>
                          <a:pt x="97303" y="51013"/>
                          <a:pt x="68615" y="0"/>
                        </a:cubicBezTo>
                        <a:lnTo>
                          <a:pt x="67517" y="0"/>
                        </a:lnTo>
                        <a:cubicBezTo>
                          <a:pt x="42010" y="41249"/>
                          <a:pt x="6685" y="87161"/>
                          <a:pt x="1200" y="136749"/>
                        </a:cubicBezTo>
                        <a:cubicBezTo>
                          <a:pt x="-1598" y="159897"/>
                          <a:pt x="-830" y="192863"/>
                          <a:pt x="18259" y="208935"/>
                        </a:cubicBezTo>
                        <a:cubicBezTo>
                          <a:pt x="38445" y="224952"/>
                          <a:pt x="70205" y="216560"/>
                          <a:pt x="86332" y="199720"/>
                        </a:cubicBezTo>
                        <a:cubicBezTo>
                          <a:pt x="89568" y="196374"/>
                          <a:pt x="91707" y="193028"/>
                          <a:pt x="93792" y="189682"/>
                        </a:cubicBezTo>
                        <a:lnTo>
                          <a:pt x="100045" y="173061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842BA307-EFDE-4EB8-ADBA-FECBCB8C185E}"/>
                      </a:ext>
                    </a:extLst>
                  </p:cNvPr>
                  <p:cNvSpPr/>
                  <p:nvPr/>
                </p:nvSpPr>
                <p:spPr>
                  <a:xfrm>
                    <a:off x="7607855" y="3582706"/>
                    <a:ext cx="157568" cy="260985"/>
                  </a:xfrm>
                  <a:custGeom>
                    <a:avLst/>
                    <a:gdLst>
                      <a:gd name="connsiteX0" fmla="*/ 9325 w 157568"/>
                      <a:gd name="connsiteY0" fmla="*/ 200049 h 260985"/>
                      <a:gd name="connsiteX1" fmla="*/ 34667 w 157568"/>
                      <a:gd name="connsiteY1" fmla="*/ 102740 h 260985"/>
                      <a:gd name="connsiteX2" fmla="*/ 153479 w 157568"/>
                      <a:gd name="connsiteY2" fmla="*/ 0 h 260985"/>
                      <a:gd name="connsiteX3" fmla="*/ 144702 w 157568"/>
                      <a:gd name="connsiteY3" fmla="*/ 147500 h 260985"/>
                      <a:gd name="connsiteX4" fmla="*/ 49258 w 157568"/>
                      <a:gd name="connsiteY4" fmla="*/ 260661 h 260985"/>
                      <a:gd name="connsiteX5" fmla="*/ 0 w 157568"/>
                      <a:gd name="connsiteY5" fmla="*/ 225501 h 260985"/>
                      <a:gd name="connsiteX6" fmla="*/ 9325 w 157568"/>
                      <a:gd name="connsiteY6" fmla="*/ 199994 h 26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568" h="260985">
                        <a:moveTo>
                          <a:pt x="9325" y="200049"/>
                        </a:moveTo>
                        <a:cubicBezTo>
                          <a:pt x="6363" y="166040"/>
                          <a:pt x="18815" y="131702"/>
                          <a:pt x="34667" y="102740"/>
                        </a:cubicBezTo>
                        <a:cubicBezTo>
                          <a:pt x="63246" y="52604"/>
                          <a:pt x="109103" y="32912"/>
                          <a:pt x="153479" y="0"/>
                        </a:cubicBezTo>
                        <a:cubicBezTo>
                          <a:pt x="162255" y="47064"/>
                          <a:pt x="155783" y="101094"/>
                          <a:pt x="144702" y="147500"/>
                        </a:cubicBezTo>
                        <a:cubicBezTo>
                          <a:pt x="131592" y="200543"/>
                          <a:pt x="110803" y="255999"/>
                          <a:pt x="49258" y="260661"/>
                        </a:cubicBezTo>
                        <a:cubicBezTo>
                          <a:pt x="20680" y="263514"/>
                          <a:pt x="12616" y="247168"/>
                          <a:pt x="0" y="225501"/>
                        </a:cubicBezTo>
                        <a:lnTo>
                          <a:pt x="9325" y="199994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43B75E66-4D6F-443D-A822-3AF0A8E531A9}"/>
                      </a:ext>
                    </a:extLst>
                  </p:cNvPr>
                  <p:cNvSpPr/>
                  <p:nvPr/>
                </p:nvSpPr>
                <p:spPr>
                  <a:xfrm>
                    <a:off x="7486729" y="3552702"/>
                    <a:ext cx="192248" cy="346514"/>
                  </a:xfrm>
                  <a:custGeom>
                    <a:avLst/>
                    <a:gdLst>
                      <a:gd name="connsiteX0" fmla="*/ 34403 w 192248"/>
                      <a:gd name="connsiteY0" fmla="*/ 292696 h 346514"/>
                      <a:gd name="connsiteX1" fmla="*/ 65121 w 192248"/>
                      <a:gd name="connsiteY1" fmla="*/ 42456 h 346514"/>
                      <a:gd name="connsiteX2" fmla="*/ 95016 w 192248"/>
                      <a:gd name="connsiteY2" fmla="*/ 0 h 346514"/>
                      <a:gd name="connsiteX3" fmla="*/ 167641 w 192248"/>
                      <a:gd name="connsiteY3" fmla="*/ 289679 h 346514"/>
                      <a:gd name="connsiteX4" fmla="*/ 105987 w 192248"/>
                      <a:gd name="connsiteY4" fmla="*/ 338333 h 346514"/>
                      <a:gd name="connsiteX5" fmla="*/ 74994 w 192248"/>
                      <a:gd name="connsiteY5" fmla="*/ 330215 h 346514"/>
                      <a:gd name="connsiteX6" fmla="*/ 57716 w 192248"/>
                      <a:gd name="connsiteY6" fmla="*/ 297632 h 346514"/>
                      <a:gd name="connsiteX7" fmla="*/ 34458 w 192248"/>
                      <a:gd name="connsiteY7" fmla="*/ 292641 h 346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2248" h="346514">
                        <a:moveTo>
                          <a:pt x="34403" y="292696"/>
                        </a:moveTo>
                        <a:cubicBezTo>
                          <a:pt x="-43817" y="242779"/>
                          <a:pt x="31112" y="97090"/>
                          <a:pt x="65121" y="42456"/>
                        </a:cubicBezTo>
                        <a:cubicBezTo>
                          <a:pt x="73623" y="29072"/>
                          <a:pt x="83113" y="11245"/>
                          <a:pt x="95016" y="0"/>
                        </a:cubicBezTo>
                        <a:cubicBezTo>
                          <a:pt x="138570" y="74874"/>
                          <a:pt x="238347" y="203450"/>
                          <a:pt x="167641" y="289679"/>
                        </a:cubicBezTo>
                        <a:cubicBezTo>
                          <a:pt x="150472" y="310962"/>
                          <a:pt x="124307" y="321439"/>
                          <a:pt x="105987" y="338333"/>
                        </a:cubicBezTo>
                        <a:cubicBezTo>
                          <a:pt x="90847" y="350785"/>
                          <a:pt x="87501" y="349743"/>
                          <a:pt x="74994" y="330215"/>
                        </a:cubicBezTo>
                        <a:cubicBezTo>
                          <a:pt x="68193" y="320452"/>
                          <a:pt x="62379" y="308493"/>
                          <a:pt x="57716" y="297632"/>
                        </a:cubicBezTo>
                        <a:lnTo>
                          <a:pt x="34458" y="292641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E1590858-1220-4A3B-A416-5E9E746E7AC5}"/>
                      </a:ext>
                    </a:extLst>
                  </p:cNvPr>
                  <p:cNvSpPr/>
                  <p:nvPr/>
                </p:nvSpPr>
                <p:spPr>
                  <a:xfrm>
                    <a:off x="7490118" y="3723667"/>
                    <a:ext cx="180709" cy="173920"/>
                  </a:xfrm>
                  <a:custGeom>
                    <a:avLst/>
                    <a:gdLst>
                      <a:gd name="connsiteX0" fmla="*/ 45277 w 180709"/>
                      <a:gd name="connsiteY0" fmla="*/ 121017 h 173920"/>
                      <a:gd name="connsiteX1" fmla="*/ 5837 w 180709"/>
                      <a:gd name="connsiteY1" fmla="*/ 84594 h 173920"/>
                      <a:gd name="connsiteX2" fmla="*/ 7428 w 180709"/>
                      <a:gd name="connsiteY2" fmla="*/ 85691 h 173920"/>
                      <a:gd name="connsiteX3" fmla="*/ 3917 w 180709"/>
                      <a:gd name="connsiteY3" fmla="*/ 40273 h 173920"/>
                      <a:gd name="connsiteX4" fmla="*/ 33099 w 180709"/>
                      <a:gd name="connsiteY4" fmla="*/ 38189 h 173920"/>
                      <a:gd name="connsiteX5" fmla="*/ 56521 w 180709"/>
                      <a:gd name="connsiteY5" fmla="*/ 121 h 173920"/>
                      <a:gd name="connsiteX6" fmla="*/ 88884 w 180709"/>
                      <a:gd name="connsiteY6" fmla="*/ 36049 h 173920"/>
                      <a:gd name="connsiteX7" fmla="*/ 130244 w 180709"/>
                      <a:gd name="connsiteY7" fmla="*/ 34678 h 173920"/>
                      <a:gd name="connsiteX8" fmla="*/ 177966 w 180709"/>
                      <a:gd name="connsiteY8" fmla="*/ 55138 h 173920"/>
                      <a:gd name="connsiteX9" fmla="*/ 152569 w 180709"/>
                      <a:gd name="connsiteY9" fmla="*/ 111198 h 173920"/>
                      <a:gd name="connsiteX10" fmla="*/ 125252 w 180709"/>
                      <a:gd name="connsiteY10" fmla="*/ 164735 h 173920"/>
                      <a:gd name="connsiteX11" fmla="*/ 45277 w 180709"/>
                      <a:gd name="connsiteY11" fmla="*/ 120962 h 173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0709" h="173920">
                        <a:moveTo>
                          <a:pt x="45277" y="121017"/>
                        </a:moveTo>
                        <a:cubicBezTo>
                          <a:pt x="26023" y="113337"/>
                          <a:pt x="17027" y="100556"/>
                          <a:pt x="5837" y="84594"/>
                        </a:cubicBezTo>
                        <a:cubicBezTo>
                          <a:pt x="6221" y="85198"/>
                          <a:pt x="6770" y="85582"/>
                          <a:pt x="7428" y="85691"/>
                        </a:cubicBezTo>
                        <a:cubicBezTo>
                          <a:pt x="2601" y="72691"/>
                          <a:pt x="-4530" y="52999"/>
                          <a:pt x="3917" y="40273"/>
                        </a:cubicBezTo>
                        <a:cubicBezTo>
                          <a:pt x="11761" y="28480"/>
                          <a:pt x="23719" y="24640"/>
                          <a:pt x="33099" y="38189"/>
                        </a:cubicBezTo>
                        <a:cubicBezTo>
                          <a:pt x="21799" y="19758"/>
                          <a:pt x="36390" y="1547"/>
                          <a:pt x="56521" y="121"/>
                        </a:cubicBezTo>
                        <a:cubicBezTo>
                          <a:pt x="82631" y="-1744"/>
                          <a:pt x="76433" y="18387"/>
                          <a:pt x="88884" y="36049"/>
                        </a:cubicBezTo>
                        <a:cubicBezTo>
                          <a:pt x="99635" y="24804"/>
                          <a:pt x="122509" y="14931"/>
                          <a:pt x="130244" y="34678"/>
                        </a:cubicBezTo>
                        <a:cubicBezTo>
                          <a:pt x="146042" y="11585"/>
                          <a:pt x="171712" y="37805"/>
                          <a:pt x="177966" y="55138"/>
                        </a:cubicBezTo>
                        <a:cubicBezTo>
                          <a:pt x="188223" y="83607"/>
                          <a:pt x="167489" y="91286"/>
                          <a:pt x="152569" y="111198"/>
                        </a:cubicBezTo>
                        <a:cubicBezTo>
                          <a:pt x="140885" y="126831"/>
                          <a:pt x="140830" y="151734"/>
                          <a:pt x="125252" y="164735"/>
                        </a:cubicBezTo>
                        <a:cubicBezTo>
                          <a:pt x="99800" y="185963"/>
                          <a:pt x="51200" y="170001"/>
                          <a:pt x="45277" y="120962"/>
                        </a:cubicBezTo>
                        <a:close/>
                      </a:path>
                    </a:pathLst>
                  </a:custGeom>
                  <a:solidFill>
                    <a:srgbClr val="FCCA03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F42E5FE4-F153-4CF0-BAE0-BC795EF239C7}"/>
                      </a:ext>
                    </a:extLst>
                  </p:cNvPr>
                  <p:cNvSpPr/>
                  <p:nvPr/>
                </p:nvSpPr>
                <p:spPr>
                  <a:xfrm>
                    <a:off x="7519737" y="3724519"/>
                    <a:ext cx="123212" cy="189290"/>
                  </a:xfrm>
                  <a:custGeom>
                    <a:avLst/>
                    <a:gdLst>
                      <a:gd name="connsiteX0" fmla="*/ 68974 w 123212"/>
                      <a:gd name="connsiteY0" fmla="*/ 187524 h 189290"/>
                      <a:gd name="connsiteX1" fmla="*/ 23 w 123212"/>
                      <a:gd name="connsiteY1" fmla="*/ 108810 h 189290"/>
                      <a:gd name="connsiteX2" fmla="*/ 38860 w 123212"/>
                      <a:gd name="connsiteY2" fmla="*/ 23294 h 189290"/>
                      <a:gd name="connsiteX3" fmla="*/ 69194 w 123212"/>
                      <a:gd name="connsiteY3" fmla="*/ 640 h 189290"/>
                      <a:gd name="connsiteX4" fmla="*/ 103257 w 123212"/>
                      <a:gd name="connsiteY4" fmla="*/ 44961 h 189290"/>
                      <a:gd name="connsiteX5" fmla="*/ 82249 w 123212"/>
                      <a:gd name="connsiteY5" fmla="*/ 188347 h 189290"/>
                      <a:gd name="connsiteX6" fmla="*/ 69029 w 123212"/>
                      <a:gd name="connsiteY6" fmla="*/ 187524 h 189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3212" h="189290">
                        <a:moveTo>
                          <a:pt x="68974" y="187524"/>
                        </a:moveTo>
                        <a:cubicBezTo>
                          <a:pt x="28547" y="200525"/>
                          <a:pt x="1779" y="138486"/>
                          <a:pt x="23" y="108810"/>
                        </a:cubicBezTo>
                        <a:cubicBezTo>
                          <a:pt x="-744" y="74747"/>
                          <a:pt x="17412" y="49075"/>
                          <a:pt x="38860" y="23294"/>
                        </a:cubicBezTo>
                        <a:cubicBezTo>
                          <a:pt x="47417" y="13202"/>
                          <a:pt x="56961" y="-3474"/>
                          <a:pt x="69194" y="640"/>
                        </a:cubicBezTo>
                        <a:cubicBezTo>
                          <a:pt x="82523" y="4754"/>
                          <a:pt x="97443" y="33004"/>
                          <a:pt x="103257" y="44961"/>
                        </a:cubicBezTo>
                        <a:cubicBezTo>
                          <a:pt x="128490" y="88350"/>
                          <a:pt x="137814" y="160701"/>
                          <a:pt x="82249" y="188347"/>
                        </a:cubicBezTo>
                        <a:lnTo>
                          <a:pt x="69029" y="187524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15578C50-31BD-4E83-891F-452E3A13E007}"/>
                      </a:ext>
                    </a:extLst>
                  </p:cNvPr>
                  <p:cNvSpPr/>
                  <p:nvPr/>
                </p:nvSpPr>
                <p:spPr>
                  <a:xfrm>
                    <a:off x="7474672" y="3884416"/>
                    <a:ext cx="222020" cy="217068"/>
                  </a:xfrm>
                  <a:custGeom>
                    <a:avLst/>
                    <a:gdLst>
                      <a:gd name="connsiteX0" fmla="*/ 49532 w 222020"/>
                      <a:gd name="connsiteY0" fmla="*/ 476 h 217068"/>
                      <a:gd name="connsiteX1" fmla="*/ 12506 w 222020"/>
                      <a:gd name="connsiteY1" fmla="*/ 17809 h 217068"/>
                      <a:gd name="connsiteX2" fmla="*/ 9873 w 222020"/>
                      <a:gd name="connsiteY2" fmla="*/ 95920 h 217068"/>
                      <a:gd name="connsiteX3" fmla="*/ 72515 w 222020"/>
                      <a:gd name="connsiteY3" fmla="*/ 186867 h 217068"/>
                      <a:gd name="connsiteX4" fmla="*/ 105153 w 222020"/>
                      <a:gd name="connsiteY4" fmla="*/ 216926 h 217068"/>
                      <a:gd name="connsiteX5" fmla="*/ 143166 w 222020"/>
                      <a:gd name="connsiteY5" fmla="*/ 194107 h 217068"/>
                      <a:gd name="connsiteX6" fmla="*/ 221771 w 222020"/>
                      <a:gd name="connsiteY6" fmla="*/ 65915 h 217068"/>
                      <a:gd name="connsiteX7" fmla="*/ 114094 w 222020"/>
                      <a:gd name="connsiteY7" fmla="*/ 27683 h 217068"/>
                      <a:gd name="connsiteX8" fmla="*/ 49587 w 222020"/>
                      <a:gd name="connsiteY8" fmla="*/ 531 h 217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2020" h="217068">
                        <a:moveTo>
                          <a:pt x="49532" y="476"/>
                        </a:moveTo>
                        <a:cubicBezTo>
                          <a:pt x="39549" y="-2596"/>
                          <a:pt x="20021" y="9911"/>
                          <a:pt x="12506" y="17809"/>
                        </a:cubicBezTo>
                        <a:cubicBezTo>
                          <a:pt x="-6802" y="40244"/>
                          <a:pt x="-549" y="73047"/>
                          <a:pt x="9873" y="95920"/>
                        </a:cubicBezTo>
                        <a:cubicBezTo>
                          <a:pt x="26055" y="129655"/>
                          <a:pt x="46625" y="162183"/>
                          <a:pt x="72515" y="186867"/>
                        </a:cubicBezTo>
                        <a:cubicBezTo>
                          <a:pt x="79263" y="193284"/>
                          <a:pt x="96267" y="214896"/>
                          <a:pt x="105153" y="216926"/>
                        </a:cubicBezTo>
                        <a:cubicBezTo>
                          <a:pt x="117330" y="218846"/>
                          <a:pt x="135651" y="200854"/>
                          <a:pt x="143166" y="194107"/>
                        </a:cubicBezTo>
                        <a:cubicBezTo>
                          <a:pt x="180960" y="161360"/>
                          <a:pt x="225775" y="119781"/>
                          <a:pt x="221771" y="65915"/>
                        </a:cubicBezTo>
                        <a:cubicBezTo>
                          <a:pt x="213598" y="-43626"/>
                          <a:pt x="159183" y="24446"/>
                          <a:pt x="114094" y="27683"/>
                        </a:cubicBezTo>
                        <a:lnTo>
                          <a:pt x="49587" y="531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48733644-8C68-41F0-9763-76B7249C2ED7}"/>
                      </a:ext>
                    </a:extLst>
                  </p:cNvPr>
                  <p:cNvSpPr/>
                  <p:nvPr/>
                </p:nvSpPr>
                <p:spPr>
                  <a:xfrm>
                    <a:off x="7390837" y="3739531"/>
                    <a:ext cx="193485" cy="181828"/>
                  </a:xfrm>
                  <a:custGeom>
                    <a:avLst/>
                    <a:gdLst>
                      <a:gd name="connsiteX0" fmla="*/ 193486 w 193485"/>
                      <a:gd name="connsiteY0" fmla="*/ 173720 h 181828"/>
                      <a:gd name="connsiteX1" fmla="*/ 187123 w 193485"/>
                      <a:gd name="connsiteY1" fmla="*/ 136474 h 181828"/>
                      <a:gd name="connsiteX2" fmla="*/ 134190 w 193485"/>
                      <a:gd name="connsiteY2" fmla="*/ 83816 h 181828"/>
                      <a:gd name="connsiteX3" fmla="*/ 68640 w 193485"/>
                      <a:gd name="connsiteY3" fmla="*/ 58912 h 181828"/>
                      <a:gd name="connsiteX4" fmla="*/ 4682 w 193485"/>
                      <a:gd name="connsiteY4" fmla="*/ 7570 h 181828"/>
                      <a:gd name="connsiteX5" fmla="*/ 129 w 193485"/>
                      <a:gd name="connsiteY5" fmla="*/ 0 h 181828"/>
                      <a:gd name="connsiteX6" fmla="*/ 56134 w 193485"/>
                      <a:gd name="connsiteY6" fmla="*/ 139437 h 181828"/>
                      <a:gd name="connsiteX7" fmla="*/ 183613 w 193485"/>
                      <a:gd name="connsiteY7" fmla="*/ 177230 h 181828"/>
                      <a:gd name="connsiteX8" fmla="*/ 190140 w 193485"/>
                      <a:gd name="connsiteY8" fmla="*/ 173774 h 181828"/>
                      <a:gd name="connsiteX9" fmla="*/ 193431 w 193485"/>
                      <a:gd name="connsiteY9" fmla="*/ 173774 h 181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3485" h="181828">
                        <a:moveTo>
                          <a:pt x="193486" y="173720"/>
                        </a:moveTo>
                        <a:cubicBezTo>
                          <a:pt x="189975" y="163901"/>
                          <a:pt x="191841" y="148487"/>
                          <a:pt x="187123" y="136474"/>
                        </a:cubicBezTo>
                        <a:cubicBezTo>
                          <a:pt x="176646" y="110310"/>
                          <a:pt x="159751" y="95335"/>
                          <a:pt x="134190" y="83816"/>
                        </a:cubicBezTo>
                        <a:cubicBezTo>
                          <a:pt x="113072" y="74381"/>
                          <a:pt x="89759" y="67250"/>
                          <a:pt x="68640" y="58912"/>
                        </a:cubicBezTo>
                        <a:cubicBezTo>
                          <a:pt x="37539" y="47503"/>
                          <a:pt x="28268" y="26823"/>
                          <a:pt x="4682" y="7570"/>
                        </a:cubicBezTo>
                        <a:cubicBezTo>
                          <a:pt x="2433" y="6528"/>
                          <a:pt x="1281" y="2139"/>
                          <a:pt x="129" y="0"/>
                        </a:cubicBezTo>
                        <a:cubicBezTo>
                          <a:pt x="-2175" y="44047"/>
                          <a:pt x="26787" y="108225"/>
                          <a:pt x="56134" y="139437"/>
                        </a:cubicBezTo>
                        <a:cubicBezTo>
                          <a:pt x="84274" y="167412"/>
                          <a:pt x="144338" y="192425"/>
                          <a:pt x="183613" y="177230"/>
                        </a:cubicBezTo>
                        <a:cubicBezTo>
                          <a:pt x="185806" y="176078"/>
                          <a:pt x="188000" y="176024"/>
                          <a:pt x="190140" y="173774"/>
                        </a:cubicBezTo>
                        <a:lnTo>
                          <a:pt x="193431" y="173774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7627A0B6-B313-4DF2-A2FA-5D0C65E18032}"/>
                      </a:ext>
                    </a:extLst>
                  </p:cNvPr>
                  <p:cNvSpPr/>
                  <p:nvPr/>
                </p:nvSpPr>
                <p:spPr>
                  <a:xfrm>
                    <a:off x="7584049" y="3731029"/>
                    <a:ext cx="185756" cy="188813"/>
                  </a:xfrm>
                  <a:custGeom>
                    <a:avLst/>
                    <a:gdLst>
                      <a:gd name="connsiteX0" fmla="*/ 0 w 185756"/>
                      <a:gd name="connsiteY0" fmla="*/ 182222 h 188813"/>
                      <a:gd name="connsiteX1" fmla="*/ 4662 w 185756"/>
                      <a:gd name="connsiteY1" fmla="*/ 144757 h 188813"/>
                      <a:gd name="connsiteX2" fmla="*/ 55182 w 185756"/>
                      <a:gd name="connsiteY2" fmla="*/ 89739 h 188813"/>
                      <a:gd name="connsiteX3" fmla="*/ 119524 w 185756"/>
                      <a:gd name="connsiteY3" fmla="*/ 61929 h 188813"/>
                      <a:gd name="connsiteX4" fmla="*/ 181070 w 185756"/>
                      <a:gd name="connsiteY4" fmla="*/ 7789 h 188813"/>
                      <a:gd name="connsiteX5" fmla="*/ 185293 w 185756"/>
                      <a:gd name="connsiteY5" fmla="*/ 0 h 188813"/>
                      <a:gd name="connsiteX6" fmla="*/ 135651 w 185756"/>
                      <a:gd name="connsiteY6" fmla="*/ 141850 h 188813"/>
                      <a:gd name="connsiteX7" fmla="*/ 9983 w 185756"/>
                      <a:gd name="connsiteY7" fmla="*/ 185349 h 188813"/>
                      <a:gd name="connsiteX8" fmla="*/ 3291 w 185756"/>
                      <a:gd name="connsiteY8" fmla="*/ 182222 h 188813"/>
                      <a:gd name="connsiteX9" fmla="*/ 0 w 185756"/>
                      <a:gd name="connsiteY9" fmla="*/ 182222 h 188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5756" h="188813">
                        <a:moveTo>
                          <a:pt x="0" y="182222"/>
                        </a:moveTo>
                        <a:cubicBezTo>
                          <a:pt x="3071" y="172239"/>
                          <a:pt x="548" y="156934"/>
                          <a:pt x="4662" y="144757"/>
                        </a:cubicBezTo>
                        <a:cubicBezTo>
                          <a:pt x="13987" y="118154"/>
                          <a:pt x="30114" y="102411"/>
                          <a:pt x="55182" y="89739"/>
                        </a:cubicBezTo>
                        <a:cubicBezTo>
                          <a:pt x="75862" y="79373"/>
                          <a:pt x="98790" y="71145"/>
                          <a:pt x="119524" y="61929"/>
                        </a:cubicBezTo>
                        <a:cubicBezTo>
                          <a:pt x="150078" y="49148"/>
                          <a:pt x="158416" y="28085"/>
                          <a:pt x="181070" y="7789"/>
                        </a:cubicBezTo>
                        <a:cubicBezTo>
                          <a:pt x="183263" y="6637"/>
                          <a:pt x="184251" y="2249"/>
                          <a:pt x="185293" y="0"/>
                        </a:cubicBezTo>
                        <a:cubicBezTo>
                          <a:pt x="189572" y="43882"/>
                          <a:pt x="163517" y="109322"/>
                          <a:pt x="135651" y="141850"/>
                        </a:cubicBezTo>
                        <a:cubicBezTo>
                          <a:pt x="108773" y="171032"/>
                          <a:pt x="49916" y="198732"/>
                          <a:pt x="9983" y="185349"/>
                        </a:cubicBezTo>
                        <a:cubicBezTo>
                          <a:pt x="7734" y="184306"/>
                          <a:pt x="5540" y="184361"/>
                          <a:pt x="3291" y="182222"/>
                        </a:cubicBezTo>
                        <a:lnTo>
                          <a:pt x="0" y="182222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grpSp>
                <p:nvGrpSpPr>
                  <p:cNvPr id="123" name="Graphic 13">
                    <a:extLst>
                      <a:ext uri="{FF2B5EF4-FFF2-40B4-BE49-F238E27FC236}">
                        <a16:creationId xmlns:a16="http://schemas.microsoft.com/office/drawing/2014/main" id="{2831ABEE-9EAA-4C1F-9E8E-0B56B7B3D3BA}"/>
                      </a:ext>
                    </a:extLst>
                  </p:cNvPr>
                  <p:cNvGrpSpPr/>
                  <p:nvPr/>
                </p:nvGrpSpPr>
                <p:grpSpPr>
                  <a:xfrm>
                    <a:off x="7212420" y="3546393"/>
                    <a:ext cx="732671" cy="496036"/>
                    <a:chOff x="7212420" y="3546393"/>
                    <a:chExt cx="732671" cy="496036"/>
                  </a:xfrm>
                </p:grpSpPr>
                <p:sp>
                  <p:nvSpPr>
                    <p:cNvPr id="124" name="Freeform: Shape 123">
                      <a:extLst>
                        <a:ext uri="{FF2B5EF4-FFF2-40B4-BE49-F238E27FC236}">
                          <a16:creationId xmlns:a16="http://schemas.microsoft.com/office/drawing/2014/main" id="{98913812-2D93-4A42-AD70-36F94E0747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0087" y="3915609"/>
                      <a:ext cx="14094" cy="126820"/>
                    </a:xfrm>
                    <a:custGeom>
                      <a:avLst/>
                      <a:gdLst>
                        <a:gd name="connsiteX0" fmla="*/ 123 w 14094"/>
                        <a:gd name="connsiteY0" fmla="*/ 0 h 126820"/>
                        <a:gd name="connsiteX1" fmla="*/ 12574 w 14094"/>
                        <a:gd name="connsiteY1" fmla="*/ 126820 h 126820"/>
                        <a:gd name="connsiteX2" fmla="*/ 123 w 14094"/>
                        <a:gd name="connsiteY2" fmla="*/ 0 h 126820"/>
                        <a:gd name="connsiteX3" fmla="*/ 123 w 14094"/>
                        <a:gd name="connsiteY3" fmla="*/ 0 h 1268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094" h="126820">
                          <a:moveTo>
                            <a:pt x="123" y="0"/>
                          </a:moveTo>
                          <a:cubicBezTo>
                            <a:pt x="10051" y="41359"/>
                            <a:pt x="17401" y="84254"/>
                            <a:pt x="12574" y="126820"/>
                          </a:cubicBezTo>
                          <a:cubicBezTo>
                            <a:pt x="6156" y="84748"/>
                            <a:pt x="-1029" y="42675"/>
                            <a:pt x="123" y="0"/>
                          </a:cubicBezTo>
                          <a:lnTo>
                            <a:pt x="123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id="{3F242D44-FCAF-4110-9830-5BCA10CA6E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39404" y="3889828"/>
                      <a:ext cx="141959" cy="28318"/>
                    </a:xfrm>
                    <a:custGeom>
                      <a:avLst/>
                      <a:gdLst>
                        <a:gd name="connsiteX0" fmla="*/ 0 w 141959"/>
                        <a:gd name="connsiteY0" fmla="*/ 0 h 28318"/>
                        <a:gd name="connsiteX1" fmla="*/ 141960 w 141959"/>
                        <a:gd name="connsiteY1" fmla="*/ 8776 h 28318"/>
                        <a:gd name="connsiteX2" fmla="*/ 0 w 141959"/>
                        <a:gd name="connsiteY2" fmla="*/ 0 h 28318"/>
                        <a:gd name="connsiteX3" fmla="*/ 0 w 141959"/>
                        <a:gd name="connsiteY3" fmla="*/ 0 h 283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959" h="28318">
                          <a:moveTo>
                            <a:pt x="0" y="0"/>
                          </a:moveTo>
                          <a:cubicBezTo>
                            <a:pt x="38068" y="12397"/>
                            <a:pt x="107128" y="34886"/>
                            <a:pt x="141960" y="8776"/>
                          </a:cubicBezTo>
                          <a:cubicBezTo>
                            <a:pt x="111791" y="45693"/>
                            <a:pt x="33625" y="23093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id="{6418D71B-837D-489A-AB49-212FB68290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6136" y="3898550"/>
                      <a:ext cx="91659" cy="28096"/>
                    </a:xfrm>
                    <a:custGeom>
                      <a:avLst/>
                      <a:gdLst>
                        <a:gd name="connsiteX0" fmla="*/ 0 w 91659"/>
                        <a:gd name="connsiteY0" fmla="*/ 0 h 28096"/>
                        <a:gd name="connsiteX1" fmla="*/ 91660 w 91659"/>
                        <a:gd name="connsiteY1" fmla="*/ 17114 h 28096"/>
                        <a:gd name="connsiteX2" fmla="*/ 0 w 91659"/>
                        <a:gd name="connsiteY2" fmla="*/ 0 h 28096"/>
                        <a:gd name="connsiteX3" fmla="*/ 0 w 91659"/>
                        <a:gd name="connsiteY3" fmla="*/ 0 h 28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659" h="28096">
                          <a:moveTo>
                            <a:pt x="0" y="0"/>
                          </a:moveTo>
                          <a:cubicBezTo>
                            <a:pt x="21777" y="12945"/>
                            <a:pt x="67908" y="29127"/>
                            <a:pt x="91660" y="17114"/>
                          </a:cubicBezTo>
                          <a:cubicBezTo>
                            <a:pt x="70870" y="40372"/>
                            <a:pt x="15798" y="22874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7" name="Freeform: Shape 126">
                      <a:extLst>
                        <a:ext uri="{FF2B5EF4-FFF2-40B4-BE49-F238E27FC236}">
                          <a16:creationId xmlns:a16="http://schemas.microsoft.com/office/drawing/2014/main" id="{D8E7D88A-1B70-4E3B-B81D-D6F6A7E65E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9918" y="3906174"/>
                      <a:ext cx="91000" cy="15809"/>
                    </a:xfrm>
                    <a:custGeom>
                      <a:avLst/>
                      <a:gdLst>
                        <a:gd name="connsiteX0" fmla="*/ 0 w 91000"/>
                        <a:gd name="connsiteY0" fmla="*/ 11629 h 15809"/>
                        <a:gd name="connsiteX1" fmla="*/ 91001 w 91000"/>
                        <a:gd name="connsiteY1" fmla="*/ 0 h 15809"/>
                        <a:gd name="connsiteX2" fmla="*/ 0 w 91000"/>
                        <a:gd name="connsiteY2" fmla="*/ 11629 h 15809"/>
                        <a:gd name="connsiteX3" fmla="*/ 0 w 91000"/>
                        <a:gd name="connsiteY3" fmla="*/ 11629 h 15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000" h="15809">
                          <a:moveTo>
                            <a:pt x="0" y="11629"/>
                          </a:moveTo>
                          <a:cubicBezTo>
                            <a:pt x="29785" y="5485"/>
                            <a:pt x="61874" y="10312"/>
                            <a:pt x="91001" y="0"/>
                          </a:cubicBezTo>
                          <a:cubicBezTo>
                            <a:pt x="65879" y="21009"/>
                            <a:pt x="30059" y="16730"/>
                            <a:pt x="0" y="11629"/>
                          </a:cubicBezTo>
                          <a:lnTo>
                            <a:pt x="0" y="11629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C03B8CF6-7D1B-4CD4-8BFC-3BCCE07A10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4660" y="3546393"/>
                      <a:ext cx="89680" cy="244205"/>
                    </a:xfrm>
                    <a:custGeom>
                      <a:avLst/>
                      <a:gdLst>
                        <a:gd name="connsiteX0" fmla="*/ 1476 w 89680"/>
                        <a:gd name="connsiteY0" fmla="*/ 244206 h 244205"/>
                        <a:gd name="connsiteX1" fmla="*/ 89680 w 89680"/>
                        <a:gd name="connsiteY1" fmla="*/ 0 h 244205"/>
                        <a:gd name="connsiteX2" fmla="*/ 1476 w 89680"/>
                        <a:gd name="connsiteY2" fmla="*/ 244206 h 244205"/>
                        <a:gd name="connsiteX3" fmla="*/ 1476 w 89680"/>
                        <a:gd name="connsiteY3" fmla="*/ 244206 h 2442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9680" h="244205">
                          <a:moveTo>
                            <a:pt x="1476" y="244206"/>
                          </a:moveTo>
                          <a:cubicBezTo>
                            <a:pt x="-9823" y="154850"/>
                            <a:pt x="46072" y="73339"/>
                            <a:pt x="89680" y="0"/>
                          </a:cubicBezTo>
                          <a:cubicBezTo>
                            <a:pt x="55836" y="79482"/>
                            <a:pt x="1806" y="154795"/>
                            <a:pt x="1476" y="244206"/>
                          </a:cubicBezTo>
                          <a:lnTo>
                            <a:pt x="1476" y="244206"/>
                          </a:lnTo>
                          <a:close/>
                        </a:path>
                      </a:pathLst>
                    </a:custGeom>
                    <a:solidFill>
                      <a:srgbClr val="FDAEC2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8FF62882-3090-4108-A6CF-12E96748DD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91509" y="3562849"/>
                      <a:ext cx="85925" cy="233180"/>
                    </a:xfrm>
                    <a:custGeom>
                      <a:avLst/>
                      <a:gdLst>
                        <a:gd name="connsiteX0" fmla="*/ 0 w 85925"/>
                        <a:gd name="connsiteY0" fmla="*/ 0 h 233180"/>
                        <a:gd name="connsiteX1" fmla="*/ 82115 w 85925"/>
                        <a:gd name="connsiteY1" fmla="*/ 233180 h 233180"/>
                        <a:gd name="connsiteX2" fmla="*/ 0 w 85925"/>
                        <a:gd name="connsiteY2" fmla="*/ 0 h 233180"/>
                        <a:gd name="connsiteX3" fmla="*/ 0 w 85925"/>
                        <a:gd name="connsiteY3" fmla="*/ 0 h 2331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925" h="233180">
                          <a:moveTo>
                            <a:pt x="0" y="0"/>
                          </a:moveTo>
                          <a:cubicBezTo>
                            <a:pt x="46680" y="67853"/>
                            <a:pt x="100875" y="146512"/>
                            <a:pt x="82115" y="233180"/>
                          </a:cubicBezTo>
                          <a:cubicBezTo>
                            <a:pt x="88917" y="145745"/>
                            <a:pt x="37191" y="74765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DAEC2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30" name="Freeform: Shape 129">
                      <a:extLst>
                        <a:ext uri="{FF2B5EF4-FFF2-40B4-BE49-F238E27FC236}">
                          <a16:creationId xmlns:a16="http://schemas.microsoft.com/office/drawing/2014/main" id="{D2F3BE0E-2FDF-45E4-AFAF-2449D6B83F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7310" y="3689176"/>
                      <a:ext cx="77781" cy="66481"/>
                    </a:xfrm>
                    <a:custGeom>
                      <a:avLst/>
                      <a:gdLst>
                        <a:gd name="connsiteX0" fmla="*/ 0 w 77781"/>
                        <a:gd name="connsiteY0" fmla="*/ 66482 h 66481"/>
                        <a:gd name="connsiteX1" fmla="*/ 77781 w 77781"/>
                        <a:gd name="connsiteY1" fmla="*/ 0 h 66481"/>
                        <a:gd name="connsiteX2" fmla="*/ 0 w 77781"/>
                        <a:gd name="connsiteY2" fmla="*/ 66482 h 66481"/>
                        <a:gd name="connsiteX3" fmla="*/ 0 w 77781"/>
                        <a:gd name="connsiteY3" fmla="*/ 66482 h 66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7781" h="66481">
                          <a:moveTo>
                            <a:pt x="0" y="66482"/>
                          </a:moveTo>
                          <a:cubicBezTo>
                            <a:pt x="22545" y="41250"/>
                            <a:pt x="51561" y="21173"/>
                            <a:pt x="77781" y="0"/>
                          </a:cubicBezTo>
                          <a:cubicBezTo>
                            <a:pt x="59296" y="29292"/>
                            <a:pt x="29785" y="49752"/>
                            <a:pt x="0" y="66482"/>
                          </a:cubicBezTo>
                          <a:lnTo>
                            <a:pt x="0" y="66482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31" name="Freeform: Shape 130">
                      <a:extLst>
                        <a:ext uri="{FF2B5EF4-FFF2-40B4-BE49-F238E27FC236}">
                          <a16:creationId xmlns:a16="http://schemas.microsoft.com/office/drawing/2014/main" id="{181C21A5-8D85-4E57-8CF9-34260BFCD1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12420" y="3691260"/>
                      <a:ext cx="92865" cy="69882"/>
                    </a:xfrm>
                    <a:custGeom>
                      <a:avLst/>
                      <a:gdLst>
                        <a:gd name="connsiteX0" fmla="*/ 0 w 92865"/>
                        <a:gd name="connsiteY0" fmla="*/ 0 h 69882"/>
                        <a:gd name="connsiteX1" fmla="*/ 92866 w 92865"/>
                        <a:gd name="connsiteY1" fmla="*/ 69883 h 69882"/>
                        <a:gd name="connsiteX2" fmla="*/ 0 w 92865"/>
                        <a:gd name="connsiteY2" fmla="*/ 0 h 69882"/>
                        <a:gd name="connsiteX3" fmla="*/ 0 w 92865"/>
                        <a:gd name="connsiteY3" fmla="*/ 0 h 698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2865" h="69882">
                          <a:moveTo>
                            <a:pt x="0" y="0"/>
                          </a:moveTo>
                          <a:cubicBezTo>
                            <a:pt x="33186" y="20351"/>
                            <a:pt x="63081" y="44870"/>
                            <a:pt x="92866" y="69883"/>
                          </a:cubicBezTo>
                          <a:cubicBezTo>
                            <a:pt x="56992" y="54360"/>
                            <a:pt x="26000" y="28908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057C9A22-EFFC-402B-B407-9EED35CC1E1F}"/>
                </a:ext>
              </a:extLst>
            </p:cNvPr>
            <p:cNvGrpSpPr/>
            <p:nvPr/>
          </p:nvGrpSpPr>
          <p:grpSpPr>
            <a:xfrm>
              <a:off x="203787" y="2945342"/>
              <a:ext cx="1391233" cy="827600"/>
              <a:chOff x="343749" y="3019987"/>
              <a:chExt cx="1391233" cy="8276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F7627DC-ED28-4C90-8078-6661B01AAAAB}"/>
                  </a:ext>
                </a:extLst>
              </p:cNvPr>
              <p:cNvSpPr/>
              <p:nvPr/>
            </p:nvSpPr>
            <p:spPr>
              <a:xfrm>
                <a:off x="1119643" y="3229685"/>
                <a:ext cx="157086" cy="59116"/>
              </a:xfrm>
              <a:custGeom>
                <a:avLst/>
                <a:gdLst>
                  <a:gd name="connsiteX0" fmla="*/ 131114 w 157086"/>
                  <a:gd name="connsiteY0" fmla="*/ 6581 h 59116"/>
                  <a:gd name="connsiteX1" fmla="*/ 148667 w 157086"/>
                  <a:gd name="connsiteY1" fmla="*/ 39658 h 59116"/>
                  <a:gd name="connsiteX2" fmla="*/ 6543 w 157086"/>
                  <a:gd name="connsiteY2" fmla="*/ 37134 h 59116"/>
                  <a:gd name="connsiteX3" fmla="*/ 131114 w 157086"/>
                  <a:gd name="connsiteY3" fmla="*/ 6581 h 5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086" h="59116">
                    <a:moveTo>
                      <a:pt x="131114" y="6581"/>
                    </a:moveTo>
                    <a:cubicBezTo>
                      <a:pt x="154372" y="13054"/>
                      <a:pt x="166220" y="24189"/>
                      <a:pt x="148667" y="39658"/>
                    </a:cubicBezTo>
                    <a:cubicBezTo>
                      <a:pt x="118937" y="65768"/>
                      <a:pt x="33860" y="66261"/>
                      <a:pt x="6543" y="37134"/>
                    </a:cubicBezTo>
                    <a:cubicBezTo>
                      <a:pt x="-27466" y="931"/>
                      <a:pt x="79662" y="-7790"/>
                      <a:pt x="131114" y="6581"/>
                    </a:cubicBez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C626538A-0CDB-4922-A1BA-B37744F76B68}"/>
                  </a:ext>
                </a:extLst>
              </p:cNvPr>
              <p:cNvSpPr/>
              <p:nvPr/>
            </p:nvSpPr>
            <p:spPr>
              <a:xfrm>
                <a:off x="343749" y="3487569"/>
                <a:ext cx="1391189" cy="360018"/>
              </a:xfrm>
              <a:custGeom>
                <a:avLst/>
                <a:gdLst>
                  <a:gd name="connsiteX0" fmla="*/ 1731179 w 1751341"/>
                  <a:gd name="connsiteY0" fmla="*/ 177647 h 453220"/>
                  <a:gd name="connsiteX1" fmla="*/ 1638916 w 1751341"/>
                  <a:gd name="connsiteY1" fmla="*/ 116596 h 453220"/>
                  <a:gd name="connsiteX2" fmla="*/ 1526687 w 1751341"/>
                  <a:gd name="connsiteY2" fmla="*/ 70574 h 453220"/>
                  <a:gd name="connsiteX3" fmla="*/ 1445120 w 1751341"/>
                  <a:gd name="connsiteY3" fmla="*/ 29215 h 453220"/>
                  <a:gd name="connsiteX4" fmla="*/ 1368820 w 1751341"/>
                  <a:gd name="connsiteY4" fmla="*/ 8700 h 453220"/>
                  <a:gd name="connsiteX5" fmla="*/ 1309853 w 1751341"/>
                  <a:gd name="connsiteY5" fmla="*/ 32506 h 453220"/>
                  <a:gd name="connsiteX6" fmla="*/ 968996 w 1751341"/>
                  <a:gd name="connsiteY6" fmla="*/ 184285 h 453220"/>
                  <a:gd name="connsiteX7" fmla="*/ 1007996 w 1751341"/>
                  <a:gd name="connsiteY7" fmla="*/ 139415 h 453220"/>
                  <a:gd name="connsiteX8" fmla="*/ 1042389 w 1751341"/>
                  <a:gd name="connsiteY8" fmla="*/ 94106 h 453220"/>
                  <a:gd name="connsiteX9" fmla="*/ 1044693 w 1751341"/>
                  <a:gd name="connsiteY9" fmla="*/ 51156 h 453220"/>
                  <a:gd name="connsiteX10" fmla="*/ 1028566 w 1751341"/>
                  <a:gd name="connsiteY10" fmla="*/ 36785 h 453220"/>
                  <a:gd name="connsiteX11" fmla="*/ 922535 w 1751341"/>
                  <a:gd name="connsiteY11" fmla="*/ 23949 h 453220"/>
                  <a:gd name="connsiteX12" fmla="*/ 811897 w 1751341"/>
                  <a:gd name="connsiteY12" fmla="*/ 4860 h 453220"/>
                  <a:gd name="connsiteX13" fmla="*/ 627920 w 1751341"/>
                  <a:gd name="connsiteY13" fmla="*/ 1459 h 453220"/>
                  <a:gd name="connsiteX14" fmla="*/ 201767 w 1751341"/>
                  <a:gd name="connsiteY14" fmla="*/ 97891 h 453220"/>
                  <a:gd name="connsiteX15" fmla="*/ 17625 w 1751341"/>
                  <a:gd name="connsiteY15" fmla="*/ 184723 h 453220"/>
                  <a:gd name="connsiteX16" fmla="*/ 4735 w 1751341"/>
                  <a:gd name="connsiteY16" fmla="*/ 230032 h 453220"/>
                  <a:gd name="connsiteX17" fmla="*/ 3692 w 1751341"/>
                  <a:gd name="connsiteY17" fmla="*/ 231294 h 453220"/>
                  <a:gd name="connsiteX18" fmla="*/ 3199 w 1751341"/>
                  <a:gd name="connsiteY18" fmla="*/ 261902 h 453220"/>
                  <a:gd name="connsiteX19" fmla="*/ 63811 w 1751341"/>
                  <a:gd name="connsiteY19" fmla="*/ 340616 h 453220"/>
                  <a:gd name="connsiteX20" fmla="*/ 194855 w 1751341"/>
                  <a:gd name="connsiteY20" fmla="*/ 385815 h 453220"/>
                  <a:gd name="connsiteX21" fmla="*/ 344055 w 1751341"/>
                  <a:gd name="connsiteY21" fmla="*/ 410169 h 453220"/>
                  <a:gd name="connsiteX22" fmla="*/ 609819 w 1751341"/>
                  <a:gd name="connsiteY22" fmla="*/ 439680 h 453220"/>
                  <a:gd name="connsiteX23" fmla="*/ 812500 w 1751341"/>
                  <a:gd name="connsiteY23" fmla="*/ 447415 h 453220"/>
                  <a:gd name="connsiteX24" fmla="*/ 992309 w 1751341"/>
                  <a:gd name="connsiteY24" fmla="*/ 453010 h 453220"/>
                  <a:gd name="connsiteX25" fmla="*/ 1111614 w 1751341"/>
                  <a:gd name="connsiteY25" fmla="*/ 448896 h 453220"/>
                  <a:gd name="connsiteX26" fmla="*/ 1208375 w 1751341"/>
                  <a:gd name="connsiteY26" fmla="*/ 434908 h 453220"/>
                  <a:gd name="connsiteX27" fmla="*/ 1313912 w 1751341"/>
                  <a:gd name="connsiteY27" fmla="*/ 407920 h 453220"/>
                  <a:gd name="connsiteX28" fmla="*/ 1338486 w 1751341"/>
                  <a:gd name="connsiteY28" fmla="*/ 400460 h 453220"/>
                  <a:gd name="connsiteX29" fmla="*/ 1360592 w 1751341"/>
                  <a:gd name="connsiteY29" fmla="*/ 397882 h 453220"/>
                  <a:gd name="connsiteX30" fmla="*/ 1397563 w 1751341"/>
                  <a:gd name="connsiteY30" fmla="*/ 395469 h 453220"/>
                  <a:gd name="connsiteX31" fmla="*/ 1430420 w 1751341"/>
                  <a:gd name="connsiteY31" fmla="*/ 388667 h 453220"/>
                  <a:gd name="connsiteX32" fmla="*/ 1487576 w 1751341"/>
                  <a:gd name="connsiteY32" fmla="*/ 373747 h 453220"/>
                  <a:gd name="connsiteX33" fmla="*/ 1536341 w 1751341"/>
                  <a:gd name="connsiteY33" fmla="*/ 355042 h 453220"/>
                  <a:gd name="connsiteX34" fmla="*/ 1678410 w 1751341"/>
                  <a:gd name="connsiteY34" fmla="*/ 260695 h 453220"/>
                  <a:gd name="connsiteX35" fmla="*/ 1731782 w 1751341"/>
                  <a:gd name="connsiteY35" fmla="*/ 244842 h 453220"/>
                  <a:gd name="connsiteX36" fmla="*/ 1745660 w 1751341"/>
                  <a:gd name="connsiteY36" fmla="*/ 192568 h 453220"/>
                  <a:gd name="connsiteX37" fmla="*/ 1731124 w 1751341"/>
                  <a:gd name="connsiteY37" fmla="*/ 177702 h 45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51341" h="453220">
                    <a:moveTo>
                      <a:pt x="1731179" y="177647"/>
                    </a:moveTo>
                    <a:cubicBezTo>
                      <a:pt x="1708799" y="150879"/>
                      <a:pt x="1662009" y="127183"/>
                      <a:pt x="1638916" y="116596"/>
                    </a:cubicBezTo>
                    <a:cubicBezTo>
                      <a:pt x="1602439" y="99811"/>
                      <a:pt x="1562561" y="88237"/>
                      <a:pt x="1526687" y="70574"/>
                    </a:cubicBezTo>
                    <a:cubicBezTo>
                      <a:pt x="1499754" y="57355"/>
                      <a:pt x="1472821" y="40625"/>
                      <a:pt x="1445120" y="29215"/>
                    </a:cubicBezTo>
                    <a:cubicBezTo>
                      <a:pt x="1424441" y="20658"/>
                      <a:pt x="1391748" y="11443"/>
                      <a:pt x="1368820" y="8700"/>
                    </a:cubicBezTo>
                    <a:cubicBezTo>
                      <a:pt x="1338980" y="5080"/>
                      <a:pt x="1332726" y="18244"/>
                      <a:pt x="1309853" y="32506"/>
                    </a:cubicBezTo>
                    <a:cubicBezTo>
                      <a:pt x="1218632" y="89334"/>
                      <a:pt x="1106184" y="122630"/>
                      <a:pt x="968996" y="184285"/>
                    </a:cubicBezTo>
                    <a:cubicBezTo>
                      <a:pt x="983258" y="169255"/>
                      <a:pt x="996093" y="153732"/>
                      <a:pt x="1007996" y="139415"/>
                    </a:cubicBezTo>
                    <a:cubicBezTo>
                      <a:pt x="1019790" y="125153"/>
                      <a:pt x="1034710" y="110233"/>
                      <a:pt x="1042389" y="94106"/>
                    </a:cubicBezTo>
                    <a:cubicBezTo>
                      <a:pt x="1049027" y="80283"/>
                      <a:pt x="1048314" y="65692"/>
                      <a:pt x="1044693" y="51156"/>
                    </a:cubicBezTo>
                    <a:cubicBezTo>
                      <a:pt x="1042335" y="41557"/>
                      <a:pt x="1036520" y="38046"/>
                      <a:pt x="1028566" y="36785"/>
                    </a:cubicBezTo>
                    <a:cubicBezTo>
                      <a:pt x="1004321" y="25430"/>
                      <a:pt x="944751" y="27570"/>
                      <a:pt x="922535" y="23949"/>
                    </a:cubicBezTo>
                    <a:cubicBezTo>
                      <a:pt x="883809" y="17586"/>
                      <a:pt x="851391" y="7877"/>
                      <a:pt x="811897" y="4860"/>
                    </a:cubicBezTo>
                    <a:cubicBezTo>
                      <a:pt x="750791" y="143"/>
                      <a:pt x="689191" y="-1448"/>
                      <a:pt x="627920" y="1459"/>
                    </a:cubicBezTo>
                    <a:cubicBezTo>
                      <a:pt x="482395" y="8481"/>
                      <a:pt x="339173" y="62456"/>
                      <a:pt x="201767" y="97891"/>
                    </a:cubicBezTo>
                    <a:cubicBezTo>
                      <a:pt x="142690" y="113140"/>
                      <a:pt x="51140" y="138373"/>
                      <a:pt x="17625" y="184723"/>
                    </a:cubicBezTo>
                    <a:cubicBezTo>
                      <a:pt x="9452" y="196023"/>
                      <a:pt x="5338" y="212644"/>
                      <a:pt x="4735" y="230032"/>
                    </a:cubicBezTo>
                    <a:cubicBezTo>
                      <a:pt x="4405" y="230471"/>
                      <a:pt x="4021" y="230855"/>
                      <a:pt x="3692" y="231294"/>
                    </a:cubicBezTo>
                    <a:cubicBezTo>
                      <a:pt x="-2232" y="240564"/>
                      <a:pt x="17" y="251754"/>
                      <a:pt x="3199" y="261902"/>
                    </a:cubicBezTo>
                    <a:cubicBezTo>
                      <a:pt x="13182" y="294100"/>
                      <a:pt x="30132" y="321198"/>
                      <a:pt x="63811" y="340616"/>
                    </a:cubicBezTo>
                    <a:cubicBezTo>
                      <a:pt x="103141" y="363270"/>
                      <a:pt x="148395" y="377367"/>
                      <a:pt x="194855" y="385815"/>
                    </a:cubicBezTo>
                    <a:cubicBezTo>
                      <a:pt x="244388" y="394811"/>
                      <a:pt x="294743" y="399802"/>
                      <a:pt x="344055" y="410169"/>
                    </a:cubicBezTo>
                    <a:cubicBezTo>
                      <a:pt x="430833" y="428436"/>
                      <a:pt x="520518" y="435786"/>
                      <a:pt x="609819" y="439680"/>
                    </a:cubicBezTo>
                    <a:cubicBezTo>
                      <a:pt x="677727" y="442642"/>
                      <a:pt x="745141" y="442258"/>
                      <a:pt x="812500" y="447415"/>
                    </a:cubicBezTo>
                    <a:cubicBezTo>
                      <a:pt x="872235" y="452022"/>
                      <a:pt x="932299" y="453887"/>
                      <a:pt x="992309" y="453010"/>
                    </a:cubicBezTo>
                    <a:cubicBezTo>
                      <a:pt x="1032022" y="452461"/>
                      <a:pt x="1072230" y="453558"/>
                      <a:pt x="1111614" y="448896"/>
                    </a:cubicBezTo>
                    <a:cubicBezTo>
                      <a:pt x="1145458" y="444892"/>
                      <a:pt x="1175792" y="442862"/>
                      <a:pt x="1208375" y="434908"/>
                    </a:cubicBezTo>
                    <a:cubicBezTo>
                      <a:pt x="1243700" y="426296"/>
                      <a:pt x="1279574" y="419001"/>
                      <a:pt x="1313912" y="407920"/>
                    </a:cubicBezTo>
                    <a:cubicBezTo>
                      <a:pt x="1322030" y="405287"/>
                      <a:pt x="1329984" y="402216"/>
                      <a:pt x="1338486" y="400460"/>
                    </a:cubicBezTo>
                    <a:cubicBezTo>
                      <a:pt x="1345727" y="398925"/>
                      <a:pt x="1353187" y="398376"/>
                      <a:pt x="1360592" y="397882"/>
                    </a:cubicBezTo>
                    <a:cubicBezTo>
                      <a:pt x="1372769" y="397005"/>
                      <a:pt x="1385550" y="396950"/>
                      <a:pt x="1397563" y="395469"/>
                    </a:cubicBezTo>
                    <a:cubicBezTo>
                      <a:pt x="1408094" y="394152"/>
                      <a:pt x="1419888" y="388667"/>
                      <a:pt x="1430420" y="388667"/>
                    </a:cubicBezTo>
                    <a:cubicBezTo>
                      <a:pt x="1447095" y="388667"/>
                      <a:pt x="1471066" y="378300"/>
                      <a:pt x="1487576" y="373747"/>
                    </a:cubicBezTo>
                    <a:cubicBezTo>
                      <a:pt x="1505349" y="368920"/>
                      <a:pt x="1519282" y="361186"/>
                      <a:pt x="1536341" y="355042"/>
                    </a:cubicBezTo>
                    <a:cubicBezTo>
                      <a:pt x="1585489" y="337215"/>
                      <a:pt x="1668811" y="310776"/>
                      <a:pt x="1678410" y="260695"/>
                    </a:cubicBezTo>
                    <a:cubicBezTo>
                      <a:pt x="1681647" y="243800"/>
                      <a:pt x="1702600" y="241990"/>
                      <a:pt x="1731782" y="244842"/>
                    </a:cubicBezTo>
                    <a:cubicBezTo>
                      <a:pt x="1751968" y="233488"/>
                      <a:pt x="1756411" y="210395"/>
                      <a:pt x="1745660" y="192568"/>
                    </a:cubicBezTo>
                    <a:cubicBezTo>
                      <a:pt x="1742095" y="186698"/>
                      <a:pt x="1737103" y="181816"/>
                      <a:pt x="1731124" y="177702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5266554-2E36-48EE-A87D-978C08B3437E}"/>
                  </a:ext>
                </a:extLst>
              </p:cNvPr>
              <p:cNvSpPr/>
              <p:nvPr/>
            </p:nvSpPr>
            <p:spPr>
              <a:xfrm>
                <a:off x="975362" y="3490473"/>
                <a:ext cx="200390" cy="177853"/>
              </a:xfrm>
              <a:custGeom>
                <a:avLst/>
                <a:gdLst>
                  <a:gd name="connsiteX0" fmla="*/ 207496 w 252267"/>
                  <a:gd name="connsiteY0" fmla="*/ 272 h 223896"/>
                  <a:gd name="connsiteX1" fmla="*/ 249568 w 252267"/>
                  <a:gd name="connsiteY1" fmla="*/ 14972 h 223896"/>
                  <a:gd name="connsiteX2" fmla="*/ 247264 w 252267"/>
                  <a:gd name="connsiteY2" fmla="*/ 57922 h 223896"/>
                  <a:gd name="connsiteX3" fmla="*/ 212871 w 252267"/>
                  <a:gd name="connsiteY3" fmla="*/ 103231 h 223896"/>
                  <a:gd name="connsiteX4" fmla="*/ 58241 w 252267"/>
                  <a:gd name="connsiteY4" fmla="*/ 221220 h 223896"/>
                  <a:gd name="connsiteX5" fmla="*/ 13097 w 252267"/>
                  <a:gd name="connsiteY5" fmla="*/ 152434 h 223896"/>
                  <a:gd name="connsiteX6" fmla="*/ 101081 w 252267"/>
                  <a:gd name="connsiteY6" fmla="*/ 63792 h 223896"/>
                  <a:gd name="connsiteX7" fmla="*/ 207551 w 252267"/>
                  <a:gd name="connsiteY7" fmla="*/ 272 h 22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267" h="223896">
                    <a:moveTo>
                      <a:pt x="207496" y="272"/>
                    </a:moveTo>
                    <a:cubicBezTo>
                      <a:pt x="228121" y="272"/>
                      <a:pt x="245070" y="-3239"/>
                      <a:pt x="249568" y="14972"/>
                    </a:cubicBezTo>
                    <a:cubicBezTo>
                      <a:pt x="253188" y="29509"/>
                      <a:pt x="253847" y="44099"/>
                      <a:pt x="247264" y="57922"/>
                    </a:cubicBezTo>
                    <a:cubicBezTo>
                      <a:pt x="239530" y="74049"/>
                      <a:pt x="224665" y="88969"/>
                      <a:pt x="212871" y="103231"/>
                    </a:cubicBezTo>
                    <a:cubicBezTo>
                      <a:pt x="175242" y="148649"/>
                      <a:pt x="127301" y="206355"/>
                      <a:pt x="58241" y="221220"/>
                    </a:cubicBezTo>
                    <a:cubicBezTo>
                      <a:pt x="-7528" y="235372"/>
                      <a:pt x="-9667" y="190612"/>
                      <a:pt x="13097" y="152434"/>
                    </a:cubicBezTo>
                    <a:cubicBezTo>
                      <a:pt x="33228" y="118645"/>
                      <a:pt x="68060" y="89682"/>
                      <a:pt x="101081" y="63792"/>
                    </a:cubicBezTo>
                    <a:cubicBezTo>
                      <a:pt x="118524" y="50078"/>
                      <a:pt x="142660" y="31812"/>
                      <a:pt x="207551" y="27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87D34F3E-9870-43D8-B906-E46248356712}"/>
                  </a:ext>
                </a:extLst>
              </p:cNvPr>
              <p:cNvSpPr/>
              <p:nvPr/>
            </p:nvSpPr>
            <p:spPr>
              <a:xfrm>
                <a:off x="343793" y="3584575"/>
                <a:ext cx="1391189" cy="237305"/>
              </a:xfrm>
              <a:custGeom>
                <a:avLst/>
                <a:gdLst>
                  <a:gd name="connsiteX0" fmla="*/ 524851 w 1751341"/>
                  <a:gd name="connsiteY0" fmla="*/ 56242 h 298738"/>
                  <a:gd name="connsiteX1" fmla="*/ 404010 w 1751341"/>
                  <a:gd name="connsiteY1" fmla="*/ 45984 h 298738"/>
                  <a:gd name="connsiteX2" fmla="*/ 117348 w 1751341"/>
                  <a:gd name="connsiteY2" fmla="*/ 52238 h 298738"/>
                  <a:gd name="connsiteX3" fmla="*/ 74892 w 1751341"/>
                  <a:gd name="connsiteY3" fmla="*/ 46314 h 298738"/>
                  <a:gd name="connsiteX4" fmla="*/ 20807 w 1751341"/>
                  <a:gd name="connsiteY4" fmla="*/ 62715 h 298738"/>
                  <a:gd name="connsiteX5" fmla="*/ 3692 w 1751341"/>
                  <a:gd name="connsiteY5" fmla="*/ 76757 h 298738"/>
                  <a:gd name="connsiteX6" fmla="*/ 3199 w 1751341"/>
                  <a:gd name="connsiteY6" fmla="*/ 107365 h 298738"/>
                  <a:gd name="connsiteX7" fmla="*/ 63811 w 1751341"/>
                  <a:gd name="connsiteY7" fmla="*/ 186079 h 298738"/>
                  <a:gd name="connsiteX8" fmla="*/ 194855 w 1751341"/>
                  <a:gd name="connsiteY8" fmla="*/ 231278 h 298738"/>
                  <a:gd name="connsiteX9" fmla="*/ 344056 w 1751341"/>
                  <a:gd name="connsiteY9" fmla="*/ 255633 h 298738"/>
                  <a:gd name="connsiteX10" fmla="*/ 609818 w 1751341"/>
                  <a:gd name="connsiteY10" fmla="*/ 285144 h 298738"/>
                  <a:gd name="connsiteX11" fmla="*/ 812500 w 1751341"/>
                  <a:gd name="connsiteY11" fmla="*/ 292933 h 298738"/>
                  <a:gd name="connsiteX12" fmla="*/ 992309 w 1751341"/>
                  <a:gd name="connsiteY12" fmla="*/ 298528 h 298738"/>
                  <a:gd name="connsiteX13" fmla="*/ 1111614 w 1751341"/>
                  <a:gd name="connsiteY13" fmla="*/ 294414 h 298738"/>
                  <a:gd name="connsiteX14" fmla="*/ 1208375 w 1751341"/>
                  <a:gd name="connsiteY14" fmla="*/ 280426 h 298738"/>
                  <a:gd name="connsiteX15" fmla="*/ 1313912 w 1751341"/>
                  <a:gd name="connsiteY15" fmla="*/ 253439 h 298738"/>
                  <a:gd name="connsiteX16" fmla="*/ 1338486 w 1751341"/>
                  <a:gd name="connsiteY16" fmla="*/ 245979 h 298738"/>
                  <a:gd name="connsiteX17" fmla="*/ 1360592 w 1751341"/>
                  <a:gd name="connsiteY17" fmla="*/ 243400 h 298738"/>
                  <a:gd name="connsiteX18" fmla="*/ 1397563 w 1751341"/>
                  <a:gd name="connsiteY18" fmla="*/ 240987 h 298738"/>
                  <a:gd name="connsiteX19" fmla="*/ 1430420 w 1751341"/>
                  <a:gd name="connsiteY19" fmla="*/ 234185 h 298738"/>
                  <a:gd name="connsiteX20" fmla="*/ 1487577 w 1751341"/>
                  <a:gd name="connsiteY20" fmla="*/ 219265 h 298738"/>
                  <a:gd name="connsiteX21" fmla="*/ 1536341 w 1751341"/>
                  <a:gd name="connsiteY21" fmla="*/ 200560 h 298738"/>
                  <a:gd name="connsiteX22" fmla="*/ 1678410 w 1751341"/>
                  <a:gd name="connsiteY22" fmla="*/ 106213 h 298738"/>
                  <a:gd name="connsiteX23" fmla="*/ 1731782 w 1751341"/>
                  <a:gd name="connsiteY23" fmla="*/ 90360 h 298738"/>
                  <a:gd name="connsiteX24" fmla="*/ 1745660 w 1751341"/>
                  <a:gd name="connsiteY24" fmla="*/ 38086 h 298738"/>
                  <a:gd name="connsiteX25" fmla="*/ 1666781 w 1751341"/>
                  <a:gd name="connsiteY25" fmla="*/ 4132 h 298738"/>
                  <a:gd name="connsiteX26" fmla="*/ 1544240 w 1751341"/>
                  <a:gd name="connsiteY26" fmla="*/ 1718 h 298738"/>
                  <a:gd name="connsiteX27" fmla="*/ 1035259 w 1751341"/>
                  <a:gd name="connsiteY27" fmla="*/ 108627 h 298738"/>
                  <a:gd name="connsiteX28" fmla="*/ 813213 w 1751341"/>
                  <a:gd name="connsiteY28" fmla="*/ 103086 h 298738"/>
                  <a:gd name="connsiteX29" fmla="*/ 464019 w 1751341"/>
                  <a:gd name="connsiteY29" fmla="*/ 58271 h 298738"/>
                  <a:gd name="connsiteX30" fmla="*/ 524851 w 1751341"/>
                  <a:gd name="connsiteY30" fmla="*/ 56461 h 29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51341" h="298738">
                    <a:moveTo>
                      <a:pt x="524851" y="56242"/>
                    </a:moveTo>
                    <a:cubicBezTo>
                      <a:pt x="486673" y="44284"/>
                      <a:pt x="444162" y="45600"/>
                      <a:pt x="404010" y="45984"/>
                    </a:cubicBezTo>
                    <a:cubicBezTo>
                      <a:pt x="309114" y="46972"/>
                      <a:pt x="211640" y="69516"/>
                      <a:pt x="117348" y="52238"/>
                    </a:cubicBezTo>
                    <a:cubicBezTo>
                      <a:pt x="103306" y="49660"/>
                      <a:pt x="89263" y="46094"/>
                      <a:pt x="74892" y="46314"/>
                    </a:cubicBezTo>
                    <a:cubicBezTo>
                      <a:pt x="55364" y="46533"/>
                      <a:pt x="36824" y="53664"/>
                      <a:pt x="20807" y="62715"/>
                    </a:cubicBezTo>
                    <a:cubicBezTo>
                      <a:pt x="14060" y="66499"/>
                      <a:pt x="7422" y="70833"/>
                      <a:pt x="3692" y="76757"/>
                    </a:cubicBezTo>
                    <a:cubicBezTo>
                      <a:pt x="-2232" y="86027"/>
                      <a:pt x="17" y="97217"/>
                      <a:pt x="3199" y="107365"/>
                    </a:cubicBezTo>
                    <a:cubicBezTo>
                      <a:pt x="13182" y="139564"/>
                      <a:pt x="30132" y="166661"/>
                      <a:pt x="63811" y="186079"/>
                    </a:cubicBezTo>
                    <a:cubicBezTo>
                      <a:pt x="103141" y="208733"/>
                      <a:pt x="148395" y="222831"/>
                      <a:pt x="194855" y="231278"/>
                    </a:cubicBezTo>
                    <a:cubicBezTo>
                      <a:pt x="244387" y="240274"/>
                      <a:pt x="294743" y="245266"/>
                      <a:pt x="344056" y="255633"/>
                    </a:cubicBezTo>
                    <a:cubicBezTo>
                      <a:pt x="430833" y="273899"/>
                      <a:pt x="520518" y="281249"/>
                      <a:pt x="609818" y="285144"/>
                    </a:cubicBezTo>
                    <a:cubicBezTo>
                      <a:pt x="677726" y="288106"/>
                      <a:pt x="745141" y="287722"/>
                      <a:pt x="812500" y="292933"/>
                    </a:cubicBezTo>
                    <a:cubicBezTo>
                      <a:pt x="872235" y="297540"/>
                      <a:pt x="932299" y="299406"/>
                      <a:pt x="992309" y="298528"/>
                    </a:cubicBezTo>
                    <a:cubicBezTo>
                      <a:pt x="1032022" y="297979"/>
                      <a:pt x="1072230" y="299076"/>
                      <a:pt x="1111614" y="294414"/>
                    </a:cubicBezTo>
                    <a:cubicBezTo>
                      <a:pt x="1145458" y="290410"/>
                      <a:pt x="1175792" y="288380"/>
                      <a:pt x="1208375" y="280426"/>
                    </a:cubicBezTo>
                    <a:cubicBezTo>
                      <a:pt x="1243700" y="271814"/>
                      <a:pt x="1279574" y="264519"/>
                      <a:pt x="1313912" y="253439"/>
                    </a:cubicBezTo>
                    <a:cubicBezTo>
                      <a:pt x="1322030" y="250806"/>
                      <a:pt x="1329984" y="247734"/>
                      <a:pt x="1338486" y="245979"/>
                    </a:cubicBezTo>
                    <a:cubicBezTo>
                      <a:pt x="1345727" y="244443"/>
                      <a:pt x="1353187" y="243894"/>
                      <a:pt x="1360592" y="243400"/>
                    </a:cubicBezTo>
                    <a:cubicBezTo>
                      <a:pt x="1372769" y="242523"/>
                      <a:pt x="1385550" y="242468"/>
                      <a:pt x="1397563" y="240987"/>
                    </a:cubicBezTo>
                    <a:cubicBezTo>
                      <a:pt x="1408095" y="239671"/>
                      <a:pt x="1419888" y="234185"/>
                      <a:pt x="1430420" y="234185"/>
                    </a:cubicBezTo>
                    <a:cubicBezTo>
                      <a:pt x="1447095" y="234185"/>
                      <a:pt x="1471066" y="223818"/>
                      <a:pt x="1487577" y="219265"/>
                    </a:cubicBezTo>
                    <a:cubicBezTo>
                      <a:pt x="1505349" y="214438"/>
                      <a:pt x="1519282" y="206704"/>
                      <a:pt x="1536341" y="200560"/>
                    </a:cubicBezTo>
                    <a:cubicBezTo>
                      <a:pt x="1585489" y="182733"/>
                      <a:pt x="1668811" y="156294"/>
                      <a:pt x="1678410" y="106213"/>
                    </a:cubicBezTo>
                    <a:cubicBezTo>
                      <a:pt x="1681647" y="89318"/>
                      <a:pt x="1702600" y="87508"/>
                      <a:pt x="1731782" y="90360"/>
                    </a:cubicBezTo>
                    <a:cubicBezTo>
                      <a:pt x="1751968" y="79006"/>
                      <a:pt x="1756411" y="55913"/>
                      <a:pt x="1745660" y="38086"/>
                    </a:cubicBezTo>
                    <a:cubicBezTo>
                      <a:pt x="1732057" y="15541"/>
                      <a:pt x="1697609" y="7532"/>
                      <a:pt x="1666781" y="4132"/>
                    </a:cubicBezTo>
                    <a:cubicBezTo>
                      <a:pt x="1626245" y="-421"/>
                      <a:pt x="1585050" y="-1189"/>
                      <a:pt x="1544240" y="1718"/>
                    </a:cubicBezTo>
                    <a:cubicBezTo>
                      <a:pt x="1369149" y="14225"/>
                      <a:pt x="1210130" y="94200"/>
                      <a:pt x="1035259" y="108627"/>
                    </a:cubicBezTo>
                    <a:cubicBezTo>
                      <a:pt x="961426" y="114715"/>
                      <a:pt x="887046" y="108901"/>
                      <a:pt x="813213" y="103086"/>
                    </a:cubicBezTo>
                    <a:cubicBezTo>
                      <a:pt x="695718" y="93816"/>
                      <a:pt x="577510" y="84436"/>
                      <a:pt x="464019" y="58271"/>
                    </a:cubicBezTo>
                    <a:cubicBezTo>
                      <a:pt x="484534" y="51634"/>
                      <a:pt x="504336" y="49824"/>
                      <a:pt x="524851" y="56461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18996AA-DE28-4D6F-B394-0B18896E395F}"/>
                  </a:ext>
                </a:extLst>
              </p:cNvPr>
              <p:cNvSpPr/>
              <p:nvPr/>
            </p:nvSpPr>
            <p:spPr>
              <a:xfrm>
                <a:off x="347428" y="3461730"/>
                <a:ext cx="1381360" cy="351442"/>
              </a:xfrm>
              <a:custGeom>
                <a:avLst/>
                <a:gdLst>
                  <a:gd name="connsiteX0" fmla="*/ 935073 w 1738967"/>
                  <a:gd name="connsiteY0" fmla="*/ 197723 h 442423"/>
                  <a:gd name="connsiteX1" fmla="*/ 986360 w 1738967"/>
                  <a:gd name="connsiteY1" fmla="*/ 121587 h 442423"/>
                  <a:gd name="connsiteX2" fmla="*/ 1034302 w 1738967"/>
                  <a:gd name="connsiteY2" fmla="*/ 47701 h 442423"/>
                  <a:gd name="connsiteX3" fmla="*/ 917904 w 1738967"/>
                  <a:gd name="connsiteY3" fmla="*/ 23949 h 442423"/>
                  <a:gd name="connsiteX4" fmla="*/ 807265 w 1738967"/>
                  <a:gd name="connsiteY4" fmla="*/ 4860 h 442423"/>
                  <a:gd name="connsiteX5" fmla="*/ 623288 w 1738967"/>
                  <a:gd name="connsiteY5" fmla="*/ 1459 h 442423"/>
                  <a:gd name="connsiteX6" fmla="*/ 197135 w 1738967"/>
                  <a:gd name="connsiteY6" fmla="*/ 97891 h 442423"/>
                  <a:gd name="connsiteX7" fmla="*/ 12993 w 1738967"/>
                  <a:gd name="connsiteY7" fmla="*/ 184723 h 442423"/>
                  <a:gd name="connsiteX8" fmla="*/ 14365 w 1738967"/>
                  <a:gd name="connsiteY8" fmla="*/ 292016 h 442423"/>
                  <a:gd name="connsiteX9" fmla="*/ 253085 w 1738967"/>
                  <a:gd name="connsiteY9" fmla="*/ 379616 h 442423"/>
                  <a:gd name="connsiteX10" fmla="*/ 521810 w 1738967"/>
                  <a:gd name="connsiteY10" fmla="*/ 417684 h 442423"/>
                  <a:gd name="connsiteX11" fmla="*/ 687192 w 1738967"/>
                  <a:gd name="connsiteY11" fmla="*/ 430959 h 442423"/>
                  <a:gd name="connsiteX12" fmla="*/ 1070340 w 1738967"/>
                  <a:gd name="connsiteY12" fmla="*/ 435347 h 442423"/>
                  <a:gd name="connsiteX13" fmla="*/ 1218773 w 1738967"/>
                  <a:gd name="connsiteY13" fmla="*/ 416697 h 442423"/>
                  <a:gd name="connsiteX14" fmla="*/ 1370606 w 1738967"/>
                  <a:gd name="connsiteY14" fmla="*/ 381207 h 442423"/>
                  <a:gd name="connsiteX15" fmla="*/ 1528857 w 1738967"/>
                  <a:gd name="connsiteY15" fmla="*/ 338641 h 442423"/>
                  <a:gd name="connsiteX16" fmla="*/ 1654415 w 1738967"/>
                  <a:gd name="connsiteY16" fmla="*/ 277370 h 442423"/>
                  <a:gd name="connsiteX17" fmla="*/ 1684969 w 1738967"/>
                  <a:gd name="connsiteY17" fmla="*/ 241112 h 442423"/>
                  <a:gd name="connsiteX18" fmla="*/ 1736311 w 1738967"/>
                  <a:gd name="connsiteY18" fmla="*/ 217635 h 442423"/>
                  <a:gd name="connsiteX19" fmla="*/ 1634175 w 1738967"/>
                  <a:gd name="connsiteY19" fmla="*/ 116541 h 442423"/>
                  <a:gd name="connsiteX20" fmla="*/ 1521946 w 1738967"/>
                  <a:gd name="connsiteY20" fmla="*/ 70519 h 442423"/>
                  <a:gd name="connsiteX21" fmla="*/ 1440379 w 1738967"/>
                  <a:gd name="connsiteY21" fmla="*/ 29160 h 442423"/>
                  <a:gd name="connsiteX22" fmla="*/ 1364078 w 1738967"/>
                  <a:gd name="connsiteY22" fmla="*/ 8645 h 442423"/>
                  <a:gd name="connsiteX23" fmla="*/ 1305111 w 1738967"/>
                  <a:gd name="connsiteY23" fmla="*/ 32451 h 442423"/>
                  <a:gd name="connsiteX24" fmla="*/ 935018 w 1738967"/>
                  <a:gd name="connsiteY24" fmla="*/ 197669 h 4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38967" h="442423">
                    <a:moveTo>
                      <a:pt x="935073" y="197723"/>
                    </a:moveTo>
                    <a:cubicBezTo>
                      <a:pt x="933756" y="179238"/>
                      <a:pt x="972867" y="141554"/>
                      <a:pt x="986360" y="121587"/>
                    </a:cubicBezTo>
                    <a:cubicBezTo>
                      <a:pt x="997989" y="104364"/>
                      <a:pt x="1037319" y="68051"/>
                      <a:pt x="1034302" y="47701"/>
                    </a:cubicBezTo>
                    <a:cubicBezTo>
                      <a:pt x="1030791" y="24059"/>
                      <a:pt x="945495" y="28502"/>
                      <a:pt x="917904" y="23949"/>
                    </a:cubicBezTo>
                    <a:cubicBezTo>
                      <a:pt x="879177" y="17586"/>
                      <a:pt x="846759" y="7877"/>
                      <a:pt x="807265" y="4860"/>
                    </a:cubicBezTo>
                    <a:cubicBezTo>
                      <a:pt x="746159" y="143"/>
                      <a:pt x="684559" y="-1448"/>
                      <a:pt x="623288" y="1459"/>
                    </a:cubicBezTo>
                    <a:cubicBezTo>
                      <a:pt x="477763" y="8480"/>
                      <a:pt x="334542" y="62456"/>
                      <a:pt x="197135" y="97891"/>
                    </a:cubicBezTo>
                    <a:cubicBezTo>
                      <a:pt x="138058" y="113140"/>
                      <a:pt x="46509" y="138373"/>
                      <a:pt x="12993" y="184723"/>
                    </a:cubicBezTo>
                    <a:cubicBezTo>
                      <a:pt x="-5821" y="210778"/>
                      <a:pt x="-3188" y="265138"/>
                      <a:pt x="14365" y="292016"/>
                    </a:cubicBezTo>
                    <a:cubicBezTo>
                      <a:pt x="56053" y="355810"/>
                      <a:pt x="174481" y="368536"/>
                      <a:pt x="253085" y="379616"/>
                    </a:cubicBezTo>
                    <a:cubicBezTo>
                      <a:pt x="342715" y="392232"/>
                      <a:pt x="430809" y="411815"/>
                      <a:pt x="521810" y="417684"/>
                    </a:cubicBezTo>
                    <a:cubicBezTo>
                      <a:pt x="577047" y="421250"/>
                      <a:pt x="632065" y="426351"/>
                      <a:pt x="687192" y="430959"/>
                    </a:cubicBezTo>
                    <a:cubicBezTo>
                      <a:pt x="814232" y="441545"/>
                      <a:pt x="942588" y="448237"/>
                      <a:pt x="1070340" y="435347"/>
                    </a:cubicBezTo>
                    <a:cubicBezTo>
                      <a:pt x="1119324" y="430410"/>
                      <a:pt x="1171709" y="428819"/>
                      <a:pt x="1218773" y="416697"/>
                    </a:cubicBezTo>
                    <a:cubicBezTo>
                      <a:pt x="1271048" y="403258"/>
                      <a:pt x="1315424" y="383182"/>
                      <a:pt x="1370606" y="381207"/>
                    </a:cubicBezTo>
                    <a:cubicBezTo>
                      <a:pt x="1426117" y="379232"/>
                      <a:pt x="1478173" y="356249"/>
                      <a:pt x="1528857" y="338641"/>
                    </a:cubicBezTo>
                    <a:cubicBezTo>
                      <a:pt x="1566321" y="325641"/>
                      <a:pt x="1637905" y="306168"/>
                      <a:pt x="1654415" y="277370"/>
                    </a:cubicBezTo>
                    <a:cubicBezTo>
                      <a:pt x="1666538" y="256197"/>
                      <a:pt x="1656061" y="249944"/>
                      <a:pt x="1684969" y="241112"/>
                    </a:cubicBezTo>
                    <a:cubicBezTo>
                      <a:pt x="1703399" y="235517"/>
                      <a:pt x="1727151" y="237382"/>
                      <a:pt x="1736311" y="217635"/>
                    </a:cubicBezTo>
                    <a:cubicBezTo>
                      <a:pt x="1755180" y="176934"/>
                      <a:pt x="1668513" y="132339"/>
                      <a:pt x="1634175" y="116541"/>
                    </a:cubicBezTo>
                    <a:cubicBezTo>
                      <a:pt x="1597698" y="99756"/>
                      <a:pt x="1557819" y="88182"/>
                      <a:pt x="1521946" y="70519"/>
                    </a:cubicBezTo>
                    <a:cubicBezTo>
                      <a:pt x="1495013" y="57300"/>
                      <a:pt x="1468080" y="40570"/>
                      <a:pt x="1440379" y="29160"/>
                    </a:cubicBezTo>
                    <a:cubicBezTo>
                      <a:pt x="1419699" y="20603"/>
                      <a:pt x="1387007" y="11388"/>
                      <a:pt x="1364078" y="8645"/>
                    </a:cubicBezTo>
                    <a:cubicBezTo>
                      <a:pt x="1334238" y="5025"/>
                      <a:pt x="1327985" y="18190"/>
                      <a:pt x="1305111" y="32451"/>
                    </a:cubicBezTo>
                    <a:cubicBezTo>
                      <a:pt x="1207473" y="93283"/>
                      <a:pt x="1085535" y="127073"/>
                      <a:pt x="935018" y="197669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161" name="Graphic 13">
                <a:extLst>
                  <a:ext uri="{FF2B5EF4-FFF2-40B4-BE49-F238E27FC236}">
                    <a16:creationId xmlns:a16="http://schemas.microsoft.com/office/drawing/2014/main" id="{3236C28E-0A7B-4F9F-BFE8-6D0D06864A58}"/>
                  </a:ext>
                </a:extLst>
              </p:cNvPr>
              <p:cNvGrpSpPr/>
              <p:nvPr/>
            </p:nvGrpSpPr>
            <p:grpSpPr>
              <a:xfrm>
                <a:off x="823639" y="3019987"/>
                <a:ext cx="771300" cy="621741"/>
                <a:chOff x="3675053" y="4186583"/>
                <a:chExt cx="970975" cy="782698"/>
              </a:xfrm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60C14B3-A779-4C98-B2B1-5A5E4CCF6457}"/>
                    </a:ext>
                  </a:extLst>
                </p:cNvPr>
                <p:cNvSpPr/>
                <p:nvPr/>
              </p:nvSpPr>
              <p:spPr>
                <a:xfrm>
                  <a:off x="4082721" y="4186583"/>
                  <a:ext cx="173895" cy="276909"/>
                </a:xfrm>
                <a:custGeom>
                  <a:avLst/>
                  <a:gdLst>
                    <a:gd name="connsiteX0" fmla="*/ 157213 w 173895"/>
                    <a:gd name="connsiteY0" fmla="*/ 259071 h 276909"/>
                    <a:gd name="connsiteX1" fmla="*/ 29406 w 173895"/>
                    <a:gd name="connsiteY1" fmla="*/ 261649 h 276909"/>
                    <a:gd name="connsiteX2" fmla="*/ 30722 w 173895"/>
                    <a:gd name="connsiteY2" fmla="*/ 91111 h 276909"/>
                    <a:gd name="connsiteX3" fmla="*/ 82887 w 173895"/>
                    <a:gd name="connsiteY3" fmla="*/ 0 h 276909"/>
                    <a:gd name="connsiteX4" fmla="*/ 165496 w 173895"/>
                    <a:gd name="connsiteY4" fmla="*/ 164669 h 276909"/>
                    <a:gd name="connsiteX5" fmla="*/ 159791 w 173895"/>
                    <a:gd name="connsiteY5" fmla="*/ 251282 h 276909"/>
                    <a:gd name="connsiteX6" fmla="*/ 157158 w 173895"/>
                    <a:gd name="connsiteY6" fmla="*/ 259071 h 276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3895" h="276909">
                      <a:moveTo>
                        <a:pt x="157213" y="259071"/>
                      </a:moveTo>
                      <a:cubicBezTo>
                        <a:pt x="154580" y="290337"/>
                        <a:pt x="45039" y="273388"/>
                        <a:pt x="29406" y="261649"/>
                      </a:cubicBezTo>
                      <a:cubicBezTo>
                        <a:pt x="-24076" y="225172"/>
                        <a:pt x="7245" y="135377"/>
                        <a:pt x="30722" y="91111"/>
                      </a:cubicBezTo>
                      <a:cubicBezTo>
                        <a:pt x="46355" y="62478"/>
                        <a:pt x="55515" y="48161"/>
                        <a:pt x="82887" y="0"/>
                      </a:cubicBezTo>
                      <a:cubicBezTo>
                        <a:pt x="105048" y="46845"/>
                        <a:pt x="152496" y="111242"/>
                        <a:pt x="165496" y="164669"/>
                      </a:cubicBezTo>
                      <a:cubicBezTo>
                        <a:pt x="174601" y="195935"/>
                        <a:pt x="180690" y="221332"/>
                        <a:pt x="159791" y="251282"/>
                      </a:cubicBezTo>
                      <a:lnTo>
                        <a:pt x="157158" y="25907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3BA43512-CB9F-4049-88A2-DBC6687FB33B}"/>
                    </a:ext>
                  </a:extLst>
                </p:cNvPr>
                <p:cNvSpPr/>
                <p:nvPr/>
              </p:nvSpPr>
              <p:spPr>
                <a:xfrm>
                  <a:off x="3868710" y="4277032"/>
                  <a:ext cx="227344" cy="295444"/>
                </a:xfrm>
                <a:custGeom>
                  <a:avLst/>
                  <a:gdLst>
                    <a:gd name="connsiteX0" fmla="*/ 208201 w 227344"/>
                    <a:gd name="connsiteY0" fmla="*/ 197694 h 295444"/>
                    <a:gd name="connsiteX1" fmla="*/ 142103 w 227344"/>
                    <a:gd name="connsiteY1" fmla="*/ 69229 h 295444"/>
                    <a:gd name="connsiteX2" fmla="*/ 72330 w 227344"/>
                    <a:gd name="connsiteY2" fmla="*/ 20190 h 295444"/>
                    <a:gd name="connsiteX3" fmla="*/ 22139 w 227344"/>
                    <a:gd name="connsiteY3" fmla="*/ 278 h 295444"/>
                    <a:gd name="connsiteX4" fmla="*/ 1295 w 227344"/>
                    <a:gd name="connsiteY4" fmla="*/ 71971 h 295444"/>
                    <a:gd name="connsiteX5" fmla="*/ 30806 w 227344"/>
                    <a:gd name="connsiteY5" fmla="*/ 197694 h 295444"/>
                    <a:gd name="connsiteX6" fmla="*/ 114292 w 227344"/>
                    <a:gd name="connsiteY6" fmla="*/ 281016 h 295444"/>
                    <a:gd name="connsiteX7" fmla="*/ 227344 w 227344"/>
                    <a:gd name="connsiteY7" fmla="*/ 279261 h 295444"/>
                    <a:gd name="connsiteX8" fmla="*/ 208201 w 227344"/>
                    <a:gd name="connsiteY8" fmla="*/ 197694 h 29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7344" h="295444">
                      <a:moveTo>
                        <a:pt x="208201" y="197694"/>
                      </a:moveTo>
                      <a:cubicBezTo>
                        <a:pt x="208201" y="156006"/>
                        <a:pt x="168213" y="98740"/>
                        <a:pt x="142103" y="69229"/>
                      </a:cubicBezTo>
                      <a:cubicBezTo>
                        <a:pt x="122685" y="48275"/>
                        <a:pt x="98330" y="31874"/>
                        <a:pt x="72330" y="20190"/>
                      </a:cubicBezTo>
                      <a:cubicBezTo>
                        <a:pt x="62621" y="15856"/>
                        <a:pt x="32561" y="-2464"/>
                        <a:pt x="22139" y="278"/>
                      </a:cubicBezTo>
                      <a:cubicBezTo>
                        <a:pt x="-680" y="6148"/>
                        <a:pt x="-1887" y="53870"/>
                        <a:pt x="1295" y="71971"/>
                      </a:cubicBezTo>
                      <a:cubicBezTo>
                        <a:pt x="8590" y="113221"/>
                        <a:pt x="11004" y="159956"/>
                        <a:pt x="30806" y="197694"/>
                      </a:cubicBezTo>
                      <a:cubicBezTo>
                        <a:pt x="49950" y="234171"/>
                        <a:pt x="77760" y="263682"/>
                        <a:pt x="114292" y="281016"/>
                      </a:cubicBezTo>
                      <a:cubicBezTo>
                        <a:pt x="143858" y="293139"/>
                        <a:pt x="204745" y="307071"/>
                        <a:pt x="227344" y="279261"/>
                      </a:cubicBezTo>
                      <a:lnTo>
                        <a:pt x="208201" y="19769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1D54C31E-1213-4B12-A49F-3BDB158CA05C}"/>
                    </a:ext>
                  </a:extLst>
                </p:cNvPr>
                <p:cNvSpPr/>
                <p:nvPr/>
              </p:nvSpPr>
              <p:spPr>
                <a:xfrm>
                  <a:off x="3692117" y="4760890"/>
                  <a:ext cx="336139" cy="90511"/>
                </a:xfrm>
                <a:custGeom>
                  <a:avLst/>
                  <a:gdLst>
                    <a:gd name="connsiteX0" fmla="*/ 216560 w 336139"/>
                    <a:gd name="connsiteY0" fmla="*/ 53212 h 90511"/>
                    <a:gd name="connsiteX1" fmla="*/ 135707 w 336139"/>
                    <a:gd name="connsiteY1" fmla="*/ 7629 h 90511"/>
                    <a:gd name="connsiteX2" fmla="*/ 60064 w 336139"/>
                    <a:gd name="connsiteY2" fmla="*/ 2418 h 90511"/>
                    <a:gd name="connsiteX3" fmla="*/ 0 w 336139"/>
                    <a:gd name="connsiteY3" fmla="*/ 28418 h 90511"/>
                    <a:gd name="connsiteX4" fmla="*/ 230054 w 336139"/>
                    <a:gd name="connsiteY4" fmla="*/ 90512 h 90511"/>
                    <a:gd name="connsiteX5" fmla="*/ 336139 w 336139"/>
                    <a:gd name="connsiteY5" fmla="*/ 62537 h 90511"/>
                    <a:gd name="connsiteX6" fmla="*/ 216615 w 336139"/>
                    <a:gd name="connsiteY6" fmla="*/ 53157 h 9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139" h="90511">
                      <a:moveTo>
                        <a:pt x="216560" y="53212"/>
                      </a:moveTo>
                      <a:cubicBezTo>
                        <a:pt x="186555" y="41473"/>
                        <a:pt x="164395" y="16734"/>
                        <a:pt x="135707" y="7629"/>
                      </a:cubicBezTo>
                      <a:cubicBezTo>
                        <a:pt x="110913" y="1101"/>
                        <a:pt x="86119" y="-2793"/>
                        <a:pt x="60064" y="2418"/>
                      </a:cubicBezTo>
                      <a:cubicBezTo>
                        <a:pt x="38671" y="6861"/>
                        <a:pt x="18540" y="16789"/>
                        <a:pt x="0" y="28418"/>
                      </a:cubicBezTo>
                      <a:cubicBezTo>
                        <a:pt x="74381" y="52718"/>
                        <a:pt x="150517" y="90512"/>
                        <a:pt x="230054" y="90512"/>
                      </a:cubicBezTo>
                      <a:cubicBezTo>
                        <a:pt x="264611" y="90512"/>
                        <a:pt x="305312" y="81187"/>
                        <a:pt x="336139" y="62537"/>
                      </a:cubicBezTo>
                      <a:cubicBezTo>
                        <a:pt x="297688" y="74714"/>
                        <a:pt x="248759" y="67857"/>
                        <a:pt x="216615" y="53157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F8B2914A-6966-4EC5-98F3-D0D6A812F057}"/>
                    </a:ext>
                  </a:extLst>
                </p:cNvPr>
                <p:cNvSpPr/>
                <p:nvPr/>
              </p:nvSpPr>
              <p:spPr>
                <a:xfrm>
                  <a:off x="3690800" y="4670840"/>
                  <a:ext cx="385807" cy="158902"/>
                </a:xfrm>
                <a:custGeom>
                  <a:avLst/>
                  <a:gdLst>
                    <a:gd name="connsiteX0" fmla="*/ 370423 w 385807"/>
                    <a:gd name="connsiteY0" fmla="*/ 59063 h 158902"/>
                    <a:gd name="connsiteX1" fmla="*/ 300869 w 385807"/>
                    <a:gd name="connsiteY1" fmla="*/ 8708 h 158902"/>
                    <a:gd name="connsiteX2" fmla="*/ 0 w 385807"/>
                    <a:gd name="connsiteY2" fmla="*/ 118085 h 158902"/>
                    <a:gd name="connsiteX3" fmla="*/ 1207 w 385807"/>
                    <a:gd name="connsiteY3" fmla="*/ 118469 h 158902"/>
                    <a:gd name="connsiteX4" fmla="*/ 61271 w 385807"/>
                    <a:gd name="connsiteY4" fmla="*/ 92468 h 158902"/>
                    <a:gd name="connsiteX5" fmla="*/ 136913 w 385807"/>
                    <a:gd name="connsiteY5" fmla="*/ 97679 h 158902"/>
                    <a:gd name="connsiteX6" fmla="*/ 217767 w 385807"/>
                    <a:gd name="connsiteY6" fmla="*/ 143262 h 158902"/>
                    <a:gd name="connsiteX7" fmla="*/ 337291 w 385807"/>
                    <a:gd name="connsiteY7" fmla="*/ 152642 h 158902"/>
                    <a:gd name="connsiteX8" fmla="*/ 342502 w 385807"/>
                    <a:gd name="connsiteY8" fmla="*/ 149351 h 158902"/>
                    <a:gd name="connsiteX9" fmla="*/ 370313 w 385807"/>
                    <a:gd name="connsiteY9" fmla="*/ 59063 h 15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807" h="158902">
                      <a:moveTo>
                        <a:pt x="370423" y="59063"/>
                      </a:moveTo>
                      <a:lnTo>
                        <a:pt x="300869" y="8708"/>
                      </a:lnTo>
                      <a:cubicBezTo>
                        <a:pt x="187817" y="-17348"/>
                        <a:pt x="69609" y="13919"/>
                        <a:pt x="0" y="118085"/>
                      </a:cubicBezTo>
                      <a:cubicBezTo>
                        <a:pt x="384" y="118194"/>
                        <a:pt x="823" y="118359"/>
                        <a:pt x="1207" y="118469"/>
                      </a:cubicBezTo>
                      <a:cubicBezTo>
                        <a:pt x="19747" y="106840"/>
                        <a:pt x="39878" y="96911"/>
                        <a:pt x="61271" y="92468"/>
                      </a:cubicBezTo>
                      <a:cubicBezTo>
                        <a:pt x="87381" y="87257"/>
                        <a:pt x="112120" y="91152"/>
                        <a:pt x="136913" y="97679"/>
                      </a:cubicBezTo>
                      <a:cubicBezTo>
                        <a:pt x="165601" y="106785"/>
                        <a:pt x="187762" y="131524"/>
                        <a:pt x="217767" y="143262"/>
                      </a:cubicBezTo>
                      <a:cubicBezTo>
                        <a:pt x="249910" y="157908"/>
                        <a:pt x="298839" y="164819"/>
                        <a:pt x="337291" y="152642"/>
                      </a:cubicBezTo>
                      <a:cubicBezTo>
                        <a:pt x="339047" y="151600"/>
                        <a:pt x="340802" y="150503"/>
                        <a:pt x="342502" y="149351"/>
                      </a:cubicBezTo>
                      <a:cubicBezTo>
                        <a:pt x="366857" y="135473"/>
                        <a:pt x="408600" y="81662"/>
                        <a:pt x="370313" y="5906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2035FB4-5013-421E-914E-221F60F8CCFD}"/>
                    </a:ext>
                  </a:extLst>
                </p:cNvPr>
                <p:cNvSpPr/>
                <p:nvPr/>
              </p:nvSpPr>
              <p:spPr>
                <a:xfrm>
                  <a:off x="3675053" y="4437733"/>
                  <a:ext cx="436401" cy="301657"/>
                </a:xfrm>
                <a:custGeom>
                  <a:avLst/>
                  <a:gdLst>
                    <a:gd name="connsiteX0" fmla="*/ 424019 w 436401"/>
                    <a:gd name="connsiteY0" fmla="*/ 273519 h 301657"/>
                    <a:gd name="connsiteX1" fmla="*/ 139715 w 436401"/>
                    <a:gd name="connsiteY1" fmla="*/ 233148 h 301657"/>
                    <a:gd name="connsiteX2" fmla="*/ 3735 w 436401"/>
                    <a:gd name="connsiteY2" fmla="*/ 30795 h 301657"/>
                    <a:gd name="connsiteX3" fmla="*/ 5 w 436401"/>
                    <a:gd name="connsiteY3" fmla="*/ 14997 h 301657"/>
                    <a:gd name="connsiteX4" fmla="*/ 7465 w 436401"/>
                    <a:gd name="connsiteY4" fmla="*/ 1394 h 301657"/>
                    <a:gd name="connsiteX5" fmla="*/ 23153 w 436401"/>
                    <a:gd name="connsiteY5" fmla="*/ 1394 h 301657"/>
                    <a:gd name="connsiteX6" fmla="*/ 151344 w 436401"/>
                    <a:gd name="connsiteY6" fmla="*/ 42533 h 301657"/>
                    <a:gd name="connsiteX7" fmla="*/ 266261 w 436401"/>
                    <a:gd name="connsiteY7" fmla="*/ 91133 h 301657"/>
                    <a:gd name="connsiteX8" fmla="*/ 401913 w 436401"/>
                    <a:gd name="connsiteY8" fmla="*/ 139294 h 301657"/>
                    <a:gd name="connsiteX9" fmla="*/ 429284 w 436401"/>
                    <a:gd name="connsiteY9" fmla="*/ 262988 h 301657"/>
                    <a:gd name="connsiteX10" fmla="*/ 424073 w 436401"/>
                    <a:gd name="connsiteY10" fmla="*/ 273410 h 301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6401" h="301657">
                      <a:moveTo>
                        <a:pt x="424019" y="273519"/>
                      </a:moveTo>
                      <a:cubicBezTo>
                        <a:pt x="344482" y="328208"/>
                        <a:pt x="206197" y="296942"/>
                        <a:pt x="139715" y="233148"/>
                      </a:cubicBezTo>
                      <a:cubicBezTo>
                        <a:pt x="82394" y="178130"/>
                        <a:pt x="32258" y="104846"/>
                        <a:pt x="3735" y="30795"/>
                      </a:cubicBezTo>
                      <a:cubicBezTo>
                        <a:pt x="1760" y="25693"/>
                        <a:pt x="-105" y="20482"/>
                        <a:pt x="5" y="14997"/>
                      </a:cubicBezTo>
                      <a:cubicBezTo>
                        <a:pt x="114" y="9567"/>
                        <a:pt x="2638" y="3862"/>
                        <a:pt x="7465" y="1394"/>
                      </a:cubicBezTo>
                      <a:cubicBezTo>
                        <a:pt x="12237" y="-1020"/>
                        <a:pt x="17941" y="187"/>
                        <a:pt x="23153" y="1394"/>
                      </a:cubicBezTo>
                      <a:cubicBezTo>
                        <a:pt x="66761" y="12035"/>
                        <a:pt x="111411" y="21854"/>
                        <a:pt x="151344" y="42533"/>
                      </a:cubicBezTo>
                      <a:cubicBezTo>
                        <a:pt x="188150" y="61622"/>
                        <a:pt x="224573" y="84386"/>
                        <a:pt x="266261" y="91133"/>
                      </a:cubicBezTo>
                      <a:cubicBezTo>
                        <a:pt x="314532" y="98922"/>
                        <a:pt x="368014" y="98922"/>
                        <a:pt x="401913" y="139294"/>
                      </a:cubicBezTo>
                      <a:cubicBezTo>
                        <a:pt x="420179" y="161400"/>
                        <a:pt x="450183" y="234354"/>
                        <a:pt x="429284" y="262988"/>
                      </a:cubicBezTo>
                      <a:lnTo>
                        <a:pt x="424073" y="2734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2E335133-F66F-44EE-B721-9656E30D4DBF}"/>
                    </a:ext>
                  </a:extLst>
                </p:cNvPr>
                <p:cNvSpPr/>
                <p:nvPr/>
              </p:nvSpPr>
              <p:spPr>
                <a:xfrm>
                  <a:off x="3806869" y="4417021"/>
                  <a:ext cx="306307" cy="312497"/>
                </a:xfrm>
                <a:custGeom>
                  <a:avLst/>
                  <a:gdLst>
                    <a:gd name="connsiteX0" fmla="*/ 260881 w 306307"/>
                    <a:gd name="connsiteY0" fmla="*/ 312443 h 312497"/>
                    <a:gd name="connsiteX1" fmla="*/ 24794 w 306307"/>
                    <a:gd name="connsiteY1" fmla="*/ 102849 h 312497"/>
                    <a:gd name="connsiteX2" fmla="*/ 0 w 306307"/>
                    <a:gd name="connsiteY2" fmla="*/ 0 h 312497"/>
                    <a:gd name="connsiteX3" fmla="*/ 164340 w 306307"/>
                    <a:gd name="connsiteY3" fmla="*/ 85955 h 312497"/>
                    <a:gd name="connsiteX4" fmla="*/ 297358 w 306307"/>
                    <a:gd name="connsiteY4" fmla="*/ 194015 h 312497"/>
                    <a:gd name="connsiteX5" fmla="*/ 289514 w 306307"/>
                    <a:gd name="connsiteY5" fmla="*/ 287759 h 312497"/>
                    <a:gd name="connsiteX6" fmla="*/ 260826 w 306307"/>
                    <a:gd name="connsiteY6" fmla="*/ 312498 h 31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6307" h="312497">
                      <a:moveTo>
                        <a:pt x="260881" y="312443"/>
                      </a:moveTo>
                      <a:cubicBezTo>
                        <a:pt x="147390" y="312443"/>
                        <a:pt x="65220" y="199171"/>
                        <a:pt x="24794" y="102849"/>
                      </a:cubicBezTo>
                      <a:cubicBezTo>
                        <a:pt x="11738" y="69005"/>
                        <a:pt x="3949" y="33844"/>
                        <a:pt x="0" y="0"/>
                      </a:cubicBezTo>
                      <a:cubicBezTo>
                        <a:pt x="36532" y="59899"/>
                        <a:pt x="100436" y="74216"/>
                        <a:pt x="164340" y="85955"/>
                      </a:cubicBezTo>
                      <a:cubicBezTo>
                        <a:pt x="225665" y="96377"/>
                        <a:pt x="281725" y="130221"/>
                        <a:pt x="297358" y="194015"/>
                      </a:cubicBezTo>
                      <a:cubicBezTo>
                        <a:pt x="302569" y="214859"/>
                        <a:pt x="318202" y="279970"/>
                        <a:pt x="289514" y="287759"/>
                      </a:cubicBezTo>
                      <a:lnTo>
                        <a:pt x="260826" y="3124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9D016BCA-0EC8-4D06-8CED-AA04F1B0E158}"/>
                    </a:ext>
                  </a:extLst>
                </p:cNvPr>
                <p:cNvSpPr/>
                <p:nvPr/>
              </p:nvSpPr>
              <p:spPr>
                <a:xfrm>
                  <a:off x="4025274" y="4268588"/>
                  <a:ext cx="129240" cy="256878"/>
                </a:xfrm>
                <a:custGeom>
                  <a:avLst/>
                  <a:gdLst>
                    <a:gd name="connsiteX0" fmla="*/ 11210 w 129240"/>
                    <a:gd name="connsiteY0" fmla="*/ 205699 h 256878"/>
                    <a:gd name="connsiteX1" fmla="*/ 43793 w 129240"/>
                    <a:gd name="connsiteY1" fmla="*/ 0 h 256878"/>
                    <a:gd name="connsiteX2" fmla="*/ 45110 w 129240"/>
                    <a:gd name="connsiteY2" fmla="*/ 0 h 256878"/>
                    <a:gd name="connsiteX3" fmla="*/ 127280 w 129240"/>
                    <a:gd name="connsiteY3" fmla="*/ 160116 h 256878"/>
                    <a:gd name="connsiteX4" fmla="*/ 109014 w 129240"/>
                    <a:gd name="connsiteY4" fmla="*/ 246016 h 256878"/>
                    <a:gd name="connsiteX5" fmla="*/ 28160 w 129240"/>
                    <a:gd name="connsiteY5" fmla="*/ 236910 h 256878"/>
                    <a:gd name="connsiteX6" fmla="*/ 19055 w 129240"/>
                    <a:gd name="connsiteY6" fmla="*/ 225172 h 256878"/>
                    <a:gd name="connsiteX7" fmla="*/ 11210 w 129240"/>
                    <a:gd name="connsiteY7" fmla="*/ 205644 h 25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240" h="256878">
                      <a:moveTo>
                        <a:pt x="11210" y="205699"/>
                      </a:moveTo>
                      <a:cubicBezTo>
                        <a:pt x="-16161" y="139272"/>
                        <a:pt x="11210" y="61161"/>
                        <a:pt x="43793" y="0"/>
                      </a:cubicBezTo>
                      <a:lnTo>
                        <a:pt x="45110" y="0"/>
                      </a:lnTo>
                      <a:cubicBezTo>
                        <a:pt x="76431" y="48161"/>
                        <a:pt x="119436" y="101533"/>
                        <a:pt x="127280" y="160116"/>
                      </a:cubicBezTo>
                      <a:cubicBezTo>
                        <a:pt x="131174" y="187433"/>
                        <a:pt x="131174" y="226488"/>
                        <a:pt x="109014" y="246016"/>
                      </a:cubicBezTo>
                      <a:cubicBezTo>
                        <a:pt x="85536" y="265544"/>
                        <a:pt x="47743" y="256438"/>
                        <a:pt x="28160" y="236910"/>
                      </a:cubicBezTo>
                      <a:cubicBezTo>
                        <a:pt x="24266" y="233016"/>
                        <a:pt x="21633" y="229121"/>
                        <a:pt x="19055" y="225172"/>
                      </a:cubicBezTo>
                      <a:lnTo>
                        <a:pt x="11210" y="20564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B271DABB-30CB-427F-8403-A1E5510ED983}"/>
                    </a:ext>
                  </a:extLst>
                </p:cNvPr>
                <p:cNvSpPr/>
                <p:nvPr/>
              </p:nvSpPr>
              <p:spPr>
                <a:xfrm>
                  <a:off x="3946770" y="4359699"/>
                  <a:ext cx="191466" cy="306199"/>
                </a:xfrm>
                <a:custGeom>
                  <a:avLst/>
                  <a:gdLst>
                    <a:gd name="connsiteX0" fmla="*/ 179673 w 191466"/>
                    <a:gd name="connsiteY0" fmla="*/ 233071 h 306199"/>
                    <a:gd name="connsiteX1" fmla="*/ 147091 w 191466"/>
                    <a:gd name="connsiteY1" fmla="*/ 118483 h 306199"/>
                    <a:gd name="connsiteX2" fmla="*/ 3650 w 191466"/>
                    <a:gd name="connsiteY2" fmla="*/ 0 h 306199"/>
                    <a:gd name="connsiteX3" fmla="*/ 18021 w 191466"/>
                    <a:gd name="connsiteY3" fmla="*/ 174487 h 306199"/>
                    <a:gd name="connsiteX4" fmla="*/ 134091 w 191466"/>
                    <a:gd name="connsiteY4" fmla="*/ 305970 h 306199"/>
                    <a:gd name="connsiteX5" fmla="*/ 191467 w 191466"/>
                    <a:gd name="connsiteY5" fmla="*/ 263020 h 306199"/>
                    <a:gd name="connsiteX6" fmla="*/ 179728 w 191466"/>
                    <a:gd name="connsiteY6" fmla="*/ 233071 h 30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466" h="306199">
                      <a:moveTo>
                        <a:pt x="179673" y="233071"/>
                      </a:moveTo>
                      <a:cubicBezTo>
                        <a:pt x="182306" y="192699"/>
                        <a:pt x="166618" y="152327"/>
                        <a:pt x="147091" y="118483"/>
                      </a:cubicBezTo>
                      <a:cubicBezTo>
                        <a:pt x="111875" y="59900"/>
                        <a:pt x="57077" y="37739"/>
                        <a:pt x="3650" y="0"/>
                      </a:cubicBezTo>
                      <a:cubicBezTo>
                        <a:pt x="-5456" y="56005"/>
                        <a:pt x="3650" y="119799"/>
                        <a:pt x="18021" y="174487"/>
                      </a:cubicBezTo>
                      <a:cubicBezTo>
                        <a:pt x="34971" y="236965"/>
                        <a:pt x="61081" y="302076"/>
                        <a:pt x="134091" y="305970"/>
                      </a:cubicBezTo>
                      <a:cubicBezTo>
                        <a:pt x="167990" y="308548"/>
                        <a:pt x="177150" y="289021"/>
                        <a:pt x="191467" y="263020"/>
                      </a:cubicBezTo>
                      <a:lnTo>
                        <a:pt x="179728" y="23307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867BBB81-9DDE-4644-9F5C-707408A5E377}"/>
                    </a:ext>
                  </a:extLst>
                </p:cNvPr>
                <p:cNvSpPr/>
                <p:nvPr/>
              </p:nvSpPr>
              <p:spPr>
                <a:xfrm>
                  <a:off x="4234504" y="4283694"/>
                  <a:ext cx="230428" cy="288781"/>
                </a:xfrm>
                <a:custGeom>
                  <a:avLst/>
                  <a:gdLst>
                    <a:gd name="connsiteX0" fmla="*/ 19144 w 230428"/>
                    <a:gd name="connsiteY0" fmla="*/ 191032 h 288781"/>
                    <a:gd name="connsiteX1" fmla="*/ 85241 w 230428"/>
                    <a:gd name="connsiteY1" fmla="*/ 62566 h 288781"/>
                    <a:gd name="connsiteX2" fmla="*/ 212885 w 230428"/>
                    <a:gd name="connsiteY2" fmla="*/ 5080 h 288781"/>
                    <a:gd name="connsiteX3" fmla="*/ 196538 w 230428"/>
                    <a:gd name="connsiteY3" fmla="*/ 191032 h 288781"/>
                    <a:gd name="connsiteX4" fmla="*/ 113052 w 230428"/>
                    <a:gd name="connsiteY4" fmla="*/ 274354 h 288781"/>
                    <a:gd name="connsiteX5" fmla="*/ 0 w 230428"/>
                    <a:gd name="connsiteY5" fmla="*/ 272598 h 288781"/>
                    <a:gd name="connsiteX6" fmla="*/ 19144 w 230428"/>
                    <a:gd name="connsiteY6" fmla="*/ 191032 h 2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428" h="288781">
                      <a:moveTo>
                        <a:pt x="19144" y="191032"/>
                      </a:moveTo>
                      <a:cubicBezTo>
                        <a:pt x="19144" y="149343"/>
                        <a:pt x="59131" y="92077"/>
                        <a:pt x="85241" y="62566"/>
                      </a:cubicBezTo>
                      <a:cubicBezTo>
                        <a:pt x="107073" y="37882"/>
                        <a:pt x="178327" y="-16861"/>
                        <a:pt x="212885" y="5080"/>
                      </a:cubicBezTo>
                      <a:cubicBezTo>
                        <a:pt x="253476" y="30806"/>
                        <a:pt x="213159" y="159327"/>
                        <a:pt x="196538" y="191032"/>
                      </a:cubicBezTo>
                      <a:cubicBezTo>
                        <a:pt x="177395" y="227509"/>
                        <a:pt x="149584" y="257020"/>
                        <a:pt x="113052" y="274354"/>
                      </a:cubicBezTo>
                      <a:cubicBezTo>
                        <a:pt x="83486" y="286476"/>
                        <a:pt x="22599" y="300409"/>
                        <a:pt x="0" y="272598"/>
                      </a:cubicBezTo>
                      <a:lnTo>
                        <a:pt x="19144" y="191032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2D94B0C2-3976-451E-BBEB-645B461008F7}"/>
                    </a:ext>
                  </a:extLst>
                </p:cNvPr>
                <p:cNvSpPr/>
                <p:nvPr/>
              </p:nvSpPr>
              <p:spPr>
                <a:xfrm>
                  <a:off x="4302302" y="4760890"/>
                  <a:ext cx="336139" cy="90511"/>
                </a:xfrm>
                <a:custGeom>
                  <a:avLst/>
                  <a:gdLst>
                    <a:gd name="connsiteX0" fmla="*/ 119580 w 336139"/>
                    <a:gd name="connsiteY0" fmla="*/ 53212 h 90511"/>
                    <a:gd name="connsiteX1" fmla="*/ 200433 w 336139"/>
                    <a:gd name="connsiteY1" fmla="*/ 7629 h 90511"/>
                    <a:gd name="connsiteX2" fmla="*/ 276075 w 336139"/>
                    <a:gd name="connsiteY2" fmla="*/ 2418 h 90511"/>
                    <a:gd name="connsiteX3" fmla="*/ 336139 w 336139"/>
                    <a:gd name="connsiteY3" fmla="*/ 28418 h 90511"/>
                    <a:gd name="connsiteX4" fmla="*/ 106086 w 336139"/>
                    <a:gd name="connsiteY4" fmla="*/ 90512 h 90511"/>
                    <a:gd name="connsiteX5" fmla="*/ 0 w 336139"/>
                    <a:gd name="connsiteY5" fmla="*/ 62537 h 90511"/>
                    <a:gd name="connsiteX6" fmla="*/ 119525 w 336139"/>
                    <a:gd name="connsiteY6" fmla="*/ 53157 h 9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139" h="90511">
                      <a:moveTo>
                        <a:pt x="119580" y="53212"/>
                      </a:moveTo>
                      <a:cubicBezTo>
                        <a:pt x="149584" y="41473"/>
                        <a:pt x="171745" y="16734"/>
                        <a:pt x="200433" y="7629"/>
                      </a:cubicBezTo>
                      <a:cubicBezTo>
                        <a:pt x="225227" y="1101"/>
                        <a:pt x="249965" y="-2793"/>
                        <a:pt x="276075" y="2418"/>
                      </a:cubicBezTo>
                      <a:cubicBezTo>
                        <a:pt x="297468" y="6861"/>
                        <a:pt x="317599" y="16789"/>
                        <a:pt x="336139" y="28418"/>
                      </a:cubicBezTo>
                      <a:cubicBezTo>
                        <a:pt x="261759" y="52718"/>
                        <a:pt x="185622" y="90512"/>
                        <a:pt x="106086" y="90512"/>
                      </a:cubicBezTo>
                      <a:cubicBezTo>
                        <a:pt x="71528" y="90512"/>
                        <a:pt x="30827" y="81187"/>
                        <a:pt x="0" y="62537"/>
                      </a:cubicBezTo>
                      <a:cubicBezTo>
                        <a:pt x="38452" y="74714"/>
                        <a:pt x="87381" y="67857"/>
                        <a:pt x="119525" y="53157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EB3E96FB-2358-4F6E-942E-1A6AD93A33BD}"/>
                    </a:ext>
                  </a:extLst>
                </p:cNvPr>
                <p:cNvSpPr/>
                <p:nvPr/>
              </p:nvSpPr>
              <p:spPr>
                <a:xfrm>
                  <a:off x="4253841" y="4670840"/>
                  <a:ext cx="385807" cy="158902"/>
                </a:xfrm>
                <a:custGeom>
                  <a:avLst/>
                  <a:gdLst>
                    <a:gd name="connsiteX0" fmla="*/ 15439 w 385807"/>
                    <a:gd name="connsiteY0" fmla="*/ 59063 h 158902"/>
                    <a:gd name="connsiteX1" fmla="*/ 84993 w 385807"/>
                    <a:gd name="connsiteY1" fmla="*/ 8708 h 158902"/>
                    <a:gd name="connsiteX2" fmla="*/ 385807 w 385807"/>
                    <a:gd name="connsiteY2" fmla="*/ 118085 h 158902"/>
                    <a:gd name="connsiteX3" fmla="*/ 384600 w 385807"/>
                    <a:gd name="connsiteY3" fmla="*/ 118469 h 158902"/>
                    <a:gd name="connsiteX4" fmla="*/ 324536 w 385807"/>
                    <a:gd name="connsiteY4" fmla="*/ 92468 h 158902"/>
                    <a:gd name="connsiteX5" fmla="*/ 248894 w 385807"/>
                    <a:gd name="connsiteY5" fmla="*/ 97679 h 158902"/>
                    <a:gd name="connsiteX6" fmla="*/ 168041 w 385807"/>
                    <a:gd name="connsiteY6" fmla="*/ 143262 h 158902"/>
                    <a:gd name="connsiteX7" fmla="*/ 48516 w 385807"/>
                    <a:gd name="connsiteY7" fmla="*/ 152642 h 158902"/>
                    <a:gd name="connsiteX8" fmla="*/ 43305 w 385807"/>
                    <a:gd name="connsiteY8" fmla="*/ 149351 h 158902"/>
                    <a:gd name="connsiteX9" fmla="*/ 15494 w 385807"/>
                    <a:gd name="connsiteY9" fmla="*/ 59063 h 15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807" h="158902">
                      <a:moveTo>
                        <a:pt x="15439" y="59063"/>
                      </a:moveTo>
                      <a:lnTo>
                        <a:pt x="84993" y="8708"/>
                      </a:lnTo>
                      <a:cubicBezTo>
                        <a:pt x="198045" y="-17348"/>
                        <a:pt x="316254" y="13919"/>
                        <a:pt x="385807" y="118085"/>
                      </a:cubicBezTo>
                      <a:cubicBezTo>
                        <a:pt x="385423" y="118194"/>
                        <a:pt x="384984" y="118359"/>
                        <a:pt x="384600" y="118469"/>
                      </a:cubicBezTo>
                      <a:cubicBezTo>
                        <a:pt x="366060" y="106840"/>
                        <a:pt x="345929" y="96911"/>
                        <a:pt x="324536" y="92468"/>
                      </a:cubicBezTo>
                      <a:cubicBezTo>
                        <a:pt x="298426" y="87257"/>
                        <a:pt x="273688" y="91152"/>
                        <a:pt x="248894" y="97679"/>
                      </a:cubicBezTo>
                      <a:cubicBezTo>
                        <a:pt x="220206" y="106785"/>
                        <a:pt x="198045" y="131524"/>
                        <a:pt x="168041" y="143262"/>
                      </a:cubicBezTo>
                      <a:cubicBezTo>
                        <a:pt x="135897" y="157908"/>
                        <a:pt x="86968" y="164819"/>
                        <a:pt x="48516" y="152642"/>
                      </a:cubicBezTo>
                      <a:cubicBezTo>
                        <a:pt x="46761" y="151600"/>
                        <a:pt x="45005" y="150503"/>
                        <a:pt x="43305" y="149351"/>
                      </a:cubicBezTo>
                      <a:cubicBezTo>
                        <a:pt x="18950" y="135473"/>
                        <a:pt x="-22793" y="81662"/>
                        <a:pt x="15494" y="5906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A63344F2-3A13-4AA0-8D97-70BB819198CA}"/>
                    </a:ext>
                  </a:extLst>
                </p:cNvPr>
                <p:cNvSpPr/>
                <p:nvPr/>
              </p:nvSpPr>
              <p:spPr>
                <a:xfrm>
                  <a:off x="4219159" y="4444643"/>
                  <a:ext cx="426870" cy="294746"/>
                </a:xfrm>
                <a:custGeom>
                  <a:avLst/>
                  <a:gdLst>
                    <a:gd name="connsiteX0" fmla="*/ 12328 w 426870"/>
                    <a:gd name="connsiteY0" fmla="*/ 266609 h 294746"/>
                    <a:gd name="connsiteX1" fmla="*/ 296631 w 426870"/>
                    <a:gd name="connsiteY1" fmla="*/ 226237 h 294746"/>
                    <a:gd name="connsiteX2" fmla="*/ 419667 w 426870"/>
                    <a:gd name="connsiteY2" fmla="*/ 54547 h 294746"/>
                    <a:gd name="connsiteX3" fmla="*/ 426633 w 426870"/>
                    <a:gd name="connsiteY3" fmla="*/ 16260 h 294746"/>
                    <a:gd name="connsiteX4" fmla="*/ 416869 w 426870"/>
                    <a:gd name="connsiteY4" fmla="*/ 407 h 294746"/>
                    <a:gd name="connsiteX5" fmla="*/ 409683 w 426870"/>
                    <a:gd name="connsiteY5" fmla="*/ 298 h 294746"/>
                    <a:gd name="connsiteX6" fmla="*/ 331737 w 426870"/>
                    <a:gd name="connsiteY6" fmla="*/ 24433 h 294746"/>
                    <a:gd name="connsiteX7" fmla="*/ 259880 w 426870"/>
                    <a:gd name="connsiteY7" fmla="*/ 49062 h 294746"/>
                    <a:gd name="connsiteX8" fmla="*/ 170140 w 426870"/>
                    <a:gd name="connsiteY8" fmla="*/ 84278 h 294746"/>
                    <a:gd name="connsiteX9" fmla="*/ 34489 w 426870"/>
                    <a:gd name="connsiteY9" fmla="*/ 132438 h 294746"/>
                    <a:gd name="connsiteX10" fmla="*/ 7117 w 426870"/>
                    <a:gd name="connsiteY10" fmla="*/ 256132 h 294746"/>
                    <a:gd name="connsiteX11" fmla="*/ 12328 w 426870"/>
                    <a:gd name="connsiteY11" fmla="*/ 266554 h 29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26870" h="294746">
                      <a:moveTo>
                        <a:pt x="12328" y="266609"/>
                      </a:moveTo>
                      <a:cubicBezTo>
                        <a:pt x="91865" y="321297"/>
                        <a:pt x="230150" y="290031"/>
                        <a:pt x="296631" y="226237"/>
                      </a:cubicBezTo>
                      <a:cubicBezTo>
                        <a:pt x="344573" y="180215"/>
                        <a:pt x="396080" y="116915"/>
                        <a:pt x="419667" y="54547"/>
                      </a:cubicBezTo>
                      <a:cubicBezTo>
                        <a:pt x="424274" y="42315"/>
                        <a:pt x="427840" y="29315"/>
                        <a:pt x="426633" y="16260"/>
                      </a:cubicBezTo>
                      <a:cubicBezTo>
                        <a:pt x="426030" y="9677"/>
                        <a:pt x="423232" y="2162"/>
                        <a:pt x="416869" y="407"/>
                      </a:cubicBezTo>
                      <a:cubicBezTo>
                        <a:pt x="414565" y="-251"/>
                        <a:pt x="412097" y="23"/>
                        <a:pt x="409683" y="298"/>
                      </a:cubicBezTo>
                      <a:cubicBezTo>
                        <a:pt x="383354" y="3424"/>
                        <a:pt x="355873" y="14230"/>
                        <a:pt x="331737" y="24433"/>
                      </a:cubicBezTo>
                      <a:cubicBezTo>
                        <a:pt x="308973" y="34087"/>
                        <a:pt x="280943" y="37707"/>
                        <a:pt x="259880" y="49062"/>
                      </a:cubicBezTo>
                      <a:cubicBezTo>
                        <a:pt x="231631" y="64256"/>
                        <a:pt x="202120" y="79121"/>
                        <a:pt x="170140" y="84278"/>
                      </a:cubicBezTo>
                      <a:cubicBezTo>
                        <a:pt x="121870" y="92067"/>
                        <a:pt x="68388" y="92067"/>
                        <a:pt x="34489" y="132438"/>
                      </a:cubicBezTo>
                      <a:cubicBezTo>
                        <a:pt x="16223" y="154544"/>
                        <a:pt x="-13782" y="227499"/>
                        <a:pt x="7117" y="256132"/>
                      </a:cubicBezTo>
                      <a:lnTo>
                        <a:pt x="12328" y="26655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06B401D9-1DE6-4A9A-847F-5BAC9C65E5AC}"/>
                    </a:ext>
                  </a:extLst>
                </p:cNvPr>
                <p:cNvSpPr/>
                <p:nvPr/>
              </p:nvSpPr>
              <p:spPr>
                <a:xfrm>
                  <a:off x="4217327" y="4417021"/>
                  <a:ext cx="306307" cy="312497"/>
                </a:xfrm>
                <a:custGeom>
                  <a:avLst/>
                  <a:gdLst>
                    <a:gd name="connsiteX0" fmla="*/ 45426 w 306307"/>
                    <a:gd name="connsiteY0" fmla="*/ 312443 h 312497"/>
                    <a:gd name="connsiteX1" fmla="*/ 281514 w 306307"/>
                    <a:gd name="connsiteY1" fmla="*/ 102849 h 312497"/>
                    <a:gd name="connsiteX2" fmla="*/ 306307 w 306307"/>
                    <a:gd name="connsiteY2" fmla="*/ 0 h 312497"/>
                    <a:gd name="connsiteX3" fmla="*/ 141968 w 306307"/>
                    <a:gd name="connsiteY3" fmla="*/ 85955 h 312497"/>
                    <a:gd name="connsiteX4" fmla="*/ 8949 w 306307"/>
                    <a:gd name="connsiteY4" fmla="*/ 194015 h 312497"/>
                    <a:gd name="connsiteX5" fmla="*/ 16793 w 306307"/>
                    <a:gd name="connsiteY5" fmla="*/ 287759 h 312497"/>
                    <a:gd name="connsiteX6" fmla="*/ 45481 w 306307"/>
                    <a:gd name="connsiteY6" fmla="*/ 312498 h 31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6307" h="312497">
                      <a:moveTo>
                        <a:pt x="45426" y="312443"/>
                      </a:moveTo>
                      <a:cubicBezTo>
                        <a:pt x="158917" y="312443"/>
                        <a:pt x="241087" y="199171"/>
                        <a:pt x="281514" y="102849"/>
                      </a:cubicBezTo>
                      <a:cubicBezTo>
                        <a:pt x="294568" y="69005"/>
                        <a:pt x="302358" y="33844"/>
                        <a:pt x="306307" y="0"/>
                      </a:cubicBezTo>
                      <a:cubicBezTo>
                        <a:pt x="269775" y="59899"/>
                        <a:pt x="205871" y="74216"/>
                        <a:pt x="141968" y="85955"/>
                      </a:cubicBezTo>
                      <a:cubicBezTo>
                        <a:pt x="80642" y="96377"/>
                        <a:pt x="24582" y="130221"/>
                        <a:pt x="8949" y="194015"/>
                      </a:cubicBezTo>
                      <a:cubicBezTo>
                        <a:pt x="3738" y="214859"/>
                        <a:pt x="-11895" y="279970"/>
                        <a:pt x="16793" y="287759"/>
                      </a:cubicBezTo>
                      <a:lnTo>
                        <a:pt x="45481" y="3124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E9A52529-17FF-47C8-8998-C8EA15A6CF2B}"/>
                    </a:ext>
                  </a:extLst>
                </p:cNvPr>
                <p:cNvSpPr/>
                <p:nvPr/>
              </p:nvSpPr>
              <p:spPr>
                <a:xfrm>
                  <a:off x="4176044" y="4268588"/>
                  <a:ext cx="129240" cy="256878"/>
                </a:xfrm>
                <a:custGeom>
                  <a:avLst/>
                  <a:gdLst>
                    <a:gd name="connsiteX0" fmla="*/ 118030 w 129240"/>
                    <a:gd name="connsiteY0" fmla="*/ 205699 h 256878"/>
                    <a:gd name="connsiteX1" fmla="*/ 85447 w 129240"/>
                    <a:gd name="connsiteY1" fmla="*/ 0 h 256878"/>
                    <a:gd name="connsiteX2" fmla="*/ 84131 w 129240"/>
                    <a:gd name="connsiteY2" fmla="*/ 0 h 256878"/>
                    <a:gd name="connsiteX3" fmla="*/ 1961 w 129240"/>
                    <a:gd name="connsiteY3" fmla="*/ 160116 h 256878"/>
                    <a:gd name="connsiteX4" fmla="*/ 20227 w 129240"/>
                    <a:gd name="connsiteY4" fmla="*/ 246016 h 256878"/>
                    <a:gd name="connsiteX5" fmla="*/ 101080 w 129240"/>
                    <a:gd name="connsiteY5" fmla="*/ 236910 h 256878"/>
                    <a:gd name="connsiteX6" fmla="*/ 110186 w 129240"/>
                    <a:gd name="connsiteY6" fmla="*/ 225172 h 256878"/>
                    <a:gd name="connsiteX7" fmla="*/ 118030 w 129240"/>
                    <a:gd name="connsiteY7" fmla="*/ 205644 h 25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240" h="256878">
                      <a:moveTo>
                        <a:pt x="118030" y="205699"/>
                      </a:moveTo>
                      <a:cubicBezTo>
                        <a:pt x="145402" y="139272"/>
                        <a:pt x="118030" y="61161"/>
                        <a:pt x="85447" y="0"/>
                      </a:cubicBezTo>
                      <a:lnTo>
                        <a:pt x="84131" y="0"/>
                      </a:lnTo>
                      <a:cubicBezTo>
                        <a:pt x="52810" y="48161"/>
                        <a:pt x="9805" y="101533"/>
                        <a:pt x="1961" y="160116"/>
                      </a:cubicBezTo>
                      <a:cubicBezTo>
                        <a:pt x="-1933" y="187433"/>
                        <a:pt x="-1933" y="226488"/>
                        <a:pt x="20227" y="246016"/>
                      </a:cubicBezTo>
                      <a:cubicBezTo>
                        <a:pt x="43704" y="265544"/>
                        <a:pt x="81553" y="256438"/>
                        <a:pt x="101080" y="236910"/>
                      </a:cubicBezTo>
                      <a:cubicBezTo>
                        <a:pt x="104975" y="233016"/>
                        <a:pt x="107608" y="229121"/>
                        <a:pt x="110186" y="225172"/>
                      </a:cubicBezTo>
                      <a:lnTo>
                        <a:pt x="118030" y="20564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0DEAE5F9-98B1-4B74-B085-2EB30387BEB5}"/>
                    </a:ext>
                  </a:extLst>
                </p:cNvPr>
                <p:cNvSpPr/>
                <p:nvPr/>
              </p:nvSpPr>
              <p:spPr>
                <a:xfrm>
                  <a:off x="4192267" y="4359699"/>
                  <a:ext cx="191466" cy="306199"/>
                </a:xfrm>
                <a:custGeom>
                  <a:avLst/>
                  <a:gdLst>
                    <a:gd name="connsiteX0" fmla="*/ 11793 w 191466"/>
                    <a:gd name="connsiteY0" fmla="*/ 233071 h 306199"/>
                    <a:gd name="connsiteX1" fmla="*/ 44376 w 191466"/>
                    <a:gd name="connsiteY1" fmla="*/ 118483 h 306199"/>
                    <a:gd name="connsiteX2" fmla="*/ 187817 w 191466"/>
                    <a:gd name="connsiteY2" fmla="*/ 0 h 306199"/>
                    <a:gd name="connsiteX3" fmla="*/ 173445 w 191466"/>
                    <a:gd name="connsiteY3" fmla="*/ 174487 h 306199"/>
                    <a:gd name="connsiteX4" fmla="*/ 57376 w 191466"/>
                    <a:gd name="connsiteY4" fmla="*/ 305970 h 306199"/>
                    <a:gd name="connsiteX5" fmla="*/ 0 w 191466"/>
                    <a:gd name="connsiteY5" fmla="*/ 263020 h 306199"/>
                    <a:gd name="connsiteX6" fmla="*/ 11739 w 191466"/>
                    <a:gd name="connsiteY6" fmla="*/ 233071 h 30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466" h="306199">
                      <a:moveTo>
                        <a:pt x="11793" y="233071"/>
                      </a:moveTo>
                      <a:cubicBezTo>
                        <a:pt x="9160" y="192699"/>
                        <a:pt x="24848" y="152327"/>
                        <a:pt x="44376" y="118483"/>
                      </a:cubicBezTo>
                      <a:cubicBezTo>
                        <a:pt x="79592" y="59900"/>
                        <a:pt x="134390" y="37739"/>
                        <a:pt x="187817" y="0"/>
                      </a:cubicBezTo>
                      <a:cubicBezTo>
                        <a:pt x="196922" y="56005"/>
                        <a:pt x="187817" y="119799"/>
                        <a:pt x="173445" y="174487"/>
                      </a:cubicBezTo>
                      <a:cubicBezTo>
                        <a:pt x="156496" y="236965"/>
                        <a:pt x="130385" y="302076"/>
                        <a:pt x="57376" y="305970"/>
                      </a:cubicBezTo>
                      <a:cubicBezTo>
                        <a:pt x="23477" y="308548"/>
                        <a:pt x="14317" y="289021"/>
                        <a:pt x="0" y="263020"/>
                      </a:cubicBezTo>
                      <a:lnTo>
                        <a:pt x="11739" y="23307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8370D452-CAD9-40E3-9EDC-9EC3050E1CB6}"/>
                    </a:ext>
                  </a:extLst>
                </p:cNvPr>
                <p:cNvSpPr/>
                <p:nvPr/>
              </p:nvSpPr>
              <p:spPr>
                <a:xfrm>
                  <a:off x="4049780" y="4319327"/>
                  <a:ext cx="227817" cy="410317"/>
                </a:xfrm>
                <a:custGeom>
                  <a:avLst/>
                  <a:gdLst>
                    <a:gd name="connsiteX0" fmla="*/ 38870 w 227817"/>
                    <a:gd name="connsiteY0" fmla="*/ 345026 h 410317"/>
                    <a:gd name="connsiteX1" fmla="*/ 81929 w 227817"/>
                    <a:gd name="connsiteY1" fmla="*/ 49478 h 410317"/>
                    <a:gd name="connsiteX2" fmla="*/ 118462 w 227817"/>
                    <a:gd name="connsiteY2" fmla="*/ 0 h 410317"/>
                    <a:gd name="connsiteX3" fmla="*/ 196737 w 227817"/>
                    <a:gd name="connsiteY3" fmla="*/ 345026 h 410317"/>
                    <a:gd name="connsiteX4" fmla="*/ 122411 w 227817"/>
                    <a:gd name="connsiteY4" fmla="*/ 401030 h 410317"/>
                    <a:gd name="connsiteX5" fmla="*/ 85879 w 227817"/>
                    <a:gd name="connsiteY5" fmla="*/ 390609 h 410317"/>
                    <a:gd name="connsiteX6" fmla="*/ 66296 w 227817"/>
                    <a:gd name="connsiteY6" fmla="*/ 351553 h 410317"/>
                    <a:gd name="connsiteX7" fmla="*/ 38925 w 227817"/>
                    <a:gd name="connsiteY7" fmla="*/ 345026 h 410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7817" h="410317">
                      <a:moveTo>
                        <a:pt x="38870" y="345026"/>
                      </a:moveTo>
                      <a:cubicBezTo>
                        <a:pt x="-52406" y="283810"/>
                        <a:pt x="40186" y="113272"/>
                        <a:pt x="81929" y="49478"/>
                      </a:cubicBezTo>
                      <a:cubicBezTo>
                        <a:pt x="92351" y="33844"/>
                        <a:pt x="104090" y="13000"/>
                        <a:pt x="118462" y="0"/>
                      </a:cubicBezTo>
                      <a:cubicBezTo>
                        <a:pt x="168049" y="89849"/>
                        <a:pt x="282801" y="244754"/>
                        <a:pt x="196737" y="345026"/>
                      </a:cubicBezTo>
                      <a:cubicBezTo>
                        <a:pt x="175893" y="369765"/>
                        <a:pt x="144572" y="381503"/>
                        <a:pt x="122411" y="401030"/>
                      </a:cubicBezTo>
                      <a:cubicBezTo>
                        <a:pt x="104145" y="415347"/>
                        <a:pt x="100250" y="414031"/>
                        <a:pt x="85879" y="390609"/>
                      </a:cubicBezTo>
                      <a:cubicBezTo>
                        <a:pt x="78035" y="378870"/>
                        <a:pt x="71507" y="364553"/>
                        <a:pt x="66296" y="351553"/>
                      </a:cubicBezTo>
                      <a:lnTo>
                        <a:pt x="38925" y="345026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99B20E1E-E58B-4033-B135-45C5F7C7863A}"/>
                    </a:ext>
                  </a:extLst>
                </p:cNvPr>
                <p:cNvSpPr/>
                <p:nvPr/>
              </p:nvSpPr>
              <p:spPr>
                <a:xfrm>
                  <a:off x="4053675" y="4521120"/>
                  <a:ext cx="213617" cy="207018"/>
                </a:xfrm>
                <a:custGeom>
                  <a:avLst/>
                  <a:gdLst>
                    <a:gd name="connsiteX0" fmla="*/ 51870 w 213617"/>
                    <a:gd name="connsiteY0" fmla="*/ 142794 h 207018"/>
                    <a:gd name="connsiteX1" fmla="*/ 6122 w 213617"/>
                    <a:gd name="connsiteY1" fmla="*/ 98637 h 207018"/>
                    <a:gd name="connsiteX2" fmla="*/ 7987 w 213617"/>
                    <a:gd name="connsiteY2" fmla="*/ 100009 h 207018"/>
                    <a:gd name="connsiteX3" fmla="*/ 5025 w 213617"/>
                    <a:gd name="connsiteY3" fmla="*/ 46143 h 207018"/>
                    <a:gd name="connsiteX4" fmla="*/ 39637 w 213617"/>
                    <a:gd name="connsiteY4" fmla="*/ 44497 h 207018"/>
                    <a:gd name="connsiteX5" fmla="*/ 68380 w 213617"/>
                    <a:gd name="connsiteY5" fmla="*/ 66 h 207018"/>
                    <a:gd name="connsiteX6" fmla="*/ 105735 w 213617"/>
                    <a:gd name="connsiteY6" fmla="*/ 43455 h 207018"/>
                    <a:gd name="connsiteX7" fmla="*/ 154719 w 213617"/>
                    <a:gd name="connsiteY7" fmla="*/ 42906 h 207018"/>
                    <a:gd name="connsiteX8" fmla="*/ 210724 w 213617"/>
                    <a:gd name="connsiteY8" fmla="*/ 68413 h 207018"/>
                    <a:gd name="connsiteX9" fmla="*/ 179183 w 213617"/>
                    <a:gd name="connsiteY9" fmla="*/ 134127 h 207018"/>
                    <a:gd name="connsiteX10" fmla="*/ 145449 w 213617"/>
                    <a:gd name="connsiteY10" fmla="*/ 196824 h 207018"/>
                    <a:gd name="connsiteX11" fmla="*/ 51925 w 213617"/>
                    <a:gd name="connsiteY11" fmla="*/ 142904 h 207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3617" h="207018">
                      <a:moveTo>
                        <a:pt x="51870" y="142794"/>
                      </a:moveTo>
                      <a:cubicBezTo>
                        <a:pt x="29270" y="133195"/>
                        <a:pt x="18958" y="117836"/>
                        <a:pt x="6122" y="98637"/>
                      </a:cubicBezTo>
                      <a:cubicBezTo>
                        <a:pt x="6561" y="99405"/>
                        <a:pt x="7164" y="99844"/>
                        <a:pt x="7987" y="100009"/>
                      </a:cubicBezTo>
                      <a:cubicBezTo>
                        <a:pt x="2612" y="84485"/>
                        <a:pt x="-5287" y="61008"/>
                        <a:pt x="5025" y="46143"/>
                      </a:cubicBezTo>
                      <a:cubicBezTo>
                        <a:pt x="14624" y="32375"/>
                        <a:pt x="28886" y="28151"/>
                        <a:pt x="39637" y="44497"/>
                      </a:cubicBezTo>
                      <a:cubicBezTo>
                        <a:pt x="26747" y="22337"/>
                        <a:pt x="44519" y="1218"/>
                        <a:pt x="68380" y="66"/>
                      </a:cubicBezTo>
                      <a:cubicBezTo>
                        <a:pt x="99372" y="-1415"/>
                        <a:pt x="91418" y="22227"/>
                        <a:pt x="105735" y="43455"/>
                      </a:cubicBezTo>
                      <a:cubicBezTo>
                        <a:pt x="118736" y="30455"/>
                        <a:pt x="146162" y="19320"/>
                        <a:pt x="154719" y="42906"/>
                      </a:cubicBezTo>
                      <a:cubicBezTo>
                        <a:pt x="174027" y="15974"/>
                        <a:pt x="203758" y="47733"/>
                        <a:pt x="210724" y="68413"/>
                      </a:cubicBezTo>
                      <a:cubicBezTo>
                        <a:pt x="222133" y="102367"/>
                        <a:pt x="197340" y="110979"/>
                        <a:pt x="179183" y="134127"/>
                      </a:cubicBezTo>
                      <a:cubicBezTo>
                        <a:pt x="164922" y="152283"/>
                        <a:pt x="164209" y="181849"/>
                        <a:pt x="145449" y="196824"/>
                      </a:cubicBezTo>
                      <a:cubicBezTo>
                        <a:pt x="114731" y="221289"/>
                        <a:pt x="57574" y="201103"/>
                        <a:pt x="51925" y="142904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E4834657-DE63-465A-BA34-AD4F6A5DE8DC}"/>
                    </a:ext>
                  </a:extLst>
                </p:cNvPr>
                <p:cNvSpPr/>
                <p:nvPr/>
              </p:nvSpPr>
              <p:spPr>
                <a:xfrm>
                  <a:off x="4087333" y="4522844"/>
                  <a:ext cx="145643" cy="224063"/>
                </a:xfrm>
                <a:custGeom>
                  <a:avLst/>
                  <a:gdLst>
                    <a:gd name="connsiteX0" fmla="*/ 79537 w 145643"/>
                    <a:gd name="connsiteY0" fmla="*/ 222253 h 224063"/>
                    <a:gd name="connsiteX1" fmla="*/ 0 w 145643"/>
                    <a:gd name="connsiteY1" fmla="*/ 127193 h 224063"/>
                    <a:gd name="connsiteX2" fmla="*/ 48271 w 145643"/>
                    <a:gd name="connsiteY2" fmla="*/ 26921 h 224063"/>
                    <a:gd name="connsiteX3" fmla="*/ 84803 w 145643"/>
                    <a:gd name="connsiteY3" fmla="*/ 866 h 224063"/>
                    <a:gd name="connsiteX4" fmla="*/ 123913 w 145643"/>
                    <a:gd name="connsiteY4" fmla="*/ 54238 h 224063"/>
                    <a:gd name="connsiteX5" fmla="*/ 95225 w 145643"/>
                    <a:gd name="connsiteY5" fmla="*/ 223514 h 224063"/>
                    <a:gd name="connsiteX6" fmla="*/ 79592 w 145643"/>
                    <a:gd name="connsiteY6" fmla="*/ 222198 h 224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643" h="224063">
                      <a:moveTo>
                        <a:pt x="79537" y="222253"/>
                      </a:moveTo>
                      <a:cubicBezTo>
                        <a:pt x="31266" y="236569"/>
                        <a:pt x="1262" y="162353"/>
                        <a:pt x="0" y="127193"/>
                      </a:cubicBezTo>
                      <a:cubicBezTo>
                        <a:pt x="0" y="86820"/>
                        <a:pt x="22161" y="56871"/>
                        <a:pt x="48271" y="26921"/>
                      </a:cubicBezTo>
                      <a:cubicBezTo>
                        <a:pt x="58693" y="15182"/>
                        <a:pt x="70431" y="-4345"/>
                        <a:pt x="84803" y="866"/>
                      </a:cubicBezTo>
                      <a:cubicBezTo>
                        <a:pt x="100436" y="6077"/>
                        <a:pt x="117385" y="39921"/>
                        <a:pt x="123913" y="54238"/>
                      </a:cubicBezTo>
                      <a:cubicBezTo>
                        <a:pt x="152601" y="106293"/>
                        <a:pt x="161707" y="192248"/>
                        <a:pt x="95225" y="223514"/>
                      </a:cubicBezTo>
                      <a:lnTo>
                        <a:pt x="79592" y="2221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DFFB19FC-0FBC-486F-8E67-CF2417E601E9}"/>
                    </a:ext>
                  </a:extLst>
                </p:cNvPr>
                <p:cNvSpPr/>
                <p:nvPr/>
              </p:nvSpPr>
              <p:spPr>
                <a:xfrm>
                  <a:off x="4031090" y="4710596"/>
                  <a:ext cx="262473" cy="258685"/>
                </a:xfrm>
                <a:custGeom>
                  <a:avLst/>
                  <a:gdLst>
                    <a:gd name="connsiteX0" fmla="*/ 60137 w 262473"/>
                    <a:gd name="connsiteY0" fmla="*/ 657 h 258685"/>
                    <a:gd name="connsiteX1" fmla="*/ 15816 w 262473"/>
                    <a:gd name="connsiteY1" fmla="*/ 20184 h 258685"/>
                    <a:gd name="connsiteX2" fmla="*/ 10605 w 262473"/>
                    <a:gd name="connsiteY2" fmla="*/ 112612 h 258685"/>
                    <a:gd name="connsiteX3" fmla="*/ 82353 w 262473"/>
                    <a:gd name="connsiteY3" fmla="*/ 221989 h 258685"/>
                    <a:gd name="connsiteX4" fmla="*/ 120201 w 262473"/>
                    <a:gd name="connsiteY4" fmla="*/ 258466 h 258685"/>
                    <a:gd name="connsiteX5" fmla="*/ 165839 w 262473"/>
                    <a:gd name="connsiteY5" fmla="*/ 232411 h 258685"/>
                    <a:gd name="connsiteX6" fmla="*/ 262326 w 262473"/>
                    <a:gd name="connsiteY6" fmla="*/ 82662 h 258685"/>
                    <a:gd name="connsiteX7" fmla="*/ 135835 w 262473"/>
                    <a:gd name="connsiteY7" fmla="*/ 34501 h 258685"/>
                    <a:gd name="connsiteX8" fmla="*/ 60192 w 262473"/>
                    <a:gd name="connsiteY8" fmla="*/ 657 h 258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473" h="258685">
                      <a:moveTo>
                        <a:pt x="60137" y="657"/>
                      </a:moveTo>
                      <a:cubicBezTo>
                        <a:pt x="48399" y="-3238"/>
                        <a:pt x="24921" y="11079"/>
                        <a:pt x="15816" y="20184"/>
                      </a:cubicBezTo>
                      <a:cubicBezTo>
                        <a:pt x="-7661" y="46240"/>
                        <a:pt x="-1134" y="85295"/>
                        <a:pt x="10605" y="112612"/>
                      </a:cubicBezTo>
                      <a:cubicBezTo>
                        <a:pt x="28871" y="152984"/>
                        <a:pt x="52348" y="192039"/>
                        <a:pt x="82353" y="221989"/>
                      </a:cubicBezTo>
                      <a:cubicBezTo>
                        <a:pt x="90197" y="229778"/>
                        <a:pt x="109724" y="255833"/>
                        <a:pt x="120201" y="258466"/>
                      </a:cubicBezTo>
                      <a:cubicBezTo>
                        <a:pt x="134573" y="261044"/>
                        <a:pt x="156733" y="240255"/>
                        <a:pt x="165839" y="232411"/>
                      </a:cubicBezTo>
                      <a:cubicBezTo>
                        <a:pt x="211477" y="194672"/>
                        <a:pt x="265672" y="146621"/>
                        <a:pt x="262326" y="82662"/>
                      </a:cubicBezTo>
                      <a:cubicBezTo>
                        <a:pt x="255578" y="-47285"/>
                        <a:pt x="189316" y="31868"/>
                        <a:pt x="135835" y="34501"/>
                      </a:cubicBezTo>
                      <a:lnTo>
                        <a:pt x="60192" y="657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33BB03DD-FEDC-4335-B6B1-CF0B9AB31A8A}"/>
                    </a:ext>
                  </a:extLst>
                </p:cNvPr>
                <p:cNvSpPr/>
                <p:nvPr/>
              </p:nvSpPr>
              <p:spPr>
                <a:xfrm>
                  <a:off x="3936992" y="4535503"/>
                  <a:ext cx="224666" cy="219558"/>
                </a:xfrm>
                <a:custGeom>
                  <a:avLst/>
                  <a:gdLst>
                    <a:gd name="connsiteX0" fmla="*/ 224666 w 224666"/>
                    <a:gd name="connsiteY0" fmla="*/ 210910 h 219558"/>
                    <a:gd name="connsiteX1" fmla="*/ 218139 w 224666"/>
                    <a:gd name="connsiteY1" fmla="*/ 166644 h 219558"/>
                    <a:gd name="connsiteX2" fmla="*/ 156813 w 224666"/>
                    <a:gd name="connsiteY2" fmla="*/ 102849 h 219558"/>
                    <a:gd name="connsiteX3" fmla="*/ 79854 w 224666"/>
                    <a:gd name="connsiteY3" fmla="*/ 71583 h 219558"/>
                    <a:gd name="connsiteX4" fmla="*/ 5529 w 224666"/>
                    <a:gd name="connsiteY4" fmla="*/ 9105 h 219558"/>
                    <a:gd name="connsiteX5" fmla="*/ 317 w 224666"/>
                    <a:gd name="connsiteY5" fmla="*/ 0 h 219558"/>
                    <a:gd name="connsiteX6" fmla="*/ 62905 w 224666"/>
                    <a:gd name="connsiteY6" fmla="*/ 166644 h 219558"/>
                    <a:gd name="connsiteX7" fmla="*/ 212873 w 224666"/>
                    <a:gd name="connsiteY7" fmla="*/ 214804 h 219558"/>
                    <a:gd name="connsiteX8" fmla="*/ 220717 w 224666"/>
                    <a:gd name="connsiteY8" fmla="*/ 210910 h 219558"/>
                    <a:gd name="connsiteX9" fmla="*/ 224611 w 224666"/>
                    <a:gd name="connsiteY9" fmla="*/ 210910 h 21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666" h="219558">
                      <a:moveTo>
                        <a:pt x="224666" y="210910"/>
                      </a:moveTo>
                      <a:cubicBezTo>
                        <a:pt x="220772" y="199171"/>
                        <a:pt x="223350" y="180960"/>
                        <a:pt x="218139" y="166644"/>
                      </a:cubicBezTo>
                      <a:cubicBezTo>
                        <a:pt x="206400" y="135377"/>
                        <a:pt x="186818" y="117166"/>
                        <a:pt x="156813" y="102849"/>
                      </a:cubicBezTo>
                      <a:cubicBezTo>
                        <a:pt x="132020" y="91111"/>
                        <a:pt x="104648" y="82005"/>
                        <a:pt x="79854" y="71583"/>
                      </a:cubicBezTo>
                      <a:cubicBezTo>
                        <a:pt x="43322" y="57267"/>
                        <a:pt x="32900" y="32528"/>
                        <a:pt x="5529" y="9105"/>
                      </a:cubicBezTo>
                      <a:cubicBezTo>
                        <a:pt x="2896" y="7789"/>
                        <a:pt x="1634" y="2578"/>
                        <a:pt x="317" y="0"/>
                      </a:cubicBezTo>
                      <a:cubicBezTo>
                        <a:pt x="-3577" y="52055"/>
                        <a:pt x="29006" y="128905"/>
                        <a:pt x="62905" y="166644"/>
                      </a:cubicBezTo>
                      <a:cubicBezTo>
                        <a:pt x="95487" y="200488"/>
                        <a:pt x="165919" y="231754"/>
                        <a:pt x="212873" y="214804"/>
                      </a:cubicBezTo>
                      <a:cubicBezTo>
                        <a:pt x="215506" y="213488"/>
                        <a:pt x="218084" y="213488"/>
                        <a:pt x="220717" y="210910"/>
                      </a:cubicBezTo>
                      <a:lnTo>
                        <a:pt x="224611" y="2109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A11F77F3-B4B4-43CA-A090-C5C0DBC38AA7}"/>
                    </a:ext>
                  </a:extLst>
                </p:cNvPr>
                <p:cNvSpPr/>
                <p:nvPr/>
              </p:nvSpPr>
              <p:spPr>
                <a:xfrm>
                  <a:off x="4161330" y="4535503"/>
                  <a:ext cx="224611" cy="219558"/>
                </a:xfrm>
                <a:custGeom>
                  <a:avLst/>
                  <a:gdLst>
                    <a:gd name="connsiteX0" fmla="*/ 0 w 224611"/>
                    <a:gd name="connsiteY0" fmla="*/ 210910 h 219558"/>
                    <a:gd name="connsiteX1" fmla="*/ 6528 w 224611"/>
                    <a:gd name="connsiteY1" fmla="*/ 166644 h 219558"/>
                    <a:gd name="connsiteX2" fmla="*/ 67798 w 224611"/>
                    <a:gd name="connsiteY2" fmla="*/ 102849 h 219558"/>
                    <a:gd name="connsiteX3" fmla="*/ 144757 w 224611"/>
                    <a:gd name="connsiteY3" fmla="*/ 71583 h 219558"/>
                    <a:gd name="connsiteX4" fmla="*/ 219083 w 224611"/>
                    <a:gd name="connsiteY4" fmla="*/ 9105 h 219558"/>
                    <a:gd name="connsiteX5" fmla="*/ 224294 w 224611"/>
                    <a:gd name="connsiteY5" fmla="*/ 0 h 219558"/>
                    <a:gd name="connsiteX6" fmla="*/ 161707 w 224611"/>
                    <a:gd name="connsiteY6" fmla="*/ 166644 h 219558"/>
                    <a:gd name="connsiteX7" fmla="*/ 11739 w 224611"/>
                    <a:gd name="connsiteY7" fmla="*/ 214804 h 219558"/>
                    <a:gd name="connsiteX8" fmla="*/ 3895 w 224611"/>
                    <a:gd name="connsiteY8" fmla="*/ 210910 h 219558"/>
                    <a:gd name="connsiteX9" fmla="*/ 0 w 224611"/>
                    <a:gd name="connsiteY9" fmla="*/ 210910 h 21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611" h="219558">
                      <a:moveTo>
                        <a:pt x="0" y="210910"/>
                      </a:moveTo>
                      <a:cubicBezTo>
                        <a:pt x="3895" y="199171"/>
                        <a:pt x="1316" y="180960"/>
                        <a:pt x="6528" y="166644"/>
                      </a:cubicBezTo>
                      <a:cubicBezTo>
                        <a:pt x="18266" y="135377"/>
                        <a:pt x="37849" y="117166"/>
                        <a:pt x="67798" y="102849"/>
                      </a:cubicBezTo>
                      <a:cubicBezTo>
                        <a:pt x="92592" y="91111"/>
                        <a:pt x="119964" y="82005"/>
                        <a:pt x="144757" y="71583"/>
                      </a:cubicBezTo>
                      <a:cubicBezTo>
                        <a:pt x="181289" y="57267"/>
                        <a:pt x="191711" y="32528"/>
                        <a:pt x="219083" y="9105"/>
                      </a:cubicBezTo>
                      <a:cubicBezTo>
                        <a:pt x="221716" y="7789"/>
                        <a:pt x="222978" y="2578"/>
                        <a:pt x="224294" y="0"/>
                      </a:cubicBezTo>
                      <a:cubicBezTo>
                        <a:pt x="228188" y="52055"/>
                        <a:pt x="195606" y="128905"/>
                        <a:pt x="161707" y="166644"/>
                      </a:cubicBezTo>
                      <a:cubicBezTo>
                        <a:pt x="129124" y="200488"/>
                        <a:pt x="58693" y="231754"/>
                        <a:pt x="11739" y="214804"/>
                      </a:cubicBezTo>
                      <a:cubicBezTo>
                        <a:pt x="9105" y="213488"/>
                        <a:pt x="6528" y="213488"/>
                        <a:pt x="3895" y="210910"/>
                      </a:cubicBezTo>
                      <a:lnTo>
                        <a:pt x="0" y="2109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183" name="Graphic 13">
                  <a:extLst>
                    <a:ext uri="{FF2B5EF4-FFF2-40B4-BE49-F238E27FC236}">
                      <a16:creationId xmlns:a16="http://schemas.microsoft.com/office/drawing/2014/main" id="{582FEC06-E486-4814-A826-4079B8E9704D}"/>
                    </a:ext>
                  </a:extLst>
                </p:cNvPr>
                <p:cNvGrpSpPr/>
                <p:nvPr/>
              </p:nvGrpSpPr>
              <p:grpSpPr>
                <a:xfrm>
                  <a:off x="3727168" y="4311758"/>
                  <a:ext cx="867774" cy="587860"/>
                  <a:chOff x="3727168" y="4311758"/>
                  <a:chExt cx="867774" cy="587860"/>
                </a:xfrm>
              </p:grpSpPr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6DE230DD-09B9-4E94-A5D6-709CCC95304E}"/>
                      </a:ext>
                    </a:extLst>
                  </p:cNvPr>
                  <p:cNvSpPr/>
                  <p:nvPr/>
                </p:nvSpPr>
                <p:spPr>
                  <a:xfrm>
                    <a:off x="4156587" y="4749101"/>
                    <a:ext cx="13582" cy="150516"/>
                  </a:xfrm>
                  <a:custGeom>
                    <a:avLst/>
                    <a:gdLst>
                      <a:gd name="connsiteX0" fmla="*/ 190 w 13582"/>
                      <a:gd name="connsiteY0" fmla="*/ 0 h 150516"/>
                      <a:gd name="connsiteX1" fmla="*/ 11544 w 13582"/>
                      <a:gd name="connsiteY1" fmla="*/ 150517 h 150516"/>
                      <a:gd name="connsiteX2" fmla="*/ 190 w 13582"/>
                      <a:gd name="connsiteY2" fmla="*/ 0 h 150516"/>
                      <a:gd name="connsiteX3" fmla="*/ 190 w 13582"/>
                      <a:gd name="connsiteY3" fmla="*/ 0 h 150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582" h="150516">
                        <a:moveTo>
                          <a:pt x="190" y="0"/>
                        </a:moveTo>
                        <a:cubicBezTo>
                          <a:pt x="9844" y="49422"/>
                          <a:pt x="17359" y="100216"/>
                          <a:pt x="11544" y="150517"/>
                        </a:cubicBezTo>
                        <a:cubicBezTo>
                          <a:pt x="6224" y="101204"/>
                          <a:pt x="-1291" y="49642"/>
                          <a:pt x="190" y="0"/>
                        </a:cubicBezTo>
                        <a:lnTo>
                          <a:pt x="19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BDF6F723-5878-41ED-8C59-DE3B92F6A9A6}"/>
                      </a:ext>
                    </a:extLst>
                  </p:cNvPr>
                  <p:cNvSpPr/>
                  <p:nvPr/>
                </p:nvSpPr>
                <p:spPr>
                  <a:xfrm>
                    <a:off x="3872254" y="4712185"/>
                    <a:ext cx="167850" cy="35095"/>
                  </a:xfrm>
                  <a:custGeom>
                    <a:avLst/>
                    <a:gdLst>
                      <a:gd name="connsiteX0" fmla="*/ 0 w 167850"/>
                      <a:gd name="connsiteY0" fmla="*/ 0 h 35095"/>
                      <a:gd name="connsiteX1" fmla="*/ 167850 w 167850"/>
                      <a:gd name="connsiteY1" fmla="*/ 14207 h 35095"/>
                      <a:gd name="connsiteX2" fmla="*/ 150023 w 167850"/>
                      <a:gd name="connsiteY2" fmla="*/ 27865 h 35095"/>
                      <a:gd name="connsiteX3" fmla="*/ 0 w 167850"/>
                      <a:gd name="connsiteY3" fmla="*/ 0 h 35095"/>
                      <a:gd name="connsiteX4" fmla="*/ 0 w 167850"/>
                      <a:gd name="connsiteY4" fmla="*/ 0 h 35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850" h="35095">
                        <a:moveTo>
                          <a:pt x="0" y="0"/>
                        </a:moveTo>
                        <a:cubicBezTo>
                          <a:pt x="43718" y="16621"/>
                          <a:pt x="127095" y="45144"/>
                          <a:pt x="167850" y="14207"/>
                        </a:cubicBezTo>
                        <a:cubicBezTo>
                          <a:pt x="163298" y="20131"/>
                          <a:pt x="156880" y="24629"/>
                          <a:pt x="150023" y="27865"/>
                        </a:cubicBezTo>
                        <a:cubicBezTo>
                          <a:pt x="104550" y="46516"/>
                          <a:pt x="39220" y="26165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8697E89C-26E2-4CB3-B5F6-9EFC03880C4F}"/>
                      </a:ext>
                    </a:extLst>
                  </p:cNvPr>
                  <p:cNvSpPr/>
                  <p:nvPr/>
                </p:nvSpPr>
                <p:spPr>
                  <a:xfrm>
                    <a:off x="4045809" y="4726392"/>
                    <a:ext cx="108115" cy="33941"/>
                  </a:xfrm>
                  <a:custGeom>
                    <a:avLst/>
                    <a:gdLst>
                      <a:gd name="connsiteX0" fmla="*/ 0 w 108115"/>
                      <a:gd name="connsiteY0" fmla="*/ 0 h 33941"/>
                      <a:gd name="connsiteX1" fmla="*/ 108115 w 108115"/>
                      <a:gd name="connsiteY1" fmla="*/ 22709 h 33941"/>
                      <a:gd name="connsiteX2" fmla="*/ 91934 w 108115"/>
                      <a:gd name="connsiteY2" fmla="*/ 32309 h 33941"/>
                      <a:gd name="connsiteX3" fmla="*/ 0 w 108115"/>
                      <a:gd name="connsiteY3" fmla="*/ 0 h 33941"/>
                      <a:gd name="connsiteX4" fmla="*/ 0 w 108115"/>
                      <a:gd name="connsiteY4" fmla="*/ 0 h 339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115" h="33941">
                        <a:moveTo>
                          <a:pt x="0" y="0"/>
                        </a:moveTo>
                        <a:cubicBezTo>
                          <a:pt x="24464" y="16675"/>
                          <a:pt x="80360" y="37355"/>
                          <a:pt x="108115" y="22709"/>
                        </a:cubicBezTo>
                        <a:cubicBezTo>
                          <a:pt x="104111" y="27481"/>
                          <a:pt x="97967" y="30608"/>
                          <a:pt x="91934" y="32309"/>
                        </a:cubicBezTo>
                        <a:cubicBezTo>
                          <a:pt x="60832" y="38836"/>
                          <a:pt x="19528" y="25342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AB71A10D-EF34-4A81-89F0-1000C7A3B4B5}"/>
                      </a:ext>
                    </a:extLst>
                  </p:cNvPr>
                  <p:cNvSpPr/>
                  <p:nvPr/>
                </p:nvSpPr>
                <p:spPr>
                  <a:xfrm>
                    <a:off x="4168131" y="4740599"/>
                    <a:ext cx="108115" cy="16671"/>
                  </a:xfrm>
                  <a:custGeom>
                    <a:avLst/>
                    <a:gdLst>
                      <a:gd name="connsiteX0" fmla="*/ 0 w 108115"/>
                      <a:gd name="connsiteY0" fmla="*/ 11355 h 16671"/>
                      <a:gd name="connsiteX1" fmla="*/ 108115 w 108115"/>
                      <a:gd name="connsiteY1" fmla="*/ 0 h 16671"/>
                      <a:gd name="connsiteX2" fmla="*/ 0 w 108115"/>
                      <a:gd name="connsiteY2" fmla="*/ 11355 h 16671"/>
                      <a:gd name="connsiteX3" fmla="*/ 0 w 108115"/>
                      <a:gd name="connsiteY3" fmla="*/ 11355 h 16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115" h="16671">
                        <a:moveTo>
                          <a:pt x="0" y="11355"/>
                        </a:moveTo>
                        <a:cubicBezTo>
                          <a:pt x="36148" y="5814"/>
                          <a:pt x="73009" y="12562"/>
                          <a:pt x="108115" y="0"/>
                        </a:cubicBezTo>
                        <a:cubicBezTo>
                          <a:pt x="77288" y="23258"/>
                          <a:pt x="35654" y="17169"/>
                          <a:pt x="0" y="11355"/>
                        </a:cubicBezTo>
                        <a:lnTo>
                          <a:pt x="0" y="1135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A388BA75-0E4B-4A3A-98EB-78086B025C8D}"/>
                      </a:ext>
                    </a:extLst>
                  </p:cNvPr>
                  <p:cNvSpPr/>
                  <p:nvPr/>
                </p:nvSpPr>
                <p:spPr>
                  <a:xfrm>
                    <a:off x="4047654" y="4311758"/>
                    <a:ext cx="111975" cy="286826"/>
                  </a:xfrm>
                  <a:custGeom>
                    <a:avLst/>
                    <a:gdLst>
                      <a:gd name="connsiteX0" fmla="*/ 1007 w 111975"/>
                      <a:gd name="connsiteY0" fmla="*/ 286827 h 286826"/>
                      <a:gd name="connsiteX1" fmla="*/ 111975 w 111975"/>
                      <a:gd name="connsiteY1" fmla="*/ 0 h 286826"/>
                      <a:gd name="connsiteX2" fmla="*/ 1007 w 111975"/>
                      <a:gd name="connsiteY2" fmla="*/ 286827 h 286826"/>
                      <a:gd name="connsiteX3" fmla="*/ 1007 w 111975"/>
                      <a:gd name="connsiteY3" fmla="*/ 286827 h 286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975" h="286826">
                        <a:moveTo>
                          <a:pt x="1007" y="286827"/>
                        </a:moveTo>
                        <a:cubicBezTo>
                          <a:pt x="-9140" y="181454"/>
                          <a:pt x="59481" y="85680"/>
                          <a:pt x="111975" y="0"/>
                        </a:cubicBezTo>
                        <a:cubicBezTo>
                          <a:pt x="68861" y="92702"/>
                          <a:pt x="2708" y="180906"/>
                          <a:pt x="1007" y="286827"/>
                        </a:cubicBezTo>
                        <a:lnTo>
                          <a:pt x="1007" y="286827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378EE0D3-4DA7-416F-884E-076EEABC29D9}"/>
                      </a:ext>
                    </a:extLst>
                  </p:cNvPr>
                  <p:cNvSpPr/>
                  <p:nvPr/>
                </p:nvSpPr>
                <p:spPr>
                  <a:xfrm>
                    <a:off x="4179541" y="4331614"/>
                    <a:ext cx="96139" cy="278324"/>
                  </a:xfrm>
                  <a:custGeom>
                    <a:avLst/>
                    <a:gdLst>
                      <a:gd name="connsiteX0" fmla="*/ 0 w 96139"/>
                      <a:gd name="connsiteY0" fmla="*/ 0 h 278324"/>
                      <a:gd name="connsiteX1" fmla="*/ 91056 w 96139"/>
                      <a:gd name="connsiteY1" fmla="*/ 278324 h 278324"/>
                      <a:gd name="connsiteX2" fmla="*/ 0 w 96139"/>
                      <a:gd name="connsiteY2" fmla="*/ 0 h 278324"/>
                      <a:gd name="connsiteX3" fmla="*/ 0 w 96139"/>
                      <a:gd name="connsiteY3" fmla="*/ 0 h 27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39" h="278324">
                        <a:moveTo>
                          <a:pt x="0" y="0"/>
                        </a:moveTo>
                        <a:cubicBezTo>
                          <a:pt x="52604" y="82225"/>
                          <a:pt x="114423" y="176133"/>
                          <a:pt x="91056" y="278324"/>
                        </a:cubicBezTo>
                        <a:cubicBezTo>
                          <a:pt x="102465" y="174597"/>
                          <a:pt x="43059" y="89191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DE16E398-4E1A-4FDB-82D9-93C2270682EC}"/>
                      </a:ext>
                    </a:extLst>
                  </p:cNvPr>
                  <p:cNvSpPr/>
                  <p:nvPr/>
                </p:nvSpPr>
                <p:spPr>
                  <a:xfrm>
                    <a:off x="4501034" y="4490633"/>
                    <a:ext cx="93908" cy="76684"/>
                  </a:xfrm>
                  <a:custGeom>
                    <a:avLst/>
                    <a:gdLst>
                      <a:gd name="connsiteX0" fmla="*/ 0 w 93908"/>
                      <a:gd name="connsiteY0" fmla="*/ 76685 h 76684"/>
                      <a:gd name="connsiteX1" fmla="*/ 93908 w 93908"/>
                      <a:gd name="connsiteY1" fmla="*/ 0 h 76684"/>
                      <a:gd name="connsiteX2" fmla="*/ 0 w 93908"/>
                      <a:gd name="connsiteY2" fmla="*/ 76685 h 76684"/>
                      <a:gd name="connsiteX3" fmla="*/ 0 w 93908"/>
                      <a:gd name="connsiteY3" fmla="*/ 76685 h 7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08" h="76684">
                        <a:moveTo>
                          <a:pt x="0" y="76685"/>
                        </a:moveTo>
                        <a:cubicBezTo>
                          <a:pt x="27481" y="48600"/>
                          <a:pt x="63410" y="24794"/>
                          <a:pt x="93908" y="0"/>
                        </a:cubicBezTo>
                        <a:cubicBezTo>
                          <a:pt x="70377" y="33570"/>
                          <a:pt x="35161" y="56718"/>
                          <a:pt x="0" y="76685"/>
                        </a:cubicBezTo>
                        <a:lnTo>
                          <a:pt x="0" y="7668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3ABBC81E-E28B-4B7A-870A-B71F7072F820}"/>
                      </a:ext>
                    </a:extLst>
                  </p:cNvPr>
                  <p:cNvSpPr/>
                  <p:nvPr/>
                </p:nvSpPr>
                <p:spPr>
                  <a:xfrm>
                    <a:off x="3727168" y="4473629"/>
                    <a:ext cx="108115" cy="85186"/>
                  </a:xfrm>
                  <a:custGeom>
                    <a:avLst/>
                    <a:gdLst>
                      <a:gd name="connsiteX0" fmla="*/ 0 w 108115"/>
                      <a:gd name="connsiteY0" fmla="*/ 0 h 85186"/>
                      <a:gd name="connsiteX1" fmla="*/ 108115 w 108115"/>
                      <a:gd name="connsiteY1" fmla="*/ 85187 h 85186"/>
                      <a:gd name="connsiteX2" fmla="*/ 0 w 108115"/>
                      <a:gd name="connsiteY2" fmla="*/ 0 h 85186"/>
                      <a:gd name="connsiteX3" fmla="*/ 0 w 108115"/>
                      <a:gd name="connsiteY3" fmla="*/ 0 h 8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115" h="85186">
                        <a:moveTo>
                          <a:pt x="0" y="0"/>
                        </a:moveTo>
                        <a:cubicBezTo>
                          <a:pt x="37519" y="25342"/>
                          <a:pt x="73448" y="56115"/>
                          <a:pt x="108115" y="85187"/>
                        </a:cubicBezTo>
                        <a:cubicBezTo>
                          <a:pt x="66591" y="64946"/>
                          <a:pt x="30772" y="34173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C5F5242-9956-4798-B0F2-51A05E83B65C}"/>
                  </a:ext>
                </a:extLst>
              </p:cNvPr>
              <p:cNvSpPr/>
              <p:nvPr/>
            </p:nvSpPr>
            <p:spPr>
              <a:xfrm>
                <a:off x="957218" y="3617552"/>
                <a:ext cx="162425" cy="41180"/>
              </a:xfrm>
              <a:custGeom>
                <a:avLst/>
                <a:gdLst>
                  <a:gd name="connsiteX0" fmla="*/ 143669 w 204474"/>
                  <a:gd name="connsiteY0" fmla="*/ 50052 h 51841"/>
                  <a:gd name="connsiteX1" fmla="*/ 4726 w 204474"/>
                  <a:gd name="connsiteY1" fmla="*/ 27836 h 51841"/>
                  <a:gd name="connsiteX2" fmla="*/ 98470 w 204474"/>
                  <a:gd name="connsiteY2" fmla="*/ 1342 h 51841"/>
                  <a:gd name="connsiteX3" fmla="*/ 187881 w 204474"/>
                  <a:gd name="connsiteY3" fmla="*/ 16372 h 51841"/>
                  <a:gd name="connsiteX4" fmla="*/ 143669 w 204474"/>
                  <a:gd name="connsiteY4" fmla="*/ 50052 h 5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474" h="51841">
                    <a:moveTo>
                      <a:pt x="143669" y="50052"/>
                    </a:moveTo>
                    <a:cubicBezTo>
                      <a:pt x="108179" y="54550"/>
                      <a:pt x="23376" y="51752"/>
                      <a:pt x="4726" y="27836"/>
                    </a:cubicBezTo>
                    <a:cubicBezTo>
                      <a:pt x="-21603" y="-5953"/>
                      <a:pt x="69343" y="-194"/>
                      <a:pt x="98470" y="1342"/>
                    </a:cubicBezTo>
                    <a:cubicBezTo>
                      <a:pt x="126006" y="2823"/>
                      <a:pt x="164294" y="6114"/>
                      <a:pt x="187881" y="16372"/>
                    </a:cubicBezTo>
                    <a:cubicBezTo>
                      <a:pt x="232586" y="35845"/>
                      <a:pt x="176361" y="45883"/>
                      <a:pt x="143669" y="5005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160" name="Graphic 13">
                <a:extLst>
                  <a:ext uri="{FF2B5EF4-FFF2-40B4-BE49-F238E27FC236}">
                    <a16:creationId xmlns:a16="http://schemas.microsoft.com/office/drawing/2014/main" id="{C1BA1401-CD6B-4E1A-A9E9-A56E93F10652}"/>
                  </a:ext>
                </a:extLst>
              </p:cNvPr>
              <p:cNvGrpSpPr/>
              <p:nvPr/>
            </p:nvGrpSpPr>
            <p:grpSpPr>
              <a:xfrm>
                <a:off x="522983" y="3484209"/>
                <a:ext cx="1163852" cy="303190"/>
                <a:chOff x="4079660" y="4722349"/>
                <a:chExt cx="1465151" cy="381680"/>
              </a:xfrm>
            </p:grpSpPr>
            <p:grpSp>
              <p:nvGrpSpPr>
                <p:cNvPr id="192" name="Graphic 13">
                  <a:extLst>
                    <a:ext uri="{FF2B5EF4-FFF2-40B4-BE49-F238E27FC236}">
                      <a16:creationId xmlns:a16="http://schemas.microsoft.com/office/drawing/2014/main" id="{C4552BBB-06A3-4B37-BD0E-84C4332D99E2}"/>
                    </a:ext>
                  </a:extLst>
                </p:cNvPr>
                <p:cNvGrpSpPr/>
                <p:nvPr/>
              </p:nvGrpSpPr>
              <p:grpSpPr>
                <a:xfrm>
                  <a:off x="4079660" y="4740159"/>
                  <a:ext cx="1465151" cy="352522"/>
                  <a:chOff x="4079660" y="4740159"/>
                  <a:chExt cx="1465151" cy="352522"/>
                </a:xfrm>
                <a:solidFill>
                  <a:srgbClr val="6FB71D"/>
                </a:solidFill>
              </p:grpSpPr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78F91003-F096-4C0B-89CB-C5228816746D}"/>
                      </a:ext>
                    </a:extLst>
                  </p:cNvPr>
                  <p:cNvSpPr/>
                  <p:nvPr/>
                </p:nvSpPr>
                <p:spPr>
                  <a:xfrm>
                    <a:off x="5042694" y="4928845"/>
                    <a:ext cx="456732" cy="31817"/>
                  </a:xfrm>
                  <a:custGeom>
                    <a:avLst/>
                    <a:gdLst>
                      <a:gd name="connsiteX0" fmla="*/ 3908 w 456732"/>
                      <a:gd name="connsiteY0" fmla="*/ 8183 h 31817"/>
                      <a:gd name="connsiteX1" fmla="*/ 182620 w 456732"/>
                      <a:gd name="connsiteY1" fmla="*/ 19099 h 31817"/>
                      <a:gd name="connsiteX2" fmla="*/ 360727 w 456732"/>
                      <a:gd name="connsiteY2" fmla="*/ 28972 h 31817"/>
                      <a:gd name="connsiteX3" fmla="*/ 453813 w 456732"/>
                      <a:gd name="connsiteY3" fmla="*/ 28643 h 31817"/>
                      <a:gd name="connsiteX4" fmla="*/ 451674 w 456732"/>
                      <a:gd name="connsiteY4" fmla="*/ 20799 h 31817"/>
                      <a:gd name="connsiteX5" fmla="*/ 369613 w 456732"/>
                      <a:gd name="connsiteY5" fmla="*/ 21238 h 31817"/>
                      <a:gd name="connsiteX6" fmla="*/ 280861 w 456732"/>
                      <a:gd name="connsiteY6" fmla="*/ 16685 h 31817"/>
                      <a:gd name="connsiteX7" fmla="*/ 103466 w 456732"/>
                      <a:gd name="connsiteY7" fmla="*/ 6044 h 31817"/>
                      <a:gd name="connsiteX8" fmla="*/ 3908 w 456732"/>
                      <a:gd name="connsiteY8" fmla="*/ 10 h 31817"/>
                      <a:gd name="connsiteX9" fmla="*/ 3908 w 456732"/>
                      <a:gd name="connsiteY9" fmla="*/ 8128 h 31817"/>
                      <a:gd name="connsiteX10" fmla="*/ 3908 w 456732"/>
                      <a:gd name="connsiteY10" fmla="*/ 8128 h 3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56732" h="31817">
                        <a:moveTo>
                          <a:pt x="3908" y="8183"/>
                        </a:moveTo>
                        <a:cubicBezTo>
                          <a:pt x="63479" y="11693"/>
                          <a:pt x="123049" y="15478"/>
                          <a:pt x="182620" y="19099"/>
                        </a:cubicBezTo>
                        <a:cubicBezTo>
                          <a:pt x="241970" y="22719"/>
                          <a:pt x="301321" y="26175"/>
                          <a:pt x="360727" y="28972"/>
                        </a:cubicBezTo>
                        <a:cubicBezTo>
                          <a:pt x="391555" y="30453"/>
                          <a:pt x="423314" y="34732"/>
                          <a:pt x="453813" y="28643"/>
                        </a:cubicBezTo>
                        <a:cubicBezTo>
                          <a:pt x="458914" y="27601"/>
                          <a:pt x="456775" y="19757"/>
                          <a:pt x="451674" y="20799"/>
                        </a:cubicBezTo>
                        <a:cubicBezTo>
                          <a:pt x="424686" y="26175"/>
                          <a:pt x="396821" y="22554"/>
                          <a:pt x="369613" y="21238"/>
                        </a:cubicBezTo>
                        <a:cubicBezTo>
                          <a:pt x="340048" y="19866"/>
                          <a:pt x="310427" y="18331"/>
                          <a:pt x="280861" y="16685"/>
                        </a:cubicBezTo>
                        <a:cubicBezTo>
                          <a:pt x="221730" y="13394"/>
                          <a:pt x="162598" y="9719"/>
                          <a:pt x="103466" y="6044"/>
                        </a:cubicBezTo>
                        <a:cubicBezTo>
                          <a:pt x="70280" y="4014"/>
                          <a:pt x="37094" y="1930"/>
                          <a:pt x="3908" y="10"/>
                        </a:cubicBezTo>
                        <a:cubicBezTo>
                          <a:pt x="-1303" y="-319"/>
                          <a:pt x="-1303" y="7854"/>
                          <a:pt x="3908" y="8128"/>
                        </a:cubicBezTo>
                        <a:lnTo>
                          <a:pt x="3908" y="812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BB7404BB-2141-4B1D-9A1C-1EE4A8E5C446}"/>
                      </a:ext>
                    </a:extLst>
                  </p:cNvPr>
                  <p:cNvSpPr/>
                  <p:nvPr/>
                </p:nvSpPr>
                <p:spPr>
                  <a:xfrm>
                    <a:off x="5315348" y="4924356"/>
                    <a:ext cx="229464" cy="8118"/>
                  </a:xfrm>
                  <a:custGeom>
                    <a:avLst/>
                    <a:gdLst>
                      <a:gd name="connsiteX0" fmla="*/ 3929 w 229464"/>
                      <a:gd name="connsiteY0" fmla="*/ 8118 h 8118"/>
                      <a:gd name="connsiteX1" fmla="*/ 176277 w 229464"/>
                      <a:gd name="connsiteY1" fmla="*/ 8118 h 8118"/>
                      <a:gd name="connsiteX2" fmla="*/ 225535 w 229464"/>
                      <a:gd name="connsiteY2" fmla="*/ 8118 h 8118"/>
                      <a:gd name="connsiteX3" fmla="*/ 225535 w 229464"/>
                      <a:gd name="connsiteY3" fmla="*/ 0 h 8118"/>
                      <a:gd name="connsiteX4" fmla="*/ 3929 w 229464"/>
                      <a:gd name="connsiteY4" fmla="*/ 0 h 8118"/>
                      <a:gd name="connsiteX5" fmla="*/ 3929 w 229464"/>
                      <a:gd name="connsiteY5" fmla="*/ 8118 h 8118"/>
                      <a:gd name="connsiteX6" fmla="*/ 3929 w 229464"/>
                      <a:gd name="connsiteY6" fmla="*/ 8118 h 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9464" h="8118">
                        <a:moveTo>
                          <a:pt x="3929" y="8118"/>
                        </a:moveTo>
                        <a:cubicBezTo>
                          <a:pt x="61360" y="8118"/>
                          <a:pt x="118846" y="8118"/>
                          <a:pt x="176277" y="8118"/>
                        </a:cubicBezTo>
                        <a:lnTo>
                          <a:pt x="225535" y="8118"/>
                        </a:lnTo>
                        <a:cubicBezTo>
                          <a:pt x="230746" y="8118"/>
                          <a:pt x="230801" y="0"/>
                          <a:pt x="225535" y="0"/>
                        </a:cubicBezTo>
                        <a:lnTo>
                          <a:pt x="3929" y="0"/>
                        </a:lnTo>
                        <a:cubicBezTo>
                          <a:pt x="-1282" y="0"/>
                          <a:pt x="-1337" y="8118"/>
                          <a:pt x="3929" y="8118"/>
                        </a:cubicBezTo>
                        <a:lnTo>
                          <a:pt x="3929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6FF0C1C2-2E57-484A-A7A9-D750EEB2A9E8}"/>
                      </a:ext>
                    </a:extLst>
                  </p:cNvPr>
                  <p:cNvSpPr/>
                  <p:nvPr/>
                </p:nvSpPr>
                <p:spPr>
                  <a:xfrm>
                    <a:off x="5054034" y="4800767"/>
                    <a:ext cx="226662" cy="63039"/>
                  </a:xfrm>
                  <a:custGeom>
                    <a:avLst/>
                    <a:gdLst>
                      <a:gd name="connsiteX0" fmla="*/ 4965 w 226662"/>
                      <a:gd name="connsiteY0" fmla="*/ 62867 h 63039"/>
                      <a:gd name="connsiteX1" fmla="*/ 174461 w 226662"/>
                      <a:gd name="connsiteY1" fmla="*/ 17175 h 63039"/>
                      <a:gd name="connsiteX2" fmla="*/ 223719 w 226662"/>
                      <a:gd name="connsiteY2" fmla="*/ 7904 h 63039"/>
                      <a:gd name="connsiteX3" fmla="*/ 221580 w 226662"/>
                      <a:gd name="connsiteY3" fmla="*/ 60 h 63039"/>
                      <a:gd name="connsiteX4" fmla="*/ 50493 w 226662"/>
                      <a:gd name="connsiteY4" fmla="*/ 41419 h 63039"/>
                      <a:gd name="connsiteX5" fmla="*/ 2881 w 226662"/>
                      <a:gd name="connsiteY5" fmla="*/ 55023 h 63039"/>
                      <a:gd name="connsiteX6" fmla="*/ 5020 w 226662"/>
                      <a:gd name="connsiteY6" fmla="*/ 62867 h 63039"/>
                      <a:gd name="connsiteX7" fmla="*/ 5020 w 226662"/>
                      <a:gd name="connsiteY7" fmla="*/ 62867 h 63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26662" h="63039">
                        <a:moveTo>
                          <a:pt x="4965" y="62867"/>
                        </a:moveTo>
                        <a:cubicBezTo>
                          <a:pt x="61299" y="47069"/>
                          <a:pt x="117249" y="29626"/>
                          <a:pt x="174461" y="17175"/>
                        </a:cubicBezTo>
                        <a:cubicBezTo>
                          <a:pt x="190807" y="13609"/>
                          <a:pt x="207208" y="10482"/>
                          <a:pt x="223719" y="7904"/>
                        </a:cubicBezTo>
                        <a:cubicBezTo>
                          <a:pt x="228875" y="7081"/>
                          <a:pt x="226681" y="-763"/>
                          <a:pt x="221580" y="60"/>
                        </a:cubicBezTo>
                        <a:cubicBezTo>
                          <a:pt x="163490" y="9166"/>
                          <a:pt x="106882" y="25128"/>
                          <a:pt x="50493" y="41419"/>
                        </a:cubicBezTo>
                        <a:cubicBezTo>
                          <a:pt x="34640" y="45972"/>
                          <a:pt x="18733" y="50580"/>
                          <a:pt x="2881" y="55023"/>
                        </a:cubicBezTo>
                        <a:cubicBezTo>
                          <a:pt x="-2166" y="56449"/>
                          <a:pt x="-27" y="64293"/>
                          <a:pt x="5020" y="62867"/>
                        </a:cubicBezTo>
                        <a:lnTo>
                          <a:pt x="5020" y="6286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E10E156C-E9A5-495C-8E1E-B1BBD9DB9CDC}"/>
                      </a:ext>
                    </a:extLst>
                  </p:cNvPr>
                  <p:cNvSpPr/>
                  <p:nvPr/>
                </p:nvSpPr>
                <p:spPr>
                  <a:xfrm>
                    <a:off x="5213088" y="4740159"/>
                    <a:ext cx="87239" cy="27635"/>
                  </a:xfrm>
                  <a:custGeom>
                    <a:avLst/>
                    <a:gdLst>
                      <a:gd name="connsiteX0" fmla="*/ 3943 w 87239"/>
                      <a:gd name="connsiteY0" fmla="*/ 9106 h 27635"/>
                      <a:gd name="connsiteX1" fmla="*/ 46344 w 87239"/>
                      <a:gd name="connsiteY1" fmla="*/ 9600 h 27635"/>
                      <a:gd name="connsiteX2" fmla="*/ 80572 w 87239"/>
                      <a:gd name="connsiteY2" fmla="*/ 26221 h 27635"/>
                      <a:gd name="connsiteX3" fmla="*/ 86332 w 87239"/>
                      <a:gd name="connsiteY3" fmla="*/ 20461 h 27635"/>
                      <a:gd name="connsiteX4" fmla="*/ 49416 w 87239"/>
                      <a:gd name="connsiteY4" fmla="*/ 1921 h 27635"/>
                      <a:gd name="connsiteX5" fmla="*/ 3888 w 87239"/>
                      <a:gd name="connsiteY5" fmla="*/ 988 h 27635"/>
                      <a:gd name="connsiteX6" fmla="*/ 3888 w 87239"/>
                      <a:gd name="connsiteY6" fmla="*/ 9106 h 27635"/>
                      <a:gd name="connsiteX7" fmla="*/ 3888 w 87239"/>
                      <a:gd name="connsiteY7" fmla="*/ 9106 h 27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39" h="27635">
                        <a:moveTo>
                          <a:pt x="3943" y="9106"/>
                        </a:moveTo>
                        <a:cubicBezTo>
                          <a:pt x="17985" y="7845"/>
                          <a:pt x="32411" y="7406"/>
                          <a:pt x="46344" y="9600"/>
                        </a:cubicBezTo>
                        <a:cubicBezTo>
                          <a:pt x="59015" y="11575"/>
                          <a:pt x="72399" y="15689"/>
                          <a:pt x="80572" y="26221"/>
                        </a:cubicBezTo>
                        <a:cubicBezTo>
                          <a:pt x="83754" y="30335"/>
                          <a:pt x="89458" y="24575"/>
                          <a:pt x="86332" y="20461"/>
                        </a:cubicBezTo>
                        <a:cubicBezTo>
                          <a:pt x="77610" y="9161"/>
                          <a:pt x="63019" y="4170"/>
                          <a:pt x="49416" y="1921"/>
                        </a:cubicBezTo>
                        <a:cubicBezTo>
                          <a:pt x="34386" y="-548"/>
                          <a:pt x="19027" y="-383"/>
                          <a:pt x="3888" y="988"/>
                        </a:cubicBezTo>
                        <a:cubicBezTo>
                          <a:pt x="-1268" y="1427"/>
                          <a:pt x="-1323" y="9600"/>
                          <a:pt x="3888" y="9106"/>
                        </a:cubicBezTo>
                        <a:lnTo>
                          <a:pt x="3888" y="910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2511E8AE-487D-4B67-B938-955DC9F9C86F}"/>
                      </a:ext>
                    </a:extLst>
                  </p:cNvPr>
                  <p:cNvSpPr/>
                  <p:nvPr/>
                </p:nvSpPr>
                <p:spPr>
                  <a:xfrm>
                    <a:off x="5295533" y="4830497"/>
                    <a:ext cx="95967" cy="17229"/>
                  </a:xfrm>
                  <a:custGeom>
                    <a:avLst/>
                    <a:gdLst>
                      <a:gd name="connsiteX0" fmla="*/ 3888 w 95967"/>
                      <a:gd name="connsiteY0" fmla="*/ 17229 h 17229"/>
                      <a:gd name="connsiteX1" fmla="*/ 93024 w 95967"/>
                      <a:gd name="connsiteY1" fmla="*/ 7904 h 17229"/>
                      <a:gd name="connsiteX2" fmla="*/ 90885 w 95967"/>
                      <a:gd name="connsiteY2" fmla="*/ 60 h 17229"/>
                      <a:gd name="connsiteX3" fmla="*/ 3888 w 95967"/>
                      <a:gd name="connsiteY3" fmla="*/ 9056 h 17229"/>
                      <a:gd name="connsiteX4" fmla="*/ 3888 w 95967"/>
                      <a:gd name="connsiteY4" fmla="*/ 17175 h 17229"/>
                      <a:gd name="connsiteX5" fmla="*/ 3888 w 95967"/>
                      <a:gd name="connsiteY5" fmla="*/ 17175 h 17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67" h="17229">
                        <a:moveTo>
                          <a:pt x="3888" y="17229"/>
                        </a:moveTo>
                        <a:cubicBezTo>
                          <a:pt x="33618" y="14377"/>
                          <a:pt x="63513" y="12567"/>
                          <a:pt x="93024" y="7904"/>
                        </a:cubicBezTo>
                        <a:cubicBezTo>
                          <a:pt x="98180" y="7081"/>
                          <a:pt x="95986" y="-763"/>
                          <a:pt x="90885" y="60"/>
                        </a:cubicBezTo>
                        <a:cubicBezTo>
                          <a:pt x="62087" y="4613"/>
                          <a:pt x="32905" y="6314"/>
                          <a:pt x="3888" y="9056"/>
                        </a:cubicBezTo>
                        <a:cubicBezTo>
                          <a:pt x="-1269" y="9550"/>
                          <a:pt x="-1323" y="17668"/>
                          <a:pt x="3888" y="17175"/>
                        </a:cubicBezTo>
                        <a:lnTo>
                          <a:pt x="3888" y="1717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91D325DA-0A5D-4EB9-AFA9-83ABBFAFE7EC}"/>
                      </a:ext>
                    </a:extLst>
                  </p:cNvPr>
                  <p:cNvSpPr/>
                  <p:nvPr/>
                </p:nvSpPr>
                <p:spPr>
                  <a:xfrm>
                    <a:off x="4909034" y="4988441"/>
                    <a:ext cx="289131" cy="88386"/>
                  </a:xfrm>
                  <a:custGeom>
                    <a:avLst/>
                    <a:gdLst>
                      <a:gd name="connsiteX0" fmla="*/ 2959 w 289131"/>
                      <a:gd name="connsiteY0" fmla="*/ 7992 h 88386"/>
                      <a:gd name="connsiteX1" fmla="*/ 224181 w 289131"/>
                      <a:gd name="connsiteY1" fmla="*/ 68056 h 88386"/>
                      <a:gd name="connsiteX2" fmla="*/ 284191 w 289131"/>
                      <a:gd name="connsiteY2" fmla="*/ 88132 h 88386"/>
                      <a:gd name="connsiteX3" fmla="*/ 286330 w 289131"/>
                      <a:gd name="connsiteY3" fmla="*/ 80289 h 88386"/>
                      <a:gd name="connsiteX4" fmla="*/ 66918 w 289131"/>
                      <a:gd name="connsiteY4" fmla="*/ 16220 h 88386"/>
                      <a:gd name="connsiteX5" fmla="*/ 5043 w 289131"/>
                      <a:gd name="connsiteY5" fmla="*/ 148 h 88386"/>
                      <a:gd name="connsiteX6" fmla="*/ 2904 w 289131"/>
                      <a:gd name="connsiteY6" fmla="*/ 7992 h 88386"/>
                      <a:gd name="connsiteX7" fmla="*/ 2904 w 289131"/>
                      <a:gd name="connsiteY7" fmla="*/ 7992 h 88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9131" h="88386">
                        <a:moveTo>
                          <a:pt x="2959" y="7992"/>
                        </a:moveTo>
                        <a:cubicBezTo>
                          <a:pt x="76846" y="27465"/>
                          <a:pt x="151227" y="45347"/>
                          <a:pt x="224181" y="68056"/>
                        </a:cubicBezTo>
                        <a:cubicBezTo>
                          <a:pt x="244312" y="74310"/>
                          <a:pt x="264334" y="80947"/>
                          <a:pt x="284191" y="88132"/>
                        </a:cubicBezTo>
                        <a:cubicBezTo>
                          <a:pt x="289127" y="89888"/>
                          <a:pt x="291267" y="82044"/>
                          <a:pt x="286330" y="80289"/>
                        </a:cubicBezTo>
                        <a:cubicBezTo>
                          <a:pt x="214637" y="54343"/>
                          <a:pt x="140695" y="35199"/>
                          <a:pt x="66918" y="16220"/>
                        </a:cubicBezTo>
                        <a:cubicBezTo>
                          <a:pt x="46293" y="10900"/>
                          <a:pt x="25668" y="5579"/>
                          <a:pt x="5043" y="148"/>
                        </a:cubicBezTo>
                        <a:cubicBezTo>
                          <a:pt x="-3" y="-1168"/>
                          <a:pt x="-2197" y="6676"/>
                          <a:pt x="2904" y="7992"/>
                        </a:cubicBezTo>
                        <a:lnTo>
                          <a:pt x="2904" y="799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3D4D7FBA-68A2-4990-90C8-F408B1A236BA}"/>
                      </a:ext>
                    </a:extLst>
                  </p:cNvPr>
                  <p:cNvSpPr/>
                  <p:nvPr/>
                </p:nvSpPr>
                <p:spPr>
                  <a:xfrm>
                    <a:off x="4346402" y="4945049"/>
                    <a:ext cx="320749" cy="147631"/>
                  </a:xfrm>
                  <a:custGeom>
                    <a:avLst/>
                    <a:gdLst>
                      <a:gd name="connsiteX0" fmla="*/ 6200 w 320749"/>
                      <a:gd name="connsiteY0" fmla="*/ 147158 h 147631"/>
                      <a:gd name="connsiteX1" fmla="*/ 128522 w 320749"/>
                      <a:gd name="connsiteY1" fmla="*/ 93456 h 147631"/>
                      <a:gd name="connsiteX2" fmla="*/ 251613 w 320749"/>
                      <a:gd name="connsiteY2" fmla="*/ 39920 h 147631"/>
                      <a:gd name="connsiteX3" fmla="*/ 318698 w 320749"/>
                      <a:gd name="connsiteY3" fmla="*/ 7502 h 147631"/>
                      <a:gd name="connsiteX4" fmla="*/ 314584 w 320749"/>
                      <a:gd name="connsiteY4" fmla="*/ 481 h 147631"/>
                      <a:gd name="connsiteX5" fmla="*/ 194291 w 320749"/>
                      <a:gd name="connsiteY5" fmla="*/ 56595 h 147631"/>
                      <a:gd name="connsiteX6" fmla="*/ 70653 w 320749"/>
                      <a:gd name="connsiteY6" fmla="*/ 109474 h 147631"/>
                      <a:gd name="connsiteX7" fmla="*/ 2086 w 320749"/>
                      <a:gd name="connsiteY7" fmla="*/ 140191 h 147631"/>
                      <a:gd name="connsiteX8" fmla="*/ 6200 w 320749"/>
                      <a:gd name="connsiteY8" fmla="*/ 147212 h 147631"/>
                      <a:gd name="connsiteX9" fmla="*/ 6200 w 320749"/>
                      <a:gd name="connsiteY9" fmla="*/ 147212 h 147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0749" h="147631">
                        <a:moveTo>
                          <a:pt x="6200" y="147158"/>
                        </a:moveTo>
                        <a:cubicBezTo>
                          <a:pt x="46572" y="128343"/>
                          <a:pt x="87547" y="110845"/>
                          <a:pt x="128522" y="93456"/>
                        </a:cubicBezTo>
                        <a:cubicBezTo>
                          <a:pt x="169498" y="76068"/>
                          <a:pt x="210912" y="58570"/>
                          <a:pt x="251613" y="39920"/>
                        </a:cubicBezTo>
                        <a:cubicBezTo>
                          <a:pt x="274212" y="29553"/>
                          <a:pt x="296592" y="18856"/>
                          <a:pt x="318698" y="7502"/>
                        </a:cubicBezTo>
                        <a:cubicBezTo>
                          <a:pt x="323361" y="5088"/>
                          <a:pt x="319247" y="-1878"/>
                          <a:pt x="314584" y="481"/>
                        </a:cubicBezTo>
                        <a:cubicBezTo>
                          <a:pt x="275199" y="20721"/>
                          <a:pt x="234883" y="38987"/>
                          <a:pt x="194291" y="56595"/>
                        </a:cubicBezTo>
                        <a:cubicBezTo>
                          <a:pt x="153700" y="74203"/>
                          <a:pt x="111792" y="91646"/>
                          <a:pt x="70653" y="109474"/>
                        </a:cubicBezTo>
                        <a:cubicBezTo>
                          <a:pt x="47669" y="119402"/>
                          <a:pt x="24796" y="129604"/>
                          <a:pt x="2086" y="140191"/>
                        </a:cubicBezTo>
                        <a:cubicBezTo>
                          <a:pt x="-2631" y="142385"/>
                          <a:pt x="1483" y="149406"/>
                          <a:pt x="6200" y="147212"/>
                        </a:cubicBezTo>
                        <a:lnTo>
                          <a:pt x="6200" y="14721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DB94C502-028F-4E88-9568-D47B6C62B91D}"/>
                      </a:ext>
                    </a:extLst>
                  </p:cNvPr>
                  <p:cNvSpPr/>
                  <p:nvPr/>
                </p:nvSpPr>
                <p:spPr>
                  <a:xfrm>
                    <a:off x="4380619" y="4789292"/>
                    <a:ext cx="195545" cy="51583"/>
                  </a:xfrm>
                  <a:custGeom>
                    <a:avLst/>
                    <a:gdLst>
                      <a:gd name="connsiteX0" fmla="*/ 2975 w 195545"/>
                      <a:gd name="connsiteY0" fmla="*/ 7915 h 51583"/>
                      <a:gd name="connsiteX1" fmla="*/ 149213 w 195545"/>
                      <a:gd name="connsiteY1" fmla="*/ 42034 h 51583"/>
                      <a:gd name="connsiteX2" fmla="*/ 190462 w 195545"/>
                      <a:gd name="connsiteY2" fmla="*/ 51468 h 51583"/>
                      <a:gd name="connsiteX3" fmla="*/ 192602 w 195545"/>
                      <a:gd name="connsiteY3" fmla="*/ 43624 h 51583"/>
                      <a:gd name="connsiteX4" fmla="*/ 46308 w 195545"/>
                      <a:gd name="connsiteY4" fmla="*/ 9725 h 51583"/>
                      <a:gd name="connsiteX5" fmla="*/ 5059 w 195545"/>
                      <a:gd name="connsiteY5" fmla="*/ 126 h 51583"/>
                      <a:gd name="connsiteX6" fmla="*/ 2920 w 195545"/>
                      <a:gd name="connsiteY6" fmla="*/ 7970 h 51583"/>
                      <a:gd name="connsiteX7" fmla="*/ 2920 w 195545"/>
                      <a:gd name="connsiteY7" fmla="*/ 7970 h 5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5545" h="51583">
                        <a:moveTo>
                          <a:pt x="2975" y="7915"/>
                        </a:moveTo>
                        <a:cubicBezTo>
                          <a:pt x="51739" y="19215"/>
                          <a:pt x="100448" y="30789"/>
                          <a:pt x="149213" y="42034"/>
                        </a:cubicBezTo>
                        <a:cubicBezTo>
                          <a:pt x="162981" y="45215"/>
                          <a:pt x="176694" y="48342"/>
                          <a:pt x="190462" y="51468"/>
                        </a:cubicBezTo>
                        <a:cubicBezTo>
                          <a:pt x="195564" y="52620"/>
                          <a:pt x="197758" y="44776"/>
                          <a:pt x="192602" y="43624"/>
                        </a:cubicBezTo>
                        <a:cubicBezTo>
                          <a:pt x="143782" y="32599"/>
                          <a:pt x="95073" y="21135"/>
                          <a:pt x="46308" y="9725"/>
                        </a:cubicBezTo>
                        <a:cubicBezTo>
                          <a:pt x="32595" y="6489"/>
                          <a:pt x="18827" y="3307"/>
                          <a:pt x="5059" y="126"/>
                        </a:cubicBezTo>
                        <a:cubicBezTo>
                          <a:pt x="-42" y="-1081"/>
                          <a:pt x="-2181" y="6763"/>
                          <a:pt x="2920" y="7970"/>
                        </a:cubicBezTo>
                        <a:lnTo>
                          <a:pt x="2920" y="797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300F4AF2-1F38-40DD-8CAC-EA0B5E3862E3}"/>
                      </a:ext>
                    </a:extLst>
                  </p:cNvPr>
                  <p:cNvSpPr/>
                  <p:nvPr/>
                </p:nvSpPr>
                <p:spPr>
                  <a:xfrm>
                    <a:off x="4701664" y="4780166"/>
                    <a:ext cx="25049" cy="95023"/>
                  </a:xfrm>
                  <a:custGeom>
                    <a:avLst/>
                    <a:gdLst>
                      <a:gd name="connsiteX0" fmla="*/ 77 w 25049"/>
                      <a:gd name="connsiteY0" fmla="*/ 5083 h 95023"/>
                      <a:gd name="connsiteX1" fmla="*/ 17137 w 25049"/>
                      <a:gd name="connsiteY1" fmla="*/ 92080 h 95023"/>
                      <a:gd name="connsiteX2" fmla="*/ 24981 w 25049"/>
                      <a:gd name="connsiteY2" fmla="*/ 89941 h 95023"/>
                      <a:gd name="connsiteX3" fmla="*/ 7921 w 25049"/>
                      <a:gd name="connsiteY3" fmla="*/ 2944 h 95023"/>
                      <a:gd name="connsiteX4" fmla="*/ 77 w 25049"/>
                      <a:gd name="connsiteY4" fmla="*/ 5083 h 95023"/>
                      <a:gd name="connsiteX5" fmla="*/ 77 w 25049"/>
                      <a:gd name="connsiteY5" fmla="*/ 5083 h 95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49" h="95023">
                        <a:moveTo>
                          <a:pt x="77" y="5083"/>
                        </a:moveTo>
                        <a:cubicBezTo>
                          <a:pt x="5563" y="34155"/>
                          <a:pt x="11980" y="63008"/>
                          <a:pt x="17137" y="92080"/>
                        </a:cubicBezTo>
                        <a:cubicBezTo>
                          <a:pt x="18069" y="97236"/>
                          <a:pt x="25858" y="95042"/>
                          <a:pt x="24981" y="89941"/>
                        </a:cubicBezTo>
                        <a:cubicBezTo>
                          <a:pt x="19824" y="60814"/>
                          <a:pt x="13407" y="31961"/>
                          <a:pt x="7921" y="2944"/>
                        </a:cubicBezTo>
                        <a:cubicBezTo>
                          <a:pt x="6934" y="-2213"/>
                          <a:pt x="-855" y="-18"/>
                          <a:pt x="77" y="5083"/>
                        </a:cubicBezTo>
                        <a:lnTo>
                          <a:pt x="77" y="508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74EC5CA2-9A66-4168-8AC1-3B0539B954BD}"/>
                      </a:ext>
                    </a:extLst>
                  </p:cNvPr>
                  <p:cNvSpPr/>
                  <p:nvPr/>
                </p:nvSpPr>
                <p:spPr>
                  <a:xfrm>
                    <a:off x="4738545" y="4805401"/>
                    <a:ext cx="10973" cy="81141"/>
                  </a:xfrm>
                  <a:custGeom>
                    <a:avLst/>
                    <a:gdLst>
                      <a:gd name="connsiteX0" fmla="*/ 2 w 10973"/>
                      <a:gd name="connsiteY0" fmla="*/ 3929 h 81141"/>
                      <a:gd name="connsiteX1" fmla="*/ 2855 w 10973"/>
                      <a:gd name="connsiteY1" fmla="*/ 77213 h 81141"/>
                      <a:gd name="connsiteX2" fmla="*/ 10973 w 10973"/>
                      <a:gd name="connsiteY2" fmla="*/ 77213 h 81141"/>
                      <a:gd name="connsiteX3" fmla="*/ 8121 w 10973"/>
                      <a:gd name="connsiteY3" fmla="*/ 3929 h 81141"/>
                      <a:gd name="connsiteX4" fmla="*/ 2 w 10973"/>
                      <a:gd name="connsiteY4" fmla="*/ 3929 h 81141"/>
                      <a:gd name="connsiteX5" fmla="*/ 2 w 10973"/>
                      <a:gd name="connsiteY5" fmla="*/ 3929 h 8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973" h="81141">
                        <a:moveTo>
                          <a:pt x="2" y="3929"/>
                        </a:moveTo>
                        <a:cubicBezTo>
                          <a:pt x="770" y="28339"/>
                          <a:pt x="2745" y="52748"/>
                          <a:pt x="2855" y="77213"/>
                        </a:cubicBezTo>
                        <a:cubicBezTo>
                          <a:pt x="2855" y="82424"/>
                          <a:pt x="11028" y="82479"/>
                          <a:pt x="10973" y="77213"/>
                        </a:cubicBezTo>
                        <a:cubicBezTo>
                          <a:pt x="10864" y="52748"/>
                          <a:pt x="8889" y="28394"/>
                          <a:pt x="8121" y="3929"/>
                        </a:cubicBezTo>
                        <a:cubicBezTo>
                          <a:pt x="7956" y="-1282"/>
                          <a:pt x="-162" y="-1337"/>
                          <a:pt x="2" y="3929"/>
                        </a:cubicBezTo>
                        <a:lnTo>
                          <a:pt x="2" y="392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5B1920A9-DCAC-41DE-90A1-BC3DE170A120}"/>
                      </a:ext>
                    </a:extLst>
                  </p:cNvPr>
                  <p:cNvSpPr/>
                  <p:nvPr/>
                </p:nvSpPr>
                <p:spPr>
                  <a:xfrm>
                    <a:off x="4144892" y="4906092"/>
                    <a:ext cx="323321" cy="51448"/>
                  </a:xfrm>
                  <a:custGeom>
                    <a:avLst/>
                    <a:gdLst>
                      <a:gd name="connsiteX0" fmla="*/ 5083 w 323321"/>
                      <a:gd name="connsiteY0" fmla="*/ 51396 h 51448"/>
                      <a:gd name="connsiteX1" fmla="*/ 250770 w 323321"/>
                      <a:gd name="connsiteY1" fmla="*/ 18100 h 51448"/>
                      <a:gd name="connsiteX2" fmla="*/ 320378 w 323321"/>
                      <a:gd name="connsiteY2" fmla="*/ 7897 h 51448"/>
                      <a:gd name="connsiteX3" fmla="*/ 318239 w 323321"/>
                      <a:gd name="connsiteY3" fmla="*/ 53 h 51448"/>
                      <a:gd name="connsiteX4" fmla="*/ 72662 w 323321"/>
                      <a:gd name="connsiteY4" fmla="*/ 33788 h 51448"/>
                      <a:gd name="connsiteX5" fmla="*/ 2944 w 323321"/>
                      <a:gd name="connsiteY5" fmla="*/ 43552 h 51448"/>
                      <a:gd name="connsiteX6" fmla="*/ 5083 w 323321"/>
                      <a:gd name="connsiteY6" fmla="*/ 51396 h 51448"/>
                      <a:gd name="connsiteX7" fmla="*/ 5083 w 323321"/>
                      <a:gd name="connsiteY7" fmla="*/ 51396 h 5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3321" h="51448">
                        <a:moveTo>
                          <a:pt x="5083" y="51396"/>
                        </a:moveTo>
                        <a:cubicBezTo>
                          <a:pt x="86869" y="39438"/>
                          <a:pt x="168929" y="29564"/>
                          <a:pt x="250770" y="18100"/>
                        </a:cubicBezTo>
                        <a:cubicBezTo>
                          <a:pt x="273973" y="14864"/>
                          <a:pt x="297230" y="11463"/>
                          <a:pt x="320378" y="7897"/>
                        </a:cubicBezTo>
                        <a:cubicBezTo>
                          <a:pt x="325534" y="7075"/>
                          <a:pt x="323340" y="-715"/>
                          <a:pt x="318239" y="53"/>
                        </a:cubicBezTo>
                        <a:cubicBezTo>
                          <a:pt x="236563" y="12670"/>
                          <a:pt x="154503" y="22707"/>
                          <a:pt x="72662" y="33788"/>
                        </a:cubicBezTo>
                        <a:cubicBezTo>
                          <a:pt x="49404" y="36915"/>
                          <a:pt x="26147" y="40151"/>
                          <a:pt x="2944" y="43552"/>
                        </a:cubicBezTo>
                        <a:cubicBezTo>
                          <a:pt x="-2213" y="44320"/>
                          <a:pt x="-18" y="52164"/>
                          <a:pt x="5083" y="51396"/>
                        </a:cubicBezTo>
                        <a:lnTo>
                          <a:pt x="5083" y="5139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633E6A28-358C-465D-9DFA-8D55AC5E5A7F}"/>
                      </a:ext>
                    </a:extLst>
                  </p:cNvPr>
                  <p:cNvSpPr/>
                  <p:nvPr/>
                </p:nvSpPr>
                <p:spPr>
                  <a:xfrm>
                    <a:off x="4079660" y="4981656"/>
                    <a:ext cx="127233" cy="30985"/>
                  </a:xfrm>
                  <a:custGeom>
                    <a:avLst/>
                    <a:gdLst>
                      <a:gd name="connsiteX0" fmla="*/ 3888 w 127233"/>
                      <a:gd name="connsiteY0" fmla="*/ 30959 h 30985"/>
                      <a:gd name="connsiteX1" fmla="*/ 89020 w 127233"/>
                      <a:gd name="connsiteY1" fmla="*/ 14887 h 30985"/>
                      <a:gd name="connsiteX2" fmla="*/ 124290 w 127233"/>
                      <a:gd name="connsiteY2" fmla="*/ 7921 h 30985"/>
                      <a:gd name="connsiteX3" fmla="*/ 122151 w 127233"/>
                      <a:gd name="connsiteY3" fmla="*/ 77 h 30985"/>
                      <a:gd name="connsiteX4" fmla="*/ 66969 w 127233"/>
                      <a:gd name="connsiteY4" fmla="*/ 11431 h 30985"/>
                      <a:gd name="connsiteX5" fmla="*/ 28517 w 127233"/>
                      <a:gd name="connsiteY5" fmla="*/ 19440 h 30985"/>
                      <a:gd name="connsiteX6" fmla="*/ 3888 w 127233"/>
                      <a:gd name="connsiteY6" fmla="*/ 22841 h 30985"/>
                      <a:gd name="connsiteX7" fmla="*/ 3888 w 127233"/>
                      <a:gd name="connsiteY7" fmla="*/ 30959 h 30985"/>
                      <a:gd name="connsiteX8" fmla="*/ 3888 w 127233"/>
                      <a:gd name="connsiteY8" fmla="*/ 30959 h 3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7233" h="30985">
                        <a:moveTo>
                          <a:pt x="3888" y="30959"/>
                        </a:moveTo>
                        <a:cubicBezTo>
                          <a:pt x="32741" y="27832"/>
                          <a:pt x="60715" y="20866"/>
                          <a:pt x="89020" y="14887"/>
                        </a:cubicBezTo>
                        <a:cubicBezTo>
                          <a:pt x="100758" y="12419"/>
                          <a:pt x="112497" y="10115"/>
                          <a:pt x="124290" y="7921"/>
                        </a:cubicBezTo>
                        <a:cubicBezTo>
                          <a:pt x="129446" y="6988"/>
                          <a:pt x="127252" y="-856"/>
                          <a:pt x="122151" y="77"/>
                        </a:cubicBezTo>
                        <a:cubicBezTo>
                          <a:pt x="103665" y="3478"/>
                          <a:pt x="85289" y="7263"/>
                          <a:pt x="66969" y="11431"/>
                        </a:cubicBezTo>
                        <a:cubicBezTo>
                          <a:pt x="54188" y="14284"/>
                          <a:pt x="41407" y="17246"/>
                          <a:pt x="28517" y="19440"/>
                        </a:cubicBezTo>
                        <a:cubicBezTo>
                          <a:pt x="20344" y="20811"/>
                          <a:pt x="12171" y="21908"/>
                          <a:pt x="3888" y="22841"/>
                        </a:cubicBezTo>
                        <a:cubicBezTo>
                          <a:pt x="-1268" y="23389"/>
                          <a:pt x="-1323" y="31508"/>
                          <a:pt x="3888" y="30959"/>
                        </a:cubicBezTo>
                        <a:lnTo>
                          <a:pt x="3888" y="3095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193" name="Graphic 13">
                  <a:extLst>
                    <a:ext uri="{FF2B5EF4-FFF2-40B4-BE49-F238E27FC236}">
                      <a16:creationId xmlns:a16="http://schemas.microsoft.com/office/drawing/2014/main" id="{03A3C029-BD0B-43C9-8180-C5209D39D037}"/>
                    </a:ext>
                  </a:extLst>
                </p:cNvPr>
                <p:cNvGrpSpPr/>
                <p:nvPr/>
              </p:nvGrpSpPr>
              <p:grpSpPr>
                <a:xfrm>
                  <a:off x="4090940" y="4722349"/>
                  <a:ext cx="1439589" cy="381680"/>
                  <a:chOff x="4090940" y="4722349"/>
                  <a:chExt cx="1439589" cy="381680"/>
                </a:xfrm>
                <a:solidFill>
                  <a:srgbClr val="9CE23A"/>
                </a:solidFill>
              </p:grpSpPr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08B951F3-EC70-49BD-8B99-EF7156AAA56B}"/>
                      </a:ext>
                    </a:extLst>
                  </p:cNvPr>
                  <p:cNvSpPr/>
                  <p:nvPr/>
                </p:nvSpPr>
                <p:spPr>
                  <a:xfrm>
                    <a:off x="4806612" y="4961167"/>
                    <a:ext cx="170239" cy="124680"/>
                  </a:xfrm>
                  <a:custGeom>
                    <a:avLst/>
                    <a:gdLst>
                      <a:gd name="connsiteX0" fmla="*/ 1325 w 170239"/>
                      <a:gd name="connsiteY0" fmla="*/ 6742 h 124680"/>
                      <a:gd name="connsiteX1" fmla="*/ 124525 w 170239"/>
                      <a:gd name="connsiteY1" fmla="*/ 101474 h 124680"/>
                      <a:gd name="connsiteX2" fmla="*/ 164074 w 170239"/>
                      <a:gd name="connsiteY2" fmla="*/ 124183 h 124680"/>
                      <a:gd name="connsiteX3" fmla="*/ 168188 w 170239"/>
                      <a:gd name="connsiteY3" fmla="*/ 117162 h 124680"/>
                      <a:gd name="connsiteX4" fmla="*/ 40107 w 170239"/>
                      <a:gd name="connsiteY4" fmla="*/ 28903 h 124680"/>
                      <a:gd name="connsiteX5" fmla="*/ 7085 w 170239"/>
                      <a:gd name="connsiteY5" fmla="*/ 1038 h 124680"/>
                      <a:gd name="connsiteX6" fmla="*/ 1325 w 170239"/>
                      <a:gd name="connsiteY6" fmla="*/ 6797 h 124680"/>
                      <a:gd name="connsiteX7" fmla="*/ 1325 w 170239"/>
                      <a:gd name="connsiteY7" fmla="*/ 6797 h 124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0239" h="124680">
                        <a:moveTo>
                          <a:pt x="1325" y="6742"/>
                        </a:moveTo>
                        <a:cubicBezTo>
                          <a:pt x="40710" y="40422"/>
                          <a:pt x="80588" y="73773"/>
                          <a:pt x="124525" y="101474"/>
                        </a:cubicBezTo>
                        <a:cubicBezTo>
                          <a:pt x="137416" y="109592"/>
                          <a:pt x="150581" y="117162"/>
                          <a:pt x="164074" y="124183"/>
                        </a:cubicBezTo>
                        <a:cubicBezTo>
                          <a:pt x="168737" y="126596"/>
                          <a:pt x="172851" y="119575"/>
                          <a:pt x="168188" y="117162"/>
                        </a:cubicBezTo>
                        <a:cubicBezTo>
                          <a:pt x="121947" y="93191"/>
                          <a:pt x="80094" y="62034"/>
                          <a:pt x="40107" y="28903"/>
                        </a:cubicBezTo>
                        <a:cubicBezTo>
                          <a:pt x="29026" y="19688"/>
                          <a:pt x="18056" y="10363"/>
                          <a:pt x="7085" y="1038"/>
                        </a:cubicBezTo>
                        <a:cubicBezTo>
                          <a:pt x="3136" y="-2363"/>
                          <a:pt x="-2624" y="3396"/>
                          <a:pt x="1325" y="6797"/>
                        </a:cubicBezTo>
                        <a:lnTo>
                          <a:pt x="1325" y="679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9F03AB45-0D17-4064-A66F-1A33A66D778B}"/>
                      </a:ext>
                    </a:extLst>
                  </p:cNvPr>
                  <p:cNvSpPr/>
                  <p:nvPr/>
                </p:nvSpPr>
                <p:spPr>
                  <a:xfrm>
                    <a:off x="4931932" y="5022633"/>
                    <a:ext cx="96113" cy="65351"/>
                  </a:xfrm>
                  <a:custGeom>
                    <a:avLst/>
                    <a:gdLst>
                      <a:gd name="connsiteX0" fmla="*/ 1783 w 96113"/>
                      <a:gd name="connsiteY0" fmla="*/ 7754 h 65351"/>
                      <a:gd name="connsiteX1" fmla="*/ 88999 w 96113"/>
                      <a:gd name="connsiteY1" fmla="*/ 64363 h 65351"/>
                      <a:gd name="connsiteX2" fmla="*/ 94759 w 96113"/>
                      <a:gd name="connsiteY2" fmla="*/ 58603 h 65351"/>
                      <a:gd name="connsiteX3" fmla="*/ 5897 w 96113"/>
                      <a:gd name="connsiteY3" fmla="*/ 733 h 65351"/>
                      <a:gd name="connsiteX4" fmla="*/ 1783 w 96113"/>
                      <a:gd name="connsiteY4" fmla="*/ 7754 h 65351"/>
                      <a:gd name="connsiteX5" fmla="*/ 1783 w 96113"/>
                      <a:gd name="connsiteY5" fmla="*/ 7754 h 6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6113" h="65351">
                        <a:moveTo>
                          <a:pt x="1783" y="7754"/>
                        </a:moveTo>
                        <a:cubicBezTo>
                          <a:pt x="30142" y="27666"/>
                          <a:pt x="62231" y="42147"/>
                          <a:pt x="88999" y="64363"/>
                        </a:cubicBezTo>
                        <a:cubicBezTo>
                          <a:pt x="93003" y="67654"/>
                          <a:pt x="98763" y="61949"/>
                          <a:pt x="94759" y="58603"/>
                        </a:cubicBezTo>
                        <a:cubicBezTo>
                          <a:pt x="67387" y="35949"/>
                          <a:pt x="34859" y="21029"/>
                          <a:pt x="5897" y="733"/>
                        </a:cubicBezTo>
                        <a:cubicBezTo>
                          <a:pt x="1618" y="-2284"/>
                          <a:pt x="-2441" y="4793"/>
                          <a:pt x="1783" y="7754"/>
                        </a:cubicBezTo>
                        <a:lnTo>
                          <a:pt x="1783" y="7754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33D544C-65B4-4EF2-ABC6-8F23D16640AB}"/>
                      </a:ext>
                    </a:extLst>
                  </p:cNvPr>
                  <p:cNvSpPr/>
                  <p:nvPr/>
                </p:nvSpPr>
                <p:spPr>
                  <a:xfrm>
                    <a:off x="5002739" y="4956469"/>
                    <a:ext cx="328939" cy="72321"/>
                  </a:xfrm>
                  <a:custGeom>
                    <a:avLst/>
                    <a:gdLst>
                      <a:gd name="connsiteX0" fmla="*/ 2999 w 328939"/>
                      <a:gd name="connsiteY0" fmla="*/ 7931 h 72321"/>
                      <a:gd name="connsiteX1" fmla="*/ 257297 w 328939"/>
                      <a:gd name="connsiteY1" fmla="*/ 59163 h 72321"/>
                      <a:gd name="connsiteX2" fmla="*/ 323999 w 328939"/>
                      <a:gd name="connsiteY2" fmla="*/ 72054 h 72321"/>
                      <a:gd name="connsiteX3" fmla="*/ 326138 w 328939"/>
                      <a:gd name="connsiteY3" fmla="*/ 64210 h 72321"/>
                      <a:gd name="connsiteX4" fmla="*/ 266677 w 328939"/>
                      <a:gd name="connsiteY4" fmla="*/ 52526 h 72321"/>
                      <a:gd name="connsiteX5" fmla="*/ 202499 w 328939"/>
                      <a:gd name="connsiteY5" fmla="*/ 40952 h 72321"/>
                      <a:gd name="connsiteX6" fmla="*/ 76118 w 328939"/>
                      <a:gd name="connsiteY6" fmla="*/ 14677 h 72321"/>
                      <a:gd name="connsiteX7" fmla="*/ 5083 w 328939"/>
                      <a:gd name="connsiteY7" fmla="*/ 86 h 72321"/>
                      <a:gd name="connsiteX8" fmla="*/ 2944 w 328939"/>
                      <a:gd name="connsiteY8" fmla="*/ 7931 h 72321"/>
                      <a:gd name="connsiteX9" fmla="*/ 2944 w 328939"/>
                      <a:gd name="connsiteY9" fmla="*/ 7931 h 72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939" h="72321">
                        <a:moveTo>
                          <a:pt x="2999" y="7931"/>
                        </a:moveTo>
                        <a:cubicBezTo>
                          <a:pt x="87856" y="24661"/>
                          <a:pt x="172001" y="44792"/>
                          <a:pt x="257297" y="59163"/>
                        </a:cubicBezTo>
                        <a:cubicBezTo>
                          <a:pt x="279567" y="62893"/>
                          <a:pt x="302661" y="64319"/>
                          <a:pt x="323999" y="72054"/>
                        </a:cubicBezTo>
                        <a:cubicBezTo>
                          <a:pt x="328935" y="73864"/>
                          <a:pt x="331075" y="65965"/>
                          <a:pt x="326138" y="64210"/>
                        </a:cubicBezTo>
                        <a:cubicBezTo>
                          <a:pt x="306994" y="57298"/>
                          <a:pt x="286589" y="55817"/>
                          <a:pt x="266677" y="52526"/>
                        </a:cubicBezTo>
                        <a:cubicBezTo>
                          <a:pt x="245229" y="49015"/>
                          <a:pt x="223837" y="45066"/>
                          <a:pt x="202499" y="40952"/>
                        </a:cubicBezTo>
                        <a:cubicBezTo>
                          <a:pt x="160262" y="32724"/>
                          <a:pt x="118245" y="23618"/>
                          <a:pt x="76118" y="14677"/>
                        </a:cubicBezTo>
                        <a:cubicBezTo>
                          <a:pt x="52476" y="9686"/>
                          <a:pt x="28834" y="4749"/>
                          <a:pt x="5083" y="86"/>
                        </a:cubicBezTo>
                        <a:cubicBezTo>
                          <a:pt x="-18" y="-901"/>
                          <a:pt x="-2213" y="6888"/>
                          <a:pt x="2944" y="7931"/>
                        </a:cubicBezTo>
                        <a:lnTo>
                          <a:pt x="2944" y="793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EB33E0A4-55AF-466F-9E08-EE361E3A847D}"/>
                      </a:ext>
                    </a:extLst>
                  </p:cNvPr>
                  <p:cNvSpPr/>
                  <p:nvPr/>
                </p:nvSpPr>
                <p:spPr>
                  <a:xfrm>
                    <a:off x="5176201" y="4722349"/>
                    <a:ext cx="118600" cy="22466"/>
                  </a:xfrm>
                  <a:custGeom>
                    <a:avLst/>
                    <a:gdLst>
                      <a:gd name="connsiteX0" fmla="*/ 4956 w 118600"/>
                      <a:gd name="connsiteY0" fmla="*/ 15343 h 22466"/>
                      <a:gd name="connsiteX1" fmla="*/ 60029 w 118600"/>
                      <a:gd name="connsiteY1" fmla="*/ 8761 h 22466"/>
                      <a:gd name="connsiteX2" fmla="*/ 113620 w 118600"/>
                      <a:gd name="connsiteY2" fmla="*/ 22255 h 22466"/>
                      <a:gd name="connsiteX3" fmla="*/ 115760 w 118600"/>
                      <a:gd name="connsiteY3" fmla="*/ 14411 h 22466"/>
                      <a:gd name="connsiteX4" fmla="*/ 60029 w 118600"/>
                      <a:gd name="connsiteY4" fmla="*/ 642 h 22466"/>
                      <a:gd name="connsiteX5" fmla="*/ 2817 w 118600"/>
                      <a:gd name="connsiteY5" fmla="*/ 7554 h 22466"/>
                      <a:gd name="connsiteX6" fmla="*/ 4956 w 118600"/>
                      <a:gd name="connsiteY6" fmla="*/ 15398 h 22466"/>
                      <a:gd name="connsiteX7" fmla="*/ 4956 w 118600"/>
                      <a:gd name="connsiteY7" fmla="*/ 15398 h 2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8600" h="22466">
                        <a:moveTo>
                          <a:pt x="4956" y="15343"/>
                        </a:moveTo>
                        <a:cubicBezTo>
                          <a:pt x="22839" y="9529"/>
                          <a:pt x="41215" y="6731"/>
                          <a:pt x="60029" y="8761"/>
                        </a:cubicBezTo>
                        <a:cubicBezTo>
                          <a:pt x="78844" y="10790"/>
                          <a:pt x="96122" y="16659"/>
                          <a:pt x="113620" y="22255"/>
                        </a:cubicBezTo>
                        <a:cubicBezTo>
                          <a:pt x="118612" y="23845"/>
                          <a:pt x="120751" y="16001"/>
                          <a:pt x="115760" y="14411"/>
                        </a:cubicBezTo>
                        <a:cubicBezTo>
                          <a:pt x="97548" y="8541"/>
                          <a:pt x="79118" y="2672"/>
                          <a:pt x="60029" y="642"/>
                        </a:cubicBezTo>
                        <a:cubicBezTo>
                          <a:pt x="40940" y="-1387"/>
                          <a:pt x="21303" y="1520"/>
                          <a:pt x="2817" y="7554"/>
                        </a:cubicBezTo>
                        <a:cubicBezTo>
                          <a:pt x="-2119" y="9145"/>
                          <a:pt x="-35" y="17043"/>
                          <a:pt x="4956" y="15398"/>
                        </a:cubicBezTo>
                        <a:lnTo>
                          <a:pt x="4956" y="15398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F66F2E0B-2F24-4B1F-BDF3-47A6FD13DB11}"/>
                      </a:ext>
                    </a:extLst>
                  </p:cNvPr>
                  <p:cNvSpPr/>
                  <p:nvPr/>
                </p:nvSpPr>
                <p:spPr>
                  <a:xfrm>
                    <a:off x="5434654" y="4864806"/>
                    <a:ext cx="95876" cy="12706"/>
                  </a:xfrm>
                  <a:custGeom>
                    <a:avLst/>
                    <a:gdLst>
                      <a:gd name="connsiteX0" fmla="*/ 3929 w 95876"/>
                      <a:gd name="connsiteY0" fmla="*/ 12706 h 12706"/>
                      <a:gd name="connsiteX1" fmla="*/ 91968 w 95876"/>
                      <a:gd name="connsiteY1" fmla="*/ 8153 h 12706"/>
                      <a:gd name="connsiteX2" fmla="*/ 91968 w 95876"/>
                      <a:gd name="connsiteY2" fmla="*/ 35 h 12706"/>
                      <a:gd name="connsiteX3" fmla="*/ 3929 w 95876"/>
                      <a:gd name="connsiteY3" fmla="*/ 4588 h 12706"/>
                      <a:gd name="connsiteX4" fmla="*/ 3929 w 95876"/>
                      <a:gd name="connsiteY4" fmla="*/ 12706 h 12706"/>
                      <a:gd name="connsiteX5" fmla="*/ 3929 w 95876"/>
                      <a:gd name="connsiteY5" fmla="*/ 12706 h 12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876" h="12706">
                        <a:moveTo>
                          <a:pt x="3929" y="12706"/>
                        </a:moveTo>
                        <a:cubicBezTo>
                          <a:pt x="33330" y="12487"/>
                          <a:pt x="62567" y="7605"/>
                          <a:pt x="91968" y="8153"/>
                        </a:cubicBezTo>
                        <a:cubicBezTo>
                          <a:pt x="97179" y="8263"/>
                          <a:pt x="97179" y="90"/>
                          <a:pt x="91968" y="35"/>
                        </a:cubicBezTo>
                        <a:cubicBezTo>
                          <a:pt x="62512" y="-459"/>
                          <a:pt x="33330" y="4423"/>
                          <a:pt x="3929" y="4588"/>
                        </a:cubicBezTo>
                        <a:cubicBezTo>
                          <a:pt x="-1282" y="4588"/>
                          <a:pt x="-1337" y="12761"/>
                          <a:pt x="3929" y="12706"/>
                        </a:cubicBezTo>
                        <a:lnTo>
                          <a:pt x="3929" y="1270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0ED0CC66-D20A-4397-8DF4-85F1CBF4EC54}"/>
                      </a:ext>
                    </a:extLst>
                  </p:cNvPr>
                  <p:cNvSpPr/>
                  <p:nvPr/>
                </p:nvSpPr>
                <p:spPr>
                  <a:xfrm>
                    <a:off x="4573591" y="4974885"/>
                    <a:ext cx="116345" cy="129143"/>
                  </a:xfrm>
                  <a:custGeom>
                    <a:avLst/>
                    <a:gdLst>
                      <a:gd name="connsiteX0" fmla="*/ 108678 w 116345"/>
                      <a:gd name="connsiteY0" fmla="*/ 1856 h 129143"/>
                      <a:gd name="connsiteX1" fmla="*/ 97268 w 116345"/>
                      <a:gd name="connsiteY1" fmla="*/ 16941 h 129143"/>
                      <a:gd name="connsiteX2" fmla="*/ 76040 w 116345"/>
                      <a:gd name="connsiteY2" fmla="*/ 42557 h 129143"/>
                      <a:gd name="connsiteX3" fmla="*/ 24039 w 116345"/>
                      <a:gd name="connsiteY3" fmla="*/ 100646 h 129143"/>
                      <a:gd name="connsiteX4" fmla="*/ 1385 w 116345"/>
                      <a:gd name="connsiteY4" fmla="*/ 122423 h 129143"/>
                      <a:gd name="connsiteX5" fmla="*/ 7145 w 116345"/>
                      <a:gd name="connsiteY5" fmla="*/ 128183 h 129143"/>
                      <a:gd name="connsiteX6" fmla="*/ 26892 w 116345"/>
                      <a:gd name="connsiteY6" fmla="*/ 109478 h 129143"/>
                      <a:gd name="connsiteX7" fmla="*/ 52618 w 116345"/>
                      <a:gd name="connsiteY7" fmla="*/ 81777 h 129143"/>
                      <a:gd name="connsiteX8" fmla="*/ 101547 w 116345"/>
                      <a:gd name="connsiteY8" fmla="*/ 24620 h 129143"/>
                      <a:gd name="connsiteX9" fmla="*/ 115699 w 116345"/>
                      <a:gd name="connsiteY9" fmla="*/ 6025 h 129143"/>
                      <a:gd name="connsiteX10" fmla="*/ 108678 w 116345"/>
                      <a:gd name="connsiteY10" fmla="*/ 1911 h 129143"/>
                      <a:gd name="connsiteX11" fmla="*/ 108678 w 116345"/>
                      <a:gd name="connsiteY11" fmla="*/ 1911 h 129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6345" h="129143">
                        <a:moveTo>
                          <a:pt x="108678" y="1856"/>
                        </a:moveTo>
                        <a:cubicBezTo>
                          <a:pt x="105222" y="7396"/>
                          <a:pt x="101327" y="11894"/>
                          <a:pt x="97268" y="16941"/>
                        </a:cubicBezTo>
                        <a:cubicBezTo>
                          <a:pt x="90302" y="25607"/>
                          <a:pt x="83226" y="34110"/>
                          <a:pt x="76040" y="42557"/>
                        </a:cubicBezTo>
                        <a:cubicBezTo>
                          <a:pt x="59200" y="62359"/>
                          <a:pt x="42031" y="81887"/>
                          <a:pt x="24039" y="100646"/>
                        </a:cubicBezTo>
                        <a:cubicBezTo>
                          <a:pt x="16799" y="108161"/>
                          <a:pt x="9504" y="115841"/>
                          <a:pt x="1385" y="122423"/>
                        </a:cubicBezTo>
                        <a:cubicBezTo>
                          <a:pt x="-2674" y="125714"/>
                          <a:pt x="3086" y="131419"/>
                          <a:pt x="7145" y="128183"/>
                        </a:cubicBezTo>
                        <a:cubicBezTo>
                          <a:pt x="14166" y="122478"/>
                          <a:pt x="20584" y="115951"/>
                          <a:pt x="26892" y="109478"/>
                        </a:cubicBezTo>
                        <a:cubicBezTo>
                          <a:pt x="35668" y="100427"/>
                          <a:pt x="44226" y="91157"/>
                          <a:pt x="52618" y="81777"/>
                        </a:cubicBezTo>
                        <a:cubicBezTo>
                          <a:pt x="69348" y="63127"/>
                          <a:pt x="85804" y="44093"/>
                          <a:pt x="101547" y="24620"/>
                        </a:cubicBezTo>
                        <a:cubicBezTo>
                          <a:pt x="106429" y="18586"/>
                          <a:pt x="111585" y="12607"/>
                          <a:pt x="115699" y="6025"/>
                        </a:cubicBezTo>
                        <a:cubicBezTo>
                          <a:pt x="118497" y="1582"/>
                          <a:pt x="111475" y="-2532"/>
                          <a:pt x="108678" y="1911"/>
                        </a:cubicBezTo>
                        <a:lnTo>
                          <a:pt x="108678" y="191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2CB0A69A-44BF-42D8-8250-EE743B541C99}"/>
                      </a:ext>
                    </a:extLst>
                  </p:cNvPr>
                  <p:cNvSpPr/>
                  <p:nvPr/>
                </p:nvSpPr>
                <p:spPr>
                  <a:xfrm>
                    <a:off x="4636360" y="5027419"/>
                    <a:ext cx="39282" cy="60872"/>
                  </a:xfrm>
                  <a:custGeom>
                    <a:avLst/>
                    <a:gdLst>
                      <a:gd name="connsiteX0" fmla="*/ 31702 w 39282"/>
                      <a:gd name="connsiteY0" fmla="*/ 1981 h 60872"/>
                      <a:gd name="connsiteX1" fmla="*/ 1094 w 39282"/>
                      <a:gd name="connsiteY1" fmla="*/ 53817 h 60872"/>
                      <a:gd name="connsiteX2" fmla="*/ 6853 w 39282"/>
                      <a:gd name="connsiteY2" fmla="*/ 59576 h 60872"/>
                      <a:gd name="connsiteX3" fmla="*/ 38723 w 39282"/>
                      <a:gd name="connsiteY3" fmla="*/ 6095 h 60872"/>
                      <a:gd name="connsiteX4" fmla="*/ 31702 w 39282"/>
                      <a:gd name="connsiteY4" fmla="*/ 1981 h 60872"/>
                      <a:gd name="connsiteX5" fmla="*/ 31702 w 39282"/>
                      <a:gd name="connsiteY5" fmla="*/ 1981 h 60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82" h="60872">
                        <a:moveTo>
                          <a:pt x="31702" y="1981"/>
                        </a:moveTo>
                        <a:cubicBezTo>
                          <a:pt x="21883" y="19314"/>
                          <a:pt x="14588" y="38842"/>
                          <a:pt x="1094" y="53817"/>
                        </a:cubicBezTo>
                        <a:cubicBezTo>
                          <a:pt x="-2417" y="57711"/>
                          <a:pt x="3343" y="63471"/>
                          <a:pt x="6853" y="59576"/>
                        </a:cubicBezTo>
                        <a:cubicBezTo>
                          <a:pt x="20896" y="44053"/>
                          <a:pt x="28575" y="24141"/>
                          <a:pt x="38723" y="6095"/>
                        </a:cubicBezTo>
                        <a:cubicBezTo>
                          <a:pt x="41301" y="1542"/>
                          <a:pt x="34280" y="-2572"/>
                          <a:pt x="31702" y="1981"/>
                        </a:cubicBezTo>
                        <a:lnTo>
                          <a:pt x="31702" y="198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8B71ADE0-8D08-44A3-809C-2CC2B7E67845}"/>
                      </a:ext>
                    </a:extLst>
                  </p:cNvPr>
                  <p:cNvSpPr/>
                  <p:nvPr/>
                </p:nvSpPr>
                <p:spPr>
                  <a:xfrm>
                    <a:off x="4247241" y="5029586"/>
                    <a:ext cx="44737" cy="19704"/>
                  </a:xfrm>
                  <a:custGeom>
                    <a:avLst/>
                    <a:gdLst>
                      <a:gd name="connsiteX0" fmla="*/ 4980 w 44737"/>
                      <a:gd name="connsiteY0" fmla="*/ 19507 h 19704"/>
                      <a:gd name="connsiteX1" fmla="*/ 41896 w 44737"/>
                      <a:gd name="connsiteY1" fmla="*/ 8042 h 19704"/>
                      <a:gd name="connsiteX2" fmla="*/ 39757 w 44737"/>
                      <a:gd name="connsiteY2" fmla="*/ 198 h 19704"/>
                      <a:gd name="connsiteX3" fmla="*/ 2841 w 44737"/>
                      <a:gd name="connsiteY3" fmla="*/ 11662 h 19704"/>
                      <a:gd name="connsiteX4" fmla="*/ 4980 w 44737"/>
                      <a:gd name="connsiteY4" fmla="*/ 19507 h 19704"/>
                      <a:gd name="connsiteX5" fmla="*/ 4980 w 44737"/>
                      <a:gd name="connsiteY5" fmla="*/ 19507 h 19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737" h="19704">
                        <a:moveTo>
                          <a:pt x="4980" y="19507"/>
                        </a:moveTo>
                        <a:cubicBezTo>
                          <a:pt x="17267" y="15667"/>
                          <a:pt x="29609" y="11882"/>
                          <a:pt x="41896" y="8042"/>
                        </a:cubicBezTo>
                        <a:cubicBezTo>
                          <a:pt x="46888" y="6506"/>
                          <a:pt x="44749" y="-1338"/>
                          <a:pt x="39757" y="198"/>
                        </a:cubicBezTo>
                        <a:cubicBezTo>
                          <a:pt x="27470" y="4038"/>
                          <a:pt x="15128" y="7823"/>
                          <a:pt x="2841" y="11662"/>
                        </a:cubicBezTo>
                        <a:cubicBezTo>
                          <a:pt x="-2150" y="13198"/>
                          <a:pt x="-11" y="21042"/>
                          <a:pt x="4980" y="19507"/>
                        </a:cubicBezTo>
                        <a:lnTo>
                          <a:pt x="4980" y="1950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82839493-97D2-48AD-81ED-EE898C23B3C2}"/>
                      </a:ext>
                    </a:extLst>
                  </p:cNvPr>
                  <p:cNvSpPr/>
                  <p:nvPr/>
                </p:nvSpPr>
                <p:spPr>
                  <a:xfrm>
                    <a:off x="4090940" y="5002185"/>
                    <a:ext cx="232343" cy="58541"/>
                  </a:xfrm>
                  <a:custGeom>
                    <a:avLst/>
                    <a:gdLst>
                      <a:gd name="connsiteX0" fmla="*/ 5059 w 232343"/>
                      <a:gd name="connsiteY0" fmla="*/ 58372 h 58541"/>
                      <a:gd name="connsiteX1" fmla="*/ 180479 w 232343"/>
                      <a:gd name="connsiteY1" fmla="*/ 20742 h 58541"/>
                      <a:gd name="connsiteX2" fmla="*/ 229463 w 232343"/>
                      <a:gd name="connsiteY2" fmla="*/ 8016 h 58541"/>
                      <a:gd name="connsiteX3" fmla="*/ 227324 w 232343"/>
                      <a:gd name="connsiteY3" fmla="*/ 173 h 58541"/>
                      <a:gd name="connsiteX4" fmla="*/ 52617 w 232343"/>
                      <a:gd name="connsiteY4" fmla="*/ 39776 h 58541"/>
                      <a:gd name="connsiteX5" fmla="*/ 2920 w 232343"/>
                      <a:gd name="connsiteY5" fmla="*/ 50582 h 58541"/>
                      <a:gd name="connsiteX6" fmla="*/ 5059 w 232343"/>
                      <a:gd name="connsiteY6" fmla="*/ 58426 h 58541"/>
                      <a:gd name="connsiteX7" fmla="*/ 5059 w 232343"/>
                      <a:gd name="connsiteY7" fmla="*/ 58426 h 58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2343" h="58541">
                        <a:moveTo>
                          <a:pt x="5059" y="58372"/>
                        </a:moveTo>
                        <a:cubicBezTo>
                          <a:pt x="63368" y="45042"/>
                          <a:pt x="122280" y="34620"/>
                          <a:pt x="180479" y="20742"/>
                        </a:cubicBezTo>
                        <a:cubicBezTo>
                          <a:pt x="196880" y="16848"/>
                          <a:pt x="213226" y="12624"/>
                          <a:pt x="229463" y="8016"/>
                        </a:cubicBezTo>
                        <a:cubicBezTo>
                          <a:pt x="234509" y="6590"/>
                          <a:pt x="232370" y="-1254"/>
                          <a:pt x="227324" y="173"/>
                        </a:cubicBezTo>
                        <a:cubicBezTo>
                          <a:pt x="169838" y="16519"/>
                          <a:pt x="111035" y="27599"/>
                          <a:pt x="52617" y="39776"/>
                        </a:cubicBezTo>
                        <a:cubicBezTo>
                          <a:pt x="35996" y="43232"/>
                          <a:pt x="19431" y="46798"/>
                          <a:pt x="2920" y="50582"/>
                        </a:cubicBezTo>
                        <a:cubicBezTo>
                          <a:pt x="-2181" y="51734"/>
                          <a:pt x="-42" y="59578"/>
                          <a:pt x="5059" y="58426"/>
                        </a:cubicBezTo>
                        <a:lnTo>
                          <a:pt x="5059" y="5842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3672BF13-0DE6-4378-B64F-76BC377B6C7D}"/>
                </a:ext>
              </a:extLst>
            </p:cNvPr>
            <p:cNvGrpSpPr/>
            <p:nvPr/>
          </p:nvGrpSpPr>
          <p:grpSpPr>
            <a:xfrm>
              <a:off x="1246530" y="4750284"/>
              <a:ext cx="1242142" cy="251858"/>
              <a:chOff x="4001550" y="4253719"/>
              <a:chExt cx="1242142" cy="251858"/>
            </a:xfrm>
          </p:grpSpPr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2E2873C3-E94E-4C55-8298-777E5C105CC7}"/>
                  </a:ext>
                </a:extLst>
              </p:cNvPr>
              <p:cNvSpPr/>
              <p:nvPr/>
            </p:nvSpPr>
            <p:spPr>
              <a:xfrm>
                <a:off x="4001550" y="4309052"/>
                <a:ext cx="1242142" cy="196525"/>
              </a:xfrm>
              <a:custGeom>
                <a:avLst/>
                <a:gdLst>
                  <a:gd name="connsiteX0" fmla="*/ 1214038 w 1242142"/>
                  <a:gd name="connsiteY0" fmla="*/ 126314 h 196525"/>
                  <a:gd name="connsiteX1" fmla="*/ 1191548 w 1242142"/>
                  <a:gd name="connsiteY1" fmla="*/ 139533 h 196525"/>
                  <a:gd name="connsiteX2" fmla="*/ 1164889 w 1242142"/>
                  <a:gd name="connsiteY2" fmla="*/ 146445 h 196525"/>
                  <a:gd name="connsiteX3" fmla="*/ 1018761 w 1242142"/>
                  <a:gd name="connsiteY3" fmla="*/ 157964 h 196525"/>
                  <a:gd name="connsiteX4" fmla="*/ 923536 w 1242142"/>
                  <a:gd name="connsiteY4" fmla="*/ 152643 h 196525"/>
                  <a:gd name="connsiteX5" fmla="*/ 734348 w 1242142"/>
                  <a:gd name="connsiteY5" fmla="*/ 134706 h 196525"/>
                  <a:gd name="connsiteX6" fmla="*/ 806754 w 1242142"/>
                  <a:gd name="connsiteY6" fmla="*/ 166027 h 196525"/>
                  <a:gd name="connsiteX7" fmla="*/ 806425 w 1242142"/>
                  <a:gd name="connsiteY7" fmla="*/ 166301 h 196525"/>
                  <a:gd name="connsiteX8" fmla="*/ 807083 w 1242142"/>
                  <a:gd name="connsiteY8" fmla="*/ 175846 h 196525"/>
                  <a:gd name="connsiteX9" fmla="*/ 493817 w 1242142"/>
                  <a:gd name="connsiteY9" fmla="*/ 196471 h 196525"/>
                  <a:gd name="connsiteX10" fmla="*/ 315709 w 1242142"/>
                  <a:gd name="connsiteY10" fmla="*/ 195209 h 196525"/>
                  <a:gd name="connsiteX11" fmla="*/ 144732 w 1242142"/>
                  <a:gd name="connsiteY11" fmla="*/ 181167 h 196525"/>
                  <a:gd name="connsiteX12" fmla="*/ 93335 w 1242142"/>
                  <a:gd name="connsiteY12" fmla="*/ 169702 h 196525"/>
                  <a:gd name="connsiteX13" fmla="*/ 27073 w 1242142"/>
                  <a:gd name="connsiteY13" fmla="*/ 156209 h 196525"/>
                  <a:gd name="connsiteX14" fmla="*/ 853 w 1242142"/>
                  <a:gd name="connsiteY14" fmla="*/ 124339 h 196525"/>
                  <a:gd name="connsiteX15" fmla="*/ 81048 w 1242142"/>
                  <a:gd name="connsiteY15" fmla="*/ 64330 h 196525"/>
                  <a:gd name="connsiteX16" fmla="*/ 315709 w 1242142"/>
                  <a:gd name="connsiteY16" fmla="*/ 30705 h 196525"/>
                  <a:gd name="connsiteX17" fmla="*/ 463429 w 1242142"/>
                  <a:gd name="connsiteY17" fmla="*/ 1084 h 196525"/>
                  <a:gd name="connsiteX18" fmla="*/ 891502 w 1242142"/>
                  <a:gd name="connsiteY18" fmla="*/ 22038 h 196525"/>
                  <a:gd name="connsiteX19" fmla="*/ 1219907 w 1242142"/>
                  <a:gd name="connsiteY19" fmla="*/ 80950 h 196525"/>
                  <a:gd name="connsiteX20" fmla="*/ 1241190 w 1242142"/>
                  <a:gd name="connsiteY20" fmla="*/ 98339 h 196525"/>
                  <a:gd name="connsiteX21" fmla="*/ 1213983 w 1242142"/>
                  <a:gd name="connsiteY21" fmla="*/ 126204 h 19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42142" h="196525">
                    <a:moveTo>
                      <a:pt x="1214038" y="126314"/>
                    </a:moveTo>
                    <a:cubicBezTo>
                      <a:pt x="1204274" y="129824"/>
                      <a:pt x="1200214" y="135529"/>
                      <a:pt x="1191548" y="139533"/>
                    </a:cubicBezTo>
                    <a:cubicBezTo>
                      <a:pt x="1184362" y="142824"/>
                      <a:pt x="1174543" y="144744"/>
                      <a:pt x="1164889" y="146445"/>
                    </a:cubicBezTo>
                    <a:cubicBezTo>
                      <a:pt x="1117771" y="154727"/>
                      <a:pt x="1068403" y="160761"/>
                      <a:pt x="1018761" y="157964"/>
                    </a:cubicBezTo>
                    <a:cubicBezTo>
                      <a:pt x="987440" y="156209"/>
                      <a:pt x="954034" y="156044"/>
                      <a:pt x="923536" y="152643"/>
                    </a:cubicBezTo>
                    <a:cubicBezTo>
                      <a:pt x="902856" y="150339"/>
                      <a:pt x="797154" y="139972"/>
                      <a:pt x="734348" y="134706"/>
                    </a:cubicBezTo>
                    <a:cubicBezTo>
                      <a:pt x="764462" y="145896"/>
                      <a:pt x="802475" y="160323"/>
                      <a:pt x="806754" y="166027"/>
                    </a:cubicBezTo>
                    <a:cubicBezTo>
                      <a:pt x="806699" y="166137"/>
                      <a:pt x="806480" y="166192"/>
                      <a:pt x="806425" y="166301"/>
                    </a:cubicBezTo>
                    <a:cubicBezTo>
                      <a:pt x="813117" y="170361"/>
                      <a:pt x="805437" y="173652"/>
                      <a:pt x="807083" y="175846"/>
                    </a:cubicBezTo>
                    <a:cubicBezTo>
                      <a:pt x="800336" y="187530"/>
                      <a:pt x="555033" y="197348"/>
                      <a:pt x="493817" y="196471"/>
                    </a:cubicBezTo>
                    <a:cubicBezTo>
                      <a:pt x="433534" y="195593"/>
                      <a:pt x="375664" y="197348"/>
                      <a:pt x="315709" y="195209"/>
                    </a:cubicBezTo>
                    <a:cubicBezTo>
                      <a:pt x="265464" y="193399"/>
                      <a:pt x="194539" y="184677"/>
                      <a:pt x="144732" y="181167"/>
                    </a:cubicBezTo>
                    <a:cubicBezTo>
                      <a:pt x="118842" y="179357"/>
                      <a:pt x="120488" y="170306"/>
                      <a:pt x="93335" y="169702"/>
                    </a:cubicBezTo>
                    <a:cubicBezTo>
                      <a:pt x="60039" y="168935"/>
                      <a:pt x="50276" y="166301"/>
                      <a:pt x="27073" y="156209"/>
                    </a:cubicBezTo>
                    <a:cubicBezTo>
                      <a:pt x="5296" y="146774"/>
                      <a:pt x="-1780" y="135584"/>
                      <a:pt x="853" y="124339"/>
                    </a:cubicBezTo>
                    <a:cubicBezTo>
                      <a:pt x="-6442" y="101520"/>
                      <a:pt x="34149" y="76452"/>
                      <a:pt x="81048" y="64330"/>
                    </a:cubicBezTo>
                    <a:cubicBezTo>
                      <a:pt x="153070" y="45734"/>
                      <a:pt x="238367" y="42773"/>
                      <a:pt x="315709" y="30705"/>
                    </a:cubicBezTo>
                    <a:cubicBezTo>
                      <a:pt x="347250" y="25768"/>
                      <a:pt x="393985" y="3388"/>
                      <a:pt x="463429" y="1084"/>
                    </a:cubicBezTo>
                    <a:cubicBezTo>
                      <a:pt x="608350" y="-3633"/>
                      <a:pt x="752669" y="7721"/>
                      <a:pt x="891502" y="22038"/>
                    </a:cubicBezTo>
                    <a:cubicBezTo>
                      <a:pt x="1007461" y="33996"/>
                      <a:pt x="1133842" y="43595"/>
                      <a:pt x="1219907" y="80950"/>
                    </a:cubicBezTo>
                    <a:cubicBezTo>
                      <a:pt x="1234443" y="87258"/>
                      <a:pt x="1241629" y="92798"/>
                      <a:pt x="1241190" y="98339"/>
                    </a:cubicBezTo>
                    <a:cubicBezTo>
                      <a:pt x="1245249" y="107993"/>
                      <a:pt x="1236363" y="118195"/>
                      <a:pt x="1213983" y="126204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7C81E871-B997-4D59-B2BC-FD4ACBB8909E}"/>
                  </a:ext>
                </a:extLst>
              </p:cNvPr>
              <p:cNvSpPr/>
              <p:nvPr/>
            </p:nvSpPr>
            <p:spPr>
              <a:xfrm>
                <a:off x="4007730" y="4264909"/>
                <a:ext cx="1235714" cy="212534"/>
              </a:xfrm>
              <a:custGeom>
                <a:avLst/>
                <a:gdLst>
                  <a:gd name="connsiteX0" fmla="*/ 314137 w 1235714"/>
                  <a:gd name="connsiteY0" fmla="*/ 34915 h 212534"/>
                  <a:gd name="connsiteX1" fmla="*/ 461143 w 1235714"/>
                  <a:gd name="connsiteY1" fmla="*/ 1235 h 212534"/>
                  <a:gd name="connsiteX2" fmla="*/ 887077 w 1235714"/>
                  <a:gd name="connsiteY2" fmla="*/ 25096 h 212534"/>
                  <a:gd name="connsiteX3" fmla="*/ 1214989 w 1235714"/>
                  <a:gd name="connsiteY3" fmla="*/ 82856 h 212534"/>
                  <a:gd name="connsiteX4" fmla="*/ 1207693 w 1235714"/>
                  <a:gd name="connsiteY4" fmla="*/ 132498 h 212534"/>
                  <a:gd name="connsiteX5" fmla="*/ 1185313 w 1235714"/>
                  <a:gd name="connsiteY5" fmla="*/ 147528 h 212534"/>
                  <a:gd name="connsiteX6" fmla="*/ 1158819 w 1235714"/>
                  <a:gd name="connsiteY6" fmla="*/ 155427 h 212534"/>
                  <a:gd name="connsiteX7" fmla="*/ 1013404 w 1235714"/>
                  <a:gd name="connsiteY7" fmla="*/ 168537 h 212534"/>
                  <a:gd name="connsiteX8" fmla="*/ 918673 w 1235714"/>
                  <a:gd name="connsiteY8" fmla="*/ 162503 h 212534"/>
                  <a:gd name="connsiteX9" fmla="*/ 698054 w 1235714"/>
                  <a:gd name="connsiteY9" fmla="*/ 139300 h 212534"/>
                  <a:gd name="connsiteX10" fmla="*/ 799806 w 1235714"/>
                  <a:gd name="connsiteY10" fmla="*/ 176710 h 212534"/>
                  <a:gd name="connsiteX11" fmla="*/ 802823 w 1235714"/>
                  <a:gd name="connsiteY11" fmla="*/ 188997 h 212534"/>
                  <a:gd name="connsiteX12" fmla="*/ 491093 w 1235714"/>
                  <a:gd name="connsiteY12" fmla="*/ 212474 h 212534"/>
                  <a:gd name="connsiteX13" fmla="*/ 313863 w 1235714"/>
                  <a:gd name="connsiteY13" fmla="*/ 210993 h 212534"/>
                  <a:gd name="connsiteX14" fmla="*/ 143764 w 1235714"/>
                  <a:gd name="connsiteY14" fmla="*/ 194976 h 212534"/>
                  <a:gd name="connsiteX15" fmla="*/ 92586 w 1235714"/>
                  <a:gd name="connsiteY15" fmla="*/ 181921 h 212534"/>
                  <a:gd name="connsiteX16" fmla="*/ 26653 w 1235714"/>
                  <a:gd name="connsiteY16" fmla="*/ 166562 h 212534"/>
                  <a:gd name="connsiteX17" fmla="*/ 80683 w 1235714"/>
                  <a:gd name="connsiteY17" fmla="*/ 73147 h 212534"/>
                  <a:gd name="connsiteX18" fmla="*/ 314192 w 1235714"/>
                  <a:gd name="connsiteY18" fmla="*/ 34915 h 2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5714" h="212534">
                    <a:moveTo>
                      <a:pt x="314137" y="34915"/>
                    </a:moveTo>
                    <a:cubicBezTo>
                      <a:pt x="345513" y="29320"/>
                      <a:pt x="392029" y="3813"/>
                      <a:pt x="461143" y="1235"/>
                    </a:cubicBezTo>
                    <a:cubicBezTo>
                      <a:pt x="605352" y="-4140"/>
                      <a:pt x="748957" y="8805"/>
                      <a:pt x="887077" y="25096"/>
                    </a:cubicBezTo>
                    <a:cubicBezTo>
                      <a:pt x="1002433" y="38700"/>
                      <a:pt x="1129308" y="40345"/>
                      <a:pt x="1214989" y="82856"/>
                    </a:cubicBezTo>
                    <a:cubicBezTo>
                      <a:pt x="1244609" y="97612"/>
                      <a:pt x="1242744" y="118072"/>
                      <a:pt x="1207693" y="132498"/>
                    </a:cubicBezTo>
                    <a:cubicBezTo>
                      <a:pt x="1197929" y="136503"/>
                      <a:pt x="1193980" y="142975"/>
                      <a:pt x="1185313" y="147528"/>
                    </a:cubicBezTo>
                    <a:cubicBezTo>
                      <a:pt x="1178182" y="151313"/>
                      <a:pt x="1168418" y="153507"/>
                      <a:pt x="1158819" y="155427"/>
                    </a:cubicBezTo>
                    <a:cubicBezTo>
                      <a:pt x="1111920" y="164862"/>
                      <a:pt x="1062826" y="171718"/>
                      <a:pt x="1013404" y="168537"/>
                    </a:cubicBezTo>
                    <a:cubicBezTo>
                      <a:pt x="982247" y="166562"/>
                      <a:pt x="949006" y="166343"/>
                      <a:pt x="918673" y="162503"/>
                    </a:cubicBezTo>
                    <a:cubicBezTo>
                      <a:pt x="893769" y="159322"/>
                      <a:pt x="745227" y="142701"/>
                      <a:pt x="698054" y="139300"/>
                    </a:cubicBezTo>
                    <a:cubicBezTo>
                      <a:pt x="712096" y="145773"/>
                      <a:pt x="773367" y="163655"/>
                      <a:pt x="799806" y="176710"/>
                    </a:cubicBezTo>
                    <a:cubicBezTo>
                      <a:pt x="810502" y="181976"/>
                      <a:pt x="801013" y="186254"/>
                      <a:pt x="802823" y="188997"/>
                    </a:cubicBezTo>
                    <a:cubicBezTo>
                      <a:pt x="796076" y="202272"/>
                      <a:pt x="551980" y="213461"/>
                      <a:pt x="491093" y="212474"/>
                    </a:cubicBezTo>
                    <a:cubicBezTo>
                      <a:pt x="431084" y="211487"/>
                      <a:pt x="373543" y="213461"/>
                      <a:pt x="313863" y="210993"/>
                    </a:cubicBezTo>
                    <a:cubicBezTo>
                      <a:pt x="263837" y="208964"/>
                      <a:pt x="193296" y="198980"/>
                      <a:pt x="143764" y="194976"/>
                    </a:cubicBezTo>
                    <a:cubicBezTo>
                      <a:pt x="117983" y="192892"/>
                      <a:pt x="119683" y="182634"/>
                      <a:pt x="92586" y="181921"/>
                    </a:cubicBezTo>
                    <a:cubicBezTo>
                      <a:pt x="59455" y="181043"/>
                      <a:pt x="49746" y="178026"/>
                      <a:pt x="26653" y="166562"/>
                    </a:cubicBezTo>
                    <a:cubicBezTo>
                      <a:pt x="-33302" y="136832"/>
                      <a:pt x="18041" y="91688"/>
                      <a:pt x="80683" y="73147"/>
                    </a:cubicBezTo>
                    <a:cubicBezTo>
                      <a:pt x="152321" y="51974"/>
                      <a:pt x="237233" y="48628"/>
                      <a:pt x="314192" y="34915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2882B345-5339-4957-92AE-E0AE2AC88222}"/>
                  </a:ext>
                </a:extLst>
              </p:cNvPr>
              <p:cNvSpPr/>
              <p:nvPr/>
            </p:nvSpPr>
            <p:spPr>
              <a:xfrm>
                <a:off x="4007346" y="4253719"/>
                <a:ext cx="1235188" cy="212534"/>
              </a:xfrm>
              <a:custGeom>
                <a:avLst/>
                <a:gdLst>
                  <a:gd name="connsiteX0" fmla="*/ 314247 w 1235188"/>
                  <a:gd name="connsiteY0" fmla="*/ 34915 h 212534"/>
                  <a:gd name="connsiteX1" fmla="*/ 461253 w 1235188"/>
                  <a:gd name="connsiteY1" fmla="*/ 1235 h 212534"/>
                  <a:gd name="connsiteX2" fmla="*/ 887187 w 1235188"/>
                  <a:gd name="connsiteY2" fmla="*/ 25096 h 212534"/>
                  <a:gd name="connsiteX3" fmla="*/ 1213946 w 1235188"/>
                  <a:gd name="connsiteY3" fmla="*/ 92181 h 212534"/>
                  <a:gd name="connsiteX4" fmla="*/ 1207748 w 1235188"/>
                  <a:gd name="connsiteY4" fmla="*/ 132498 h 212534"/>
                  <a:gd name="connsiteX5" fmla="*/ 1185368 w 1235188"/>
                  <a:gd name="connsiteY5" fmla="*/ 147528 h 212534"/>
                  <a:gd name="connsiteX6" fmla="*/ 1158874 w 1235188"/>
                  <a:gd name="connsiteY6" fmla="*/ 155427 h 212534"/>
                  <a:gd name="connsiteX7" fmla="*/ 1013459 w 1235188"/>
                  <a:gd name="connsiteY7" fmla="*/ 168537 h 212534"/>
                  <a:gd name="connsiteX8" fmla="*/ 918728 w 1235188"/>
                  <a:gd name="connsiteY8" fmla="*/ 162503 h 212534"/>
                  <a:gd name="connsiteX9" fmla="*/ 698109 w 1235188"/>
                  <a:gd name="connsiteY9" fmla="*/ 139300 h 212534"/>
                  <a:gd name="connsiteX10" fmla="*/ 802823 w 1235188"/>
                  <a:gd name="connsiteY10" fmla="*/ 188997 h 212534"/>
                  <a:gd name="connsiteX11" fmla="*/ 491093 w 1235188"/>
                  <a:gd name="connsiteY11" fmla="*/ 212474 h 212534"/>
                  <a:gd name="connsiteX12" fmla="*/ 313863 w 1235188"/>
                  <a:gd name="connsiteY12" fmla="*/ 210993 h 212534"/>
                  <a:gd name="connsiteX13" fmla="*/ 143764 w 1235188"/>
                  <a:gd name="connsiteY13" fmla="*/ 194976 h 212534"/>
                  <a:gd name="connsiteX14" fmla="*/ 92586 w 1235188"/>
                  <a:gd name="connsiteY14" fmla="*/ 181921 h 212534"/>
                  <a:gd name="connsiteX15" fmla="*/ 26653 w 1235188"/>
                  <a:gd name="connsiteY15" fmla="*/ 166562 h 212534"/>
                  <a:gd name="connsiteX16" fmla="*/ 80683 w 1235188"/>
                  <a:gd name="connsiteY16" fmla="*/ 73147 h 212534"/>
                  <a:gd name="connsiteX17" fmla="*/ 314192 w 1235188"/>
                  <a:gd name="connsiteY17" fmla="*/ 34915 h 2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35188" h="212534">
                    <a:moveTo>
                      <a:pt x="314247" y="34915"/>
                    </a:moveTo>
                    <a:cubicBezTo>
                      <a:pt x="345623" y="29320"/>
                      <a:pt x="392138" y="3813"/>
                      <a:pt x="461253" y="1235"/>
                    </a:cubicBezTo>
                    <a:cubicBezTo>
                      <a:pt x="605462" y="-4141"/>
                      <a:pt x="749067" y="8805"/>
                      <a:pt x="887187" y="25096"/>
                    </a:cubicBezTo>
                    <a:cubicBezTo>
                      <a:pt x="1002543" y="38700"/>
                      <a:pt x="1128321" y="49670"/>
                      <a:pt x="1213946" y="92181"/>
                    </a:cubicBezTo>
                    <a:cubicBezTo>
                      <a:pt x="1243567" y="106937"/>
                      <a:pt x="1242854" y="118127"/>
                      <a:pt x="1207748" y="132498"/>
                    </a:cubicBezTo>
                    <a:cubicBezTo>
                      <a:pt x="1197984" y="136503"/>
                      <a:pt x="1194035" y="142975"/>
                      <a:pt x="1185368" y="147528"/>
                    </a:cubicBezTo>
                    <a:cubicBezTo>
                      <a:pt x="1178237" y="151313"/>
                      <a:pt x="1168473" y="153507"/>
                      <a:pt x="1158874" y="155427"/>
                    </a:cubicBezTo>
                    <a:cubicBezTo>
                      <a:pt x="1111975" y="164862"/>
                      <a:pt x="1062881" y="171718"/>
                      <a:pt x="1013459" y="168537"/>
                    </a:cubicBezTo>
                    <a:cubicBezTo>
                      <a:pt x="982302" y="166562"/>
                      <a:pt x="949061" y="166343"/>
                      <a:pt x="918728" y="162503"/>
                    </a:cubicBezTo>
                    <a:cubicBezTo>
                      <a:pt x="893824" y="159321"/>
                      <a:pt x="745282" y="142701"/>
                      <a:pt x="698109" y="139300"/>
                    </a:cubicBezTo>
                    <a:cubicBezTo>
                      <a:pt x="717856" y="148406"/>
                      <a:pt x="796570" y="179507"/>
                      <a:pt x="802823" y="188997"/>
                    </a:cubicBezTo>
                    <a:cubicBezTo>
                      <a:pt x="796076" y="202271"/>
                      <a:pt x="551980" y="213462"/>
                      <a:pt x="491093" y="212474"/>
                    </a:cubicBezTo>
                    <a:cubicBezTo>
                      <a:pt x="431084" y="211487"/>
                      <a:pt x="373543" y="213462"/>
                      <a:pt x="313863" y="210993"/>
                    </a:cubicBezTo>
                    <a:cubicBezTo>
                      <a:pt x="263837" y="208964"/>
                      <a:pt x="193296" y="198980"/>
                      <a:pt x="143764" y="194976"/>
                    </a:cubicBezTo>
                    <a:cubicBezTo>
                      <a:pt x="117983" y="192892"/>
                      <a:pt x="119683" y="182634"/>
                      <a:pt x="92586" y="181921"/>
                    </a:cubicBezTo>
                    <a:cubicBezTo>
                      <a:pt x="59455" y="181043"/>
                      <a:pt x="49746" y="178026"/>
                      <a:pt x="26653" y="166562"/>
                    </a:cubicBezTo>
                    <a:cubicBezTo>
                      <a:pt x="-33302" y="136832"/>
                      <a:pt x="18041" y="91688"/>
                      <a:pt x="80683" y="73147"/>
                    </a:cubicBezTo>
                    <a:cubicBezTo>
                      <a:pt x="152321" y="51974"/>
                      <a:pt x="237233" y="48628"/>
                      <a:pt x="314192" y="34915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19" name="Graphic 13">
                <a:extLst>
                  <a:ext uri="{FF2B5EF4-FFF2-40B4-BE49-F238E27FC236}">
                    <a16:creationId xmlns:a16="http://schemas.microsoft.com/office/drawing/2014/main" id="{F43BBC47-0476-4B54-BD5D-11563ECA0353}"/>
                  </a:ext>
                </a:extLst>
              </p:cNvPr>
              <p:cNvGrpSpPr/>
              <p:nvPr/>
            </p:nvGrpSpPr>
            <p:grpSpPr>
              <a:xfrm>
                <a:off x="4024069" y="4270759"/>
                <a:ext cx="1157193" cy="188657"/>
                <a:chOff x="3168324" y="3055960"/>
                <a:chExt cx="1157193" cy="188657"/>
              </a:xfrm>
            </p:grpSpPr>
            <p:grpSp>
              <p:nvGrpSpPr>
                <p:cNvPr id="221" name="Graphic 13">
                  <a:extLst>
                    <a:ext uri="{FF2B5EF4-FFF2-40B4-BE49-F238E27FC236}">
                      <a16:creationId xmlns:a16="http://schemas.microsoft.com/office/drawing/2014/main" id="{21D89A05-9D19-4404-904E-65CACE540DA1}"/>
                    </a:ext>
                  </a:extLst>
                </p:cNvPr>
                <p:cNvGrpSpPr/>
                <p:nvPr/>
              </p:nvGrpSpPr>
              <p:grpSpPr>
                <a:xfrm>
                  <a:off x="3195038" y="3055960"/>
                  <a:ext cx="1130480" cy="175154"/>
                  <a:chOff x="3195038" y="3055960"/>
                  <a:chExt cx="1130480" cy="175154"/>
                </a:xfrm>
                <a:solidFill>
                  <a:srgbClr val="6FB71D"/>
                </a:solidFill>
              </p:grpSpPr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E5E9956C-7F1A-499C-98FB-96B7E60EBCAF}"/>
                      </a:ext>
                    </a:extLst>
                  </p:cNvPr>
                  <p:cNvSpPr/>
                  <p:nvPr/>
                </p:nvSpPr>
                <p:spPr>
                  <a:xfrm>
                    <a:off x="3540435" y="3176629"/>
                    <a:ext cx="247214" cy="34552"/>
                  </a:xfrm>
                  <a:custGeom>
                    <a:avLst/>
                    <a:gdLst>
                      <a:gd name="connsiteX0" fmla="*/ 243286 w 247214"/>
                      <a:gd name="connsiteY0" fmla="*/ 0 h 34552"/>
                      <a:gd name="connsiteX1" fmla="*/ 145318 w 247214"/>
                      <a:gd name="connsiteY1" fmla="*/ 7789 h 34552"/>
                      <a:gd name="connsiteX2" fmla="*/ 53385 w 247214"/>
                      <a:gd name="connsiteY2" fmla="*/ 18540 h 34552"/>
                      <a:gd name="connsiteX3" fmla="*/ 2920 w 247214"/>
                      <a:gd name="connsiteY3" fmla="*/ 26604 h 34552"/>
                      <a:gd name="connsiteX4" fmla="*/ 5059 w 247214"/>
                      <a:gd name="connsiteY4" fmla="*/ 34448 h 34552"/>
                      <a:gd name="connsiteX5" fmla="*/ 94634 w 247214"/>
                      <a:gd name="connsiteY5" fmla="*/ 22106 h 34552"/>
                      <a:gd name="connsiteX6" fmla="*/ 188927 w 247214"/>
                      <a:gd name="connsiteY6" fmla="*/ 11135 h 34552"/>
                      <a:gd name="connsiteX7" fmla="*/ 243286 w 247214"/>
                      <a:gd name="connsiteY7" fmla="*/ 8118 h 34552"/>
                      <a:gd name="connsiteX8" fmla="*/ 243286 w 247214"/>
                      <a:gd name="connsiteY8" fmla="*/ 0 h 34552"/>
                      <a:gd name="connsiteX9" fmla="*/ 243286 w 247214"/>
                      <a:gd name="connsiteY9" fmla="*/ 0 h 34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7214" h="34552">
                        <a:moveTo>
                          <a:pt x="243286" y="0"/>
                        </a:moveTo>
                        <a:cubicBezTo>
                          <a:pt x="210484" y="384"/>
                          <a:pt x="177846" y="3785"/>
                          <a:pt x="145318" y="7789"/>
                        </a:cubicBezTo>
                        <a:cubicBezTo>
                          <a:pt x="114656" y="11519"/>
                          <a:pt x="83993" y="14865"/>
                          <a:pt x="53385" y="18540"/>
                        </a:cubicBezTo>
                        <a:cubicBezTo>
                          <a:pt x="36490" y="20570"/>
                          <a:pt x="19540" y="22929"/>
                          <a:pt x="2920" y="26604"/>
                        </a:cubicBezTo>
                        <a:cubicBezTo>
                          <a:pt x="-2181" y="27701"/>
                          <a:pt x="-42" y="35545"/>
                          <a:pt x="5059" y="34448"/>
                        </a:cubicBezTo>
                        <a:cubicBezTo>
                          <a:pt x="34515" y="27975"/>
                          <a:pt x="64684" y="25397"/>
                          <a:pt x="94634" y="22106"/>
                        </a:cubicBezTo>
                        <a:cubicBezTo>
                          <a:pt x="126065" y="18595"/>
                          <a:pt x="157441" y="14043"/>
                          <a:pt x="188927" y="11135"/>
                        </a:cubicBezTo>
                        <a:cubicBezTo>
                          <a:pt x="207028" y="9490"/>
                          <a:pt x="225130" y="8338"/>
                          <a:pt x="243286" y="8118"/>
                        </a:cubicBezTo>
                        <a:cubicBezTo>
                          <a:pt x="248497" y="8064"/>
                          <a:pt x="248552" y="-55"/>
                          <a:pt x="243286" y="0"/>
                        </a:cubicBezTo>
                        <a:lnTo>
                          <a:pt x="243286" y="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1CA67785-6456-4924-B164-689C2ECA011D}"/>
                      </a:ext>
                    </a:extLst>
                  </p:cNvPr>
                  <p:cNvSpPr/>
                  <p:nvPr/>
                </p:nvSpPr>
                <p:spPr>
                  <a:xfrm>
                    <a:off x="3613476" y="3190576"/>
                    <a:ext cx="145464" cy="36695"/>
                  </a:xfrm>
                  <a:custGeom>
                    <a:avLst/>
                    <a:gdLst>
                      <a:gd name="connsiteX0" fmla="*/ 140405 w 145464"/>
                      <a:gd name="connsiteY0" fmla="*/ 95 h 36695"/>
                      <a:gd name="connsiteX1" fmla="*/ 2944 w 145464"/>
                      <a:gd name="connsiteY1" fmla="*/ 28783 h 36695"/>
                      <a:gd name="connsiteX2" fmla="*/ 5083 w 145464"/>
                      <a:gd name="connsiteY2" fmla="*/ 36627 h 36695"/>
                      <a:gd name="connsiteX3" fmla="*/ 142545 w 145464"/>
                      <a:gd name="connsiteY3" fmla="*/ 7939 h 36695"/>
                      <a:gd name="connsiteX4" fmla="*/ 140405 w 145464"/>
                      <a:gd name="connsiteY4" fmla="*/ 95 h 36695"/>
                      <a:gd name="connsiteX5" fmla="*/ 140405 w 145464"/>
                      <a:gd name="connsiteY5" fmla="*/ 95 h 36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5464" h="36695">
                        <a:moveTo>
                          <a:pt x="140405" y="95"/>
                        </a:moveTo>
                        <a:cubicBezTo>
                          <a:pt x="94548" y="9475"/>
                          <a:pt x="49130" y="20994"/>
                          <a:pt x="2944" y="28783"/>
                        </a:cubicBezTo>
                        <a:cubicBezTo>
                          <a:pt x="-2213" y="29661"/>
                          <a:pt x="-18" y="37505"/>
                          <a:pt x="5083" y="36627"/>
                        </a:cubicBezTo>
                        <a:cubicBezTo>
                          <a:pt x="51269" y="28838"/>
                          <a:pt x="96687" y="17374"/>
                          <a:pt x="142545" y="7939"/>
                        </a:cubicBezTo>
                        <a:cubicBezTo>
                          <a:pt x="147646" y="6897"/>
                          <a:pt x="145507" y="-947"/>
                          <a:pt x="140405" y="95"/>
                        </a:cubicBezTo>
                        <a:lnTo>
                          <a:pt x="140405" y="9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0C45A886-9A8B-41A5-9681-50DF974DBC8B}"/>
                      </a:ext>
                    </a:extLst>
                  </p:cNvPr>
                  <p:cNvSpPr/>
                  <p:nvPr/>
                </p:nvSpPr>
                <p:spPr>
                  <a:xfrm>
                    <a:off x="3459087" y="3146453"/>
                    <a:ext cx="236114" cy="23877"/>
                  </a:xfrm>
                  <a:custGeom>
                    <a:avLst/>
                    <a:gdLst>
                      <a:gd name="connsiteX0" fmla="*/ 232152 w 236114"/>
                      <a:gd name="connsiteY0" fmla="*/ 15750 h 23877"/>
                      <a:gd name="connsiteX1" fmla="*/ 54263 w 236114"/>
                      <a:gd name="connsiteY1" fmla="*/ 2969 h 23877"/>
                      <a:gd name="connsiteX2" fmla="*/ 3908 w 236114"/>
                      <a:gd name="connsiteY2" fmla="*/ 7 h 23877"/>
                      <a:gd name="connsiteX3" fmla="*/ 3908 w 236114"/>
                      <a:gd name="connsiteY3" fmla="*/ 8125 h 23877"/>
                      <a:gd name="connsiteX4" fmla="*/ 181961 w 236114"/>
                      <a:gd name="connsiteY4" fmla="*/ 20412 h 23877"/>
                      <a:gd name="connsiteX5" fmla="*/ 232207 w 236114"/>
                      <a:gd name="connsiteY5" fmla="*/ 23868 h 23877"/>
                      <a:gd name="connsiteX6" fmla="*/ 232207 w 236114"/>
                      <a:gd name="connsiteY6" fmla="*/ 15750 h 23877"/>
                      <a:gd name="connsiteX7" fmla="*/ 232207 w 236114"/>
                      <a:gd name="connsiteY7" fmla="*/ 15750 h 23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6114" h="23877">
                        <a:moveTo>
                          <a:pt x="232152" y="15750"/>
                        </a:moveTo>
                        <a:cubicBezTo>
                          <a:pt x="172801" y="12019"/>
                          <a:pt x="113559" y="6918"/>
                          <a:pt x="54263" y="2969"/>
                        </a:cubicBezTo>
                        <a:cubicBezTo>
                          <a:pt x="37478" y="1872"/>
                          <a:pt x="20693" y="884"/>
                          <a:pt x="3908" y="7"/>
                        </a:cubicBezTo>
                        <a:cubicBezTo>
                          <a:pt x="-1303" y="-268"/>
                          <a:pt x="-1303" y="7851"/>
                          <a:pt x="3908" y="8125"/>
                        </a:cubicBezTo>
                        <a:cubicBezTo>
                          <a:pt x="63314" y="11142"/>
                          <a:pt x="122610" y="16133"/>
                          <a:pt x="181961" y="20412"/>
                        </a:cubicBezTo>
                        <a:cubicBezTo>
                          <a:pt x="198691" y="21619"/>
                          <a:pt x="215477" y="22771"/>
                          <a:pt x="232207" y="23868"/>
                        </a:cubicBezTo>
                        <a:cubicBezTo>
                          <a:pt x="237418" y="24197"/>
                          <a:pt x="237418" y="16079"/>
                          <a:pt x="232207" y="15750"/>
                        </a:cubicBezTo>
                        <a:lnTo>
                          <a:pt x="232207" y="1575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4D9D2613-0A9B-4F8A-B073-67B3BD71E93C}"/>
                      </a:ext>
                    </a:extLst>
                  </p:cNvPr>
                  <p:cNvSpPr/>
                  <p:nvPr/>
                </p:nvSpPr>
                <p:spPr>
                  <a:xfrm>
                    <a:off x="3419134" y="3081020"/>
                    <a:ext cx="131059" cy="30336"/>
                  </a:xfrm>
                  <a:custGeom>
                    <a:avLst/>
                    <a:gdLst>
                      <a:gd name="connsiteX0" fmla="*/ 125867 w 131059"/>
                      <a:gd name="connsiteY0" fmla="*/ 0 h 30336"/>
                      <a:gd name="connsiteX1" fmla="*/ 98441 w 131059"/>
                      <a:gd name="connsiteY1" fmla="*/ 8722 h 30336"/>
                      <a:gd name="connsiteX2" fmla="*/ 71179 w 131059"/>
                      <a:gd name="connsiteY2" fmla="*/ 17827 h 30336"/>
                      <a:gd name="connsiteX3" fmla="*/ 3929 w 131059"/>
                      <a:gd name="connsiteY3" fmla="*/ 22216 h 30336"/>
                      <a:gd name="connsiteX4" fmla="*/ 3929 w 131059"/>
                      <a:gd name="connsiteY4" fmla="*/ 30334 h 30336"/>
                      <a:gd name="connsiteX5" fmla="*/ 72221 w 131059"/>
                      <a:gd name="connsiteY5" fmla="*/ 25891 h 30336"/>
                      <a:gd name="connsiteX6" fmla="*/ 100470 w 131059"/>
                      <a:gd name="connsiteY6" fmla="*/ 16730 h 30336"/>
                      <a:gd name="connsiteX7" fmla="*/ 128116 w 131059"/>
                      <a:gd name="connsiteY7" fmla="*/ 7899 h 30336"/>
                      <a:gd name="connsiteX8" fmla="*/ 125977 w 131059"/>
                      <a:gd name="connsiteY8" fmla="*/ 55 h 30336"/>
                      <a:gd name="connsiteX9" fmla="*/ 125977 w 131059"/>
                      <a:gd name="connsiteY9" fmla="*/ 55 h 30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1059" h="30336">
                        <a:moveTo>
                          <a:pt x="125867" y="0"/>
                        </a:moveTo>
                        <a:cubicBezTo>
                          <a:pt x="116158" y="1426"/>
                          <a:pt x="107327" y="4717"/>
                          <a:pt x="98441" y="8722"/>
                        </a:cubicBezTo>
                        <a:cubicBezTo>
                          <a:pt x="89554" y="12726"/>
                          <a:pt x="80723" y="15908"/>
                          <a:pt x="71179" y="17827"/>
                        </a:cubicBezTo>
                        <a:cubicBezTo>
                          <a:pt x="49128" y="22216"/>
                          <a:pt x="26309" y="21612"/>
                          <a:pt x="3929" y="22216"/>
                        </a:cubicBezTo>
                        <a:cubicBezTo>
                          <a:pt x="-1282" y="22380"/>
                          <a:pt x="-1337" y="30498"/>
                          <a:pt x="3929" y="30334"/>
                        </a:cubicBezTo>
                        <a:cubicBezTo>
                          <a:pt x="26693" y="29730"/>
                          <a:pt x="49731" y="30169"/>
                          <a:pt x="72221" y="25891"/>
                        </a:cubicBezTo>
                        <a:cubicBezTo>
                          <a:pt x="82094" y="24026"/>
                          <a:pt x="91310" y="20789"/>
                          <a:pt x="100470" y="16730"/>
                        </a:cubicBezTo>
                        <a:cubicBezTo>
                          <a:pt x="109631" y="12671"/>
                          <a:pt x="118297" y="9325"/>
                          <a:pt x="128116" y="7899"/>
                        </a:cubicBezTo>
                        <a:cubicBezTo>
                          <a:pt x="133272" y="7131"/>
                          <a:pt x="131078" y="-713"/>
                          <a:pt x="125977" y="55"/>
                        </a:cubicBezTo>
                        <a:lnTo>
                          <a:pt x="125977" y="5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A5029DE3-B948-4605-A728-AE39305C3AE3}"/>
                      </a:ext>
                    </a:extLst>
                  </p:cNvPr>
                  <p:cNvSpPr/>
                  <p:nvPr/>
                </p:nvSpPr>
                <p:spPr>
                  <a:xfrm>
                    <a:off x="3936946" y="3157266"/>
                    <a:ext cx="388571" cy="14867"/>
                  </a:xfrm>
                  <a:custGeom>
                    <a:avLst/>
                    <a:gdLst>
                      <a:gd name="connsiteX0" fmla="*/ 384609 w 388571"/>
                      <a:gd name="connsiteY0" fmla="*/ 6802 h 14867"/>
                      <a:gd name="connsiteX1" fmla="*/ 236835 w 388571"/>
                      <a:gd name="connsiteY1" fmla="*/ 2359 h 14867"/>
                      <a:gd name="connsiteX2" fmla="*/ 87196 w 388571"/>
                      <a:gd name="connsiteY2" fmla="*/ 0 h 14867"/>
                      <a:gd name="connsiteX3" fmla="*/ 3929 w 388571"/>
                      <a:gd name="connsiteY3" fmla="*/ 932 h 14867"/>
                      <a:gd name="connsiteX4" fmla="*/ 3929 w 388571"/>
                      <a:gd name="connsiteY4" fmla="*/ 9051 h 14867"/>
                      <a:gd name="connsiteX5" fmla="*/ 152251 w 388571"/>
                      <a:gd name="connsiteY5" fmla="*/ 8612 h 14867"/>
                      <a:gd name="connsiteX6" fmla="*/ 301781 w 388571"/>
                      <a:gd name="connsiteY6" fmla="*/ 12342 h 14867"/>
                      <a:gd name="connsiteX7" fmla="*/ 384664 w 388571"/>
                      <a:gd name="connsiteY7" fmla="*/ 14865 h 14867"/>
                      <a:gd name="connsiteX8" fmla="*/ 384664 w 388571"/>
                      <a:gd name="connsiteY8" fmla="*/ 6747 h 14867"/>
                      <a:gd name="connsiteX9" fmla="*/ 384664 w 388571"/>
                      <a:gd name="connsiteY9" fmla="*/ 6747 h 14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8571" h="14867">
                        <a:moveTo>
                          <a:pt x="384609" y="6802"/>
                        </a:moveTo>
                        <a:cubicBezTo>
                          <a:pt x="335351" y="5375"/>
                          <a:pt x="286093" y="3675"/>
                          <a:pt x="236835" y="2359"/>
                        </a:cubicBezTo>
                        <a:cubicBezTo>
                          <a:pt x="186973" y="1042"/>
                          <a:pt x="137057" y="55"/>
                          <a:pt x="87196" y="0"/>
                        </a:cubicBezTo>
                        <a:cubicBezTo>
                          <a:pt x="59440" y="0"/>
                          <a:pt x="31684" y="274"/>
                          <a:pt x="3929" y="932"/>
                        </a:cubicBezTo>
                        <a:cubicBezTo>
                          <a:pt x="-1282" y="1042"/>
                          <a:pt x="-1337" y="9215"/>
                          <a:pt x="3929" y="9051"/>
                        </a:cubicBezTo>
                        <a:cubicBezTo>
                          <a:pt x="53351" y="7844"/>
                          <a:pt x="102829" y="7899"/>
                          <a:pt x="152251" y="8612"/>
                        </a:cubicBezTo>
                        <a:cubicBezTo>
                          <a:pt x="202113" y="9380"/>
                          <a:pt x="251919" y="10806"/>
                          <a:pt x="301781" y="12342"/>
                        </a:cubicBezTo>
                        <a:cubicBezTo>
                          <a:pt x="329427" y="13219"/>
                          <a:pt x="357018" y="14097"/>
                          <a:pt x="384664" y="14865"/>
                        </a:cubicBezTo>
                        <a:cubicBezTo>
                          <a:pt x="389875" y="15030"/>
                          <a:pt x="389875" y="6911"/>
                          <a:pt x="384664" y="6747"/>
                        </a:cubicBezTo>
                        <a:lnTo>
                          <a:pt x="384664" y="674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70F2B7C0-DE7E-40CE-A9DC-450967F66CAB}"/>
                      </a:ext>
                    </a:extLst>
                  </p:cNvPr>
                  <p:cNvSpPr/>
                  <p:nvPr/>
                </p:nvSpPr>
                <p:spPr>
                  <a:xfrm>
                    <a:off x="3912315" y="3121392"/>
                    <a:ext cx="208416" cy="35959"/>
                  </a:xfrm>
                  <a:custGeom>
                    <a:avLst/>
                    <a:gdLst>
                      <a:gd name="connsiteX0" fmla="*/ 204529 w 208416"/>
                      <a:gd name="connsiteY0" fmla="*/ 0 h 35959"/>
                      <a:gd name="connsiteX1" fmla="*/ 46936 w 208416"/>
                      <a:gd name="connsiteY1" fmla="*/ 20405 h 35959"/>
                      <a:gd name="connsiteX2" fmla="*/ 2944 w 208416"/>
                      <a:gd name="connsiteY2" fmla="*/ 28030 h 35959"/>
                      <a:gd name="connsiteX3" fmla="*/ 5083 w 208416"/>
                      <a:gd name="connsiteY3" fmla="*/ 35874 h 35959"/>
                      <a:gd name="connsiteX4" fmla="*/ 159878 w 208416"/>
                      <a:gd name="connsiteY4" fmla="*/ 13384 h 35959"/>
                      <a:gd name="connsiteX5" fmla="*/ 204529 w 208416"/>
                      <a:gd name="connsiteY5" fmla="*/ 8173 h 35959"/>
                      <a:gd name="connsiteX6" fmla="*/ 204529 w 208416"/>
                      <a:gd name="connsiteY6" fmla="*/ 55 h 35959"/>
                      <a:gd name="connsiteX7" fmla="*/ 204529 w 208416"/>
                      <a:gd name="connsiteY7" fmla="*/ 55 h 35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8416" h="35959">
                        <a:moveTo>
                          <a:pt x="204529" y="0"/>
                        </a:moveTo>
                        <a:cubicBezTo>
                          <a:pt x="151924" y="6144"/>
                          <a:pt x="99266" y="12122"/>
                          <a:pt x="46936" y="20405"/>
                        </a:cubicBezTo>
                        <a:cubicBezTo>
                          <a:pt x="32235" y="22709"/>
                          <a:pt x="17534" y="25287"/>
                          <a:pt x="2944" y="28030"/>
                        </a:cubicBezTo>
                        <a:cubicBezTo>
                          <a:pt x="-2213" y="29017"/>
                          <a:pt x="-18" y="36861"/>
                          <a:pt x="5083" y="35874"/>
                        </a:cubicBezTo>
                        <a:cubicBezTo>
                          <a:pt x="56316" y="26165"/>
                          <a:pt x="108097" y="19528"/>
                          <a:pt x="159878" y="13384"/>
                        </a:cubicBezTo>
                        <a:cubicBezTo>
                          <a:pt x="174743" y="11629"/>
                          <a:pt x="189608" y="9873"/>
                          <a:pt x="204529" y="8173"/>
                        </a:cubicBezTo>
                        <a:cubicBezTo>
                          <a:pt x="209685" y="7570"/>
                          <a:pt x="209740" y="-549"/>
                          <a:pt x="204529" y="55"/>
                        </a:cubicBezTo>
                        <a:lnTo>
                          <a:pt x="204529" y="5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6DFCBFDB-C1F1-44E2-B9FC-C58D19734CE3}"/>
                      </a:ext>
                    </a:extLst>
                  </p:cNvPr>
                  <p:cNvSpPr/>
                  <p:nvPr/>
                </p:nvSpPr>
                <p:spPr>
                  <a:xfrm>
                    <a:off x="3276777" y="3214456"/>
                    <a:ext cx="106949" cy="16659"/>
                  </a:xfrm>
                  <a:custGeom>
                    <a:avLst/>
                    <a:gdLst>
                      <a:gd name="connsiteX0" fmla="*/ 103062 w 106949"/>
                      <a:gd name="connsiteY0" fmla="*/ 21 h 16659"/>
                      <a:gd name="connsiteX1" fmla="*/ 3888 w 106949"/>
                      <a:gd name="connsiteY1" fmla="*/ 8524 h 16659"/>
                      <a:gd name="connsiteX2" fmla="*/ 3888 w 106949"/>
                      <a:gd name="connsiteY2" fmla="*/ 16642 h 16659"/>
                      <a:gd name="connsiteX3" fmla="*/ 103062 w 106949"/>
                      <a:gd name="connsiteY3" fmla="*/ 8140 h 16659"/>
                      <a:gd name="connsiteX4" fmla="*/ 103062 w 106949"/>
                      <a:gd name="connsiteY4" fmla="*/ 21 h 16659"/>
                      <a:gd name="connsiteX5" fmla="*/ 103062 w 106949"/>
                      <a:gd name="connsiteY5" fmla="*/ 21 h 16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949" h="16659">
                        <a:moveTo>
                          <a:pt x="103062" y="21"/>
                        </a:moveTo>
                        <a:cubicBezTo>
                          <a:pt x="69986" y="2983"/>
                          <a:pt x="36964" y="5836"/>
                          <a:pt x="3888" y="8524"/>
                        </a:cubicBezTo>
                        <a:cubicBezTo>
                          <a:pt x="-1268" y="8963"/>
                          <a:pt x="-1323" y="17081"/>
                          <a:pt x="3888" y="16642"/>
                        </a:cubicBezTo>
                        <a:cubicBezTo>
                          <a:pt x="36964" y="13954"/>
                          <a:pt x="69986" y="11047"/>
                          <a:pt x="103062" y="8140"/>
                        </a:cubicBezTo>
                        <a:cubicBezTo>
                          <a:pt x="108218" y="7701"/>
                          <a:pt x="108273" y="-472"/>
                          <a:pt x="103062" y="21"/>
                        </a:cubicBezTo>
                        <a:lnTo>
                          <a:pt x="103062" y="2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39FFA3B9-0691-4893-B1E9-9963DB20F1F7}"/>
                      </a:ext>
                    </a:extLst>
                  </p:cNvPr>
                  <p:cNvSpPr/>
                  <p:nvPr/>
                </p:nvSpPr>
                <p:spPr>
                  <a:xfrm>
                    <a:off x="3225544" y="3198941"/>
                    <a:ext cx="203840" cy="20325"/>
                  </a:xfrm>
                  <a:custGeom>
                    <a:avLst/>
                    <a:gdLst>
                      <a:gd name="connsiteX0" fmla="*/ 199932 w 203840"/>
                      <a:gd name="connsiteY0" fmla="*/ 13 h 20325"/>
                      <a:gd name="connsiteX1" fmla="*/ 47002 w 203840"/>
                      <a:gd name="connsiteY1" fmla="*/ 8899 h 20325"/>
                      <a:gd name="connsiteX2" fmla="*/ 3888 w 203840"/>
                      <a:gd name="connsiteY2" fmla="*/ 12190 h 20325"/>
                      <a:gd name="connsiteX3" fmla="*/ 3888 w 203840"/>
                      <a:gd name="connsiteY3" fmla="*/ 20309 h 20325"/>
                      <a:gd name="connsiteX4" fmla="*/ 156653 w 203840"/>
                      <a:gd name="connsiteY4" fmla="*/ 10819 h 20325"/>
                      <a:gd name="connsiteX5" fmla="*/ 199932 w 203840"/>
                      <a:gd name="connsiteY5" fmla="*/ 8131 h 20325"/>
                      <a:gd name="connsiteX6" fmla="*/ 199932 w 203840"/>
                      <a:gd name="connsiteY6" fmla="*/ 13 h 20325"/>
                      <a:gd name="connsiteX7" fmla="*/ 199932 w 203840"/>
                      <a:gd name="connsiteY7" fmla="*/ 13 h 20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3840" h="20325">
                        <a:moveTo>
                          <a:pt x="199932" y="13"/>
                        </a:moveTo>
                        <a:cubicBezTo>
                          <a:pt x="148974" y="3524"/>
                          <a:pt x="97961" y="5498"/>
                          <a:pt x="47002" y="8899"/>
                        </a:cubicBezTo>
                        <a:cubicBezTo>
                          <a:pt x="32631" y="9887"/>
                          <a:pt x="18259" y="10929"/>
                          <a:pt x="3888" y="12190"/>
                        </a:cubicBezTo>
                        <a:cubicBezTo>
                          <a:pt x="-1268" y="12629"/>
                          <a:pt x="-1323" y="20748"/>
                          <a:pt x="3888" y="20309"/>
                        </a:cubicBezTo>
                        <a:cubicBezTo>
                          <a:pt x="54736" y="15921"/>
                          <a:pt x="105750" y="13672"/>
                          <a:pt x="156653" y="10819"/>
                        </a:cubicBezTo>
                        <a:cubicBezTo>
                          <a:pt x="171080" y="9996"/>
                          <a:pt x="185506" y="9119"/>
                          <a:pt x="199932" y="8131"/>
                        </a:cubicBezTo>
                        <a:cubicBezTo>
                          <a:pt x="205143" y="7802"/>
                          <a:pt x="205143" y="-371"/>
                          <a:pt x="199932" y="13"/>
                        </a:cubicBezTo>
                        <a:lnTo>
                          <a:pt x="199932" y="1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6DE3AB4C-91B5-451F-AD15-BF321F3AF328}"/>
                      </a:ext>
                    </a:extLst>
                  </p:cNvPr>
                  <p:cNvSpPr/>
                  <p:nvPr/>
                </p:nvSpPr>
                <p:spPr>
                  <a:xfrm>
                    <a:off x="3602505" y="3062892"/>
                    <a:ext cx="400641" cy="18192"/>
                  </a:xfrm>
                  <a:custGeom>
                    <a:avLst/>
                    <a:gdLst>
                      <a:gd name="connsiteX0" fmla="*/ 396734 w 400641"/>
                      <a:gd name="connsiteY0" fmla="*/ 10010 h 18192"/>
                      <a:gd name="connsiteX1" fmla="*/ 232120 w 400641"/>
                      <a:gd name="connsiteY1" fmla="*/ 465 h 18192"/>
                      <a:gd name="connsiteX2" fmla="*/ 150553 w 400641"/>
                      <a:gd name="connsiteY2" fmla="*/ 849 h 18192"/>
                      <a:gd name="connsiteX3" fmla="*/ 79957 w 400641"/>
                      <a:gd name="connsiteY3" fmla="*/ 2605 h 18192"/>
                      <a:gd name="connsiteX4" fmla="*/ 2944 w 400641"/>
                      <a:gd name="connsiteY4" fmla="*/ 9407 h 18192"/>
                      <a:gd name="connsiteX5" fmla="*/ 5083 w 400641"/>
                      <a:gd name="connsiteY5" fmla="*/ 17251 h 18192"/>
                      <a:gd name="connsiteX6" fmla="*/ 143587 w 400641"/>
                      <a:gd name="connsiteY6" fmla="*/ 9187 h 18192"/>
                      <a:gd name="connsiteX7" fmla="*/ 222685 w 400641"/>
                      <a:gd name="connsiteY7" fmla="*/ 8364 h 18192"/>
                      <a:gd name="connsiteX8" fmla="*/ 304855 w 400641"/>
                      <a:gd name="connsiteY8" fmla="*/ 12040 h 18192"/>
                      <a:gd name="connsiteX9" fmla="*/ 396734 w 400641"/>
                      <a:gd name="connsiteY9" fmla="*/ 18183 h 18192"/>
                      <a:gd name="connsiteX10" fmla="*/ 396734 w 400641"/>
                      <a:gd name="connsiteY10" fmla="*/ 10065 h 18192"/>
                      <a:gd name="connsiteX11" fmla="*/ 396734 w 400641"/>
                      <a:gd name="connsiteY11" fmla="*/ 10065 h 1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00641" h="18192">
                        <a:moveTo>
                          <a:pt x="396734" y="10010"/>
                        </a:moveTo>
                        <a:cubicBezTo>
                          <a:pt x="341881" y="6499"/>
                          <a:pt x="287082" y="2001"/>
                          <a:pt x="232120" y="465"/>
                        </a:cubicBezTo>
                        <a:cubicBezTo>
                          <a:pt x="204913" y="-302"/>
                          <a:pt x="177760" y="-83"/>
                          <a:pt x="150553" y="849"/>
                        </a:cubicBezTo>
                        <a:cubicBezTo>
                          <a:pt x="127021" y="1672"/>
                          <a:pt x="103489" y="1837"/>
                          <a:pt x="79957" y="2605"/>
                        </a:cubicBezTo>
                        <a:cubicBezTo>
                          <a:pt x="54231" y="3483"/>
                          <a:pt x="28341" y="4854"/>
                          <a:pt x="2944" y="9407"/>
                        </a:cubicBezTo>
                        <a:cubicBezTo>
                          <a:pt x="-2213" y="10339"/>
                          <a:pt x="-18" y="18183"/>
                          <a:pt x="5083" y="17251"/>
                        </a:cubicBezTo>
                        <a:cubicBezTo>
                          <a:pt x="50611" y="9132"/>
                          <a:pt x="97510" y="10504"/>
                          <a:pt x="143587" y="9187"/>
                        </a:cubicBezTo>
                        <a:cubicBezTo>
                          <a:pt x="169971" y="8419"/>
                          <a:pt x="196301" y="7761"/>
                          <a:pt x="222685" y="8364"/>
                        </a:cubicBezTo>
                        <a:cubicBezTo>
                          <a:pt x="249069" y="8968"/>
                          <a:pt x="277483" y="10339"/>
                          <a:pt x="304855" y="12040"/>
                        </a:cubicBezTo>
                        <a:cubicBezTo>
                          <a:pt x="335518" y="13959"/>
                          <a:pt x="366126" y="16208"/>
                          <a:pt x="396734" y="18183"/>
                        </a:cubicBezTo>
                        <a:cubicBezTo>
                          <a:pt x="401945" y="18512"/>
                          <a:pt x="401945" y="10394"/>
                          <a:pt x="396734" y="10065"/>
                        </a:cubicBezTo>
                        <a:lnTo>
                          <a:pt x="396734" y="1006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C12D3F7-F765-488D-8237-48E112891D65}"/>
                      </a:ext>
                    </a:extLst>
                  </p:cNvPr>
                  <p:cNvSpPr/>
                  <p:nvPr/>
                </p:nvSpPr>
                <p:spPr>
                  <a:xfrm>
                    <a:off x="3195038" y="3114261"/>
                    <a:ext cx="125539" cy="48474"/>
                  </a:xfrm>
                  <a:custGeom>
                    <a:avLst/>
                    <a:gdLst>
                      <a:gd name="connsiteX0" fmla="*/ 121610 w 125539"/>
                      <a:gd name="connsiteY0" fmla="*/ 55 h 48474"/>
                      <a:gd name="connsiteX1" fmla="*/ 50192 w 125539"/>
                      <a:gd name="connsiteY1" fmla="*/ 12342 h 48474"/>
                      <a:gd name="connsiteX2" fmla="*/ 988 w 125539"/>
                      <a:gd name="connsiteY2" fmla="*/ 41360 h 48474"/>
                      <a:gd name="connsiteX3" fmla="*/ 6748 w 125539"/>
                      <a:gd name="connsiteY3" fmla="*/ 47119 h 48474"/>
                      <a:gd name="connsiteX4" fmla="*/ 53373 w 125539"/>
                      <a:gd name="connsiteY4" fmla="*/ 19802 h 48474"/>
                      <a:gd name="connsiteX5" fmla="*/ 121610 w 125539"/>
                      <a:gd name="connsiteY5" fmla="*/ 8119 h 48474"/>
                      <a:gd name="connsiteX6" fmla="*/ 121610 w 125539"/>
                      <a:gd name="connsiteY6" fmla="*/ 0 h 48474"/>
                      <a:gd name="connsiteX7" fmla="*/ 121610 w 125539"/>
                      <a:gd name="connsiteY7" fmla="*/ 0 h 48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5539" h="48474">
                        <a:moveTo>
                          <a:pt x="121610" y="55"/>
                        </a:moveTo>
                        <a:cubicBezTo>
                          <a:pt x="97420" y="384"/>
                          <a:pt x="73065" y="4553"/>
                          <a:pt x="50192" y="12342"/>
                        </a:cubicBezTo>
                        <a:cubicBezTo>
                          <a:pt x="32639" y="18321"/>
                          <a:pt x="13111" y="26714"/>
                          <a:pt x="988" y="41360"/>
                        </a:cubicBezTo>
                        <a:cubicBezTo>
                          <a:pt x="-2303" y="45364"/>
                          <a:pt x="3402" y="51123"/>
                          <a:pt x="6748" y="47119"/>
                        </a:cubicBezTo>
                        <a:cubicBezTo>
                          <a:pt x="18212" y="33186"/>
                          <a:pt x="36698" y="25397"/>
                          <a:pt x="53373" y="19802"/>
                        </a:cubicBezTo>
                        <a:cubicBezTo>
                          <a:pt x="75314" y="12452"/>
                          <a:pt x="98462" y="8448"/>
                          <a:pt x="121610" y="8119"/>
                        </a:cubicBezTo>
                        <a:cubicBezTo>
                          <a:pt x="126821" y="8064"/>
                          <a:pt x="126876" y="-54"/>
                          <a:pt x="121610" y="0"/>
                        </a:cubicBezTo>
                        <a:lnTo>
                          <a:pt x="121610" y="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B31AEE39-7E39-4DCF-BBE5-49F4C482A264}"/>
                      </a:ext>
                    </a:extLst>
                  </p:cNvPr>
                  <p:cNvSpPr/>
                  <p:nvPr/>
                </p:nvSpPr>
                <p:spPr>
                  <a:xfrm>
                    <a:off x="3522179" y="3062223"/>
                    <a:ext cx="32556" cy="18248"/>
                  </a:xfrm>
                  <a:custGeom>
                    <a:avLst/>
                    <a:gdLst>
                      <a:gd name="connsiteX0" fmla="*/ 2965 w 32556"/>
                      <a:gd name="connsiteY0" fmla="*/ 7991 h 18248"/>
                      <a:gd name="connsiteX1" fmla="*/ 9383 w 32556"/>
                      <a:gd name="connsiteY1" fmla="*/ 10130 h 18248"/>
                      <a:gd name="connsiteX2" fmla="*/ 12620 w 32556"/>
                      <a:gd name="connsiteY2" fmla="*/ 11392 h 18248"/>
                      <a:gd name="connsiteX3" fmla="*/ 14210 w 32556"/>
                      <a:gd name="connsiteY3" fmla="*/ 12050 h 18248"/>
                      <a:gd name="connsiteX4" fmla="*/ 14978 w 32556"/>
                      <a:gd name="connsiteY4" fmla="*/ 12379 h 18248"/>
                      <a:gd name="connsiteX5" fmla="*/ 26497 w 32556"/>
                      <a:gd name="connsiteY5" fmla="*/ 17755 h 18248"/>
                      <a:gd name="connsiteX6" fmla="*/ 32038 w 32556"/>
                      <a:gd name="connsiteY6" fmla="*/ 16274 h 18248"/>
                      <a:gd name="connsiteX7" fmla="*/ 30557 w 32556"/>
                      <a:gd name="connsiteY7" fmla="*/ 10733 h 18248"/>
                      <a:gd name="connsiteX8" fmla="*/ 5105 w 32556"/>
                      <a:gd name="connsiteY8" fmla="*/ 147 h 18248"/>
                      <a:gd name="connsiteX9" fmla="*/ 113 w 32556"/>
                      <a:gd name="connsiteY9" fmla="*/ 2999 h 18248"/>
                      <a:gd name="connsiteX10" fmla="*/ 2965 w 32556"/>
                      <a:gd name="connsiteY10" fmla="*/ 7991 h 18248"/>
                      <a:gd name="connsiteX11" fmla="*/ 2965 w 32556"/>
                      <a:gd name="connsiteY11" fmla="*/ 7991 h 18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2556" h="18248">
                        <a:moveTo>
                          <a:pt x="2965" y="7991"/>
                        </a:moveTo>
                        <a:cubicBezTo>
                          <a:pt x="5105" y="8649"/>
                          <a:pt x="7299" y="9362"/>
                          <a:pt x="9383" y="10130"/>
                        </a:cubicBezTo>
                        <a:cubicBezTo>
                          <a:pt x="10481" y="10514"/>
                          <a:pt x="11523" y="10953"/>
                          <a:pt x="12620" y="11392"/>
                        </a:cubicBezTo>
                        <a:cubicBezTo>
                          <a:pt x="13168" y="11611"/>
                          <a:pt x="13662" y="11830"/>
                          <a:pt x="14210" y="12050"/>
                        </a:cubicBezTo>
                        <a:cubicBezTo>
                          <a:pt x="13662" y="11830"/>
                          <a:pt x="14869" y="12324"/>
                          <a:pt x="14978" y="12379"/>
                        </a:cubicBezTo>
                        <a:cubicBezTo>
                          <a:pt x="18873" y="14079"/>
                          <a:pt x="22658" y="15890"/>
                          <a:pt x="26497" y="17755"/>
                        </a:cubicBezTo>
                        <a:cubicBezTo>
                          <a:pt x="28417" y="18687"/>
                          <a:pt x="30995" y="18358"/>
                          <a:pt x="32038" y="16274"/>
                        </a:cubicBezTo>
                        <a:cubicBezTo>
                          <a:pt x="33025" y="14463"/>
                          <a:pt x="32641" y="11721"/>
                          <a:pt x="30557" y="10733"/>
                        </a:cubicBezTo>
                        <a:cubicBezTo>
                          <a:pt x="22274" y="6729"/>
                          <a:pt x="13936" y="2835"/>
                          <a:pt x="5105" y="147"/>
                        </a:cubicBezTo>
                        <a:cubicBezTo>
                          <a:pt x="3075" y="-457"/>
                          <a:pt x="607" y="860"/>
                          <a:pt x="113" y="2999"/>
                        </a:cubicBezTo>
                        <a:cubicBezTo>
                          <a:pt x="-380" y="5138"/>
                          <a:pt x="771" y="7333"/>
                          <a:pt x="2965" y="7991"/>
                        </a:cubicBezTo>
                        <a:lnTo>
                          <a:pt x="2965" y="799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9F8BE3CA-3CB9-45E2-BBFA-45F8E1753775}"/>
                      </a:ext>
                    </a:extLst>
                  </p:cNvPr>
                  <p:cNvSpPr/>
                  <p:nvPr/>
                </p:nvSpPr>
                <p:spPr>
                  <a:xfrm>
                    <a:off x="3510290" y="3070968"/>
                    <a:ext cx="30084" cy="14679"/>
                  </a:xfrm>
                  <a:custGeom>
                    <a:avLst/>
                    <a:gdLst>
                      <a:gd name="connsiteX0" fmla="*/ 2951 w 30084"/>
                      <a:gd name="connsiteY0" fmla="*/ 7913 h 14679"/>
                      <a:gd name="connsiteX1" fmla="*/ 15238 w 30084"/>
                      <a:gd name="connsiteY1" fmla="*/ 10382 h 14679"/>
                      <a:gd name="connsiteX2" fmla="*/ 20449 w 30084"/>
                      <a:gd name="connsiteY2" fmla="*/ 12137 h 14679"/>
                      <a:gd name="connsiteX3" fmla="*/ 20943 w 30084"/>
                      <a:gd name="connsiteY3" fmla="*/ 12357 h 14679"/>
                      <a:gd name="connsiteX4" fmla="*/ 22040 w 30084"/>
                      <a:gd name="connsiteY4" fmla="*/ 12905 h 14679"/>
                      <a:gd name="connsiteX5" fmla="*/ 24014 w 30084"/>
                      <a:gd name="connsiteY5" fmla="*/ 14112 h 14679"/>
                      <a:gd name="connsiteX6" fmla="*/ 29555 w 30084"/>
                      <a:gd name="connsiteY6" fmla="*/ 12631 h 14679"/>
                      <a:gd name="connsiteX7" fmla="*/ 28073 w 30084"/>
                      <a:gd name="connsiteY7" fmla="*/ 7091 h 14679"/>
                      <a:gd name="connsiteX8" fmla="*/ 17761 w 30084"/>
                      <a:gd name="connsiteY8" fmla="*/ 2648 h 14679"/>
                      <a:gd name="connsiteX9" fmla="*/ 5090 w 30084"/>
                      <a:gd name="connsiteY9" fmla="*/ 69 h 14679"/>
                      <a:gd name="connsiteX10" fmla="*/ 98 w 30084"/>
                      <a:gd name="connsiteY10" fmla="*/ 2922 h 14679"/>
                      <a:gd name="connsiteX11" fmla="*/ 2951 w 30084"/>
                      <a:gd name="connsiteY11" fmla="*/ 7913 h 14679"/>
                      <a:gd name="connsiteX12" fmla="*/ 2951 w 30084"/>
                      <a:gd name="connsiteY12" fmla="*/ 7913 h 1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0084" h="14679">
                        <a:moveTo>
                          <a:pt x="2951" y="7913"/>
                        </a:moveTo>
                        <a:cubicBezTo>
                          <a:pt x="7120" y="8517"/>
                          <a:pt x="11234" y="9285"/>
                          <a:pt x="15238" y="10382"/>
                        </a:cubicBezTo>
                        <a:cubicBezTo>
                          <a:pt x="16993" y="10876"/>
                          <a:pt x="18748" y="11424"/>
                          <a:pt x="20449" y="12137"/>
                        </a:cubicBezTo>
                        <a:cubicBezTo>
                          <a:pt x="19462" y="11753"/>
                          <a:pt x="20723" y="12302"/>
                          <a:pt x="20943" y="12357"/>
                        </a:cubicBezTo>
                        <a:cubicBezTo>
                          <a:pt x="21327" y="12521"/>
                          <a:pt x="21656" y="12686"/>
                          <a:pt x="22040" y="12905"/>
                        </a:cubicBezTo>
                        <a:cubicBezTo>
                          <a:pt x="22698" y="13289"/>
                          <a:pt x="23356" y="13673"/>
                          <a:pt x="24014" y="14112"/>
                        </a:cubicBezTo>
                        <a:cubicBezTo>
                          <a:pt x="25770" y="15319"/>
                          <a:pt x="28622" y="14496"/>
                          <a:pt x="29555" y="12631"/>
                        </a:cubicBezTo>
                        <a:cubicBezTo>
                          <a:pt x="30651" y="10601"/>
                          <a:pt x="29993" y="8352"/>
                          <a:pt x="28073" y="7091"/>
                        </a:cubicBezTo>
                        <a:cubicBezTo>
                          <a:pt x="25002" y="5006"/>
                          <a:pt x="21327" y="3690"/>
                          <a:pt x="17761" y="2648"/>
                        </a:cubicBezTo>
                        <a:cubicBezTo>
                          <a:pt x="13592" y="1441"/>
                          <a:pt x="9368" y="673"/>
                          <a:pt x="5090" y="69"/>
                        </a:cubicBezTo>
                        <a:cubicBezTo>
                          <a:pt x="3006" y="-260"/>
                          <a:pt x="592" y="563"/>
                          <a:pt x="98" y="2922"/>
                        </a:cubicBezTo>
                        <a:cubicBezTo>
                          <a:pt x="-340" y="4842"/>
                          <a:pt x="702" y="7584"/>
                          <a:pt x="2951" y="7913"/>
                        </a:cubicBezTo>
                        <a:lnTo>
                          <a:pt x="2951" y="791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810E6D7F-E5B4-4171-B80C-2B0CBD7D8509}"/>
                      </a:ext>
                    </a:extLst>
                  </p:cNvPr>
                  <p:cNvSpPr/>
                  <p:nvPr/>
                </p:nvSpPr>
                <p:spPr>
                  <a:xfrm>
                    <a:off x="3948890" y="3055960"/>
                    <a:ext cx="10693" cy="17780"/>
                  </a:xfrm>
                  <a:custGeom>
                    <a:avLst/>
                    <a:gdLst>
                      <a:gd name="connsiteX0" fmla="*/ 2352 w 10693"/>
                      <a:gd name="connsiteY0" fmla="*/ 5258 h 17780"/>
                      <a:gd name="connsiteX1" fmla="*/ 2627 w 10693"/>
                      <a:gd name="connsiteY1" fmla="*/ 6629 h 17780"/>
                      <a:gd name="connsiteX2" fmla="*/ 2462 w 10693"/>
                      <a:gd name="connsiteY2" fmla="*/ 5532 h 17780"/>
                      <a:gd name="connsiteX3" fmla="*/ 2462 w 10693"/>
                      <a:gd name="connsiteY3" fmla="*/ 8110 h 17780"/>
                      <a:gd name="connsiteX4" fmla="*/ 2627 w 10693"/>
                      <a:gd name="connsiteY4" fmla="*/ 7013 h 17780"/>
                      <a:gd name="connsiteX5" fmla="*/ 1913 w 10693"/>
                      <a:gd name="connsiteY5" fmla="*/ 9701 h 17780"/>
                      <a:gd name="connsiteX6" fmla="*/ 2297 w 10693"/>
                      <a:gd name="connsiteY6" fmla="*/ 8714 h 17780"/>
                      <a:gd name="connsiteX7" fmla="*/ 542 w 10693"/>
                      <a:gd name="connsiteY7" fmla="*/ 11676 h 17780"/>
                      <a:gd name="connsiteX8" fmla="*/ 158 w 10693"/>
                      <a:gd name="connsiteY8" fmla="*/ 14802 h 17780"/>
                      <a:gd name="connsiteX9" fmla="*/ 2023 w 10693"/>
                      <a:gd name="connsiteY9" fmla="*/ 17216 h 17780"/>
                      <a:gd name="connsiteX10" fmla="*/ 5150 w 10693"/>
                      <a:gd name="connsiteY10" fmla="*/ 17600 h 17780"/>
                      <a:gd name="connsiteX11" fmla="*/ 6137 w 10693"/>
                      <a:gd name="connsiteY11" fmla="*/ 17216 h 17780"/>
                      <a:gd name="connsiteX12" fmla="*/ 7618 w 10693"/>
                      <a:gd name="connsiteY12" fmla="*/ 15735 h 17780"/>
                      <a:gd name="connsiteX13" fmla="*/ 10196 w 10693"/>
                      <a:gd name="connsiteY13" fmla="*/ 2954 h 17780"/>
                      <a:gd name="connsiteX14" fmla="*/ 8331 w 10693"/>
                      <a:gd name="connsiteY14" fmla="*/ 540 h 17780"/>
                      <a:gd name="connsiteX15" fmla="*/ 5205 w 10693"/>
                      <a:gd name="connsiteY15" fmla="*/ 157 h 17780"/>
                      <a:gd name="connsiteX16" fmla="*/ 2352 w 10693"/>
                      <a:gd name="connsiteY16" fmla="*/ 5148 h 17780"/>
                      <a:gd name="connsiteX17" fmla="*/ 2352 w 10693"/>
                      <a:gd name="connsiteY17" fmla="*/ 5148 h 17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693" h="17780">
                        <a:moveTo>
                          <a:pt x="2352" y="5258"/>
                        </a:moveTo>
                        <a:cubicBezTo>
                          <a:pt x="2462" y="5697"/>
                          <a:pt x="2572" y="6190"/>
                          <a:pt x="2627" y="6629"/>
                        </a:cubicBezTo>
                        <a:lnTo>
                          <a:pt x="2462" y="5532"/>
                        </a:lnTo>
                        <a:cubicBezTo>
                          <a:pt x="2572" y="6410"/>
                          <a:pt x="2572" y="7287"/>
                          <a:pt x="2462" y="8110"/>
                        </a:cubicBezTo>
                        <a:lnTo>
                          <a:pt x="2627" y="7013"/>
                        </a:lnTo>
                        <a:cubicBezTo>
                          <a:pt x="2517" y="7946"/>
                          <a:pt x="2243" y="8823"/>
                          <a:pt x="1913" y="9701"/>
                        </a:cubicBezTo>
                        <a:lnTo>
                          <a:pt x="2297" y="8714"/>
                        </a:lnTo>
                        <a:cubicBezTo>
                          <a:pt x="1859" y="9756"/>
                          <a:pt x="1255" y="10743"/>
                          <a:pt x="542" y="11676"/>
                        </a:cubicBezTo>
                        <a:cubicBezTo>
                          <a:pt x="-61" y="12444"/>
                          <a:pt x="-116" y="13925"/>
                          <a:pt x="158" y="14802"/>
                        </a:cubicBezTo>
                        <a:cubicBezTo>
                          <a:pt x="432" y="15680"/>
                          <a:pt x="1146" y="16777"/>
                          <a:pt x="2023" y="17216"/>
                        </a:cubicBezTo>
                        <a:cubicBezTo>
                          <a:pt x="2956" y="17709"/>
                          <a:pt x="4108" y="17984"/>
                          <a:pt x="5150" y="17600"/>
                        </a:cubicBezTo>
                        <a:lnTo>
                          <a:pt x="6137" y="17216"/>
                        </a:lnTo>
                        <a:cubicBezTo>
                          <a:pt x="6741" y="16832"/>
                          <a:pt x="7234" y="16393"/>
                          <a:pt x="7618" y="15735"/>
                        </a:cubicBezTo>
                        <a:cubicBezTo>
                          <a:pt x="10361" y="12060"/>
                          <a:pt x="11403" y="7397"/>
                          <a:pt x="10196" y="2954"/>
                        </a:cubicBezTo>
                        <a:cubicBezTo>
                          <a:pt x="9922" y="1967"/>
                          <a:pt x="9209" y="1034"/>
                          <a:pt x="8331" y="540"/>
                        </a:cubicBezTo>
                        <a:cubicBezTo>
                          <a:pt x="7454" y="47"/>
                          <a:pt x="6192" y="-173"/>
                          <a:pt x="5205" y="157"/>
                        </a:cubicBezTo>
                        <a:cubicBezTo>
                          <a:pt x="3065" y="815"/>
                          <a:pt x="1804" y="2954"/>
                          <a:pt x="2352" y="5148"/>
                        </a:cubicBezTo>
                        <a:lnTo>
                          <a:pt x="2352" y="514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id="{7218EFFB-801E-4680-A4EF-31E19162EA46}"/>
                      </a:ext>
                    </a:extLst>
                  </p:cNvPr>
                  <p:cNvSpPr/>
                  <p:nvPr/>
                </p:nvSpPr>
                <p:spPr>
                  <a:xfrm>
                    <a:off x="3934128" y="3056497"/>
                    <a:ext cx="8337" cy="16518"/>
                  </a:xfrm>
                  <a:custGeom>
                    <a:avLst/>
                    <a:gdLst>
                      <a:gd name="connsiteX0" fmla="*/ 0 w 8337"/>
                      <a:gd name="connsiteY0" fmla="*/ 4063 h 16518"/>
                      <a:gd name="connsiteX1" fmla="*/ 219 w 8337"/>
                      <a:gd name="connsiteY1" fmla="*/ 12456 h 16518"/>
                      <a:gd name="connsiteX2" fmla="*/ 1426 w 8337"/>
                      <a:gd name="connsiteY2" fmla="*/ 15308 h 16518"/>
                      <a:gd name="connsiteX3" fmla="*/ 4279 w 8337"/>
                      <a:gd name="connsiteY3" fmla="*/ 16515 h 16518"/>
                      <a:gd name="connsiteX4" fmla="*/ 7131 w 8337"/>
                      <a:gd name="connsiteY4" fmla="*/ 15308 h 16518"/>
                      <a:gd name="connsiteX5" fmla="*/ 8338 w 8337"/>
                      <a:gd name="connsiteY5" fmla="*/ 12456 h 16518"/>
                      <a:gd name="connsiteX6" fmla="*/ 8118 w 8337"/>
                      <a:gd name="connsiteY6" fmla="*/ 4063 h 16518"/>
                      <a:gd name="connsiteX7" fmla="*/ 6911 w 8337"/>
                      <a:gd name="connsiteY7" fmla="*/ 1211 h 16518"/>
                      <a:gd name="connsiteX8" fmla="*/ 4059 w 8337"/>
                      <a:gd name="connsiteY8" fmla="*/ 4 h 16518"/>
                      <a:gd name="connsiteX9" fmla="*/ 1207 w 8337"/>
                      <a:gd name="connsiteY9" fmla="*/ 1211 h 16518"/>
                      <a:gd name="connsiteX10" fmla="*/ 0 w 8337"/>
                      <a:gd name="connsiteY10" fmla="*/ 4063 h 16518"/>
                      <a:gd name="connsiteX11" fmla="*/ 0 w 8337"/>
                      <a:gd name="connsiteY11" fmla="*/ 4063 h 16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337" h="16518">
                        <a:moveTo>
                          <a:pt x="0" y="4063"/>
                        </a:moveTo>
                        <a:cubicBezTo>
                          <a:pt x="55" y="6860"/>
                          <a:pt x="165" y="9658"/>
                          <a:pt x="219" y="12456"/>
                        </a:cubicBezTo>
                        <a:cubicBezTo>
                          <a:pt x="219" y="13498"/>
                          <a:pt x="658" y="14595"/>
                          <a:pt x="1426" y="15308"/>
                        </a:cubicBezTo>
                        <a:cubicBezTo>
                          <a:pt x="2139" y="16021"/>
                          <a:pt x="3291" y="16569"/>
                          <a:pt x="4279" y="16515"/>
                        </a:cubicBezTo>
                        <a:cubicBezTo>
                          <a:pt x="5266" y="16460"/>
                          <a:pt x="6418" y="16131"/>
                          <a:pt x="7131" y="15308"/>
                        </a:cubicBezTo>
                        <a:cubicBezTo>
                          <a:pt x="7844" y="14485"/>
                          <a:pt x="8338" y="13498"/>
                          <a:pt x="8338" y="12456"/>
                        </a:cubicBezTo>
                        <a:cubicBezTo>
                          <a:pt x="8283" y="9658"/>
                          <a:pt x="8173" y="6860"/>
                          <a:pt x="8118" y="4063"/>
                        </a:cubicBezTo>
                        <a:cubicBezTo>
                          <a:pt x="8118" y="3021"/>
                          <a:pt x="7679" y="1924"/>
                          <a:pt x="6911" y="1211"/>
                        </a:cubicBezTo>
                        <a:cubicBezTo>
                          <a:pt x="6198" y="497"/>
                          <a:pt x="5046" y="-51"/>
                          <a:pt x="4059" y="4"/>
                        </a:cubicBezTo>
                        <a:cubicBezTo>
                          <a:pt x="3072" y="59"/>
                          <a:pt x="1920" y="388"/>
                          <a:pt x="1207" y="1211"/>
                        </a:cubicBezTo>
                        <a:cubicBezTo>
                          <a:pt x="494" y="2033"/>
                          <a:pt x="0" y="3021"/>
                          <a:pt x="0" y="4063"/>
                        </a:cubicBezTo>
                        <a:lnTo>
                          <a:pt x="0" y="406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222" name="Graphic 13">
                  <a:extLst>
                    <a:ext uri="{FF2B5EF4-FFF2-40B4-BE49-F238E27FC236}">
                      <a16:creationId xmlns:a16="http://schemas.microsoft.com/office/drawing/2014/main" id="{DFD0ABB7-0E24-49A3-9406-0022FCD13998}"/>
                    </a:ext>
                  </a:extLst>
                </p:cNvPr>
                <p:cNvGrpSpPr/>
                <p:nvPr/>
              </p:nvGrpSpPr>
              <p:grpSpPr>
                <a:xfrm>
                  <a:off x="3168324" y="3102721"/>
                  <a:ext cx="857287" cy="141896"/>
                  <a:chOff x="3168324" y="3102721"/>
                  <a:chExt cx="857287" cy="141896"/>
                </a:xfrm>
                <a:solidFill>
                  <a:srgbClr val="9CE23A"/>
                </a:solidFill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91805BDD-CD80-4328-833F-113F66114B03}"/>
                      </a:ext>
                    </a:extLst>
                  </p:cNvPr>
                  <p:cNvSpPr/>
                  <p:nvPr/>
                </p:nvSpPr>
                <p:spPr>
                  <a:xfrm>
                    <a:off x="3871066" y="3102721"/>
                    <a:ext cx="154546" cy="48007"/>
                  </a:xfrm>
                  <a:custGeom>
                    <a:avLst/>
                    <a:gdLst>
                      <a:gd name="connsiteX0" fmla="*/ 149566 w 154546"/>
                      <a:gd name="connsiteY0" fmla="*/ 185 h 48007"/>
                      <a:gd name="connsiteX1" fmla="*/ 2944 w 154546"/>
                      <a:gd name="connsiteY1" fmla="*/ 40118 h 48007"/>
                      <a:gd name="connsiteX2" fmla="*/ 5083 w 154546"/>
                      <a:gd name="connsiteY2" fmla="*/ 47962 h 48007"/>
                      <a:gd name="connsiteX3" fmla="*/ 151705 w 154546"/>
                      <a:gd name="connsiteY3" fmla="*/ 8029 h 48007"/>
                      <a:gd name="connsiteX4" fmla="*/ 149566 w 154546"/>
                      <a:gd name="connsiteY4" fmla="*/ 185 h 48007"/>
                      <a:gd name="connsiteX5" fmla="*/ 149566 w 154546"/>
                      <a:gd name="connsiteY5" fmla="*/ 185 h 48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4546" h="48007">
                        <a:moveTo>
                          <a:pt x="149566" y="185"/>
                        </a:moveTo>
                        <a:cubicBezTo>
                          <a:pt x="101021" y="14557"/>
                          <a:pt x="53354" y="33207"/>
                          <a:pt x="2944" y="40118"/>
                        </a:cubicBezTo>
                        <a:cubicBezTo>
                          <a:pt x="-2213" y="40831"/>
                          <a:pt x="-18" y="48675"/>
                          <a:pt x="5083" y="47962"/>
                        </a:cubicBezTo>
                        <a:cubicBezTo>
                          <a:pt x="55493" y="41051"/>
                          <a:pt x="103160" y="22401"/>
                          <a:pt x="151705" y="8029"/>
                        </a:cubicBezTo>
                        <a:cubicBezTo>
                          <a:pt x="156697" y="6548"/>
                          <a:pt x="154557" y="-1296"/>
                          <a:pt x="149566" y="185"/>
                        </a:cubicBezTo>
                        <a:lnTo>
                          <a:pt x="149566" y="185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892D1527-7A7F-4AEE-B84F-6CB1B9B76783}"/>
                      </a:ext>
                    </a:extLst>
                  </p:cNvPr>
                  <p:cNvSpPr/>
                  <p:nvPr/>
                </p:nvSpPr>
                <p:spPr>
                  <a:xfrm>
                    <a:off x="3422715" y="3217421"/>
                    <a:ext cx="37647" cy="17190"/>
                  </a:xfrm>
                  <a:custGeom>
                    <a:avLst/>
                    <a:gdLst>
                      <a:gd name="connsiteX0" fmla="*/ 31614 w 37647"/>
                      <a:gd name="connsiteY0" fmla="*/ 457 h 17190"/>
                      <a:gd name="connsiteX1" fmla="*/ 2981 w 37647"/>
                      <a:gd name="connsiteY1" fmla="*/ 9234 h 17190"/>
                      <a:gd name="connsiteX2" fmla="*/ 128 w 37647"/>
                      <a:gd name="connsiteY2" fmla="*/ 14225 h 17190"/>
                      <a:gd name="connsiteX3" fmla="*/ 5120 w 37647"/>
                      <a:gd name="connsiteY3" fmla="*/ 17078 h 17190"/>
                      <a:gd name="connsiteX4" fmla="*/ 35673 w 37647"/>
                      <a:gd name="connsiteY4" fmla="*/ 7478 h 17190"/>
                      <a:gd name="connsiteX5" fmla="*/ 37154 w 37647"/>
                      <a:gd name="connsiteY5" fmla="*/ 1938 h 17190"/>
                      <a:gd name="connsiteX6" fmla="*/ 31614 w 37647"/>
                      <a:gd name="connsiteY6" fmla="*/ 457 h 17190"/>
                      <a:gd name="connsiteX7" fmla="*/ 31614 w 37647"/>
                      <a:gd name="connsiteY7" fmla="*/ 457 h 17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647" h="17190">
                        <a:moveTo>
                          <a:pt x="31614" y="457"/>
                        </a:moveTo>
                        <a:cubicBezTo>
                          <a:pt x="22508" y="4626"/>
                          <a:pt x="12690" y="7040"/>
                          <a:pt x="2981" y="9234"/>
                        </a:cubicBezTo>
                        <a:cubicBezTo>
                          <a:pt x="841" y="9727"/>
                          <a:pt x="-420" y="12196"/>
                          <a:pt x="128" y="14225"/>
                        </a:cubicBezTo>
                        <a:cubicBezTo>
                          <a:pt x="732" y="16420"/>
                          <a:pt x="2981" y="17571"/>
                          <a:pt x="5120" y="17078"/>
                        </a:cubicBezTo>
                        <a:cubicBezTo>
                          <a:pt x="15597" y="14719"/>
                          <a:pt x="25909" y="11976"/>
                          <a:pt x="35673" y="7478"/>
                        </a:cubicBezTo>
                        <a:cubicBezTo>
                          <a:pt x="37648" y="6546"/>
                          <a:pt x="38141" y="3694"/>
                          <a:pt x="37154" y="1938"/>
                        </a:cubicBezTo>
                        <a:cubicBezTo>
                          <a:pt x="35947" y="-91"/>
                          <a:pt x="33589" y="-420"/>
                          <a:pt x="31614" y="457"/>
                        </a:cubicBezTo>
                        <a:lnTo>
                          <a:pt x="31614" y="45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C8A1C992-FC8A-42C9-AD66-C8AF88D68CD8}"/>
                      </a:ext>
                    </a:extLst>
                  </p:cNvPr>
                  <p:cNvSpPr/>
                  <p:nvPr/>
                </p:nvSpPr>
                <p:spPr>
                  <a:xfrm>
                    <a:off x="3455791" y="3228615"/>
                    <a:ext cx="36239" cy="16003"/>
                  </a:xfrm>
                  <a:custGeom>
                    <a:avLst/>
                    <a:gdLst>
                      <a:gd name="connsiteX0" fmla="*/ 31120 w 36239"/>
                      <a:gd name="connsiteY0" fmla="*/ 125 h 16003"/>
                      <a:gd name="connsiteX1" fmla="*/ 2981 w 36239"/>
                      <a:gd name="connsiteY1" fmla="*/ 8078 h 16003"/>
                      <a:gd name="connsiteX2" fmla="*/ 128 w 36239"/>
                      <a:gd name="connsiteY2" fmla="*/ 13070 h 16003"/>
                      <a:gd name="connsiteX3" fmla="*/ 5120 w 36239"/>
                      <a:gd name="connsiteY3" fmla="*/ 15922 h 16003"/>
                      <a:gd name="connsiteX4" fmla="*/ 33259 w 36239"/>
                      <a:gd name="connsiteY4" fmla="*/ 7969 h 16003"/>
                      <a:gd name="connsiteX5" fmla="*/ 36112 w 36239"/>
                      <a:gd name="connsiteY5" fmla="*/ 2977 h 16003"/>
                      <a:gd name="connsiteX6" fmla="*/ 31120 w 36239"/>
                      <a:gd name="connsiteY6" fmla="*/ 125 h 16003"/>
                      <a:gd name="connsiteX7" fmla="*/ 31120 w 36239"/>
                      <a:gd name="connsiteY7" fmla="*/ 125 h 1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239" h="16003">
                        <a:moveTo>
                          <a:pt x="31120" y="125"/>
                        </a:moveTo>
                        <a:cubicBezTo>
                          <a:pt x="21685" y="2593"/>
                          <a:pt x="12580" y="6268"/>
                          <a:pt x="2981" y="8078"/>
                        </a:cubicBezTo>
                        <a:cubicBezTo>
                          <a:pt x="841" y="8462"/>
                          <a:pt x="-420" y="11095"/>
                          <a:pt x="128" y="13070"/>
                        </a:cubicBezTo>
                        <a:cubicBezTo>
                          <a:pt x="732" y="15319"/>
                          <a:pt x="2981" y="16306"/>
                          <a:pt x="5120" y="15922"/>
                        </a:cubicBezTo>
                        <a:cubicBezTo>
                          <a:pt x="14719" y="14112"/>
                          <a:pt x="23825" y="10437"/>
                          <a:pt x="33259" y="7969"/>
                        </a:cubicBezTo>
                        <a:cubicBezTo>
                          <a:pt x="35399" y="7420"/>
                          <a:pt x="36660" y="5061"/>
                          <a:pt x="36112" y="2977"/>
                        </a:cubicBezTo>
                        <a:cubicBezTo>
                          <a:pt x="35563" y="893"/>
                          <a:pt x="33259" y="-424"/>
                          <a:pt x="31120" y="125"/>
                        </a:cubicBezTo>
                        <a:lnTo>
                          <a:pt x="31120" y="125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E96379F1-2430-4353-8FCB-B20B0A8B5609}"/>
                      </a:ext>
                    </a:extLst>
                  </p:cNvPr>
                  <p:cNvSpPr/>
                  <p:nvPr/>
                </p:nvSpPr>
                <p:spPr>
                  <a:xfrm>
                    <a:off x="3168324" y="3127220"/>
                    <a:ext cx="43740" cy="60745"/>
                  </a:xfrm>
                  <a:custGeom>
                    <a:avLst/>
                    <a:gdLst>
                      <a:gd name="connsiteX0" fmla="*/ 37575 w 43740"/>
                      <a:gd name="connsiteY0" fmla="*/ 535 h 60745"/>
                      <a:gd name="connsiteX1" fmla="*/ 7900 w 43740"/>
                      <a:gd name="connsiteY1" fmla="*/ 25713 h 60745"/>
                      <a:gd name="connsiteX2" fmla="*/ 3182 w 43740"/>
                      <a:gd name="connsiteY2" fmla="*/ 58789 h 60745"/>
                      <a:gd name="connsiteX3" fmla="*/ 10203 w 43740"/>
                      <a:gd name="connsiteY3" fmla="*/ 54675 h 60745"/>
                      <a:gd name="connsiteX4" fmla="*/ 15634 w 43740"/>
                      <a:gd name="connsiteY4" fmla="*/ 28840 h 60745"/>
                      <a:gd name="connsiteX5" fmla="*/ 41689 w 43740"/>
                      <a:gd name="connsiteY5" fmla="*/ 7502 h 60745"/>
                      <a:gd name="connsiteX6" fmla="*/ 37575 w 43740"/>
                      <a:gd name="connsiteY6" fmla="*/ 480 h 60745"/>
                      <a:gd name="connsiteX7" fmla="*/ 37575 w 43740"/>
                      <a:gd name="connsiteY7" fmla="*/ 480 h 60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740" h="60745">
                        <a:moveTo>
                          <a:pt x="37575" y="535"/>
                        </a:moveTo>
                        <a:cubicBezTo>
                          <a:pt x="26056" y="6459"/>
                          <a:pt x="15524" y="15236"/>
                          <a:pt x="7900" y="25713"/>
                        </a:cubicBezTo>
                        <a:cubicBezTo>
                          <a:pt x="933" y="35312"/>
                          <a:pt x="-3236" y="47874"/>
                          <a:pt x="3182" y="58789"/>
                        </a:cubicBezTo>
                        <a:cubicBezTo>
                          <a:pt x="5815" y="63287"/>
                          <a:pt x="12836" y="59228"/>
                          <a:pt x="10203" y="54675"/>
                        </a:cubicBezTo>
                        <a:cubicBezTo>
                          <a:pt x="5102" y="45954"/>
                          <a:pt x="10094" y="36025"/>
                          <a:pt x="15634" y="28840"/>
                        </a:cubicBezTo>
                        <a:cubicBezTo>
                          <a:pt x="22491" y="19953"/>
                          <a:pt x="31761" y="12603"/>
                          <a:pt x="41689" y="7502"/>
                        </a:cubicBezTo>
                        <a:cubicBezTo>
                          <a:pt x="46352" y="5088"/>
                          <a:pt x="42238" y="-1878"/>
                          <a:pt x="37575" y="480"/>
                        </a:cubicBezTo>
                        <a:lnTo>
                          <a:pt x="37575" y="480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7BDC59E7-6152-430E-9443-0BED29ACF29E}"/>
                  </a:ext>
                </a:extLst>
              </p:cNvPr>
              <p:cNvSpPr/>
              <p:nvPr/>
            </p:nvSpPr>
            <p:spPr>
              <a:xfrm>
                <a:off x="4610619" y="4344270"/>
                <a:ext cx="103087" cy="40664"/>
              </a:xfrm>
              <a:custGeom>
                <a:avLst/>
                <a:gdLst>
                  <a:gd name="connsiteX0" fmla="*/ 50788 w 103087"/>
                  <a:gd name="connsiteY0" fmla="*/ 5251 h 40664"/>
                  <a:gd name="connsiteX1" fmla="*/ 102240 w 103087"/>
                  <a:gd name="connsiteY1" fmla="*/ 11175 h 40664"/>
                  <a:gd name="connsiteX2" fmla="*/ 54683 w 103087"/>
                  <a:gd name="connsiteY2" fmla="*/ 38931 h 40664"/>
                  <a:gd name="connsiteX3" fmla="*/ 49 w 103087"/>
                  <a:gd name="connsiteY3" fmla="*/ 28508 h 40664"/>
                  <a:gd name="connsiteX4" fmla="*/ 50788 w 103087"/>
                  <a:gd name="connsiteY4" fmla="*/ 5306 h 4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087" h="40664">
                    <a:moveTo>
                      <a:pt x="50788" y="5251"/>
                    </a:moveTo>
                    <a:cubicBezTo>
                      <a:pt x="63404" y="1959"/>
                      <a:pt x="95000" y="-7311"/>
                      <a:pt x="102240" y="11175"/>
                    </a:cubicBezTo>
                    <a:cubicBezTo>
                      <a:pt x="109755" y="30373"/>
                      <a:pt x="65105" y="37011"/>
                      <a:pt x="54683" y="38931"/>
                    </a:cubicBezTo>
                    <a:cubicBezTo>
                      <a:pt x="45687" y="40576"/>
                      <a:pt x="2298" y="44800"/>
                      <a:pt x="49" y="28508"/>
                    </a:cubicBezTo>
                    <a:cubicBezTo>
                      <a:pt x="-1816" y="15179"/>
                      <a:pt x="49965" y="6567"/>
                      <a:pt x="50788" y="5306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53DB283B-C9B1-43A6-8BFC-5B843DBAB691}"/>
                </a:ext>
              </a:extLst>
            </p:cNvPr>
            <p:cNvGrpSpPr/>
            <p:nvPr/>
          </p:nvGrpSpPr>
          <p:grpSpPr>
            <a:xfrm>
              <a:off x="2134100" y="3274627"/>
              <a:ext cx="863043" cy="239309"/>
              <a:chOff x="8637945" y="4346514"/>
              <a:chExt cx="863043" cy="239309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426DAF48-7197-4C2C-AA59-5CADD33E5149}"/>
                  </a:ext>
                </a:extLst>
              </p:cNvPr>
              <p:cNvSpPr/>
              <p:nvPr/>
            </p:nvSpPr>
            <p:spPr>
              <a:xfrm>
                <a:off x="8638000" y="4362422"/>
                <a:ext cx="862988" cy="223401"/>
              </a:xfrm>
              <a:custGeom>
                <a:avLst/>
                <a:gdLst>
                  <a:gd name="connsiteX0" fmla="*/ 9907 w 862988"/>
                  <a:gd name="connsiteY0" fmla="*/ 87644 h 223401"/>
                  <a:gd name="connsiteX1" fmla="*/ 55380 w 862988"/>
                  <a:gd name="connsiteY1" fmla="*/ 57530 h 223401"/>
                  <a:gd name="connsiteX2" fmla="*/ 110672 w 862988"/>
                  <a:gd name="connsiteY2" fmla="*/ 34875 h 223401"/>
                  <a:gd name="connsiteX3" fmla="*/ 150879 w 862988"/>
                  <a:gd name="connsiteY3" fmla="*/ 14470 h 223401"/>
                  <a:gd name="connsiteX4" fmla="*/ 188508 w 862988"/>
                  <a:gd name="connsiteY4" fmla="*/ 4322 h 223401"/>
                  <a:gd name="connsiteX5" fmla="*/ 217580 w 862988"/>
                  <a:gd name="connsiteY5" fmla="*/ 16061 h 223401"/>
                  <a:gd name="connsiteX6" fmla="*/ 385540 w 862988"/>
                  <a:gd name="connsiteY6" fmla="*/ 90826 h 223401"/>
                  <a:gd name="connsiteX7" fmla="*/ 366342 w 862988"/>
                  <a:gd name="connsiteY7" fmla="*/ 68720 h 223401"/>
                  <a:gd name="connsiteX8" fmla="*/ 349392 w 862988"/>
                  <a:gd name="connsiteY8" fmla="*/ 46395 h 223401"/>
                  <a:gd name="connsiteX9" fmla="*/ 348240 w 862988"/>
                  <a:gd name="connsiteY9" fmla="*/ 25221 h 223401"/>
                  <a:gd name="connsiteX10" fmla="*/ 356194 w 862988"/>
                  <a:gd name="connsiteY10" fmla="*/ 18145 h 223401"/>
                  <a:gd name="connsiteX11" fmla="*/ 408414 w 862988"/>
                  <a:gd name="connsiteY11" fmla="*/ 11837 h 223401"/>
                  <a:gd name="connsiteX12" fmla="*/ 462938 w 862988"/>
                  <a:gd name="connsiteY12" fmla="*/ 2402 h 223401"/>
                  <a:gd name="connsiteX13" fmla="*/ 553610 w 862988"/>
                  <a:gd name="connsiteY13" fmla="*/ 757 h 223401"/>
                  <a:gd name="connsiteX14" fmla="*/ 763587 w 862988"/>
                  <a:gd name="connsiteY14" fmla="*/ 48260 h 223401"/>
                  <a:gd name="connsiteX15" fmla="*/ 854315 w 862988"/>
                  <a:gd name="connsiteY15" fmla="*/ 91045 h 223401"/>
                  <a:gd name="connsiteX16" fmla="*/ 860677 w 862988"/>
                  <a:gd name="connsiteY16" fmla="*/ 113370 h 223401"/>
                  <a:gd name="connsiteX17" fmla="*/ 861171 w 862988"/>
                  <a:gd name="connsiteY17" fmla="*/ 114028 h 223401"/>
                  <a:gd name="connsiteX18" fmla="*/ 861445 w 862988"/>
                  <a:gd name="connsiteY18" fmla="*/ 129113 h 223401"/>
                  <a:gd name="connsiteX19" fmla="*/ 831550 w 862988"/>
                  <a:gd name="connsiteY19" fmla="*/ 167894 h 223401"/>
                  <a:gd name="connsiteX20" fmla="*/ 766988 w 862988"/>
                  <a:gd name="connsiteY20" fmla="*/ 190164 h 223401"/>
                  <a:gd name="connsiteX21" fmla="*/ 693485 w 862988"/>
                  <a:gd name="connsiteY21" fmla="*/ 202177 h 223401"/>
                  <a:gd name="connsiteX22" fmla="*/ 562551 w 862988"/>
                  <a:gd name="connsiteY22" fmla="*/ 216713 h 223401"/>
                  <a:gd name="connsiteX23" fmla="*/ 462664 w 862988"/>
                  <a:gd name="connsiteY23" fmla="*/ 220553 h 223401"/>
                  <a:gd name="connsiteX24" fmla="*/ 374076 w 862988"/>
                  <a:gd name="connsiteY24" fmla="*/ 223296 h 223401"/>
                  <a:gd name="connsiteX25" fmla="*/ 315274 w 862988"/>
                  <a:gd name="connsiteY25" fmla="*/ 221266 h 223401"/>
                  <a:gd name="connsiteX26" fmla="*/ 267606 w 862988"/>
                  <a:gd name="connsiteY26" fmla="*/ 214355 h 223401"/>
                  <a:gd name="connsiteX27" fmla="*/ 215606 w 862988"/>
                  <a:gd name="connsiteY27" fmla="*/ 201080 h 223401"/>
                  <a:gd name="connsiteX28" fmla="*/ 203483 w 862988"/>
                  <a:gd name="connsiteY28" fmla="*/ 197405 h 223401"/>
                  <a:gd name="connsiteX29" fmla="*/ 192568 w 862988"/>
                  <a:gd name="connsiteY29" fmla="*/ 196143 h 223401"/>
                  <a:gd name="connsiteX30" fmla="*/ 174356 w 862988"/>
                  <a:gd name="connsiteY30" fmla="*/ 194937 h 223401"/>
                  <a:gd name="connsiteX31" fmla="*/ 158175 w 862988"/>
                  <a:gd name="connsiteY31" fmla="*/ 191591 h 223401"/>
                  <a:gd name="connsiteX32" fmla="*/ 129980 w 862988"/>
                  <a:gd name="connsiteY32" fmla="*/ 184240 h 223401"/>
                  <a:gd name="connsiteX33" fmla="*/ 105954 w 862988"/>
                  <a:gd name="connsiteY33" fmla="*/ 175025 h 223401"/>
                  <a:gd name="connsiteX34" fmla="*/ 35962 w 862988"/>
                  <a:gd name="connsiteY34" fmla="*/ 128564 h 223401"/>
                  <a:gd name="connsiteX35" fmla="*/ 9633 w 862988"/>
                  <a:gd name="connsiteY35" fmla="*/ 120775 h 223401"/>
                  <a:gd name="connsiteX36" fmla="*/ 2776 w 862988"/>
                  <a:gd name="connsiteY36" fmla="*/ 94994 h 223401"/>
                  <a:gd name="connsiteX37" fmla="*/ 9962 w 862988"/>
                  <a:gd name="connsiteY37" fmla="*/ 87699 h 22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862988" h="223401">
                    <a:moveTo>
                      <a:pt x="9907" y="87644"/>
                    </a:moveTo>
                    <a:cubicBezTo>
                      <a:pt x="20932" y="74479"/>
                      <a:pt x="43970" y="62796"/>
                      <a:pt x="55380" y="57530"/>
                    </a:cubicBezTo>
                    <a:cubicBezTo>
                      <a:pt x="73372" y="49247"/>
                      <a:pt x="93009" y="43542"/>
                      <a:pt x="110672" y="34875"/>
                    </a:cubicBezTo>
                    <a:cubicBezTo>
                      <a:pt x="123946" y="28348"/>
                      <a:pt x="137220" y="20120"/>
                      <a:pt x="150879" y="14470"/>
                    </a:cubicBezTo>
                    <a:cubicBezTo>
                      <a:pt x="161082" y="10246"/>
                      <a:pt x="177153" y="5694"/>
                      <a:pt x="188508" y="4322"/>
                    </a:cubicBezTo>
                    <a:cubicBezTo>
                      <a:pt x="203209" y="2567"/>
                      <a:pt x="206281" y="9040"/>
                      <a:pt x="217580" y="16061"/>
                    </a:cubicBezTo>
                    <a:cubicBezTo>
                      <a:pt x="262505" y="44036"/>
                      <a:pt x="317961" y="60437"/>
                      <a:pt x="385540" y="90826"/>
                    </a:cubicBezTo>
                    <a:cubicBezTo>
                      <a:pt x="378519" y="83420"/>
                      <a:pt x="372156" y="75796"/>
                      <a:pt x="366342" y="68720"/>
                    </a:cubicBezTo>
                    <a:cubicBezTo>
                      <a:pt x="360527" y="61699"/>
                      <a:pt x="353177" y="54348"/>
                      <a:pt x="349392" y="46395"/>
                    </a:cubicBezTo>
                    <a:cubicBezTo>
                      <a:pt x="346156" y="39593"/>
                      <a:pt x="346485" y="32407"/>
                      <a:pt x="348240" y="25221"/>
                    </a:cubicBezTo>
                    <a:cubicBezTo>
                      <a:pt x="349392" y="20504"/>
                      <a:pt x="352245" y="18749"/>
                      <a:pt x="356194" y="18145"/>
                    </a:cubicBezTo>
                    <a:cubicBezTo>
                      <a:pt x="368152" y="12550"/>
                      <a:pt x="397498" y="13592"/>
                      <a:pt x="408414" y="11837"/>
                    </a:cubicBezTo>
                    <a:cubicBezTo>
                      <a:pt x="427503" y="8711"/>
                      <a:pt x="443465" y="3938"/>
                      <a:pt x="462938" y="2402"/>
                    </a:cubicBezTo>
                    <a:cubicBezTo>
                      <a:pt x="493053" y="44"/>
                      <a:pt x="523386" y="-724"/>
                      <a:pt x="553610" y="757"/>
                    </a:cubicBezTo>
                    <a:cubicBezTo>
                      <a:pt x="625303" y="4213"/>
                      <a:pt x="695899" y="30816"/>
                      <a:pt x="763587" y="48260"/>
                    </a:cubicBezTo>
                    <a:cubicBezTo>
                      <a:pt x="792714" y="55774"/>
                      <a:pt x="837804" y="68226"/>
                      <a:pt x="854315" y="91045"/>
                    </a:cubicBezTo>
                    <a:cubicBezTo>
                      <a:pt x="858319" y="96585"/>
                      <a:pt x="860348" y="104813"/>
                      <a:pt x="860677" y="113370"/>
                    </a:cubicBezTo>
                    <a:cubicBezTo>
                      <a:pt x="860842" y="113590"/>
                      <a:pt x="861061" y="113754"/>
                      <a:pt x="861171" y="114028"/>
                    </a:cubicBezTo>
                    <a:cubicBezTo>
                      <a:pt x="864078" y="118581"/>
                      <a:pt x="862981" y="124121"/>
                      <a:pt x="861445" y="129113"/>
                    </a:cubicBezTo>
                    <a:cubicBezTo>
                      <a:pt x="856508" y="144965"/>
                      <a:pt x="848171" y="158350"/>
                      <a:pt x="831550" y="167894"/>
                    </a:cubicBezTo>
                    <a:cubicBezTo>
                      <a:pt x="812187" y="179029"/>
                      <a:pt x="789862" y="185996"/>
                      <a:pt x="766988" y="190164"/>
                    </a:cubicBezTo>
                    <a:cubicBezTo>
                      <a:pt x="742579" y="194607"/>
                      <a:pt x="717785" y="197076"/>
                      <a:pt x="693485" y="202177"/>
                    </a:cubicBezTo>
                    <a:cubicBezTo>
                      <a:pt x="650755" y="211173"/>
                      <a:pt x="606543" y="214793"/>
                      <a:pt x="562551" y="216713"/>
                    </a:cubicBezTo>
                    <a:cubicBezTo>
                      <a:pt x="529091" y="218194"/>
                      <a:pt x="495849" y="217975"/>
                      <a:pt x="462664" y="220553"/>
                    </a:cubicBezTo>
                    <a:cubicBezTo>
                      <a:pt x="433208" y="222802"/>
                      <a:pt x="403642" y="223735"/>
                      <a:pt x="374076" y="223296"/>
                    </a:cubicBezTo>
                    <a:cubicBezTo>
                      <a:pt x="354549" y="223021"/>
                      <a:pt x="334691" y="223570"/>
                      <a:pt x="315274" y="221266"/>
                    </a:cubicBezTo>
                    <a:cubicBezTo>
                      <a:pt x="298598" y="219291"/>
                      <a:pt x="283678" y="218304"/>
                      <a:pt x="267606" y="214355"/>
                    </a:cubicBezTo>
                    <a:cubicBezTo>
                      <a:pt x="250218" y="210131"/>
                      <a:pt x="232501" y="206511"/>
                      <a:pt x="215606" y="201080"/>
                    </a:cubicBezTo>
                    <a:cubicBezTo>
                      <a:pt x="211601" y="199764"/>
                      <a:pt x="207707" y="198283"/>
                      <a:pt x="203483" y="197405"/>
                    </a:cubicBezTo>
                    <a:cubicBezTo>
                      <a:pt x="199918" y="196637"/>
                      <a:pt x="196242" y="196363"/>
                      <a:pt x="192568" y="196143"/>
                    </a:cubicBezTo>
                    <a:cubicBezTo>
                      <a:pt x="186588" y="195705"/>
                      <a:pt x="180280" y="195705"/>
                      <a:pt x="174356" y="194937"/>
                    </a:cubicBezTo>
                    <a:cubicBezTo>
                      <a:pt x="169200" y="194278"/>
                      <a:pt x="163385" y="191591"/>
                      <a:pt x="158175" y="191591"/>
                    </a:cubicBezTo>
                    <a:cubicBezTo>
                      <a:pt x="149947" y="191591"/>
                      <a:pt x="138153" y="186489"/>
                      <a:pt x="129980" y="184240"/>
                    </a:cubicBezTo>
                    <a:cubicBezTo>
                      <a:pt x="121204" y="181827"/>
                      <a:pt x="114347" y="178042"/>
                      <a:pt x="105954" y="175025"/>
                    </a:cubicBezTo>
                    <a:cubicBezTo>
                      <a:pt x="81709" y="166248"/>
                      <a:pt x="40679" y="153193"/>
                      <a:pt x="35962" y="128564"/>
                    </a:cubicBezTo>
                    <a:cubicBezTo>
                      <a:pt x="34371" y="120227"/>
                      <a:pt x="24059" y="119349"/>
                      <a:pt x="9633" y="120775"/>
                    </a:cubicBezTo>
                    <a:cubicBezTo>
                      <a:pt x="-296" y="115180"/>
                      <a:pt x="-2490" y="103771"/>
                      <a:pt x="2776" y="94994"/>
                    </a:cubicBezTo>
                    <a:cubicBezTo>
                      <a:pt x="4531" y="92087"/>
                      <a:pt x="6999" y="89674"/>
                      <a:pt x="9962" y="87699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43" name="Graphic 13">
                <a:extLst>
                  <a:ext uri="{FF2B5EF4-FFF2-40B4-BE49-F238E27FC236}">
                    <a16:creationId xmlns:a16="http://schemas.microsoft.com/office/drawing/2014/main" id="{F1449E72-0946-4CE8-B912-C1FCD2272DBD}"/>
                  </a:ext>
                </a:extLst>
              </p:cNvPr>
              <p:cNvGrpSpPr/>
              <p:nvPr/>
            </p:nvGrpSpPr>
            <p:grpSpPr>
              <a:xfrm>
                <a:off x="8637945" y="4364357"/>
                <a:ext cx="862988" cy="205558"/>
                <a:chOff x="7782200" y="3149558"/>
                <a:chExt cx="862988" cy="205558"/>
              </a:xfrm>
              <a:solidFill>
                <a:srgbClr val="6FB71D"/>
              </a:solidFill>
            </p:grpSpPr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A344CEBB-0C62-4EDC-9E30-642659B99097}"/>
                    </a:ext>
                  </a:extLst>
                </p:cNvPr>
                <p:cNvSpPr/>
                <p:nvPr/>
              </p:nvSpPr>
              <p:spPr>
                <a:xfrm>
                  <a:off x="8129112" y="3149558"/>
                  <a:ext cx="124326" cy="110338"/>
                </a:xfrm>
                <a:custGeom>
                  <a:avLst/>
                  <a:gdLst>
                    <a:gd name="connsiteX0" fmla="*/ 22062 w 124326"/>
                    <a:gd name="connsiteY0" fmla="*/ 138 h 110338"/>
                    <a:gd name="connsiteX1" fmla="*/ 1328 w 124326"/>
                    <a:gd name="connsiteY1" fmla="*/ 7379 h 110338"/>
                    <a:gd name="connsiteX2" fmla="*/ 2479 w 124326"/>
                    <a:gd name="connsiteY2" fmla="*/ 28552 h 110338"/>
                    <a:gd name="connsiteX3" fmla="*/ 19429 w 124326"/>
                    <a:gd name="connsiteY3" fmla="*/ 50877 h 110338"/>
                    <a:gd name="connsiteX4" fmla="*/ 95620 w 124326"/>
                    <a:gd name="connsiteY4" fmla="*/ 109021 h 110338"/>
                    <a:gd name="connsiteX5" fmla="*/ 117890 w 124326"/>
                    <a:gd name="connsiteY5" fmla="*/ 75122 h 110338"/>
                    <a:gd name="connsiteX6" fmla="*/ 74556 w 124326"/>
                    <a:gd name="connsiteY6" fmla="*/ 31459 h 110338"/>
                    <a:gd name="connsiteX7" fmla="*/ 22117 w 124326"/>
                    <a:gd name="connsiteY7" fmla="*/ 138 h 110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4326" h="110338">
                      <a:moveTo>
                        <a:pt x="22062" y="138"/>
                      </a:moveTo>
                      <a:cubicBezTo>
                        <a:pt x="11914" y="138"/>
                        <a:pt x="3577" y="-1617"/>
                        <a:pt x="1328" y="7379"/>
                      </a:cubicBezTo>
                      <a:cubicBezTo>
                        <a:pt x="-428" y="14565"/>
                        <a:pt x="-812" y="21750"/>
                        <a:pt x="2479" y="28552"/>
                      </a:cubicBezTo>
                      <a:cubicBezTo>
                        <a:pt x="6265" y="36506"/>
                        <a:pt x="13615" y="43856"/>
                        <a:pt x="19429" y="50877"/>
                      </a:cubicBezTo>
                      <a:cubicBezTo>
                        <a:pt x="37969" y="73257"/>
                        <a:pt x="61611" y="101671"/>
                        <a:pt x="95620" y="109021"/>
                      </a:cubicBezTo>
                      <a:cubicBezTo>
                        <a:pt x="128038" y="115988"/>
                        <a:pt x="129080" y="93937"/>
                        <a:pt x="117890" y="75122"/>
                      </a:cubicBezTo>
                      <a:cubicBezTo>
                        <a:pt x="107962" y="58502"/>
                        <a:pt x="90793" y="44185"/>
                        <a:pt x="74556" y="31459"/>
                      </a:cubicBezTo>
                      <a:cubicBezTo>
                        <a:pt x="65945" y="24712"/>
                        <a:pt x="54096" y="15717"/>
                        <a:pt x="22117" y="138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BDE82BF9-F422-4CE0-BE14-1FDFB95A47A8}"/>
                    </a:ext>
                  </a:extLst>
                </p:cNvPr>
                <p:cNvSpPr/>
                <p:nvPr/>
              </p:nvSpPr>
              <p:spPr>
                <a:xfrm>
                  <a:off x="7782200" y="3207933"/>
                  <a:ext cx="862988" cy="147183"/>
                </a:xfrm>
                <a:custGeom>
                  <a:avLst/>
                  <a:gdLst>
                    <a:gd name="connsiteX0" fmla="*/ 604349 w 862988"/>
                    <a:gd name="connsiteY0" fmla="*/ 27717 h 147183"/>
                    <a:gd name="connsiteX1" fmla="*/ 663919 w 862988"/>
                    <a:gd name="connsiteY1" fmla="*/ 22671 h 147183"/>
                    <a:gd name="connsiteX2" fmla="*/ 805166 w 862988"/>
                    <a:gd name="connsiteY2" fmla="*/ 25743 h 147183"/>
                    <a:gd name="connsiteX3" fmla="*/ 826065 w 862988"/>
                    <a:gd name="connsiteY3" fmla="*/ 22836 h 147183"/>
                    <a:gd name="connsiteX4" fmla="*/ 852724 w 862988"/>
                    <a:gd name="connsiteY4" fmla="*/ 30899 h 147183"/>
                    <a:gd name="connsiteX5" fmla="*/ 861171 w 862988"/>
                    <a:gd name="connsiteY5" fmla="*/ 37810 h 147183"/>
                    <a:gd name="connsiteX6" fmla="*/ 861445 w 862988"/>
                    <a:gd name="connsiteY6" fmla="*/ 52895 h 147183"/>
                    <a:gd name="connsiteX7" fmla="*/ 831550 w 862988"/>
                    <a:gd name="connsiteY7" fmla="*/ 91676 h 147183"/>
                    <a:gd name="connsiteX8" fmla="*/ 766988 w 862988"/>
                    <a:gd name="connsiteY8" fmla="*/ 113946 h 147183"/>
                    <a:gd name="connsiteX9" fmla="*/ 693485 w 862988"/>
                    <a:gd name="connsiteY9" fmla="*/ 125959 h 147183"/>
                    <a:gd name="connsiteX10" fmla="*/ 562551 w 862988"/>
                    <a:gd name="connsiteY10" fmla="*/ 140495 h 147183"/>
                    <a:gd name="connsiteX11" fmla="*/ 462664 w 862988"/>
                    <a:gd name="connsiteY11" fmla="*/ 144335 h 147183"/>
                    <a:gd name="connsiteX12" fmla="*/ 374076 w 862988"/>
                    <a:gd name="connsiteY12" fmla="*/ 147078 h 147183"/>
                    <a:gd name="connsiteX13" fmla="*/ 315274 w 862988"/>
                    <a:gd name="connsiteY13" fmla="*/ 145048 h 147183"/>
                    <a:gd name="connsiteX14" fmla="*/ 267606 w 862988"/>
                    <a:gd name="connsiteY14" fmla="*/ 138137 h 147183"/>
                    <a:gd name="connsiteX15" fmla="*/ 215606 w 862988"/>
                    <a:gd name="connsiteY15" fmla="*/ 124862 h 147183"/>
                    <a:gd name="connsiteX16" fmla="*/ 203483 w 862988"/>
                    <a:gd name="connsiteY16" fmla="*/ 121187 h 147183"/>
                    <a:gd name="connsiteX17" fmla="*/ 192568 w 862988"/>
                    <a:gd name="connsiteY17" fmla="*/ 119925 h 147183"/>
                    <a:gd name="connsiteX18" fmla="*/ 174356 w 862988"/>
                    <a:gd name="connsiteY18" fmla="*/ 118719 h 147183"/>
                    <a:gd name="connsiteX19" fmla="*/ 158175 w 862988"/>
                    <a:gd name="connsiteY19" fmla="*/ 115373 h 147183"/>
                    <a:gd name="connsiteX20" fmla="*/ 129980 w 862988"/>
                    <a:gd name="connsiteY20" fmla="*/ 108022 h 147183"/>
                    <a:gd name="connsiteX21" fmla="*/ 105954 w 862988"/>
                    <a:gd name="connsiteY21" fmla="*/ 98807 h 147183"/>
                    <a:gd name="connsiteX22" fmla="*/ 35962 w 862988"/>
                    <a:gd name="connsiteY22" fmla="*/ 52347 h 147183"/>
                    <a:gd name="connsiteX23" fmla="*/ 9633 w 862988"/>
                    <a:gd name="connsiteY23" fmla="*/ 44557 h 147183"/>
                    <a:gd name="connsiteX24" fmla="*/ 2776 w 862988"/>
                    <a:gd name="connsiteY24" fmla="*/ 18776 h 147183"/>
                    <a:gd name="connsiteX25" fmla="*/ 41612 w 862988"/>
                    <a:gd name="connsiteY25" fmla="*/ 2046 h 147183"/>
                    <a:gd name="connsiteX26" fmla="*/ 102005 w 862988"/>
                    <a:gd name="connsiteY26" fmla="*/ 839 h 147183"/>
                    <a:gd name="connsiteX27" fmla="*/ 352793 w 862988"/>
                    <a:gd name="connsiteY27" fmla="*/ 53498 h 147183"/>
                    <a:gd name="connsiteX28" fmla="*/ 462225 w 862988"/>
                    <a:gd name="connsiteY28" fmla="*/ 50756 h 147183"/>
                    <a:gd name="connsiteX29" fmla="*/ 634299 w 862988"/>
                    <a:gd name="connsiteY29" fmla="*/ 28650 h 147183"/>
                    <a:gd name="connsiteX30" fmla="*/ 604294 w 862988"/>
                    <a:gd name="connsiteY30" fmla="*/ 27772 h 147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862988" h="147183">
                      <a:moveTo>
                        <a:pt x="604349" y="27717"/>
                      </a:moveTo>
                      <a:cubicBezTo>
                        <a:pt x="623164" y="21848"/>
                        <a:pt x="644117" y="22452"/>
                        <a:pt x="663919" y="22671"/>
                      </a:cubicBezTo>
                      <a:cubicBezTo>
                        <a:pt x="710654" y="23165"/>
                        <a:pt x="758705" y="34245"/>
                        <a:pt x="805166" y="25743"/>
                      </a:cubicBezTo>
                      <a:cubicBezTo>
                        <a:pt x="812077" y="24481"/>
                        <a:pt x="818989" y="22726"/>
                        <a:pt x="826065" y="22836"/>
                      </a:cubicBezTo>
                      <a:cubicBezTo>
                        <a:pt x="835719" y="22945"/>
                        <a:pt x="844825" y="26456"/>
                        <a:pt x="852724" y="30899"/>
                      </a:cubicBezTo>
                      <a:cubicBezTo>
                        <a:pt x="856070" y="32764"/>
                        <a:pt x="859306" y="34903"/>
                        <a:pt x="861171" y="37810"/>
                      </a:cubicBezTo>
                      <a:cubicBezTo>
                        <a:pt x="864078" y="42363"/>
                        <a:pt x="862981" y="47903"/>
                        <a:pt x="861445" y="52895"/>
                      </a:cubicBezTo>
                      <a:cubicBezTo>
                        <a:pt x="856509" y="68748"/>
                        <a:pt x="848171" y="82132"/>
                        <a:pt x="831550" y="91676"/>
                      </a:cubicBezTo>
                      <a:cubicBezTo>
                        <a:pt x="812187" y="102811"/>
                        <a:pt x="789862" y="109778"/>
                        <a:pt x="766988" y="113946"/>
                      </a:cubicBezTo>
                      <a:cubicBezTo>
                        <a:pt x="742579" y="118389"/>
                        <a:pt x="717785" y="120858"/>
                        <a:pt x="693485" y="125959"/>
                      </a:cubicBezTo>
                      <a:cubicBezTo>
                        <a:pt x="650755" y="134955"/>
                        <a:pt x="606543" y="138576"/>
                        <a:pt x="562551" y="140495"/>
                      </a:cubicBezTo>
                      <a:cubicBezTo>
                        <a:pt x="529091" y="141976"/>
                        <a:pt x="495850" y="141757"/>
                        <a:pt x="462664" y="144335"/>
                      </a:cubicBezTo>
                      <a:cubicBezTo>
                        <a:pt x="433208" y="146584"/>
                        <a:pt x="403642" y="147516"/>
                        <a:pt x="374076" y="147078"/>
                      </a:cubicBezTo>
                      <a:cubicBezTo>
                        <a:pt x="354549" y="146803"/>
                        <a:pt x="334692" y="147352"/>
                        <a:pt x="315274" y="145048"/>
                      </a:cubicBezTo>
                      <a:cubicBezTo>
                        <a:pt x="298598" y="143073"/>
                        <a:pt x="283678" y="142086"/>
                        <a:pt x="267606" y="138137"/>
                      </a:cubicBezTo>
                      <a:cubicBezTo>
                        <a:pt x="250218" y="133913"/>
                        <a:pt x="232501" y="130293"/>
                        <a:pt x="215606" y="124862"/>
                      </a:cubicBezTo>
                      <a:cubicBezTo>
                        <a:pt x="211601" y="123546"/>
                        <a:pt x="207707" y="122065"/>
                        <a:pt x="203483" y="121187"/>
                      </a:cubicBezTo>
                      <a:cubicBezTo>
                        <a:pt x="199918" y="120419"/>
                        <a:pt x="196242" y="120145"/>
                        <a:pt x="192568" y="119925"/>
                      </a:cubicBezTo>
                      <a:cubicBezTo>
                        <a:pt x="186589" y="119487"/>
                        <a:pt x="180280" y="119487"/>
                        <a:pt x="174356" y="118719"/>
                      </a:cubicBezTo>
                      <a:cubicBezTo>
                        <a:pt x="169200" y="118060"/>
                        <a:pt x="163385" y="115373"/>
                        <a:pt x="158175" y="115373"/>
                      </a:cubicBezTo>
                      <a:cubicBezTo>
                        <a:pt x="149947" y="115373"/>
                        <a:pt x="138153" y="110271"/>
                        <a:pt x="129980" y="108022"/>
                      </a:cubicBezTo>
                      <a:cubicBezTo>
                        <a:pt x="121204" y="105609"/>
                        <a:pt x="114347" y="101824"/>
                        <a:pt x="105954" y="98807"/>
                      </a:cubicBezTo>
                      <a:cubicBezTo>
                        <a:pt x="81710" y="90031"/>
                        <a:pt x="40679" y="76975"/>
                        <a:pt x="35962" y="52347"/>
                      </a:cubicBezTo>
                      <a:cubicBezTo>
                        <a:pt x="34372" y="44009"/>
                        <a:pt x="24059" y="43131"/>
                        <a:pt x="9633" y="44557"/>
                      </a:cubicBezTo>
                      <a:cubicBezTo>
                        <a:pt x="-296" y="38962"/>
                        <a:pt x="-2490" y="27553"/>
                        <a:pt x="2776" y="18776"/>
                      </a:cubicBezTo>
                      <a:cubicBezTo>
                        <a:pt x="9468" y="7696"/>
                        <a:pt x="26472" y="3747"/>
                        <a:pt x="41612" y="2046"/>
                      </a:cubicBezTo>
                      <a:cubicBezTo>
                        <a:pt x="61578" y="-203"/>
                        <a:pt x="81874" y="-587"/>
                        <a:pt x="102005" y="839"/>
                      </a:cubicBezTo>
                      <a:cubicBezTo>
                        <a:pt x="188289" y="7038"/>
                        <a:pt x="266619" y="46422"/>
                        <a:pt x="352793" y="53498"/>
                      </a:cubicBezTo>
                      <a:cubicBezTo>
                        <a:pt x="389161" y="56515"/>
                        <a:pt x="425858" y="53608"/>
                        <a:pt x="462225" y="50756"/>
                      </a:cubicBezTo>
                      <a:cubicBezTo>
                        <a:pt x="520095" y="46203"/>
                        <a:pt x="578349" y="41595"/>
                        <a:pt x="634299" y="28650"/>
                      </a:cubicBezTo>
                      <a:cubicBezTo>
                        <a:pt x="624206" y="25359"/>
                        <a:pt x="614442" y="24481"/>
                        <a:pt x="604294" y="27772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244" name="Graphic 13">
                <a:extLst>
                  <a:ext uri="{FF2B5EF4-FFF2-40B4-BE49-F238E27FC236}">
                    <a16:creationId xmlns:a16="http://schemas.microsoft.com/office/drawing/2014/main" id="{02DA08AC-1636-4BD5-BA64-77791D535C05}"/>
                  </a:ext>
                </a:extLst>
              </p:cNvPr>
              <p:cNvGrpSpPr/>
              <p:nvPr/>
            </p:nvGrpSpPr>
            <p:grpSpPr>
              <a:xfrm>
                <a:off x="8641819" y="4346514"/>
                <a:ext cx="856782" cy="218017"/>
                <a:chOff x="7786074" y="3131715"/>
                <a:chExt cx="856782" cy="218017"/>
              </a:xfrm>
            </p:grpSpPr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305038AA-B39B-49CD-94FA-3E6EBDEEE273}"/>
                    </a:ext>
                  </a:extLst>
                </p:cNvPr>
                <p:cNvSpPr/>
                <p:nvPr/>
              </p:nvSpPr>
              <p:spPr>
                <a:xfrm>
                  <a:off x="7786074" y="3131715"/>
                  <a:ext cx="856782" cy="218017"/>
                </a:xfrm>
                <a:custGeom>
                  <a:avLst/>
                  <a:gdLst>
                    <a:gd name="connsiteX0" fmla="*/ 396092 w 856782"/>
                    <a:gd name="connsiteY0" fmla="*/ 97463 h 218017"/>
                    <a:gd name="connsiteX1" fmla="*/ 370805 w 856782"/>
                    <a:gd name="connsiteY1" fmla="*/ 59943 h 218017"/>
                    <a:gd name="connsiteX2" fmla="*/ 347164 w 856782"/>
                    <a:gd name="connsiteY2" fmla="*/ 23521 h 218017"/>
                    <a:gd name="connsiteX3" fmla="*/ 404485 w 856782"/>
                    <a:gd name="connsiteY3" fmla="*/ 11837 h 218017"/>
                    <a:gd name="connsiteX4" fmla="*/ 459009 w 856782"/>
                    <a:gd name="connsiteY4" fmla="*/ 2403 h 218017"/>
                    <a:gd name="connsiteX5" fmla="*/ 549681 w 856782"/>
                    <a:gd name="connsiteY5" fmla="*/ 757 h 218017"/>
                    <a:gd name="connsiteX6" fmla="*/ 759658 w 856782"/>
                    <a:gd name="connsiteY6" fmla="*/ 48260 h 218017"/>
                    <a:gd name="connsiteX7" fmla="*/ 850386 w 856782"/>
                    <a:gd name="connsiteY7" fmla="*/ 91045 h 218017"/>
                    <a:gd name="connsiteX8" fmla="*/ 849727 w 856782"/>
                    <a:gd name="connsiteY8" fmla="*/ 143923 h 218017"/>
                    <a:gd name="connsiteX9" fmla="*/ 732122 w 856782"/>
                    <a:gd name="connsiteY9" fmla="*/ 187093 h 218017"/>
                    <a:gd name="connsiteX10" fmla="*/ 599707 w 856782"/>
                    <a:gd name="connsiteY10" fmla="*/ 205852 h 218017"/>
                    <a:gd name="connsiteX11" fmla="*/ 518250 w 856782"/>
                    <a:gd name="connsiteY11" fmla="*/ 212380 h 218017"/>
                    <a:gd name="connsiteX12" fmla="*/ 329446 w 856782"/>
                    <a:gd name="connsiteY12" fmla="*/ 214519 h 218017"/>
                    <a:gd name="connsiteX13" fmla="*/ 256272 w 856782"/>
                    <a:gd name="connsiteY13" fmla="*/ 205304 h 218017"/>
                    <a:gd name="connsiteX14" fmla="*/ 181452 w 856782"/>
                    <a:gd name="connsiteY14" fmla="*/ 187806 h 218017"/>
                    <a:gd name="connsiteX15" fmla="*/ 103506 w 856782"/>
                    <a:gd name="connsiteY15" fmla="*/ 166852 h 218017"/>
                    <a:gd name="connsiteX16" fmla="*/ 41632 w 856782"/>
                    <a:gd name="connsiteY16" fmla="*/ 136683 h 218017"/>
                    <a:gd name="connsiteX17" fmla="*/ 26602 w 856782"/>
                    <a:gd name="connsiteY17" fmla="*/ 118801 h 218017"/>
                    <a:gd name="connsiteX18" fmla="*/ 1315 w 856782"/>
                    <a:gd name="connsiteY18" fmla="*/ 107227 h 218017"/>
                    <a:gd name="connsiteX19" fmla="*/ 51616 w 856782"/>
                    <a:gd name="connsiteY19" fmla="*/ 57420 h 218017"/>
                    <a:gd name="connsiteX20" fmla="*/ 106907 w 856782"/>
                    <a:gd name="connsiteY20" fmla="*/ 34766 h 218017"/>
                    <a:gd name="connsiteX21" fmla="*/ 147114 w 856782"/>
                    <a:gd name="connsiteY21" fmla="*/ 14360 h 218017"/>
                    <a:gd name="connsiteX22" fmla="*/ 184744 w 856782"/>
                    <a:gd name="connsiteY22" fmla="*/ 4213 h 218017"/>
                    <a:gd name="connsiteX23" fmla="*/ 213816 w 856782"/>
                    <a:gd name="connsiteY23" fmla="*/ 15951 h 218017"/>
                    <a:gd name="connsiteX24" fmla="*/ 396202 w 856782"/>
                    <a:gd name="connsiteY24" fmla="*/ 97353 h 218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56782" h="218017">
                      <a:moveTo>
                        <a:pt x="396092" y="97463"/>
                      </a:moveTo>
                      <a:cubicBezTo>
                        <a:pt x="396751" y="88357"/>
                        <a:pt x="377497" y="69762"/>
                        <a:pt x="370805" y="59943"/>
                      </a:cubicBezTo>
                      <a:cubicBezTo>
                        <a:pt x="365046" y="51441"/>
                        <a:pt x="345683" y="33559"/>
                        <a:pt x="347164" y="23521"/>
                      </a:cubicBezTo>
                      <a:cubicBezTo>
                        <a:pt x="348864" y="11837"/>
                        <a:pt x="390937" y="14031"/>
                        <a:pt x="404485" y="11837"/>
                      </a:cubicBezTo>
                      <a:cubicBezTo>
                        <a:pt x="423574" y="8711"/>
                        <a:pt x="439536" y="3938"/>
                        <a:pt x="459009" y="2403"/>
                      </a:cubicBezTo>
                      <a:cubicBezTo>
                        <a:pt x="489124" y="44"/>
                        <a:pt x="519457" y="-724"/>
                        <a:pt x="549681" y="757"/>
                      </a:cubicBezTo>
                      <a:cubicBezTo>
                        <a:pt x="621374" y="4213"/>
                        <a:pt x="691970" y="30816"/>
                        <a:pt x="759658" y="48260"/>
                      </a:cubicBezTo>
                      <a:cubicBezTo>
                        <a:pt x="788786" y="55774"/>
                        <a:pt x="833875" y="68226"/>
                        <a:pt x="850386" y="91045"/>
                      </a:cubicBezTo>
                      <a:cubicBezTo>
                        <a:pt x="859655" y="103881"/>
                        <a:pt x="858339" y="130704"/>
                        <a:pt x="849727" y="143923"/>
                      </a:cubicBezTo>
                      <a:cubicBezTo>
                        <a:pt x="829157" y="175354"/>
                        <a:pt x="770849" y="181662"/>
                        <a:pt x="732122" y="187093"/>
                      </a:cubicBezTo>
                      <a:cubicBezTo>
                        <a:pt x="687966" y="193346"/>
                        <a:pt x="644577" y="202945"/>
                        <a:pt x="599707" y="205852"/>
                      </a:cubicBezTo>
                      <a:cubicBezTo>
                        <a:pt x="572500" y="207608"/>
                        <a:pt x="545403" y="210131"/>
                        <a:pt x="518250" y="212380"/>
                      </a:cubicBezTo>
                      <a:cubicBezTo>
                        <a:pt x="455663" y="217591"/>
                        <a:pt x="392418" y="220882"/>
                        <a:pt x="329446" y="214519"/>
                      </a:cubicBezTo>
                      <a:cubicBezTo>
                        <a:pt x="305311" y="212106"/>
                        <a:pt x="279530" y="211283"/>
                        <a:pt x="256272" y="205304"/>
                      </a:cubicBezTo>
                      <a:cubicBezTo>
                        <a:pt x="230491" y="198667"/>
                        <a:pt x="208660" y="188793"/>
                        <a:pt x="181452" y="187806"/>
                      </a:cubicBezTo>
                      <a:cubicBezTo>
                        <a:pt x="154081" y="186818"/>
                        <a:pt x="128465" y="175519"/>
                        <a:pt x="103506" y="166852"/>
                      </a:cubicBezTo>
                      <a:cubicBezTo>
                        <a:pt x="85076" y="160434"/>
                        <a:pt x="49750" y="150890"/>
                        <a:pt x="41632" y="136683"/>
                      </a:cubicBezTo>
                      <a:cubicBezTo>
                        <a:pt x="35653" y="126261"/>
                        <a:pt x="40810" y="123134"/>
                        <a:pt x="26602" y="118801"/>
                      </a:cubicBezTo>
                      <a:cubicBezTo>
                        <a:pt x="17497" y="116058"/>
                        <a:pt x="5814" y="116936"/>
                        <a:pt x="1315" y="107227"/>
                      </a:cubicBezTo>
                      <a:cubicBezTo>
                        <a:pt x="-8009" y="87150"/>
                        <a:pt x="34721" y="65209"/>
                        <a:pt x="51616" y="57420"/>
                      </a:cubicBezTo>
                      <a:cubicBezTo>
                        <a:pt x="69608" y="49137"/>
                        <a:pt x="89245" y="43432"/>
                        <a:pt x="106907" y="34766"/>
                      </a:cubicBezTo>
                      <a:cubicBezTo>
                        <a:pt x="120182" y="28238"/>
                        <a:pt x="133456" y="20010"/>
                        <a:pt x="147114" y="14360"/>
                      </a:cubicBezTo>
                      <a:cubicBezTo>
                        <a:pt x="157318" y="10137"/>
                        <a:pt x="173389" y="5584"/>
                        <a:pt x="184744" y="4213"/>
                      </a:cubicBezTo>
                      <a:cubicBezTo>
                        <a:pt x="199444" y="2457"/>
                        <a:pt x="202516" y="8930"/>
                        <a:pt x="213816" y="15951"/>
                      </a:cubicBezTo>
                      <a:cubicBezTo>
                        <a:pt x="261922" y="45901"/>
                        <a:pt x="321986" y="62576"/>
                        <a:pt x="396202" y="97353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1533E649-027E-4101-9A72-9756BB40539B}"/>
                    </a:ext>
                  </a:extLst>
                </p:cNvPr>
                <p:cNvSpPr/>
                <p:nvPr/>
              </p:nvSpPr>
              <p:spPr>
                <a:xfrm>
                  <a:off x="8163907" y="3228353"/>
                  <a:ext cx="100719" cy="25579"/>
                </a:xfrm>
                <a:custGeom>
                  <a:avLst/>
                  <a:gdLst>
                    <a:gd name="connsiteX0" fmla="*/ 29943 w 100719"/>
                    <a:gd name="connsiteY0" fmla="*/ 24686 h 25579"/>
                    <a:gd name="connsiteX1" fmla="*/ 98400 w 100719"/>
                    <a:gd name="connsiteY1" fmla="*/ 13716 h 25579"/>
                    <a:gd name="connsiteX2" fmla="*/ 52214 w 100719"/>
                    <a:gd name="connsiteY2" fmla="*/ 661 h 25579"/>
                    <a:gd name="connsiteX3" fmla="*/ 8167 w 100719"/>
                    <a:gd name="connsiteY3" fmla="*/ 8066 h 25579"/>
                    <a:gd name="connsiteX4" fmla="*/ 29943 w 100719"/>
                    <a:gd name="connsiteY4" fmla="*/ 24686 h 25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719" h="25579">
                      <a:moveTo>
                        <a:pt x="29943" y="24686"/>
                      </a:moveTo>
                      <a:cubicBezTo>
                        <a:pt x="47442" y="26935"/>
                        <a:pt x="89240" y="25509"/>
                        <a:pt x="98400" y="13716"/>
                      </a:cubicBezTo>
                      <a:cubicBezTo>
                        <a:pt x="111346" y="-2905"/>
                        <a:pt x="66530" y="-107"/>
                        <a:pt x="52214" y="661"/>
                      </a:cubicBezTo>
                      <a:cubicBezTo>
                        <a:pt x="38665" y="1374"/>
                        <a:pt x="19796" y="3019"/>
                        <a:pt x="8167" y="8066"/>
                      </a:cubicBezTo>
                      <a:cubicBezTo>
                        <a:pt x="-13829" y="17665"/>
                        <a:pt x="13817" y="22602"/>
                        <a:pt x="29943" y="24686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247" name="Graphic 13">
                  <a:extLst>
                    <a:ext uri="{FF2B5EF4-FFF2-40B4-BE49-F238E27FC236}">
                      <a16:creationId xmlns:a16="http://schemas.microsoft.com/office/drawing/2014/main" id="{1528A23C-CA36-4AAE-BEF8-41AB96819C30}"/>
                    </a:ext>
                  </a:extLst>
                </p:cNvPr>
                <p:cNvGrpSpPr/>
                <p:nvPr/>
              </p:nvGrpSpPr>
              <p:grpSpPr>
                <a:xfrm>
                  <a:off x="7810119" y="3143604"/>
                  <a:ext cx="726068" cy="192148"/>
                  <a:chOff x="7810119" y="3143604"/>
                  <a:chExt cx="726068" cy="192148"/>
                </a:xfrm>
              </p:grpSpPr>
              <p:grpSp>
                <p:nvGrpSpPr>
                  <p:cNvPr id="248" name="Graphic 13">
                    <a:extLst>
                      <a:ext uri="{FF2B5EF4-FFF2-40B4-BE49-F238E27FC236}">
                        <a16:creationId xmlns:a16="http://schemas.microsoft.com/office/drawing/2014/main" id="{21EAF3F9-464E-4C38-97EF-4356AEE2B4B4}"/>
                      </a:ext>
                    </a:extLst>
                  </p:cNvPr>
                  <p:cNvGrpSpPr/>
                  <p:nvPr/>
                </p:nvGrpSpPr>
                <p:grpSpPr>
                  <a:xfrm>
                    <a:off x="7810119" y="3152420"/>
                    <a:ext cx="726068" cy="177723"/>
                    <a:chOff x="7810119" y="3152420"/>
                    <a:chExt cx="726068" cy="177723"/>
                  </a:xfrm>
                  <a:solidFill>
                    <a:srgbClr val="6FB71D"/>
                  </a:solidFill>
                </p:grpSpPr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A80730A0-EF6F-4851-ADB1-DBAC1DC5C0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2387" y="3245350"/>
                      <a:ext cx="229116" cy="19673"/>
                    </a:xfrm>
                    <a:custGeom>
                      <a:avLst/>
                      <a:gdLst>
                        <a:gd name="connsiteX0" fmla="*/ 225153 w 229116"/>
                        <a:gd name="connsiteY0" fmla="*/ 64 h 19673"/>
                        <a:gd name="connsiteX1" fmla="*/ 51105 w 229116"/>
                        <a:gd name="connsiteY1" fmla="*/ 10212 h 19673"/>
                        <a:gd name="connsiteX2" fmla="*/ 5083 w 229116"/>
                        <a:gd name="connsiteY2" fmla="*/ 10322 h 19673"/>
                        <a:gd name="connsiteX3" fmla="*/ 2943 w 229116"/>
                        <a:gd name="connsiteY3" fmla="*/ 18166 h 19673"/>
                        <a:gd name="connsiteX4" fmla="*/ 43699 w 229116"/>
                        <a:gd name="connsiteY4" fmla="*/ 18660 h 19673"/>
                        <a:gd name="connsiteX5" fmla="*/ 87856 w 229116"/>
                        <a:gd name="connsiteY5" fmla="*/ 16411 h 19673"/>
                        <a:gd name="connsiteX6" fmla="*/ 175566 w 229116"/>
                        <a:gd name="connsiteY6" fmla="*/ 11145 h 19673"/>
                        <a:gd name="connsiteX7" fmla="*/ 225208 w 229116"/>
                        <a:gd name="connsiteY7" fmla="*/ 8128 h 19673"/>
                        <a:gd name="connsiteX8" fmla="*/ 225208 w 229116"/>
                        <a:gd name="connsiteY8" fmla="*/ 10 h 19673"/>
                        <a:gd name="connsiteX9" fmla="*/ 225208 w 229116"/>
                        <a:gd name="connsiteY9" fmla="*/ 10 h 19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9116" h="19673">
                          <a:moveTo>
                            <a:pt x="225153" y="64"/>
                          </a:moveTo>
                          <a:cubicBezTo>
                            <a:pt x="167119" y="3465"/>
                            <a:pt x="109139" y="7415"/>
                            <a:pt x="51105" y="10212"/>
                          </a:cubicBezTo>
                          <a:cubicBezTo>
                            <a:pt x="35965" y="10925"/>
                            <a:pt x="20112" y="13284"/>
                            <a:pt x="5083" y="10322"/>
                          </a:cubicBezTo>
                          <a:cubicBezTo>
                            <a:pt x="-18" y="9335"/>
                            <a:pt x="-2212" y="17179"/>
                            <a:pt x="2943" y="18166"/>
                          </a:cubicBezTo>
                          <a:cubicBezTo>
                            <a:pt x="16438" y="20799"/>
                            <a:pt x="30096" y="19318"/>
                            <a:pt x="43699" y="18660"/>
                          </a:cubicBezTo>
                          <a:cubicBezTo>
                            <a:pt x="58400" y="17947"/>
                            <a:pt x="73156" y="17234"/>
                            <a:pt x="87856" y="16411"/>
                          </a:cubicBezTo>
                          <a:cubicBezTo>
                            <a:pt x="117093" y="14765"/>
                            <a:pt x="146329" y="12955"/>
                            <a:pt x="175566" y="11145"/>
                          </a:cubicBezTo>
                          <a:cubicBezTo>
                            <a:pt x="192131" y="10103"/>
                            <a:pt x="208642" y="9115"/>
                            <a:pt x="225208" y="8128"/>
                          </a:cubicBezTo>
                          <a:cubicBezTo>
                            <a:pt x="230419" y="7799"/>
                            <a:pt x="230419" y="-319"/>
                            <a:pt x="225208" y="10"/>
                          </a:cubicBezTo>
                          <a:lnTo>
                            <a:pt x="225208" y="1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B31ED182-0990-4244-ABFB-9902E5F205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0119" y="3243166"/>
                      <a:ext cx="117015" cy="8118"/>
                    </a:xfrm>
                    <a:custGeom>
                      <a:avLst/>
                      <a:gdLst>
                        <a:gd name="connsiteX0" fmla="*/ 113086 w 117015"/>
                        <a:gd name="connsiteY0" fmla="*/ 0 h 8118"/>
                        <a:gd name="connsiteX1" fmla="*/ 3929 w 117015"/>
                        <a:gd name="connsiteY1" fmla="*/ 0 h 8118"/>
                        <a:gd name="connsiteX2" fmla="*/ 3929 w 117015"/>
                        <a:gd name="connsiteY2" fmla="*/ 8118 h 8118"/>
                        <a:gd name="connsiteX3" fmla="*/ 113086 w 117015"/>
                        <a:gd name="connsiteY3" fmla="*/ 8118 h 8118"/>
                        <a:gd name="connsiteX4" fmla="*/ 113086 w 117015"/>
                        <a:gd name="connsiteY4" fmla="*/ 0 h 8118"/>
                        <a:gd name="connsiteX5" fmla="*/ 113086 w 117015"/>
                        <a:gd name="connsiteY5" fmla="*/ 0 h 8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7015" h="8118">
                          <a:moveTo>
                            <a:pt x="113086" y="0"/>
                          </a:moveTo>
                          <a:lnTo>
                            <a:pt x="3929" y="0"/>
                          </a:lnTo>
                          <a:cubicBezTo>
                            <a:pt x="-1282" y="0"/>
                            <a:pt x="-1337" y="8118"/>
                            <a:pt x="3929" y="8118"/>
                          </a:cubicBezTo>
                          <a:lnTo>
                            <a:pt x="113086" y="8118"/>
                          </a:lnTo>
                          <a:cubicBezTo>
                            <a:pt x="118297" y="8118"/>
                            <a:pt x="118352" y="0"/>
                            <a:pt x="113086" y="0"/>
                          </a:cubicBezTo>
                          <a:lnTo>
                            <a:pt x="113086" y="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430C1C5D-8A3C-4359-99A0-1D68590415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40173" y="3182273"/>
                      <a:ext cx="115749" cy="35174"/>
                    </a:xfrm>
                    <a:custGeom>
                      <a:avLst/>
                      <a:gdLst>
                        <a:gd name="connsiteX0" fmla="*/ 112869 w 115749"/>
                        <a:gd name="connsiteY0" fmla="*/ 27158 h 35174"/>
                        <a:gd name="connsiteX1" fmla="*/ 5083 w 115749"/>
                        <a:gd name="connsiteY1" fmla="*/ 60 h 35174"/>
                        <a:gd name="connsiteX2" fmla="*/ 2944 w 115749"/>
                        <a:gd name="connsiteY2" fmla="*/ 7904 h 35174"/>
                        <a:gd name="connsiteX3" fmla="*/ 110730 w 115749"/>
                        <a:gd name="connsiteY3" fmla="*/ 35002 h 35174"/>
                        <a:gd name="connsiteX4" fmla="*/ 112869 w 115749"/>
                        <a:gd name="connsiteY4" fmla="*/ 27158 h 35174"/>
                        <a:gd name="connsiteX5" fmla="*/ 112869 w 115749"/>
                        <a:gd name="connsiteY5" fmla="*/ 27158 h 35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749" h="35174">
                          <a:moveTo>
                            <a:pt x="112869" y="27158"/>
                          </a:moveTo>
                          <a:cubicBezTo>
                            <a:pt x="77215" y="17120"/>
                            <a:pt x="41779" y="5875"/>
                            <a:pt x="5083" y="60"/>
                          </a:cubicBezTo>
                          <a:cubicBezTo>
                            <a:pt x="-19" y="-762"/>
                            <a:pt x="-2212" y="7082"/>
                            <a:pt x="2944" y="7904"/>
                          </a:cubicBezTo>
                          <a:cubicBezTo>
                            <a:pt x="39640" y="13719"/>
                            <a:pt x="75075" y="24964"/>
                            <a:pt x="110730" y="35002"/>
                          </a:cubicBezTo>
                          <a:cubicBezTo>
                            <a:pt x="115776" y="36428"/>
                            <a:pt x="117915" y="28584"/>
                            <a:pt x="112869" y="27158"/>
                          </a:cubicBezTo>
                          <a:lnTo>
                            <a:pt x="112869" y="2715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D1D6B36F-FFFD-48E2-BBCD-1A92108EDC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0388" y="3152420"/>
                      <a:ext cx="47286" cy="17616"/>
                    </a:xfrm>
                    <a:custGeom>
                      <a:avLst/>
                      <a:gdLst>
                        <a:gd name="connsiteX0" fmla="*/ 43173 w 47286"/>
                        <a:gd name="connsiteY0" fmla="*/ 458 h 17616"/>
                        <a:gd name="connsiteX1" fmla="*/ 20189 w 47286"/>
                        <a:gd name="connsiteY1" fmla="*/ 1006 h 17616"/>
                        <a:gd name="connsiteX2" fmla="*/ 1155 w 47286"/>
                        <a:gd name="connsiteY2" fmla="*/ 10661 h 17616"/>
                        <a:gd name="connsiteX3" fmla="*/ 1155 w 47286"/>
                        <a:gd name="connsiteY3" fmla="*/ 16420 h 17616"/>
                        <a:gd name="connsiteX4" fmla="*/ 6914 w 47286"/>
                        <a:gd name="connsiteY4" fmla="*/ 16420 h 17616"/>
                        <a:gd name="connsiteX5" fmla="*/ 22932 w 47286"/>
                        <a:gd name="connsiteY5" fmla="*/ 8741 h 17616"/>
                        <a:gd name="connsiteX6" fmla="*/ 43228 w 47286"/>
                        <a:gd name="connsiteY6" fmla="*/ 8576 h 17616"/>
                        <a:gd name="connsiteX7" fmla="*/ 47287 w 47286"/>
                        <a:gd name="connsiteY7" fmla="*/ 4517 h 17616"/>
                        <a:gd name="connsiteX8" fmla="*/ 43228 w 47286"/>
                        <a:gd name="connsiteY8" fmla="*/ 458 h 17616"/>
                        <a:gd name="connsiteX9" fmla="*/ 43228 w 47286"/>
                        <a:gd name="connsiteY9" fmla="*/ 458 h 17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7286" h="17616">
                          <a:moveTo>
                            <a:pt x="43173" y="458"/>
                          </a:moveTo>
                          <a:cubicBezTo>
                            <a:pt x="35493" y="-200"/>
                            <a:pt x="27759" y="-255"/>
                            <a:pt x="20189" y="1006"/>
                          </a:cubicBezTo>
                          <a:cubicBezTo>
                            <a:pt x="13168" y="2158"/>
                            <a:pt x="5653" y="4901"/>
                            <a:pt x="1155" y="10661"/>
                          </a:cubicBezTo>
                          <a:cubicBezTo>
                            <a:pt x="-216" y="12416"/>
                            <a:pt x="-545" y="14720"/>
                            <a:pt x="1155" y="16420"/>
                          </a:cubicBezTo>
                          <a:cubicBezTo>
                            <a:pt x="2582" y="17846"/>
                            <a:pt x="5543" y="18175"/>
                            <a:pt x="6914" y="16420"/>
                          </a:cubicBezTo>
                          <a:cubicBezTo>
                            <a:pt x="10755" y="11538"/>
                            <a:pt x="16733" y="9728"/>
                            <a:pt x="22932" y="8741"/>
                          </a:cubicBezTo>
                          <a:cubicBezTo>
                            <a:pt x="29569" y="7698"/>
                            <a:pt x="36535" y="7973"/>
                            <a:pt x="43228" y="8576"/>
                          </a:cubicBezTo>
                          <a:cubicBezTo>
                            <a:pt x="45421" y="8795"/>
                            <a:pt x="47287" y="6547"/>
                            <a:pt x="47287" y="4517"/>
                          </a:cubicBezTo>
                          <a:cubicBezTo>
                            <a:pt x="47287" y="2158"/>
                            <a:pt x="45421" y="622"/>
                            <a:pt x="43228" y="458"/>
                          </a:cubicBezTo>
                          <a:lnTo>
                            <a:pt x="43228" y="45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6BDD30CB-2F0D-4A5E-8B7D-F90E02841C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5554" y="3196968"/>
                      <a:ext cx="51528" cy="12588"/>
                    </a:xfrm>
                    <a:custGeom>
                      <a:avLst/>
                      <a:gdLst>
                        <a:gd name="connsiteX0" fmla="*/ 47415 w 51528"/>
                        <a:gd name="connsiteY0" fmla="*/ 4455 h 12588"/>
                        <a:gd name="connsiteX1" fmla="*/ 5123 w 51528"/>
                        <a:gd name="connsiteY1" fmla="*/ 67 h 12588"/>
                        <a:gd name="connsiteX2" fmla="*/ 132 w 51528"/>
                        <a:gd name="connsiteY2" fmla="*/ 2919 h 12588"/>
                        <a:gd name="connsiteX3" fmla="*/ 2984 w 51528"/>
                        <a:gd name="connsiteY3" fmla="*/ 7911 h 12588"/>
                        <a:gd name="connsiteX4" fmla="*/ 47470 w 51528"/>
                        <a:gd name="connsiteY4" fmla="*/ 12573 h 12588"/>
                        <a:gd name="connsiteX5" fmla="*/ 51529 w 51528"/>
                        <a:gd name="connsiteY5" fmla="*/ 8514 h 12588"/>
                        <a:gd name="connsiteX6" fmla="*/ 47470 w 51528"/>
                        <a:gd name="connsiteY6" fmla="*/ 4455 h 12588"/>
                        <a:gd name="connsiteX7" fmla="*/ 47470 w 51528"/>
                        <a:gd name="connsiteY7" fmla="*/ 4455 h 12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528" h="12588">
                          <a:moveTo>
                            <a:pt x="47415" y="4455"/>
                          </a:moveTo>
                          <a:cubicBezTo>
                            <a:pt x="33317" y="3084"/>
                            <a:pt x="19111" y="2261"/>
                            <a:pt x="5123" y="67"/>
                          </a:cubicBezTo>
                          <a:cubicBezTo>
                            <a:pt x="2984" y="-262"/>
                            <a:pt x="735" y="615"/>
                            <a:pt x="132" y="2919"/>
                          </a:cubicBezTo>
                          <a:cubicBezTo>
                            <a:pt x="-417" y="4839"/>
                            <a:pt x="790" y="7582"/>
                            <a:pt x="2984" y="7911"/>
                          </a:cubicBezTo>
                          <a:cubicBezTo>
                            <a:pt x="17739" y="10215"/>
                            <a:pt x="32604" y="11147"/>
                            <a:pt x="47470" y="12573"/>
                          </a:cubicBezTo>
                          <a:cubicBezTo>
                            <a:pt x="49664" y="12793"/>
                            <a:pt x="51529" y="10544"/>
                            <a:pt x="51529" y="8514"/>
                          </a:cubicBezTo>
                          <a:cubicBezTo>
                            <a:pt x="51529" y="6155"/>
                            <a:pt x="49664" y="4674"/>
                            <a:pt x="47470" y="4455"/>
                          </a:cubicBezTo>
                          <a:lnTo>
                            <a:pt x="47470" y="4455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940D3D09-4749-4AE5-A16F-BB7C79149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80930" y="3274722"/>
                      <a:ext cx="146356" cy="47740"/>
                    </a:xfrm>
                    <a:custGeom>
                      <a:avLst/>
                      <a:gdLst>
                        <a:gd name="connsiteX0" fmla="*/ 141337 w 146356"/>
                        <a:gd name="connsiteY0" fmla="*/ 148 h 47740"/>
                        <a:gd name="connsiteX1" fmla="*/ 2778 w 146356"/>
                        <a:gd name="connsiteY1" fmla="*/ 39643 h 47740"/>
                        <a:gd name="connsiteX2" fmla="*/ 4917 w 146356"/>
                        <a:gd name="connsiteY2" fmla="*/ 47487 h 47740"/>
                        <a:gd name="connsiteX3" fmla="*/ 143476 w 146356"/>
                        <a:gd name="connsiteY3" fmla="*/ 7992 h 47740"/>
                        <a:gd name="connsiteX4" fmla="*/ 141337 w 146356"/>
                        <a:gd name="connsiteY4" fmla="*/ 148 h 47740"/>
                        <a:gd name="connsiteX5" fmla="*/ 141337 w 146356"/>
                        <a:gd name="connsiteY5" fmla="*/ 148 h 477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356" h="47740">
                          <a:moveTo>
                            <a:pt x="141337" y="148"/>
                          </a:moveTo>
                          <a:cubicBezTo>
                            <a:pt x="94876" y="12381"/>
                            <a:pt x="47977" y="23296"/>
                            <a:pt x="2778" y="39643"/>
                          </a:cubicBezTo>
                          <a:cubicBezTo>
                            <a:pt x="-2104" y="41398"/>
                            <a:pt x="-20" y="49242"/>
                            <a:pt x="4917" y="47487"/>
                          </a:cubicBezTo>
                          <a:cubicBezTo>
                            <a:pt x="50116" y="31140"/>
                            <a:pt x="97070" y="20225"/>
                            <a:pt x="143476" y="7992"/>
                          </a:cubicBezTo>
                          <a:cubicBezTo>
                            <a:pt x="148522" y="6676"/>
                            <a:pt x="146383" y="-1168"/>
                            <a:pt x="141337" y="148"/>
                          </a:cubicBezTo>
                          <a:lnTo>
                            <a:pt x="141337" y="14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7FF3C800-F02B-4925-8B99-765A18C384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2428" y="3253382"/>
                      <a:ext cx="162223" cy="76761"/>
                    </a:xfrm>
                    <a:custGeom>
                      <a:avLst/>
                      <a:gdLst>
                        <a:gd name="connsiteX0" fmla="*/ 160138 w 162223"/>
                        <a:gd name="connsiteY0" fmla="*/ 69321 h 76761"/>
                        <a:gd name="connsiteX1" fmla="*/ 39736 w 162223"/>
                        <a:gd name="connsiteY1" fmla="*/ 16717 h 76761"/>
                        <a:gd name="connsiteX2" fmla="*/ 6165 w 162223"/>
                        <a:gd name="connsiteY2" fmla="*/ 480 h 76761"/>
                        <a:gd name="connsiteX3" fmla="*/ 2051 w 162223"/>
                        <a:gd name="connsiteY3" fmla="*/ 7502 h 76761"/>
                        <a:gd name="connsiteX4" fmla="*/ 121741 w 162223"/>
                        <a:gd name="connsiteY4" fmla="*/ 60983 h 76761"/>
                        <a:gd name="connsiteX5" fmla="*/ 156024 w 162223"/>
                        <a:gd name="connsiteY5" fmla="*/ 76342 h 76761"/>
                        <a:gd name="connsiteX6" fmla="*/ 160138 w 162223"/>
                        <a:gd name="connsiteY6" fmla="*/ 69321 h 76761"/>
                        <a:gd name="connsiteX7" fmla="*/ 160138 w 162223"/>
                        <a:gd name="connsiteY7" fmla="*/ 69321 h 76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2223" h="76761">
                          <a:moveTo>
                            <a:pt x="160138" y="69321"/>
                          </a:moveTo>
                          <a:cubicBezTo>
                            <a:pt x="120424" y="50835"/>
                            <a:pt x="79558" y="34928"/>
                            <a:pt x="39736" y="16717"/>
                          </a:cubicBezTo>
                          <a:cubicBezTo>
                            <a:pt x="28436" y="11561"/>
                            <a:pt x="17245" y="6185"/>
                            <a:pt x="6165" y="480"/>
                          </a:cubicBezTo>
                          <a:cubicBezTo>
                            <a:pt x="1503" y="-1878"/>
                            <a:pt x="-2611" y="5088"/>
                            <a:pt x="2051" y="7502"/>
                          </a:cubicBezTo>
                          <a:cubicBezTo>
                            <a:pt x="40942" y="27468"/>
                            <a:pt x="81643" y="43595"/>
                            <a:pt x="121741" y="60983"/>
                          </a:cubicBezTo>
                          <a:cubicBezTo>
                            <a:pt x="133260" y="65975"/>
                            <a:pt x="144669" y="71021"/>
                            <a:pt x="156024" y="76342"/>
                          </a:cubicBezTo>
                          <a:cubicBezTo>
                            <a:pt x="160741" y="78536"/>
                            <a:pt x="164855" y="71515"/>
                            <a:pt x="160138" y="69321"/>
                          </a:cubicBezTo>
                          <a:lnTo>
                            <a:pt x="160138" y="6932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95EE9F5E-6C42-4DB7-92B8-D997DF5BBC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7362" y="3176623"/>
                      <a:ext cx="100351" cy="29522"/>
                    </a:xfrm>
                    <a:custGeom>
                      <a:avLst/>
                      <a:gdLst>
                        <a:gd name="connsiteX0" fmla="*/ 95292 w 100351"/>
                        <a:gd name="connsiteY0" fmla="*/ 116 h 29522"/>
                        <a:gd name="connsiteX1" fmla="*/ 2920 w 100351"/>
                        <a:gd name="connsiteY1" fmla="*/ 21563 h 29522"/>
                        <a:gd name="connsiteX2" fmla="*/ 5059 w 100351"/>
                        <a:gd name="connsiteY2" fmla="*/ 29407 h 29522"/>
                        <a:gd name="connsiteX3" fmla="*/ 97432 w 100351"/>
                        <a:gd name="connsiteY3" fmla="*/ 7960 h 29522"/>
                        <a:gd name="connsiteX4" fmla="*/ 95292 w 100351"/>
                        <a:gd name="connsiteY4" fmla="*/ 116 h 29522"/>
                        <a:gd name="connsiteX5" fmla="*/ 95292 w 100351"/>
                        <a:gd name="connsiteY5" fmla="*/ 116 h 295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0351" h="29522">
                          <a:moveTo>
                            <a:pt x="95292" y="116"/>
                          </a:moveTo>
                          <a:cubicBezTo>
                            <a:pt x="64520" y="7247"/>
                            <a:pt x="33748" y="14597"/>
                            <a:pt x="2920" y="21563"/>
                          </a:cubicBezTo>
                          <a:cubicBezTo>
                            <a:pt x="-2182" y="22715"/>
                            <a:pt x="-42" y="30559"/>
                            <a:pt x="5059" y="29407"/>
                          </a:cubicBezTo>
                          <a:cubicBezTo>
                            <a:pt x="35887" y="22441"/>
                            <a:pt x="66659" y="15146"/>
                            <a:pt x="97432" y="7960"/>
                          </a:cubicBezTo>
                          <a:cubicBezTo>
                            <a:pt x="102533" y="6753"/>
                            <a:pt x="100394" y="-1036"/>
                            <a:pt x="95292" y="116"/>
                          </a:cubicBezTo>
                          <a:lnTo>
                            <a:pt x="95292" y="11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158D75D1-BA95-4BAC-85ED-AE71301405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3132" y="3172054"/>
                      <a:ext cx="16398" cy="51002"/>
                    </a:xfrm>
                    <a:custGeom>
                      <a:avLst/>
                      <a:gdLst>
                        <a:gd name="connsiteX0" fmla="*/ 8474 w 16398"/>
                        <a:gd name="connsiteY0" fmla="*/ 2984 h 51002"/>
                        <a:gd name="connsiteX1" fmla="*/ 81 w 16398"/>
                        <a:gd name="connsiteY1" fmla="*/ 45879 h 51002"/>
                        <a:gd name="connsiteX2" fmla="*/ 2933 w 16398"/>
                        <a:gd name="connsiteY2" fmla="*/ 50871 h 51002"/>
                        <a:gd name="connsiteX3" fmla="*/ 7925 w 16398"/>
                        <a:gd name="connsiteY3" fmla="*/ 48018 h 51002"/>
                        <a:gd name="connsiteX4" fmla="*/ 16317 w 16398"/>
                        <a:gd name="connsiteY4" fmla="*/ 5123 h 51002"/>
                        <a:gd name="connsiteX5" fmla="*/ 13465 w 16398"/>
                        <a:gd name="connsiteY5" fmla="*/ 132 h 51002"/>
                        <a:gd name="connsiteX6" fmla="*/ 8474 w 16398"/>
                        <a:gd name="connsiteY6" fmla="*/ 2984 h 51002"/>
                        <a:gd name="connsiteX7" fmla="*/ 8474 w 16398"/>
                        <a:gd name="connsiteY7" fmla="*/ 2984 h 510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398" h="51002">
                          <a:moveTo>
                            <a:pt x="8474" y="2984"/>
                          </a:moveTo>
                          <a:cubicBezTo>
                            <a:pt x="5786" y="17301"/>
                            <a:pt x="2604" y="31508"/>
                            <a:pt x="81" y="45879"/>
                          </a:cubicBezTo>
                          <a:cubicBezTo>
                            <a:pt x="-303" y="48018"/>
                            <a:pt x="684" y="50267"/>
                            <a:pt x="2933" y="50871"/>
                          </a:cubicBezTo>
                          <a:cubicBezTo>
                            <a:pt x="4908" y="51419"/>
                            <a:pt x="7541" y="50212"/>
                            <a:pt x="7925" y="48018"/>
                          </a:cubicBezTo>
                          <a:cubicBezTo>
                            <a:pt x="10448" y="33702"/>
                            <a:pt x="13629" y="19440"/>
                            <a:pt x="16317" y="5123"/>
                          </a:cubicBezTo>
                          <a:cubicBezTo>
                            <a:pt x="16701" y="2984"/>
                            <a:pt x="15714" y="735"/>
                            <a:pt x="13465" y="132"/>
                          </a:cubicBezTo>
                          <a:cubicBezTo>
                            <a:pt x="11490" y="-417"/>
                            <a:pt x="8857" y="790"/>
                            <a:pt x="8474" y="2984"/>
                          </a:cubicBezTo>
                          <a:lnTo>
                            <a:pt x="8474" y="298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id="{61483F63-E057-494B-A399-306E4A0E12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1859" y="3184624"/>
                      <a:ext cx="9546" cy="43909"/>
                    </a:xfrm>
                    <a:custGeom>
                      <a:avLst/>
                      <a:gdLst>
                        <a:gd name="connsiteX0" fmla="*/ 1426 w 9546"/>
                        <a:gd name="connsiteY0" fmla="*/ 3908 h 43909"/>
                        <a:gd name="connsiteX1" fmla="*/ 0 w 9546"/>
                        <a:gd name="connsiteY1" fmla="*/ 40002 h 43909"/>
                        <a:gd name="connsiteX2" fmla="*/ 8118 w 9546"/>
                        <a:gd name="connsiteY2" fmla="*/ 40002 h 43909"/>
                        <a:gd name="connsiteX3" fmla="*/ 9544 w 9546"/>
                        <a:gd name="connsiteY3" fmla="*/ 3908 h 43909"/>
                        <a:gd name="connsiteX4" fmla="*/ 1426 w 9546"/>
                        <a:gd name="connsiteY4" fmla="*/ 3908 h 43909"/>
                        <a:gd name="connsiteX5" fmla="*/ 1426 w 9546"/>
                        <a:gd name="connsiteY5" fmla="*/ 3908 h 43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46" h="43909">
                          <a:moveTo>
                            <a:pt x="1426" y="3908"/>
                          </a:moveTo>
                          <a:cubicBezTo>
                            <a:pt x="1042" y="15921"/>
                            <a:pt x="55" y="27989"/>
                            <a:pt x="0" y="40002"/>
                          </a:cubicBezTo>
                          <a:cubicBezTo>
                            <a:pt x="0" y="45213"/>
                            <a:pt x="8118" y="45213"/>
                            <a:pt x="8118" y="40002"/>
                          </a:cubicBezTo>
                          <a:cubicBezTo>
                            <a:pt x="8118" y="27934"/>
                            <a:pt x="9160" y="15921"/>
                            <a:pt x="9544" y="3908"/>
                          </a:cubicBezTo>
                          <a:cubicBezTo>
                            <a:pt x="9708" y="-1303"/>
                            <a:pt x="1590" y="-1303"/>
                            <a:pt x="1426" y="3908"/>
                          </a:cubicBezTo>
                          <a:lnTo>
                            <a:pt x="1426" y="390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AA5664EC-B9F0-4EDB-872A-C6763FB417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0467" y="3234226"/>
                      <a:ext cx="163472" cy="29397"/>
                    </a:xfrm>
                    <a:custGeom>
                      <a:avLst/>
                      <a:gdLst>
                        <a:gd name="connsiteX0" fmla="*/ 160505 w 163472"/>
                        <a:gd name="connsiteY0" fmla="*/ 21501 h 29397"/>
                        <a:gd name="connsiteX1" fmla="*/ 5107 w 163472"/>
                        <a:gd name="connsiteY1" fmla="*/ 53 h 29397"/>
                        <a:gd name="connsiteX2" fmla="*/ 2967 w 163472"/>
                        <a:gd name="connsiteY2" fmla="*/ 7897 h 29397"/>
                        <a:gd name="connsiteX3" fmla="*/ 158366 w 163472"/>
                        <a:gd name="connsiteY3" fmla="*/ 29345 h 29397"/>
                        <a:gd name="connsiteX4" fmla="*/ 160505 w 163472"/>
                        <a:gd name="connsiteY4" fmla="*/ 21501 h 29397"/>
                        <a:gd name="connsiteX5" fmla="*/ 160505 w 163472"/>
                        <a:gd name="connsiteY5" fmla="*/ 21501 h 29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3472" h="29397">
                          <a:moveTo>
                            <a:pt x="160505" y="21501"/>
                          </a:moveTo>
                          <a:cubicBezTo>
                            <a:pt x="108779" y="13931"/>
                            <a:pt x="56778" y="8062"/>
                            <a:pt x="5107" y="53"/>
                          </a:cubicBezTo>
                          <a:cubicBezTo>
                            <a:pt x="5" y="-715"/>
                            <a:pt x="-2243" y="7074"/>
                            <a:pt x="2967" y="7897"/>
                          </a:cubicBezTo>
                          <a:cubicBezTo>
                            <a:pt x="54639" y="15851"/>
                            <a:pt x="106585" y="21775"/>
                            <a:pt x="158366" y="29345"/>
                          </a:cubicBezTo>
                          <a:cubicBezTo>
                            <a:pt x="163467" y="30113"/>
                            <a:pt x="165717" y="22269"/>
                            <a:pt x="160505" y="21501"/>
                          </a:cubicBezTo>
                          <a:lnTo>
                            <a:pt x="160505" y="2150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id="{550283F8-105F-41CF-8F55-1C568E429C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69286" y="3271448"/>
                      <a:ext cx="66902" cy="19345"/>
                    </a:xfrm>
                    <a:custGeom>
                      <a:avLst/>
                      <a:gdLst>
                        <a:gd name="connsiteX0" fmla="*/ 62788 w 66902"/>
                        <a:gd name="connsiteY0" fmla="*/ 11212 h 19345"/>
                        <a:gd name="connsiteX1" fmla="*/ 5083 w 66902"/>
                        <a:gd name="connsiteY1" fmla="*/ 77 h 19345"/>
                        <a:gd name="connsiteX2" fmla="*/ 2943 w 66902"/>
                        <a:gd name="connsiteY2" fmla="*/ 7921 h 19345"/>
                        <a:gd name="connsiteX3" fmla="*/ 62843 w 66902"/>
                        <a:gd name="connsiteY3" fmla="*/ 19330 h 19345"/>
                        <a:gd name="connsiteX4" fmla="*/ 66902 w 66902"/>
                        <a:gd name="connsiteY4" fmla="*/ 15271 h 19345"/>
                        <a:gd name="connsiteX5" fmla="*/ 62843 w 66902"/>
                        <a:gd name="connsiteY5" fmla="*/ 11212 h 19345"/>
                        <a:gd name="connsiteX6" fmla="*/ 62843 w 66902"/>
                        <a:gd name="connsiteY6" fmla="*/ 11212 h 19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902" h="19345">
                          <a:moveTo>
                            <a:pt x="62788" y="11212"/>
                          </a:moveTo>
                          <a:cubicBezTo>
                            <a:pt x="43315" y="9073"/>
                            <a:pt x="24336" y="3642"/>
                            <a:pt x="5083" y="77"/>
                          </a:cubicBezTo>
                          <a:cubicBezTo>
                            <a:pt x="-18" y="-856"/>
                            <a:pt x="-2212" y="6988"/>
                            <a:pt x="2943" y="7921"/>
                          </a:cubicBezTo>
                          <a:cubicBezTo>
                            <a:pt x="22910" y="11596"/>
                            <a:pt x="42602" y="17136"/>
                            <a:pt x="62843" y="19330"/>
                          </a:cubicBezTo>
                          <a:cubicBezTo>
                            <a:pt x="65037" y="19550"/>
                            <a:pt x="66902" y="17301"/>
                            <a:pt x="66902" y="15271"/>
                          </a:cubicBezTo>
                          <a:cubicBezTo>
                            <a:pt x="66902" y="12858"/>
                            <a:pt x="65037" y="11431"/>
                            <a:pt x="62843" y="11212"/>
                          </a:cubicBezTo>
                          <a:lnTo>
                            <a:pt x="62843" y="1121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249" name="Graphic 13">
                    <a:extLst>
                      <a:ext uri="{FF2B5EF4-FFF2-40B4-BE49-F238E27FC236}">
                        <a16:creationId xmlns:a16="http://schemas.microsoft.com/office/drawing/2014/main" id="{AC02179A-7B8D-4024-8B4C-4531E83BC0B3}"/>
                      </a:ext>
                    </a:extLst>
                  </p:cNvPr>
                  <p:cNvGrpSpPr/>
                  <p:nvPr/>
                </p:nvGrpSpPr>
                <p:grpSpPr>
                  <a:xfrm>
                    <a:off x="7817085" y="3143604"/>
                    <a:ext cx="713410" cy="192148"/>
                    <a:chOff x="7817085" y="3143604"/>
                    <a:chExt cx="713410" cy="192148"/>
                  </a:xfrm>
                  <a:solidFill>
                    <a:srgbClr val="9CE23A"/>
                  </a:solidFill>
                </p:grpSpPr>
                <p:sp>
                  <p:nvSpPr>
                    <p:cNvPr id="250" name="Freeform: Shape 249">
                      <a:extLst>
                        <a:ext uri="{FF2B5EF4-FFF2-40B4-BE49-F238E27FC236}">
                          <a16:creationId xmlns:a16="http://schemas.microsoft.com/office/drawing/2014/main" id="{A26FC478-FD7A-4EB9-9AB8-E49790F7D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89827" y="3261348"/>
                      <a:ext cx="88146" cy="65472"/>
                    </a:xfrm>
                    <a:custGeom>
                      <a:avLst/>
                      <a:gdLst>
                        <a:gd name="connsiteX0" fmla="*/ 81039 w 88146"/>
                        <a:gd name="connsiteY0" fmla="*/ 1071 h 65472"/>
                        <a:gd name="connsiteX1" fmla="*/ 2051 w 88146"/>
                        <a:gd name="connsiteY1" fmla="*/ 57953 h 65472"/>
                        <a:gd name="connsiteX2" fmla="*/ 6165 w 88146"/>
                        <a:gd name="connsiteY2" fmla="*/ 64975 h 65472"/>
                        <a:gd name="connsiteX3" fmla="*/ 86799 w 88146"/>
                        <a:gd name="connsiteY3" fmla="*/ 6776 h 65472"/>
                        <a:gd name="connsiteX4" fmla="*/ 81039 w 88146"/>
                        <a:gd name="connsiteY4" fmla="*/ 1016 h 65472"/>
                        <a:gd name="connsiteX5" fmla="*/ 81039 w 88146"/>
                        <a:gd name="connsiteY5" fmla="*/ 1016 h 654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8146" h="65472">
                          <a:moveTo>
                            <a:pt x="81039" y="1071"/>
                          </a:moveTo>
                          <a:cubicBezTo>
                            <a:pt x="56301" y="22189"/>
                            <a:pt x="31068" y="42869"/>
                            <a:pt x="2051" y="57953"/>
                          </a:cubicBezTo>
                          <a:cubicBezTo>
                            <a:pt x="-2611" y="60367"/>
                            <a:pt x="1503" y="67388"/>
                            <a:pt x="6165" y="64975"/>
                          </a:cubicBezTo>
                          <a:cubicBezTo>
                            <a:pt x="35786" y="49561"/>
                            <a:pt x="61511" y="28388"/>
                            <a:pt x="86799" y="6776"/>
                          </a:cubicBezTo>
                          <a:cubicBezTo>
                            <a:pt x="90803" y="3375"/>
                            <a:pt x="84989" y="-2330"/>
                            <a:pt x="81039" y="1016"/>
                          </a:cubicBezTo>
                          <a:lnTo>
                            <a:pt x="81039" y="101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1" name="Freeform: Shape 250">
                      <a:extLst>
                        <a:ext uri="{FF2B5EF4-FFF2-40B4-BE49-F238E27FC236}">
                          <a16:creationId xmlns:a16="http://schemas.microsoft.com/office/drawing/2014/main" id="{132629F3-935F-4837-9047-2D8AC73D79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4703" y="3291635"/>
                      <a:ext cx="51513" cy="36356"/>
                    </a:xfrm>
                    <a:custGeom>
                      <a:avLst/>
                      <a:gdLst>
                        <a:gd name="connsiteX0" fmla="*/ 45386 w 51513"/>
                        <a:gd name="connsiteY0" fmla="*/ 569 h 36356"/>
                        <a:gd name="connsiteX1" fmla="*/ 1175 w 51513"/>
                        <a:gd name="connsiteY1" fmla="*/ 29422 h 36356"/>
                        <a:gd name="connsiteX2" fmla="*/ 1175 w 51513"/>
                        <a:gd name="connsiteY2" fmla="*/ 35181 h 36356"/>
                        <a:gd name="connsiteX3" fmla="*/ 6935 w 51513"/>
                        <a:gd name="connsiteY3" fmla="*/ 35181 h 36356"/>
                        <a:gd name="connsiteX4" fmla="*/ 49500 w 51513"/>
                        <a:gd name="connsiteY4" fmla="*/ 7590 h 36356"/>
                        <a:gd name="connsiteX5" fmla="*/ 50981 w 51513"/>
                        <a:gd name="connsiteY5" fmla="*/ 2050 h 36356"/>
                        <a:gd name="connsiteX6" fmla="*/ 45441 w 51513"/>
                        <a:gd name="connsiteY6" fmla="*/ 569 h 36356"/>
                        <a:gd name="connsiteX7" fmla="*/ 45441 w 51513"/>
                        <a:gd name="connsiteY7" fmla="*/ 569 h 363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513" h="36356">
                          <a:moveTo>
                            <a:pt x="45386" y="569"/>
                          </a:moveTo>
                          <a:cubicBezTo>
                            <a:pt x="30960" y="10662"/>
                            <a:pt x="14778" y="18122"/>
                            <a:pt x="1175" y="29422"/>
                          </a:cubicBezTo>
                          <a:cubicBezTo>
                            <a:pt x="-526" y="30848"/>
                            <a:pt x="-251" y="33700"/>
                            <a:pt x="1175" y="35181"/>
                          </a:cubicBezTo>
                          <a:cubicBezTo>
                            <a:pt x="2875" y="36882"/>
                            <a:pt x="5234" y="36608"/>
                            <a:pt x="6935" y="35181"/>
                          </a:cubicBezTo>
                          <a:cubicBezTo>
                            <a:pt x="19990" y="24375"/>
                            <a:pt x="35678" y="17299"/>
                            <a:pt x="49500" y="7590"/>
                          </a:cubicBezTo>
                          <a:cubicBezTo>
                            <a:pt x="51311" y="6329"/>
                            <a:pt x="52134" y="4025"/>
                            <a:pt x="50981" y="2050"/>
                          </a:cubicBezTo>
                          <a:cubicBezTo>
                            <a:pt x="49939" y="295"/>
                            <a:pt x="47252" y="-692"/>
                            <a:pt x="45441" y="569"/>
                          </a:cubicBezTo>
                          <a:lnTo>
                            <a:pt x="45441" y="56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2" name="Freeform: Shape 251">
                      <a:extLst>
                        <a:ext uri="{FF2B5EF4-FFF2-40B4-BE49-F238E27FC236}">
                          <a16:creationId xmlns:a16="http://schemas.microsoft.com/office/drawing/2014/main" id="{24A446A3-2ABA-46CD-A94F-1758A37C9D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5162" y="3258987"/>
                      <a:ext cx="165978" cy="39779"/>
                    </a:xfrm>
                    <a:custGeom>
                      <a:avLst/>
                      <a:gdLst>
                        <a:gd name="connsiteX0" fmla="*/ 160919 w 165978"/>
                        <a:gd name="connsiteY0" fmla="*/ 86 h 39779"/>
                        <a:gd name="connsiteX1" fmla="*/ 81053 w 165978"/>
                        <a:gd name="connsiteY1" fmla="*/ 16761 h 39779"/>
                        <a:gd name="connsiteX2" fmla="*/ 41614 w 165978"/>
                        <a:gd name="connsiteY2" fmla="*/ 24331 h 39779"/>
                        <a:gd name="connsiteX3" fmla="*/ 2778 w 165978"/>
                        <a:gd name="connsiteY3" fmla="*/ 31681 h 39779"/>
                        <a:gd name="connsiteX4" fmla="*/ 4917 w 165978"/>
                        <a:gd name="connsiteY4" fmla="*/ 39525 h 39779"/>
                        <a:gd name="connsiteX5" fmla="*/ 43753 w 165978"/>
                        <a:gd name="connsiteY5" fmla="*/ 32175 h 39779"/>
                        <a:gd name="connsiteX6" fmla="*/ 83192 w 165978"/>
                        <a:gd name="connsiteY6" fmla="*/ 24605 h 39779"/>
                        <a:gd name="connsiteX7" fmla="*/ 163058 w 165978"/>
                        <a:gd name="connsiteY7" fmla="*/ 7930 h 39779"/>
                        <a:gd name="connsiteX8" fmla="*/ 160919 w 165978"/>
                        <a:gd name="connsiteY8" fmla="*/ 86 h 39779"/>
                        <a:gd name="connsiteX9" fmla="*/ 160919 w 165978"/>
                        <a:gd name="connsiteY9" fmla="*/ 86 h 397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5978" h="39779">
                          <a:moveTo>
                            <a:pt x="160919" y="86"/>
                          </a:moveTo>
                          <a:cubicBezTo>
                            <a:pt x="134261" y="5352"/>
                            <a:pt x="107712" y="11276"/>
                            <a:pt x="81053" y="16761"/>
                          </a:cubicBezTo>
                          <a:cubicBezTo>
                            <a:pt x="67943" y="19449"/>
                            <a:pt x="54779" y="22027"/>
                            <a:pt x="41614" y="24331"/>
                          </a:cubicBezTo>
                          <a:cubicBezTo>
                            <a:pt x="28449" y="26635"/>
                            <a:pt x="15120" y="27293"/>
                            <a:pt x="2778" y="31681"/>
                          </a:cubicBezTo>
                          <a:cubicBezTo>
                            <a:pt x="-2104" y="33436"/>
                            <a:pt x="-20" y="41280"/>
                            <a:pt x="4917" y="39525"/>
                          </a:cubicBezTo>
                          <a:cubicBezTo>
                            <a:pt x="17259" y="35137"/>
                            <a:pt x="30918" y="34424"/>
                            <a:pt x="43753" y="32175"/>
                          </a:cubicBezTo>
                          <a:cubicBezTo>
                            <a:pt x="56588" y="29926"/>
                            <a:pt x="70083" y="27293"/>
                            <a:pt x="83192" y="24605"/>
                          </a:cubicBezTo>
                          <a:cubicBezTo>
                            <a:pt x="109851" y="19120"/>
                            <a:pt x="136400" y="13196"/>
                            <a:pt x="163058" y="7930"/>
                          </a:cubicBezTo>
                          <a:cubicBezTo>
                            <a:pt x="168160" y="6942"/>
                            <a:pt x="166021" y="-902"/>
                            <a:pt x="160919" y="86"/>
                          </a:cubicBezTo>
                          <a:lnTo>
                            <a:pt x="160919" y="8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3" name="Freeform: Shape 252">
                      <a:extLst>
                        <a:ext uri="{FF2B5EF4-FFF2-40B4-BE49-F238E27FC236}">
                          <a16:creationId xmlns:a16="http://schemas.microsoft.com/office/drawing/2014/main" id="{2C6CF656-B310-42B2-A9E2-2E5B2963BD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3278" y="3143604"/>
                      <a:ext cx="62376" cy="15244"/>
                    </a:xfrm>
                    <a:custGeom>
                      <a:avLst/>
                      <a:gdLst>
                        <a:gd name="connsiteX0" fmla="*/ 59590 w 62376"/>
                        <a:gd name="connsiteY0" fmla="*/ 3788 h 15244"/>
                        <a:gd name="connsiteX1" fmla="*/ 30847 w 62376"/>
                        <a:gd name="connsiteY1" fmla="*/ 332 h 15244"/>
                        <a:gd name="connsiteX2" fmla="*/ 2817 w 62376"/>
                        <a:gd name="connsiteY2" fmla="*/ 7189 h 15244"/>
                        <a:gd name="connsiteX3" fmla="*/ 4957 w 62376"/>
                        <a:gd name="connsiteY3" fmla="*/ 15033 h 15244"/>
                        <a:gd name="connsiteX4" fmla="*/ 30792 w 62376"/>
                        <a:gd name="connsiteY4" fmla="*/ 8450 h 15244"/>
                        <a:gd name="connsiteX5" fmla="*/ 57397 w 62376"/>
                        <a:gd name="connsiteY5" fmla="*/ 11632 h 15244"/>
                        <a:gd name="connsiteX6" fmla="*/ 59536 w 62376"/>
                        <a:gd name="connsiteY6" fmla="*/ 3788 h 15244"/>
                        <a:gd name="connsiteX7" fmla="*/ 59536 w 62376"/>
                        <a:gd name="connsiteY7" fmla="*/ 3788 h 15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2376" h="15244">
                          <a:moveTo>
                            <a:pt x="59590" y="3788"/>
                          </a:moveTo>
                          <a:cubicBezTo>
                            <a:pt x="50320" y="771"/>
                            <a:pt x="40611" y="-710"/>
                            <a:pt x="30847" y="332"/>
                          </a:cubicBezTo>
                          <a:cubicBezTo>
                            <a:pt x="21084" y="1374"/>
                            <a:pt x="12033" y="4227"/>
                            <a:pt x="2817" y="7189"/>
                          </a:cubicBezTo>
                          <a:cubicBezTo>
                            <a:pt x="-2120" y="8780"/>
                            <a:pt x="-35" y="16623"/>
                            <a:pt x="4957" y="15033"/>
                          </a:cubicBezTo>
                          <a:cubicBezTo>
                            <a:pt x="13349" y="12345"/>
                            <a:pt x="21961" y="9383"/>
                            <a:pt x="30792" y="8450"/>
                          </a:cubicBezTo>
                          <a:cubicBezTo>
                            <a:pt x="39624" y="7518"/>
                            <a:pt x="48674" y="8834"/>
                            <a:pt x="57397" y="11632"/>
                          </a:cubicBezTo>
                          <a:cubicBezTo>
                            <a:pt x="62388" y="13223"/>
                            <a:pt x="64527" y="5379"/>
                            <a:pt x="59536" y="3788"/>
                          </a:cubicBezTo>
                          <a:lnTo>
                            <a:pt x="59536" y="378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4" name="Freeform: Shape 253">
                      <a:extLst>
                        <a:ext uri="{FF2B5EF4-FFF2-40B4-BE49-F238E27FC236}">
                          <a16:creationId xmlns:a16="http://schemas.microsoft.com/office/drawing/2014/main" id="{F9CB1707-A5C2-4A0D-A287-0F6E83BE6A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7085" y="3213805"/>
                      <a:ext cx="51225" cy="10381"/>
                    </a:xfrm>
                    <a:custGeom>
                      <a:avLst/>
                      <a:gdLst>
                        <a:gd name="connsiteX0" fmla="*/ 47318 w 51225"/>
                        <a:gd name="connsiteY0" fmla="*/ 2263 h 10381"/>
                        <a:gd name="connsiteX1" fmla="*/ 3929 w 51225"/>
                        <a:gd name="connsiteY1" fmla="*/ 14 h 10381"/>
                        <a:gd name="connsiteX2" fmla="*/ 3929 w 51225"/>
                        <a:gd name="connsiteY2" fmla="*/ 8133 h 10381"/>
                        <a:gd name="connsiteX3" fmla="*/ 47318 w 51225"/>
                        <a:gd name="connsiteY3" fmla="*/ 10382 h 10381"/>
                        <a:gd name="connsiteX4" fmla="*/ 47318 w 51225"/>
                        <a:gd name="connsiteY4" fmla="*/ 2263 h 10381"/>
                        <a:gd name="connsiteX5" fmla="*/ 47318 w 51225"/>
                        <a:gd name="connsiteY5" fmla="*/ 2263 h 1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225" h="10381">
                          <a:moveTo>
                            <a:pt x="47318" y="2263"/>
                          </a:moveTo>
                          <a:cubicBezTo>
                            <a:pt x="32836" y="2154"/>
                            <a:pt x="18410" y="-205"/>
                            <a:pt x="3929" y="14"/>
                          </a:cubicBezTo>
                          <a:cubicBezTo>
                            <a:pt x="-1282" y="124"/>
                            <a:pt x="-1337" y="8242"/>
                            <a:pt x="3929" y="8133"/>
                          </a:cubicBezTo>
                          <a:cubicBezTo>
                            <a:pt x="18465" y="7913"/>
                            <a:pt x="32836" y="10272"/>
                            <a:pt x="47318" y="10382"/>
                          </a:cubicBezTo>
                          <a:cubicBezTo>
                            <a:pt x="52528" y="10382"/>
                            <a:pt x="52528" y="2318"/>
                            <a:pt x="47318" y="2263"/>
                          </a:cubicBezTo>
                          <a:lnTo>
                            <a:pt x="47318" y="226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5" name="Freeform: Shape 254">
                      <a:extLst>
                        <a:ext uri="{FF2B5EF4-FFF2-40B4-BE49-F238E27FC236}">
                          <a16:creationId xmlns:a16="http://schemas.microsoft.com/office/drawing/2014/main" id="{27083F84-DDBC-4609-8392-A06BDB8356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1162" y="3268157"/>
                      <a:ext cx="61601" cy="67595"/>
                    </a:xfrm>
                    <a:custGeom>
                      <a:avLst/>
                      <a:gdLst>
                        <a:gd name="connsiteX0" fmla="*/ 646 w 61601"/>
                        <a:gd name="connsiteY0" fmla="*/ 5946 h 67595"/>
                        <a:gd name="connsiteX1" fmla="*/ 17157 w 61601"/>
                        <a:gd name="connsiteY1" fmla="*/ 26625 h 67595"/>
                        <a:gd name="connsiteX2" fmla="*/ 43157 w 61601"/>
                        <a:gd name="connsiteY2" fmla="*/ 55752 h 67595"/>
                        <a:gd name="connsiteX3" fmla="*/ 54457 w 61601"/>
                        <a:gd name="connsiteY3" fmla="*/ 66613 h 67595"/>
                        <a:gd name="connsiteX4" fmla="*/ 60217 w 61601"/>
                        <a:gd name="connsiteY4" fmla="*/ 60854 h 67595"/>
                        <a:gd name="connsiteX5" fmla="*/ 38111 w 61601"/>
                        <a:gd name="connsiteY5" fmla="*/ 38309 h 67595"/>
                        <a:gd name="connsiteX6" fmla="*/ 14140 w 61601"/>
                        <a:gd name="connsiteY6" fmla="*/ 10334 h 67595"/>
                        <a:gd name="connsiteX7" fmla="*/ 7668 w 61601"/>
                        <a:gd name="connsiteY7" fmla="*/ 1887 h 67595"/>
                        <a:gd name="connsiteX8" fmla="*/ 646 w 61601"/>
                        <a:gd name="connsiteY8" fmla="*/ 6001 h 67595"/>
                        <a:gd name="connsiteX9" fmla="*/ 646 w 61601"/>
                        <a:gd name="connsiteY9" fmla="*/ 6001 h 67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1601" h="67595">
                          <a:moveTo>
                            <a:pt x="646" y="5946"/>
                          </a:moveTo>
                          <a:cubicBezTo>
                            <a:pt x="5309" y="13351"/>
                            <a:pt x="11562" y="19988"/>
                            <a:pt x="17157" y="26625"/>
                          </a:cubicBezTo>
                          <a:cubicBezTo>
                            <a:pt x="25550" y="36554"/>
                            <a:pt x="34161" y="46317"/>
                            <a:pt x="43157" y="55752"/>
                          </a:cubicBezTo>
                          <a:cubicBezTo>
                            <a:pt x="46778" y="59482"/>
                            <a:pt x="50398" y="63322"/>
                            <a:pt x="54457" y="66613"/>
                          </a:cubicBezTo>
                          <a:cubicBezTo>
                            <a:pt x="58516" y="69904"/>
                            <a:pt x="64276" y="64145"/>
                            <a:pt x="60217" y="60854"/>
                          </a:cubicBezTo>
                          <a:cubicBezTo>
                            <a:pt x="52098" y="54271"/>
                            <a:pt x="45077" y="46098"/>
                            <a:pt x="38111" y="38309"/>
                          </a:cubicBezTo>
                          <a:cubicBezTo>
                            <a:pt x="29883" y="29149"/>
                            <a:pt x="21874" y="19878"/>
                            <a:pt x="14140" y="10334"/>
                          </a:cubicBezTo>
                          <a:cubicBezTo>
                            <a:pt x="11562" y="7152"/>
                            <a:pt x="9752" y="5178"/>
                            <a:pt x="7668" y="1887"/>
                          </a:cubicBezTo>
                          <a:cubicBezTo>
                            <a:pt x="4870" y="-2502"/>
                            <a:pt x="-2151" y="1558"/>
                            <a:pt x="646" y="6001"/>
                          </a:cubicBezTo>
                          <a:lnTo>
                            <a:pt x="646" y="600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6" name="Freeform: Shape 255">
                      <a:extLst>
                        <a:ext uri="{FF2B5EF4-FFF2-40B4-BE49-F238E27FC236}">
                          <a16:creationId xmlns:a16="http://schemas.microsoft.com/office/drawing/2014/main" id="{4AF2A75B-EAA1-4F71-AC63-3AB4F0CC41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8322" y="3293910"/>
                      <a:ext cx="23436" cy="34078"/>
                    </a:xfrm>
                    <a:custGeom>
                      <a:avLst/>
                      <a:gdLst>
                        <a:gd name="connsiteX0" fmla="*/ 508 w 23436"/>
                        <a:gd name="connsiteY0" fmla="*/ 6138 h 34078"/>
                        <a:gd name="connsiteX1" fmla="*/ 16524 w 23436"/>
                        <a:gd name="connsiteY1" fmla="*/ 32906 h 34078"/>
                        <a:gd name="connsiteX2" fmla="*/ 22284 w 23436"/>
                        <a:gd name="connsiteY2" fmla="*/ 32906 h 34078"/>
                        <a:gd name="connsiteX3" fmla="*/ 22284 w 23436"/>
                        <a:gd name="connsiteY3" fmla="*/ 27147 h 34078"/>
                        <a:gd name="connsiteX4" fmla="*/ 21132 w 23436"/>
                        <a:gd name="connsiteY4" fmla="*/ 25775 h 34078"/>
                        <a:gd name="connsiteX5" fmla="*/ 20638 w 23436"/>
                        <a:gd name="connsiteY5" fmla="*/ 25172 h 34078"/>
                        <a:gd name="connsiteX6" fmla="*/ 20419 w 23436"/>
                        <a:gd name="connsiteY6" fmla="*/ 24843 h 34078"/>
                        <a:gd name="connsiteX7" fmla="*/ 18390 w 23436"/>
                        <a:gd name="connsiteY7" fmla="*/ 21936 h 34078"/>
                        <a:gd name="connsiteX8" fmla="*/ 14495 w 23436"/>
                        <a:gd name="connsiteY8" fmla="*/ 15299 h 34078"/>
                        <a:gd name="connsiteX9" fmla="*/ 7528 w 23436"/>
                        <a:gd name="connsiteY9" fmla="*/ 2024 h 34078"/>
                        <a:gd name="connsiteX10" fmla="*/ 1989 w 23436"/>
                        <a:gd name="connsiteY10" fmla="*/ 543 h 34078"/>
                        <a:gd name="connsiteX11" fmla="*/ 508 w 23436"/>
                        <a:gd name="connsiteY11" fmla="*/ 6083 h 34078"/>
                        <a:gd name="connsiteX12" fmla="*/ 508 w 23436"/>
                        <a:gd name="connsiteY12" fmla="*/ 6083 h 340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3436" h="34078">
                          <a:moveTo>
                            <a:pt x="508" y="6138"/>
                          </a:moveTo>
                          <a:cubicBezTo>
                            <a:pt x="5608" y="15189"/>
                            <a:pt x="9503" y="25117"/>
                            <a:pt x="16524" y="32906"/>
                          </a:cubicBezTo>
                          <a:cubicBezTo>
                            <a:pt x="17950" y="34497"/>
                            <a:pt x="20858" y="34442"/>
                            <a:pt x="22284" y="32906"/>
                          </a:cubicBezTo>
                          <a:cubicBezTo>
                            <a:pt x="23820" y="31206"/>
                            <a:pt x="23820" y="28847"/>
                            <a:pt x="22284" y="27147"/>
                          </a:cubicBezTo>
                          <a:cubicBezTo>
                            <a:pt x="21900" y="26708"/>
                            <a:pt x="21516" y="26269"/>
                            <a:pt x="21132" y="25775"/>
                          </a:cubicBezTo>
                          <a:cubicBezTo>
                            <a:pt x="20968" y="25556"/>
                            <a:pt x="20803" y="25337"/>
                            <a:pt x="20638" y="25172"/>
                          </a:cubicBezTo>
                          <a:cubicBezTo>
                            <a:pt x="20419" y="24843"/>
                            <a:pt x="20803" y="25391"/>
                            <a:pt x="20419" y="24843"/>
                          </a:cubicBezTo>
                          <a:cubicBezTo>
                            <a:pt x="19706" y="23910"/>
                            <a:pt x="19048" y="22923"/>
                            <a:pt x="18390" y="21936"/>
                          </a:cubicBezTo>
                          <a:cubicBezTo>
                            <a:pt x="17018" y="19796"/>
                            <a:pt x="15702" y="17548"/>
                            <a:pt x="14495" y="15299"/>
                          </a:cubicBezTo>
                          <a:cubicBezTo>
                            <a:pt x="12136" y="10910"/>
                            <a:pt x="9997" y="6357"/>
                            <a:pt x="7528" y="2024"/>
                          </a:cubicBezTo>
                          <a:cubicBezTo>
                            <a:pt x="6486" y="159"/>
                            <a:pt x="3799" y="-609"/>
                            <a:pt x="1989" y="543"/>
                          </a:cubicBezTo>
                          <a:cubicBezTo>
                            <a:pt x="178" y="1695"/>
                            <a:pt x="-590" y="4108"/>
                            <a:pt x="508" y="6083"/>
                          </a:cubicBezTo>
                          <a:lnTo>
                            <a:pt x="508" y="608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id="{0C781A0B-3DB1-435F-BB68-253D997EED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27246" y="3295023"/>
                      <a:ext cx="26281" cy="13780"/>
                    </a:xfrm>
                    <a:custGeom>
                      <a:avLst/>
                      <a:gdLst>
                        <a:gd name="connsiteX0" fmla="*/ 23316 w 26281"/>
                        <a:gd name="connsiteY0" fmla="*/ 5793 h 13780"/>
                        <a:gd name="connsiteX1" fmla="*/ 5105 w 26281"/>
                        <a:gd name="connsiteY1" fmla="*/ 143 h 13780"/>
                        <a:gd name="connsiteX2" fmla="*/ 113 w 26281"/>
                        <a:gd name="connsiteY2" fmla="*/ 2995 h 13780"/>
                        <a:gd name="connsiteX3" fmla="*/ 2966 w 26281"/>
                        <a:gd name="connsiteY3" fmla="*/ 7987 h 13780"/>
                        <a:gd name="connsiteX4" fmla="*/ 21177 w 26281"/>
                        <a:gd name="connsiteY4" fmla="*/ 13637 h 13780"/>
                        <a:gd name="connsiteX5" fmla="*/ 26169 w 26281"/>
                        <a:gd name="connsiteY5" fmla="*/ 10785 h 13780"/>
                        <a:gd name="connsiteX6" fmla="*/ 23316 w 26281"/>
                        <a:gd name="connsiteY6" fmla="*/ 5793 h 13780"/>
                        <a:gd name="connsiteX7" fmla="*/ 23316 w 26281"/>
                        <a:gd name="connsiteY7" fmla="*/ 5793 h 137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6281" h="13780">
                          <a:moveTo>
                            <a:pt x="23316" y="5793"/>
                          </a:moveTo>
                          <a:cubicBezTo>
                            <a:pt x="17227" y="3928"/>
                            <a:pt x="11194" y="2008"/>
                            <a:pt x="5105" y="143"/>
                          </a:cubicBezTo>
                          <a:cubicBezTo>
                            <a:pt x="3075" y="-460"/>
                            <a:pt x="607" y="911"/>
                            <a:pt x="113" y="2995"/>
                          </a:cubicBezTo>
                          <a:cubicBezTo>
                            <a:pt x="-381" y="5190"/>
                            <a:pt x="772" y="7329"/>
                            <a:pt x="2966" y="7987"/>
                          </a:cubicBezTo>
                          <a:cubicBezTo>
                            <a:pt x="9054" y="9852"/>
                            <a:pt x="15088" y="11772"/>
                            <a:pt x="21177" y="13637"/>
                          </a:cubicBezTo>
                          <a:cubicBezTo>
                            <a:pt x="23206" y="14240"/>
                            <a:pt x="25674" y="12869"/>
                            <a:pt x="26169" y="10785"/>
                          </a:cubicBezTo>
                          <a:cubicBezTo>
                            <a:pt x="26662" y="8591"/>
                            <a:pt x="25510" y="6451"/>
                            <a:pt x="23316" y="5793"/>
                          </a:cubicBezTo>
                          <a:lnTo>
                            <a:pt x="23316" y="579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id="{6B26C10E-277C-42A3-B4E7-C8343CD50D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1972" y="3281445"/>
                      <a:ext cx="118523" cy="32980"/>
                    </a:xfrm>
                    <a:custGeom>
                      <a:avLst/>
                      <a:gdLst>
                        <a:gd name="connsiteX0" fmla="*/ 115604 w 118523"/>
                        <a:gd name="connsiteY0" fmla="*/ 25021 h 32980"/>
                        <a:gd name="connsiteX1" fmla="*/ 5020 w 118523"/>
                        <a:gd name="connsiteY1" fmla="*/ 173 h 32980"/>
                        <a:gd name="connsiteX2" fmla="*/ 2881 w 118523"/>
                        <a:gd name="connsiteY2" fmla="*/ 8016 h 32980"/>
                        <a:gd name="connsiteX3" fmla="*/ 113465 w 118523"/>
                        <a:gd name="connsiteY3" fmla="*/ 32865 h 32980"/>
                        <a:gd name="connsiteX4" fmla="*/ 115604 w 118523"/>
                        <a:gd name="connsiteY4" fmla="*/ 25021 h 32980"/>
                        <a:gd name="connsiteX5" fmla="*/ 115604 w 118523"/>
                        <a:gd name="connsiteY5" fmla="*/ 25021 h 3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8523" h="32980">
                          <a:moveTo>
                            <a:pt x="115604" y="25021"/>
                          </a:moveTo>
                          <a:cubicBezTo>
                            <a:pt x="78797" y="16628"/>
                            <a:pt x="41388" y="10485"/>
                            <a:pt x="5020" y="173"/>
                          </a:cubicBezTo>
                          <a:cubicBezTo>
                            <a:pt x="-27" y="-1254"/>
                            <a:pt x="-2166" y="6590"/>
                            <a:pt x="2881" y="8016"/>
                          </a:cubicBezTo>
                          <a:cubicBezTo>
                            <a:pt x="39248" y="18329"/>
                            <a:pt x="76658" y="24418"/>
                            <a:pt x="113465" y="32865"/>
                          </a:cubicBezTo>
                          <a:cubicBezTo>
                            <a:pt x="118565" y="34017"/>
                            <a:pt x="120705" y="26173"/>
                            <a:pt x="115604" y="25021"/>
                          </a:cubicBezTo>
                          <a:lnTo>
                            <a:pt x="115604" y="2502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FAC0452E-3CC3-44E1-B338-0BFDB052CD84}"/>
                </a:ext>
              </a:extLst>
            </p:cNvPr>
            <p:cNvGrpSpPr/>
            <p:nvPr/>
          </p:nvGrpSpPr>
          <p:grpSpPr>
            <a:xfrm>
              <a:off x="7150492" y="3891780"/>
              <a:ext cx="796127" cy="199421"/>
              <a:chOff x="8399727" y="4071791"/>
              <a:chExt cx="796127" cy="199421"/>
            </a:xfrm>
          </p:grpSpPr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42C28D9C-A803-46E1-9728-DAF2017634A1}"/>
                  </a:ext>
                </a:extLst>
              </p:cNvPr>
              <p:cNvSpPr/>
              <p:nvPr/>
            </p:nvSpPr>
            <p:spPr>
              <a:xfrm>
                <a:off x="8399887" y="4088631"/>
                <a:ext cx="795967" cy="182581"/>
              </a:xfrm>
              <a:custGeom>
                <a:avLst/>
                <a:gdLst>
                  <a:gd name="connsiteX0" fmla="*/ 84 w 795967"/>
                  <a:gd name="connsiteY0" fmla="*/ 85634 h 182581"/>
                  <a:gd name="connsiteX1" fmla="*/ 3540 w 795967"/>
                  <a:gd name="connsiteY1" fmla="*/ 74664 h 182581"/>
                  <a:gd name="connsiteX2" fmla="*/ 3924 w 795967"/>
                  <a:gd name="connsiteY2" fmla="*/ 74664 h 182581"/>
                  <a:gd name="connsiteX3" fmla="*/ 9793 w 795967"/>
                  <a:gd name="connsiteY3" fmla="*/ 67588 h 182581"/>
                  <a:gd name="connsiteX4" fmla="*/ 73916 w 795967"/>
                  <a:gd name="connsiteY4" fmla="*/ 47456 h 182581"/>
                  <a:gd name="connsiteX5" fmla="*/ 124217 w 795967"/>
                  <a:gd name="connsiteY5" fmla="*/ 39174 h 182581"/>
                  <a:gd name="connsiteX6" fmla="*/ 135187 w 795967"/>
                  <a:gd name="connsiteY6" fmla="*/ 28642 h 182581"/>
                  <a:gd name="connsiteX7" fmla="*/ 176546 w 795967"/>
                  <a:gd name="connsiteY7" fmla="*/ 33908 h 182581"/>
                  <a:gd name="connsiteX8" fmla="*/ 355751 w 795967"/>
                  <a:gd name="connsiteY8" fmla="*/ 66600 h 182581"/>
                  <a:gd name="connsiteX9" fmla="*/ 346152 w 795967"/>
                  <a:gd name="connsiteY9" fmla="*/ 62870 h 182581"/>
                  <a:gd name="connsiteX10" fmla="*/ 241053 w 795967"/>
                  <a:gd name="connsiteY10" fmla="*/ 28971 h 182581"/>
                  <a:gd name="connsiteX11" fmla="*/ 245606 w 795967"/>
                  <a:gd name="connsiteY11" fmla="*/ 23760 h 182581"/>
                  <a:gd name="connsiteX12" fmla="*/ 245606 w 795967"/>
                  <a:gd name="connsiteY12" fmla="*/ 23760 h 182581"/>
                  <a:gd name="connsiteX13" fmla="*/ 317792 w 795967"/>
                  <a:gd name="connsiteY13" fmla="*/ 10211 h 182581"/>
                  <a:gd name="connsiteX14" fmla="*/ 377034 w 795967"/>
                  <a:gd name="connsiteY14" fmla="*/ 5494 h 182581"/>
                  <a:gd name="connsiteX15" fmla="*/ 483394 w 795967"/>
                  <a:gd name="connsiteY15" fmla="*/ 2532 h 182581"/>
                  <a:gd name="connsiteX16" fmla="*/ 523382 w 795967"/>
                  <a:gd name="connsiteY16" fmla="*/ 9 h 182581"/>
                  <a:gd name="connsiteX17" fmla="*/ 562492 w 795967"/>
                  <a:gd name="connsiteY17" fmla="*/ 11418 h 182581"/>
                  <a:gd name="connsiteX18" fmla="*/ 597598 w 795967"/>
                  <a:gd name="connsiteY18" fmla="*/ 9827 h 182581"/>
                  <a:gd name="connsiteX19" fmla="*/ 640054 w 795967"/>
                  <a:gd name="connsiteY19" fmla="*/ 19262 h 182581"/>
                  <a:gd name="connsiteX20" fmla="*/ 742190 w 795967"/>
                  <a:gd name="connsiteY20" fmla="*/ 51186 h 182581"/>
                  <a:gd name="connsiteX21" fmla="*/ 780094 w 795967"/>
                  <a:gd name="connsiteY21" fmla="*/ 67094 h 182581"/>
                  <a:gd name="connsiteX22" fmla="*/ 793204 w 795967"/>
                  <a:gd name="connsiteY22" fmla="*/ 93752 h 182581"/>
                  <a:gd name="connsiteX23" fmla="*/ 793588 w 795967"/>
                  <a:gd name="connsiteY23" fmla="*/ 109605 h 182581"/>
                  <a:gd name="connsiteX24" fmla="*/ 783056 w 795967"/>
                  <a:gd name="connsiteY24" fmla="*/ 137690 h 182581"/>
                  <a:gd name="connsiteX25" fmla="*/ 706482 w 795967"/>
                  <a:gd name="connsiteY25" fmla="*/ 162922 h 182581"/>
                  <a:gd name="connsiteX26" fmla="*/ 644059 w 795967"/>
                  <a:gd name="connsiteY26" fmla="*/ 174112 h 182581"/>
                  <a:gd name="connsiteX27" fmla="*/ 554923 w 795967"/>
                  <a:gd name="connsiteY27" fmla="*/ 182450 h 182581"/>
                  <a:gd name="connsiteX28" fmla="*/ 451744 w 795967"/>
                  <a:gd name="connsiteY28" fmla="*/ 179597 h 182581"/>
                  <a:gd name="connsiteX29" fmla="*/ 349333 w 795967"/>
                  <a:gd name="connsiteY29" fmla="*/ 174441 h 182581"/>
                  <a:gd name="connsiteX30" fmla="*/ 231564 w 795967"/>
                  <a:gd name="connsiteY30" fmla="*/ 167310 h 182581"/>
                  <a:gd name="connsiteX31" fmla="*/ 179947 w 795967"/>
                  <a:gd name="connsiteY31" fmla="*/ 157217 h 182581"/>
                  <a:gd name="connsiteX32" fmla="*/ 121803 w 795967"/>
                  <a:gd name="connsiteY32" fmla="*/ 139116 h 182581"/>
                  <a:gd name="connsiteX33" fmla="*/ 109790 w 795967"/>
                  <a:gd name="connsiteY33" fmla="*/ 135496 h 182581"/>
                  <a:gd name="connsiteX34" fmla="*/ 79676 w 795967"/>
                  <a:gd name="connsiteY34" fmla="*/ 138074 h 182581"/>
                  <a:gd name="connsiteX35" fmla="*/ 24000 w 795967"/>
                  <a:gd name="connsiteY35" fmla="*/ 124854 h 182581"/>
                  <a:gd name="connsiteX36" fmla="*/ 14236 w 795967"/>
                  <a:gd name="connsiteY36" fmla="*/ 107795 h 182581"/>
                  <a:gd name="connsiteX37" fmla="*/ 8367 w 795967"/>
                  <a:gd name="connsiteY37" fmla="*/ 99512 h 182581"/>
                  <a:gd name="connsiteX38" fmla="*/ 194 w 795967"/>
                  <a:gd name="connsiteY38" fmla="*/ 85634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795967" h="182581">
                    <a:moveTo>
                      <a:pt x="84" y="85634"/>
                    </a:moveTo>
                    <a:cubicBezTo>
                      <a:pt x="194" y="84811"/>
                      <a:pt x="1674" y="74389"/>
                      <a:pt x="3540" y="74664"/>
                    </a:cubicBezTo>
                    <a:cubicBezTo>
                      <a:pt x="3650" y="74664"/>
                      <a:pt x="3759" y="74664"/>
                      <a:pt x="3924" y="74664"/>
                    </a:cubicBezTo>
                    <a:cubicBezTo>
                      <a:pt x="5185" y="72140"/>
                      <a:pt x="7051" y="69727"/>
                      <a:pt x="9793" y="67588"/>
                    </a:cubicBezTo>
                    <a:cubicBezTo>
                      <a:pt x="24000" y="56727"/>
                      <a:pt x="52085" y="50199"/>
                      <a:pt x="73916" y="47456"/>
                    </a:cubicBezTo>
                    <a:cubicBezTo>
                      <a:pt x="88617" y="45591"/>
                      <a:pt x="112039" y="45372"/>
                      <a:pt x="124217" y="39174"/>
                    </a:cubicBezTo>
                    <a:cubicBezTo>
                      <a:pt x="129976" y="36212"/>
                      <a:pt x="128659" y="29410"/>
                      <a:pt x="135187" y="28642"/>
                    </a:cubicBezTo>
                    <a:cubicBezTo>
                      <a:pt x="139301" y="28148"/>
                      <a:pt x="172323" y="32920"/>
                      <a:pt x="176546" y="33908"/>
                    </a:cubicBezTo>
                    <a:cubicBezTo>
                      <a:pt x="192673" y="37802"/>
                      <a:pt x="298210" y="57220"/>
                      <a:pt x="355751" y="66600"/>
                    </a:cubicBezTo>
                    <a:cubicBezTo>
                      <a:pt x="352405" y="65339"/>
                      <a:pt x="349169" y="64022"/>
                      <a:pt x="346152" y="62870"/>
                    </a:cubicBezTo>
                    <a:cubicBezTo>
                      <a:pt x="328215" y="56068"/>
                      <a:pt x="245222" y="34127"/>
                      <a:pt x="241053" y="28971"/>
                    </a:cubicBezTo>
                    <a:cubicBezTo>
                      <a:pt x="238640" y="26009"/>
                      <a:pt x="241108" y="24528"/>
                      <a:pt x="245606" y="23760"/>
                    </a:cubicBezTo>
                    <a:cubicBezTo>
                      <a:pt x="245606" y="23760"/>
                      <a:pt x="245606" y="23760"/>
                      <a:pt x="245606" y="23760"/>
                    </a:cubicBezTo>
                    <a:cubicBezTo>
                      <a:pt x="245661" y="23815"/>
                      <a:pt x="313130" y="10815"/>
                      <a:pt x="317792" y="10211"/>
                    </a:cubicBezTo>
                    <a:cubicBezTo>
                      <a:pt x="337430" y="7523"/>
                      <a:pt x="356794" y="6426"/>
                      <a:pt x="377034" y="5494"/>
                    </a:cubicBezTo>
                    <a:cubicBezTo>
                      <a:pt x="412414" y="3958"/>
                      <a:pt x="447904" y="2971"/>
                      <a:pt x="483394" y="2532"/>
                    </a:cubicBezTo>
                    <a:cubicBezTo>
                      <a:pt x="496998" y="2367"/>
                      <a:pt x="510272" y="283"/>
                      <a:pt x="523382" y="9"/>
                    </a:cubicBezTo>
                    <a:cubicBezTo>
                      <a:pt x="539564" y="-321"/>
                      <a:pt x="548230" y="8895"/>
                      <a:pt x="562492" y="11418"/>
                    </a:cubicBezTo>
                    <a:cubicBezTo>
                      <a:pt x="573847" y="13448"/>
                      <a:pt x="585805" y="10047"/>
                      <a:pt x="597598" y="9827"/>
                    </a:cubicBezTo>
                    <a:cubicBezTo>
                      <a:pt x="612902" y="9498"/>
                      <a:pt x="626945" y="14490"/>
                      <a:pt x="640054" y="19262"/>
                    </a:cubicBezTo>
                    <a:cubicBezTo>
                      <a:pt x="672911" y="31275"/>
                      <a:pt x="708072" y="40655"/>
                      <a:pt x="742190" y="51186"/>
                    </a:cubicBezTo>
                    <a:cubicBezTo>
                      <a:pt x="755958" y="55410"/>
                      <a:pt x="771208" y="59085"/>
                      <a:pt x="780094" y="67094"/>
                    </a:cubicBezTo>
                    <a:cubicBezTo>
                      <a:pt x="788761" y="74828"/>
                      <a:pt x="791504" y="84647"/>
                      <a:pt x="793204" y="93752"/>
                    </a:cubicBezTo>
                    <a:cubicBezTo>
                      <a:pt x="794192" y="99018"/>
                      <a:pt x="794905" y="104449"/>
                      <a:pt x="793588" y="109605"/>
                    </a:cubicBezTo>
                    <a:cubicBezTo>
                      <a:pt x="798854" y="119259"/>
                      <a:pt x="795398" y="131217"/>
                      <a:pt x="783056" y="137690"/>
                    </a:cubicBezTo>
                    <a:cubicBezTo>
                      <a:pt x="762541" y="148441"/>
                      <a:pt x="731384" y="156395"/>
                      <a:pt x="706482" y="162922"/>
                    </a:cubicBezTo>
                    <a:cubicBezTo>
                      <a:pt x="685363" y="168462"/>
                      <a:pt x="667316" y="172851"/>
                      <a:pt x="644059" y="174112"/>
                    </a:cubicBezTo>
                    <a:cubicBezTo>
                      <a:pt x="607033" y="176087"/>
                      <a:pt x="592662" y="181682"/>
                      <a:pt x="554923" y="182450"/>
                    </a:cubicBezTo>
                    <a:cubicBezTo>
                      <a:pt x="530568" y="182944"/>
                      <a:pt x="476153" y="182066"/>
                      <a:pt x="451744" y="179597"/>
                    </a:cubicBezTo>
                    <a:cubicBezTo>
                      <a:pt x="424921" y="176910"/>
                      <a:pt x="388663" y="177568"/>
                      <a:pt x="349333" y="174441"/>
                    </a:cubicBezTo>
                    <a:cubicBezTo>
                      <a:pt x="303970" y="170821"/>
                      <a:pt x="287953" y="168901"/>
                      <a:pt x="231564" y="167310"/>
                    </a:cubicBezTo>
                    <a:cubicBezTo>
                      <a:pt x="213078" y="166762"/>
                      <a:pt x="196787" y="161167"/>
                      <a:pt x="179947" y="157217"/>
                    </a:cubicBezTo>
                    <a:cubicBezTo>
                      <a:pt x="159596" y="152445"/>
                      <a:pt x="140069" y="146302"/>
                      <a:pt x="121803" y="139116"/>
                    </a:cubicBezTo>
                    <a:cubicBezTo>
                      <a:pt x="118018" y="137635"/>
                      <a:pt x="114178" y="136099"/>
                      <a:pt x="109790" y="135496"/>
                    </a:cubicBezTo>
                    <a:cubicBezTo>
                      <a:pt x="99752" y="134179"/>
                      <a:pt x="89769" y="137909"/>
                      <a:pt x="79676" y="138074"/>
                    </a:cubicBezTo>
                    <a:cubicBezTo>
                      <a:pt x="63165" y="138348"/>
                      <a:pt x="39468" y="129626"/>
                      <a:pt x="24000" y="124854"/>
                    </a:cubicBezTo>
                    <a:cubicBezTo>
                      <a:pt x="13084" y="121453"/>
                      <a:pt x="15662" y="113829"/>
                      <a:pt x="14236" y="107795"/>
                    </a:cubicBezTo>
                    <a:cubicBezTo>
                      <a:pt x="13139" y="103187"/>
                      <a:pt x="14071" y="102035"/>
                      <a:pt x="8367" y="99512"/>
                    </a:cubicBezTo>
                    <a:cubicBezTo>
                      <a:pt x="-81" y="95782"/>
                      <a:pt x="-410" y="91449"/>
                      <a:pt x="194" y="85634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75" name="Graphic 13">
                <a:extLst>
                  <a:ext uri="{FF2B5EF4-FFF2-40B4-BE49-F238E27FC236}">
                    <a16:creationId xmlns:a16="http://schemas.microsoft.com/office/drawing/2014/main" id="{5DE30E0F-9565-418B-B185-0B96FBE18F46}"/>
                  </a:ext>
                </a:extLst>
              </p:cNvPr>
              <p:cNvGrpSpPr/>
              <p:nvPr/>
            </p:nvGrpSpPr>
            <p:grpSpPr>
              <a:xfrm>
                <a:off x="8399727" y="4094691"/>
                <a:ext cx="795992" cy="159626"/>
                <a:chOff x="7543982" y="2879892"/>
                <a:chExt cx="795992" cy="159626"/>
              </a:xfrm>
              <a:solidFill>
                <a:srgbClr val="6FB71D"/>
              </a:solidFill>
            </p:grpSpPr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AE483867-0754-41AB-95E9-5D5C85D46B6D}"/>
                    </a:ext>
                  </a:extLst>
                </p:cNvPr>
                <p:cNvSpPr/>
                <p:nvPr/>
              </p:nvSpPr>
              <p:spPr>
                <a:xfrm>
                  <a:off x="7784188" y="2879892"/>
                  <a:ext cx="168027" cy="50681"/>
                </a:xfrm>
                <a:custGeom>
                  <a:avLst/>
                  <a:gdLst>
                    <a:gd name="connsiteX0" fmla="*/ 31176 w 168027"/>
                    <a:gd name="connsiteY0" fmla="*/ 256 h 50681"/>
                    <a:gd name="connsiteX1" fmla="*/ 952 w 168027"/>
                    <a:gd name="connsiteY1" fmla="*/ 6070 h 50681"/>
                    <a:gd name="connsiteX2" fmla="*/ 106050 w 168027"/>
                    <a:gd name="connsiteY2" fmla="*/ 39970 h 50681"/>
                    <a:gd name="connsiteX3" fmla="*/ 155089 w 168027"/>
                    <a:gd name="connsiteY3" fmla="*/ 49679 h 50681"/>
                    <a:gd name="connsiteX4" fmla="*/ 165402 w 168027"/>
                    <a:gd name="connsiteY4" fmla="*/ 28999 h 50681"/>
                    <a:gd name="connsiteX5" fmla="*/ 126401 w 168027"/>
                    <a:gd name="connsiteY5" fmla="*/ 9033 h 50681"/>
                    <a:gd name="connsiteX6" fmla="*/ 31176 w 168027"/>
                    <a:gd name="connsiteY6" fmla="*/ 256 h 5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027" h="50681">
                      <a:moveTo>
                        <a:pt x="31176" y="256"/>
                      </a:moveTo>
                      <a:cubicBezTo>
                        <a:pt x="22345" y="475"/>
                        <a:pt x="-5466" y="-1719"/>
                        <a:pt x="952" y="6070"/>
                      </a:cubicBezTo>
                      <a:cubicBezTo>
                        <a:pt x="5176" y="11172"/>
                        <a:pt x="88113" y="33113"/>
                        <a:pt x="106050" y="39970"/>
                      </a:cubicBezTo>
                      <a:cubicBezTo>
                        <a:pt x="119874" y="45236"/>
                        <a:pt x="137317" y="53573"/>
                        <a:pt x="155089" y="49679"/>
                      </a:cubicBezTo>
                      <a:cubicBezTo>
                        <a:pt x="167815" y="46936"/>
                        <a:pt x="170941" y="35636"/>
                        <a:pt x="165402" y="28999"/>
                      </a:cubicBezTo>
                      <a:cubicBezTo>
                        <a:pt x="158435" y="20606"/>
                        <a:pt x="138579" y="14079"/>
                        <a:pt x="126401" y="9033"/>
                      </a:cubicBezTo>
                      <a:cubicBezTo>
                        <a:pt x="114169" y="3986"/>
                        <a:pt x="101827" y="-1225"/>
                        <a:pt x="31176" y="256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24232747-F918-45D3-9CE6-3D60AD5EF38F}"/>
                    </a:ext>
                  </a:extLst>
                </p:cNvPr>
                <p:cNvSpPr/>
                <p:nvPr/>
              </p:nvSpPr>
              <p:spPr>
                <a:xfrm>
                  <a:off x="7543982" y="2931491"/>
                  <a:ext cx="795992" cy="108027"/>
                </a:xfrm>
                <a:custGeom>
                  <a:avLst/>
                  <a:gdLst>
                    <a:gd name="connsiteX0" fmla="*/ 3645 w 795992"/>
                    <a:gd name="connsiteY0" fmla="*/ 110 h 108027"/>
                    <a:gd name="connsiteX1" fmla="*/ 189 w 795992"/>
                    <a:gd name="connsiteY1" fmla="*/ 11080 h 108027"/>
                    <a:gd name="connsiteX2" fmla="*/ 8362 w 795992"/>
                    <a:gd name="connsiteY2" fmla="*/ 24958 h 108027"/>
                    <a:gd name="connsiteX3" fmla="*/ 14231 w 795992"/>
                    <a:gd name="connsiteY3" fmla="*/ 33241 h 108027"/>
                    <a:gd name="connsiteX4" fmla="*/ 23995 w 795992"/>
                    <a:gd name="connsiteY4" fmla="*/ 50300 h 108027"/>
                    <a:gd name="connsiteX5" fmla="*/ 79671 w 795992"/>
                    <a:gd name="connsiteY5" fmla="*/ 63520 h 108027"/>
                    <a:gd name="connsiteX6" fmla="*/ 109785 w 795992"/>
                    <a:gd name="connsiteY6" fmla="*/ 60942 h 108027"/>
                    <a:gd name="connsiteX7" fmla="*/ 121798 w 795992"/>
                    <a:gd name="connsiteY7" fmla="*/ 64562 h 108027"/>
                    <a:gd name="connsiteX8" fmla="*/ 179943 w 795992"/>
                    <a:gd name="connsiteY8" fmla="*/ 82663 h 108027"/>
                    <a:gd name="connsiteX9" fmla="*/ 231559 w 795992"/>
                    <a:gd name="connsiteY9" fmla="*/ 92757 h 108027"/>
                    <a:gd name="connsiteX10" fmla="*/ 349329 w 795992"/>
                    <a:gd name="connsiteY10" fmla="*/ 99887 h 108027"/>
                    <a:gd name="connsiteX11" fmla="*/ 451739 w 795992"/>
                    <a:gd name="connsiteY11" fmla="*/ 105044 h 108027"/>
                    <a:gd name="connsiteX12" fmla="*/ 554918 w 795992"/>
                    <a:gd name="connsiteY12" fmla="*/ 107896 h 108027"/>
                    <a:gd name="connsiteX13" fmla="*/ 644054 w 795992"/>
                    <a:gd name="connsiteY13" fmla="*/ 99558 h 108027"/>
                    <a:gd name="connsiteX14" fmla="*/ 706477 w 795992"/>
                    <a:gd name="connsiteY14" fmla="*/ 88368 h 108027"/>
                    <a:gd name="connsiteX15" fmla="*/ 783051 w 795992"/>
                    <a:gd name="connsiteY15" fmla="*/ 63136 h 108027"/>
                    <a:gd name="connsiteX16" fmla="*/ 776633 w 795992"/>
                    <a:gd name="connsiteY16" fmla="*/ 22380 h 108027"/>
                    <a:gd name="connsiteX17" fmla="*/ 723536 w 795992"/>
                    <a:gd name="connsiteY17" fmla="*/ 8557 h 108027"/>
                    <a:gd name="connsiteX18" fmla="*/ 638020 w 795992"/>
                    <a:gd name="connsiteY18" fmla="*/ 11464 h 108027"/>
                    <a:gd name="connsiteX19" fmla="*/ 467537 w 795992"/>
                    <a:gd name="connsiteY19" fmla="*/ 46570 h 108027"/>
                    <a:gd name="connsiteX20" fmla="*/ 3535 w 795992"/>
                    <a:gd name="connsiteY20" fmla="*/ 0 h 108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95992" h="108027">
                      <a:moveTo>
                        <a:pt x="3645" y="110"/>
                      </a:moveTo>
                      <a:cubicBezTo>
                        <a:pt x="1834" y="-165"/>
                        <a:pt x="299" y="10257"/>
                        <a:pt x="189" y="11080"/>
                      </a:cubicBezTo>
                      <a:cubicBezTo>
                        <a:pt x="-414" y="16895"/>
                        <a:pt x="-31" y="21228"/>
                        <a:pt x="8362" y="24958"/>
                      </a:cubicBezTo>
                      <a:cubicBezTo>
                        <a:pt x="14122" y="27481"/>
                        <a:pt x="13189" y="28633"/>
                        <a:pt x="14231" y="33241"/>
                      </a:cubicBezTo>
                      <a:cubicBezTo>
                        <a:pt x="15657" y="39275"/>
                        <a:pt x="13024" y="46954"/>
                        <a:pt x="23995" y="50300"/>
                      </a:cubicBezTo>
                      <a:cubicBezTo>
                        <a:pt x="39464" y="55072"/>
                        <a:pt x="63160" y="63794"/>
                        <a:pt x="79671" y="63520"/>
                      </a:cubicBezTo>
                      <a:cubicBezTo>
                        <a:pt x="89709" y="63355"/>
                        <a:pt x="99747" y="59680"/>
                        <a:pt x="109785" y="60942"/>
                      </a:cubicBezTo>
                      <a:cubicBezTo>
                        <a:pt x="114174" y="61490"/>
                        <a:pt x="118068" y="63081"/>
                        <a:pt x="121798" y="64562"/>
                      </a:cubicBezTo>
                      <a:cubicBezTo>
                        <a:pt x="140119" y="71693"/>
                        <a:pt x="159647" y="77891"/>
                        <a:pt x="179943" y="82663"/>
                      </a:cubicBezTo>
                      <a:cubicBezTo>
                        <a:pt x="196782" y="86613"/>
                        <a:pt x="213073" y="92208"/>
                        <a:pt x="231559" y="92757"/>
                      </a:cubicBezTo>
                      <a:cubicBezTo>
                        <a:pt x="287948" y="94347"/>
                        <a:pt x="303965" y="96267"/>
                        <a:pt x="349329" y="99887"/>
                      </a:cubicBezTo>
                      <a:cubicBezTo>
                        <a:pt x="388658" y="103014"/>
                        <a:pt x="424861" y="102356"/>
                        <a:pt x="451739" y="105044"/>
                      </a:cubicBezTo>
                      <a:cubicBezTo>
                        <a:pt x="476149" y="107512"/>
                        <a:pt x="530563" y="108389"/>
                        <a:pt x="554918" y="107896"/>
                      </a:cubicBezTo>
                      <a:cubicBezTo>
                        <a:pt x="592657" y="107128"/>
                        <a:pt x="607028" y="101588"/>
                        <a:pt x="644054" y="99558"/>
                      </a:cubicBezTo>
                      <a:cubicBezTo>
                        <a:pt x="667366" y="98297"/>
                        <a:pt x="685358" y="93908"/>
                        <a:pt x="706477" y="88368"/>
                      </a:cubicBezTo>
                      <a:cubicBezTo>
                        <a:pt x="731380" y="81841"/>
                        <a:pt x="762536" y="73887"/>
                        <a:pt x="783051" y="63136"/>
                      </a:cubicBezTo>
                      <a:cubicBezTo>
                        <a:pt x="802305" y="53043"/>
                        <a:pt x="800001" y="29566"/>
                        <a:pt x="776633" y="22380"/>
                      </a:cubicBezTo>
                      <a:cubicBezTo>
                        <a:pt x="759958" y="17279"/>
                        <a:pt x="741034" y="12561"/>
                        <a:pt x="723536" y="8557"/>
                      </a:cubicBezTo>
                      <a:cubicBezTo>
                        <a:pt x="693422" y="1700"/>
                        <a:pt x="667531" y="4717"/>
                        <a:pt x="638020" y="11464"/>
                      </a:cubicBezTo>
                      <a:cubicBezTo>
                        <a:pt x="582728" y="24080"/>
                        <a:pt x="525900" y="40098"/>
                        <a:pt x="467537" y="46570"/>
                      </a:cubicBezTo>
                      <a:cubicBezTo>
                        <a:pt x="397489" y="54359"/>
                        <a:pt x="317788" y="44979"/>
                        <a:pt x="3535" y="0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276" name="Graphic 13">
                <a:extLst>
                  <a:ext uri="{FF2B5EF4-FFF2-40B4-BE49-F238E27FC236}">
                    <a16:creationId xmlns:a16="http://schemas.microsoft.com/office/drawing/2014/main" id="{F7CC1E4B-4AB0-4B98-9C46-FC87B33205A5}"/>
                  </a:ext>
                </a:extLst>
              </p:cNvPr>
              <p:cNvGrpSpPr/>
              <p:nvPr/>
            </p:nvGrpSpPr>
            <p:grpSpPr>
              <a:xfrm>
                <a:off x="8401671" y="4071791"/>
                <a:ext cx="792485" cy="177368"/>
                <a:chOff x="7545926" y="2856992"/>
                <a:chExt cx="792485" cy="177368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F813B0E6-B876-41FF-B4DC-5D612E285242}"/>
                    </a:ext>
                  </a:extLst>
                </p:cNvPr>
                <p:cNvSpPr/>
                <p:nvPr/>
              </p:nvSpPr>
              <p:spPr>
                <a:xfrm>
                  <a:off x="7545926" y="2856992"/>
                  <a:ext cx="792485" cy="177368"/>
                </a:xfrm>
                <a:custGeom>
                  <a:avLst/>
                  <a:gdLst>
                    <a:gd name="connsiteX0" fmla="*/ 389786 w 792485"/>
                    <a:gd name="connsiteY0" fmla="*/ 71647 h 177368"/>
                    <a:gd name="connsiteX1" fmla="*/ 174707 w 792485"/>
                    <a:gd name="connsiteY1" fmla="*/ 33908 h 177368"/>
                    <a:gd name="connsiteX2" fmla="*/ 133348 w 792485"/>
                    <a:gd name="connsiteY2" fmla="*/ 28642 h 177368"/>
                    <a:gd name="connsiteX3" fmla="*/ 122378 w 792485"/>
                    <a:gd name="connsiteY3" fmla="*/ 39174 h 177368"/>
                    <a:gd name="connsiteX4" fmla="*/ 72077 w 792485"/>
                    <a:gd name="connsiteY4" fmla="*/ 47456 h 177368"/>
                    <a:gd name="connsiteX5" fmla="*/ 7954 w 792485"/>
                    <a:gd name="connsiteY5" fmla="*/ 67588 h 177368"/>
                    <a:gd name="connsiteX6" fmla="*/ 768 w 792485"/>
                    <a:gd name="connsiteY6" fmla="*/ 90571 h 177368"/>
                    <a:gd name="connsiteX7" fmla="*/ 12452 w 792485"/>
                    <a:gd name="connsiteY7" fmla="*/ 101651 h 177368"/>
                    <a:gd name="connsiteX8" fmla="*/ 17444 w 792485"/>
                    <a:gd name="connsiteY8" fmla="*/ 113664 h 177368"/>
                    <a:gd name="connsiteX9" fmla="*/ 52824 w 792485"/>
                    <a:gd name="connsiteY9" fmla="*/ 130339 h 177368"/>
                    <a:gd name="connsiteX10" fmla="*/ 71309 w 792485"/>
                    <a:gd name="connsiteY10" fmla="*/ 135167 h 177368"/>
                    <a:gd name="connsiteX11" fmla="*/ 102027 w 792485"/>
                    <a:gd name="connsiteY11" fmla="*/ 132095 h 177368"/>
                    <a:gd name="connsiteX12" fmla="*/ 130221 w 792485"/>
                    <a:gd name="connsiteY12" fmla="*/ 140981 h 177368"/>
                    <a:gd name="connsiteX13" fmla="*/ 163956 w 792485"/>
                    <a:gd name="connsiteY13" fmla="*/ 149757 h 177368"/>
                    <a:gd name="connsiteX14" fmla="*/ 214257 w 792485"/>
                    <a:gd name="connsiteY14" fmla="*/ 161990 h 177368"/>
                    <a:gd name="connsiteX15" fmla="*/ 281780 w 792485"/>
                    <a:gd name="connsiteY15" fmla="*/ 163745 h 177368"/>
                    <a:gd name="connsiteX16" fmla="*/ 447930 w 792485"/>
                    <a:gd name="connsiteY16" fmla="*/ 173235 h 177368"/>
                    <a:gd name="connsiteX17" fmla="*/ 541181 w 792485"/>
                    <a:gd name="connsiteY17" fmla="*/ 177074 h 177368"/>
                    <a:gd name="connsiteX18" fmla="*/ 664819 w 792485"/>
                    <a:gd name="connsiteY18" fmla="*/ 164513 h 177368"/>
                    <a:gd name="connsiteX19" fmla="*/ 742162 w 792485"/>
                    <a:gd name="connsiteY19" fmla="*/ 145260 h 177368"/>
                    <a:gd name="connsiteX20" fmla="*/ 789061 w 792485"/>
                    <a:gd name="connsiteY20" fmla="*/ 115749 h 177368"/>
                    <a:gd name="connsiteX21" fmla="*/ 791365 w 792485"/>
                    <a:gd name="connsiteY21" fmla="*/ 93752 h 177368"/>
                    <a:gd name="connsiteX22" fmla="*/ 778255 w 792485"/>
                    <a:gd name="connsiteY22" fmla="*/ 67094 h 177368"/>
                    <a:gd name="connsiteX23" fmla="*/ 740352 w 792485"/>
                    <a:gd name="connsiteY23" fmla="*/ 51187 h 177368"/>
                    <a:gd name="connsiteX24" fmla="*/ 638215 w 792485"/>
                    <a:gd name="connsiteY24" fmla="*/ 19262 h 177368"/>
                    <a:gd name="connsiteX25" fmla="*/ 595759 w 792485"/>
                    <a:gd name="connsiteY25" fmla="*/ 9827 h 177368"/>
                    <a:gd name="connsiteX26" fmla="*/ 560654 w 792485"/>
                    <a:gd name="connsiteY26" fmla="*/ 11418 h 177368"/>
                    <a:gd name="connsiteX27" fmla="*/ 521543 w 792485"/>
                    <a:gd name="connsiteY27" fmla="*/ 9 h 177368"/>
                    <a:gd name="connsiteX28" fmla="*/ 481555 w 792485"/>
                    <a:gd name="connsiteY28" fmla="*/ 2532 h 177368"/>
                    <a:gd name="connsiteX29" fmla="*/ 375195 w 792485"/>
                    <a:gd name="connsiteY29" fmla="*/ 5494 h 177368"/>
                    <a:gd name="connsiteX30" fmla="*/ 315954 w 792485"/>
                    <a:gd name="connsiteY30" fmla="*/ 10211 h 177368"/>
                    <a:gd name="connsiteX31" fmla="*/ 243768 w 792485"/>
                    <a:gd name="connsiteY31" fmla="*/ 23760 h 177368"/>
                    <a:gd name="connsiteX32" fmla="*/ 389786 w 792485"/>
                    <a:gd name="connsiteY32" fmla="*/ 71647 h 177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92485" h="177368">
                      <a:moveTo>
                        <a:pt x="389786" y="71647"/>
                      </a:moveTo>
                      <a:cubicBezTo>
                        <a:pt x="372507" y="71153"/>
                        <a:pt x="195990" y="39064"/>
                        <a:pt x="174707" y="33908"/>
                      </a:cubicBezTo>
                      <a:cubicBezTo>
                        <a:pt x="170484" y="32866"/>
                        <a:pt x="137462" y="28148"/>
                        <a:pt x="133348" y="28642"/>
                      </a:cubicBezTo>
                      <a:cubicBezTo>
                        <a:pt x="126766" y="29410"/>
                        <a:pt x="128137" y="36212"/>
                        <a:pt x="122378" y="39174"/>
                      </a:cubicBezTo>
                      <a:cubicBezTo>
                        <a:pt x="110201" y="45372"/>
                        <a:pt x="86778" y="45591"/>
                        <a:pt x="72077" y="47456"/>
                      </a:cubicBezTo>
                      <a:cubicBezTo>
                        <a:pt x="50301" y="50199"/>
                        <a:pt x="22216" y="56727"/>
                        <a:pt x="7954" y="67588"/>
                      </a:cubicBezTo>
                      <a:cubicBezTo>
                        <a:pt x="-328" y="73896"/>
                        <a:pt x="-932" y="82727"/>
                        <a:pt x="768" y="90571"/>
                      </a:cubicBezTo>
                      <a:cubicBezTo>
                        <a:pt x="2195" y="97099"/>
                        <a:pt x="5925" y="96934"/>
                        <a:pt x="12452" y="101651"/>
                      </a:cubicBezTo>
                      <a:cubicBezTo>
                        <a:pt x="17663" y="105381"/>
                        <a:pt x="16456" y="109166"/>
                        <a:pt x="17444" y="113664"/>
                      </a:cubicBezTo>
                      <a:cubicBezTo>
                        <a:pt x="19967" y="125074"/>
                        <a:pt x="39220" y="124799"/>
                        <a:pt x="52824" y="130339"/>
                      </a:cubicBezTo>
                      <a:cubicBezTo>
                        <a:pt x="59187" y="132918"/>
                        <a:pt x="63246" y="135386"/>
                        <a:pt x="71309" y="135167"/>
                      </a:cubicBezTo>
                      <a:cubicBezTo>
                        <a:pt x="82061" y="134837"/>
                        <a:pt x="90837" y="130778"/>
                        <a:pt x="102027" y="132095"/>
                      </a:cubicBezTo>
                      <a:cubicBezTo>
                        <a:pt x="112175" y="133302"/>
                        <a:pt x="121500" y="137964"/>
                        <a:pt x="130221" y="140981"/>
                      </a:cubicBezTo>
                      <a:cubicBezTo>
                        <a:pt x="140918" y="144656"/>
                        <a:pt x="152657" y="147015"/>
                        <a:pt x="163956" y="149757"/>
                      </a:cubicBezTo>
                      <a:cubicBezTo>
                        <a:pt x="180632" y="153817"/>
                        <a:pt x="196868" y="158918"/>
                        <a:pt x="214257" y="161990"/>
                      </a:cubicBezTo>
                      <a:cubicBezTo>
                        <a:pt x="236856" y="165994"/>
                        <a:pt x="259126" y="161441"/>
                        <a:pt x="281780" y="163745"/>
                      </a:cubicBezTo>
                      <a:cubicBezTo>
                        <a:pt x="337511" y="169395"/>
                        <a:pt x="391871" y="170711"/>
                        <a:pt x="447930" y="173235"/>
                      </a:cubicBezTo>
                      <a:cubicBezTo>
                        <a:pt x="479471" y="174661"/>
                        <a:pt x="509256" y="178446"/>
                        <a:pt x="541181" y="177074"/>
                      </a:cubicBezTo>
                      <a:cubicBezTo>
                        <a:pt x="582814" y="175264"/>
                        <a:pt x="624173" y="170382"/>
                        <a:pt x="664819" y="164513"/>
                      </a:cubicBezTo>
                      <a:cubicBezTo>
                        <a:pt x="689777" y="160893"/>
                        <a:pt x="724445" y="157492"/>
                        <a:pt x="742162" y="145260"/>
                      </a:cubicBezTo>
                      <a:cubicBezTo>
                        <a:pt x="756369" y="135441"/>
                        <a:pt x="780724" y="128310"/>
                        <a:pt x="789061" y="115749"/>
                      </a:cubicBezTo>
                      <a:cubicBezTo>
                        <a:pt x="793669" y="108837"/>
                        <a:pt x="792736" y="101103"/>
                        <a:pt x="791365" y="93752"/>
                      </a:cubicBezTo>
                      <a:cubicBezTo>
                        <a:pt x="789665" y="84647"/>
                        <a:pt x="786867" y="74828"/>
                        <a:pt x="778255" y="67094"/>
                      </a:cubicBezTo>
                      <a:cubicBezTo>
                        <a:pt x="769314" y="59085"/>
                        <a:pt x="754120" y="55410"/>
                        <a:pt x="740352" y="51187"/>
                      </a:cubicBezTo>
                      <a:cubicBezTo>
                        <a:pt x="706233" y="40655"/>
                        <a:pt x="671018" y="31275"/>
                        <a:pt x="638215" y="19262"/>
                      </a:cubicBezTo>
                      <a:cubicBezTo>
                        <a:pt x="625106" y="14490"/>
                        <a:pt x="611063" y="9553"/>
                        <a:pt x="595759" y="9827"/>
                      </a:cubicBezTo>
                      <a:cubicBezTo>
                        <a:pt x="583911" y="10047"/>
                        <a:pt x="572008" y="13448"/>
                        <a:pt x="560654" y="11418"/>
                      </a:cubicBezTo>
                      <a:cubicBezTo>
                        <a:pt x="546446" y="8895"/>
                        <a:pt x="537725" y="-321"/>
                        <a:pt x="521543" y="9"/>
                      </a:cubicBezTo>
                      <a:cubicBezTo>
                        <a:pt x="508433" y="283"/>
                        <a:pt x="495159" y="2367"/>
                        <a:pt x="481555" y="2532"/>
                      </a:cubicBezTo>
                      <a:cubicBezTo>
                        <a:pt x="446066" y="2971"/>
                        <a:pt x="410575" y="3958"/>
                        <a:pt x="375195" y="5494"/>
                      </a:cubicBezTo>
                      <a:cubicBezTo>
                        <a:pt x="354900" y="6372"/>
                        <a:pt x="335591" y="7523"/>
                        <a:pt x="315954" y="10211"/>
                      </a:cubicBezTo>
                      <a:cubicBezTo>
                        <a:pt x="311291" y="10870"/>
                        <a:pt x="243822" y="23815"/>
                        <a:pt x="243768" y="23760"/>
                      </a:cubicBezTo>
                      <a:cubicBezTo>
                        <a:pt x="247607" y="27435"/>
                        <a:pt x="358575" y="62322"/>
                        <a:pt x="389786" y="71647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B5872F2F-D1F0-423C-9204-069044811397}"/>
                    </a:ext>
                  </a:extLst>
                </p:cNvPr>
                <p:cNvSpPr/>
                <p:nvPr/>
              </p:nvSpPr>
              <p:spPr>
                <a:xfrm>
                  <a:off x="7934484" y="2930915"/>
                  <a:ext cx="95933" cy="21379"/>
                </a:xfrm>
                <a:custGeom>
                  <a:avLst/>
                  <a:gdLst>
                    <a:gd name="connsiteX0" fmla="*/ 56574 w 95933"/>
                    <a:gd name="connsiteY0" fmla="*/ 82 h 21379"/>
                    <a:gd name="connsiteX1" fmla="*/ 46700 w 95933"/>
                    <a:gd name="connsiteY1" fmla="*/ 82 h 21379"/>
                    <a:gd name="connsiteX2" fmla="*/ 75 w 95933"/>
                    <a:gd name="connsiteY2" fmla="*/ 10504 h 21379"/>
                    <a:gd name="connsiteX3" fmla="*/ 35071 w 95933"/>
                    <a:gd name="connsiteY3" fmla="*/ 20433 h 21379"/>
                    <a:gd name="connsiteX4" fmla="*/ 91022 w 95933"/>
                    <a:gd name="connsiteY4" fmla="*/ 13960 h 21379"/>
                    <a:gd name="connsiteX5" fmla="*/ 56574 w 95933"/>
                    <a:gd name="connsiteY5" fmla="*/ 27 h 21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933" h="21379">
                      <a:moveTo>
                        <a:pt x="56574" y="82"/>
                      </a:moveTo>
                      <a:cubicBezTo>
                        <a:pt x="52240" y="-27"/>
                        <a:pt x="48676" y="-27"/>
                        <a:pt x="46700" y="82"/>
                      </a:cubicBezTo>
                      <a:cubicBezTo>
                        <a:pt x="37705" y="631"/>
                        <a:pt x="-1954" y="1124"/>
                        <a:pt x="75" y="10504"/>
                      </a:cubicBezTo>
                      <a:cubicBezTo>
                        <a:pt x="1556" y="17196"/>
                        <a:pt x="26734" y="19610"/>
                        <a:pt x="35071" y="20433"/>
                      </a:cubicBezTo>
                      <a:cubicBezTo>
                        <a:pt x="53063" y="22243"/>
                        <a:pt x="76705" y="22133"/>
                        <a:pt x="91022" y="13960"/>
                      </a:cubicBezTo>
                      <a:cubicBezTo>
                        <a:pt x="108465" y="4032"/>
                        <a:pt x="75279" y="576"/>
                        <a:pt x="56574" y="27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279" name="Graphic 13">
                  <a:extLst>
                    <a:ext uri="{FF2B5EF4-FFF2-40B4-BE49-F238E27FC236}">
                      <a16:creationId xmlns:a16="http://schemas.microsoft.com/office/drawing/2014/main" id="{1B49EBA3-0C0D-42F0-ADB1-35ED63E56A7B}"/>
                    </a:ext>
                  </a:extLst>
                </p:cNvPr>
                <p:cNvGrpSpPr/>
                <p:nvPr/>
              </p:nvGrpSpPr>
              <p:grpSpPr>
                <a:xfrm>
                  <a:off x="7562129" y="2866973"/>
                  <a:ext cx="763492" cy="152001"/>
                  <a:chOff x="7562129" y="2866973"/>
                  <a:chExt cx="763492" cy="152001"/>
                </a:xfrm>
              </p:grpSpPr>
              <p:grpSp>
                <p:nvGrpSpPr>
                  <p:cNvPr id="280" name="Graphic 13">
                    <a:extLst>
                      <a:ext uri="{FF2B5EF4-FFF2-40B4-BE49-F238E27FC236}">
                        <a16:creationId xmlns:a16="http://schemas.microsoft.com/office/drawing/2014/main" id="{635E7083-7765-4F60-9171-559C29F19180}"/>
                      </a:ext>
                    </a:extLst>
                  </p:cNvPr>
                  <p:cNvGrpSpPr/>
                  <p:nvPr/>
                </p:nvGrpSpPr>
                <p:grpSpPr>
                  <a:xfrm>
                    <a:off x="7562129" y="2866973"/>
                    <a:ext cx="763492" cy="149011"/>
                    <a:chOff x="7562129" y="2866973"/>
                    <a:chExt cx="763492" cy="149011"/>
                  </a:xfrm>
                  <a:solidFill>
                    <a:srgbClr val="6FB71D"/>
                  </a:solidFill>
                </p:grpSpPr>
                <p:sp>
                  <p:nvSpPr>
                    <p:cNvPr id="292" name="Freeform: Shape 291">
                      <a:extLst>
                        <a:ext uri="{FF2B5EF4-FFF2-40B4-BE49-F238E27FC236}">
                          <a16:creationId xmlns:a16="http://schemas.microsoft.com/office/drawing/2014/main" id="{3D3F80C2-5955-484A-88DA-EAF20530AA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8193" y="2948290"/>
                      <a:ext cx="252952" cy="41744"/>
                    </a:xfrm>
                    <a:custGeom>
                      <a:avLst/>
                      <a:gdLst>
                        <a:gd name="connsiteX0" fmla="*/ 5005 w 252952"/>
                        <a:gd name="connsiteY0" fmla="*/ 41674 h 41744"/>
                        <a:gd name="connsiteX1" fmla="*/ 38904 w 252952"/>
                        <a:gd name="connsiteY1" fmla="*/ 35914 h 41744"/>
                        <a:gd name="connsiteX2" fmla="*/ 89204 w 252952"/>
                        <a:gd name="connsiteY2" fmla="*/ 29442 h 41744"/>
                        <a:gd name="connsiteX3" fmla="*/ 202201 w 252952"/>
                        <a:gd name="connsiteY3" fmla="*/ 15509 h 41744"/>
                        <a:gd name="connsiteX4" fmla="*/ 250033 w 252952"/>
                        <a:gd name="connsiteY4" fmla="*/ 7939 h 41744"/>
                        <a:gd name="connsiteX5" fmla="*/ 247894 w 252952"/>
                        <a:gd name="connsiteY5" fmla="*/ 95 h 41744"/>
                        <a:gd name="connsiteX6" fmla="*/ 151901 w 252952"/>
                        <a:gd name="connsiteY6" fmla="*/ 13753 h 41744"/>
                        <a:gd name="connsiteX7" fmla="*/ 42250 w 252952"/>
                        <a:gd name="connsiteY7" fmla="*/ 27247 h 41744"/>
                        <a:gd name="connsiteX8" fmla="*/ 2920 w 252952"/>
                        <a:gd name="connsiteY8" fmla="*/ 33775 h 41744"/>
                        <a:gd name="connsiteX9" fmla="*/ 5059 w 252952"/>
                        <a:gd name="connsiteY9" fmla="*/ 41619 h 41744"/>
                        <a:gd name="connsiteX10" fmla="*/ 5059 w 252952"/>
                        <a:gd name="connsiteY10" fmla="*/ 41619 h 41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52952" h="41744">
                          <a:moveTo>
                            <a:pt x="5005" y="41674"/>
                          </a:moveTo>
                          <a:cubicBezTo>
                            <a:pt x="16140" y="39096"/>
                            <a:pt x="27549" y="37505"/>
                            <a:pt x="38904" y="35914"/>
                          </a:cubicBezTo>
                          <a:cubicBezTo>
                            <a:pt x="55634" y="33556"/>
                            <a:pt x="72419" y="31471"/>
                            <a:pt x="89204" y="29442"/>
                          </a:cubicBezTo>
                          <a:cubicBezTo>
                            <a:pt x="126888" y="24889"/>
                            <a:pt x="164572" y="20610"/>
                            <a:pt x="202201" y="15509"/>
                          </a:cubicBezTo>
                          <a:cubicBezTo>
                            <a:pt x="218163" y="13315"/>
                            <a:pt x="234181" y="11121"/>
                            <a:pt x="250033" y="7939"/>
                          </a:cubicBezTo>
                          <a:cubicBezTo>
                            <a:pt x="255134" y="6897"/>
                            <a:pt x="252995" y="-947"/>
                            <a:pt x="247894" y="95"/>
                          </a:cubicBezTo>
                          <a:cubicBezTo>
                            <a:pt x="216244" y="6458"/>
                            <a:pt x="183935" y="9859"/>
                            <a:pt x="151901" y="13753"/>
                          </a:cubicBezTo>
                          <a:cubicBezTo>
                            <a:pt x="115369" y="18197"/>
                            <a:pt x="78727" y="22256"/>
                            <a:pt x="42250" y="27247"/>
                          </a:cubicBezTo>
                          <a:cubicBezTo>
                            <a:pt x="29085" y="29058"/>
                            <a:pt x="15810" y="30758"/>
                            <a:pt x="2920" y="33775"/>
                          </a:cubicBezTo>
                          <a:cubicBezTo>
                            <a:pt x="-2182" y="34982"/>
                            <a:pt x="-42" y="42826"/>
                            <a:pt x="5059" y="41619"/>
                          </a:cubicBezTo>
                          <a:lnTo>
                            <a:pt x="5059" y="41619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385FDA8D-2D3A-4399-ACB8-D9ABB2AC58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0592" y="2963582"/>
                      <a:ext cx="154264" cy="34231"/>
                    </a:xfrm>
                    <a:custGeom>
                      <a:avLst/>
                      <a:gdLst>
                        <a:gd name="connsiteX0" fmla="*/ 5083 w 154264"/>
                        <a:gd name="connsiteY0" fmla="*/ 34171 h 34231"/>
                        <a:gd name="connsiteX1" fmla="*/ 151321 w 154264"/>
                        <a:gd name="connsiteY1" fmla="*/ 7897 h 34231"/>
                        <a:gd name="connsiteX2" fmla="*/ 149182 w 154264"/>
                        <a:gd name="connsiteY2" fmla="*/ 53 h 34231"/>
                        <a:gd name="connsiteX3" fmla="*/ 2944 w 154264"/>
                        <a:gd name="connsiteY3" fmla="*/ 26327 h 34231"/>
                        <a:gd name="connsiteX4" fmla="*/ 5083 w 154264"/>
                        <a:gd name="connsiteY4" fmla="*/ 34171 h 34231"/>
                        <a:gd name="connsiteX5" fmla="*/ 5083 w 154264"/>
                        <a:gd name="connsiteY5" fmla="*/ 34171 h 34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4264" h="34231">
                          <a:moveTo>
                            <a:pt x="5083" y="34171"/>
                          </a:moveTo>
                          <a:cubicBezTo>
                            <a:pt x="53957" y="26163"/>
                            <a:pt x="102337" y="15192"/>
                            <a:pt x="151321" y="7897"/>
                          </a:cubicBezTo>
                          <a:cubicBezTo>
                            <a:pt x="156477" y="7129"/>
                            <a:pt x="154283" y="-715"/>
                            <a:pt x="149182" y="53"/>
                          </a:cubicBezTo>
                          <a:cubicBezTo>
                            <a:pt x="100198" y="7348"/>
                            <a:pt x="51818" y="18319"/>
                            <a:pt x="2944" y="26327"/>
                          </a:cubicBezTo>
                          <a:cubicBezTo>
                            <a:pt x="-2212" y="27150"/>
                            <a:pt x="-19" y="34994"/>
                            <a:pt x="5083" y="34171"/>
                          </a:cubicBezTo>
                          <a:lnTo>
                            <a:pt x="5083" y="3417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4" name="Freeform: Shape 293">
                      <a:extLst>
                        <a:ext uri="{FF2B5EF4-FFF2-40B4-BE49-F238E27FC236}">
                          <a16:creationId xmlns:a16="http://schemas.microsoft.com/office/drawing/2014/main" id="{C0DA0244-0941-42EE-BFE7-AACFFC46C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1870" y="2895165"/>
                      <a:ext cx="227572" cy="40987"/>
                    </a:xfrm>
                    <a:custGeom>
                      <a:avLst/>
                      <a:gdLst>
                        <a:gd name="connsiteX0" fmla="*/ 2944 w 227572"/>
                        <a:gd name="connsiteY0" fmla="*/ 7912 h 40987"/>
                        <a:gd name="connsiteX1" fmla="*/ 174250 w 227572"/>
                        <a:gd name="connsiteY1" fmla="*/ 33748 h 40987"/>
                        <a:gd name="connsiteX2" fmla="*/ 222466 w 227572"/>
                        <a:gd name="connsiteY2" fmla="*/ 40934 h 40987"/>
                        <a:gd name="connsiteX3" fmla="*/ 224604 w 227572"/>
                        <a:gd name="connsiteY3" fmla="*/ 33090 h 40987"/>
                        <a:gd name="connsiteX4" fmla="*/ 53135 w 227572"/>
                        <a:gd name="connsiteY4" fmla="*/ 7858 h 40987"/>
                        <a:gd name="connsiteX5" fmla="*/ 5083 w 227572"/>
                        <a:gd name="connsiteY5" fmla="*/ 68 h 40987"/>
                        <a:gd name="connsiteX6" fmla="*/ 2944 w 227572"/>
                        <a:gd name="connsiteY6" fmla="*/ 7912 h 40987"/>
                        <a:gd name="connsiteX7" fmla="*/ 2944 w 227572"/>
                        <a:gd name="connsiteY7" fmla="*/ 7912 h 409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7572" h="40987">
                          <a:moveTo>
                            <a:pt x="2944" y="7912"/>
                          </a:moveTo>
                          <a:cubicBezTo>
                            <a:pt x="59881" y="17621"/>
                            <a:pt x="117093" y="25465"/>
                            <a:pt x="174250" y="33748"/>
                          </a:cubicBezTo>
                          <a:cubicBezTo>
                            <a:pt x="190321" y="36107"/>
                            <a:pt x="206394" y="38466"/>
                            <a:pt x="222466" y="40934"/>
                          </a:cubicBezTo>
                          <a:cubicBezTo>
                            <a:pt x="227567" y="41702"/>
                            <a:pt x="229816" y="33913"/>
                            <a:pt x="224604" y="33090"/>
                          </a:cubicBezTo>
                          <a:cubicBezTo>
                            <a:pt x="167503" y="24314"/>
                            <a:pt x="110236" y="16689"/>
                            <a:pt x="53135" y="7858"/>
                          </a:cubicBezTo>
                          <a:cubicBezTo>
                            <a:pt x="37117" y="5389"/>
                            <a:pt x="21100" y="2811"/>
                            <a:pt x="5083" y="68"/>
                          </a:cubicBezTo>
                          <a:cubicBezTo>
                            <a:pt x="-18" y="-809"/>
                            <a:pt x="-2213" y="7035"/>
                            <a:pt x="2944" y="7912"/>
                          </a:cubicBezTo>
                          <a:lnTo>
                            <a:pt x="2944" y="791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5" name="Freeform: Shape 294">
                      <a:extLst>
                        <a:ext uri="{FF2B5EF4-FFF2-40B4-BE49-F238E27FC236}">
                          <a16:creationId xmlns:a16="http://schemas.microsoft.com/office/drawing/2014/main" id="{C55EC9AC-2A8F-4569-92E8-F3E7C6952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62129" y="2942296"/>
                      <a:ext cx="175433" cy="13060"/>
                    </a:xfrm>
                    <a:custGeom>
                      <a:avLst/>
                      <a:gdLst>
                        <a:gd name="connsiteX0" fmla="*/ 3929 w 175433"/>
                        <a:gd name="connsiteY0" fmla="*/ 13056 h 13060"/>
                        <a:gd name="connsiteX1" fmla="*/ 171505 w 175433"/>
                        <a:gd name="connsiteY1" fmla="*/ 8119 h 13060"/>
                        <a:gd name="connsiteX2" fmla="*/ 171505 w 175433"/>
                        <a:gd name="connsiteY2" fmla="*/ 1 h 13060"/>
                        <a:gd name="connsiteX3" fmla="*/ 3929 w 175433"/>
                        <a:gd name="connsiteY3" fmla="*/ 4938 h 13060"/>
                        <a:gd name="connsiteX4" fmla="*/ 3929 w 175433"/>
                        <a:gd name="connsiteY4" fmla="*/ 13056 h 13060"/>
                        <a:gd name="connsiteX5" fmla="*/ 3929 w 175433"/>
                        <a:gd name="connsiteY5" fmla="*/ 13056 h 13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5433" h="13060">
                          <a:moveTo>
                            <a:pt x="3929" y="13056"/>
                          </a:moveTo>
                          <a:cubicBezTo>
                            <a:pt x="59769" y="11026"/>
                            <a:pt x="115664" y="9381"/>
                            <a:pt x="171505" y="8119"/>
                          </a:cubicBezTo>
                          <a:cubicBezTo>
                            <a:pt x="176716" y="8010"/>
                            <a:pt x="176771" y="-109"/>
                            <a:pt x="171505" y="1"/>
                          </a:cubicBezTo>
                          <a:cubicBezTo>
                            <a:pt x="115609" y="1263"/>
                            <a:pt x="59769" y="2853"/>
                            <a:pt x="3929" y="4938"/>
                          </a:cubicBezTo>
                          <a:cubicBezTo>
                            <a:pt x="-1282" y="5102"/>
                            <a:pt x="-1337" y="13275"/>
                            <a:pt x="3929" y="13056"/>
                          </a:cubicBezTo>
                          <a:lnTo>
                            <a:pt x="3929" y="1305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6" name="Freeform: Shape 295">
                      <a:extLst>
                        <a:ext uri="{FF2B5EF4-FFF2-40B4-BE49-F238E27FC236}">
                          <a16:creationId xmlns:a16="http://schemas.microsoft.com/office/drawing/2014/main" id="{98D670B4-1769-4A18-9E54-0BF5B1F60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9051" y="2979059"/>
                      <a:ext cx="31763" cy="36926"/>
                    </a:xfrm>
                    <a:custGeom>
                      <a:avLst/>
                      <a:gdLst>
                        <a:gd name="connsiteX0" fmla="*/ 1155 w 31763"/>
                        <a:gd name="connsiteY0" fmla="*/ 6956 h 36926"/>
                        <a:gd name="connsiteX1" fmla="*/ 24852 w 31763"/>
                        <a:gd name="connsiteY1" fmla="*/ 35754 h 36926"/>
                        <a:gd name="connsiteX2" fmla="*/ 30611 w 31763"/>
                        <a:gd name="connsiteY2" fmla="*/ 35754 h 36926"/>
                        <a:gd name="connsiteX3" fmla="*/ 30611 w 31763"/>
                        <a:gd name="connsiteY3" fmla="*/ 29994 h 36926"/>
                        <a:gd name="connsiteX4" fmla="*/ 6915 w 31763"/>
                        <a:gd name="connsiteY4" fmla="*/ 1196 h 36926"/>
                        <a:gd name="connsiteX5" fmla="*/ 1155 w 31763"/>
                        <a:gd name="connsiteY5" fmla="*/ 1196 h 36926"/>
                        <a:gd name="connsiteX6" fmla="*/ 1155 w 31763"/>
                        <a:gd name="connsiteY6" fmla="*/ 6956 h 36926"/>
                        <a:gd name="connsiteX7" fmla="*/ 1155 w 31763"/>
                        <a:gd name="connsiteY7" fmla="*/ 6956 h 369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763" h="36926">
                          <a:moveTo>
                            <a:pt x="1155" y="6956"/>
                          </a:moveTo>
                          <a:cubicBezTo>
                            <a:pt x="8780" y="16775"/>
                            <a:pt x="16240" y="26758"/>
                            <a:pt x="24852" y="35754"/>
                          </a:cubicBezTo>
                          <a:cubicBezTo>
                            <a:pt x="26388" y="37344"/>
                            <a:pt x="29076" y="37290"/>
                            <a:pt x="30611" y="35754"/>
                          </a:cubicBezTo>
                          <a:cubicBezTo>
                            <a:pt x="32147" y="34218"/>
                            <a:pt x="32147" y="31585"/>
                            <a:pt x="30611" y="29994"/>
                          </a:cubicBezTo>
                          <a:cubicBezTo>
                            <a:pt x="21945" y="20998"/>
                            <a:pt x="14485" y="11070"/>
                            <a:pt x="6915" y="1196"/>
                          </a:cubicBezTo>
                          <a:cubicBezTo>
                            <a:pt x="5598" y="-559"/>
                            <a:pt x="2581" y="-230"/>
                            <a:pt x="1155" y="1196"/>
                          </a:cubicBezTo>
                          <a:cubicBezTo>
                            <a:pt x="-545" y="2897"/>
                            <a:pt x="-216" y="5201"/>
                            <a:pt x="1155" y="6956"/>
                          </a:cubicBezTo>
                          <a:lnTo>
                            <a:pt x="1155" y="695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7" name="Freeform: Shape 296">
                      <a:extLst>
                        <a:ext uri="{FF2B5EF4-FFF2-40B4-BE49-F238E27FC236}">
                          <a16:creationId xmlns:a16="http://schemas.microsoft.com/office/drawing/2014/main" id="{AF0A2DED-5496-4AA7-B163-FDEE77F39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7311" y="2949751"/>
                      <a:ext cx="154748" cy="55578"/>
                    </a:xfrm>
                    <a:custGeom>
                      <a:avLst/>
                      <a:gdLst>
                        <a:gd name="connsiteX0" fmla="*/ 2841 w 154748"/>
                        <a:gd name="connsiteY0" fmla="*/ 8015 h 55578"/>
                        <a:gd name="connsiteX1" fmla="*/ 115454 w 154748"/>
                        <a:gd name="connsiteY1" fmla="*/ 43998 h 55578"/>
                        <a:gd name="connsiteX2" fmla="*/ 149792 w 154748"/>
                        <a:gd name="connsiteY2" fmla="*/ 55353 h 55578"/>
                        <a:gd name="connsiteX3" fmla="*/ 151932 w 154748"/>
                        <a:gd name="connsiteY3" fmla="*/ 47509 h 55578"/>
                        <a:gd name="connsiteX4" fmla="*/ 39483 w 154748"/>
                        <a:gd name="connsiteY4" fmla="*/ 11416 h 55578"/>
                        <a:gd name="connsiteX5" fmla="*/ 4980 w 154748"/>
                        <a:gd name="connsiteY5" fmla="*/ 226 h 55578"/>
                        <a:gd name="connsiteX6" fmla="*/ 2841 w 154748"/>
                        <a:gd name="connsiteY6" fmla="*/ 8070 h 55578"/>
                        <a:gd name="connsiteX7" fmla="*/ 2841 w 154748"/>
                        <a:gd name="connsiteY7" fmla="*/ 8070 h 55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4748" h="55578">
                          <a:moveTo>
                            <a:pt x="2841" y="8015"/>
                          </a:moveTo>
                          <a:cubicBezTo>
                            <a:pt x="40251" y="20357"/>
                            <a:pt x="77935" y="31876"/>
                            <a:pt x="115454" y="43998"/>
                          </a:cubicBezTo>
                          <a:cubicBezTo>
                            <a:pt x="126919" y="47728"/>
                            <a:pt x="138383" y="51458"/>
                            <a:pt x="149792" y="55353"/>
                          </a:cubicBezTo>
                          <a:cubicBezTo>
                            <a:pt x="154784" y="56998"/>
                            <a:pt x="156868" y="49154"/>
                            <a:pt x="151932" y="47509"/>
                          </a:cubicBezTo>
                          <a:cubicBezTo>
                            <a:pt x="114631" y="34947"/>
                            <a:pt x="76947" y="23374"/>
                            <a:pt x="39483" y="11416"/>
                          </a:cubicBezTo>
                          <a:cubicBezTo>
                            <a:pt x="27964" y="7740"/>
                            <a:pt x="16445" y="4010"/>
                            <a:pt x="4980" y="226"/>
                          </a:cubicBezTo>
                          <a:cubicBezTo>
                            <a:pt x="-11" y="-1420"/>
                            <a:pt x="-2150" y="6424"/>
                            <a:pt x="2841" y="8070"/>
                          </a:cubicBezTo>
                          <a:lnTo>
                            <a:pt x="2841" y="807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AA1DE18-820F-435F-BE03-9446A04F2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6008" y="2972790"/>
                      <a:ext cx="89977" cy="21703"/>
                    </a:xfrm>
                    <a:custGeom>
                      <a:avLst/>
                      <a:gdLst>
                        <a:gd name="connsiteX0" fmla="*/ 2944 w 89977"/>
                        <a:gd name="connsiteY0" fmla="*/ 7904 h 21703"/>
                        <a:gd name="connsiteX1" fmla="*/ 84894 w 89977"/>
                        <a:gd name="connsiteY1" fmla="*/ 21618 h 21703"/>
                        <a:gd name="connsiteX2" fmla="*/ 87033 w 89977"/>
                        <a:gd name="connsiteY2" fmla="*/ 13774 h 21703"/>
                        <a:gd name="connsiteX3" fmla="*/ 5083 w 89977"/>
                        <a:gd name="connsiteY3" fmla="*/ 60 h 21703"/>
                        <a:gd name="connsiteX4" fmla="*/ 2944 w 89977"/>
                        <a:gd name="connsiteY4" fmla="*/ 7904 h 21703"/>
                        <a:gd name="connsiteX5" fmla="*/ 2944 w 89977"/>
                        <a:gd name="connsiteY5" fmla="*/ 7904 h 217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9977" h="21703">
                          <a:moveTo>
                            <a:pt x="2944" y="7904"/>
                          </a:moveTo>
                          <a:cubicBezTo>
                            <a:pt x="30261" y="12348"/>
                            <a:pt x="57687" y="16352"/>
                            <a:pt x="84894" y="21618"/>
                          </a:cubicBezTo>
                          <a:cubicBezTo>
                            <a:pt x="89996" y="22605"/>
                            <a:pt x="92190" y="14761"/>
                            <a:pt x="87033" y="13774"/>
                          </a:cubicBezTo>
                          <a:cubicBezTo>
                            <a:pt x="59826" y="8563"/>
                            <a:pt x="32455" y="4558"/>
                            <a:pt x="5083" y="60"/>
                          </a:cubicBezTo>
                          <a:cubicBezTo>
                            <a:pt x="-18" y="-762"/>
                            <a:pt x="-2213" y="7082"/>
                            <a:pt x="2944" y="7904"/>
                          </a:cubicBezTo>
                          <a:lnTo>
                            <a:pt x="2944" y="790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863AA2C5-D37F-4A19-9B5E-5B14B0CD72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9842" y="2977229"/>
                      <a:ext cx="75779" cy="12352"/>
                    </a:xfrm>
                    <a:custGeom>
                      <a:avLst/>
                      <a:gdLst>
                        <a:gd name="connsiteX0" fmla="*/ 3908 w 75779"/>
                        <a:gd name="connsiteY0" fmla="*/ 8128 h 12352"/>
                        <a:gd name="connsiteX1" fmla="*/ 71871 w 75779"/>
                        <a:gd name="connsiteY1" fmla="*/ 12352 h 12352"/>
                        <a:gd name="connsiteX2" fmla="*/ 71871 w 75779"/>
                        <a:gd name="connsiteY2" fmla="*/ 4233 h 12352"/>
                        <a:gd name="connsiteX3" fmla="*/ 3908 w 75779"/>
                        <a:gd name="connsiteY3" fmla="*/ 10 h 12352"/>
                        <a:gd name="connsiteX4" fmla="*/ 3908 w 75779"/>
                        <a:gd name="connsiteY4" fmla="*/ 8128 h 12352"/>
                        <a:gd name="connsiteX5" fmla="*/ 3908 w 75779"/>
                        <a:gd name="connsiteY5" fmla="*/ 8128 h 12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779" h="12352">
                          <a:moveTo>
                            <a:pt x="3908" y="8128"/>
                          </a:moveTo>
                          <a:cubicBezTo>
                            <a:pt x="26562" y="9499"/>
                            <a:pt x="49162" y="11803"/>
                            <a:pt x="71871" y="12352"/>
                          </a:cubicBezTo>
                          <a:cubicBezTo>
                            <a:pt x="77082" y="12461"/>
                            <a:pt x="77082" y="4343"/>
                            <a:pt x="71871" y="4233"/>
                          </a:cubicBezTo>
                          <a:cubicBezTo>
                            <a:pt x="49162" y="3685"/>
                            <a:pt x="26562" y="1381"/>
                            <a:pt x="3908" y="10"/>
                          </a:cubicBezTo>
                          <a:cubicBezTo>
                            <a:pt x="-1303" y="-319"/>
                            <a:pt x="-1303" y="7799"/>
                            <a:pt x="3908" y="8128"/>
                          </a:cubicBezTo>
                          <a:lnTo>
                            <a:pt x="3908" y="812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40F50034-A715-451C-903E-693262652C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05426" y="2869919"/>
                      <a:ext cx="139766" cy="49688"/>
                    </a:xfrm>
                    <a:custGeom>
                      <a:avLst/>
                      <a:gdLst>
                        <a:gd name="connsiteX0" fmla="*/ 134724 w 139766"/>
                        <a:gd name="connsiteY0" fmla="*/ 137 h 49688"/>
                        <a:gd name="connsiteX1" fmla="*/ 2802 w 139766"/>
                        <a:gd name="connsiteY1" fmla="*/ 41606 h 49688"/>
                        <a:gd name="connsiteX2" fmla="*/ 4941 w 139766"/>
                        <a:gd name="connsiteY2" fmla="*/ 49450 h 49688"/>
                        <a:gd name="connsiteX3" fmla="*/ 136863 w 139766"/>
                        <a:gd name="connsiteY3" fmla="*/ 7981 h 49688"/>
                        <a:gd name="connsiteX4" fmla="*/ 134724 w 139766"/>
                        <a:gd name="connsiteY4" fmla="*/ 137 h 49688"/>
                        <a:gd name="connsiteX5" fmla="*/ 134724 w 139766"/>
                        <a:gd name="connsiteY5" fmla="*/ 137 h 4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9766" h="49688">
                          <a:moveTo>
                            <a:pt x="134724" y="137"/>
                          </a:moveTo>
                          <a:cubicBezTo>
                            <a:pt x="89908" y="11217"/>
                            <a:pt x="46465" y="26850"/>
                            <a:pt x="2802" y="41606"/>
                          </a:cubicBezTo>
                          <a:cubicBezTo>
                            <a:pt x="-2135" y="43251"/>
                            <a:pt x="4" y="51150"/>
                            <a:pt x="4941" y="49450"/>
                          </a:cubicBezTo>
                          <a:cubicBezTo>
                            <a:pt x="48604" y="34694"/>
                            <a:pt x="92103" y="19061"/>
                            <a:pt x="136863" y="7981"/>
                          </a:cubicBezTo>
                          <a:cubicBezTo>
                            <a:pt x="141964" y="6719"/>
                            <a:pt x="139770" y="-1125"/>
                            <a:pt x="134724" y="137"/>
                          </a:cubicBezTo>
                          <a:lnTo>
                            <a:pt x="134724" y="137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E53F2C30-C4CF-4F12-8BD8-CA482E7339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8387" y="2866973"/>
                      <a:ext cx="67457" cy="47633"/>
                    </a:xfrm>
                    <a:custGeom>
                      <a:avLst/>
                      <a:gdLst>
                        <a:gd name="connsiteX0" fmla="*/ 61457 w 67457"/>
                        <a:gd name="connsiteY0" fmla="*/ 669 h 47633"/>
                        <a:gd name="connsiteX1" fmla="*/ 1887 w 67457"/>
                        <a:gd name="connsiteY1" fmla="*/ 39943 h 47633"/>
                        <a:gd name="connsiteX2" fmla="*/ 6001 w 67457"/>
                        <a:gd name="connsiteY2" fmla="*/ 46965 h 47633"/>
                        <a:gd name="connsiteX3" fmla="*/ 65571 w 67457"/>
                        <a:gd name="connsiteY3" fmla="*/ 7690 h 47633"/>
                        <a:gd name="connsiteX4" fmla="*/ 61457 w 67457"/>
                        <a:gd name="connsiteY4" fmla="*/ 669 h 47633"/>
                        <a:gd name="connsiteX5" fmla="*/ 61457 w 67457"/>
                        <a:gd name="connsiteY5" fmla="*/ 669 h 476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7457" h="47633">
                          <a:moveTo>
                            <a:pt x="61457" y="669"/>
                          </a:moveTo>
                          <a:cubicBezTo>
                            <a:pt x="41491" y="13614"/>
                            <a:pt x="21853" y="27053"/>
                            <a:pt x="1887" y="39943"/>
                          </a:cubicBezTo>
                          <a:cubicBezTo>
                            <a:pt x="-2502" y="42796"/>
                            <a:pt x="1557" y="49817"/>
                            <a:pt x="6001" y="46965"/>
                          </a:cubicBezTo>
                          <a:cubicBezTo>
                            <a:pt x="25967" y="34074"/>
                            <a:pt x="45604" y="20635"/>
                            <a:pt x="65571" y="7690"/>
                          </a:cubicBezTo>
                          <a:cubicBezTo>
                            <a:pt x="69959" y="4837"/>
                            <a:pt x="65900" y="-2184"/>
                            <a:pt x="61457" y="669"/>
                          </a:cubicBezTo>
                          <a:lnTo>
                            <a:pt x="61457" y="669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7FB8795E-61FE-4A41-A900-2C0D05E4CB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9931" y="2882310"/>
                      <a:ext cx="54990" cy="25033"/>
                    </a:xfrm>
                    <a:custGeom>
                      <a:avLst/>
                      <a:gdLst>
                        <a:gd name="connsiteX0" fmla="*/ 2996 w 54990"/>
                        <a:gd name="connsiteY0" fmla="*/ 8041 h 25033"/>
                        <a:gd name="connsiteX1" fmla="*/ 49840 w 54990"/>
                        <a:gd name="connsiteY1" fmla="*/ 24826 h 25033"/>
                        <a:gd name="connsiteX2" fmla="*/ 54832 w 54990"/>
                        <a:gd name="connsiteY2" fmla="*/ 21973 h 25033"/>
                        <a:gd name="connsiteX3" fmla="*/ 51980 w 54990"/>
                        <a:gd name="connsiteY3" fmla="*/ 16982 h 25033"/>
                        <a:gd name="connsiteX4" fmla="*/ 5135 w 54990"/>
                        <a:gd name="connsiteY4" fmla="*/ 197 h 25033"/>
                        <a:gd name="connsiteX5" fmla="*/ 143 w 54990"/>
                        <a:gd name="connsiteY5" fmla="*/ 3049 h 25033"/>
                        <a:gd name="connsiteX6" fmla="*/ 2996 w 54990"/>
                        <a:gd name="connsiteY6" fmla="*/ 8041 h 25033"/>
                        <a:gd name="connsiteX7" fmla="*/ 2996 w 54990"/>
                        <a:gd name="connsiteY7" fmla="*/ 8041 h 250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990" h="25033">
                          <a:moveTo>
                            <a:pt x="2996" y="8041"/>
                          </a:moveTo>
                          <a:cubicBezTo>
                            <a:pt x="18574" y="13636"/>
                            <a:pt x="34481" y="18463"/>
                            <a:pt x="49840" y="24826"/>
                          </a:cubicBezTo>
                          <a:cubicBezTo>
                            <a:pt x="51870" y="25649"/>
                            <a:pt x="54283" y="23893"/>
                            <a:pt x="54832" y="21973"/>
                          </a:cubicBezTo>
                          <a:cubicBezTo>
                            <a:pt x="55490" y="19615"/>
                            <a:pt x="54009" y="17805"/>
                            <a:pt x="51980" y="16982"/>
                          </a:cubicBezTo>
                          <a:cubicBezTo>
                            <a:pt x="36675" y="10619"/>
                            <a:pt x="20768" y="5847"/>
                            <a:pt x="5135" y="197"/>
                          </a:cubicBezTo>
                          <a:cubicBezTo>
                            <a:pt x="3050" y="-571"/>
                            <a:pt x="692" y="1020"/>
                            <a:pt x="143" y="3049"/>
                          </a:cubicBezTo>
                          <a:cubicBezTo>
                            <a:pt x="-460" y="5298"/>
                            <a:pt x="911" y="7328"/>
                            <a:pt x="2996" y="8041"/>
                          </a:cubicBezTo>
                          <a:lnTo>
                            <a:pt x="2996" y="804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49D4B5AF-B0A9-43B9-937A-272AFA96EB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1438" y="2957416"/>
                      <a:ext cx="78355" cy="54282"/>
                    </a:xfrm>
                    <a:custGeom>
                      <a:avLst/>
                      <a:gdLst>
                        <a:gd name="connsiteX0" fmla="*/ 5838 w 78355"/>
                        <a:gd name="connsiteY0" fmla="*/ 53502 h 54282"/>
                        <a:gd name="connsiteX1" fmla="*/ 76434 w 78355"/>
                        <a:gd name="connsiteY1" fmla="*/ 7645 h 54282"/>
                        <a:gd name="connsiteX2" fmla="*/ 72320 w 78355"/>
                        <a:gd name="connsiteY2" fmla="*/ 624 h 54282"/>
                        <a:gd name="connsiteX3" fmla="*/ 1724 w 78355"/>
                        <a:gd name="connsiteY3" fmla="*/ 46481 h 54282"/>
                        <a:gd name="connsiteX4" fmla="*/ 5838 w 78355"/>
                        <a:gd name="connsiteY4" fmla="*/ 53502 h 54282"/>
                        <a:gd name="connsiteX5" fmla="*/ 5838 w 78355"/>
                        <a:gd name="connsiteY5" fmla="*/ 53502 h 54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8355" h="54282">
                          <a:moveTo>
                            <a:pt x="5838" y="53502"/>
                          </a:moveTo>
                          <a:cubicBezTo>
                            <a:pt x="28328" y="36663"/>
                            <a:pt x="52628" y="22456"/>
                            <a:pt x="76434" y="7645"/>
                          </a:cubicBezTo>
                          <a:cubicBezTo>
                            <a:pt x="80877" y="4903"/>
                            <a:pt x="76818" y="-2118"/>
                            <a:pt x="72320" y="624"/>
                          </a:cubicBezTo>
                          <a:cubicBezTo>
                            <a:pt x="48459" y="15434"/>
                            <a:pt x="24214" y="29641"/>
                            <a:pt x="1724" y="46481"/>
                          </a:cubicBezTo>
                          <a:cubicBezTo>
                            <a:pt x="-2390" y="49553"/>
                            <a:pt x="1615" y="56629"/>
                            <a:pt x="5838" y="53502"/>
                          </a:cubicBezTo>
                          <a:lnTo>
                            <a:pt x="5838" y="5350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281" name="Graphic 13">
                    <a:extLst>
                      <a:ext uri="{FF2B5EF4-FFF2-40B4-BE49-F238E27FC236}">
                        <a16:creationId xmlns:a16="http://schemas.microsoft.com/office/drawing/2014/main" id="{3939236A-1457-43B6-A35C-E129703EEA7C}"/>
                      </a:ext>
                    </a:extLst>
                  </p:cNvPr>
                  <p:cNvGrpSpPr/>
                  <p:nvPr/>
                </p:nvGrpSpPr>
                <p:grpSpPr>
                  <a:xfrm>
                    <a:off x="7610913" y="2870432"/>
                    <a:ext cx="692238" cy="148542"/>
                    <a:chOff x="7610913" y="2870432"/>
                    <a:chExt cx="692238" cy="148542"/>
                  </a:xfrm>
                  <a:solidFill>
                    <a:srgbClr val="9CE23A"/>
                  </a:solidFill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ABD04C05-DF19-4869-93D2-9D2319A587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9347" y="2885464"/>
                      <a:ext cx="189217" cy="40239"/>
                    </a:xfrm>
                    <a:custGeom>
                      <a:avLst/>
                      <a:gdLst>
                        <a:gd name="connsiteX0" fmla="*/ 2943 w 189217"/>
                        <a:gd name="connsiteY0" fmla="*/ 7904 h 40239"/>
                        <a:gd name="connsiteX1" fmla="*/ 144903 w 189217"/>
                        <a:gd name="connsiteY1" fmla="*/ 34014 h 40239"/>
                        <a:gd name="connsiteX2" fmla="*/ 185330 w 189217"/>
                        <a:gd name="connsiteY2" fmla="*/ 40213 h 40239"/>
                        <a:gd name="connsiteX3" fmla="*/ 185330 w 189217"/>
                        <a:gd name="connsiteY3" fmla="*/ 32095 h 40239"/>
                        <a:gd name="connsiteX4" fmla="*/ 115283 w 189217"/>
                        <a:gd name="connsiteY4" fmla="*/ 19972 h 40239"/>
                        <a:gd name="connsiteX5" fmla="*/ 45564 w 189217"/>
                        <a:gd name="connsiteY5" fmla="*/ 7136 h 40239"/>
                        <a:gd name="connsiteX6" fmla="*/ 5083 w 189217"/>
                        <a:gd name="connsiteY6" fmla="*/ 60 h 40239"/>
                        <a:gd name="connsiteX7" fmla="*/ 2943 w 189217"/>
                        <a:gd name="connsiteY7" fmla="*/ 7904 h 40239"/>
                        <a:gd name="connsiteX8" fmla="*/ 2943 w 189217"/>
                        <a:gd name="connsiteY8" fmla="*/ 7904 h 40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9217" h="40239">
                          <a:moveTo>
                            <a:pt x="2943" y="7904"/>
                          </a:moveTo>
                          <a:cubicBezTo>
                            <a:pt x="50446" y="15584"/>
                            <a:pt x="97675" y="25073"/>
                            <a:pt x="144903" y="34014"/>
                          </a:cubicBezTo>
                          <a:cubicBezTo>
                            <a:pt x="158288" y="36538"/>
                            <a:pt x="171781" y="38787"/>
                            <a:pt x="185330" y="40213"/>
                          </a:cubicBezTo>
                          <a:cubicBezTo>
                            <a:pt x="190541" y="40761"/>
                            <a:pt x="190486" y="32643"/>
                            <a:pt x="185330" y="32095"/>
                          </a:cubicBezTo>
                          <a:cubicBezTo>
                            <a:pt x="161743" y="29516"/>
                            <a:pt x="138595" y="24415"/>
                            <a:pt x="115283" y="19972"/>
                          </a:cubicBezTo>
                          <a:cubicBezTo>
                            <a:pt x="91970" y="15529"/>
                            <a:pt x="68822" y="11415"/>
                            <a:pt x="45564" y="7136"/>
                          </a:cubicBezTo>
                          <a:cubicBezTo>
                            <a:pt x="32071" y="4668"/>
                            <a:pt x="18577" y="2254"/>
                            <a:pt x="5083" y="60"/>
                          </a:cubicBezTo>
                          <a:cubicBezTo>
                            <a:pt x="-18" y="-762"/>
                            <a:pt x="-2212" y="7082"/>
                            <a:pt x="2943" y="7904"/>
                          </a:cubicBezTo>
                          <a:lnTo>
                            <a:pt x="2943" y="7904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E41F51B9-B8B9-4F27-9FDF-E0996D262C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0913" y="2918539"/>
                      <a:ext cx="200021" cy="15313"/>
                    </a:xfrm>
                    <a:custGeom>
                      <a:avLst/>
                      <a:gdLst>
                        <a:gd name="connsiteX0" fmla="*/ 3909 w 200021"/>
                        <a:gd name="connsiteY0" fmla="*/ 8125 h 15313"/>
                        <a:gd name="connsiteX1" fmla="*/ 153822 w 200021"/>
                        <a:gd name="connsiteY1" fmla="*/ 13939 h 15313"/>
                        <a:gd name="connsiteX2" fmla="*/ 196113 w 200021"/>
                        <a:gd name="connsiteY2" fmla="*/ 15311 h 15313"/>
                        <a:gd name="connsiteX3" fmla="*/ 196113 w 200021"/>
                        <a:gd name="connsiteY3" fmla="*/ 7192 h 15313"/>
                        <a:gd name="connsiteX4" fmla="*/ 46200 w 200021"/>
                        <a:gd name="connsiteY4" fmla="*/ 1872 h 15313"/>
                        <a:gd name="connsiteX5" fmla="*/ 3909 w 200021"/>
                        <a:gd name="connsiteY5" fmla="*/ 7 h 15313"/>
                        <a:gd name="connsiteX6" fmla="*/ 3909 w 200021"/>
                        <a:gd name="connsiteY6" fmla="*/ 8125 h 15313"/>
                        <a:gd name="connsiteX7" fmla="*/ 3909 w 200021"/>
                        <a:gd name="connsiteY7" fmla="*/ 8125 h 153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0021" h="15313">
                          <a:moveTo>
                            <a:pt x="3909" y="8125"/>
                          </a:moveTo>
                          <a:cubicBezTo>
                            <a:pt x="53880" y="10484"/>
                            <a:pt x="103796" y="12239"/>
                            <a:pt x="153822" y="13939"/>
                          </a:cubicBezTo>
                          <a:cubicBezTo>
                            <a:pt x="167919" y="14433"/>
                            <a:pt x="182016" y="14872"/>
                            <a:pt x="196113" y="15311"/>
                          </a:cubicBezTo>
                          <a:cubicBezTo>
                            <a:pt x="201325" y="15475"/>
                            <a:pt x="201325" y="7357"/>
                            <a:pt x="196113" y="7192"/>
                          </a:cubicBezTo>
                          <a:cubicBezTo>
                            <a:pt x="146142" y="5547"/>
                            <a:pt x="96171" y="3956"/>
                            <a:pt x="46200" y="1872"/>
                          </a:cubicBezTo>
                          <a:cubicBezTo>
                            <a:pt x="32103" y="1268"/>
                            <a:pt x="18006" y="665"/>
                            <a:pt x="3909" y="7"/>
                          </a:cubicBezTo>
                          <a:cubicBezTo>
                            <a:pt x="-1303" y="-267"/>
                            <a:pt x="-1303" y="7906"/>
                            <a:pt x="3909" y="8125"/>
                          </a:cubicBezTo>
                          <a:lnTo>
                            <a:pt x="3909" y="8125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CF661C4C-1EB3-47D5-BADE-2B2D17ECA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7723" y="2969499"/>
                      <a:ext cx="102604" cy="19406"/>
                    </a:xfrm>
                    <a:custGeom>
                      <a:avLst/>
                      <a:gdLst>
                        <a:gd name="connsiteX0" fmla="*/ 3888 w 102604"/>
                        <a:gd name="connsiteY0" fmla="*/ 19369 h 19406"/>
                        <a:gd name="connsiteX1" fmla="*/ 99661 w 102604"/>
                        <a:gd name="connsiteY1" fmla="*/ 7904 h 19406"/>
                        <a:gd name="connsiteX2" fmla="*/ 97522 w 102604"/>
                        <a:gd name="connsiteY2" fmla="*/ 60 h 19406"/>
                        <a:gd name="connsiteX3" fmla="*/ 3888 w 102604"/>
                        <a:gd name="connsiteY3" fmla="*/ 11250 h 19406"/>
                        <a:gd name="connsiteX4" fmla="*/ 3888 w 102604"/>
                        <a:gd name="connsiteY4" fmla="*/ 19369 h 19406"/>
                        <a:gd name="connsiteX5" fmla="*/ 3888 w 102604"/>
                        <a:gd name="connsiteY5" fmla="*/ 19369 h 19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2604" h="19406">
                          <a:moveTo>
                            <a:pt x="3888" y="19369"/>
                          </a:moveTo>
                          <a:cubicBezTo>
                            <a:pt x="35812" y="15529"/>
                            <a:pt x="67901" y="13061"/>
                            <a:pt x="99661" y="7904"/>
                          </a:cubicBezTo>
                          <a:cubicBezTo>
                            <a:pt x="104817" y="7082"/>
                            <a:pt x="102623" y="-763"/>
                            <a:pt x="97522" y="60"/>
                          </a:cubicBezTo>
                          <a:cubicBezTo>
                            <a:pt x="66475" y="5107"/>
                            <a:pt x="35099" y="7520"/>
                            <a:pt x="3888" y="11250"/>
                          </a:cubicBezTo>
                          <a:cubicBezTo>
                            <a:pt x="-1269" y="11854"/>
                            <a:pt x="-1323" y="20027"/>
                            <a:pt x="3888" y="19369"/>
                          </a:cubicBezTo>
                          <a:lnTo>
                            <a:pt x="3888" y="1936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71683C0-2992-4E9B-BA41-E881419A81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3459" y="2984156"/>
                      <a:ext cx="18310" cy="34276"/>
                    </a:xfrm>
                    <a:custGeom>
                      <a:avLst/>
                      <a:gdLst>
                        <a:gd name="connsiteX0" fmla="*/ 177 w 18310"/>
                        <a:gd name="connsiteY0" fmla="*/ 5095 h 34276"/>
                        <a:gd name="connsiteX1" fmla="*/ 10819 w 18310"/>
                        <a:gd name="connsiteY1" fmla="*/ 32302 h 34276"/>
                        <a:gd name="connsiteX2" fmla="*/ 16359 w 18310"/>
                        <a:gd name="connsiteY2" fmla="*/ 33783 h 34276"/>
                        <a:gd name="connsiteX3" fmla="*/ 17840 w 18310"/>
                        <a:gd name="connsiteY3" fmla="*/ 28243 h 34276"/>
                        <a:gd name="connsiteX4" fmla="*/ 8022 w 18310"/>
                        <a:gd name="connsiteY4" fmla="*/ 3011 h 34276"/>
                        <a:gd name="connsiteX5" fmla="*/ 3030 w 18310"/>
                        <a:gd name="connsiteY5" fmla="*/ 158 h 34276"/>
                        <a:gd name="connsiteX6" fmla="*/ 177 w 18310"/>
                        <a:gd name="connsiteY6" fmla="*/ 5150 h 34276"/>
                        <a:gd name="connsiteX7" fmla="*/ 177 w 18310"/>
                        <a:gd name="connsiteY7" fmla="*/ 5150 h 34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310" h="34276">
                          <a:moveTo>
                            <a:pt x="177" y="5095"/>
                          </a:moveTo>
                          <a:cubicBezTo>
                            <a:pt x="3194" y="14365"/>
                            <a:pt x="6760" y="23416"/>
                            <a:pt x="10819" y="32302"/>
                          </a:cubicBezTo>
                          <a:cubicBezTo>
                            <a:pt x="11697" y="34277"/>
                            <a:pt x="14604" y="34771"/>
                            <a:pt x="16359" y="33783"/>
                          </a:cubicBezTo>
                          <a:cubicBezTo>
                            <a:pt x="18444" y="32576"/>
                            <a:pt x="18718" y="30218"/>
                            <a:pt x="17840" y="28243"/>
                          </a:cubicBezTo>
                          <a:cubicBezTo>
                            <a:pt x="14165" y="20070"/>
                            <a:pt x="10874" y="11623"/>
                            <a:pt x="8022" y="3011"/>
                          </a:cubicBezTo>
                          <a:cubicBezTo>
                            <a:pt x="7363" y="981"/>
                            <a:pt x="5169" y="-500"/>
                            <a:pt x="3030" y="158"/>
                          </a:cubicBezTo>
                          <a:cubicBezTo>
                            <a:pt x="1000" y="817"/>
                            <a:pt x="-536" y="3011"/>
                            <a:pt x="177" y="5150"/>
                          </a:cubicBezTo>
                          <a:lnTo>
                            <a:pt x="177" y="5150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7D97630F-7D70-469A-BA34-89C1199BA4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3083" y="2958190"/>
                      <a:ext cx="12735" cy="60784"/>
                    </a:xfrm>
                    <a:custGeom>
                      <a:avLst/>
                      <a:gdLst>
                        <a:gd name="connsiteX0" fmla="*/ 4537 w 12735"/>
                        <a:gd name="connsiteY0" fmla="*/ 3908 h 60784"/>
                        <a:gd name="connsiteX1" fmla="*/ 203 w 12735"/>
                        <a:gd name="connsiteY1" fmla="*/ 56896 h 60784"/>
                        <a:gd name="connsiteX2" fmla="*/ 8321 w 12735"/>
                        <a:gd name="connsiteY2" fmla="*/ 56896 h 60784"/>
                        <a:gd name="connsiteX3" fmla="*/ 12655 w 12735"/>
                        <a:gd name="connsiteY3" fmla="*/ 3908 h 60784"/>
                        <a:gd name="connsiteX4" fmla="*/ 4537 w 12735"/>
                        <a:gd name="connsiteY4" fmla="*/ 3908 h 60784"/>
                        <a:gd name="connsiteX5" fmla="*/ 4537 w 12735"/>
                        <a:gd name="connsiteY5" fmla="*/ 3908 h 60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735" h="60784">
                          <a:moveTo>
                            <a:pt x="4537" y="3908"/>
                          </a:moveTo>
                          <a:cubicBezTo>
                            <a:pt x="5359" y="21736"/>
                            <a:pt x="-1223" y="39069"/>
                            <a:pt x="203" y="56896"/>
                          </a:cubicBezTo>
                          <a:cubicBezTo>
                            <a:pt x="587" y="62053"/>
                            <a:pt x="8760" y="62107"/>
                            <a:pt x="8321" y="56896"/>
                          </a:cubicBezTo>
                          <a:cubicBezTo>
                            <a:pt x="6950" y="39014"/>
                            <a:pt x="13533" y="21736"/>
                            <a:pt x="12655" y="3908"/>
                          </a:cubicBezTo>
                          <a:cubicBezTo>
                            <a:pt x="12380" y="-1303"/>
                            <a:pt x="4262" y="-1303"/>
                            <a:pt x="4537" y="3908"/>
                          </a:cubicBezTo>
                          <a:lnTo>
                            <a:pt x="4537" y="39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7" name="Freeform: Shape 286">
                      <a:extLst>
                        <a:ext uri="{FF2B5EF4-FFF2-40B4-BE49-F238E27FC236}">
                          <a16:creationId xmlns:a16="http://schemas.microsoft.com/office/drawing/2014/main" id="{BDC42B45-3A4E-4E03-A66F-E47509A945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5446" y="2912137"/>
                      <a:ext cx="150107" cy="22168"/>
                    </a:xfrm>
                    <a:custGeom>
                      <a:avLst/>
                      <a:gdLst>
                        <a:gd name="connsiteX0" fmla="*/ 3888 w 150107"/>
                        <a:gd name="connsiteY0" fmla="*/ 22152 h 22168"/>
                        <a:gd name="connsiteX1" fmla="*/ 147164 w 150107"/>
                        <a:gd name="connsiteY1" fmla="*/ 7890 h 22168"/>
                        <a:gd name="connsiteX2" fmla="*/ 145025 w 150107"/>
                        <a:gd name="connsiteY2" fmla="*/ 46 h 22168"/>
                        <a:gd name="connsiteX3" fmla="*/ 3888 w 150107"/>
                        <a:gd name="connsiteY3" fmla="*/ 14033 h 22168"/>
                        <a:gd name="connsiteX4" fmla="*/ 3888 w 150107"/>
                        <a:gd name="connsiteY4" fmla="*/ 22152 h 22168"/>
                        <a:gd name="connsiteX5" fmla="*/ 3888 w 150107"/>
                        <a:gd name="connsiteY5" fmla="*/ 22152 h 221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0107" h="22168">
                          <a:moveTo>
                            <a:pt x="3888" y="22152"/>
                          </a:moveTo>
                          <a:cubicBezTo>
                            <a:pt x="51719" y="18202"/>
                            <a:pt x="99606" y="14527"/>
                            <a:pt x="147164" y="7890"/>
                          </a:cubicBezTo>
                          <a:cubicBezTo>
                            <a:pt x="152320" y="7177"/>
                            <a:pt x="150126" y="-667"/>
                            <a:pt x="145025" y="46"/>
                          </a:cubicBezTo>
                          <a:cubicBezTo>
                            <a:pt x="98180" y="6573"/>
                            <a:pt x="51006" y="10139"/>
                            <a:pt x="3888" y="14033"/>
                          </a:cubicBezTo>
                          <a:cubicBezTo>
                            <a:pt x="-1269" y="14472"/>
                            <a:pt x="-1323" y="22590"/>
                            <a:pt x="3888" y="22152"/>
                          </a:cubicBezTo>
                          <a:lnTo>
                            <a:pt x="3888" y="2215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8" name="Freeform: Shape 287">
                      <a:extLst>
                        <a:ext uri="{FF2B5EF4-FFF2-40B4-BE49-F238E27FC236}">
                          <a16:creationId xmlns:a16="http://schemas.microsoft.com/office/drawing/2014/main" id="{9707DBD8-53CD-4FBE-926A-6210369BBF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9082" y="2925620"/>
                      <a:ext cx="104069" cy="10259"/>
                    </a:xfrm>
                    <a:custGeom>
                      <a:avLst/>
                      <a:gdLst>
                        <a:gd name="connsiteX0" fmla="*/ 3929 w 104069"/>
                        <a:gd name="connsiteY0" fmla="*/ 10259 h 10259"/>
                        <a:gd name="connsiteX1" fmla="*/ 100141 w 104069"/>
                        <a:gd name="connsiteY1" fmla="*/ 8119 h 10259"/>
                        <a:gd name="connsiteX2" fmla="*/ 100141 w 104069"/>
                        <a:gd name="connsiteY2" fmla="*/ 1 h 10259"/>
                        <a:gd name="connsiteX3" fmla="*/ 3929 w 104069"/>
                        <a:gd name="connsiteY3" fmla="*/ 2140 h 10259"/>
                        <a:gd name="connsiteX4" fmla="*/ 3929 w 104069"/>
                        <a:gd name="connsiteY4" fmla="*/ 10259 h 10259"/>
                        <a:gd name="connsiteX5" fmla="*/ 3929 w 104069"/>
                        <a:gd name="connsiteY5" fmla="*/ 10259 h 102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4069" h="10259">
                          <a:moveTo>
                            <a:pt x="3929" y="10259"/>
                          </a:moveTo>
                          <a:cubicBezTo>
                            <a:pt x="36018" y="9545"/>
                            <a:pt x="68052" y="8832"/>
                            <a:pt x="100141" y="8119"/>
                          </a:cubicBezTo>
                          <a:cubicBezTo>
                            <a:pt x="105352" y="8010"/>
                            <a:pt x="105407" y="-109"/>
                            <a:pt x="100141" y="1"/>
                          </a:cubicBezTo>
                          <a:cubicBezTo>
                            <a:pt x="68052" y="714"/>
                            <a:pt x="36018" y="1427"/>
                            <a:pt x="3929" y="2140"/>
                          </a:cubicBezTo>
                          <a:cubicBezTo>
                            <a:pt x="-1282" y="2250"/>
                            <a:pt x="-1337" y="10368"/>
                            <a:pt x="3929" y="10259"/>
                          </a:cubicBezTo>
                          <a:lnTo>
                            <a:pt x="3929" y="1025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9" name="Freeform: Shape 288">
                      <a:extLst>
                        <a:ext uri="{FF2B5EF4-FFF2-40B4-BE49-F238E27FC236}">
                          <a16:creationId xmlns:a16="http://schemas.microsoft.com/office/drawing/2014/main" id="{A01C4FF8-9B82-47F9-997C-C2ED0D57EC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166" y="2870646"/>
                      <a:ext cx="22774" cy="44980"/>
                    </a:xfrm>
                    <a:custGeom>
                      <a:avLst/>
                      <a:gdLst>
                        <a:gd name="connsiteX0" fmla="*/ 470 w 22774"/>
                        <a:gd name="connsiteY0" fmla="*/ 6046 h 44980"/>
                        <a:gd name="connsiteX1" fmla="*/ 14732 w 22774"/>
                        <a:gd name="connsiteY1" fmla="*/ 42140 h 44980"/>
                        <a:gd name="connsiteX2" fmla="*/ 22576 w 22774"/>
                        <a:gd name="connsiteY2" fmla="*/ 40000 h 44980"/>
                        <a:gd name="connsiteX3" fmla="*/ 7491 w 22774"/>
                        <a:gd name="connsiteY3" fmla="*/ 1987 h 44980"/>
                        <a:gd name="connsiteX4" fmla="*/ 1951 w 22774"/>
                        <a:gd name="connsiteY4" fmla="*/ 506 h 44980"/>
                        <a:gd name="connsiteX5" fmla="*/ 470 w 22774"/>
                        <a:gd name="connsiteY5" fmla="*/ 6046 h 44980"/>
                        <a:gd name="connsiteX6" fmla="*/ 470 w 22774"/>
                        <a:gd name="connsiteY6" fmla="*/ 6046 h 44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774" h="44980">
                          <a:moveTo>
                            <a:pt x="470" y="6046"/>
                          </a:moveTo>
                          <a:cubicBezTo>
                            <a:pt x="5627" y="17894"/>
                            <a:pt x="11002" y="29743"/>
                            <a:pt x="14732" y="42140"/>
                          </a:cubicBezTo>
                          <a:cubicBezTo>
                            <a:pt x="16268" y="47131"/>
                            <a:pt x="24112" y="44992"/>
                            <a:pt x="22576" y="40000"/>
                          </a:cubicBezTo>
                          <a:cubicBezTo>
                            <a:pt x="18627" y="26945"/>
                            <a:pt x="12922" y="14494"/>
                            <a:pt x="7491" y="1987"/>
                          </a:cubicBezTo>
                          <a:cubicBezTo>
                            <a:pt x="6614" y="-42"/>
                            <a:pt x="3652" y="-481"/>
                            <a:pt x="1951" y="506"/>
                          </a:cubicBezTo>
                          <a:cubicBezTo>
                            <a:pt x="-133" y="1713"/>
                            <a:pt x="-408" y="4072"/>
                            <a:pt x="470" y="6046"/>
                          </a:cubicBezTo>
                          <a:lnTo>
                            <a:pt x="470" y="604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0" name="Freeform: Shape 289">
                      <a:extLst>
                        <a:ext uri="{FF2B5EF4-FFF2-40B4-BE49-F238E27FC236}">
                          <a16:creationId xmlns:a16="http://schemas.microsoft.com/office/drawing/2014/main" id="{57EF8EDA-3116-4D44-93B8-74125F896D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6845" y="2870432"/>
                      <a:ext cx="15700" cy="22381"/>
                    </a:xfrm>
                    <a:custGeom>
                      <a:avLst/>
                      <a:gdLst>
                        <a:gd name="connsiteX0" fmla="*/ 567 w 15700"/>
                        <a:gd name="connsiteY0" fmla="*/ 6096 h 22381"/>
                        <a:gd name="connsiteX1" fmla="*/ 4791 w 15700"/>
                        <a:gd name="connsiteY1" fmla="*/ 13008 h 22381"/>
                        <a:gd name="connsiteX2" fmla="*/ 6602 w 15700"/>
                        <a:gd name="connsiteY2" fmla="*/ 16518 h 22381"/>
                        <a:gd name="connsiteX3" fmla="*/ 6930 w 15700"/>
                        <a:gd name="connsiteY3" fmla="*/ 17231 h 22381"/>
                        <a:gd name="connsiteX4" fmla="*/ 6821 w 15700"/>
                        <a:gd name="connsiteY4" fmla="*/ 16957 h 22381"/>
                        <a:gd name="connsiteX5" fmla="*/ 7040 w 15700"/>
                        <a:gd name="connsiteY5" fmla="*/ 17451 h 22381"/>
                        <a:gd name="connsiteX6" fmla="*/ 7698 w 15700"/>
                        <a:gd name="connsiteY6" fmla="*/ 19371 h 22381"/>
                        <a:gd name="connsiteX7" fmla="*/ 12690 w 15700"/>
                        <a:gd name="connsiteY7" fmla="*/ 22223 h 22381"/>
                        <a:gd name="connsiteX8" fmla="*/ 15542 w 15700"/>
                        <a:gd name="connsiteY8" fmla="*/ 17231 h 22381"/>
                        <a:gd name="connsiteX9" fmla="*/ 7589 w 15700"/>
                        <a:gd name="connsiteY9" fmla="*/ 2037 h 22381"/>
                        <a:gd name="connsiteX10" fmla="*/ 2048 w 15700"/>
                        <a:gd name="connsiteY10" fmla="*/ 556 h 22381"/>
                        <a:gd name="connsiteX11" fmla="*/ 567 w 15700"/>
                        <a:gd name="connsiteY11" fmla="*/ 6096 h 22381"/>
                        <a:gd name="connsiteX12" fmla="*/ 567 w 15700"/>
                        <a:gd name="connsiteY12" fmla="*/ 6096 h 22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5700" h="22381">
                          <a:moveTo>
                            <a:pt x="567" y="6096"/>
                          </a:moveTo>
                          <a:cubicBezTo>
                            <a:pt x="1993" y="8400"/>
                            <a:pt x="3475" y="10649"/>
                            <a:pt x="4791" y="13008"/>
                          </a:cubicBezTo>
                          <a:cubicBezTo>
                            <a:pt x="5449" y="14159"/>
                            <a:pt x="6053" y="15311"/>
                            <a:pt x="6602" y="16518"/>
                          </a:cubicBezTo>
                          <a:cubicBezTo>
                            <a:pt x="6711" y="16737"/>
                            <a:pt x="6821" y="17012"/>
                            <a:pt x="6930" y="17231"/>
                          </a:cubicBezTo>
                          <a:cubicBezTo>
                            <a:pt x="7095" y="17615"/>
                            <a:pt x="7095" y="17560"/>
                            <a:pt x="6821" y="16957"/>
                          </a:cubicBezTo>
                          <a:cubicBezTo>
                            <a:pt x="6875" y="17122"/>
                            <a:pt x="6930" y="17286"/>
                            <a:pt x="7040" y="17451"/>
                          </a:cubicBezTo>
                          <a:cubicBezTo>
                            <a:pt x="7314" y="18054"/>
                            <a:pt x="7534" y="18712"/>
                            <a:pt x="7698" y="19371"/>
                          </a:cubicBezTo>
                          <a:cubicBezTo>
                            <a:pt x="8357" y="21400"/>
                            <a:pt x="10551" y="22881"/>
                            <a:pt x="12690" y="22223"/>
                          </a:cubicBezTo>
                          <a:cubicBezTo>
                            <a:pt x="14720" y="21565"/>
                            <a:pt x="16201" y="19371"/>
                            <a:pt x="15542" y="17231"/>
                          </a:cubicBezTo>
                          <a:cubicBezTo>
                            <a:pt x="13787" y="11746"/>
                            <a:pt x="10606" y="6919"/>
                            <a:pt x="7589" y="2037"/>
                          </a:cubicBezTo>
                          <a:cubicBezTo>
                            <a:pt x="6437" y="227"/>
                            <a:pt x="3913" y="-651"/>
                            <a:pt x="2048" y="556"/>
                          </a:cubicBezTo>
                          <a:cubicBezTo>
                            <a:pt x="184" y="1763"/>
                            <a:pt x="-639" y="4176"/>
                            <a:pt x="567" y="6096"/>
                          </a:cubicBezTo>
                          <a:lnTo>
                            <a:pt x="567" y="609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1" name="Freeform: Shape 290">
                      <a:extLst>
                        <a:ext uri="{FF2B5EF4-FFF2-40B4-BE49-F238E27FC236}">
                          <a16:creationId xmlns:a16="http://schemas.microsoft.com/office/drawing/2014/main" id="{D8759ADC-586C-4A13-92BD-E60B9D788B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2729" y="2978645"/>
                      <a:ext cx="70108" cy="37099"/>
                    </a:xfrm>
                    <a:custGeom>
                      <a:avLst/>
                      <a:gdLst>
                        <a:gd name="connsiteX0" fmla="*/ 6145 w 70108"/>
                        <a:gd name="connsiteY0" fmla="*/ 36661 h 37099"/>
                        <a:gd name="connsiteX1" fmla="*/ 67307 w 70108"/>
                        <a:gd name="connsiteY1" fmla="*/ 8082 h 37099"/>
                        <a:gd name="connsiteX2" fmla="*/ 65167 w 70108"/>
                        <a:gd name="connsiteY2" fmla="*/ 238 h 37099"/>
                        <a:gd name="connsiteX3" fmla="*/ 2086 w 70108"/>
                        <a:gd name="connsiteY3" fmla="*/ 29640 h 37099"/>
                        <a:gd name="connsiteX4" fmla="*/ 6200 w 70108"/>
                        <a:gd name="connsiteY4" fmla="*/ 36661 h 37099"/>
                        <a:gd name="connsiteX5" fmla="*/ 6200 w 70108"/>
                        <a:gd name="connsiteY5" fmla="*/ 36661 h 3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0108" h="37099">
                          <a:moveTo>
                            <a:pt x="6145" y="36661"/>
                          </a:moveTo>
                          <a:cubicBezTo>
                            <a:pt x="26441" y="26897"/>
                            <a:pt x="45859" y="15323"/>
                            <a:pt x="67307" y="8082"/>
                          </a:cubicBezTo>
                          <a:cubicBezTo>
                            <a:pt x="72244" y="6437"/>
                            <a:pt x="70104" y="-1462"/>
                            <a:pt x="65167" y="238"/>
                          </a:cubicBezTo>
                          <a:cubicBezTo>
                            <a:pt x="43061" y="7698"/>
                            <a:pt x="22986" y="19547"/>
                            <a:pt x="2086" y="29640"/>
                          </a:cubicBezTo>
                          <a:cubicBezTo>
                            <a:pt x="-2631" y="31889"/>
                            <a:pt x="1483" y="38910"/>
                            <a:pt x="6200" y="36661"/>
                          </a:cubicBezTo>
                          <a:lnTo>
                            <a:pt x="6200" y="3666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308" name="Picture 307">
            <a:extLst>
              <a:ext uri="{FF2B5EF4-FFF2-40B4-BE49-F238E27FC236}">
                <a16:creationId xmlns:a16="http://schemas.microsoft.com/office/drawing/2014/main" id="{7437D718-1F21-6B08-21A6-EF08229EB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493" y="370196"/>
            <a:ext cx="7919390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B13EA5CC-33A3-0D7C-5321-4A689EFA79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9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9441E7-E41F-DA4A-E45B-031016C09B75}"/>
              </a:ext>
            </a:extLst>
          </p:cNvPr>
          <p:cNvSpPr txBox="1"/>
          <p:nvPr/>
        </p:nvSpPr>
        <p:spPr>
          <a:xfrm>
            <a:off x="1428750" y="381000"/>
            <a:ext cx="10048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 vào thông tin và hình vẽ dưới đây, hãy xác định cân nặng của mỗi con vật. Biết rằng cân nặng của ba con vật đó là: 1 300 kg, 1 tấn và 2 tấn.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8E1070-4C1D-1823-AC6F-DAAEBC657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445" y="2645092"/>
            <a:ext cx="7637314" cy="3509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D79D58-8D60-6E19-A4E3-E349309A0EF2}"/>
              </a:ext>
            </a:extLst>
          </p:cNvPr>
          <p:cNvSpPr/>
          <p:nvPr/>
        </p:nvSpPr>
        <p:spPr>
          <a:xfrm>
            <a:off x="7970520" y="5535930"/>
            <a:ext cx="1752600" cy="5905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NẶNG NHẤT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788633-4BE9-73BE-154D-83841CF55E28}"/>
              </a:ext>
            </a:extLst>
          </p:cNvPr>
          <p:cNvSpPr/>
          <p:nvPr/>
        </p:nvSpPr>
        <p:spPr>
          <a:xfrm>
            <a:off x="8273180" y="3154680"/>
            <a:ext cx="2356720" cy="13144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VN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F3F77FD-F4B0-12B8-CF5D-0A1ED6F5FEC2}"/>
              </a:ext>
            </a:extLst>
          </p:cNvPr>
          <p:cNvSpPr/>
          <p:nvPr/>
        </p:nvSpPr>
        <p:spPr>
          <a:xfrm>
            <a:off x="5036820" y="5574030"/>
            <a:ext cx="1752600" cy="5905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NHẸ NHẤT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3B7CBA-F384-DB88-35D3-47D418A2C351}"/>
              </a:ext>
            </a:extLst>
          </p:cNvPr>
          <p:cNvSpPr/>
          <p:nvPr/>
        </p:nvSpPr>
        <p:spPr>
          <a:xfrm>
            <a:off x="5145169" y="2914649"/>
            <a:ext cx="2398631" cy="11982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VN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D3D8A12-1454-61F6-3AFD-38EC723A7823}"/>
              </a:ext>
            </a:extLst>
          </p:cNvPr>
          <p:cNvSpPr/>
          <p:nvPr/>
        </p:nvSpPr>
        <p:spPr>
          <a:xfrm>
            <a:off x="788670" y="2663190"/>
            <a:ext cx="3381375" cy="136779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1 300 kg</a:t>
            </a:r>
            <a:endParaRPr lang="en-VN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D7D58037-DBC9-E617-E3F5-CF18E27A5076}"/>
              </a:ext>
            </a:extLst>
          </p:cNvPr>
          <p:cNvSpPr/>
          <p:nvPr/>
        </p:nvSpPr>
        <p:spPr>
          <a:xfrm>
            <a:off x="434340" y="514350"/>
            <a:ext cx="891541" cy="1474470"/>
          </a:xfrm>
          <a:custGeom>
            <a:avLst/>
            <a:gdLst/>
            <a:ahLst/>
            <a:cxnLst/>
            <a:rect l="l" t="t" r="r" b="b"/>
            <a:pathLst>
              <a:path w="1772105" h="2768914">
                <a:moveTo>
                  <a:pt x="0" y="0"/>
                </a:moveTo>
                <a:lnTo>
                  <a:pt x="1772104" y="0"/>
                </a:lnTo>
                <a:lnTo>
                  <a:pt x="1772104" y="2768914"/>
                </a:lnTo>
                <a:lnTo>
                  <a:pt x="0" y="2768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2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7" grpId="0" animBg="1"/>
      <p:bldP spid="22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A9EB02-D639-043A-2DFF-1CB21FEA8BB9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7D9638-6F91-3653-9AC2-EC9B7C45316E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4 </a:t>
              </a:r>
              <a:r>
                <a:rPr lang="en-US" sz="3200" b="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kg =          kg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90F3D2-0A98-1F27-BF0C-EF73F4C32617}"/>
                </a:ext>
              </a:extLst>
            </p:cNvPr>
            <p:cNvSpPr/>
            <p:nvPr/>
          </p:nvSpPr>
          <p:spPr>
            <a:xfrm>
              <a:off x="3752849" y="186690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3D8DC8-8EEE-90DF-D08B-68C535D82C33}"/>
              </a:ext>
            </a:extLst>
          </p:cNvPr>
          <p:cNvGrpSpPr/>
          <p:nvPr/>
        </p:nvGrpSpPr>
        <p:grpSpPr>
          <a:xfrm>
            <a:off x="6000751" y="1562100"/>
            <a:ext cx="5290102" cy="584775"/>
            <a:chOff x="1076326" y="1809750"/>
            <a:chExt cx="5290102" cy="584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80F5F5A-2DC1-A783-0116-E2FF54A683F2}"/>
                </a:ext>
              </a:extLst>
            </p:cNvPr>
            <p:cNvSpPr txBox="1"/>
            <p:nvPr/>
          </p:nvSpPr>
          <p:spPr>
            <a:xfrm>
              <a:off x="1076326" y="1809750"/>
              <a:ext cx="5290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3200" b="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kg =           kg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04AC511-AC28-45D1-1868-7C8CC19C6C4A}"/>
                </a:ext>
              </a:extLst>
            </p:cNvPr>
            <p:cNvSpPr/>
            <p:nvPr/>
          </p:nvSpPr>
          <p:spPr>
            <a:xfrm>
              <a:off x="3524249" y="1896717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2CB288-08F7-682E-3FE1-A55FF9984D5F}"/>
              </a:ext>
            </a:extLst>
          </p:cNvPr>
          <p:cNvGrpSpPr/>
          <p:nvPr/>
        </p:nvGrpSpPr>
        <p:grpSpPr>
          <a:xfrm>
            <a:off x="841513" y="2556013"/>
            <a:ext cx="9782175" cy="1498324"/>
            <a:chOff x="1076325" y="1809750"/>
            <a:chExt cx="9782175" cy="149832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5D30C8C-DF7C-F9EF-07D2-CACC04167F4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6 </a:t>
              </a:r>
              <a:r>
                <a:rPr lang="en-US" sz="3200" b="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r>
                <a:rPr lang="en-US" sz="3200" b="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kg =             kg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1BA4E74-57F4-5FA6-E3B7-676CC74C4BEC}"/>
                </a:ext>
              </a:extLst>
            </p:cNvPr>
            <p:cNvSpPr/>
            <p:nvPr/>
          </p:nvSpPr>
          <p:spPr>
            <a:xfrm>
              <a:off x="3901936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E9E8AE1-818A-D30E-ABF0-FAE4ABEE5E81}"/>
                </a:ext>
              </a:extLst>
            </p:cNvPr>
            <p:cNvSpPr/>
            <p:nvPr/>
          </p:nvSpPr>
          <p:spPr>
            <a:xfrm>
              <a:off x="9219370" y="2850874"/>
              <a:ext cx="65639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CE7C373-4F71-0CB5-F8A2-DDD77C01411E}"/>
              </a:ext>
            </a:extLst>
          </p:cNvPr>
          <p:cNvGrpSpPr/>
          <p:nvPr/>
        </p:nvGrpSpPr>
        <p:grpSpPr>
          <a:xfrm>
            <a:off x="5910471" y="2605709"/>
            <a:ext cx="4734339" cy="1991618"/>
            <a:chOff x="1026631" y="1809750"/>
            <a:chExt cx="4734339" cy="199161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41FA73-6F8C-01AC-EDC1-C8D663F0CF37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d) 3 </a:t>
              </a:r>
              <a:r>
                <a:rPr lang="en-US" sz="3200" b="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3200" b="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b="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CAC31BF-4031-8859-E4FB-EE71A9570E5D}"/>
                </a:ext>
              </a:extLst>
            </p:cNvPr>
            <p:cNvSpPr/>
            <p:nvPr/>
          </p:nvSpPr>
          <p:spPr>
            <a:xfrm>
              <a:off x="3752849" y="1866900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E88113A-AE1C-7E84-6B42-6A8C71A1345E}"/>
                </a:ext>
              </a:extLst>
            </p:cNvPr>
            <p:cNvSpPr txBox="1"/>
            <p:nvPr/>
          </p:nvSpPr>
          <p:spPr>
            <a:xfrm>
              <a:off x="1026631" y="2724150"/>
              <a:ext cx="46846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g) 4 </a:t>
              </a:r>
              <a:r>
                <a:rPr lang="en-US" sz="3200" b="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50 </a:t>
              </a:r>
              <a:r>
                <a:rPr lang="en-US" sz="3200" b="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</a:t>
              </a:r>
              <a:r>
                <a:rPr lang="en-US" sz="3200" b="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040B0E5-5E2F-62DF-0D0E-D6AD1F8A0D39}"/>
              </a:ext>
            </a:extLst>
          </p:cNvPr>
          <p:cNvGrpSpPr/>
          <p:nvPr/>
        </p:nvGrpSpPr>
        <p:grpSpPr>
          <a:xfrm>
            <a:off x="762001" y="3480352"/>
            <a:ext cx="4475922" cy="584775"/>
            <a:chOff x="1076326" y="1809750"/>
            <a:chExt cx="4475922" cy="58477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993A287-B65B-7996-BD4C-BB0148856D41}"/>
                </a:ext>
              </a:extLst>
            </p:cNvPr>
            <p:cNvSpPr txBox="1"/>
            <p:nvPr/>
          </p:nvSpPr>
          <p:spPr>
            <a:xfrm>
              <a:off x="1076326" y="1809750"/>
              <a:ext cx="44759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r>
                <a:rPr lang="en-US" sz="3200" b="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 5 </a:t>
              </a:r>
              <a:r>
                <a:rPr lang="en-US" sz="3200" b="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2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         </a:t>
              </a:r>
              <a:r>
                <a:rPr lang="en-US" sz="3200" b="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769D220-6DF8-6716-91A4-DAA0B103ED5D}"/>
                </a:ext>
              </a:extLst>
            </p:cNvPr>
            <p:cNvSpPr/>
            <p:nvPr/>
          </p:nvSpPr>
          <p:spPr>
            <a:xfrm>
              <a:off x="3613701" y="1847022"/>
              <a:ext cx="70609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31C6E850-CE25-30A6-827F-4FD6D5B885CC}"/>
              </a:ext>
            </a:extLst>
          </p:cNvPr>
          <p:cNvSpPr/>
          <p:nvPr/>
        </p:nvSpPr>
        <p:spPr>
          <a:xfrm>
            <a:off x="3419061" y="1612623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26D1D39-07C9-EF79-50ED-C47FFC554991}"/>
              </a:ext>
            </a:extLst>
          </p:cNvPr>
          <p:cNvSpPr/>
          <p:nvPr/>
        </p:nvSpPr>
        <p:spPr>
          <a:xfrm>
            <a:off x="8398566" y="1642441"/>
            <a:ext cx="85476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3E26744-D725-E68B-5EE9-F988FE961C45}"/>
              </a:ext>
            </a:extLst>
          </p:cNvPr>
          <p:cNvSpPr/>
          <p:nvPr/>
        </p:nvSpPr>
        <p:spPr>
          <a:xfrm>
            <a:off x="3607904" y="2586659"/>
            <a:ext cx="1013791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6 040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D49532-7E42-1B8E-09EB-0632CCD1DB57}"/>
              </a:ext>
            </a:extLst>
          </p:cNvPr>
          <p:cNvSpPr/>
          <p:nvPr/>
        </p:nvSpPr>
        <p:spPr>
          <a:xfrm>
            <a:off x="8587409" y="2636354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F771BBC-F294-9C3E-8DB5-55BE7045DFA1}"/>
              </a:ext>
            </a:extLst>
          </p:cNvPr>
          <p:cNvSpPr/>
          <p:nvPr/>
        </p:nvSpPr>
        <p:spPr>
          <a:xfrm>
            <a:off x="3279914" y="3481180"/>
            <a:ext cx="788504" cy="49447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D30FDC6-1276-8849-0FD6-CFF6FD9EB703}"/>
              </a:ext>
            </a:extLst>
          </p:cNvPr>
          <p:cNvSpPr/>
          <p:nvPr/>
        </p:nvSpPr>
        <p:spPr>
          <a:xfrm>
            <a:off x="8935277" y="3580571"/>
            <a:ext cx="85476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450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10C0ADDF-990E-B78C-204C-559B4697C143}"/>
              </a:ext>
            </a:extLst>
          </p:cNvPr>
          <p:cNvSpPr/>
          <p:nvPr/>
        </p:nvSpPr>
        <p:spPr>
          <a:xfrm>
            <a:off x="807720" y="369570"/>
            <a:ext cx="815340" cy="944880"/>
          </a:xfrm>
          <a:custGeom>
            <a:avLst/>
            <a:gdLst/>
            <a:ahLst/>
            <a:cxnLst/>
            <a:rect l="l" t="t" r="r" b="b"/>
            <a:pathLst>
              <a:path w="2125478" h="2720612">
                <a:moveTo>
                  <a:pt x="0" y="0"/>
                </a:moveTo>
                <a:lnTo>
                  <a:pt x="2125478" y="0"/>
                </a:lnTo>
                <a:lnTo>
                  <a:pt x="2125478" y="2720613"/>
                </a:lnTo>
                <a:lnTo>
                  <a:pt x="0" y="2720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37F96-5E03-F3EF-68DE-C004A62BD2B5}"/>
              </a:ext>
            </a:extLst>
          </p:cNvPr>
          <p:cNvSpPr txBox="1"/>
          <p:nvPr/>
        </p:nvSpPr>
        <p:spPr>
          <a:xfrm>
            <a:off x="1634490" y="514350"/>
            <a:ext cx="2125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694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37C30C-4BDB-628A-C3DF-6660409B2D4D}"/>
              </a:ext>
            </a:extLst>
          </p:cNvPr>
          <p:cNvSpPr txBox="1"/>
          <p:nvPr/>
        </p:nvSpPr>
        <p:spPr>
          <a:xfrm>
            <a:off x="466725" y="895350"/>
            <a:ext cx="113347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 – bốt chọn một trong ba ô cửa.</a:t>
            </a:r>
          </a:p>
          <a:p>
            <a:pPr algn="just"/>
            <a:r>
              <a:rPr lang="vi-VN" sz="26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mỗi ô cửa là một trong ba con vật: con dê trắng cân nặng 6 yến, con dê đen cân nặng 30 kg, con bò cân nặng 2 tạ.</a:t>
            </a:r>
          </a:p>
          <a:p>
            <a:pPr algn="just"/>
            <a:r>
              <a:rPr lang="vi-VN" sz="26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câu dưới đây, câu nào đúng?</a:t>
            </a:r>
          </a:p>
          <a:p>
            <a:pPr algn="just"/>
            <a:r>
              <a:rPr lang="vi-VN" sz="26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Phía sau cánh cửa mà Rô-bốt chọn chắc chắn có con bò cân nặng 20 kg.</a:t>
            </a:r>
          </a:p>
          <a:p>
            <a:pPr algn="just"/>
            <a:r>
              <a:rPr lang="vi-VN" sz="26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Phía sau cánh cửa mà Rô-bốt chọn có thể có một con dê đen cân nặng 3 tạ.</a:t>
            </a:r>
          </a:p>
          <a:p>
            <a:pPr algn="just"/>
            <a:r>
              <a:rPr lang="vi-VN" sz="26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Phía sau cánh cửa mà Rô-bốt chọn có thể có một con dê trắng cân nặng 60 kg.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F845B-882B-9634-4D1C-755DE63B6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400535"/>
            <a:ext cx="4595812" cy="1895490"/>
          </a:xfrm>
          <a:prstGeom prst="rect">
            <a:avLst/>
          </a:prstGeom>
        </p:spPr>
      </p:pic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id="{0970483C-86F1-65F5-F141-7747E7C4ABF7}"/>
              </a:ext>
            </a:extLst>
          </p:cNvPr>
          <p:cNvSpPr/>
          <p:nvPr/>
        </p:nvSpPr>
        <p:spPr>
          <a:xfrm>
            <a:off x="755263" y="4374056"/>
            <a:ext cx="5569337" cy="1969594"/>
          </a:xfrm>
          <a:prstGeom prst="round1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Câu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A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sai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vì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con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bò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cân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nặng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2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tạ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= 200kg.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Nên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chắc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chắn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phía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sau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cánh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cửa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Rô-bốt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chọn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không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có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con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bò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nào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nặng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20kg.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DE39C770-4CB3-ED13-017E-399786D1D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9" y="2546702"/>
            <a:ext cx="445425" cy="453673"/>
          </a:xfrm>
          <a:prstGeom prst="rect">
            <a:avLst/>
          </a:prstGeom>
        </p:spPr>
      </p:pic>
      <p:sp>
        <p:nvSpPr>
          <p:cNvPr id="16" name="Rectangle: Single Corner Rounded 15">
            <a:extLst>
              <a:ext uri="{FF2B5EF4-FFF2-40B4-BE49-F238E27FC236}">
                <a16:creationId xmlns:a16="http://schemas.microsoft.com/office/drawing/2014/main" id="{FDF58AD6-FC4F-171E-DD73-86BDDA3FF369}"/>
              </a:ext>
            </a:extLst>
          </p:cNvPr>
          <p:cNvSpPr/>
          <p:nvPr/>
        </p:nvSpPr>
        <p:spPr>
          <a:xfrm>
            <a:off x="745738" y="4383581"/>
            <a:ext cx="5569337" cy="1969594"/>
          </a:xfrm>
          <a:prstGeom prst="round1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Câu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B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sai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vì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con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dê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đen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cân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nặng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30kg = 3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yến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.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Nên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phía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sau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cánh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cửa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mà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Rô-bốt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chọn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không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thể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có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con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dê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đen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nặng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3 </a:t>
            </a:r>
            <a:r>
              <a:rPr lang="en-US" altLang="zh-CN" sz="2800" b="1" dirty="0" err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tạ</a:t>
            </a:r>
            <a:r>
              <a:rPr lang="en-US" altLang="zh-CN" sz="2800" b="1" dirty="0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7" name="Picture 1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120560C4-987E-B650-8F75-A09B2210F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" y="2946752"/>
            <a:ext cx="445425" cy="453673"/>
          </a:xfrm>
          <a:prstGeom prst="rect">
            <a:avLst/>
          </a:prstGeom>
        </p:spPr>
      </p:pic>
      <p:sp>
        <p:nvSpPr>
          <p:cNvPr id="18" name="Rectangle: Single Corner Rounded 17">
            <a:extLst>
              <a:ext uri="{FF2B5EF4-FFF2-40B4-BE49-F238E27FC236}">
                <a16:creationId xmlns:a16="http://schemas.microsoft.com/office/drawing/2014/main" id="{BF166BD9-8701-14BF-ACBA-FD70B14E11D0}"/>
              </a:ext>
            </a:extLst>
          </p:cNvPr>
          <p:cNvSpPr/>
          <p:nvPr/>
        </p:nvSpPr>
        <p:spPr>
          <a:xfrm>
            <a:off x="726688" y="4383581"/>
            <a:ext cx="5569337" cy="1969594"/>
          </a:xfrm>
          <a:prstGeom prst="round1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altLang="zh-CN" sz="2800" b="1">
                <a:solidFill>
                  <a:srgbClr val="0070C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Câu C đúng vì phía sau một trong số ba ô cửa đó có một con dê trắng nặng 6 yến = 60kg.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20" name="Picture 1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DC1F78F-B306-7967-1AD5-1276503E13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3248025"/>
            <a:ext cx="749224" cy="6343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82F737C-C9E4-4E91-929C-DCD465CD708E}"/>
              </a:ext>
            </a:extLst>
          </p:cNvPr>
          <p:cNvGrpSpPr/>
          <p:nvPr/>
        </p:nvGrpSpPr>
        <p:grpSpPr>
          <a:xfrm>
            <a:off x="270632" y="0"/>
            <a:ext cx="841938" cy="923330"/>
            <a:chOff x="1197850" y="723100"/>
            <a:chExt cx="841938" cy="923330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07E39A9D-AFAB-7E19-730D-B5B3873AD23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29C18B8F-A7CF-8880-9E56-C162BB7A38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CC523D1-62D5-7089-C705-5669E834B91B}"/>
              </a:ext>
            </a:extLst>
          </p:cNvPr>
          <p:cNvSpPr txBox="1"/>
          <p:nvPr/>
        </p:nvSpPr>
        <p:spPr>
          <a:xfrm>
            <a:off x="1040130" y="194310"/>
            <a:ext cx="714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3" grpId="1" animBg="1"/>
      <p:bldP spid="16" grpId="0" animBg="1"/>
      <p:bldP spid="16" grpId="1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FF091B2-2EB5-4B90-B1FB-D8347E0572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31" y="428390"/>
            <a:ext cx="454788" cy="6433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46F75C-EE81-CE4C-BDC2-B0C16675ACE0}"/>
              </a:ext>
            </a:extLst>
          </p:cNvPr>
          <p:cNvSpPr/>
          <p:nvPr/>
        </p:nvSpPr>
        <p:spPr>
          <a:xfrm>
            <a:off x="1002914" y="285750"/>
            <a:ext cx="10236586" cy="18954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4</a:t>
            </a:r>
            <a:r>
              <a:rPr lang="en-US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.</a:t>
            </a:r>
            <a:r>
              <a:rPr lang="vi-VN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Một chiếc xe chở được nhiều nhất 7 tạ hàng hoá. Biết trên xe đã có 300 kg na bở. Người ta muốn xếp thêm những thùng na dai lên xe, mỗi thùng cân nặng 5 kg. Hỏi trên chiếc xe đó có thể chở được thêm 90 thùng na dai hay không?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E38CFF-EA50-3BDA-7EEA-2404B672A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163" y="3125320"/>
            <a:ext cx="4556314" cy="235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70BEA1-209F-5B51-D3CD-D5F242C48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396" y="3125320"/>
            <a:ext cx="4370271" cy="235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B543D-FAD5-DBF4-045D-B3A37BE74E5E}"/>
              </a:ext>
            </a:extLst>
          </p:cNvPr>
          <p:cNvSpPr txBox="1"/>
          <p:nvPr/>
        </p:nvSpPr>
        <p:spPr>
          <a:xfrm>
            <a:off x="859932" y="5065168"/>
            <a:ext cx="1356462" cy="646331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bở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07DD8-5695-35C8-568A-DD68350B5096}"/>
              </a:ext>
            </a:extLst>
          </p:cNvPr>
          <p:cNvSpPr txBox="1"/>
          <p:nvPr/>
        </p:nvSpPr>
        <p:spPr>
          <a:xfrm>
            <a:off x="6343284" y="5065167"/>
            <a:ext cx="1436612" cy="646331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dai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95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EAFFD-DA17-13F3-5F93-5F9542712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46" y="497905"/>
            <a:ext cx="2796183" cy="1806383"/>
          </a:xfrm>
          <a:prstGeom prst="rect">
            <a:avLst/>
          </a:prstGeom>
        </p:spPr>
      </p:pic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22BE626B-C7FF-B7FF-132B-FFCADD81D44B}"/>
              </a:ext>
            </a:extLst>
          </p:cNvPr>
          <p:cNvSpPr txBox="1"/>
          <p:nvPr/>
        </p:nvSpPr>
        <p:spPr>
          <a:xfrm>
            <a:off x="5195454" y="571057"/>
            <a:ext cx="226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A29C21-BCCC-2806-C5E5-0F318F28319A}"/>
              </a:ext>
            </a:extLst>
          </p:cNvPr>
          <p:cNvSpPr txBox="1"/>
          <p:nvPr/>
        </p:nvSpPr>
        <p:spPr>
          <a:xfrm>
            <a:off x="476596" y="1084384"/>
            <a:ext cx="11144597" cy="4975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 thùng na dai cân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 × 5 = 450 (kg)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đó tổng khối lượng na dai và na bở cân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 + 450 = 750 (kg)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Đổi: 7 tạ = 700 kg, do 750 kg &gt; 700 kg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ên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chiếc xe đó không thể chở thêm 90 thùng na dai.</a:t>
            </a:r>
          </a:p>
        </p:txBody>
      </p:sp>
    </p:spTree>
    <p:extLst>
      <p:ext uri="{BB962C8B-B14F-4D97-AF65-F5344CB8AC3E}">
        <p14:creationId xmlns:p14="http://schemas.microsoft.com/office/powerpoint/2010/main" val="336531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54E0D-6337-C861-8DE0-F3D83E1F6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DD19906-2AC4-89CA-5995-B77E6B3DF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8948" y="3253441"/>
            <a:ext cx="4753060" cy="3725371"/>
          </a:xfrm>
          <a:prstGeom prst="rect">
            <a:avLst/>
          </a:prstGeom>
        </p:spPr>
      </p:pic>
      <p:grpSp>
        <p:nvGrpSpPr>
          <p:cNvPr id="383" name="Group 382">
            <a:extLst>
              <a:ext uri="{FF2B5EF4-FFF2-40B4-BE49-F238E27FC236}">
                <a16:creationId xmlns:a16="http://schemas.microsoft.com/office/drawing/2014/main" id="{0E95B65B-ACED-A52C-AB5E-3D5673DB0D84}"/>
              </a:ext>
            </a:extLst>
          </p:cNvPr>
          <p:cNvGrpSpPr/>
          <p:nvPr/>
        </p:nvGrpSpPr>
        <p:grpSpPr>
          <a:xfrm>
            <a:off x="271716" y="3927123"/>
            <a:ext cx="11709472" cy="2742400"/>
            <a:chOff x="203787" y="2945342"/>
            <a:chExt cx="8782104" cy="20568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59BAAA2-3A6B-C5BA-D799-FA83EA31DD73}"/>
                </a:ext>
              </a:extLst>
            </p:cNvPr>
            <p:cNvSpPr/>
            <p:nvPr/>
          </p:nvSpPr>
          <p:spPr>
            <a:xfrm>
              <a:off x="6995565" y="4576235"/>
              <a:ext cx="277809" cy="44612"/>
            </a:xfrm>
            <a:custGeom>
              <a:avLst/>
              <a:gdLst>
                <a:gd name="connsiteX0" fmla="*/ 275207 w 277809"/>
                <a:gd name="connsiteY0" fmla="*/ 32775 h 44612"/>
                <a:gd name="connsiteX1" fmla="*/ 259080 w 277809"/>
                <a:gd name="connsiteY1" fmla="*/ 14290 h 44612"/>
                <a:gd name="connsiteX2" fmla="*/ 3190 w 277809"/>
                <a:gd name="connsiteY2" fmla="*/ 17636 h 44612"/>
                <a:gd name="connsiteX3" fmla="*/ 221944 w 277809"/>
                <a:gd name="connsiteY3" fmla="*/ 42539 h 44612"/>
                <a:gd name="connsiteX4" fmla="*/ 273561 w 277809"/>
                <a:gd name="connsiteY4" fmla="*/ 34037 h 44612"/>
                <a:gd name="connsiteX5" fmla="*/ 275207 w 277809"/>
                <a:gd name="connsiteY5" fmla="*/ 32775 h 4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809" h="44612">
                  <a:moveTo>
                    <a:pt x="275207" y="32775"/>
                  </a:moveTo>
                  <a:cubicBezTo>
                    <a:pt x="282502" y="26193"/>
                    <a:pt x="273616" y="18185"/>
                    <a:pt x="259080" y="14290"/>
                  </a:cubicBezTo>
                  <a:cubicBezTo>
                    <a:pt x="214759" y="2551"/>
                    <a:pt x="29081" y="-12423"/>
                    <a:pt x="3190" y="17636"/>
                  </a:cubicBezTo>
                  <a:cubicBezTo>
                    <a:pt x="-28131" y="54004"/>
                    <a:pt x="180475" y="43362"/>
                    <a:pt x="221944" y="42539"/>
                  </a:cubicBezTo>
                  <a:cubicBezTo>
                    <a:pt x="241033" y="42155"/>
                    <a:pt x="263468" y="40784"/>
                    <a:pt x="273561" y="34037"/>
                  </a:cubicBezTo>
                  <a:cubicBezTo>
                    <a:pt x="274165" y="33653"/>
                    <a:pt x="274713" y="33214"/>
                    <a:pt x="275207" y="3277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F9A6E2A-0D1D-8A18-E299-A9B7EF89E2A7}"/>
                </a:ext>
              </a:extLst>
            </p:cNvPr>
            <p:cNvSpPr/>
            <p:nvPr/>
          </p:nvSpPr>
          <p:spPr>
            <a:xfrm>
              <a:off x="2994756" y="3094087"/>
              <a:ext cx="148512" cy="52861"/>
            </a:xfrm>
            <a:custGeom>
              <a:avLst/>
              <a:gdLst>
                <a:gd name="connsiteX0" fmla="*/ 15485 w 148512"/>
                <a:gd name="connsiteY0" fmla="*/ 5338 h 52861"/>
                <a:gd name="connsiteX1" fmla="*/ 129524 w 148512"/>
                <a:gd name="connsiteY1" fmla="*/ 9123 h 52861"/>
                <a:gd name="connsiteX2" fmla="*/ 129853 w 148512"/>
                <a:gd name="connsiteY2" fmla="*/ 47849 h 52861"/>
                <a:gd name="connsiteX3" fmla="*/ 16 w 148512"/>
                <a:gd name="connsiteY3" fmla="*/ 14992 h 5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12" h="52861">
                  <a:moveTo>
                    <a:pt x="15485" y="5338"/>
                  </a:moveTo>
                  <a:cubicBezTo>
                    <a:pt x="50262" y="237"/>
                    <a:pt x="96229" y="-5029"/>
                    <a:pt x="129524" y="9123"/>
                  </a:cubicBezTo>
                  <a:cubicBezTo>
                    <a:pt x="154428" y="19655"/>
                    <a:pt x="155141" y="36988"/>
                    <a:pt x="129853" y="47849"/>
                  </a:cubicBezTo>
                  <a:cubicBezTo>
                    <a:pt x="105279" y="58381"/>
                    <a:pt x="-1519" y="54487"/>
                    <a:pt x="16" y="14992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C30E3BD-1B25-CC76-3298-F9954A334165}"/>
                </a:ext>
              </a:extLst>
            </p:cNvPr>
            <p:cNvSpPr/>
            <p:nvPr/>
          </p:nvSpPr>
          <p:spPr>
            <a:xfrm>
              <a:off x="2254425" y="3563052"/>
              <a:ext cx="142166" cy="64124"/>
            </a:xfrm>
            <a:custGeom>
              <a:avLst/>
              <a:gdLst>
                <a:gd name="connsiteX0" fmla="*/ 95621 w 142166"/>
                <a:gd name="connsiteY0" fmla="*/ 4268 h 64124"/>
                <a:gd name="connsiteX1" fmla="*/ 2042 w 142166"/>
                <a:gd name="connsiteY1" fmla="*/ 20670 h 64124"/>
                <a:gd name="connsiteX2" fmla="*/ 56566 w 142166"/>
                <a:gd name="connsiteY2" fmla="*/ 61700 h 64124"/>
                <a:gd name="connsiteX3" fmla="*/ 135828 w 142166"/>
                <a:gd name="connsiteY3" fmla="*/ 50345 h 64124"/>
                <a:gd name="connsiteX4" fmla="*/ 95621 w 142166"/>
                <a:gd name="connsiteY4" fmla="*/ 4268 h 64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66" h="64124">
                  <a:moveTo>
                    <a:pt x="95621" y="4268"/>
                  </a:moveTo>
                  <a:cubicBezTo>
                    <a:pt x="59034" y="-4069"/>
                    <a:pt x="12519" y="-997"/>
                    <a:pt x="2042" y="20670"/>
                  </a:cubicBezTo>
                  <a:cubicBezTo>
                    <a:pt x="-10629" y="46889"/>
                    <a:pt x="39122" y="59944"/>
                    <a:pt x="56566" y="61700"/>
                  </a:cubicBezTo>
                  <a:cubicBezTo>
                    <a:pt x="78617" y="64004"/>
                    <a:pt x="119263" y="69160"/>
                    <a:pt x="135828" y="50345"/>
                  </a:cubicBezTo>
                  <a:cubicBezTo>
                    <a:pt x="154478" y="29172"/>
                    <a:pt x="129246" y="11948"/>
                    <a:pt x="95621" y="426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CC2E8A7-2D60-FE03-872D-43DD470CBF49}"/>
                </a:ext>
              </a:extLst>
            </p:cNvPr>
            <p:cNvSpPr/>
            <p:nvPr/>
          </p:nvSpPr>
          <p:spPr>
            <a:xfrm>
              <a:off x="2132212" y="3610476"/>
              <a:ext cx="74563" cy="26782"/>
            </a:xfrm>
            <a:custGeom>
              <a:avLst/>
              <a:gdLst>
                <a:gd name="connsiteX0" fmla="*/ 33089 w 74563"/>
                <a:gd name="connsiteY0" fmla="*/ 3634 h 26782"/>
                <a:gd name="connsiteX1" fmla="*/ 122 w 74563"/>
                <a:gd name="connsiteY1" fmla="*/ 13288 h 26782"/>
                <a:gd name="connsiteX2" fmla="*/ 46692 w 74563"/>
                <a:gd name="connsiteY2" fmla="*/ 26781 h 26782"/>
                <a:gd name="connsiteX3" fmla="*/ 33089 w 74563"/>
                <a:gd name="connsiteY3" fmla="*/ 3634 h 2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63" h="26782">
                  <a:moveTo>
                    <a:pt x="33089" y="3634"/>
                  </a:moveTo>
                  <a:cubicBezTo>
                    <a:pt x="25903" y="3634"/>
                    <a:pt x="-2072" y="123"/>
                    <a:pt x="122" y="13288"/>
                  </a:cubicBezTo>
                  <a:cubicBezTo>
                    <a:pt x="1987" y="24642"/>
                    <a:pt x="38848" y="26836"/>
                    <a:pt x="46692" y="26781"/>
                  </a:cubicBezTo>
                  <a:cubicBezTo>
                    <a:pt x="102643" y="26288"/>
                    <a:pt x="61777" y="-11670"/>
                    <a:pt x="33089" y="3634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0E9CC8C-2944-E644-C0C2-1BE2A2616FD3}"/>
                </a:ext>
              </a:extLst>
            </p:cNvPr>
            <p:cNvSpPr/>
            <p:nvPr/>
          </p:nvSpPr>
          <p:spPr>
            <a:xfrm>
              <a:off x="2487507" y="3352132"/>
              <a:ext cx="55950" cy="1919"/>
            </a:xfrm>
            <a:custGeom>
              <a:avLst/>
              <a:gdLst>
                <a:gd name="connsiteX0" fmla="*/ 0 w 55950"/>
                <a:gd name="connsiteY0" fmla="*/ 1920 h 1919"/>
                <a:gd name="connsiteX1" fmla="*/ 55950 w 55950"/>
                <a:gd name="connsiteY1" fmla="*/ 0 h 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950" h="1919">
                  <a:moveTo>
                    <a:pt x="0" y="1920"/>
                  </a:moveTo>
                  <a:cubicBezTo>
                    <a:pt x="18869" y="1920"/>
                    <a:pt x="37245" y="987"/>
                    <a:pt x="55950" y="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8A0841-EE24-BCF7-D649-FDCBF55FE310}"/>
                </a:ext>
              </a:extLst>
            </p:cNvPr>
            <p:cNvSpPr/>
            <p:nvPr/>
          </p:nvSpPr>
          <p:spPr>
            <a:xfrm>
              <a:off x="8513228" y="4388785"/>
              <a:ext cx="120135" cy="44756"/>
            </a:xfrm>
            <a:custGeom>
              <a:avLst/>
              <a:gdLst>
                <a:gd name="connsiteX0" fmla="*/ 37008 w 120135"/>
                <a:gd name="connsiteY0" fmla="*/ 95 h 44756"/>
                <a:gd name="connsiteX1" fmla="*/ 750 w 120135"/>
                <a:gd name="connsiteY1" fmla="*/ 18580 h 44756"/>
                <a:gd name="connsiteX2" fmla="*/ 82207 w 120135"/>
                <a:gd name="connsiteY2" fmla="*/ 44361 h 44756"/>
                <a:gd name="connsiteX3" fmla="*/ 114900 w 120135"/>
                <a:gd name="connsiteY3" fmla="*/ 17428 h 44756"/>
                <a:gd name="connsiteX4" fmla="*/ 37008 w 120135"/>
                <a:gd name="connsiteY4" fmla="*/ 150 h 4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35" h="44756">
                  <a:moveTo>
                    <a:pt x="37008" y="95"/>
                  </a:moveTo>
                  <a:cubicBezTo>
                    <a:pt x="24996" y="95"/>
                    <a:pt x="-5119" y="-2429"/>
                    <a:pt x="750" y="18580"/>
                  </a:cubicBezTo>
                  <a:cubicBezTo>
                    <a:pt x="6949" y="40631"/>
                    <a:pt x="66135" y="46446"/>
                    <a:pt x="82207" y="44361"/>
                  </a:cubicBezTo>
                  <a:cubicBezTo>
                    <a:pt x="98883" y="42167"/>
                    <a:pt x="133221" y="35749"/>
                    <a:pt x="114900" y="17428"/>
                  </a:cubicBezTo>
                  <a:cubicBezTo>
                    <a:pt x="100144" y="2728"/>
                    <a:pt x="56481" y="95"/>
                    <a:pt x="37008" y="15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A0AE64-84D1-310B-97E6-62CC8034A1EB}"/>
                </a:ext>
              </a:extLst>
            </p:cNvPr>
            <p:cNvSpPr/>
            <p:nvPr/>
          </p:nvSpPr>
          <p:spPr>
            <a:xfrm>
              <a:off x="6422133" y="3916279"/>
              <a:ext cx="34721" cy="5759"/>
            </a:xfrm>
            <a:custGeom>
              <a:avLst/>
              <a:gdLst>
                <a:gd name="connsiteX0" fmla="*/ 0 w 34721"/>
                <a:gd name="connsiteY0" fmla="*/ 0 h 5759"/>
                <a:gd name="connsiteX1" fmla="*/ 34722 w 34721"/>
                <a:gd name="connsiteY1" fmla="*/ 5760 h 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721" h="5759">
                  <a:moveTo>
                    <a:pt x="0" y="0"/>
                  </a:moveTo>
                  <a:cubicBezTo>
                    <a:pt x="11409" y="1591"/>
                    <a:pt x="23751" y="2084"/>
                    <a:pt x="34722" y="576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618EC05-88B7-4CD0-2C59-3E0EDBD6E9C3}"/>
                </a:ext>
              </a:extLst>
            </p:cNvPr>
            <p:cNvSpPr/>
            <p:nvPr/>
          </p:nvSpPr>
          <p:spPr>
            <a:xfrm>
              <a:off x="6447201" y="3937452"/>
              <a:ext cx="59789" cy="9654"/>
            </a:xfrm>
            <a:custGeom>
              <a:avLst/>
              <a:gdLst>
                <a:gd name="connsiteX0" fmla="*/ 0 w 59789"/>
                <a:gd name="connsiteY0" fmla="*/ 0 h 9654"/>
                <a:gd name="connsiteX1" fmla="*/ 59790 w 59789"/>
                <a:gd name="connsiteY1" fmla="*/ 9654 h 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789" h="9654">
                  <a:moveTo>
                    <a:pt x="0" y="0"/>
                  </a:moveTo>
                  <a:cubicBezTo>
                    <a:pt x="19802" y="3840"/>
                    <a:pt x="40427" y="3895"/>
                    <a:pt x="59790" y="9654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CAE6A8D-61FD-61CF-42C6-9CAD9DEE8FA0}"/>
                </a:ext>
              </a:extLst>
            </p:cNvPr>
            <p:cNvSpPr/>
            <p:nvPr/>
          </p:nvSpPr>
          <p:spPr>
            <a:xfrm>
              <a:off x="1162221" y="4478660"/>
              <a:ext cx="165818" cy="54907"/>
            </a:xfrm>
            <a:custGeom>
              <a:avLst/>
              <a:gdLst>
                <a:gd name="connsiteX0" fmla="*/ 104716 w 165818"/>
                <a:gd name="connsiteY0" fmla="*/ 796 h 54907"/>
                <a:gd name="connsiteX1" fmla="*/ 9930 w 165818"/>
                <a:gd name="connsiteY1" fmla="*/ 10888 h 54907"/>
                <a:gd name="connsiteX2" fmla="*/ 50576 w 165818"/>
                <a:gd name="connsiteY2" fmla="*/ 51809 h 54907"/>
                <a:gd name="connsiteX3" fmla="*/ 124079 w 165818"/>
                <a:gd name="connsiteY3" fmla="*/ 49889 h 54907"/>
                <a:gd name="connsiteX4" fmla="*/ 165493 w 165818"/>
                <a:gd name="connsiteY4" fmla="*/ 32610 h 54907"/>
                <a:gd name="connsiteX5" fmla="*/ 104716 w 165818"/>
                <a:gd name="connsiteY5" fmla="*/ 741 h 5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818" h="54907">
                  <a:moveTo>
                    <a:pt x="104716" y="796"/>
                  </a:moveTo>
                  <a:cubicBezTo>
                    <a:pt x="80855" y="-521"/>
                    <a:pt x="29897" y="-1783"/>
                    <a:pt x="9930" y="10888"/>
                  </a:cubicBezTo>
                  <a:cubicBezTo>
                    <a:pt x="-22543" y="31568"/>
                    <a:pt x="33572" y="48847"/>
                    <a:pt x="50576" y="51809"/>
                  </a:cubicBezTo>
                  <a:cubicBezTo>
                    <a:pt x="75260" y="56142"/>
                    <a:pt x="99889" y="56307"/>
                    <a:pt x="124079" y="49889"/>
                  </a:cubicBezTo>
                  <a:cubicBezTo>
                    <a:pt x="130333" y="48243"/>
                    <a:pt x="163519" y="40673"/>
                    <a:pt x="165493" y="32610"/>
                  </a:cubicBezTo>
                  <a:cubicBezTo>
                    <a:pt x="169991" y="14454"/>
                    <a:pt x="126712" y="-1783"/>
                    <a:pt x="104716" y="74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0994CA-7FC1-0D2F-CA27-EB840CCE8E6C}"/>
                </a:ext>
              </a:extLst>
            </p:cNvPr>
            <p:cNvSpPr/>
            <p:nvPr/>
          </p:nvSpPr>
          <p:spPr>
            <a:xfrm>
              <a:off x="1052901" y="4533375"/>
              <a:ext cx="103576" cy="35376"/>
            </a:xfrm>
            <a:custGeom>
              <a:avLst/>
              <a:gdLst>
                <a:gd name="connsiteX0" fmla="*/ 69334 w 103576"/>
                <a:gd name="connsiteY0" fmla="*/ 0 h 35376"/>
                <a:gd name="connsiteX1" fmla="*/ 0 w 103576"/>
                <a:gd name="connsiteY1" fmla="*/ 9764 h 35376"/>
                <a:gd name="connsiteX2" fmla="*/ 98406 w 103576"/>
                <a:gd name="connsiteY2" fmla="*/ 29456 h 35376"/>
                <a:gd name="connsiteX3" fmla="*/ 69334 w 103576"/>
                <a:gd name="connsiteY3" fmla="*/ 0 h 3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576" h="35376">
                  <a:moveTo>
                    <a:pt x="69334" y="0"/>
                  </a:moveTo>
                  <a:cubicBezTo>
                    <a:pt x="48326" y="823"/>
                    <a:pt x="18376" y="-658"/>
                    <a:pt x="0" y="9764"/>
                  </a:cubicBezTo>
                  <a:cubicBezTo>
                    <a:pt x="987" y="32363"/>
                    <a:pt x="84144" y="42840"/>
                    <a:pt x="98406" y="29456"/>
                  </a:cubicBezTo>
                  <a:cubicBezTo>
                    <a:pt x="117550" y="11519"/>
                    <a:pt x="78001" y="494"/>
                    <a:pt x="6933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913DE5-1338-1C2D-ADCD-18A04D2C77ED}"/>
                </a:ext>
              </a:extLst>
            </p:cNvPr>
            <p:cNvSpPr/>
            <p:nvPr/>
          </p:nvSpPr>
          <p:spPr>
            <a:xfrm>
              <a:off x="6150127" y="3686147"/>
              <a:ext cx="157074" cy="59076"/>
            </a:xfrm>
            <a:custGeom>
              <a:avLst/>
              <a:gdLst>
                <a:gd name="connsiteX0" fmla="*/ 26029 w 157074"/>
                <a:gd name="connsiteY0" fmla="*/ 6381 h 59076"/>
                <a:gd name="connsiteX1" fmla="*/ 8366 w 157074"/>
                <a:gd name="connsiteY1" fmla="*/ 39402 h 59076"/>
                <a:gd name="connsiteX2" fmla="*/ 150491 w 157074"/>
                <a:gd name="connsiteY2" fmla="*/ 37318 h 59076"/>
                <a:gd name="connsiteX3" fmla="*/ 26029 w 157074"/>
                <a:gd name="connsiteY3" fmla="*/ 6381 h 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74" h="59076">
                  <a:moveTo>
                    <a:pt x="26029" y="6381"/>
                  </a:moveTo>
                  <a:cubicBezTo>
                    <a:pt x="2771" y="12798"/>
                    <a:pt x="-9132" y="23934"/>
                    <a:pt x="8366" y="39402"/>
                  </a:cubicBezTo>
                  <a:cubicBezTo>
                    <a:pt x="38042" y="65622"/>
                    <a:pt x="123064" y="66335"/>
                    <a:pt x="150491" y="37318"/>
                  </a:cubicBezTo>
                  <a:cubicBezTo>
                    <a:pt x="184609" y="1224"/>
                    <a:pt x="77536" y="-7772"/>
                    <a:pt x="26029" y="63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ED3B61D-EE1F-E430-7A5A-D42BF5174CE6}"/>
                </a:ext>
              </a:extLst>
            </p:cNvPr>
            <p:cNvSpPr/>
            <p:nvPr/>
          </p:nvSpPr>
          <p:spPr>
            <a:xfrm>
              <a:off x="7001552" y="3444707"/>
              <a:ext cx="50958" cy="3784"/>
            </a:xfrm>
            <a:custGeom>
              <a:avLst/>
              <a:gdLst>
                <a:gd name="connsiteX0" fmla="*/ 0 w 50958"/>
                <a:gd name="connsiteY0" fmla="*/ 0 h 3784"/>
                <a:gd name="connsiteX1" fmla="*/ 50959 w 50958"/>
                <a:gd name="connsiteY1" fmla="*/ 3785 h 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958" h="3784">
                  <a:moveTo>
                    <a:pt x="0" y="0"/>
                  </a:moveTo>
                  <a:cubicBezTo>
                    <a:pt x="17004" y="1152"/>
                    <a:pt x="34009" y="2743"/>
                    <a:pt x="50959" y="3785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BD75DA0-025E-72A0-E77B-9F1AD6CC4B46}"/>
                </a:ext>
              </a:extLst>
            </p:cNvPr>
            <p:cNvSpPr/>
            <p:nvPr/>
          </p:nvSpPr>
          <p:spPr>
            <a:xfrm>
              <a:off x="6309394" y="3457223"/>
              <a:ext cx="60393" cy="1905"/>
            </a:xfrm>
            <a:custGeom>
              <a:avLst/>
              <a:gdLst>
                <a:gd name="connsiteX0" fmla="*/ 0 w 60393"/>
                <a:gd name="connsiteY0" fmla="*/ 40 h 1905"/>
                <a:gd name="connsiteX1" fmla="*/ 60393 w 60393"/>
                <a:gd name="connsiteY1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393" h="1905">
                  <a:moveTo>
                    <a:pt x="0" y="40"/>
                  </a:moveTo>
                  <a:cubicBezTo>
                    <a:pt x="20241" y="-15"/>
                    <a:pt x="40317" y="-289"/>
                    <a:pt x="60393" y="1905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B6D60A8-824F-96C7-F42E-2B678B211390}"/>
                </a:ext>
              </a:extLst>
            </p:cNvPr>
            <p:cNvSpPr/>
            <p:nvPr/>
          </p:nvSpPr>
          <p:spPr>
            <a:xfrm>
              <a:off x="7097106" y="3663761"/>
              <a:ext cx="93411" cy="36967"/>
            </a:xfrm>
            <a:custGeom>
              <a:avLst/>
              <a:gdLst>
                <a:gd name="connsiteX0" fmla="*/ 39322 w 93411"/>
                <a:gd name="connsiteY0" fmla="*/ 12 h 36967"/>
                <a:gd name="connsiteX1" fmla="*/ 2406 w 93411"/>
                <a:gd name="connsiteY1" fmla="*/ 8624 h 36967"/>
                <a:gd name="connsiteX2" fmla="*/ 31368 w 93411"/>
                <a:gd name="connsiteY2" fmla="*/ 34789 h 36967"/>
                <a:gd name="connsiteX3" fmla="*/ 93407 w 93411"/>
                <a:gd name="connsiteY3" fmla="*/ 20417 h 36967"/>
                <a:gd name="connsiteX4" fmla="*/ 39322 w 93411"/>
                <a:gd name="connsiteY4" fmla="*/ 12 h 3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11" h="36967">
                  <a:moveTo>
                    <a:pt x="39322" y="12"/>
                  </a:moveTo>
                  <a:cubicBezTo>
                    <a:pt x="21989" y="-208"/>
                    <a:pt x="6246" y="2645"/>
                    <a:pt x="2406" y="8624"/>
                  </a:cubicBezTo>
                  <a:cubicBezTo>
                    <a:pt x="-8455" y="25573"/>
                    <a:pt x="20343" y="32430"/>
                    <a:pt x="31368" y="34789"/>
                  </a:cubicBezTo>
                  <a:cubicBezTo>
                    <a:pt x="42887" y="37257"/>
                    <a:pt x="93956" y="41810"/>
                    <a:pt x="93407" y="20417"/>
                  </a:cubicBezTo>
                  <a:cubicBezTo>
                    <a:pt x="93023" y="7197"/>
                    <a:pt x="64500" y="341"/>
                    <a:pt x="39322" y="12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FABFDCF-7502-B7C1-1FA4-013E3C9B1ED6}"/>
                </a:ext>
              </a:extLst>
            </p:cNvPr>
            <p:cNvSpPr/>
            <p:nvPr/>
          </p:nvSpPr>
          <p:spPr>
            <a:xfrm>
              <a:off x="7104330" y="3578169"/>
              <a:ext cx="148564" cy="52764"/>
            </a:xfrm>
            <a:custGeom>
              <a:avLst/>
              <a:gdLst>
                <a:gd name="connsiteX0" fmla="*/ 133083 w 148564"/>
                <a:gd name="connsiteY0" fmla="*/ 5518 h 52764"/>
                <a:gd name="connsiteX1" fmla="*/ 19044 w 148564"/>
                <a:gd name="connsiteY1" fmla="*/ 8919 h 52764"/>
                <a:gd name="connsiteX2" fmla="*/ 18604 w 148564"/>
                <a:gd name="connsiteY2" fmla="*/ 47645 h 52764"/>
                <a:gd name="connsiteX3" fmla="*/ 148552 w 148564"/>
                <a:gd name="connsiteY3" fmla="*/ 15172 h 5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64" h="52764">
                  <a:moveTo>
                    <a:pt x="133083" y="5518"/>
                  </a:moveTo>
                  <a:cubicBezTo>
                    <a:pt x="98361" y="307"/>
                    <a:pt x="52394" y="-5069"/>
                    <a:pt x="19044" y="8919"/>
                  </a:cubicBezTo>
                  <a:cubicBezTo>
                    <a:pt x="-5915" y="19395"/>
                    <a:pt x="-6628" y="36729"/>
                    <a:pt x="18604" y="47645"/>
                  </a:cubicBezTo>
                  <a:cubicBezTo>
                    <a:pt x="43178" y="58231"/>
                    <a:pt x="149923" y="54666"/>
                    <a:pt x="148552" y="15172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60BD38A-8BDA-0963-D71B-F7128C80062F}"/>
                </a:ext>
              </a:extLst>
            </p:cNvPr>
            <p:cNvSpPr/>
            <p:nvPr/>
          </p:nvSpPr>
          <p:spPr>
            <a:xfrm>
              <a:off x="5953262" y="3599459"/>
              <a:ext cx="142165" cy="64011"/>
            </a:xfrm>
            <a:custGeom>
              <a:avLst/>
              <a:gdLst>
                <a:gd name="connsiteX0" fmla="*/ 46618 w 142165"/>
                <a:gd name="connsiteY0" fmla="*/ 4162 h 64011"/>
                <a:gd name="connsiteX1" fmla="*/ 140142 w 142165"/>
                <a:gd name="connsiteY1" fmla="*/ 20838 h 64011"/>
                <a:gd name="connsiteX2" fmla="*/ 85508 w 142165"/>
                <a:gd name="connsiteY2" fmla="*/ 61703 h 64011"/>
                <a:gd name="connsiteX3" fmla="*/ 6301 w 142165"/>
                <a:gd name="connsiteY3" fmla="*/ 50074 h 64011"/>
                <a:gd name="connsiteX4" fmla="*/ 46618 w 142165"/>
                <a:gd name="connsiteY4" fmla="*/ 4162 h 6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65" h="64011">
                  <a:moveTo>
                    <a:pt x="46618" y="4162"/>
                  </a:moveTo>
                  <a:cubicBezTo>
                    <a:pt x="83205" y="-4066"/>
                    <a:pt x="129720" y="-884"/>
                    <a:pt x="140142" y="20838"/>
                  </a:cubicBezTo>
                  <a:cubicBezTo>
                    <a:pt x="152758" y="47112"/>
                    <a:pt x="102952" y="60003"/>
                    <a:pt x="85508" y="61703"/>
                  </a:cubicBezTo>
                  <a:cubicBezTo>
                    <a:pt x="63403" y="63897"/>
                    <a:pt x="22812" y="68999"/>
                    <a:pt x="6301" y="50074"/>
                  </a:cubicBezTo>
                  <a:cubicBezTo>
                    <a:pt x="-12294" y="28846"/>
                    <a:pt x="12993" y="11677"/>
                    <a:pt x="46618" y="4162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07D5D43-69CC-EA87-E8A4-8055F742C571}"/>
                </a:ext>
              </a:extLst>
            </p:cNvPr>
            <p:cNvSpPr/>
            <p:nvPr/>
          </p:nvSpPr>
          <p:spPr>
            <a:xfrm>
              <a:off x="1202557" y="4498514"/>
              <a:ext cx="74533" cy="26781"/>
            </a:xfrm>
            <a:custGeom>
              <a:avLst/>
              <a:gdLst>
                <a:gd name="connsiteX0" fmla="*/ 41445 w 74533"/>
                <a:gd name="connsiteY0" fmla="*/ 3688 h 26781"/>
                <a:gd name="connsiteX1" fmla="*/ 74411 w 74533"/>
                <a:gd name="connsiteY1" fmla="*/ 13397 h 26781"/>
                <a:gd name="connsiteX2" fmla="*/ 27841 w 74533"/>
                <a:gd name="connsiteY2" fmla="*/ 26781 h 26781"/>
                <a:gd name="connsiteX3" fmla="*/ 41499 w 74533"/>
                <a:gd name="connsiteY3" fmla="*/ 3688 h 2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33" h="26781">
                  <a:moveTo>
                    <a:pt x="41445" y="3688"/>
                  </a:moveTo>
                  <a:cubicBezTo>
                    <a:pt x="48630" y="3743"/>
                    <a:pt x="76605" y="287"/>
                    <a:pt x="74411" y="13397"/>
                  </a:cubicBezTo>
                  <a:cubicBezTo>
                    <a:pt x="72491" y="24751"/>
                    <a:pt x="35685" y="26836"/>
                    <a:pt x="27841" y="26781"/>
                  </a:cubicBezTo>
                  <a:cubicBezTo>
                    <a:pt x="-28109" y="26122"/>
                    <a:pt x="12866" y="-11726"/>
                    <a:pt x="41499" y="368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41BE0A0-80EA-EE83-F4D8-D653EF7A75E1}"/>
                </a:ext>
              </a:extLst>
            </p:cNvPr>
            <p:cNvSpPr/>
            <p:nvPr/>
          </p:nvSpPr>
          <p:spPr>
            <a:xfrm>
              <a:off x="4981526" y="4157046"/>
              <a:ext cx="120202" cy="44564"/>
            </a:xfrm>
            <a:custGeom>
              <a:avLst/>
              <a:gdLst>
                <a:gd name="connsiteX0" fmla="*/ 83236 w 120202"/>
                <a:gd name="connsiteY0" fmla="*/ 40 h 44564"/>
                <a:gd name="connsiteX1" fmla="*/ 119439 w 120202"/>
                <a:gd name="connsiteY1" fmla="*/ 18635 h 44564"/>
                <a:gd name="connsiteX2" fmla="*/ 37873 w 120202"/>
                <a:gd name="connsiteY2" fmla="*/ 44142 h 44564"/>
                <a:gd name="connsiteX3" fmla="*/ 5290 w 120202"/>
                <a:gd name="connsiteY3" fmla="*/ 17099 h 44564"/>
                <a:gd name="connsiteX4" fmla="*/ 83236 w 120202"/>
                <a:gd name="connsiteY4" fmla="*/ 40 h 4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2" h="44564">
                  <a:moveTo>
                    <a:pt x="83236" y="40"/>
                  </a:moveTo>
                  <a:cubicBezTo>
                    <a:pt x="95249" y="150"/>
                    <a:pt x="125363" y="-2319"/>
                    <a:pt x="119439" y="18635"/>
                  </a:cubicBezTo>
                  <a:cubicBezTo>
                    <a:pt x="113186" y="40686"/>
                    <a:pt x="54000" y="46281"/>
                    <a:pt x="37873" y="44142"/>
                  </a:cubicBezTo>
                  <a:cubicBezTo>
                    <a:pt x="21197" y="41893"/>
                    <a:pt x="-13141" y="35365"/>
                    <a:pt x="5290" y="17099"/>
                  </a:cubicBezTo>
                  <a:cubicBezTo>
                    <a:pt x="20046" y="2453"/>
                    <a:pt x="63763" y="-70"/>
                    <a:pt x="83236" y="40"/>
                  </a:cubicBezTo>
                  <a:close/>
                </a:path>
              </a:pathLst>
            </a:custGeom>
            <a:solidFill>
              <a:schemeClr val="bg1">
                <a:alpha val="35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8703F9D-3B53-11EE-08BE-424B35DC366E}"/>
                </a:ext>
              </a:extLst>
            </p:cNvPr>
            <p:cNvSpPr/>
            <p:nvPr/>
          </p:nvSpPr>
          <p:spPr>
            <a:xfrm>
              <a:off x="5788554" y="3115955"/>
              <a:ext cx="165830" cy="54901"/>
            </a:xfrm>
            <a:custGeom>
              <a:avLst/>
              <a:gdLst>
                <a:gd name="connsiteX0" fmla="*/ 61204 w 165830"/>
                <a:gd name="connsiteY0" fmla="*/ 723 h 54901"/>
                <a:gd name="connsiteX1" fmla="*/ 155936 w 165830"/>
                <a:gd name="connsiteY1" fmla="*/ 11090 h 54901"/>
                <a:gd name="connsiteX2" fmla="*/ 115180 w 165830"/>
                <a:gd name="connsiteY2" fmla="*/ 51901 h 54901"/>
                <a:gd name="connsiteX3" fmla="*/ 41677 w 165830"/>
                <a:gd name="connsiteY3" fmla="*/ 49762 h 54901"/>
                <a:gd name="connsiteX4" fmla="*/ 318 w 165830"/>
                <a:gd name="connsiteY4" fmla="*/ 32373 h 54901"/>
                <a:gd name="connsiteX5" fmla="*/ 61204 w 165830"/>
                <a:gd name="connsiteY5" fmla="*/ 668 h 5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830" h="54901">
                  <a:moveTo>
                    <a:pt x="61204" y="723"/>
                  </a:moveTo>
                  <a:cubicBezTo>
                    <a:pt x="85066" y="-539"/>
                    <a:pt x="136024" y="-1636"/>
                    <a:pt x="155936" y="11090"/>
                  </a:cubicBezTo>
                  <a:cubicBezTo>
                    <a:pt x="188354" y="31825"/>
                    <a:pt x="132184" y="48994"/>
                    <a:pt x="115180" y="51901"/>
                  </a:cubicBezTo>
                  <a:cubicBezTo>
                    <a:pt x="90441" y="56179"/>
                    <a:pt x="65867" y="56234"/>
                    <a:pt x="41677" y="49762"/>
                  </a:cubicBezTo>
                  <a:cubicBezTo>
                    <a:pt x="35423" y="48061"/>
                    <a:pt x="2292" y="40437"/>
                    <a:pt x="318" y="32373"/>
                  </a:cubicBezTo>
                  <a:cubicBezTo>
                    <a:pt x="-4126" y="14217"/>
                    <a:pt x="39154" y="-1910"/>
                    <a:pt x="61204" y="66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46769DB-1FFB-09F8-5B35-6A4BC3166CD8}"/>
                </a:ext>
              </a:extLst>
            </p:cNvPr>
            <p:cNvSpPr/>
            <p:nvPr/>
          </p:nvSpPr>
          <p:spPr>
            <a:xfrm>
              <a:off x="5715710" y="3188042"/>
              <a:ext cx="103605" cy="35382"/>
            </a:xfrm>
            <a:custGeom>
              <a:avLst/>
              <a:gdLst>
                <a:gd name="connsiteX0" fmla="*/ 34271 w 103605"/>
                <a:gd name="connsiteY0" fmla="*/ 0 h 35382"/>
                <a:gd name="connsiteX1" fmla="*/ 103605 w 103605"/>
                <a:gd name="connsiteY1" fmla="*/ 9983 h 35382"/>
                <a:gd name="connsiteX2" fmla="*/ 5144 w 103605"/>
                <a:gd name="connsiteY2" fmla="*/ 29401 h 35382"/>
                <a:gd name="connsiteX3" fmla="*/ 34271 w 103605"/>
                <a:gd name="connsiteY3" fmla="*/ 55 h 3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605" h="35382">
                  <a:moveTo>
                    <a:pt x="34271" y="0"/>
                  </a:moveTo>
                  <a:cubicBezTo>
                    <a:pt x="55280" y="878"/>
                    <a:pt x="85230" y="-494"/>
                    <a:pt x="103605" y="9983"/>
                  </a:cubicBezTo>
                  <a:cubicBezTo>
                    <a:pt x="102563" y="32583"/>
                    <a:pt x="19351" y="42785"/>
                    <a:pt x="5144" y="29401"/>
                  </a:cubicBezTo>
                  <a:cubicBezTo>
                    <a:pt x="-13945" y="11409"/>
                    <a:pt x="25605" y="493"/>
                    <a:pt x="34271" y="5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89F5A1C-A4EC-6899-99A3-AFB6072CA589}"/>
                </a:ext>
              </a:extLst>
            </p:cNvPr>
            <p:cNvGrpSpPr/>
            <p:nvPr/>
          </p:nvGrpSpPr>
          <p:grpSpPr>
            <a:xfrm>
              <a:off x="7540149" y="4378654"/>
              <a:ext cx="1336636" cy="564798"/>
              <a:chOff x="4588896" y="4187703"/>
              <a:chExt cx="1336636" cy="564798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C4C948B-B5DC-128B-E302-E4B73A4C67A5}"/>
                  </a:ext>
                </a:extLst>
              </p:cNvPr>
              <p:cNvSpPr/>
              <p:nvPr/>
            </p:nvSpPr>
            <p:spPr>
              <a:xfrm>
                <a:off x="4778265" y="4337384"/>
                <a:ext cx="1147157" cy="263001"/>
              </a:xfrm>
              <a:custGeom>
                <a:avLst/>
                <a:gdLst>
                  <a:gd name="connsiteX0" fmla="*/ 1146936 w 1147157"/>
                  <a:gd name="connsiteY0" fmla="*/ 123268 h 263001"/>
                  <a:gd name="connsiteX1" fmla="*/ 1141945 w 1147157"/>
                  <a:gd name="connsiteY1" fmla="*/ 107470 h 263001"/>
                  <a:gd name="connsiteX2" fmla="*/ 1141396 w 1147157"/>
                  <a:gd name="connsiteY2" fmla="*/ 107525 h 263001"/>
                  <a:gd name="connsiteX3" fmla="*/ 1132894 w 1147157"/>
                  <a:gd name="connsiteY3" fmla="*/ 97323 h 263001"/>
                  <a:gd name="connsiteX4" fmla="*/ 1040521 w 1147157"/>
                  <a:gd name="connsiteY4" fmla="*/ 68306 h 263001"/>
                  <a:gd name="connsiteX5" fmla="*/ 968006 w 1147157"/>
                  <a:gd name="connsiteY5" fmla="*/ 56347 h 263001"/>
                  <a:gd name="connsiteX6" fmla="*/ 952153 w 1147157"/>
                  <a:gd name="connsiteY6" fmla="*/ 41208 h 263001"/>
                  <a:gd name="connsiteX7" fmla="*/ 892583 w 1147157"/>
                  <a:gd name="connsiteY7" fmla="*/ 48833 h 263001"/>
                  <a:gd name="connsiteX8" fmla="*/ 634390 w 1147157"/>
                  <a:gd name="connsiteY8" fmla="*/ 95897 h 263001"/>
                  <a:gd name="connsiteX9" fmla="*/ 648213 w 1147157"/>
                  <a:gd name="connsiteY9" fmla="*/ 90521 h 263001"/>
                  <a:gd name="connsiteX10" fmla="*/ 799662 w 1147157"/>
                  <a:gd name="connsiteY10" fmla="*/ 41702 h 263001"/>
                  <a:gd name="connsiteX11" fmla="*/ 793134 w 1147157"/>
                  <a:gd name="connsiteY11" fmla="*/ 34187 h 263001"/>
                  <a:gd name="connsiteX12" fmla="*/ 793134 w 1147157"/>
                  <a:gd name="connsiteY12" fmla="*/ 34187 h 263001"/>
                  <a:gd name="connsiteX13" fmla="*/ 689133 w 1147157"/>
                  <a:gd name="connsiteY13" fmla="*/ 14659 h 263001"/>
                  <a:gd name="connsiteX14" fmla="*/ 603727 w 1147157"/>
                  <a:gd name="connsiteY14" fmla="*/ 7912 h 263001"/>
                  <a:gd name="connsiteX15" fmla="*/ 450468 w 1147157"/>
                  <a:gd name="connsiteY15" fmla="*/ 3634 h 263001"/>
                  <a:gd name="connsiteX16" fmla="*/ 392872 w 1147157"/>
                  <a:gd name="connsiteY16" fmla="*/ 13 h 263001"/>
                  <a:gd name="connsiteX17" fmla="*/ 336538 w 1147157"/>
                  <a:gd name="connsiteY17" fmla="*/ 16469 h 263001"/>
                  <a:gd name="connsiteX18" fmla="*/ 285909 w 1147157"/>
                  <a:gd name="connsiteY18" fmla="*/ 14165 h 263001"/>
                  <a:gd name="connsiteX19" fmla="*/ 224747 w 1147157"/>
                  <a:gd name="connsiteY19" fmla="*/ 27714 h 263001"/>
                  <a:gd name="connsiteX20" fmla="*/ 77522 w 1147157"/>
                  <a:gd name="connsiteY20" fmla="*/ 73681 h 263001"/>
                  <a:gd name="connsiteX21" fmla="*/ 22888 w 1147157"/>
                  <a:gd name="connsiteY21" fmla="*/ 96610 h 263001"/>
                  <a:gd name="connsiteX22" fmla="*/ 3964 w 1147157"/>
                  <a:gd name="connsiteY22" fmla="*/ 135007 h 263001"/>
                  <a:gd name="connsiteX23" fmla="*/ 3415 w 1147157"/>
                  <a:gd name="connsiteY23" fmla="*/ 157880 h 263001"/>
                  <a:gd name="connsiteX24" fmla="*/ 18610 w 1147157"/>
                  <a:gd name="connsiteY24" fmla="*/ 198307 h 263001"/>
                  <a:gd name="connsiteX25" fmla="*/ 128919 w 1147157"/>
                  <a:gd name="connsiteY25" fmla="*/ 234675 h 263001"/>
                  <a:gd name="connsiteX26" fmla="*/ 218878 w 1147157"/>
                  <a:gd name="connsiteY26" fmla="*/ 250801 h 263001"/>
                  <a:gd name="connsiteX27" fmla="*/ 347344 w 1147157"/>
                  <a:gd name="connsiteY27" fmla="*/ 262814 h 263001"/>
                  <a:gd name="connsiteX28" fmla="*/ 496051 w 1147157"/>
                  <a:gd name="connsiteY28" fmla="*/ 258700 h 263001"/>
                  <a:gd name="connsiteX29" fmla="*/ 643605 w 1147157"/>
                  <a:gd name="connsiteY29" fmla="*/ 251240 h 263001"/>
                  <a:gd name="connsiteX30" fmla="*/ 813320 w 1147157"/>
                  <a:gd name="connsiteY30" fmla="*/ 240983 h 263001"/>
                  <a:gd name="connsiteX31" fmla="*/ 887756 w 1147157"/>
                  <a:gd name="connsiteY31" fmla="*/ 226447 h 263001"/>
                  <a:gd name="connsiteX32" fmla="*/ 971571 w 1147157"/>
                  <a:gd name="connsiteY32" fmla="*/ 200391 h 263001"/>
                  <a:gd name="connsiteX33" fmla="*/ 988905 w 1147157"/>
                  <a:gd name="connsiteY33" fmla="*/ 195181 h 263001"/>
                  <a:gd name="connsiteX34" fmla="*/ 1032293 w 1147157"/>
                  <a:gd name="connsiteY34" fmla="*/ 198856 h 263001"/>
                  <a:gd name="connsiteX35" fmla="*/ 1112544 w 1147157"/>
                  <a:gd name="connsiteY35" fmla="*/ 179821 h 263001"/>
                  <a:gd name="connsiteX36" fmla="*/ 1126586 w 1147157"/>
                  <a:gd name="connsiteY36" fmla="*/ 155193 h 263001"/>
                  <a:gd name="connsiteX37" fmla="*/ 1135088 w 1147157"/>
                  <a:gd name="connsiteY37" fmla="*/ 143235 h 263001"/>
                  <a:gd name="connsiteX38" fmla="*/ 1146882 w 1147157"/>
                  <a:gd name="connsiteY38" fmla="*/ 123268 h 26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47157" h="263001">
                    <a:moveTo>
                      <a:pt x="1146936" y="123268"/>
                    </a:moveTo>
                    <a:cubicBezTo>
                      <a:pt x="1146827" y="122061"/>
                      <a:pt x="1144633" y="107086"/>
                      <a:pt x="1141945" y="107470"/>
                    </a:cubicBezTo>
                    <a:cubicBezTo>
                      <a:pt x="1141780" y="107470"/>
                      <a:pt x="1141616" y="107470"/>
                      <a:pt x="1141396" y="107525"/>
                    </a:cubicBezTo>
                    <a:cubicBezTo>
                      <a:pt x="1139586" y="103850"/>
                      <a:pt x="1136898" y="100394"/>
                      <a:pt x="1132894" y="97323"/>
                    </a:cubicBezTo>
                    <a:cubicBezTo>
                      <a:pt x="1112379" y="81635"/>
                      <a:pt x="1071952" y="72255"/>
                      <a:pt x="1040521" y="68306"/>
                    </a:cubicBezTo>
                    <a:cubicBezTo>
                      <a:pt x="1019293" y="65618"/>
                      <a:pt x="985559" y="65288"/>
                      <a:pt x="968006" y="56347"/>
                    </a:cubicBezTo>
                    <a:cubicBezTo>
                      <a:pt x="959668" y="52069"/>
                      <a:pt x="961643" y="42305"/>
                      <a:pt x="952153" y="41208"/>
                    </a:cubicBezTo>
                    <a:cubicBezTo>
                      <a:pt x="946229" y="40495"/>
                      <a:pt x="898672" y="47352"/>
                      <a:pt x="892583" y="48833"/>
                    </a:cubicBezTo>
                    <a:cubicBezTo>
                      <a:pt x="869325" y="54428"/>
                      <a:pt x="717218" y="82403"/>
                      <a:pt x="634390" y="95897"/>
                    </a:cubicBezTo>
                    <a:cubicBezTo>
                      <a:pt x="639217" y="94031"/>
                      <a:pt x="643825" y="92166"/>
                      <a:pt x="648213" y="90521"/>
                    </a:cubicBezTo>
                    <a:cubicBezTo>
                      <a:pt x="674103" y="80702"/>
                      <a:pt x="793628" y="49052"/>
                      <a:pt x="799662" y="41702"/>
                    </a:cubicBezTo>
                    <a:cubicBezTo>
                      <a:pt x="803173" y="37478"/>
                      <a:pt x="799607" y="35284"/>
                      <a:pt x="793134" y="34187"/>
                    </a:cubicBezTo>
                    <a:cubicBezTo>
                      <a:pt x="793134" y="34187"/>
                      <a:pt x="793134" y="34187"/>
                      <a:pt x="793134" y="34187"/>
                    </a:cubicBezTo>
                    <a:cubicBezTo>
                      <a:pt x="793025" y="34297"/>
                      <a:pt x="695880" y="15537"/>
                      <a:pt x="689133" y="14659"/>
                    </a:cubicBezTo>
                    <a:cubicBezTo>
                      <a:pt x="660829" y="10819"/>
                      <a:pt x="632963" y="9174"/>
                      <a:pt x="603727" y="7912"/>
                    </a:cubicBezTo>
                    <a:cubicBezTo>
                      <a:pt x="552713" y="5718"/>
                      <a:pt x="501590" y="4292"/>
                      <a:pt x="450468" y="3634"/>
                    </a:cubicBezTo>
                    <a:cubicBezTo>
                      <a:pt x="430830" y="3414"/>
                      <a:pt x="411741" y="452"/>
                      <a:pt x="392872" y="13"/>
                    </a:cubicBezTo>
                    <a:cubicBezTo>
                      <a:pt x="369559" y="-480"/>
                      <a:pt x="357053" y="12794"/>
                      <a:pt x="336538" y="16469"/>
                    </a:cubicBezTo>
                    <a:cubicBezTo>
                      <a:pt x="320192" y="19377"/>
                      <a:pt x="302968" y="14495"/>
                      <a:pt x="285909" y="14165"/>
                    </a:cubicBezTo>
                    <a:cubicBezTo>
                      <a:pt x="263858" y="13727"/>
                      <a:pt x="243617" y="20858"/>
                      <a:pt x="224747" y="27714"/>
                    </a:cubicBezTo>
                    <a:cubicBezTo>
                      <a:pt x="177409" y="44993"/>
                      <a:pt x="126725" y="58542"/>
                      <a:pt x="77522" y="73681"/>
                    </a:cubicBezTo>
                    <a:cubicBezTo>
                      <a:pt x="57665" y="79825"/>
                      <a:pt x="35724" y="85091"/>
                      <a:pt x="22888" y="96610"/>
                    </a:cubicBezTo>
                    <a:cubicBezTo>
                      <a:pt x="10436" y="107800"/>
                      <a:pt x="6432" y="121897"/>
                      <a:pt x="3964" y="135007"/>
                    </a:cubicBezTo>
                    <a:cubicBezTo>
                      <a:pt x="2538" y="142576"/>
                      <a:pt x="1550" y="150420"/>
                      <a:pt x="3415" y="157880"/>
                    </a:cubicBezTo>
                    <a:cubicBezTo>
                      <a:pt x="-4154" y="171758"/>
                      <a:pt x="837" y="188982"/>
                      <a:pt x="18610" y="198307"/>
                    </a:cubicBezTo>
                    <a:cubicBezTo>
                      <a:pt x="48175" y="213830"/>
                      <a:pt x="93100" y="225295"/>
                      <a:pt x="128919" y="234675"/>
                    </a:cubicBezTo>
                    <a:cubicBezTo>
                      <a:pt x="159362" y="242683"/>
                      <a:pt x="185308" y="248991"/>
                      <a:pt x="218878" y="250801"/>
                    </a:cubicBezTo>
                    <a:cubicBezTo>
                      <a:pt x="272250" y="253654"/>
                      <a:pt x="292930" y="261662"/>
                      <a:pt x="347344" y="262814"/>
                    </a:cubicBezTo>
                    <a:cubicBezTo>
                      <a:pt x="382450" y="263527"/>
                      <a:pt x="460890" y="262211"/>
                      <a:pt x="496051" y="258700"/>
                    </a:cubicBezTo>
                    <a:cubicBezTo>
                      <a:pt x="534722" y="254806"/>
                      <a:pt x="586942" y="255793"/>
                      <a:pt x="643605" y="251240"/>
                    </a:cubicBezTo>
                    <a:cubicBezTo>
                      <a:pt x="708990" y="246029"/>
                      <a:pt x="732083" y="243286"/>
                      <a:pt x="813320" y="240983"/>
                    </a:cubicBezTo>
                    <a:cubicBezTo>
                      <a:pt x="839979" y="240215"/>
                      <a:pt x="863456" y="232152"/>
                      <a:pt x="887756" y="226447"/>
                    </a:cubicBezTo>
                    <a:cubicBezTo>
                      <a:pt x="917048" y="219590"/>
                      <a:pt x="945187" y="210704"/>
                      <a:pt x="971571" y="200391"/>
                    </a:cubicBezTo>
                    <a:cubicBezTo>
                      <a:pt x="977002" y="198252"/>
                      <a:pt x="982542" y="196003"/>
                      <a:pt x="988905" y="195181"/>
                    </a:cubicBezTo>
                    <a:cubicBezTo>
                      <a:pt x="1003386" y="193315"/>
                      <a:pt x="1017813" y="198636"/>
                      <a:pt x="1032293" y="198856"/>
                    </a:cubicBezTo>
                    <a:cubicBezTo>
                      <a:pt x="1056045" y="199240"/>
                      <a:pt x="1090273" y="186678"/>
                      <a:pt x="1112544" y="179821"/>
                    </a:cubicBezTo>
                    <a:cubicBezTo>
                      <a:pt x="1128286" y="174940"/>
                      <a:pt x="1124556" y="163914"/>
                      <a:pt x="1126586" y="155193"/>
                    </a:cubicBezTo>
                    <a:cubicBezTo>
                      <a:pt x="1128177" y="148555"/>
                      <a:pt x="1126805" y="146910"/>
                      <a:pt x="1135088" y="143235"/>
                    </a:cubicBezTo>
                    <a:cubicBezTo>
                      <a:pt x="1147211" y="137914"/>
                      <a:pt x="1147759" y="131606"/>
                      <a:pt x="1146882" y="123268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30" name="Graphic 13">
                <a:extLst>
                  <a:ext uri="{FF2B5EF4-FFF2-40B4-BE49-F238E27FC236}">
                    <a16:creationId xmlns:a16="http://schemas.microsoft.com/office/drawing/2014/main" id="{8B19897E-F64D-D2F9-1830-32DA27206E52}"/>
                  </a:ext>
                </a:extLst>
              </p:cNvPr>
              <p:cNvGrpSpPr/>
              <p:nvPr/>
            </p:nvGrpSpPr>
            <p:grpSpPr>
              <a:xfrm>
                <a:off x="4778320" y="4346038"/>
                <a:ext cx="1147212" cy="229992"/>
                <a:chOff x="3883869" y="3436332"/>
                <a:chExt cx="1147212" cy="229992"/>
              </a:xfrm>
              <a:solidFill>
                <a:srgbClr val="6FB71D"/>
              </a:solidFill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27792723-8ED5-B9BC-EE41-088456EAAC9A}"/>
                    </a:ext>
                  </a:extLst>
                </p:cNvPr>
                <p:cNvSpPr/>
                <p:nvPr/>
              </p:nvSpPr>
              <p:spPr>
                <a:xfrm>
                  <a:off x="4442732" y="3436332"/>
                  <a:ext cx="242163" cy="72968"/>
                </a:xfrm>
                <a:custGeom>
                  <a:avLst/>
                  <a:gdLst>
                    <a:gd name="connsiteX0" fmla="*/ 197245 w 242163"/>
                    <a:gd name="connsiteY0" fmla="*/ 300 h 72968"/>
                    <a:gd name="connsiteX1" fmla="*/ 240798 w 242163"/>
                    <a:gd name="connsiteY1" fmla="*/ 8693 h 72968"/>
                    <a:gd name="connsiteX2" fmla="*/ 89349 w 242163"/>
                    <a:gd name="connsiteY2" fmla="*/ 57512 h 72968"/>
                    <a:gd name="connsiteX3" fmla="*/ 18643 w 242163"/>
                    <a:gd name="connsiteY3" fmla="*/ 71555 h 72968"/>
                    <a:gd name="connsiteX4" fmla="*/ 3778 w 242163"/>
                    <a:gd name="connsiteY4" fmla="*/ 41769 h 72968"/>
                    <a:gd name="connsiteX5" fmla="*/ 59948 w 242163"/>
                    <a:gd name="connsiteY5" fmla="*/ 13026 h 72968"/>
                    <a:gd name="connsiteX6" fmla="*/ 197190 w 242163"/>
                    <a:gd name="connsiteY6" fmla="*/ 355 h 7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63" h="72968">
                      <a:moveTo>
                        <a:pt x="197245" y="300"/>
                      </a:moveTo>
                      <a:cubicBezTo>
                        <a:pt x="210026" y="575"/>
                        <a:pt x="250013" y="-2552"/>
                        <a:pt x="240798" y="8693"/>
                      </a:cubicBezTo>
                      <a:cubicBezTo>
                        <a:pt x="234764" y="16043"/>
                        <a:pt x="115185" y="47693"/>
                        <a:pt x="89349" y="57512"/>
                      </a:cubicBezTo>
                      <a:cubicBezTo>
                        <a:pt x="69437" y="65082"/>
                        <a:pt x="44315" y="77095"/>
                        <a:pt x="18643" y="71555"/>
                      </a:cubicBezTo>
                      <a:cubicBezTo>
                        <a:pt x="267" y="67605"/>
                        <a:pt x="-4176" y="51314"/>
                        <a:pt x="3778" y="41769"/>
                      </a:cubicBezTo>
                      <a:cubicBezTo>
                        <a:pt x="13816" y="29702"/>
                        <a:pt x="42449" y="20267"/>
                        <a:pt x="59948" y="13026"/>
                      </a:cubicBezTo>
                      <a:cubicBezTo>
                        <a:pt x="77555" y="5731"/>
                        <a:pt x="95383" y="-1729"/>
                        <a:pt x="197190" y="355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6197F348-4FB3-7EC5-A2DF-29DC8ED19AAE}"/>
                    </a:ext>
                  </a:extLst>
                </p:cNvPr>
                <p:cNvSpPr/>
                <p:nvPr/>
              </p:nvSpPr>
              <p:spPr>
                <a:xfrm>
                  <a:off x="3883869" y="3510786"/>
                  <a:ext cx="1147212" cy="155537"/>
                </a:xfrm>
                <a:custGeom>
                  <a:avLst/>
                  <a:gdLst>
                    <a:gd name="connsiteX0" fmla="*/ 1141944 w 1147212"/>
                    <a:gd name="connsiteY0" fmla="*/ 7 h 155537"/>
                    <a:gd name="connsiteX1" fmla="*/ 1146936 w 1147212"/>
                    <a:gd name="connsiteY1" fmla="*/ 15805 h 155537"/>
                    <a:gd name="connsiteX2" fmla="*/ 1135143 w 1147212"/>
                    <a:gd name="connsiteY2" fmla="*/ 35771 h 155537"/>
                    <a:gd name="connsiteX3" fmla="*/ 1126641 w 1147212"/>
                    <a:gd name="connsiteY3" fmla="*/ 47729 h 155537"/>
                    <a:gd name="connsiteX4" fmla="*/ 1112598 w 1147212"/>
                    <a:gd name="connsiteY4" fmla="*/ 72358 h 155537"/>
                    <a:gd name="connsiteX5" fmla="*/ 1032348 w 1147212"/>
                    <a:gd name="connsiteY5" fmla="*/ 91392 h 155537"/>
                    <a:gd name="connsiteX6" fmla="*/ 988960 w 1147212"/>
                    <a:gd name="connsiteY6" fmla="*/ 87717 h 155537"/>
                    <a:gd name="connsiteX7" fmla="*/ 971626 w 1147212"/>
                    <a:gd name="connsiteY7" fmla="*/ 92928 h 155537"/>
                    <a:gd name="connsiteX8" fmla="*/ 887811 w 1147212"/>
                    <a:gd name="connsiteY8" fmla="*/ 118984 h 155537"/>
                    <a:gd name="connsiteX9" fmla="*/ 813375 w 1147212"/>
                    <a:gd name="connsiteY9" fmla="*/ 133520 h 155537"/>
                    <a:gd name="connsiteX10" fmla="*/ 643660 w 1147212"/>
                    <a:gd name="connsiteY10" fmla="*/ 143777 h 155537"/>
                    <a:gd name="connsiteX11" fmla="*/ 496105 w 1147212"/>
                    <a:gd name="connsiteY11" fmla="*/ 151237 h 155537"/>
                    <a:gd name="connsiteX12" fmla="*/ 347398 w 1147212"/>
                    <a:gd name="connsiteY12" fmla="*/ 155351 h 155537"/>
                    <a:gd name="connsiteX13" fmla="*/ 218933 w 1147212"/>
                    <a:gd name="connsiteY13" fmla="*/ 143338 h 155537"/>
                    <a:gd name="connsiteX14" fmla="*/ 128974 w 1147212"/>
                    <a:gd name="connsiteY14" fmla="*/ 127212 h 155537"/>
                    <a:gd name="connsiteX15" fmla="*/ 18664 w 1147212"/>
                    <a:gd name="connsiteY15" fmla="*/ 90844 h 155537"/>
                    <a:gd name="connsiteX16" fmla="*/ 27934 w 1147212"/>
                    <a:gd name="connsiteY16" fmla="*/ 32151 h 155537"/>
                    <a:gd name="connsiteX17" fmla="*/ 104454 w 1147212"/>
                    <a:gd name="connsiteY17" fmla="*/ 12240 h 155537"/>
                    <a:gd name="connsiteX18" fmla="*/ 227654 w 1147212"/>
                    <a:gd name="connsiteY18" fmla="*/ 16463 h 155537"/>
                    <a:gd name="connsiteX19" fmla="*/ 473341 w 1147212"/>
                    <a:gd name="connsiteY19" fmla="*/ 67093 h 155537"/>
                    <a:gd name="connsiteX20" fmla="*/ 1141944 w 1147212"/>
                    <a:gd name="connsiteY20" fmla="*/ 7 h 155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47212" h="155537">
                      <a:moveTo>
                        <a:pt x="1141944" y="7"/>
                      </a:moveTo>
                      <a:cubicBezTo>
                        <a:pt x="1144578" y="-377"/>
                        <a:pt x="1146826" y="14598"/>
                        <a:pt x="1146936" y="15805"/>
                      </a:cubicBezTo>
                      <a:cubicBezTo>
                        <a:pt x="1147814" y="24143"/>
                        <a:pt x="1147265" y="30451"/>
                        <a:pt x="1135143" y="35771"/>
                      </a:cubicBezTo>
                      <a:cubicBezTo>
                        <a:pt x="1126860" y="39392"/>
                        <a:pt x="1128231" y="41092"/>
                        <a:pt x="1126641" y="47729"/>
                      </a:cubicBezTo>
                      <a:cubicBezTo>
                        <a:pt x="1124556" y="56451"/>
                        <a:pt x="1128341" y="67477"/>
                        <a:pt x="1112598" y="72358"/>
                      </a:cubicBezTo>
                      <a:cubicBezTo>
                        <a:pt x="1090328" y="79270"/>
                        <a:pt x="1056155" y="91776"/>
                        <a:pt x="1032348" y="91392"/>
                      </a:cubicBezTo>
                      <a:cubicBezTo>
                        <a:pt x="1017867" y="91173"/>
                        <a:pt x="1003441" y="85852"/>
                        <a:pt x="988960" y="87717"/>
                      </a:cubicBezTo>
                      <a:cubicBezTo>
                        <a:pt x="982596" y="88540"/>
                        <a:pt x="977056" y="90789"/>
                        <a:pt x="971626" y="92928"/>
                      </a:cubicBezTo>
                      <a:cubicBezTo>
                        <a:pt x="945242" y="103241"/>
                        <a:pt x="917102" y="112127"/>
                        <a:pt x="887811" y="118984"/>
                      </a:cubicBezTo>
                      <a:cubicBezTo>
                        <a:pt x="863565" y="124688"/>
                        <a:pt x="840088" y="132752"/>
                        <a:pt x="813375" y="133520"/>
                      </a:cubicBezTo>
                      <a:cubicBezTo>
                        <a:pt x="732138" y="135823"/>
                        <a:pt x="709044" y="138566"/>
                        <a:pt x="643660" y="143777"/>
                      </a:cubicBezTo>
                      <a:cubicBezTo>
                        <a:pt x="586996" y="148330"/>
                        <a:pt x="534776" y="147343"/>
                        <a:pt x="496105" y="151237"/>
                      </a:cubicBezTo>
                      <a:cubicBezTo>
                        <a:pt x="460944" y="154748"/>
                        <a:pt x="382504" y="156064"/>
                        <a:pt x="347398" y="155351"/>
                      </a:cubicBezTo>
                      <a:cubicBezTo>
                        <a:pt x="292984" y="154254"/>
                        <a:pt x="272305" y="146245"/>
                        <a:pt x="218933" y="143338"/>
                      </a:cubicBezTo>
                      <a:cubicBezTo>
                        <a:pt x="185363" y="141528"/>
                        <a:pt x="159417" y="135220"/>
                        <a:pt x="128974" y="127212"/>
                      </a:cubicBezTo>
                      <a:cubicBezTo>
                        <a:pt x="93100" y="117832"/>
                        <a:pt x="48230" y="106367"/>
                        <a:pt x="18664" y="90844"/>
                      </a:cubicBezTo>
                      <a:cubicBezTo>
                        <a:pt x="-9091" y="76253"/>
                        <a:pt x="-5800" y="42463"/>
                        <a:pt x="27934" y="32151"/>
                      </a:cubicBezTo>
                      <a:cubicBezTo>
                        <a:pt x="51960" y="24801"/>
                        <a:pt x="79222" y="17999"/>
                        <a:pt x="104454" y="12240"/>
                      </a:cubicBezTo>
                      <a:cubicBezTo>
                        <a:pt x="147898" y="2366"/>
                        <a:pt x="185143" y="6699"/>
                        <a:pt x="227654" y="16463"/>
                      </a:cubicBezTo>
                      <a:cubicBezTo>
                        <a:pt x="307356" y="34674"/>
                        <a:pt x="389251" y="57713"/>
                        <a:pt x="473341" y="67093"/>
                      </a:cubicBezTo>
                      <a:cubicBezTo>
                        <a:pt x="574216" y="78282"/>
                        <a:pt x="689078" y="64789"/>
                        <a:pt x="1141944" y="7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31" name="Graphic 13">
                <a:extLst>
                  <a:ext uri="{FF2B5EF4-FFF2-40B4-BE49-F238E27FC236}">
                    <a16:creationId xmlns:a16="http://schemas.microsoft.com/office/drawing/2014/main" id="{CB461F9C-414C-F3BF-9D64-7E2E3689BB08}"/>
                  </a:ext>
                </a:extLst>
              </p:cNvPr>
              <p:cNvGrpSpPr/>
              <p:nvPr/>
            </p:nvGrpSpPr>
            <p:grpSpPr>
              <a:xfrm>
                <a:off x="4780635" y="4313029"/>
                <a:ext cx="1142032" cy="255505"/>
                <a:chOff x="3886184" y="3403323"/>
                <a:chExt cx="1142032" cy="255505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2DB8AB5A-00C2-6DE1-CE1B-8919D98BCEFD}"/>
                    </a:ext>
                  </a:extLst>
                </p:cNvPr>
                <p:cNvSpPr/>
                <p:nvPr/>
              </p:nvSpPr>
              <p:spPr>
                <a:xfrm>
                  <a:off x="3886184" y="3403323"/>
                  <a:ext cx="1142032" cy="255505"/>
                </a:xfrm>
                <a:custGeom>
                  <a:avLst/>
                  <a:gdLst>
                    <a:gd name="connsiteX0" fmla="*/ 580403 w 1142032"/>
                    <a:gd name="connsiteY0" fmla="*/ 103192 h 255505"/>
                    <a:gd name="connsiteX1" fmla="*/ 890267 w 1142032"/>
                    <a:gd name="connsiteY1" fmla="*/ 48833 h 255505"/>
                    <a:gd name="connsiteX2" fmla="*/ 949838 w 1142032"/>
                    <a:gd name="connsiteY2" fmla="*/ 41208 h 255505"/>
                    <a:gd name="connsiteX3" fmla="*/ 965690 w 1142032"/>
                    <a:gd name="connsiteY3" fmla="*/ 56347 h 255505"/>
                    <a:gd name="connsiteX4" fmla="*/ 1038206 w 1142032"/>
                    <a:gd name="connsiteY4" fmla="*/ 68306 h 255505"/>
                    <a:gd name="connsiteX5" fmla="*/ 1130578 w 1142032"/>
                    <a:gd name="connsiteY5" fmla="*/ 97323 h 255505"/>
                    <a:gd name="connsiteX6" fmla="*/ 1140891 w 1142032"/>
                    <a:gd name="connsiteY6" fmla="*/ 130454 h 255505"/>
                    <a:gd name="connsiteX7" fmla="*/ 1124051 w 1142032"/>
                    <a:gd name="connsiteY7" fmla="*/ 146416 h 255505"/>
                    <a:gd name="connsiteX8" fmla="*/ 1116865 w 1142032"/>
                    <a:gd name="connsiteY8" fmla="*/ 163750 h 255505"/>
                    <a:gd name="connsiteX9" fmla="*/ 1065906 w 1142032"/>
                    <a:gd name="connsiteY9" fmla="*/ 187830 h 255505"/>
                    <a:gd name="connsiteX10" fmla="*/ 1039248 w 1142032"/>
                    <a:gd name="connsiteY10" fmla="*/ 194742 h 255505"/>
                    <a:gd name="connsiteX11" fmla="*/ 994982 w 1142032"/>
                    <a:gd name="connsiteY11" fmla="*/ 190354 h 255505"/>
                    <a:gd name="connsiteX12" fmla="*/ 954336 w 1142032"/>
                    <a:gd name="connsiteY12" fmla="*/ 203134 h 255505"/>
                    <a:gd name="connsiteX13" fmla="*/ 905736 w 1142032"/>
                    <a:gd name="connsiteY13" fmla="*/ 215751 h 255505"/>
                    <a:gd name="connsiteX14" fmla="*/ 833220 w 1142032"/>
                    <a:gd name="connsiteY14" fmla="*/ 233413 h 255505"/>
                    <a:gd name="connsiteX15" fmla="*/ 735911 w 1142032"/>
                    <a:gd name="connsiteY15" fmla="*/ 235936 h 255505"/>
                    <a:gd name="connsiteX16" fmla="*/ 496477 w 1142032"/>
                    <a:gd name="connsiteY16" fmla="*/ 249595 h 255505"/>
                    <a:gd name="connsiteX17" fmla="*/ 362087 w 1142032"/>
                    <a:gd name="connsiteY17" fmla="*/ 255080 h 255505"/>
                    <a:gd name="connsiteX18" fmla="*/ 183925 w 1142032"/>
                    <a:gd name="connsiteY18" fmla="*/ 236979 h 255505"/>
                    <a:gd name="connsiteX19" fmla="*/ 72463 w 1142032"/>
                    <a:gd name="connsiteY19" fmla="*/ 209223 h 255505"/>
                    <a:gd name="connsiteX20" fmla="*/ 4939 w 1142032"/>
                    <a:gd name="connsiteY20" fmla="*/ 166712 h 255505"/>
                    <a:gd name="connsiteX21" fmla="*/ 1648 w 1142032"/>
                    <a:gd name="connsiteY21" fmla="*/ 135007 h 255505"/>
                    <a:gd name="connsiteX22" fmla="*/ 20572 w 1142032"/>
                    <a:gd name="connsiteY22" fmla="*/ 96610 h 255505"/>
                    <a:gd name="connsiteX23" fmla="*/ 75206 w 1142032"/>
                    <a:gd name="connsiteY23" fmla="*/ 73681 h 255505"/>
                    <a:gd name="connsiteX24" fmla="*/ 222432 w 1142032"/>
                    <a:gd name="connsiteY24" fmla="*/ 27714 h 255505"/>
                    <a:gd name="connsiteX25" fmla="*/ 283593 w 1142032"/>
                    <a:gd name="connsiteY25" fmla="*/ 14165 h 255505"/>
                    <a:gd name="connsiteX26" fmla="*/ 334222 w 1142032"/>
                    <a:gd name="connsiteY26" fmla="*/ 16469 h 255505"/>
                    <a:gd name="connsiteX27" fmla="*/ 390556 w 1142032"/>
                    <a:gd name="connsiteY27" fmla="*/ 13 h 255505"/>
                    <a:gd name="connsiteX28" fmla="*/ 448152 w 1142032"/>
                    <a:gd name="connsiteY28" fmla="*/ 3634 h 255505"/>
                    <a:gd name="connsiteX29" fmla="*/ 601411 w 1142032"/>
                    <a:gd name="connsiteY29" fmla="*/ 7912 h 255505"/>
                    <a:gd name="connsiteX30" fmla="*/ 686817 w 1142032"/>
                    <a:gd name="connsiteY30" fmla="*/ 14659 h 255505"/>
                    <a:gd name="connsiteX31" fmla="*/ 790819 w 1142032"/>
                    <a:gd name="connsiteY31" fmla="*/ 34187 h 255505"/>
                    <a:gd name="connsiteX32" fmla="*/ 580348 w 1142032"/>
                    <a:gd name="connsiteY32" fmla="*/ 103192 h 255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42032" h="255505">
                      <a:moveTo>
                        <a:pt x="580403" y="103192"/>
                      </a:moveTo>
                      <a:cubicBezTo>
                        <a:pt x="605361" y="102479"/>
                        <a:pt x="859659" y="56238"/>
                        <a:pt x="890267" y="48833"/>
                      </a:cubicBezTo>
                      <a:cubicBezTo>
                        <a:pt x="896356" y="47352"/>
                        <a:pt x="943913" y="40495"/>
                        <a:pt x="949838" y="41208"/>
                      </a:cubicBezTo>
                      <a:cubicBezTo>
                        <a:pt x="959327" y="42305"/>
                        <a:pt x="957352" y="52124"/>
                        <a:pt x="965690" y="56347"/>
                      </a:cubicBezTo>
                      <a:cubicBezTo>
                        <a:pt x="983243" y="65288"/>
                        <a:pt x="1016978" y="65618"/>
                        <a:pt x="1038206" y="68306"/>
                      </a:cubicBezTo>
                      <a:cubicBezTo>
                        <a:pt x="1069582" y="72255"/>
                        <a:pt x="1110063" y="81635"/>
                        <a:pt x="1130578" y="97323"/>
                      </a:cubicBezTo>
                      <a:cubicBezTo>
                        <a:pt x="1142481" y="106428"/>
                        <a:pt x="1143414" y="119099"/>
                        <a:pt x="1140891" y="130454"/>
                      </a:cubicBezTo>
                      <a:cubicBezTo>
                        <a:pt x="1138806" y="139834"/>
                        <a:pt x="1133485" y="139669"/>
                        <a:pt x="1124051" y="146416"/>
                      </a:cubicBezTo>
                      <a:cubicBezTo>
                        <a:pt x="1116481" y="151792"/>
                        <a:pt x="1118291" y="157222"/>
                        <a:pt x="1116865" y="163750"/>
                      </a:cubicBezTo>
                      <a:cubicBezTo>
                        <a:pt x="1113245" y="180151"/>
                        <a:pt x="1085489" y="179822"/>
                        <a:pt x="1065906" y="187830"/>
                      </a:cubicBezTo>
                      <a:cubicBezTo>
                        <a:pt x="1056691" y="191560"/>
                        <a:pt x="1050877" y="195126"/>
                        <a:pt x="1039248" y="194742"/>
                      </a:cubicBezTo>
                      <a:cubicBezTo>
                        <a:pt x="1023779" y="194248"/>
                        <a:pt x="1011108" y="188379"/>
                        <a:pt x="994982" y="190354"/>
                      </a:cubicBezTo>
                      <a:cubicBezTo>
                        <a:pt x="980391" y="192109"/>
                        <a:pt x="966952" y="198856"/>
                        <a:pt x="954336" y="203134"/>
                      </a:cubicBezTo>
                      <a:cubicBezTo>
                        <a:pt x="938867" y="208400"/>
                        <a:pt x="922027" y="211801"/>
                        <a:pt x="905736" y="215751"/>
                      </a:cubicBezTo>
                      <a:cubicBezTo>
                        <a:pt x="881655" y="221565"/>
                        <a:pt x="858288" y="228970"/>
                        <a:pt x="833220" y="233413"/>
                      </a:cubicBezTo>
                      <a:cubicBezTo>
                        <a:pt x="800637" y="239173"/>
                        <a:pt x="768548" y="232645"/>
                        <a:pt x="735911" y="235936"/>
                      </a:cubicBezTo>
                      <a:cubicBezTo>
                        <a:pt x="655661" y="244109"/>
                        <a:pt x="577276" y="245975"/>
                        <a:pt x="496477" y="249595"/>
                      </a:cubicBezTo>
                      <a:cubicBezTo>
                        <a:pt x="451004" y="251624"/>
                        <a:pt x="408109" y="257055"/>
                        <a:pt x="362087" y="255080"/>
                      </a:cubicBezTo>
                      <a:cubicBezTo>
                        <a:pt x="302078" y="252502"/>
                        <a:pt x="242453" y="245426"/>
                        <a:pt x="183925" y="236979"/>
                      </a:cubicBezTo>
                      <a:cubicBezTo>
                        <a:pt x="147996" y="231767"/>
                        <a:pt x="97970" y="226831"/>
                        <a:pt x="72463" y="209223"/>
                      </a:cubicBezTo>
                      <a:cubicBezTo>
                        <a:pt x="52003" y="195071"/>
                        <a:pt x="16952" y="184758"/>
                        <a:pt x="4939" y="166712"/>
                      </a:cubicBezTo>
                      <a:cubicBezTo>
                        <a:pt x="-1698" y="156783"/>
                        <a:pt x="-382" y="145648"/>
                        <a:pt x="1648" y="135007"/>
                      </a:cubicBezTo>
                      <a:cubicBezTo>
                        <a:pt x="4116" y="121897"/>
                        <a:pt x="8121" y="107745"/>
                        <a:pt x="20572" y="96610"/>
                      </a:cubicBezTo>
                      <a:cubicBezTo>
                        <a:pt x="33463" y="85091"/>
                        <a:pt x="55404" y="79825"/>
                        <a:pt x="75206" y="73681"/>
                      </a:cubicBezTo>
                      <a:cubicBezTo>
                        <a:pt x="124409" y="58487"/>
                        <a:pt x="175093" y="44993"/>
                        <a:pt x="222432" y="27714"/>
                      </a:cubicBezTo>
                      <a:cubicBezTo>
                        <a:pt x="241301" y="20803"/>
                        <a:pt x="261597" y="13727"/>
                        <a:pt x="283593" y="14165"/>
                      </a:cubicBezTo>
                      <a:cubicBezTo>
                        <a:pt x="300652" y="14495"/>
                        <a:pt x="317821" y="19377"/>
                        <a:pt x="334222" y="16469"/>
                      </a:cubicBezTo>
                      <a:cubicBezTo>
                        <a:pt x="354682" y="12794"/>
                        <a:pt x="367243" y="-480"/>
                        <a:pt x="390556" y="13"/>
                      </a:cubicBezTo>
                      <a:cubicBezTo>
                        <a:pt x="409425" y="397"/>
                        <a:pt x="428569" y="3359"/>
                        <a:pt x="448152" y="3634"/>
                      </a:cubicBezTo>
                      <a:cubicBezTo>
                        <a:pt x="499275" y="4292"/>
                        <a:pt x="550398" y="5718"/>
                        <a:pt x="601411" y="7912"/>
                      </a:cubicBezTo>
                      <a:cubicBezTo>
                        <a:pt x="630648" y="9174"/>
                        <a:pt x="658513" y="10819"/>
                        <a:pt x="686817" y="14659"/>
                      </a:cubicBezTo>
                      <a:cubicBezTo>
                        <a:pt x="693564" y="15592"/>
                        <a:pt x="790709" y="34297"/>
                        <a:pt x="790819" y="34187"/>
                      </a:cubicBezTo>
                      <a:cubicBezTo>
                        <a:pt x="785279" y="39508"/>
                        <a:pt x="625382" y="89753"/>
                        <a:pt x="580348" y="103192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6023379C-D084-6BB6-FFC0-68FFA4B75117}"/>
                    </a:ext>
                  </a:extLst>
                </p:cNvPr>
                <p:cNvSpPr/>
                <p:nvPr/>
              </p:nvSpPr>
              <p:spPr>
                <a:xfrm>
                  <a:off x="4330112" y="3509771"/>
                  <a:ext cx="138230" cy="30847"/>
                </a:xfrm>
                <a:custGeom>
                  <a:avLst/>
                  <a:gdLst>
                    <a:gd name="connsiteX0" fmla="*/ 56773 w 138230"/>
                    <a:gd name="connsiteY0" fmla="*/ 145 h 30847"/>
                    <a:gd name="connsiteX1" fmla="*/ 70980 w 138230"/>
                    <a:gd name="connsiteY1" fmla="*/ 145 h 30847"/>
                    <a:gd name="connsiteX2" fmla="*/ 138120 w 138230"/>
                    <a:gd name="connsiteY2" fmla="*/ 15175 h 30847"/>
                    <a:gd name="connsiteX3" fmla="*/ 87655 w 138230"/>
                    <a:gd name="connsiteY3" fmla="*/ 29491 h 30847"/>
                    <a:gd name="connsiteX4" fmla="*/ 7076 w 138230"/>
                    <a:gd name="connsiteY4" fmla="*/ 20221 h 30847"/>
                    <a:gd name="connsiteX5" fmla="*/ 56773 w 138230"/>
                    <a:gd name="connsiteY5" fmla="*/ 145 h 30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230" h="30847">
                      <a:moveTo>
                        <a:pt x="56773" y="145"/>
                      </a:moveTo>
                      <a:cubicBezTo>
                        <a:pt x="63026" y="-75"/>
                        <a:pt x="68127" y="-20"/>
                        <a:pt x="70980" y="145"/>
                      </a:cubicBezTo>
                      <a:cubicBezTo>
                        <a:pt x="83925" y="913"/>
                        <a:pt x="141082" y="1626"/>
                        <a:pt x="138120" y="15175"/>
                      </a:cubicBezTo>
                      <a:cubicBezTo>
                        <a:pt x="136035" y="24829"/>
                        <a:pt x="99723" y="28284"/>
                        <a:pt x="87655" y="29491"/>
                      </a:cubicBezTo>
                      <a:cubicBezTo>
                        <a:pt x="61710" y="32069"/>
                        <a:pt x="27646" y="31960"/>
                        <a:pt x="7076" y="20221"/>
                      </a:cubicBezTo>
                      <a:cubicBezTo>
                        <a:pt x="-18047" y="5904"/>
                        <a:pt x="29730" y="967"/>
                        <a:pt x="56773" y="145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66" name="Graphic 13">
                  <a:extLst>
                    <a:ext uri="{FF2B5EF4-FFF2-40B4-BE49-F238E27FC236}">
                      <a16:creationId xmlns:a16="http://schemas.microsoft.com/office/drawing/2014/main" id="{E62ABE54-B43A-2AA2-8167-E84304F8F244}"/>
                    </a:ext>
                  </a:extLst>
                </p:cNvPr>
                <p:cNvGrpSpPr/>
                <p:nvPr/>
              </p:nvGrpSpPr>
              <p:grpSpPr>
                <a:xfrm>
                  <a:off x="3906393" y="3419508"/>
                  <a:ext cx="1096834" cy="215486"/>
                  <a:chOff x="3906393" y="3419508"/>
                  <a:chExt cx="1096834" cy="215486"/>
                </a:xfrm>
              </p:grpSpPr>
              <p:grpSp>
                <p:nvGrpSpPr>
                  <p:cNvPr id="67" name="Graphic 13">
                    <a:extLst>
                      <a:ext uri="{FF2B5EF4-FFF2-40B4-BE49-F238E27FC236}">
                        <a16:creationId xmlns:a16="http://schemas.microsoft.com/office/drawing/2014/main" id="{F99CCADA-A8B2-DA6F-51CB-555090AD775B}"/>
                      </a:ext>
                    </a:extLst>
                  </p:cNvPr>
                  <p:cNvGrpSpPr/>
                  <p:nvPr/>
                </p:nvGrpSpPr>
                <p:grpSpPr>
                  <a:xfrm>
                    <a:off x="3906393" y="3419508"/>
                    <a:ext cx="1096834" cy="211169"/>
                    <a:chOff x="3906393" y="3419508"/>
                    <a:chExt cx="1096834" cy="211169"/>
                  </a:xfrm>
                  <a:solidFill>
                    <a:srgbClr val="6FB71D"/>
                  </a:solidFill>
                </p:grpSpPr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99AC0226-1188-A23B-24D1-E964868091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7074" y="3536754"/>
                      <a:ext cx="361036" cy="56609"/>
                    </a:xfrm>
                    <a:custGeom>
                      <a:avLst/>
                      <a:gdLst>
                        <a:gd name="connsiteX0" fmla="*/ 358117 w 361036"/>
                        <a:gd name="connsiteY0" fmla="*/ 48585 h 56609"/>
                        <a:gd name="connsiteX1" fmla="*/ 309462 w 361036"/>
                        <a:gd name="connsiteY1" fmla="*/ 40357 h 56609"/>
                        <a:gd name="connsiteX2" fmla="*/ 236673 w 361036"/>
                        <a:gd name="connsiteY2" fmla="*/ 30977 h 56609"/>
                        <a:gd name="connsiteX3" fmla="*/ 74198 w 361036"/>
                        <a:gd name="connsiteY3" fmla="*/ 11011 h 56609"/>
                        <a:gd name="connsiteX4" fmla="*/ 5083 w 361036"/>
                        <a:gd name="connsiteY4" fmla="*/ 95 h 56609"/>
                        <a:gd name="connsiteX5" fmla="*/ 2944 w 361036"/>
                        <a:gd name="connsiteY5" fmla="*/ 7939 h 56609"/>
                        <a:gd name="connsiteX6" fmla="*/ 141338 w 361036"/>
                        <a:gd name="connsiteY6" fmla="*/ 27686 h 56609"/>
                        <a:gd name="connsiteX7" fmla="*/ 299095 w 361036"/>
                        <a:gd name="connsiteY7" fmla="*/ 47104 h 56609"/>
                        <a:gd name="connsiteX8" fmla="*/ 355978 w 361036"/>
                        <a:gd name="connsiteY8" fmla="*/ 56484 h 56609"/>
                        <a:gd name="connsiteX9" fmla="*/ 358117 w 361036"/>
                        <a:gd name="connsiteY9" fmla="*/ 48640 h 56609"/>
                        <a:gd name="connsiteX10" fmla="*/ 358117 w 361036"/>
                        <a:gd name="connsiteY10" fmla="*/ 48640 h 566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61036" h="56609">
                          <a:moveTo>
                            <a:pt x="358117" y="48585"/>
                          </a:moveTo>
                          <a:cubicBezTo>
                            <a:pt x="342100" y="44855"/>
                            <a:pt x="325699" y="42606"/>
                            <a:pt x="309462" y="40357"/>
                          </a:cubicBezTo>
                          <a:cubicBezTo>
                            <a:pt x="285217" y="36956"/>
                            <a:pt x="260918" y="33940"/>
                            <a:pt x="236673" y="30977"/>
                          </a:cubicBezTo>
                          <a:cubicBezTo>
                            <a:pt x="182532" y="24395"/>
                            <a:pt x="128283" y="18306"/>
                            <a:pt x="74198" y="11011"/>
                          </a:cubicBezTo>
                          <a:cubicBezTo>
                            <a:pt x="51105" y="7884"/>
                            <a:pt x="27957" y="4703"/>
                            <a:pt x="5083" y="95"/>
                          </a:cubicBezTo>
                          <a:cubicBezTo>
                            <a:pt x="-18" y="-947"/>
                            <a:pt x="-2213" y="6897"/>
                            <a:pt x="2944" y="7939"/>
                          </a:cubicBezTo>
                          <a:cubicBezTo>
                            <a:pt x="48581" y="17100"/>
                            <a:pt x="95152" y="22036"/>
                            <a:pt x="141338" y="27686"/>
                          </a:cubicBezTo>
                          <a:cubicBezTo>
                            <a:pt x="193942" y="34104"/>
                            <a:pt x="246601" y="39918"/>
                            <a:pt x="299095" y="47104"/>
                          </a:cubicBezTo>
                          <a:cubicBezTo>
                            <a:pt x="318074" y="49682"/>
                            <a:pt x="337273" y="52151"/>
                            <a:pt x="355978" y="56484"/>
                          </a:cubicBezTo>
                          <a:cubicBezTo>
                            <a:pt x="361079" y="57691"/>
                            <a:pt x="363218" y="49847"/>
                            <a:pt x="358117" y="48640"/>
                          </a:cubicBezTo>
                          <a:lnTo>
                            <a:pt x="358117" y="4864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E4019502-A7A2-E028-CB49-785DFBCEDB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9271" y="3558682"/>
                      <a:ext cx="218740" cy="45806"/>
                    </a:xfrm>
                    <a:custGeom>
                      <a:avLst/>
                      <a:gdLst>
                        <a:gd name="connsiteX0" fmla="*/ 215852 w 218740"/>
                        <a:gd name="connsiteY0" fmla="*/ 37902 h 45806"/>
                        <a:gd name="connsiteX1" fmla="*/ 49757 w 218740"/>
                        <a:gd name="connsiteY1" fmla="*/ 7348 h 45806"/>
                        <a:gd name="connsiteX2" fmla="*/ 5107 w 218740"/>
                        <a:gd name="connsiteY2" fmla="*/ 53 h 45806"/>
                        <a:gd name="connsiteX3" fmla="*/ 2967 w 218740"/>
                        <a:gd name="connsiteY3" fmla="*/ 7897 h 45806"/>
                        <a:gd name="connsiteX4" fmla="*/ 164016 w 218740"/>
                        <a:gd name="connsiteY4" fmla="*/ 37079 h 45806"/>
                        <a:gd name="connsiteX5" fmla="*/ 213658 w 218740"/>
                        <a:gd name="connsiteY5" fmla="*/ 45745 h 45806"/>
                        <a:gd name="connsiteX6" fmla="*/ 215797 w 218740"/>
                        <a:gd name="connsiteY6" fmla="*/ 37902 h 45806"/>
                        <a:gd name="connsiteX7" fmla="*/ 215797 w 218740"/>
                        <a:gd name="connsiteY7" fmla="*/ 37902 h 458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8740" h="45806">
                          <a:moveTo>
                            <a:pt x="215852" y="37902"/>
                          </a:moveTo>
                          <a:cubicBezTo>
                            <a:pt x="160286" y="28796"/>
                            <a:pt x="105214" y="17167"/>
                            <a:pt x="49757" y="7348"/>
                          </a:cubicBezTo>
                          <a:cubicBezTo>
                            <a:pt x="34892" y="4715"/>
                            <a:pt x="20027" y="2247"/>
                            <a:pt x="5107" y="53"/>
                          </a:cubicBezTo>
                          <a:cubicBezTo>
                            <a:pt x="5" y="-715"/>
                            <a:pt x="-2244" y="7129"/>
                            <a:pt x="2967" y="7897"/>
                          </a:cubicBezTo>
                          <a:cubicBezTo>
                            <a:pt x="56943" y="15905"/>
                            <a:pt x="110370" y="27205"/>
                            <a:pt x="164016" y="37079"/>
                          </a:cubicBezTo>
                          <a:cubicBezTo>
                            <a:pt x="180527" y="40096"/>
                            <a:pt x="197092" y="43058"/>
                            <a:pt x="213658" y="45745"/>
                          </a:cubicBezTo>
                          <a:cubicBezTo>
                            <a:pt x="218759" y="46568"/>
                            <a:pt x="220953" y="38779"/>
                            <a:pt x="215797" y="37902"/>
                          </a:cubicBezTo>
                          <a:lnTo>
                            <a:pt x="215797" y="3790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3314F2D1-000D-A864-9FBF-2754EC19F2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6264" y="3460041"/>
                      <a:ext cx="324364" cy="55522"/>
                    </a:xfrm>
                    <a:custGeom>
                      <a:avLst/>
                      <a:gdLst>
                        <a:gd name="connsiteX0" fmla="*/ 319281 w 324364"/>
                        <a:gd name="connsiteY0" fmla="*/ 68 h 55522"/>
                        <a:gd name="connsiteX1" fmla="*/ 72662 w 324364"/>
                        <a:gd name="connsiteY1" fmla="*/ 37259 h 55522"/>
                        <a:gd name="connsiteX2" fmla="*/ 2944 w 324364"/>
                        <a:gd name="connsiteY2" fmla="*/ 47626 h 55522"/>
                        <a:gd name="connsiteX3" fmla="*/ 5083 w 324364"/>
                        <a:gd name="connsiteY3" fmla="*/ 55470 h 55522"/>
                        <a:gd name="connsiteX4" fmla="*/ 251922 w 324364"/>
                        <a:gd name="connsiteY4" fmla="*/ 19157 h 55522"/>
                        <a:gd name="connsiteX5" fmla="*/ 321420 w 324364"/>
                        <a:gd name="connsiteY5" fmla="*/ 7912 h 55522"/>
                        <a:gd name="connsiteX6" fmla="*/ 319281 w 324364"/>
                        <a:gd name="connsiteY6" fmla="*/ 68 h 55522"/>
                        <a:gd name="connsiteX7" fmla="*/ 319281 w 324364"/>
                        <a:gd name="connsiteY7" fmla="*/ 68 h 555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4364" h="55522">
                          <a:moveTo>
                            <a:pt x="319281" y="68"/>
                          </a:moveTo>
                          <a:cubicBezTo>
                            <a:pt x="237331" y="14056"/>
                            <a:pt x="154941" y="25301"/>
                            <a:pt x="72662" y="37259"/>
                          </a:cubicBezTo>
                          <a:cubicBezTo>
                            <a:pt x="49404" y="40660"/>
                            <a:pt x="26147" y="44060"/>
                            <a:pt x="2944" y="47626"/>
                          </a:cubicBezTo>
                          <a:cubicBezTo>
                            <a:pt x="-2213" y="48394"/>
                            <a:pt x="-18" y="56238"/>
                            <a:pt x="5083" y="55470"/>
                          </a:cubicBezTo>
                          <a:cubicBezTo>
                            <a:pt x="87308" y="42854"/>
                            <a:pt x="169752" y="31883"/>
                            <a:pt x="251922" y="19157"/>
                          </a:cubicBezTo>
                          <a:cubicBezTo>
                            <a:pt x="275124" y="15592"/>
                            <a:pt x="298272" y="11807"/>
                            <a:pt x="321420" y="7912"/>
                          </a:cubicBezTo>
                          <a:cubicBezTo>
                            <a:pt x="326577" y="7035"/>
                            <a:pt x="324383" y="-809"/>
                            <a:pt x="319281" y="68"/>
                          </a:cubicBezTo>
                          <a:lnTo>
                            <a:pt x="319281" y="6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86633EBF-E95E-3FA5-7E04-1688F60D72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3893" y="3528071"/>
                      <a:ext cx="249334" cy="15197"/>
                    </a:xfrm>
                    <a:custGeom>
                      <a:avLst/>
                      <a:gdLst>
                        <a:gd name="connsiteX0" fmla="*/ 245426 w 249334"/>
                        <a:gd name="connsiteY0" fmla="*/ 7077 h 15197"/>
                        <a:gd name="connsiteX1" fmla="*/ 57171 w 249334"/>
                        <a:gd name="connsiteY1" fmla="*/ 1263 h 15197"/>
                        <a:gd name="connsiteX2" fmla="*/ 3908 w 249334"/>
                        <a:gd name="connsiteY2" fmla="*/ 1 h 15197"/>
                        <a:gd name="connsiteX3" fmla="*/ 3908 w 249334"/>
                        <a:gd name="connsiteY3" fmla="*/ 8119 h 15197"/>
                        <a:gd name="connsiteX4" fmla="*/ 192219 w 249334"/>
                        <a:gd name="connsiteY4" fmla="*/ 13331 h 15197"/>
                        <a:gd name="connsiteX5" fmla="*/ 245426 w 249334"/>
                        <a:gd name="connsiteY5" fmla="*/ 15195 h 15197"/>
                        <a:gd name="connsiteX6" fmla="*/ 245426 w 249334"/>
                        <a:gd name="connsiteY6" fmla="*/ 7077 h 15197"/>
                        <a:gd name="connsiteX7" fmla="*/ 245426 w 249334"/>
                        <a:gd name="connsiteY7" fmla="*/ 7077 h 15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9334" h="15197">
                          <a:moveTo>
                            <a:pt x="245426" y="7077"/>
                          </a:moveTo>
                          <a:cubicBezTo>
                            <a:pt x="182675" y="4773"/>
                            <a:pt x="119923" y="2854"/>
                            <a:pt x="57171" y="1263"/>
                          </a:cubicBezTo>
                          <a:cubicBezTo>
                            <a:pt x="39398" y="824"/>
                            <a:pt x="21681" y="385"/>
                            <a:pt x="3908" y="1"/>
                          </a:cubicBezTo>
                          <a:cubicBezTo>
                            <a:pt x="-1303" y="-109"/>
                            <a:pt x="-1303" y="8010"/>
                            <a:pt x="3908" y="8119"/>
                          </a:cubicBezTo>
                          <a:cubicBezTo>
                            <a:pt x="66660" y="9546"/>
                            <a:pt x="129467" y="11246"/>
                            <a:pt x="192219" y="13331"/>
                          </a:cubicBezTo>
                          <a:cubicBezTo>
                            <a:pt x="209936" y="13934"/>
                            <a:pt x="227709" y="14537"/>
                            <a:pt x="245426" y="15195"/>
                          </a:cubicBezTo>
                          <a:cubicBezTo>
                            <a:pt x="250637" y="15360"/>
                            <a:pt x="250637" y="7242"/>
                            <a:pt x="245426" y="7077"/>
                          </a:cubicBezTo>
                          <a:lnTo>
                            <a:pt x="245426" y="7077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C8762C17-CE4E-8F5E-4EB4-61DD6CA3C1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73719" y="3581016"/>
                      <a:ext cx="42225" cy="49661"/>
                    </a:xfrm>
                    <a:custGeom>
                      <a:avLst/>
                      <a:gdLst>
                        <a:gd name="connsiteX0" fmla="*/ 35330 w 42225"/>
                        <a:gd name="connsiteY0" fmla="*/ 1196 h 49661"/>
                        <a:gd name="connsiteX1" fmla="*/ 1157 w 42225"/>
                        <a:gd name="connsiteY1" fmla="*/ 42665 h 49661"/>
                        <a:gd name="connsiteX2" fmla="*/ 6916 w 42225"/>
                        <a:gd name="connsiteY2" fmla="*/ 48425 h 49661"/>
                        <a:gd name="connsiteX3" fmla="*/ 41090 w 42225"/>
                        <a:gd name="connsiteY3" fmla="*/ 6956 h 49661"/>
                        <a:gd name="connsiteX4" fmla="*/ 41090 w 42225"/>
                        <a:gd name="connsiteY4" fmla="*/ 1196 h 49661"/>
                        <a:gd name="connsiteX5" fmla="*/ 35330 w 42225"/>
                        <a:gd name="connsiteY5" fmla="*/ 1196 h 49661"/>
                        <a:gd name="connsiteX6" fmla="*/ 35330 w 42225"/>
                        <a:gd name="connsiteY6" fmla="*/ 1196 h 496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2225" h="49661">
                          <a:moveTo>
                            <a:pt x="35330" y="1196"/>
                          </a:moveTo>
                          <a:cubicBezTo>
                            <a:pt x="24360" y="15403"/>
                            <a:pt x="13609" y="29775"/>
                            <a:pt x="1157" y="42665"/>
                          </a:cubicBezTo>
                          <a:cubicBezTo>
                            <a:pt x="-2464" y="46450"/>
                            <a:pt x="3241" y="52209"/>
                            <a:pt x="6916" y="48425"/>
                          </a:cubicBezTo>
                          <a:cubicBezTo>
                            <a:pt x="19368" y="35479"/>
                            <a:pt x="30119" y="21108"/>
                            <a:pt x="41090" y="6956"/>
                          </a:cubicBezTo>
                          <a:cubicBezTo>
                            <a:pt x="42406" y="5200"/>
                            <a:pt x="42790" y="2897"/>
                            <a:pt x="41090" y="1196"/>
                          </a:cubicBezTo>
                          <a:cubicBezTo>
                            <a:pt x="39664" y="-230"/>
                            <a:pt x="36702" y="-559"/>
                            <a:pt x="35330" y="1196"/>
                          </a:cubicBezTo>
                          <a:lnTo>
                            <a:pt x="35330" y="119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F7DE6F63-AF1F-0696-EF0E-A2EA0CF94B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8848" y="3538708"/>
                      <a:ext cx="219490" cy="76477"/>
                    </a:xfrm>
                    <a:custGeom>
                      <a:avLst/>
                      <a:gdLst>
                        <a:gd name="connsiteX0" fmla="*/ 214589 w 219490"/>
                        <a:gd name="connsiteY0" fmla="*/ 226 h 76477"/>
                        <a:gd name="connsiteX1" fmla="*/ 52224 w 219490"/>
                        <a:gd name="connsiteY1" fmla="*/ 52116 h 76477"/>
                        <a:gd name="connsiteX2" fmla="*/ 2802 w 219490"/>
                        <a:gd name="connsiteY2" fmla="*/ 68408 h 76477"/>
                        <a:gd name="connsiteX3" fmla="*/ 4941 w 219490"/>
                        <a:gd name="connsiteY3" fmla="*/ 76252 h 76477"/>
                        <a:gd name="connsiteX4" fmla="*/ 167086 w 219490"/>
                        <a:gd name="connsiteY4" fmla="*/ 24196 h 76477"/>
                        <a:gd name="connsiteX5" fmla="*/ 216674 w 219490"/>
                        <a:gd name="connsiteY5" fmla="*/ 8069 h 76477"/>
                        <a:gd name="connsiteX6" fmla="*/ 214534 w 219490"/>
                        <a:gd name="connsiteY6" fmla="*/ 226 h 76477"/>
                        <a:gd name="connsiteX7" fmla="*/ 214534 w 219490"/>
                        <a:gd name="connsiteY7" fmla="*/ 226 h 76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9490" h="76477">
                          <a:moveTo>
                            <a:pt x="214589" y="226"/>
                          </a:moveTo>
                          <a:cubicBezTo>
                            <a:pt x="160614" y="18053"/>
                            <a:pt x="106309" y="34618"/>
                            <a:pt x="52224" y="52116"/>
                          </a:cubicBezTo>
                          <a:cubicBezTo>
                            <a:pt x="35713" y="57437"/>
                            <a:pt x="19258" y="62868"/>
                            <a:pt x="2802" y="68408"/>
                          </a:cubicBezTo>
                          <a:cubicBezTo>
                            <a:pt x="-2135" y="70053"/>
                            <a:pt x="4" y="77897"/>
                            <a:pt x="4941" y="76252"/>
                          </a:cubicBezTo>
                          <a:cubicBezTo>
                            <a:pt x="58752" y="58150"/>
                            <a:pt x="113056" y="41475"/>
                            <a:pt x="167086" y="24196"/>
                          </a:cubicBezTo>
                          <a:cubicBezTo>
                            <a:pt x="183652" y="18930"/>
                            <a:pt x="200163" y="13555"/>
                            <a:pt x="216674" y="8069"/>
                          </a:cubicBezTo>
                          <a:cubicBezTo>
                            <a:pt x="221610" y="6424"/>
                            <a:pt x="219526" y="-1420"/>
                            <a:pt x="214534" y="226"/>
                          </a:cubicBezTo>
                          <a:lnTo>
                            <a:pt x="214534" y="22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401B1378-DBB4-EC22-E56D-D3DF43D6BB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3603" y="3571894"/>
                      <a:ext cx="126070" cy="27737"/>
                    </a:xfrm>
                    <a:custGeom>
                      <a:avLst/>
                      <a:gdLst>
                        <a:gd name="connsiteX0" fmla="*/ 120987 w 126070"/>
                        <a:gd name="connsiteY0" fmla="*/ 60 h 27737"/>
                        <a:gd name="connsiteX1" fmla="*/ 2944 w 126070"/>
                        <a:gd name="connsiteY1" fmla="*/ 19808 h 27737"/>
                        <a:gd name="connsiteX2" fmla="*/ 5083 w 126070"/>
                        <a:gd name="connsiteY2" fmla="*/ 27651 h 27737"/>
                        <a:gd name="connsiteX3" fmla="*/ 123127 w 126070"/>
                        <a:gd name="connsiteY3" fmla="*/ 7904 h 27737"/>
                        <a:gd name="connsiteX4" fmla="*/ 120987 w 126070"/>
                        <a:gd name="connsiteY4" fmla="*/ 60 h 27737"/>
                        <a:gd name="connsiteX5" fmla="*/ 120987 w 126070"/>
                        <a:gd name="connsiteY5" fmla="*/ 60 h 2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6070" h="27737">
                          <a:moveTo>
                            <a:pt x="120987" y="60"/>
                          </a:moveTo>
                          <a:cubicBezTo>
                            <a:pt x="81603" y="6478"/>
                            <a:pt x="42109" y="12238"/>
                            <a:pt x="2944" y="19808"/>
                          </a:cubicBezTo>
                          <a:cubicBezTo>
                            <a:pt x="-2213" y="20795"/>
                            <a:pt x="-18" y="28639"/>
                            <a:pt x="5083" y="27651"/>
                          </a:cubicBezTo>
                          <a:cubicBezTo>
                            <a:pt x="44248" y="20082"/>
                            <a:pt x="83742" y="14377"/>
                            <a:pt x="123127" y="7904"/>
                          </a:cubicBezTo>
                          <a:cubicBezTo>
                            <a:pt x="128283" y="7082"/>
                            <a:pt x="126089" y="-762"/>
                            <a:pt x="120987" y="60"/>
                          </a:cubicBezTo>
                          <a:lnTo>
                            <a:pt x="120987" y="6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6" name="Freeform: Shape 85">
                      <a:extLst>
                        <a:ext uri="{FF2B5EF4-FFF2-40B4-BE49-F238E27FC236}">
                          <a16:creationId xmlns:a16="http://schemas.microsoft.com/office/drawing/2014/main" id="{799FD52C-2D69-8DE7-6B1A-EEBE5E021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6393" y="3578308"/>
                      <a:ext cx="105804" cy="14217"/>
                    </a:xfrm>
                    <a:custGeom>
                      <a:avLst/>
                      <a:gdLst>
                        <a:gd name="connsiteX0" fmla="*/ 101896 w 105804"/>
                        <a:gd name="connsiteY0" fmla="*/ 10 h 14217"/>
                        <a:gd name="connsiteX1" fmla="*/ 3929 w 105804"/>
                        <a:gd name="connsiteY1" fmla="*/ 6099 h 14217"/>
                        <a:gd name="connsiteX2" fmla="*/ 3929 w 105804"/>
                        <a:gd name="connsiteY2" fmla="*/ 14217 h 14217"/>
                        <a:gd name="connsiteX3" fmla="*/ 101896 w 105804"/>
                        <a:gd name="connsiteY3" fmla="*/ 8128 h 14217"/>
                        <a:gd name="connsiteX4" fmla="*/ 101896 w 105804"/>
                        <a:gd name="connsiteY4" fmla="*/ 10 h 14217"/>
                        <a:gd name="connsiteX5" fmla="*/ 101896 w 105804"/>
                        <a:gd name="connsiteY5" fmla="*/ 10 h 14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804" h="14217">
                          <a:moveTo>
                            <a:pt x="101896" y="10"/>
                          </a:moveTo>
                          <a:cubicBezTo>
                            <a:pt x="69259" y="1985"/>
                            <a:pt x="36676" y="5330"/>
                            <a:pt x="3929" y="6099"/>
                          </a:cubicBezTo>
                          <a:cubicBezTo>
                            <a:pt x="-1282" y="6208"/>
                            <a:pt x="-1337" y="14326"/>
                            <a:pt x="3929" y="14217"/>
                          </a:cubicBezTo>
                          <a:cubicBezTo>
                            <a:pt x="36676" y="13449"/>
                            <a:pt x="69259" y="10103"/>
                            <a:pt x="101896" y="8128"/>
                          </a:cubicBezTo>
                          <a:cubicBezTo>
                            <a:pt x="107107" y="7799"/>
                            <a:pt x="107107" y="-319"/>
                            <a:pt x="101896" y="10"/>
                          </a:cubicBezTo>
                          <a:lnTo>
                            <a:pt x="101896" y="1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7" name="Freeform: Shape 86">
                      <a:extLst>
                        <a:ext uri="{FF2B5EF4-FFF2-40B4-BE49-F238E27FC236}">
                          <a16:creationId xmlns:a16="http://schemas.microsoft.com/office/drawing/2014/main" id="{4DB882C9-6E90-670C-5225-3C2D5E0D2D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66418" y="3423715"/>
                      <a:ext cx="197997" cy="68010"/>
                    </a:xfrm>
                    <a:custGeom>
                      <a:avLst/>
                      <a:gdLst>
                        <a:gd name="connsiteX0" fmla="*/ 2920 w 197997"/>
                        <a:gd name="connsiteY0" fmla="*/ 7981 h 68010"/>
                        <a:gd name="connsiteX1" fmla="*/ 151901 w 197997"/>
                        <a:gd name="connsiteY1" fmla="*/ 53783 h 68010"/>
                        <a:gd name="connsiteX2" fmla="*/ 193040 w 197997"/>
                        <a:gd name="connsiteY2" fmla="*/ 67771 h 68010"/>
                        <a:gd name="connsiteX3" fmla="*/ 195180 w 197997"/>
                        <a:gd name="connsiteY3" fmla="*/ 59927 h 68010"/>
                        <a:gd name="connsiteX4" fmla="*/ 48119 w 197997"/>
                        <a:gd name="connsiteY4" fmla="*/ 11711 h 68010"/>
                        <a:gd name="connsiteX5" fmla="*/ 5059 w 197997"/>
                        <a:gd name="connsiteY5" fmla="*/ 137 h 68010"/>
                        <a:gd name="connsiteX6" fmla="*/ 2920 w 197997"/>
                        <a:gd name="connsiteY6" fmla="*/ 7981 h 68010"/>
                        <a:gd name="connsiteX7" fmla="*/ 2920 w 197997"/>
                        <a:gd name="connsiteY7" fmla="*/ 7981 h 68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7997" h="68010">
                          <a:moveTo>
                            <a:pt x="2920" y="7981"/>
                          </a:moveTo>
                          <a:cubicBezTo>
                            <a:pt x="53385" y="20433"/>
                            <a:pt x="102752" y="36943"/>
                            <a:pt x="151901" y="53783"/>
                          </a:cubicBezTo>
                          <a:cubicBezTo>
                            <a:pt x="165614" y="58446"/>
                            <a:pt x="179327" y="63163"/>
                            <a:pt x="193040" y="67771"/>
                          </a:cubicBezTo>
                          <a:cubicBezTo>
                            <a:pt x="198032" y="69471"/>
                            <a:pt x="200116" y="61627"/>
                            <a:pt x="195180" y="59927"/>
                          </a:cubicBezTo>
                          <a:cubicBezTo>
                            <a:pt x="146306" y="43416"/>
                            <a:pt x="97651" y="26137"/>
                            <a:pt x="48119" y="11711"/>
                          </a:cubicBezTo>
                          <a:cubicBezTo>
                            <a:pt x="33857" y="7542"/>
                            <a:pt x="19485" y="3702"/>
                            <a:pt x="5059" y="137"/>
                          </a:cubicBezTo>
                          <a:cubicBezTo>
                            <a:pt x="-42" y="-1125"/>
                            <a:pt x="-2181" y="6719"/>
                            <a:pt x="2920" y="7981"/>
                          </a:cubicBezTo>
                          <a:lnTo>
                            <a:pt x="2920" y="798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1D0E4C06-CB86-996C-0508-051821E31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0843" y="3419508"/>
                      <a:ext cx="93711" cy="64966"/>
                    </a:xfrm>
                    <a:custGeom>
                      <a:avLst/>
                      <a:gdLst>
                        <a:gd name="connsiteX0" fmla="*/ 1876 w 93711"/>
                        <a:gd name="connsiteY0" fmla="*/ 7690 h 64966"/>
                        <a:gd name="connsiteX1" fmla="*/ 87721 w 93711"/>
                        <a:gd name="connsiteY1" fmla="*/ 64298 h 64966"/>
                        <a:gd name="connsiteX2" fmla="*/ 91835 w 93711"/>
                        <a:gd name="connsiteY2" fmla="*/ 57277 h 64966"/>
                        <a:gd name="connsiteX3" fmla="*/ 5990 w 93711"/>
                        <a:gd name="connsiteY3" fmla="*/ 669 h 64966"/>
                        <a:gd name="connsiteX4" fmla="*/ 1876 w 93711"/>
                        <a:gd name="connsiteY4" fmla="*/ 7690 h 64966"/>
                        <a:gd name="connsiteX5" fmla="*/ 1876 w 93711"/>
                        <a:gd name="connsiteY5" fmla="*/ 7690 h 649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3711" h="64966">
                          <a:moveTo>
                            <a:pt x="1876" y="7690"/>
                          </a:moveTo>
                          <a:cubicBezTo>
                            <a:pt x="30619" y="26340"/>
                            <a:pt x="58923" y="45703"/>
                            <a:pt x="87721" y="64298"/>
                          </a:cubicBezTo>
                          <a:cubicBezTo>
                            <a:pt x="92109" y="67151"/>
                            <a:pt x="96223" y="60129"/>
                            <a:pt x="91835" y="57277"/>
                          </a:cubicBezTo>
                          <a:cubicBezTo>
                            <a:pt x="63037" y="38682"/>
                            <a:pt x="34733" y="19319"/>
                            <a:pt x="5990" y="669"/>
                          </a:cubicBezTo>
                          <a:cubicBezTo>
                            <a:pt x="1602" y="-2184"/>
                            <a:pt x="-2512" y="4837"/>
                            <a:pt x="1876" y="7690"/>
                          </a:cubicBezTo>
                          <a:lnTo>
                            <a:pt x="1876" y="769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835159B-D89D-37A5-DACA-908F094840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5495" y="3441534"/>
                      <a:ext cx="75085" cy="32604"/>
                    </a:xfrm>
                    <a:custGeom>
                      <a:avLst/>
                      <a:gdLst>
                        <a:gd name="connsiteX0" fmla="*/ 70168 w 75085"/>
                        <a:gd name="connsiteY0" fmla="*/ 254 h 32604"/>
                        <a:gd name="connsiteX1" fmla="*/ 2699 w 75085"/>
                        <a:gd name="connsiteY1" fmla="*/ 24445 h 32604"/>
                        <a:gd name="connsiteX2" fmla="*/ 4839 w 75085"/>
                        <a:gd name="connsiteY2" fmla="*/ 32288 h 32604"/>
                        <a:gd name="connsiteX3" fmla="*/ 72308 w 75085"/>
                        <a:gd name="connsiteY3" fmla="*/ 8098 h 32604"/>
                        <a:gd name="connsiteX4" fmla="*/ 70168 w 75085"/>
                        <a:gd name="connsiteY4" fmla="*/ 254 h 32604"/>
                        <a:gd name="connsiteX5" fmla="*/ 70168 w 75085"/>
                        <a:gd name="connsiteY5" fmla="*/ 254 h 326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085" h="32604">
                          <a:moveTo>
                            <a:pt x="70168" y="254"/>
                          </a:moveTo>
                          <a:cubicBezTo>
                            <a:pt x="47679" y="8372"/>
                            <a:pt x="24805" y="15284"/>
                            <a:pt x="2699" y="24445"/>
                          </a:cubicBezTo>
                          <a:cubicBezTo>
                            <a:pt x="-2073" y="26419"/>
                            <a:pt x="11" y="34263"/>
                            <a:pt x="4839" y="32288"/>
                          </a:cubicBezTo>
                          <a:cubicBezTo>
                            <a:pt x="26944" y="23128"/>
                            <a:pt x="49818" y="16217"/>
                            <a:pt x="72308" y="8098"/>
                          </a:cubicBezTo>
                          <a:cubicBezTo>
                            <a:pt x="77190" y="6343"/>
                            <a:pt x="75105" y="-1501"/>
                            <a:pt x="70168" y="254"/>
                          </a:cubicBezTo>
                          <a:lnTo>
                            <a:pt x="70168" y="25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3C76ABC1-CBFA-7C90-BB88-6E2EA83450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3574" y="3549773"/>
                      <a:ext cx="109491" cy="74527"/>
                    </a:xfrm>
                    <a:custGeom>
                      <a:avLst/>
                      <a:gdLst>
                        <a:gd name="connsiteX0" fmla="*/ 107777 w 109491"/>
                        <a:gd name="connsiteY0" fmla="*/ 66722 h 74527"/>
                        <a:gd name="connsiteX1" fmla="*/ 6025 w 109491"/>
                        <a:gd name="connsiteY1" fmla="*/ 624 h 74527"/>
                        <a:gd name="connsiteX2" fmla="*/ 1911 w 109491"/>
                        <a:gd name="connsiteY2" fmla="*/ 7645 h 74527"/>
                        <a:gd name="connsiteX3" fmla="*/ 103663 w 109491"/>
                        <a:gd name="connsiteY3" fmla="*/ 73743 h 74527"/>
                        <a:gd name="connsiteX4" fmla="*/ 107777 w 109491"/>
                        <a:gd name="connsiteY4" fmla="*/ 66722 h 74527"/>
                        <a:gd name="connsiteX5" fmla="*/ 107777 w 109491"/>
                        <a:gd name="connsiteY5" fmla="*/ 66722 h 74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9491" h="74527">
                          <a:moveTo>
                            <a:pt x="107777" y="66722"/>
                          </a:moveTo>
                          <a:cubicBezTo>
                            <a:pt x="75359" y="42422"/>
                            <a:pt x="40363" y="21962"/>
                            <a:pt x="6025" y="624"/>
                          </a:cubicBezTo>
                          <a:cubicBezTo>
                            <a:pt x="1582" y="-2118"/>
                            <a:pt x="-2532" y="4903"/>
                            <a:pt x="1911" y="7645"/>
                          </a:cubicBezTo>
                          <a:cubicBezTo>
                            <a:pt x="36249" y="28983"/>
                            <a:pt x="71245" y="49443"/>
                            <a:pt x="103663" y="73743"/>
                          </a:cubicBezTo>
                          <a:cubicBezTo>
                            <a:pt x="107832" y="76870"/>
                            <a:pt x="111891" y="69849"/>
                            <a:pt x="107777" y="66722"/>
                          </a:cubicBezTo>
                          <a:lnTo>
                            <a:pt x="107777" y="6672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68" name="Graphic 13">
                    <a:extLst>
                      <a:ext uri="{FF2B5EF4-FFF2-40B4-BE49-F238E27FC236}">
                        <a16:creationId xmlns:a16="http://schemas.microsoft.com/office/drawing/2014/main" id="{494CCCD3-A63E-2804-D237-2F5A9CA5EFE7}"/>
                      </a:ext>
                    </a:extLst>
                  </p:cNvPr>
                  <p:cNvGrpSpPr/>
                  <p:nvPr/>
                </p:nvGrpSpPr>
                <p:grpSpPr>
                  <a:xfrm>
                    <a:off x="3938942" y="3424443"/>
                    <a:ext cx="994019" cy="210551"/>
                    <a:chOff x="3938942" y="3424443"/>
                    <a:chExt cx="994019" cy="210551"/>
                  </a:xfrm>
                  <a:solidFill>
                    <a:srgbClr val="9CE23A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C56689EE-2AB6-DFE9-D2D3-DED665EE0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65055" y="3446007"/>
                      <a:ext cx="269193" cy="54446"/>
                    </a:xfrm>
                    <a:custGeom>
                      <a:avLst/>
                      <a:gdLst>
                        <a:gd name="connsiteX0" fmla="*/ 264111 w 269193"/>
                        <a:gd name="connsiteY0" fmla="*/ 115 h 54446"/>
                        <a:gd name="connsiteX1" fmla="*/ 61319 w 269193"/>
                        <a:gd name="connsiteY1" fmla="*/ 37360 h 54446"/>
                        <a:gd name="connsiteX2" fmla="*/ 3888 w 269193"/>
                        <a:gd name="connsiteY2" fmla="*/ 46301 h 54446"/>
                        <a:gd name="connsiteX3" fmla="*/ 3888 w 269193"/>
                        <a:gd name="connsiteY3" fmla="*/ 54420 h 54446"/>
                        <a:gd name="connsiteX4" fmla="*/ 105695 w 269193"/>
                        <a:gd name="connsiteY4" fmla="*/ 36922 h 54446"/>
                        <a:gd name="connsiteX5" fmla="*/ 207502 w 269193"/>
                        <a:gd name="connsiteY5" fmla="*/ 18162 h 54446"/>
                        <a:gd name="connsiteX6" fmla="*/ 266250 w 269193"/>
                        <a:gd name="connsiteY6" fmla="*/ 7904 h 54446"/>
                        <a:gd name="connsiteX7" fmla="*/ 264111 w 269193"/>
                        <a:gd name="connsiteY7" fmla="*/ 60 h 54446"/>
                        <a:gd name="connsiteX8" fmla="*/ 264111 w 269193"/>
                        <a:gd name="connsiteY8" fmla="*/ 60 h 54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69193" h="54446">
                          <a:moveTo>
                            <a:pt x="264111" y="115"/>
                          </a:moveTo>
                          <a:cubicBezTo>
                            <a:pt x="196257" y="11086"/>
                            <a:pt x="128843" y="24580"/>
                            <a:pt x="61319" y="37360"/>
                          </a:cubicBezTo>
                          <a:cubicBezTo>
                            <a:pt x="42285" y="40981"/>
                            <a:pt x="23196" y="44217"/>
                            <a:pt x="3888" y="46301"/>
                          </a:cubicBezTo>
                          <a:cubicBezTo>
                            <a:pt x="-1268" y="46850"/>
                            <a:pt x="-1323" y="54968"/>
                            <a:pt x="3888" y="54420"/>
                          </a:cubicBezTo>
                          <a:cubicBezTo>
                            <a:pt x="38171" y="50745"/>
                            <a:pt x="71851" y="43449"/>
                            <a:pt x="105695" y="36922"/>
                          </a:cubicBezTo>
                          <a:cubicBezTo>
                            <a:pt x="139594" y="30394"/>
                            <a:pt x="173548" y="24415"/>
                            <a:pt x="207502" y="18162"/>
                          </a:cubicBezTo>
                          <a:cubicBezTo>
                            <a:pt x="227030" y="14541"/>
                            <a:pt x="246612" y="11086"/>
                            <a:pt x="266250" y="7904"/>
                          </a:cubicBezTo>
                          <a:cubicBezTo>
                            <a:pt x="271406" y="7082"/>
                            <a:pt x="269212" y="-762"/>
                            <a:pt x="264111" y="60"/>
                          </a:cubicBezTo>
                          <a:lnTo>
                            <a:pt x="264111" y="60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E972B846-4703-A89A-E109-E2C22FD7D5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8171" y="3493782"/>
                      <a:ext cx="284789" cy="18494"/>
                    </a:xfrm>
                    <a:custGeom>
                      <a:avLst/>
                      <a:gdLst>
                        <a:gd name="connsiteX0" fmla="*/ 280827 w 284789"/>
                        <a:gd name="connsiteY0" fmla="*/ 7 h 18494"/>
                        <a:gd name="connsiteX1" fmla="*/ 65364 w 284789"/>
                        <a:gd name="connsiteY1" fmla="*/ 8345 h 18494"/>
                        <a:gd name="connsiteX2" fmla="*/ 3929 w 284789"/>
                        <a:gd name="connsiteY2" fmla="*/ 10374 h 18494"/>
                        <a:gd name="connsiteX3" fmla="*/ 3929 w 284789"/>
                        <a:gd name="connsiteY3" fmla="*/ 18492 h 18494"/>
                        <a:gd name="connsiteX4" fmla="*/ 219446 w 284789"/>
                        <a:gd name="connsiteY4" fmla="*/ 10868 h 18494"/>
                        <a:gd name="connsiteX5" fmla="*/ 280882 w 284789"/>
                        <a:gd name="connsiteY5" fmla="*/ 8125 h 18494"/>
                        <a:gd name="connsiteX6" fmla="*/ 280882 w 284789"/>
                        <a:gd name="connsiteY6" fmla="*/ 7 h 18494"/>
                        <a:gd name="connsiteX7" fmla="*/ 280882 w 284789"/>
                        <a:gd name="connsiteY7" fmla="*/ 7 h 18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84789" h="18494">
                          <a:moveTo>
                            <a:pt x="280827" y="7"/>
                          </a:moveTo>
                          <a:cubicBezTo>
                            <a:pt x="209024" y="3408"/>
                            <a:pt x="137167" y="5931"/>
                            <a:pt x="65364" y="8345"/>
                          </a:cubicBezTo>
                          <a:cubicBezTo>
                            <a:pt x="44904" y="9003"/>
                            <a:pt x="24389" y="9716"/>
                            <a:pt x="3929" y="10374"/>
                          </a:cubicBezTo>
                          <a:cubicBezTo>
                            <a:pt x="-1282" y="10539"/>
                            <a:pt x="-1337" y="18657"/>
                            <a:pt x="3929" y="18492"/>
                          </a:cubicBezTo>
                          <a:cubicBezTo>
                            <a:pt x="75786" y="16134"/>
                            <a:pt x="147589" y="13830"/>
                            <a:pt x="219446" y="10868"/>
                          </a:cubicBezTo>
                          <a:cubicBezTo>
                            <a:pt x="239906" y="10045"/>
                            <a:pt x="260421" y="9112"/>
                            <a:pt x="280882" y="8125"/>
                          </a:cubicBezTo>
                          <a:cubicBezTo>
                            <a:pt x="286093" y="7851"/>
                            <a:pt x="286093" y="-267"/>
                            <a:pt x="280882" y="7"/>
                          </a:cubicBezTo>
                          <a:lnTo>
                            <a:pt x="280882" y="7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4792F01A-C811-2447-ECF1-E0C12FD77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1123" y="3567177"/>
                      <a:ext cx="144327" cy="24392"/>
                    </a:xfrm>
                    <a:custGeom>
                      <a:avLst/>
                      <a:gdLst>
                        <a:gd name="connsiteX0" fmla="*/ 140460 w 144327"/>
                        <a:gd name="connsiteY0" fmla="*/ 16242 h 24392"/>
                        <a:gd name="connsiteX1" fmla="*/ 5083 w 144327"/>
                        <a:gd name="connsiteY1" fmla="*/ 61 h 24392"/>
                        <a:gd name="connsiteX2" fmla="*/ 2944 w 144327"/>
                        <a:gd name="connsiteY2" fmla="*/ 7905 h 24392"/>
                        <a:gd name="connsiteX3" fmla="*/ 140460 w 144327"/>
                        <a:gd name="connsiteY3" fmla="*/ 24361 h 24392"/>
                        <a:gd name="connsiteX4" fmla="*/ 140460 w 144327"/>
                        <a:gd name="connsiteY4" fmla="*/ 16242 h 24392"/>
                        <a:gd name="connsiteX5" fmla="*/ 140460 w 144327"/>
                        <a:gd name="connsiteY5" fmla="*/ 16242 h 24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4327" h="24392">
                          <a:moveTo>
                            <a:pt x="140460" y="16242"/>
                          </a:moveTo>
                          <a:cubicBezTo>
                            <a:pt x="95316" y="10812"/>
                            <a:pt x="49952" y="7411"/>
                            <a:pt x="5083" y="61"/>
                          </a:cubicBezTo>
                          <a:cubicBezTo>
                            <a:pt x="-19" y="-762"/>
                            <a:pt x="-2212" y="7027"/>
                            <a:pt x="2944" y="7905"/>
                          </a:cubicBezTo>
                          <a:cubicBezTo>
                            <a:pt x="48527" y="15365"/>
                            <a:pt x="94658" y="18875"/>
                            <a:pt x="140460" y="24361"/>
                          </a:cubicBezTo>
                          <a:cubicBezTo>
                            <a:pt x="145616" y="24964"/>
                            <a:pt x="145616" y="16846"/>
                            <a:pt x="140460" y="16242"/>
                          </a:cubicBezTo>
                          <a:lnTo>
                            <a:pt x="140460" y="1624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19B96295-FF9C-C861-D780-B3B69717E0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8782" y="3588367"/>
                      <a:ext cx="22843" cy="45772"/>
                    </a:xfrm>
                    <a:custGeom>
                      <a:avLst/>
                      <a:gdLst>
                        <a:gd name="connsiteX0" fmla="*/ 14774 w 22843"/>
                        <a:gd name="connsiteY0" fmla="*/ 2896 h 45772"/>
                        <a:gd name="connsiteX1" fmla="*/ 457 w 22843"/>
                        <a:gd name="connsiteY1" fmla="*/ 39702 h 45772"/>
                        <a:gd name="connsiteX2" fmla="*/ 1938 w 22843"/>
                        <a:gd name="connsiteY2" fmla="*/ 45242 h 45772"/>
                        <a:gd name="connsiteX3" fmla="*/ 7478 w 22843"/>
                        <a:gd name="connsiteY3" fmla="*/ 43762 h 45772"/>
                        <a:gd name="connsiteX4" fmla="*/ 22618 w 22843"/>
                        <a:gd name="connsiteY4" fmla="*/ 4980 h 45772"/>
                        <a:gd name="connsiteX5" fmla="*/ 14774 w 22843"/>
                        <a:gd name="connsiteY5" fmla="*/ 2841 h 45772"/>
                        <a:gd name="connsiteX6" fmla="*/ 14774 w 22843"/>
                        <a:gd name="connsiteY6" fmla="*/ 2841 h 45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843" h="45772">
                          <a:moveTo>
                            <a:pt x="14774" y="2896"/>
                          </a:moveTo>
                          <a:cubicBezTo>
                            <a:pt x="10660" y="15402"/>
                            <a:pt x="5888" y="27690"/>
                            <a:pt x="457" y="39702"/>
                          </a:cubicBezTo>
                          <a:cubicBezTo>
                            <a:pt x="-420" y="41677"/>
                            <a:pt x="-91" y="44091"/>
                            <a:pt x="1938" y="45242"/>
                          </a:cubicBezTo>
                          <a:cubicBezTo>
                            <a:pt x="3694" y="46285"/>
                            <a:pt x="6601" y="45791"/>
                            <a:pt x="7478" y="43762"/>
                          </a:cubicBezTo>
                          <a:cubicBezTo>
                            <a:pt x="13183" y="31090"/>
                            <a:pt x="18285" y="18200"/>
                            <a:pt x="22618" y="4980"/>
                          </a:cubicBezTo>
                          <a:cubicBezTo>
                            <a:pt x="24263" y="-11"/>
                            <a:pt x="16420" y="-2151"/>
                            <a:pt x="14774" y="2841"/>
                          </a:cubicBezTo>
                          <a:lnTo>
                            <a:pt x="14774" y="284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2DF13EE0-C661-7F5E-1BE2-A22CC4163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6205" y="3550823"/>
                      <a:ext cx="14771" cy="84171"/>
                    </a:xfrm>
                    <a:custGeom>
                      <a:avLst/>
                      <a:gdLst>
                        <a:gd name="connsiteX0" fmla="*/ 115 w 14771"/>
                        <a:gd name="connsiteY0" fmla="*/ 3908 h 84171"/>
                        <a:gd name="connsiteX1" fmla="*/ 6368 w 14771"/>
                        <a:gd name="connsiteY1" fmla="*/ 80264 h 84171"/>
                        <a:gd name="connsiteX2" fmla="*/ 14487 w 14771"/>
                        <a:gd name="connsiteY2" fmla="*/ 80264 h 84171"/>
                        <a:gd name="connsiteX3" fmla="*/ 8234 w 14771"/>
                        <a:gd name="connsiteY3" fmla="*/ 3908 h 84171"/>
                        <a:gd name="connsiteX4" fmla="*/ 115 w 14771"/>
                        <a:gd name="connsiteY4" fmla="*/ 3908 h 84171"/>
                        <a:gd name="connsiteX5" fmla="*/ 115 w 14771"/>
                        <a:gd name="connsiteY5" fmla="*/ 3908 h 84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771" h="84171">
                          <a:moveTo>
                            <a:pt x="115" y="3908"/>
                          </a:moveTo>
                          <a:cubicBezTo>
                            <a:pt x="-1146" y="29634"/>
                            <a:pt x="8398" y="54538"/>
                            <a:pt x="6368" y="80264"/>
                          </a:cubicBezTo>
                          <a:cubicBezTo>
                            <a:pt x="5984" y="85475"/>
                            <a:pt x="14103" y="85475"/>
                            <a:pt x="14487" y="80264"/>
                          </a:cubicBezTo>
                          <a:cubicBezTo>
                            <a:pt x="16516" y="54538"/>
                            <a:pt x="6972" y="29580"/>
                            <a:pt x="8234" y="3908"/>
                          </a:cubicBezTo>
                          <a:cubicBezTo>
                            <a:pt x="8508" y="-1303"/>
                            <a:pt x="335" y="-1303"/>
                            <a:pt x="115" y="3908"/>
                          </a:cubicBezTo>
                          <a:lnTo>
                            <a:pt x="115" y="39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43DD843A-6D20-243C-6F73-301056E601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5112" y="3484528"/>
                      <a:ext cx="212903" cy="28367"/>
                    </a:xfrm>
                    <a:custGeom>
                      <a:avLst/>
                      <a:gdLst>
                        <a:gd name="connsiteX0" fmla="*/ 208940 w 212903"/>
                        <a:gd name="connsiteY0" fmla="*/ 20232 h 28367"/>
                        <a:gd name="connsiteX1" fmla="*/ 49428 w 212903"/>
                        <a:gd name="connsiteY1" fmla="*/ 5641 h 28367"/>
                        <a:gd name="connsiteX2" fmla="*/ 5107 w 212903"/>
                        <a:gd name="connsiteY2" fmla="*/ 46 h 28367"/>
                        <a:gd name="connsiteX3" fmla="*/ 2967 w 212903"/>
                        <a:gd name="connsiteY3" fmla="*/ 7890 h 28367"/>
                        <a:gd name="connsiteX4" fmla="*/ 162974 w 212903"/>
                        <a:gd name="connsiteY4" fmla="*/ 24565 h 28367"/>
                        <a:gd name="connsiteX5" fmla="*/ 208995 w 212903"/>
                        <a:gd name="connsiteY5" fmla="*/ 28350 h 28367"/>
                        <a:gd name="connsiteX6" fmla="*/ 208995 w 212903"/>
                        <a:gd name="connsiteY6" fmla="*/ 20232 h 28367"/>
                        <a:gd name="connsiteX7" fmla="*/ 208995 w 212903"/>
                        <a:gd name="connsiteY7" fmla="*/ 20232 h 2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2903" h="28367">
                          <a:moveTo>
                            <a:pt x="208940" y="20232"/>
                          </a:moveTo>
                          <a:cubicBezTo>
                            <a:pt x="155733" y="15843"/>
                            <a:pt x="102471" y="11675"/>
                            <a:pt x="49428" y="5641"/>
                          </a:cubicBezTo>
                          <a:cubicBezTo>
                            <a:pt x="34618" y="3940"/>
                            <a:pt x="19862" y="2130"/>
                            <a:pt x="5107" y="46"/>
                          </a:cubicBezTo>
                          <a:cubicBezTo>
                            <a:pt x="5" y="-667"/>
                            <a:pt x="-2244" y="7177"/>
                            <a:pt x="2967" y="7890"/>
                          </a:cubicBezTo>
                          <a:cubicBezTo>
                            <a:pt x="56120" y="15295"/>
                            <a:pt x="109547" y="20122"/>
                            <a:pt x="162974" y="24565"/>
                          </a:cubicBezTo>
                          <a:cubicBezTo>
                            <a:pt x="178333" y="25827"/>
                            <a:pt x="193637" y="27088"/>
                            <a:pt x="208995" y="28350"/>
                          </a:cubicBezTo>
                          <a:cubicBezTo>
                            <a:pt x="214206" y="28789"/>
                            <a:pt x="214206" y="20671"/>
                            <a:pt x="208995" y="20232"/>
                          </a:cubicBezTo>
                          <a:lnTo>
                            <a:pt x="208995" y="2023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9DFD6967-5F03-51BC-2E91-E2E0DD2B5C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8942" y="3503936"/>
                      <a:ext cx="146430" cy="11247"/>
                    </a:xfrm>
                    <a:custGeom>
                      <a:avLst/>
                      <a:gdLst>
                        <a:gd name="connsiteX0" fmla="*/ 142522 w 146430"/>
                        <a:gd name="connsiteY0" fmla="*/ 3128 h 11247"/>
                        <a:gd name="connsiteX1" fmla="*/ 3908 w 146430"/>
                        <a:gd name="connsiteY1" fmla="*/ 1 h 11247"/>
                        <a:gd name="connsiteX2" fmla="*/ 3908 w 146430"/>
                        <a:gd name="connsiteY2" fmla="*/ 8119 h 11247"/>
                        <a:gd name="connsiteX3" fmla="*/ 142522 w 146430"/>
                        <a:gd name="connsiteY3" fmla="*/ 11246 h 11247"/>
                        <a:gd name="connsiteX4" fmla="*/ 142522 w 146430"/>
                        <a:gd name="connsiteY4" fmla="*/ 3128 h 11247"/>
                        <a:gd name="connsiteX5" fmla="*/ 142522 w 146430"/>
                        <a:gd name="connsiteY5" fmla="*/ 3128 h 112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430" h="11247">
                          <a:moveTo>
                            <a:pt x="142522" y="3128"/>
                          </a:moveTo>
                          <a:cubicBezTo>
                            <a:pt x="96336" y="2086"/>
                            <a:pt x="50094" y="1043"/>
                            <a:pt x="3908" y="1"/>
                          </a:cubicBezTo>
                          <a:cubicBezTo>
                            <a:pt x="-1303" y="-109"/>
                            <a:pt x="-1303" y="8010"/>
                            <a:pt x="3908" y="8119"/>
                          </a:cubicBezTo>
                          <a:cubicBezTo>
                            <a:pt x="50094" y="9162"/>
                            <a:pt x="96336" y="10204"/>
                            <a:pt x="142522" y="11246"/>
                          </a:cubicBezTo>
                          <a:cubicBezTo>
                            <a:pt x="147733" y="11356"/>
                            <a:pt x="147733" y="3237"/>
                            <a:pt x="142522" y="3128"/>
                          </a:cubicBezTo>
                          <a:lnTo>
                            <a:pt x="142522" y="312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4115A4D0-B705-23E7-5A6D-26848573B7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9012" y="3424638"/>
                      <a:ext cx="29246" cy="61374"/>
                    </a:xfrm>
                    <a:custGeom>
                      <a:avLst/>
                      <a:gdLst>
                        <a:gd name="connsiteX0" fmla="*/ 21755 w 29246"/>
                        <a:gd name="connsiteY0" fmla="*/ 2011 h 61374"/>
                        <a:gd name="connsiteX1" fmla="*/ 198 w 29246"/>
                        <a:gd name="connsiteY1" fmla="*/ 56371 h 61374"/>
                        <a:gd name="connsiteX2" fmla="*/ 8042 w 29246"/>
                        <a:gd name="connsiteY2" fmla="*/ 58510 h 61374"/>
                        <a:gd name="connsiteX3" fmla="*/ 28777 w 29246"/>
                        <a:gd name="connsiteY3" fmla="*/ 6070 h 61374"/>
                        <a:gd name="connsiteX4" fmla="*/ 27296 w 29246"/>
                        <a:gd name="connsiteY4" fmla="*/ 530 h 61374"/>
                        <a:gd name="connsiteX5" fmla="*/ 21755 w 29246"/>
                        <a:gd name="connsiteY5" fmla="*/ 2011 h 61374"/>
                        <a:gd name="connsiteX6" fmla="*/ 21755 w 29246"/>
                        <a:gd name="connsiteY6" fmla="*/ 2011 h 613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9246" h="61374">
                          <a:moveTo>
                            <a:pt x="21755" y="2011"/>
                          </a:moveTo>
                          <a:cubicBezTo>
                            <a:pt x="13966" y="19894"/>
                            <a:pt x="5848" y="37666"/>
                            <a:pt x="198" y="56371"/>
                          </a:cubicBezTo>
                          <a:cubicBezTo>
                            <a:pt x="-1338" y="61362"/>
                            <a:pt x="6507" y="63557"/>
                            <a:pt x="8042" y="58510"/>
                          </a:cubicBezTo>
                          <a:cubicBezTo>
                            <a:pt x="13473" y="40463"/>
                            <a:pt x="21317" y="23349"/>
                            <a:pt x="28777" y="6070"/>
                          </a:cubicBezTo>
                          <a:cubicBezTo>
                            <a:pt x="29654" y="4041"/>
                            <a:pt x="29380" y="1737"/>
                            <a:pt x="27296" y="530"/>
                          </a:cubicBezTo>
                          <a:cubicBezTo>
                            <a:pt x="25595" y="-512"/>
                            <a:pt x="22633" y="-18"/>
                            <a:pt x="21755" y="2011"/>
                          </a:cubicBezTo>
                          <a:lnTo>
                            <a:pt x="21755" y="201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6AEF6CAD-6F0E-D98B-85F5-32C57FD86F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4100" y="3424443"/>
                      <a:ext cx="19092" cy="28484"/>
                    </a:xfrm>
                    <a:custGeom>
                      <a:avLst/>
                      <a:gdLst>
                        <a:gd name="connsiteX0" fmla="*/ 11462 w 19092"/>
                        <a:gd name="connsiteY0" fmla="*/ 1932 h 28484"/>
                        <a:gd name="connsiteX1" fmla="*/ 162 w 19092"/>
                        <a:gd name="connsiteY1" fmla="*/ 23380 h 28484"/>
                        <a:gd name="connsiteX2" fmla="*/ 3014 w 19092"/>
                        <a:gd name="connsiteY2" fmla="*/ 28371 h 28484"/>
                        <a:gd name="connsiteX3" fmla="*/ 8006 w 19092"/>
                        <a:gd name="connsiteY3" fmla="*/ 25519 h 28484"/>
                        <a:gd name="connsiteX4" fmla="*/ 8993 w 19092"/>
                        <a:gd name="connsiteY4" fmla="*/ 22776 h 28484"/>
                        <a:gd name="connsiteX5" fmla="*/ 9267 w 19092"/>
                        <a:gd name="connsiteY5" fmla="*/ 22118 h 28484"/>
                        <a:gd name="connsiteX6" fmla="*/ 9267 w 19092"/>
                        <a:gd name="connsiteY6" fmla="*/ 22228 h 28484"/>
                        <a:gd name="connsiteX7" fmla="*/ 9816 w 19092"/>
                        <a:gd name="connsiteY7" fmla="*/ 21021 h 28484"/>
                        <a:gd name="connsiteX8" fmla="*/ 12449 w 19092"/>
                        <a:gd name="connsiteY8" fmla="*/ 15975 h 28484"/>
                        <a:gd name="connsiteX9" fmla="*/ 18538 w 19092"/>
                        <a:gd name="connsiteY9" fmla="*/ 6046 h 28484"/>
                        <a:gd name="connsiteX10" fmla="*/ 17057 w 19092"/>
                        <a:gd name="connsiteY10" fmla="*/ 506 h 28484"/>
                        <a:gd name="connsiteX11" fmla="*/ 11517 w 19092"/>
                        <a:gd name="connsiteY11" fmla="*/ 1987 h 28484"/>
                        <a:gd name="connsiteX12" fmla="*/ 11517 w 19092"/>
                        <a:gd name="connsiteY12" fmla="*/ 1987 h 28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092" h="28484">
                          <a:moveTo>
                            <a:pt x="11462" y="1932"/>
                          </a:moveTo>
                          <a:cubicBezTo>
                            <a:pt x="7128" y="8789"/>
                            <a:pt x="2685" y="15646"/>
                            <a:pt x="162" y="23380"/>
                          </a:cubicBezTo>
                          <a:cubicBezTo>
                            <a:pt x="-496" y="25409"/>
                            <a:pt x="930" y="27933"/>
                            <a:pt x="3014" y="28371"/>
                          </a:cubicBezTo>
                          <a:cubicBezTo>
                            <a:pt x="5263" y="28865"/>
                            <a:pt x="7293" y="27713"/>
                            <a:pt x="8006" y="25519"/>
                          </a:cubicBezTo>
                          <a:cubicBezTo>
                            <a:pt x="8280" y="24586"/>
                            <a:pt x="8609" y="23654"/>
                            <a:pt x="8993" y="22776"/>
                          </a:cubicBezTo>
                          <a:cubicBezTo>
                            <a:pt x="9103" y="22557"/>
                            <a:pt x="9158" y="22338"/>
                            <a:pt x="9267" y="22118"/>
                          </a:cubicBezTo>
                          <a:cubicBezTo>
                            <a:pt x="9103" y="22447"/>
                            <a:pt x="9103" y="22502"/>
                            <a:pt x="9267" y="22228"/>
                          </a:cubicBezTo>
                          <a:cubicBezTo>
                            <a:pt x="9432" y="21844"/>
                            <a:pt x="9597" y="21405"/>
                            <a:pt x="9816" y="21021"/>
                          </a:cubicBezTo>
                          <a:cubicBezTo>
                            <a:pt x="10639" y="19321"/>
                            <a:pt x="11517" y="17620"/>
                            <a:pt x="12449" y="15975"/>
                          </a:cubicBezTo>
                          <a:cubicBezTo>
                            <a:pt x="14369" y="12574"/>
                            <a:pt x="16453" y="9337"/>
                            <a:pt x="18538" y="6046"/>
                          </a:cubicBezTo>
                          <a:cubicBezTo>
                            <a:pt x="19690" y="4236"/>
                            <a:pt x="18977" y="1493"/>
                            <a:pt x="17057" y="506"/>
                          </a:cubicBezTo>
                          <a:cubicBezTo>
                            <a:pt x="15027" y="-536"/>
                            <a:pt x="12723" y="67"/>
                            <a:pt x="11517" y="1987"/>
                          </a:cubicBezTo>
                          <a:lnTo>
                            <a:pt x="11517" y="1987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57EB19FC-F6EC-E28B-FAC7-803E281CB4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4458" y="3580451"/>
                      <a:ext cx="97550" cy="49867"/>
                    </a:xfrm>
                    <a:custGeom>
                      <a:avLst/>
                      <a:gdLst>
                        <a:gd name="connsiteX0" fmla="*/ 95464 w 97550"/>
                        <a:gd name="connsiteY0" fmla="*/ 42408 h 49867"/>
                        <a:gd name="connsiteX1" fmla="*/ 4957 w 97550"/>
                        <a:gd name="connsiteY1" fmla="*/ 226 h 49867"/>
                        <a:gd name="connsiteX2" fmla="*/ 2817 w 97550"/>
                        <a:gd name="connsiteY2" fmla="*/ 8070 h 49867"/>
                        <a:gd name="connsiteX3" fmla="*/ 91350 w 97550"/>
                        <a:gd name="connsiteY3" fmla="*/ 49429 h 49867"/>
                        <a:gd name="connsiteX4" fmla="*/ 95464 w 97550"/>
                        <a:gd name="connsiteY4" fmla="*/ 42408 h 49867"/>
                        <a:gd name="connsiteX5" fmla="*/ 95464 w 97550"/>
                        <a:gd name="connsiteY5" fmla="*/ 42408 h 49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7550" h="49867">
                          <a:moveTo>
                            <a:pt x="95464" y="42408"/>
                          </a:moveTo>
                          <a:cubicBezTo>
                            <a:pt x="65460" y="27981"/>
                            <a:pt x="36662" y="10867"/>
                            <a:pt x="4957" y="226"/>
                          </a:cubicBezTo>
                          <a:cubicBezTo>
                            <a:pt x="-35" y="-1420"/>
                            <a:pt x="-2119" y="6424"/>
                            <a:pt x="2817" y="8070"/>
                          </a:cubicBezTo>
                          <a:cubicBezTo>
                            <a:pt x="33809" y="18492"/>
                            <a:pt x="62004" y="35331"/>
                            <a:pt x="91350" y="49429"/>
                          </a:cubicBezTo>
                          <a:cubicBezTo>
                            <a:pt x="96067" y="51678"/>
                            <a:pt x="100181" y="44657"/>
                            <a:pt x="95464" y="42408"/>
                          </a:cubicBezTo>
                          <a:lnTo>
                            <a:pt x="95464" y="424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6813763-950F-D926-006B-2CCA91562BA1}"/>
                  </a:ext>
                </a:extLst>
              </p:cNvPr>
              <p:cNvSpPr/>
              <p:nvPr/>
            </p:nvSpPr>
            <p:spPr>
              <a:xfrm>
                <a:off x="4588896" y="4524789"/>
                <a:ext cx="853617" cy="227712"/>
              </a:xfrm>
              <a:custGeom>
                <a:avLst/>
                <a:gdLst>
                  <a:gd name="connsiteX0" fmla="*/ 220838 w 853617"/>
                  <a:gd name="connsiteY0" fmla="*/ 55 h 227712"/>
                  <a:gd name="connsiteX1" fmla="*/ 0 w 853617"/>
                  <a:gd name="connsiteY1" fmla="*/ 67469 h 227712"/>
                  <a:gd name="connsiteX2" fmla="*/ 289021 w 853617"/>
                  <a:gd name="connsiteY2" fmla="*/ 127039 h 227712"/>
                  <a:gd name="connsiteX3" fmla="*/ 450947 w 853617"/>
                  <a:gd name="connsiteY3" fmla="*/ 227585 h 227712"/>
                  <a:gd name="connsiteX4" fmla="*/ 554729 w 853617"/>
                  <a:gd name="connsiteY4" fmla="*/ 136968 h 227712"/>
                  <a:gd name="connsiteX5" fmla="*/ 817200 w 853617"/>
                  <a:gd name="connsiteY5" fmla="*/ 76355 h 227712"/>
                  <a:gd name="connsiteX6" fmla="*/ 744959 w 853617"/>
                  <a:gd name="connsiteY6" fmla="*/ 16291 h 227712"/>
                  <a:gd name="connsiteX7" fmla="*/ 220838 w 853617"/>
                  <a:gd name="connsiteY7" fmla="*/ 0 h 227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3617" h="227712">
                    <a:moveTo>
                      <a:pt x="220838" y="55"/>
                    </a:moveTo>
                    <a:cubicBezTo>
                      <a:pt x="139217" y="6144"/>
                      <a:pt x="74326" y="31102"/>
                      <a:pt x="0" y="67469"/>
                    </a:cubicBezTo>
                    <a:cubicBezTo>
                      <a:pt x="25287" y="151175"/>
                      <a:pt x="229834" y="94951"/>
                      <a:pt x="289021" y="127039"/>
                    </a:cubicBezTo>
                    <a:cubicBezTo>
                      <a:pt x="334549" y="151723"/>
                      <a:pt x="374811" y="231315"/>
                      <a:pt x="450947" y="227585"/>
                    </a:cubicBezTo>
                    <a:cubicBezTo>
                      <a:pt x="511669" y="224623"/>
                      <a:pt x="514521" y="195771"/>
                      <a:pt x="554729" y="136968"/>
                    </a:cubicBezTo>
                    <a:cubicBezTo>
                      <a:pt x="648089" y="133348"/>
                      <a:pt x="736073" y="131647"/>
                      <a:pt x="817200" y="76355"/>
                    </a:cubicBezTo>
                    <a:cubicBezTo>
                      <a:pt x="901126" y="19199"/>
                      <a:pt x="824277" y="27043"/>
                      <a:pt x="744959" y="16291"/>
                    </a:cubicBezTo>
                    <a:cubicBezTo>
                      <a:pt x="530868" y="-12671"/>
                      <a:pt x="336798" y="25506"/>
                      <a:pt x="220838" y="0"/>
                    </a:cubicBezTo>
                    <a:close/>
                  </a:path>
                </a:pathLst>
              </a:custGeom>
              <a:solidFill>
                <a:srgbClr val="3AD4D4">
                  <a:alpha val="70000"/>
                </a:srgb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33" name="Graphic 13">
                <a:extLst>
                  <a:ext uri="{FF2B5EF4-FFF2-40B4-BE49-F238E27FC236}">
                    <a16:creationId xmlns:a16="http://schemas.microsoft.com/office/drawing/2014/main" id="{978CA9EA-853E-A105-63C3-0E02BB79319A}"/>
                  </a:ext>
                </a:extLst>
              </p:cNvPr>
              <p:cNvGrpSpPr/>
              <p:nvPr/>
            </p:nvGrpSpPr>
            <p:grpSpPr>
              <a:xfrm>
                <a:off x="4658803" y="4187703"/>
                <a:ext cx="729993" cy="538868"/>
                <a:chOff x="3764352" y="3277997"/>
                <a:chExt cx="729993" cy="538868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51A5DA30-8B69-7029-EDB5-172748093D00}"/>
                    </a:ext>
                  </a:extLst>
                </p:cNvPr>
                <p:cNvSpPr/>
                <p:nvPr/>
              </p:nvSpPr>
              <p:spPr>
                <a:xfrm>
                  <a:off x="4070816" y="3277997"/>
                  <a:ext cx="130782" cy="190661"/>
                </a:xfrm>
                <a:custGeom>
                  <a:avLst/>
                  <a:gdLst>
                    <a:gd name="connsiteX0" fmla="*/ 118214 w 130782"/>
                    <a:gd name="connsiteY0" fmla="*/ 178382 h 190661"/>
                    <a:gd name="connsiteX1" fmla="*/ 22112 w 130782"/>
                    <a:gd name="connsiteY1" fmla="*/ 180192 h 190661"/>
                    <a:gd name="connsiteX2" fmla="*/ 23099 w 130782"/>
                    <a:gd name="connsiteY2" fmla="*/ 62752 h 190661"/>
                    <a:gd name="connsiteX3" fmla="*/ 62319 w 130782"/>
                    <a:gd name="connsiteY3" fmla="*/ 0 h 190661"/>
                    <a:gd name="connsiteX4" fmla="*/ 124467 w 130782"/>
                    <a:gd name="connsiteY4" fmla="*/ 113326 h 190661"/>
                    <a:gd name="connsiteX5" fmla="*/ 120188 w 130782"/>
                    <a:gd name="connsiteY5" fmla="*/ 172952 h 190661"/>
                    <a:gd name="connsiteX6" fmla="*/ 118214 w 130782"/>
                    <a:gd name="connsiteY6" fmla="*/ 178327 h 19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782" h="190661">
                      <a:moveTo>
                        <a:pt x="118214" y="178382"/>
                      </a:moveTo>
                      <a:cubicBezTo>
                        <a:pt x="116239" y="199884"/>
                        <a:pt x="33905" y="188256"/>
                        <a:pt x="22112" y="180192"/>
                      </a:cubicBezTo>
                      <a:cubicBezTo>
                        <a:pt x="-18096" y="155070"/>
                        <a:pt x="5436" y="93250"/>
                        <a:pt x="23099" y="62752"/>
                      </a:cubicBezTo>
                      <a:cubicBezTo>
                        <a:pt x="34837" y="43060"/>
                        <a:pt x="41749" y="33186"/>
                        <a:pt x="62319" y="0"/>
                      </a:cubicBezTo>
                      <a:cubicBezTo>
                        <a:pt x="78994" y="32254"/>
                        <a:pt x="114649" y="76575"/>
                        <a:pt x="124467" y="113326"/>
                      </a:cubicBezTo>
                      <a:cubicBezTo>
                        <a:pt x="131324" y="134829"/>
                        <a:pt x="135877" y="152382"/>
                        <a:pt x="120188" y="172952"/>
                      </a:cubicBezTo>
                      <a:lnTo>
                        <a:pt x="118214" y="178327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9371BBF1-5AE0-093E-B6EC-8050BF09EF9B}"/>
                    </a:ext>
                  </a:extLst>
                </p:cNvPr>
                <p:cNvSpPr/>
                <p:nvPr/>
              </p:nvSpPr>
              <p:spPr>
                <a:xfrm>
                  <a:off x="3909935" y="3340342"/>
                  <a:ext cx="170924" cy="203420"/>
                </a:xfrm>
                <a:custGeom>
                  <a:avLst/>
                  <a:gdLst>
                    <a:gd name="connsiteX0" fmla="*/ 156553 w 170924"/>
                    <a:gd name="connsiteY0" fmla="*/ 136059 h 203420"/>
                    <a:gd name="connsiteX1" fmla="*/ 106856 w 170924"/>
                    <a:gd name="connsiteY1" fmla="*/ 47636 h 203420"/>
                    <a:gd name="connsiteX2" fmla="*/ 54362 w 170924"/>
                    <a:gd name="connsiteY2" fmla="*/ 13901 h 203420"/>
                    <a:gd name="connsiteX3" fmla="*/ 16623 w 170924"/>
                    <a:gd name="connsiteY3" fmla="*/ 188 h 203420"/>
                    <a:gd name="connsiteX4" fmla="*/ 990 w 170924"/>
                    <a:gd name="connsiteY4" fmla="*/ 49556 h 203420"/>
                    <a:gd name="connsiteX5" fmla="*/ 23206 w 170924"/>
                    <a:gd name="connsiteY5" fmla="*/ 136114 h 203420"/>
                    <a:gd name="connsiteX6" fmla="*/ 85957 w 170924"/>
                    <a:gd name="connsiteY6" fmla="*/ 193490 h 203420"/>
                    <a:gd name="connsiteX7" fmla="*/ 170925 w 170924"/>
                    <a:gd name="connsiteY7" fmla="*/ 192283 h 203420"/>
                    <a:gd name="connsiteX8" fmla="*/ 156553 w 170924"/>
                    <a:gd name="connsiteY8" fmla="*/ 136114 h 20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0924" h="203420">
                      <a:moveTo>
                        <a:pt x="156553" y="136059"/>
                      </a:moveTo>
                      <a:cubicBezTo>
                        <a:pt x="156553" y="107371"/>
                        <a:pt x="126494" y="67931"/>
                        <a:pt x="106856" y="47636"/>
                      </a:cubicBezTo>
                      <a:cubicBezTo>
                        <a:pt x="92266" y="33210"/>
                        <a:pt x="73945" y="21910"/>
                        <a:pt x="54362" y="13901"/>
                      </a:cubicBezTo>
                      <a:cubicBezTo>
                        <a:pt x="47067" y="10884"/>
                        <a:pt x="24467" y="-1677"/>
                        <a:pt x="16623" y="188"/>
                      </a:cubicBezTo>
                      <a:cubicBezTo>
                        <a:pt x="-546" y="4247"/>
                        <a:pt x="-1423" y="37104"/>
                        <a:pt x="990" y="49556"/>
                      </a:cubicBezTo>
                      <a:cubicBezTo>
                        <a:pt x="6475" y="77915"/>
                        <a:pt x="8286" y="110168"/>
                        <a:pt x="23206" y="136114"/>
                      </a:cubicBezTo>
                      <a:cubicBezTo>
                        <a:pt x="37577" y="161236"/>
                        <a:pt x="58531" y="181532"/>
                        <a:pt x="85957" y="193490"/>
                      </a:cubicBezTo>
                      <a:cubicBezTo>
                        <a:pt x="108173" y="201828"/>
                        <a:pt x="153920" y="211427"/>
                        <a:pt x="170925" y="192283"/>
                      </a:cubicBezTo>
                      <a:lnTo>
                        <a:pt x="156553" y="13611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B100E13B-FF54-5CA7-748F-E095F05285D7}"/>
                    </a:ext>
                  </a:extLst>
                </p:cNvPr>
                <p:cNvSpPr/>
                <p:nvPr/>
              </p:nvSpPr>
              <p:spPr>
                <a:xfrm>
                  <a:off x="3777194" y="3673393"/>
                  <a:ext cx="252707" cy="62298"/>
                </a:xfrm>
                <a:custGeom>
                  <a:avLst/>
                  <a:gdLst>
                    <a:gd name="connsiteX0" fmla="*/ 162804 w 252707"/>
                    <a:gd name="connsiteY0" fmla="*/ 36627 h 62298"/>
                    <a:gd name="connsiteX1" fmla="*/ 102027 w 252707"/>
                    <a:gd name="connsiteY1" fmla="*/ 5251 h 62298"/>
                    <a:gd name="connsiteX2" fmla="*/ 45144 w 252707"/>
                    <a:gd name="connsiteY2" fmla="*/ 1685 h 62298"/>
                    <a:gd name="connsiteX3" fmla="*/ 0 w 252707"/>
                    <a:gd name="connsiteY3" fmla="*/ 19567 h 62298"/>
                    <a:gd name="connsiteX4" fmla="*/ 172952 w 252707"/>
                    <a:gd name="connsiteY4" fmla="*/ 62298 h 62298"/>
                    <a:gd name="connsiteX5" fmla="*/ 252708 w 252707"/>
                    <a:gd name="connsiteY5" fmla="*/ 43045 h 62298"/>
                    <a:gd name="connsiteX6" fmla="*/ 162859 w 252707"/>
                    <a:gd name="connsiteY6" fmla="*/ 36572 h 62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707" h="62298">
                      <a:moveTo>
                        <a:pt x="162804" y="36627"/>
                      </a:moveTo>
                      <a:cubicBezTo>
                        <a:pt x="140259" y="28563"/>
                        <a:pt x="123584" y="11504"/>
                        <a:pt x="102027" y="5251"/>
                      </a:cubicBezTo>
                      <a:cubicBezTo>
                        <a:pt x="83377" y="753"/>
                        <a:pt x="64781" y="-1935"/>
                        <a:pt x="45144" y="1685"/>
                      </a:cubicBezTo>
                      <a:cubicBezTo>
                        <a:pt x="29072" y="4757"/>
                        <a:pt x="13933" y="11559"/>
                        <a:pt x="0" y="19567"/>
                      </a:cubicBezTo>
                      <a:cubicBezTo>
                        <a:pt x="55950" y="36297"/>
                        <a:pt x="113162" y="62298"/>
                        <a:pt x="172952" y="62298"/>
                      </a:cubicBezTo>
                      <a:cubicBezTo>
                        <a:pt x="198897" y="62298"/>
                        <a:pt x="229560" y="55880"/>
                        <a:pt x="252708" y="43045"/>
                      </a:cubicBezTo>
                      <a:cubicBezTo>
                        <a:pt x="223800" y="51437"/>
                        <a:pt x="186994" y="46720"/>
                        <a:pt x="162859" y="36572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176AE111-1767-AA16-42DF-8F61AA1B9209}"/>
                    </a:ext>
                  </a:extLst>
                </p:cNvPr>
                <p:cNvSpPr/>
                <p:nvPr/>
              </p:nvSpPr>
              <p:spPr>
                <a:xfrm>
                  <a:off x="3776261" y="3611376"/>
                  <a:ext cx="290092" cy="109427"/>
                </a:xfrm>
                <a:custGeom>
                  <a:avLst/>
                  <a:gdLst>
                    <a:gd name="connsiteX0" fmla="*/ 278434 w 290092"/>
                    <a:gd name="connsiteY0" fmla="*/ 40664 h 109427"/>
                    <a:gd name="connsiteX1" fmla="*/ 226159 w 290092"/>
                    <a:gd name="connsiteY1" fmla="*/ 5997 h 109427"/>
                    <a:gd name="connsiteX2" fmla="*/ 0 w 290092"/>
                    <a:gd name="connsiteY2" fmla="*/ 81310 h 109427"/>
                    <a:gd name="connsiteX3" fmla="*/ 933 w 290092"/>
                    <a:gd name="connsiteY3" fmla="*/ 81584 h 109427"/>
                    <a:gd name="connsiteX4" fmla="*/ 46077 w 290092"/>
                    <a:gd name="connsiteY4" fmla="*/ 63702 h 109427"/>
                    <a:gd name="connsiteX5" fmla="*/ 102959 w 290092"/>
                    <a:gd name="connsiteY5" fmla="*/ 67268 h 109427"/>
                    <a:gd name="connsiteX6" fmla="*/ 163736 w 290092"/>
                    <a:gd name="connsiteY6" fmla="*/ 98643 h 109427"/>
                    <a:gd name="connsiteX7" fmla="*/ 253586 w 290092"/>
                    <a:gd name="connsiteY7" fmla="*/ 105116 h 109427"/>
                    <a:gd name="connsiteX8" fmla="*/ 257535 w 290092"/>
                    <a:gd name="connsiteY8" fmla="*/ 102867 h 109427"/>
                    <a:gd name="connsiteX9" fmla="*/ 278434 w 290092"/>
                    <a:gd name="connsiteY9" fmla="*/ 40719 h 109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092" h="109427">
                      <a:moveTo>
                        <a:pt x="278434" y="40664"/>
                      </a:moveTo>
                      <a:lnTo>
                        <a:pt x="226159" y="5997"/>
                      </a:lnTo>
                      <a:cubicBezTo>
                        <a:pt x="141192" y="-11940"/>
                        <a:pt x="52275" y="9562"/>
                        <a:pt x="0" y="81310"/>
                      </a:cubicBezTo>
                      <a:cubicBezTo>
                        <a:pt x="329" y="81420"/>
                        <a:pt x="603" y="81475"/>
                        <a:pt x="933" y="81584"/>
                      </a:cubicBezTo>
                      <a:cubicBezTo>
                        <a:pt x="14865" y="73576"/>
                        <a:pt x="30005" y="66719"/>
                        <a:pt x="46077" y="63702"/>
                      </a:cubicBezTo>
                      <a:cubicBezTo>
                        <a:pt x="65659" y="60137"/>
                        <a:pt x="84309" y="62825"/>
                        <a:pt x="102959" y="67268"/>
                      </a:cubicBezTo>
                      <a:cubicBezTo>
                        <a:pt x="124516" y="73521"/>
                        <a:pt x="141192" y="90580"/>
                        <a:pt x="163736" y="98643"/>
                      </a:cubicBezTo>
                      <a:cubicBezTo>
                        <a:pt x="187927" y="108736"/>
                        <a:pt x="224678" y="113509"/>
                        <a:pt x="253586" y="105116"/>
                      </a:cubicBezTo>
                      <a:cubicBezTo>
                        <a:pt x="254902" y="104403"/>
                        <a:pt x="256219" y="103635"/>
                        <a:pt x="257535" y="102867"/>
                      </a:cubicBezTo>
                      <a:cubicBezTo>
                        <a:pt x="275856" y="93323"/>
                        <a:pt x="307232" y="56242"/>
                        <a:pt x="278434" y="40719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7A2B2F1C-5B00-9121-023D-50A97C60B766}"/>
                    </a:ext>
                  </a:extLst>
                </p:cNvPr>
                <p:cNvSpPr/>
                <p:nvPr/>
              </p:nvSpPr>
              <p:spPr>
                <a:xfrm>
                  <a:off x="3764352" y="3450877"/>
                  <a:ext cx="328100" cy="207689"/>
                </a:xfrm>
                <a:custGeom>
                  <a:avLst/>
                  <a:gdLst>
                    <a:gd name="connsiteX0" fmla="*/ 318812 w 328100"/>
                    <a:gd name="connsiteY0" fmla="*/ 188328 h 207689"/>
                    <a:gd name="connsiteX1" fmla="*/ 105049 w 328100"/>
                    <a:gd name="connsiteY1" fmla="*/ 160518 h 207689"/>
                    <a:gd name="connsiteX2" fmla="*/ 2803 w 328100"/>
                    <a:gd name="connsiteY2" fmla="*/ 21191 h 207689"/>
                    <a:gd name="connsiteX3" fmla="*/ 6 w 328100"/>
                    <a:gd name="connsiteY3" fmla="*/ 10330 h 207689"/>
                    <a:gd name="connsiteX4" fmla="*/ 5656 w 328100"/>
                    <a:gd name="connsiteY4" fmla="*/ 950 h 207689"/>
                    <a:gd name="connsiteX5" fmla="*/ 17449 w 328100"/>
                    <a:gd name="connsiteY5" fmla="*/ 950 h 207689"/>
                    <a:gd name="connsiteX6" fmla="*/ 113826 w 328100"/>
                    <a:gd name="connsiteY6" fmla="*/ 29254 h 207689"/>
                    <a:gd name="connsiteX7" fmla="*/ 200220 w 328100"/>
                    <a:gd name="connsiteY7" fmla="*/ 62715 h 207689"/>
                    <a:gd name="connsiteX8" fmla="*/ 302191 w 328100"/>
                    <a:gd name="connsiteY8" fmla="*/ 95901 h 207689"/>
                    <a:gd name="connsiteX9" fmla="*/ 322761 w 328100"/>
                    <a:gd name="connsiteY9" fmla="*/ 181032 h 207689"/>
                    <a:gd name="connsiteX10" fmla="*/ 318812 w 328100"/>
                    <a:gd name="connsiteY10" fmla="*/ 188218 h 207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8100" h="207689">
                      <a:moveTo>
                        <a:pt x="318812" y="188328"/>
                      </a:moveTo>
                      <a:cubicBezTo>
                        <a:pt x="259022" y="225957"/>
                        <a:pt x="155075" y="204455"/>
                        <a:pt x="105049" y="160518"/>
                      </a:cubicBezTo>
                      <a:cubicBezTo>
                        <a:pt x="61935" y="122614"/>
                        <a:pt x="24251" y="72204"/>
                        <a:pt x="2803" y="21191"/>
                      </a:cubicBezTo>
                      <a:cubicBezTo>
                        <a:pt x="1322" y="17680"/>
                        <a:pt x="-104" y="14060"/>
                        <a:pt x="6" y="10330"/>
                      </a:cubicBezTo>
                      <a:cubicBezTo>
                        <a:pt x="61" y="6600"/>
                        <a:pt x="1981" y="2650"/>
                        <a:pt x="5656" y="950"/>
                      </a:cubicBezTo>
                      <a:cubicBezTo>
                        <a:pt x="9221" y="-695"/>
                        <a:pt x="13555" y="127"/>
                        <a:pt x="17449" y="950"/>
                      </a:cubicBezTo>
                      <a:cubicBezTo>
                        <a:pt x="50251" y="8246"/>
                        <a:pt x="83766" y="15047"/>
                        <a:pt x="113826" y="29254"/>
                      </a:cubicBezTo>
                      <a:cubicBezTo>
                        <a:pt x="141527" y="42419"/>
                        <a:pt x="168898" y="58107"/>
                        <a:pt x="200220" y="62715"/>
                      </a:cubicBezTo>
                      <a:cubicBezTo>
                        <a:pt x="236477" y="68090"/>
                        <a:pt x="276685" y="68090"/>
                        <a:pt x="302191" y="95901"/>
                      </a:cubicBezTo>
                      <a:cubicBezTo>
                        <a:pt x="315905" y="111150"/>
                        <a:pt x="338449" y="161340"/>
                        <a:pt x="322761" y="181032"/>
                      </a:cubicBezTo>
                      <a:lnTo>
                        <a:pt x="318812" y="188218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726D7CE6-124B-2CE3-317E-C4AC7A7B2B8D}"/>
                    </a:ext>
                  </a:extLst>
                </p:cNvPr>
                <p:cNvSpPr/>
                <p:nvPr/>
              </p:nvSpPr>
              <p:spPr>
                <a:xfrm>
                  <a:off x="3863478" y="3436632"/>
                  <a:ext cx="230257" cy="215133"/>
                </a:xfrm>
                <a:custGeom>
                  <a:avLst/>
                  <a:gdLst>
                    <a:gd name="connsiteX0" fmla="*/ 196154 w 230257"/>
                    <a:gd name="connsiteY0" fmla="*/ 215133 h 215133"/>
                    <a:gd name="connsiteX1" fmla="*/ 18650 w 230257"/>
                    <a:gd name="connsiteY1" fmla="*/ 70815 h 215133"/>
                    <a:gd name="connsiteX2" fmla="*/ 0 w 230257"/>
                    <a:gd name="connsiteY2" fmla="*/ 0 h 215133"/>
                    <a:gd name="connsiteX3" fmla="*/ 123529 w 230257"/>
                    <a:gd name="connsiteY3" fmla="*/ 59186 h 215133"/>
                    <a:gd name="connsiteX4" fmla="*/ 223526 w 230257"/>
                    <a:gd name="connsiteY4" fmla="*/ 133567 h 215133"/>
                    <a:gd name="connsiteX5" fmla="*/ 217657 w 230257"/>
                    <a:gd name="connsiteY5" fmla="*/ 198129 h 215133"/>
                    <a:gd name="connsiteX6" fmla="*/ 196100 w 230257"/>
                    <a:gd name="connsiteY6" fmla="*/ 215133 h 21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257" h="215133">
                      <a:moveTo>
                        <a:pt x="196154" y="215133"/>
                      </a:moveTo>
                      <a:cubicBezTo>
                        <a:pt x="110858" y="215133"/>
                        <a:pt x="49093" y="137133"/>
                        <a:pt x="18650" y="70815"/>
                      </a:cubicBezTo>
                      <a:cubicBezTo>
                        <a:pt x="8831" y="47503"/>
                        <a:pt x="2962" y="23313"/>
                        <a:pt x="0" y="0"/>
                      </a:cubicBezTo>
                      <a:cubicBezTo>
                        <a:pt x="27481" y="41249"/>
                        <a:pt x="75478" y="51068"/>
                        <a:pt x="123529" y="59186"/>
                      </a:cubicBezTo>
                      <a:cubicBezTo>
                        <a:pt x="169605" y="66372"/>
                        <a:pt x="211787" y="89685"/>
                        <a:pt x="223526" y="133567"/>
                      </a:cubicBezTo>
                      <a:cubicBezTo>
                        <a:pt x="227420" y="147884"/>
                        <a:pt x="239214" y="192754"/>
                        <a:pt x="217657" y="198129"/>
                      </a:cubicBezTo>
                      <a:lnTo>
                        <a:pt x="196100" y="215133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C0B60CA0-F6FB-6D5C-BE22-7A0C2325162E}"/>
                    </a:ext>
                  </a:extLst>
                </p:cNvPr>
                <p:cNvSpPr/>
                <p:nvPr/>
              </p:nvSpPr>
              <p:spPr>
                <a:xfrm>
                  <a:off x="4027676" y="3334441"/>
                  <a:ext cx="97191" cy="176866"/>
                </a:xfrm>
                <a:custGeom>
                  <a:avLst/>
                  <a:gdLst>
                    <a:gd name="connsiteX0" fmla="*/ 8424 w 97191"/>
                    <a:gd name="connsiteY0" fmla="*/ 141631 h 176866"/>
                    <a:gd name="connsiteX1" fmla="*/ 32943 w 97191"/>
                    <a:gd name="connsiteY1" fmla="*/ 0 h 176866"/>
                    <a:gd name="connsiteX2" fmla="*/ 33931 w 97191"/>
                    <a:gd name="connsiteY2" fmla="*/ 0 h 176866"/>
                    <a:gd name="connsiteX3" fmla="*/ 95695 w 97191"/>
                    <a:gd name="connsiteY3" fmla="*/ 110255 h 176866"/>
                    <a:gd name="connsiteX4" fmla="*/ 81982 w 97191"/>
                    <a:gd name="connsiteY4" fmla="*/ 169386 h 176866"/>
                    <a:gd name="connsiteX5" fmla="*/ 21205 w 97191"/>
                    <a:gd name="connsiteY5" fmla="*/ 163133 h 176866"/>
                    <a:gd name="connsiteX6" fmla="*/ 14348 w 97191"/>
                    <a:gd name="connsiteY6" fmla="*/ 155069 h 176866"/>
                    <a:gd name="connsiteX7" fmla="*/ 8479 w 97191"/>
                    <a:gd name="connsiteY7" fmla="*/ 141631 h 17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191" h="176866">
                      <a:moveTo>
                        <a:pt x="8424" y="141631"/>
                      </a:moveTo>
                      <a:cubicBezTo>
                        <a:pt x="-12146" y="95938"/>
                        <a:pt x="8424" y="42127"/>
                        <a:pt x="32943" y="0"/>
                      </a:cubicBezTo>
                      <a:lnTo>
                        <a:pt x="33931" y="0"/>
                      </a:lnTo>
                      <a:cubicBezTo>
                        <a:pt x="57462" y="33186"/>
                        <a:pt x="89826" y="69938"/>
                        <a:pt x="95695" y="110255"/>
                      </a:cubicBezTo>
                      <a:cubicBezTo>
                        <a:pt x="98657" y="129069"/>
                        <a:pt x="98657" y="155947"/>
                        <a:pt x="81982" y="169386"/>
                      </a:cubicBezTo>
                      <a:cubicBezTo>
                        <a:pt x="64319" y="182825"/>
                        <a:pt x="35905" y="176572"/>
                        <a:pt x="21205" y="163133"/>
                      </a:cubicBezTo>
                      <a:cubicBezTo>
                        <a:pt x="18243" y="160445"/>
                        <a:pt x="16323" y="157757"/>
                        <a:pt x="14348" y="155069"/>
                      </a:cubicBezTo>
                      <a:lnTo>
                        <a:pt x="8479" y="14163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37E3AB5A-9016-E8DE-CFCC-DA1E688410C8}"/>
                    </a:ext>
                  </a:extLst>
                </p:cNvPr>
                <p:cNvSpPr/>
                <p:nvPr/>
              </p:nvSpPr>
              <p:spPr>
                <a:xfrm>
                  <a:off x="3968625" y="3397193"/>
                  <a:ext cx="143995" cy="210799"/>
                </a:xfrm>
                <a:custGeom>
                  <a:avLst/>
                  <a:gdLst>
                    <a:gd name="connsiteX0" fmla="*/ 135109 w 143995"/>
                    <a:gd name="connsiteY0" fmla="*/ 160445 h 210799"/>
                    <a:gd name="connsiteX1" fmla="*/ 110590 w 143995"/>
                    <a:gd name="connsiteY1" fmla="*/ 81566 h 210799"/>
                    <a:gd name="connsiteX2" fmla="*/ 2749 w 143995"/>
                    <a:gd name="connsiteY2" fmla="*/ 0 h 210799"/>
                    <a:gd name="connsiteX3" fmla="*/ 13555 w 143995"/>
                    <a:gd name="connsiteY3" fmla="*/ 120128 h 210799"/>
                    <a:gd name="connsiteX4" fmla="*/ 100826 w 143995"/>
                    <a:gd name="connsiteY4" fmla="*/ 210636 h 210799"/>
                    <a:gd name="connsiteX5" fmla="*/ 143995 w 143995"/>
                    <a:gd name="connsiteY5" fmla="*/ 181070 h 210799"/>
                    <a:gd name="connsiteX6" fmla="*/ 135164 w 143995"/>
                    <a:gd name="connsiteY6" fmla="*/ 160445 h 210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995" h="210799">
                      <a:moveTo>
                        <a:pt x="135109" y="160445"/>
                      </a:moveTo>
                      <a:cubicBezTo>
                        <a:pt x="137084" y="132635"/>
                        <a:pt x="125291" y="104879"/>
                        <a:pt x="110590" y="81566"/>
                      </a:cubicBezTo>
                      <a:cubicBezTo>
                        <a:pt x="84096" y="41249"/>
                        <a:pt x="42956" y="26000"/>
                        <a:pt x="2749" y="0"/>
                      </a:cubicBezTo>
                      <a:cubicBezTo>
                        <a:pt x="-4108" y="38562"/>
                        <a:pt x="2749" y="82444"/>
                        <a:pt x="13555" y="120128"/>
                      </a:cubicBezTo>
                      <a:cubicBezTo>
                        <a:pt x="26281" y="163133"/>
                        <a:pt x="45918" y="207948"/>
                        <a:pt x="100826" y="210636"/>
                      </a:cubicBezTo>
                      <a:cubicBezTo>
                        <a:pt x="126333" y="212446"/>
                        <a:pt x="133189" y="199007"/>
                        <a:pt x="143995" y="181070"/>
                      </a:cubicBezTo>
                      <a:lnTo>
                        <a:pt x="135164" y="160445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EC10FE84-0B94-6C1F-4C7D-CD565DC02231}"/>
                    </a:ext>
                  </a:extLst>
                </p:cNvPr>
                <p:cNvSpPr/>
                <p:nvPr/>
              </p:nvSpPr>
              <p:spPr>
                <a:xfrm>
                  <a:off x="4185026" y="3344917"/>
                  <a:ext cx="173214" cy="198845"/>
                </a:xfrm>
                <a:custGeom>
                  <a:avLst/>
                  <a:gdLst>
                    <a:gd name="connsiteX0" fmla="*/ 14317 w 173214"/>
                    <a:gd name="connsiteY0" fmla="*/ 131484 h 198845"/>
                    <a:gd name="connsiteX1" fmla="*/ 64013 w 173214"/>
                    <a:gd name="connsiteY1" fmla="*/ 43061 h 198845"/>
                    <a:gd name="connsiteX2" fmla="*/ 160006 w 173214"/>
                    <a:gd name="connsiteY2" fmla="*/ 3511 h 198845"/>
                    <a:gd name="connsiteX3" fmla="*/ 147719 w 173214"/>
                    <a:gd name="connsiteY3" fmla="*/ 131538 h 198845"/>
                    <a:gd name="connsiteX4" fmla="*/ 84967 w 173214"/>
                    <a:gd name="connsiteY4" fmla="*/ 188915 h 198845"/>
                    <a:gd name="connsiteX5" fmla="*/ 0 w 173214"/>
                    <a:gd name="connsiteY5" fmla="*/ 187708 h 198845"/>
                    <a:gd name="connsiteX6" fmla="*/ 14371 w 173214"/>
                    <a:gd name="connsiteY6" fmla="*/ 131538 h 198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3214" h="198845">
                      <a:moveTo>
                        <a:pt x="14317" y="131484"/>
                      </a:moveTo>
                      <a:cubicBezTo>
                        <a:pt x="14317" y="102795"/>
                        <a:pt x="44376" y="63356"/>
                        <a:pt x="64013" y="43061"/>
                      </a:cubicBezTo>
                      <a:cubicBezTo>
                        <a:pt x="80414" y="26056"/>
                        <a:pt x="133951" y="-11628"/>
                        <a:pt x="160006" y="3511"/>
                      </a:cubicBezTo>
                      <a:cubicBezTo>
                        <a:pt x="190559" y="21229"/>
                        <a:pt x="160226" y="109707"/>
                        <a:pt x="147719" y="131538"/>
                      </a:cubicBezTo>
                      <a:cubicBezTo>
                        <a:pt x="133348" y="156661"/>
                        <a:pt x="112394" y="176957"/>
                        <a:pt x="84967" y="188915"/>
                      </a:cubicBezTo>
                      <a:cubicBezTo>
                        <a:pt x="62752" y="197252"/>
                        <a:pt x="17004" y="206852"/>
                        <a:pt x="0" y="187708"/>
                      </a:cubicBezTo>
                      <a:lnTo>
                        <a:pt x="14371" y="131538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7A2365A5-8E0D-B276-A808-F79283BAC185}"/>
                    </a:ext>
                  </a:extLst>
                </p:cNvPr>
                <p:cNvSpPr/>
                <p:nvPr/>
              </p:nvSpPr>
              <p:spPr>
                <a:xfrm>
                  <a:off x="4235930" y="3673393"/>
                  <a:ext cx="252707" cy="62298"/>
                </a:xfrm>
                <a:custGeom>
                  <a:avLst/>
                  <a:gdLst>
                    <a:gd name="connsiteX0" fmla="*/ 89904 w 252707"/>
                    <a:gd name="connsiteY0" fmla="*/ 36627 h 62298"/>
                    <a:gd name="connsiteX1" fmla="*/ 150681 w 252707"/>
                    <a:gd name="connsiteY1" fmla="*/ 5251 h 62298"/>
                    <a:gd name="connsiteX2" fmla="*/ 207564 w 252707"/>
                    <a:gd name="connsiteY2" fmla="*/ 1685 h 62298"/>
                    <a:gd name="connsiteX3" fmla="*/ 252708 w 252707"/>
                    <a:gd name="connsiteY3" fmla="*/ 19567 h 62298"/>
                    <a:gd name="connsiteX4" fmla="*/ 79757 w 252707"/>
                    <a:gd name="connsiteY4" fmla="*/ 62298 h 62298"/>
                    <a:gd name="connsiteX5" fmla="*/ 0 w 252707"/>
                    <a:gd name="connsiteY5" fmla="*/ 43045 h 62298"/>
                    <a:gd name="connsiteX6" fmla="*/ 89849 w 252707"/>
                    <a:gd name="connsiteY6" fmla="*/ 36572 h 62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707" h="62298">
                      <a:moveTo>
                        <a:pt x="89904" y="36627"/>
                      </a:moveTo>
                      <a:cubicBezTo>
                        <a:pt x="112449" y="28563"/>
                        <a:pt x="129124" y="11504"/>
                        <a:pt x="150681" y="5251"/>
                      </a:cubicBezTo>
                      <a:cubicBezTo>
                        <a:pt x="169332" y="753"/>
                        <a:pt x="187927" y="-1935"/>
                        <a:pt x="207564" y="1685"/>
                      </a:cubicBezTo>
                      <a:cubicBezTo>
                        <a:pt x="223636" y="4757"/>
                        <a:pt x="238775" y="11559"/>
                        <a:pt x="252708" y="19567"/>
                      </a:cubicBezTo>
                      <a:cubicBezTo>
                        <a:pt x="196758" y="36297"/>
                        <a:pt x="139546" y="62298"/>
                        <a:pt x="79757" y="62298"/>
                      </a:cubicBezTo>
                      <a:cubicBezTo>
                        <a:pt x="53811" y="62298"/>
                        <a:pt x="23148" y="55880"/>
                        <a:pt x="0" y="43045"/>
                      </a:cubicBezTo>
                      <a:cubicBezTo>
                        <a:pt x="28908" y="51437"/>
                        <a:pt x="65714" y="46720"/>
                        <a:pt x="89849" y="36572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8ACCE462-A7FF-AEC5-B48E-2879EDB3D962}"/>
                    </a:ext>
                  </a:extLst>
                </p:cNvPr>
                <p:cNvSpPr/>
                <p:nvPr/>
              </p:nvSpPr>
              <p:spPr>
                <a:xfrm>
                  <a:off x="4199478" y="3611376"/>
                  <a:ext cx="290092" cy="109427"/>
                </a:xfrm>
                <a:custGeom>
                  <a:avLst/>
                  <a:gdLst>
                    <a:gd name="connsiteX0" fmla="*/ 11658 w 290092"/>
                    <a:gd name="connsiteY0" fmla="*/ 40664 h 109427"/>
                    <a:gd name="connsiteX1" fmla="*/ 63933 w 290092"/>
                    <a:gd name="connsiteY1" fmla="*/ 5997 h 109427"/>
                    <a:gd name="connsiteX2" fmla="*/ 290092 w 290092"/>
                    <a:gd name="connsiteY2" fmla="*/ 81310 h 109427"/>
                    <a:gd name="connsiteX3" fmla="*/ 289160 w 290092"/>
                    <a:gd name="connsiteY3" fmla="*/ 81584 h 109427"/>
                    <a:gd name="connsiteX4" fmla="*/ 244016 w 290092"/>
                    <a:gd name="connsiteY4" fmla="*/ 63702 h 109427"/>
                    <a:gd name="connsiteX5" fmla="*/ 187133 w 290092"/>
                    <a:gd name="connsiteY5" fmla="*/ 67268 h 109427"/>
                    <a:gd name="connsiteX6" fmla="*/ 126356 w 290092"/>
                    <a:gd name="connsiteY6" fmla="*/ 98643 h 109427"/>
                    <a:gd name="connsiteX7" fmla="*/ 36507 w 290092"/>
                    <a:gd name="connsiteY7" fmla="*/ 105116 h 109427"/>
                    <a:gd name="connsiteX8" fmla="*/ 32557 w 290092"/>
                    <a:gd name="connsiteY8" fmla="*/ 102867 h 109427"/>
                    <a:gd name="connsiteX9" fmla="*/ 11658 w 290092"/>
                    <a:gd name="connsiteY9" fmla="*/ 40719 h 109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092" h="109427">
                      <a:moveTo>
                        <a:pt x="11658" y="40664"/>
                      </a:moveTo>
                      <a:lnTo>
                        <a:pt x="63933" y="5997"/>
                      </a:lnTo>
                      <a:cubicBezTo>
                        <a:pt x="148900" y="-11940"/>
                        <a:pt x="237817" y="9562"/>
                        <a:pt x="290092" y="81310"/>
                      </a:cubicBezTo>
                      <a:cubicBezTo>
                        <a:pt x="289763" y="81420"/>
                        <a:pt x="289489" y="81475"/>
                        <a:pt x="289160" y="81584"/>
                      </a:cubicBezTo>
                      <a:cubicBezTo>
                        <a:pt x="275227" y="73576"/>
                        <a:pt x="260088" y="66719"/>
                        <a:pt x="244016" y="63702"/>
                      </a:cubicBezTo>
                      <a:cubicBezTo>
                        <a:pt x="224378" y="60137"/>
                        <a:pt x="205783" y="62825"/>
                        <a:pt x="187133" y="67268"/>
                      </a:cubicBezTo>
                      <a:cubicBezTo>
                        <a:pt x="165576" y="73521"/>
                        <a:pt x="148900" y="90580"/>
                        <a:pt x="126356" y="98643"/>
                      </a:cubicBezTo>
                      <a:cubicBezTo>
                        <a:pt x="102166" y="108736"/>
                        <a:pt x="65414" y="113509"/>
                        <a:pt x="36507" y="105116"/>
                      </a:cubicBezTo>
                      <a:cubicBezTo>
                        <a:pt x="35190" y="104403"/>
                        <a:pt x="33874" y="103635"/>
                        <a:pt x="32557" y="102867"/>
                      </a:cubicBezTo>
                      <a:cubicBezTo>
                        <a:pt x="14236" y="93323"/>
                        <a:pt x="-17139" y="56242"/>
                        <a:pt x="11658" y="40719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8E6D4C9B-D18E-9C3B-A989-247DC8E60B71}"/>
                    </a:ext>
                  </a:extLst>
                </p:cNvPr>
                <p:cNvSpPr/>
                <p:nvPr/>
              </p:nvSpPr>
              <p:spPr>
                <a:xfrm>
                  <a:off x="4173433" y="3455665"/>
                  <a:ext cx="320912" cy="202901"/>
                </a:xfrm>
                <a:custGeom>
                  <a:avLst/>
                  <a:gdLst>
                    <a:gd name="connsiteX0" fmla="*/ 9234 w 320912"/>
                    <a:gd name="connsiteY0" fmla="*/ 183540 h 202901"/>
                    <a:gd name="connsiteX1" fmla="*/ 222996 w 320912"/>
                    <a:gd name="connsiteY1" fmla="*/ 155729 h 202901"/>
                    <a:gd name="connsiteX2" fmla="*/ 315479 w 320912"/>
                    <a:gd name="connsiteY2" fmla="*/ 37521 h 202901"/>
                    <a:gd name="connsiteX3" fmla="*/ 320744 w 320912"/>
                    <a:gd name="connsiteY3" fmla="*/ 11192 h 202901"/>
                    <a:gd name="connsiteX4" fmla="*/ 313394 w 320912"/>
                    <a:gd name="connsiteY4" fmla="*/ 276 h 202901"/>
                    <a:gd name="connsiteX5" fmla="*/ 308018 w 320912"/>
                    <a:gd name="connsiteY5" fmla="*/ 221 h 202901"/>
                    <a:gd name="connsiteX6" fmla="*/ 249380 w 320912"/>
                    <a:gd name="connsiteY6" fmla="*/ 16841 h 202901"/>
                    <a:gd name="connsiteX7" fmla="*/ 195350 w 320912"/>
                    <a:gd name="connsiteY7" fmla="*/ 33791 h 202901"/>
                    <a:gd name="connsiteX8" fmla="*/ 127881 w 320912"/>
                    <a:gd name="connsiteY8" fmla="*/ 58036 h 202901"/>
                    <a:gd name="connsiteX9" fmla="*/ 25909 w 320912"/>
                    <a:gd name="connsiteY9" fmla="*/ 91222 h 202901"/>
                    <a:gd name="connsiteX10" fmla="*/ 5339 w 320912"/>
                    <a:gd name="connsiteY10" fmla="*/ 176354 h 202901"/>
                    <a:gd name="connsiteX11" fmla="*/ 9289 w 320912"/>
                    <a:gd name="connsiteY11" fmla="*/ 183540 h 202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0912" h="202901">
                      <a:moveTo>
                        <a:pt x="9234" y="183540"/>
                      </a:moveTo>
                      <a:cubicBezTo>
                        <a:pt x="69024" y="221169"/>
                        <a:pt x="172970" y="199667"/>
                        <a:pt x="222996" y="155729"/>
                      </a:cubicBezTo>
                      <a:cubicBezTo>
                        <a:pt x="259035" y="124079"/>
                        <a:pt x="297761" y="80471"/>
                        <a:pt x="315479" y="37521"/>
                      </a:cubicBezTo>
                      <a:cubicBezTo>
                        <a:pt x="318934" y="29074"/>
                        <a:pt x="321622" y="20133"/>
                        <a:pt x="320744" y="11192"/>
                      </a:cubicBezTo>
                      <a:cubicBezTo>
                        <a:pt x="320305" y="6639"/>
                        <a:pt x="318221" y="1483"/>
                        <a:pt x="313394" y="276"/>
                      </a:cubicBezTo>
                      <a:cubicBezTo>
                        <a:pt x="311639" y="-163"/>
                        <a:pt x="309774" y="2"/>
                        <a:pt x="308018" y="221"/>
                      </a:cubicBezTo>
                      <a:cubicBezTo>
                        <a:pt x="288217" y="2360"/>
                        <a:pt x="267592" y="9820"/>
                        <a:pt x="249380" y="16841"/>
                      </a:cubicBezTo>
                      <a:cubicBezTo>
                        <a:pt x="232266" y="23479"/>
                        <a:pt x="211203" y="26002"/>
                        <a:pt x="195350" y="33791"/>
                      </a:cubicBezTo>
                      <a:cubicBezTo>
                        <a:pt x="174122" y="44268"/>
                        <a:pt x="151961" y="54471"/>
                        <a:pt x="127881" y="58036"/>
                      </a:cubicBezTo>
                      <a:cubicBezTo>
                        <a:pt x="91623" y="63412"/>
                        <a:pt x="51416" y="63412"/>
                        <a:pt x="25909" y="91222"/>
                      </a:cubicBezTo>
                      <a:cubicBezTo>
                        <a:pt x="12196" y="106471"/>
                        <a:pt x="-10348" y="156662"/>
                        <a:pt x="5339" y="176354"/>
                      </a:cubicBezTo>
                      <a:lnTo>
                        <a:pt x="9289" y="18354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30F3C8B-6772-E46F-5A23-B3BB37518995}"/>
                    </a:ext>
                  </a:extLst>
                </p:cNvPr>
                <p:cNvSpPr/>
                <p:nvPr/>
              </p:nvSpPr>
              <p:spPr>
                <a:xfrm>
                  <a:off x="4172023" y="3436632"/>
                  <a:ext cx="230276" cy="215133"/>
                </a:xfrm>
                <a:custGeom>
                  <a:avLst/>
                  <a:gdLst>
                    <a:gd name="connsiteX0" fmla="*/ 34176 w 230276"/>
                    <a:gd name="connsiteY0" fmla="*/ 215133 h 215133"/>
                    <a:gd name="connsiteX1" fmla="*/ 211626 w 230276"/>
                    <a:gd name="connsiteY1" fmla="*/ 70815 h 215133"/>
                    <a:gd name="connsiteX2" fmla="*/ 230276 w 230276"/>
                    <a:gd name="connsiteY2" fmla="*/ 0 h 215133"/>
                    <a:gd name="connsiteX3" fmla="*/ 106747 w 230276"/>
                    <a:gd name="connsiteY3" fmla="*/ 59186 h 215133"/>
                    <a:gd name="connsiteX4" fmla="*/ 6750 w 230276"/>
                    <a:gd name="connsiteY4" fmla="*/ 133567 h 215133"/>
                    <a:gd name="connsiteX5" fmla="*/ 12619 w 230276"/>
                    <a:gd name="connsiteY5" fmla="*/ 198129 h 215133"/>
                    <a:gd name="connsiteX6" fmla="*/ 34176 w 230276"/>
                    <a:gd name="connsiteY6" fmla="*/ 215133 h 21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276" h="215133">
                      <a:moveTo>
                        <a:pt x="34176" y="215133"/>
                      </a:moveTo>
                      <a:cubicBezTo>
                        <a:pt x="119473" y="215133"/>
                        <a:pt x="181237" y="137133"/>
                        <a:pt x="211626" y="70815"/>
                      </a:cubicBezTo>
                      <a:cubicBezTo>
                        <a:pt x="221445" y="47503"/>
                        <a:pt x="227314" y="23313"/>
                        <a:pt x="230276" y="0"/>
                      </a:cubicBezTo>
                      <a:cubicBezTo>
                        <a:pt x="202795" y="41249"/>
                        <a:pt x="154798" y="51068"/>
                        <a:pt x="106747" y="59186"/>
                      </a:cubicBezTo>
                      <a:cubicBezTo>
                        <a:pt x="60671" y="66372"/>
                        <a:pt x="18489" y="89685"/>
                        <a:pt x="6750" y="133567"/>
                      </a:cubicBezTo>
                      <a:cubicBezTo>
                        <a:pt x="2801" y="147884"/>
                        <a:pt x="-8938" y="192754"/>
                        <a:pt x="12619" y="198129"/>
                      </a:cubicBezTo>
                      <a:lnTo>
                        <a:pt x="34176" y="215133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36142CD5-EF69-5AAF-9ADE-93A01A3A11A5}"/>
                    </a:ext>
                  </a:extLst>
                </p:cNvPr>
                <p:cNvSpPr/>
                <p:nvPr/>
              </p:nvSpPr>
              <p:spPr>
                <a:xfrm>
                  <a:off x="4140964" y="3334441"/>
                  <a:ext cx="97191" cy="176866"/>
                </a:xfrm>
                <a:custGeom>
                  <a:avLst/>
                  <a:gdLst>
                    <a:gd name="connsiteX0" fmla="*/ 88767 w 97191"/>
                    <a:gd name="connsiteY0" fmla="*/ 141631 h 176866"/>
                    <a:gd name="connsiteX1" fmla="*/ 64248 w 97191"/>
                    <a:gd name="connsiteY1" fmla="*/ 0 h 176866"/>
                    <a:gd name="connsiteX2" fmla="*/ 63261 w 97191"/>
                    <a:gd name="connsiteY2" fmla="*/ 0 h 176866"/>
                    <a:gd name="connsiteX3" fmla="*/ 1496 w 97191"/>
                    <a:gd name="connsiteY3" fmla="*/ 110255 h 176866"/>
                    <a:gd name="connsiteX4" fmla="*/ 15209 w 97191"/>
                    <a:gd name="connsiteY4" fmla="*/ 169386 h 176866"/>
                    <a:gd name="connsiteX5" fmla="*/ 75987 w 97191"/>
                    <a:gd name="connsiteY5" fmla="*/ 163133 h 176866"/>
                    <a:gd name="connsiteX6" fmla="*/ 82843 w 97191"/>
                    <a:gd name="connsiteY6" fmla="*/ 155069 h 176866"/>
                    <a:gd name="connsiteX7" fmla="*/ 88712 w 97191"/>
                    <a:gd name="connsiteY7" fmla="*/ 141631 h 17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191" h="176866">
                      <a:moveTo>
                        <a:pt x="88767" y="141631"/>
                      </a:moveTo>
                      <a:cubicBezTo>
                        <a:pt x="109337" y="95938"/>
                        <a:pt x="88767" y="42127"/>
                        <a:pt x="64248" y="0"/>
                      </a:cubicBezTo>
                      <a:lnTo>
                        <a:pt x="63261" y="0"/>
                      </a:lnTo>
                      <a:cubicBezTo>
                        <a:pt x="39729" y="33186"/>
                        <a:pt x="7365" y="69938"/>
                        <a:pt x="1496" y="110255"/>
                      </a:cubicBezTo>
                      <a:cubicBezTo>
                        <a:pt x="-1466" y="129069"/>
                        <a:pt x="-1466" y="155947"/>
                        <a:pt x="15209" y="169386"/>
                      </a:cubicBezTo>
                      <a:cubicBezTo>
                        <a:pt x="32872" y="182825"/>
                        <a:pt x="61286" y="176572"/>
                        <a:pt x="75987" y="163133"/>
                      </a:cubicBezTo>
                      <a:cubicBezTo>
                        <a:pt x="78948" y="160445"/>
                        <a:pt x="80869" y="157757"/>
                        <a:pt x="82843" y="155069"/>
                      </a:cubicBezTo>
                      <a:lnTo>
                        <a:pt x="88712" y="14163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D1B8109D-7557-52E5-FEDC-07AB14B84985}"/>
                    </a:ext>
                  </a:extLst>
                </p:cNvPr>
                <p:cNvSpPr/>
                <p:nvPr/>
              </p:nvSpPr>
              <p:spPr>
                <a:xfrm>
                  <a:off x="4153211" y="3397193"/>
                  <a:ext cx="143995" cy="210799"/>
                </a:xfrm>
                <a:custGeom>
                  <a:avLst/>
                  <a:gdLst>
                    <a:gd name="connsiteX0" fmla="*/ 8886 w 143995"/>
                    <a:gd name="connsiteY0" fmla="*/ 160445 h 210799"/>
                    <a:gd name="connsiteX1" fmla="*/ 33405 w 143995"/>
                    <a:gd name="connsiteY1" fmla="*/ 81566 h 210799"/>
                    <a:gd name="connsiteX2" fmla="*/ 141247 w 143995"/>
                    <a:gd name="connsiteY2" fmla="*/ 0 h 210799"/>
                    <a:gd name="connsiteX3" fmla="*/ 130440 w 143995"/>
                    <a:gd name="connsiteY3" fmla="*/ 120128 h 210799"/>
                    <a:gd name="connsiteX4" fmla="*/ 43169 w 143995"/>
                    <a:gd name="connsiteY4" fmla="*/ 210636 h 210799"/>
                    <a:gd name="connsiteX5" fmla="*/ 0 w 143995"/>
                    <a:gd name="connsiteY5" fmla="*/ 181070 h 210799"/>
                    <a:gd name="connsiteX6" fmla="*/ 8831 w 143995"/>
                    <a:gd name="connsiteY6" fmla="*/ 160445 h 210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995" h="210799">
                      <a:moveTo>
                        <a:pt x="8886" y="160445"/>
                      </a:moveTo>
                      <a:cubicBezTo>
                        <a:pt x="6912" y="132635"/>
                        <a:pt x="18705" y="104879"/>
                        <a:pt x="33405" y="81566"/>
                      </a:cubicBezTo>
                      <a:cubicBezTo>
                        <a:pt x="59899" y="41249"/>
                        <a:pt x="101039" y="26000"/>
                        <a:pt x="141247" y="0"/>
                      </a:cubicBezTo>
                      <a:cubicBezTo>
                        <a:pt x="148103" y="38562"/>
                        <a:pt x="141247" y="82444"/>
                        <a:pt x="130440" y="120128"/>
                      </a:cubicBezTo>
                      <a:cubicBezTo>
                        <a:pt x="117714" y="163133"/>
                        <a:pt x="98077" y="207948"/>
                        <a:pt x="43169" y="210636"/>
                      </a:cubicBezTo>
                      <a:cubicBezTo>
                        <a:pt x="17663" y="212446"/>
                        <a:pt x="10806" y="199007"/>
                        <a:pt x="0" y="181070"/>
                      </a:cubicBezTo>
                      <a:lnTo>
                        <a:pt x="8831" y="160445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2DEF772D-1D45-F679-3EE4-5AB7C0DDC2F6}"/>
                    </a:ext>
                  </a:extLst>
                </p:cNvPr>
                <p:cNvSpPr/>
                <p:nvPr/>
              </p:nvSpPr>
              <p:spPr>
                <a:xfrm>
                  <a:off x="4046097" y="3369437"/>
                  <a:ext cx="171271" cy="282472"/>
                </a:xfrm>
                <a:custGeom>
                  <a:avLst/>
                  <a:gdLst>
                    <a:gd name="connsiteX0" fmla="*/ 29223 w 171271"/>
                    <a:gd name="connsiteY0" fmla="*/ 237514 h 282472"/>
                    <a:gd name="connsiteX1" fmla="*/ 61587 w 171271"/>
                    <a:gd name="connsiteY1" fmla="*/ 34064 h 282472"/>
                    <a:gd name="connsiteX2" fmla="*/ 89068 w 171271"/>
                    <a:gd name="connsiteY2" fmla="*/ 0 h 282472"/>
                    <a:gd name="connsiteX3" fmla="*/ 147925 w 171271"/>
                    <a:gd name="connsiteY3" fmla="*/ 237514 h 282472"/>
                    <a:gd name="connsiteX4" fmla="*/ 92030 w 171271"/>
                    <a:gd name="connsiteY4" fmla="*/ 276075 h 282472"/>
                    <a:gd name="connsiteX5" fmla="*/ 64549 w 171271"/>
                    <a:gd name="connsiteY5" fmla="*/ 268890 h 282472"/>
                    <a:gd name="connsiteX6" fmla="*/ 49848 w 171271"/>
                    <a:gd name="connsiteY6" fmla="*/ 242012 h 282472"/>
                    <a:gd name="connsiteX7" fmla="*/ 29278 w 171271"/>
                    <a:gd name="connsiteY7" fmla="*/ 237514 h 282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1271" h="282472">
                      <a:moveTo>
                        <a:pt x="29223" y="237514"/>
                      </a:moveTo>
                      <a:cubicBezTo>
                        <a:pt x="-39398" y="195386"/>
                        <a:pt x="30211" y="77946"/>
                        <a:pt x="61587" y="34064"/>
                      </a:cubicBezTo>
                      <a:cubicBezTo>
                        <a:pt x="69431" y="23313"/>
                        <a:pt x="78262" y="8941"/>
                        <a:pt x="89068" y="0"/>
                      </a:cubicBezTo>
                      <a:cubicBezTo>
                        <a:pt x="126313" y="61874"/>
                        <a:pt x="212597" y="168509"/>
                        <a:pt x="147925" y="237514"/>
                      </a:cubicBezTo>
                      <a:cubicBezTo>
                        <a:pt x="132237" y="254518"/>
                        <a:pt x="108705" y="262636"/>
                        <a:pt x="92030" y="276075"/>
                      </a:cubicBezTo>
                      <a:cubicBezTo>
                        <a:pt x="78317" y="285949"/>
                        <a:pt x="75354" y="285017"/>
                        <a:pt x="64549" y="268890"/>
                      </a:cubicBezTo>
                      <a:cubicBezTo>
                        <a:pt x="58679" y="260826"/>
                        <a:pt x="53742" y="250953"/>
                        <a:pt x="49848" y="242012"/>
                      </a:cubicBezTo>
                      <a:lnTo>
                        <a:pt x="29278" y="237514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768D3CF-C26A-343F-7D42-A3A8FB53214B}"/>
                    </a:ext>
                  </a:extLst>
                </p:cNvPr>
                <p:cNvSpPr/>
                <p:nvPr/>
              </p:nvSpPr>
              <p:spPr>
                <a:xfrm>
                  <a:off x="4049008" y="3508278"/>
                  <a:ext cx="160568" cy="142553"/>
                </a:xfrm>
                <a:custGeom>
                  <a:avLst/>
                  <a:gdLst>
                    <a:gd name="connsiteX0" fmla="*/ 38983 w 160568"/>
                    <a:gd name="connsiteY0" fmla="*/ 98344 h 142553"/>
                    <a:gd name="connsiteX1" fmla="*/ 4591 w 160568"/>
                    <a:gd name="connsiteY1" fmla="*/ 67955 h 142553"/>
                    <a:gd name="connsiteX2" fmla="*/ 6017 w 160568"/>
                    <a:gd name="connsiteY2" fmla="*/ 68888 h 142553"/>
                    <a:gd name="connsiteX3" fmla="*/ 3768 w 160568"/>
                    <a:gd name="connsiteY3" fmla="*/ 31807 h 142553"/>
                    <a:gd name="connsiteX4" fmla="*/ 29768 w 160568"/>
                    <a:gd name="connsiteY4" fmla="*/ 30655 h 142553"/>
                    <a:gd name="connsiteX5" fmla="*/ 51380 w 160568"/>
                    <a:gd name="connsiteY5" fmla="*/ 48 h 142553"/>
                    <a:gd name="connsiteX6" fmla="*/ 79465 w 160568"/>
                    <a:gd name="connsiteY6" fmla="*/ 29942 h 142553"/>
                    <a:gd name="connsiteX7" fmla="*/ 116326 w 160568"/>
                    <a:gd name="connsiteY7" fmla="*/ 29558 h 142553"/>
                    <a:gd name="connsiteX8" fmla="*/ 158398 w 160568"/>
                    <a:gd name="connsiteY8" fmla="*/ 47111 h 142553"/>
                    <a:gd name="connsiteX9" fmla="*/ 134647 w 160568"/>
                    <a:gd name="connsiteY9" fmla="*/ 92365 h 142553"/>
                    <a:gd name="connsiteX10" fmla="*/ 109250 w 160568"/>
                    <a:gd name="connsiteY10" fmla="*/ 135535 h 142553"/>
                    <a:gd name="connsiteX11" fmla="*/ 38928 w 160568"/>
                    <a:gd name="connsiteY11" fmla="*/ 98399 h 142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0568" h="142553">
                      <a:moveTo>
                        <a:pt x="38983" y="98344"/>
                      </a:moveTo>
                      <a:cubicBezTo>
                        <a:pt x="21979" y="91707"/>
                        <a:pt x="14245" y="81175"/>
                        <a:pt x="4591" y="67955"/>
                      </a:cubicBezTo>
                      <a:cubicBezTo>
                        <a:pt x="4920" y="68449"/>
                        <a:pt x="5358" y="68778"/>
                        <a:pt x="6017" y="68888"/>
                      </a:cubicBezTo>
                      <a:cubicBezTo>
                        <a:pt x="1958" y="58192"/>
                        <a:pt x="-3967" y="42010"/>
                        <a:pt x="3768" y="31807"/>
                      </a:cubicBezTo>
                      <a:cubicBezTo>
                        <a:pt x="10953" y="22318"/>
                        <a:pt x="21705" y="19411"/>
                        <a:pt x="29768" y="30655"/>
                      </a:cubicBezTo>
                      <a:cubicBezTo>
                        <a:pt x="20059" y="15406"/>
                        <a:pt x="33443" y="870"/>
                        <a:pt x="51380" y="48"/>
                      </a:cubicBezTo>
                      <a:cubicBezTo>
                        <a:pt x="74693" y="-995"/>
                        <a:pt x="68714" y="15297"/>
                        <a:pt x="79465" y="29942"/>
                      </a:cubicBezTo>
                      <a:cubicBezTo>
                        <a:pt x="89283" y="21001"/>
                        <a:pt x="109853" y="13322"/>
                        <a:pt x="116326" y="29558"/>
                      </a:cubicBezTo>
                      <a:cubicBezTo>
                        <a:pt x="130862" y="11018"/>
                        <a:pt x="153187" y="32850"/>
                        <a:pt x="158398" y="47111"/>
                      </a:cubicBezTo>
                      <a:cubicBezTo>
                        <a:pt x="166956" y="70479"/>
                        <a:pt x="148360" y="76403"/>
                        <a:pt x="134647" y="92365"/>
                      </a:cubicBezTo>
                      <a:cubicBezTo>
                        <a:pt x="123951" y="104872"/>
                        <a:pt x="123402" y="125222"/>
                        <a:pt x="109250" y="135535"/>
                      </a:cubicBezTo>
                      <a:cubicBezTo>
                        <a:pt x="86157" y="152374"/>
                        <a:pt x="43207" y="138497"/>
                        <a:pt x="38928" y="98399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9D5F3730-5211-20D0-E865-458B7641ADFD}"/>
                    </a:ext>
                  </a:extLst>
                </p:cNvPr>
                <p:cNvSpPr/>
                <p:nvPr/>
              </p:nvSpPr>
              <p:spPr>
                <a:xfrm>
                  <a:off x="4074333" y="3509546"/>
                  <a:ext cx="109474" cy="154221"/>
                </a:xfrm>
                <a:custGeom>
                  <a:avLst/>
                  <a:gdLst>
                    <a:gd name="connsiteX0" fmla="*/ 59790 w 109474"/>
                    <a:gd name="connsiteY0" fmla="*/ 152971 h 154221"/>
                    <a:gd name="connsiteX1" fmla="*/ 0 w 109474"/>
                    <a:gd name="connsiteY1" fmla="*/ 87532 h 154221"/>
                    <a:gd name="connsiteX2" fmla="*/ 36258 w 109474"/>
                    <a:gd name="connsiteY2" fmla="*/ 18526 h 154221"/>
                    <a:gd name="connsiteX3" fmla="*/ 63739 w 109474"/>
                    <a:gd name="connsiteY3" fmla="*/ 590 h 154221"/>
                    <a:gd name="connsiteX4" fmla="*/ 93140 w 109474"/>
                    <a:gd name="connsiteY4" fmla="*/ 37341 h 154221"/>
                    <a:gd name="connsiteX5" fmla="*/ 71583 w 109474"/>
                    <a:gd name="connsiteY5" fmla="*/ 153849 h 154221"/>
                    <a:gd name="connsiteX6" fmla="*/ 59845 w 109474"/>
                    <a:gd name="connsiteY6" fmla="*/ 152971 h 15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474" h="154221">
                      <a:moveTo>
                        <a:pt x="59790" y="152971"/>
                      </a:moveTo>
                      <a:cubicBezTo>
                        <a:pt x="23532" y="162845"/>
                        <a:pt x="932" y="111722"/>
                        <a:pt x="0" y="87532"/>
                      </a:cubicBezTo>
                      <a:cubicBezTo>
                        <a:pt x="0" y="59721"/>
                        <a:pt x="16675" y="39151"/>
                        <a:pt x="36258" y="18526"/>
                      </a:cubicBezTo>
                      <a:cubicBezTo>
                        <a:pt x="44102" y="10463"/>
                        <a:pt x="52933" y="-2976"/>
                        <a:pt x="63739" y="590"/>
                      </a:cubicBezTo>
                      <a:cubicBezTo>
                        <a:pt x="75532" y="4155"/>
                        <a:pt x="88258" y="27468"/>
                        <a:pt x="93140" y="37341"/>
                      </a:cubicBezTo>
                      <a:cubicBezTo>
                        <a:pt x="114698" y="73215"/>
                        <a:pt x="121554" y="132347"/>
                        <a:pt x="71583" y="153849"/>
                      </a:cubicBezTo>
                      <a:lnTo>
                        <a:pt x="59845" y="15297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DF3D9C9D-9B16-0526-1184-824A05107AE9}"/>
                    </a:ext>
                  </a:extLst>
                </p:cNvPr>
                <p:cNvSpPr/>
                <p:nvPr/>
              </p:nvSpPr>
              <p:spPr>
                <a:xfrm>
                  <a:off x="4032003" y="3638751"/>
                  <a:ext cx="197341" cy="178114"/>
                </a:xfrm>
                <a:custGeom>
                  <a:avLst/>
                  <a:gdLst>
                    <a:gd name="connsiteX0" fmla="*/ 45237 w 197341"/>
                    <a:gd name="connsiteY0" fmla="*/ 454 h 178114"/>
                    <a:gd name="connsiteX1" fmla="*/ 11886 w 197341"/>
                    <a:gd name="connsiteY1" fmla="*/ 13893 h 178114"/>
                    <a:gd name="connsiteX2" fmla="*/ 7992 w 197341"/>
                    <a:gd name="connsiteY2" fmla="*/ 77522 h 178114"/>
                    <a:gd name="connsiteX3" fmla="*/ 61912 w 197341"/>
                    <a:gd name="connsiteY3" fmla="*/ 152835 h 178114"/>
                    <a:gd name="connsiteX4" fmla="*/ 90326 w 197341"/>
                    <a:gd name="connsiteY4" fmla="*/ 177958 h 178114"/>
                    <a:gd name="connsiteX5" fmla="*/ 124664 w 197341"/>
                    <a:gd name="connsiteY5" fmla="*/ 160021 h 178114"/>
                    <a:gd name="connsiteX6" fmla="*/ 197235 w 197341"/>
                    <a:gd name="connsiteY6" fmla="*/ 56952 h 178114"/>
                    <a:gd name="connsiteX7" fmla="*/ 102120 w 197341"/>
                    <a:gd name="connsiteY7" fmla="*/ 23766 h 178114"/>
                    <a:gd name="connsiteX8" fmla="*/ 45237 w 197341"/>
                    <a:gd name="connsiteY8" fmla="*/ 454 h 178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7341" h="178114">
                      <a:moveTo>
                        <a:pt x="45237" y="454"/>
                      </a:moveTo>
                      <a:cubicBezTo>
                        <a:pt x="36406" y="-2234"/>
                        <a:pt x="18743" y="7639"/>
                        <a:pt x="11886" y="13893"/>
                      </a:cubicBezTo>
                      <a:cubicBezTo>
                        <a:pt x="-5776" y="31829"/>
                        <a:pt x="-840" y="58707"/>
                        <a:pt x="7992" y="77522"/>
                      </a:cubicBezTo>
                      <a:cubicBezTo>
                        <a:pt x="21705" y="105333"/>
                        <a:pt x="39368" y="132211"/>
                        <a:pt x="61912" y="152835"/>
                      </a:cubicBezTo>
                      <a:cubicBezTo>
                        <a:pt x="67782" y="158211"/>
                        <a:pt x="82482" y="176148"/>
                        <a:pt x="90326" y="177958"/>
                      </a:cubicBezTo>
                      <a:cubicBezTo>
                        <a:pt x="101132" y="179768"/>
                        <a:pt x="117808" y="165397"/>
                        <a:pt x="124664" y="160021"/>
                      </a:cubicBezTo>
                      <a:cubicBezTo>
                        <a:pt x="159002" y="134021"/>
                        <a:pt x="199703" y="100944"/>
                        <a:pt x="197235" y="56952"/>
                      </a:cubicBezTo>
                      <a:cubicBezTo>
                        <a:pt x="192188" y="-32513"/>
                        <a:pt x="142327" y="22011"/>
                        <a:pt x="102120" y="23766"/>
                      </a:cubicBezTo>
                      <a:lnTo>
                        <a:pt x="45237" y="45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F75A80C-0566-F3B3-64FC-76F62FB97745}"/>
                    </a:ext>
                  </a:extLst>
                </p:cNvPr>
                <p:cNvSpPr/>
                <p:nvPr/>
              </p:nvSpPr>
              <p:spPr>
                <a:xfrm>
                  <a:off x="3961311" y="3518199"/>
                  <a:ext cx="168916" cy="151194"/>
                </a:xfrm>
                <a:custGeom>
                  <a:avLst/>
                  <a:gdLst>
                    <a:gd name="connsiteX0" fmla="*/ 168917 w 168916"/>
                    <a:gd name="connsiteY0" fmla="*/ 145196 h 151194"/>
                    <a:gd name="connsiteX1" fmla="*/ 164035 w 168916"/>
                    <a:gd name="connsiteY1" fmla="*/ 114698 h 151194"/>
                    <a:gd name="connsiteX2" fmla="*/ 117958 w 168916"/>
                    <a:gd name="connsiteY2" fmla="*/ 70760 h 151194"/>
                    <a:gd name="connsiteX3" fmla="*/ 60088 w 168916"/>
                    <a:gd name="connsiteY3" fmla="*/ 49258 h 151194"/>
                    <a:gd name="connsiteX4" fmla="*/ 4193 w 168916"/>
                    <a:gd name="connsiteY4" fmla="*/ 6253 h 151194"/>
                    <a:gd name="connsiteX5" fmla="*/ 244 w 168916"/>
                    <a:gd name="connsiteY5" fmla="*/ 0 h 151194"/>
                    <a:gd name="connsiteX6" fmla="*/ 47308 w 168916"/>
                    <a:gd name="connsiteY6" fmla="*/ 114752 h 151194"/>
                    <a:gd name="connsiteX7" fmla="*/ 160086 w 168916"/>
                    <a:gd name="connsiteY7" fmla="*/ 147938 h 151194"/>
                    <a:gd name="connsiteX8" fmla="*/ 165955 w 168916"/>
                    <a:gd name="connsiteY8" fmla="*/ 145251 h 151194"/>
                    <a:gd name="connsiteX9" fmla="*/ 168917 w 168916"/>
                    <a:gd name="connsiteY9" fmla="*/ 145251 h 15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916" h="151194">
                      <a:moveTo>
                        <a:pt x="168917" y="145196"/>
                      </a:moveTo>
                      <a:cubicBezTo>
                        <a:pt x="165955" y="137133"/>
                        <a:pt x="167930" y="124571"/>
                        <a:pt x="164035" y="114698"/>
                      </a:cubicBezTo>
                      <a:cubicBezTo>
                        <a:pt x="155204" y="93195"/>
                        <a:pt x="140503" y="80634"/>
                        <a:pt x="117958" y="70760"/>
                      </a:cubicBezTo>
                      <a:cubicBezTo>
                        <a:pt x="99308" y="62697"/>
                        <a:pt x="78738" y="56444"/>
                        <a:pt x="60088" y="49258"/>
                      </a:cubicBezTo>
                      <a:cubicBezTo>
                        <a:pt x="32607" y="39384"/>
                        <a:pt x="24763" y="22380"/>
                        <a:pt x="4193" y="6253"/>
                      </a:cubicBezTo>
                      <a:cubicBezTo>
                        <a:pt x="2218" y="5376"/>
                        <a:pt x="1231" y="1755"/>
                        <a:pt x="244" y="0"/>
                      </a:cubicBezTo>
                      <a:cubicBezTo>
                        <a:pt x="-2718" y="35874"/>
                        <a:pt x="21801" y="88752"/>
                        <a:pt x="47308" y="114752"/>
                      </a:cubicBezTo>
                      <a:cubicBezTo>
                        <a:pt x="71827" y="138065"/>
                        <a:pt x="124760" y="159568"/>
                        <a:pt x="160086" y="147938"/>
                      </a:cubicBezTo>
                      <a:cubicBezTo>
                        <a:pt x="162060" y="147061"/>
                        <a:pt x="163980" y="147061"/>
                        <a:pt x="165955" y="145251"/>
                      </a:cubicBezTo>
                      <a:lnTo>
                        <a:pt x="168917" y="14525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784C4061-15F1-2449-EE5E-041E4556BE12}"/>
                    </a:ext>
                  </a:extLst>
                </p:cNvPr>
                <p:cNvSpPr/>
                <p:nvPr/>
              </p:nvSpPr>
              <p:spPr>
                <a:xfrm>
                  <a:off x="4129899" y="3518199"/>
                  <a:ext cx="168916" cy="151194"/>
                </a:xfrm>
                <a:custGeom>
                  <a:avLst/>
                  <a:gdLst>
                    <a:gd name="connsiteX0" fmla="*/ 55 w 168916"/>
                    <a:gd name="connsiteY0" fmla="*/ 145196 h 151194"/>
                    <a:gd name="connsiteX1" fmla="*/ 4937 w 168916"/>
                    <a:gd name="connsiteY1" fmla="*/ 114698 h 151194"/>
                    <a:gd name="connsiteX2" fmla="*/ 51013 w 168916"/>
                    <a:gd name="connsiteY2" fmla="*/ 70760 h 151194"/>
                    <a:gd name="connsiteX3" fmla="*/ 108883 w 168916"/>
                    <a:gd name="connsiteY3" fmla="*/ 49258 h 151194"/>
                    <a:gd name="connsiteX4" fmla="*/ 164778 w 168916"/>
                    <a:gd name="connsiteY4" fmla="*/ 6253 h 151194"/>
                    <a:gd name="connsiteX5" fmla="*/ 168673 w 168916"/>
                    <a:gd name="connsiteY5" fmla="*/ 0 h 151194"/>
                    <a:gd name="connsiteX6" fmla="*/ 121609 w 168916"/>
                    <a:gd name="connsiteY6" fmla="*/ 114752 h 151194"/>
                    <a:gd name="connsiteX7" fmla="*/ 8831 w 168916"/>
                    <a:gd name="connsiteY7" fmla="*/ 147938 h 151194"/>
                    <a:gd name="connsiteX8" fmla="*/ 2962 w 168916"/>
                    <a:gd name="connsiteY8" fmla="*/ 145251 h 151194"/>
                    <a:gd name="connsiteX9" fmla="*/ 0 w 168916"/>
                    <a:gd name="connsiteY9" fmla="*/ 145251 h 15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916" h="151194">
                      <a:moveTo>
                        <a:pt x="55" y="145196"/>
                      </a:moveTo>
                      <a:cubicBezTo>
                        <a:pt x="3017" y="137133"/>
                        <a:pt x="1042" y="124571"/>
                        <a:pt x="4937" y="114698"/>
                      </a:cubicBezTo>
                      <a:cubicBezTo>
                        <a:pt x="13768" y="93195"/>
                        <a:pt x="28469" y="80634"/>
                        <a:pt x="51013" y="70760"/>
                      </a:cubicBezTo>
                      <a:cubicBezTo>
                        <a:pt x="69663" y="62697"/>
                        <a:pt x="90233" y="56444"/>
                        <a:pt x="108883" y="49258"/>
                      </a:cubicBezTo>
                      <a:cubicBezTo>
                        <a:pt x="136365" y="39384"/>
                        <a:pt x="144209" y="22380"/>
                        <a:pt x="164778" y="6253"/>
                      </a:cubicBezTo>
                      <a:cubicBezTo>
                        <a:pt x="166753" y="5376"/>
                        <a:pt x="167740" y="1755"/>
                        <a:pt x="168673" y="0"/>
                      </a:cubicBezTo>
                      <a:cubicBezTo>
                        <a:pt x="171635" y="35874"/>
                        <a:pt x="147116" y="88752"/>
                        <a:pt x="121609" y="114752"/>
                      </a:cubicBezTo>
                      <a:cubicBezTo>
                        <a:pt x="97090" y="138065"/>
                        <a:pt x="44157" y="159568"/>
                        <a:pt x="8831" y="147938"/>
                      </a:cubicBezTo>
                      <a:cubicBezTo>
                        <a:pt x="6857" y="147061"/>
                        <a:pt x="4882" y="147061"/>
                        <a:pt x="2962" y="145251"/>
                      </a:cubicBezTo>
                      <a:lnTo>
                        <a:pt x="0" y="14525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55" name="Graphic 13">
                  <a:extLst>
                    <a:ext uri="{FF2B5EF4-FFF2-40B4-BE49-F238E27FC236}">
                      <a16:creationId xmlns:a16="http://schemas.microsoft.com/office/drawing/2014/main" id="{B12C1C13-A5A3-9619-E8C2-ADFEC24DECD4}"/>
                    </a:ext>
                  </a:extLst>
                </p:cNvPr>
                <p:cNvGrpSpPr/>
                <p:nvPr/>
              </p:nvGrpSpPr>
              <p:grpSpPr>
                <a:xfrm>
                  <a:off x="3803523" y="3364171"/>
                  <a:ext cx="652422" cy="404705"/>
                  <a:chOff x="3803523" y="3364171"/>
                  <a:chExt cx="652422" cy="404705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E0B106EE-0064-65AE-EEC7-2C006489A1C3}"/>
                      </a:ext>
                    </a:extLst>
                  </p:cNvPr>
                  <p:cNvSpPr/>
                  <p:nvPr/>
                </p:nvSpPr>
                <p:spPr>
                  <a:xfrm>
                    <a:off x="4125894" y="3665260"/>
                    <a:ext cx="11490" cy="103617"/>
                  </a:xfrm>
                  <a:custGeom>
                    <a:avLst/>
                    <a:gdLst>
                      <a:gd name="connsiteX0" fmla="*/ 604 w 11490"/>
                      <a:gd name="connsiteY0" fmla="*/ 0 h 103617"/>
                      <a:gd name="connsiteX1" fmla="*/ 9161 w 11490"/>
                      <a:gd name="connsiteY1" fmla="*/ 103617 h 103617"/>
                      <a:gd name="connsiteX2" fmla="*/ 604 w 11490"/>
                      <a:gd name="connsiteY2" fmla="*/ 0 h 103617"/>
                      <a:gd name="connsiteX3" fmla="*/ 604 w 11490"/>
                      <a:gd name="connsiteY3" fmla="*/ 0 h 10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90" h="103617">
                        <a:moveTo>
                          <a:pt x="604" y="0"/>
                        </a:moveTo>
                        <a:cubicBezTo>
                          <a:pt x="9216" y="33625"/>
                          <a:pt x="14921" y="69060"/>
                          <a:pt x="9161" y="103617"/>
                        </a:cubicBezTo>
                        <a:cubicBezTo>
                          <a:pt x="3676" y="69279"/>
                          <a:pt x="-1864" y="34832"/>
                          <a:pt x="604" y="0"/>
                        </a:cubicBez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AEA9001D-0138-36B3-9179-4DBF6D12F5B0}"/>
                      </a:ext>
                    </a:extLst>
                  </p:cNvPr>
                  <p:cNvSpPr/>
                  <p:nvPr/>
                </p:nvSpPr>
                <p:spPr>
                  <a:xfrm>
                    <a:off x="3912626" y="3639863"/>
                    <a:ext cx="126216" cy="25501"/>
                  </a:xfrm>
                  <a:custGeom>
                    <a:avLst/>
                    <a:gdLst>
                      <a:gd name="connsiteX0" fmla="*/ 0 w 126216"/>
                      <a:gd name="connsiteY0" fmla="*/ 0 h 25501"/>
                      <a:gd name="connsiteX1" fmla="*/ 126217 w 126216"/>
                      <a:gd name="connsiteY1" fmla="*/ 9764 h 25501"/>
                      <a:gd name="connsiteX2" fmla="*/ 0 w 126216"/>
                      <a:gd name="connsiteY2" fmla="*/ 0 h 25501"/>
                      <a:gd name="connsiteX3" fmla="*/ 0 w 126216"/>
                      <a:gd name="connsiteY3" fmla="*/ 0 h 25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6216" h="25501">
                        <a:moveTo>
                          <a:pt x="0" y="0"/>
                        </a:moveTo>
                        <a:cubicBezTo>
                          <a:pt x="35161" y="9983"/>
                          <a:pt x="92921" y="29346"/>
                          <a:pt x="126217" y="9764"/>
                        </a:cubicBezTo>
                        <a:cubicBezTo>
                          <a:pt x="97748" y="40262"/>
                          <a:pt x="30114" y="2057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E819916F-C326-44A6-C210-C7D0DE0ACD55}"/>
                      </a:ext>
                    </a:extLst>
                  </p:cNvPr>
                  <p:cNvSpPr/>
                  <p:nvPr/>
                </p:nvSpPr>
                <p:spPr>
                  <a:xfrm>
                    <a:off x="4043066" y="3649627"/>
                    <a:ext cx="81292" cy="24721"/>
                  </a:xfrm>
                  <a:custGeom>
                    <a:avLst/>
                    <a:gdLst>
                      <a:gd name="connsiteX0" fmla="*/ 0 w 81292"/>
                      <a:gd name="connsiteY0" fmla="*/ 0 h 24721"/>
                      <a:gd name="connsiteX1" fmla="*/ 39988 w 81292"/>
                      <a:gd name="connsiteY1" fmla="*/ 14481 h 24721"/>
                      <a:gd name="connsiteX2" fmla="*/ 81292 w 81292"/>
                      <a:gd name="connsiteY2" fmla="*/ 15633 h 24721"/>
                      <a:gd name="connsiteX3" fmla="*/ 0 w 81292"/>
                      <a:gd name="connsiteY3" fmla="*/ 0 h 24721"/>
                      <a:gd name="connsiteX4" fmla="*/ 0 w 81292"/>
                      <a:gd name="connsiteY4" fmla="*/ 0 h 24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292" h="24721">
                        <a:moveTo>
                          <a:pt x="0" y="0"/>
                        </a:moveTo>
                        <a:cubicBezTo>
                          <a:pt x="12671" y="7021"/>
                          <a:pt x="26165" y="11080"/>
                          <a:pt x="39988" y="14481"/>
                        </a:cubicBezTo>
                        <a:cubicBezTo>
                          <a:pt x="53646" y="17333"/>
                          <a:pt x="67689" y="20954"/>
                          <a:pt x="81292" y="15633"/>
                        </a:cubicBezTo>
                        <a:cubicBezTo>
                          <a:pt x="62258" y="35106"/>
                          <a:pt x="14152" y="20186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2F11289A-850D-B0F5-2C71-F179CDBC02F0}"/>
                      </a:ext>
                    </a:extLst>
                  </p:cNvPr>
                  <p:cNvSpPr/>
                  <p:nvPr/>
                </p:nvSpPr>
                <p:spPr>
                  <a:xfrm>
                    <a:off x="4135055" y="3659391"/>
                    <a:ext cx="81292" cy="12779"/>
                  </a:xfrm>
                  <a:custGeom>
                    <a:avLst/>
                    <a:gdLst>
                      <a:gd name="connsiteX0" fmla="*/ 0 w 81292"/>
                      <a:gd name="connsiteY0" fmla="*/ 7844 h 12779"/>
                      <a:gd name="connsiteX1" fmla="*/ 81292 w 81292"/>
                      <a:gd name="connsiteY1" fmla="*/ 0 h 12779"/>
                      <a:gd name="connsiteX2" fmla="*/ 0 w 81292"/>
                      <a:gd name="connsiteY2" fmla="*/ 7844 h 12779"/>
                      <a:gd name="connsiteX3" fmla="*/ 0 w 81292"/>
                      <a:gd name="connsiteY3" fmla="*/ 7844 h 1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292" h="12779">
                        <a:moveTo>
                          <a:pt x="0" y="7844"/>
                        </a:moveTo>
                        <a:cubicBezTo>
                          <a:pt x="27043" y="2249"/>
                          <a:pt x="54359" y="7021"/>
                          <a:pt x="81292" y="0"/>
                        </a:cubicBezTo>
                        <a:cubicBezTo>
                          <a:pt x="58309" y="17772"/>
                          <a:pt x="26604" y="13549"/>
                          <a:pt x="0" y="7844"/>
                        </a:cubicBezTo>
                        <a:lnTo>
                          <a:pt x="0" y="7844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80F33847-CEEF-974F-CB22-6699D3501D26}"/>
                      </a:ext>
                    </a:extLst>
                  </p:cNvPr>
                  <p:cNvSpPr/>
                  <p:nvPr/>
                </p:nvSpPr>
                <p:spPr>
                  <a:xfrm>
                    <a:off x="4044239" y="3364171"/>
                    <a:ext cx="84397" cy="197470"/>
                  </a:xfrm>
                  <a:custGeom>
                    <a:avLst/>
                    <a:gdLst>
                      <a:gd name="connsiteX0" fmla="*/ 967 w 84397"/>
                      <a:gd name="connsiteY0" fmla="*/ 197471 h 197470"/>
                      <a:gd name="connsiteX1" fmla="*/ 84398 w 84397"/>
                      <a:gd name="connsiteY1" fmla="*/ 0 h 197470"/>
                      <a:gd name="connsiteX2" fmla="*/ 967 w 84397"/>
                      <a:gd name="connsiteY2" fmla="*/ 197471 h 197470"/>
                      <a:gd name="connsiteX3" fmla="*/ 967 w 84397"/>
                      <a:gd name="connsiteY3" fmla="*/ 197471 h 197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397" h="197470">
                        <a:moveTo>
                          <a:pt x="967" y="197471"/>
                        </a:moveTo>
                        <a:cubicBezTo>
                          <a:pt x="-7755" y="123255"/>
                          <a:pt x="44355" y="57321"/>
                          <a:pt x="84398" y="0"/>
                        </a:cubicBezTo>
                        <a:cubicBezTo>
                          <a:pt x="53516" y="64617"/>
                          <a:pt x="4093" y="123310"/>
                          <a:pt x="967" y="197471"/>
                        </a:cubicBezTo>
                        <a:lnTo>
                          <a:pt x="967" y="197471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4B5BF1E9-A3D6-121A-578C-1659208C4D15}"/>
                      </a:ext>
                    </a:extLst>
                  </p:cNvPr>
                  <p:cNvSpPr/>
                  <p:nvPr/>
                </p:nvSpPr>
                <p:spPr>
                  <a:xfrm>
                    <a:off x="4143612" y="3377830"/>
                    <a:ext cx="72802" cy="191601"/>
                  </a:xfrm>
                  <a:custGeom>
                    <a:avLst/>
                    <a:gdLst>
                      <a:gd name="connsiteX0" fmla="*/ 0 w 72802"/>
                      <a:gd name="connsiteY0" fmla="*/ 0 h 191601"/>
                      <a:gd name="connsiteX1" fmla="*/ 68456 w 72802"/>
                      <a:gd name="connsiteY1" fmla="*/ 191602 h 191601"/>
                      <a:gd name="connsiteX2" fmla="*/ 0 w 72802"/>
                      <a:gd name="connsiteY2" fmla="*/ 0 h 191601"/>
                      <a:gd name="connsiteX3" fmla="*/ 0 w 72802"/>
                      <a:gd name="connsiteY3" fmla="*/ 0 h 191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2802" h="191601">
                        <a:moveTo>
                          <a:pt x="0" y="0"/>
                        </a:moveTo>
                        <a:cubicBezTo>
                          <a:pt x="39933" y="54688"/>
                          <a:pt x="87545" y="120238"/>
                          <a:pt x="68456" y="191602"/>
                        </a:cubicBezTo>
                        <a:cubicBezTo>
                          <a:pt x="75697" y="119634"/>
                          <a:pt x="30388" y="61271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ABBCA79C-7562-41AE-3D8A-1D065DDFE3AD}"/>
                      </a:ext>
                    </a:extLst>
                  </p:cNvPr>
                  <p:cNvSpPr/>
                  <p:nvPr/>
                </p:nvSpPr>
                <p:spPr>
                  <a:xfrm>
                    <a:off x="4385350" y="3487372"/>
                    <a:ext cx="70595" cy="52768"/>
                  </a:xfrm>
                  <a:custGeom>
                    <a:avLst/>
                    <a:gdLst>
                      <a:gd name="connsiteX0" fmla="*/ 0 w 70595"/>
                      <a:gd name="connsiteY0" fmla="*/ 52769 h 52768"/>
                      <a:gd name="connsiteX1" fmla="*/ 70596 w 70595"/>
                      <a:gd name="connsiteY1" fmla="*/ 0 h 52768"/>
                      <a:gd name="connsiteX2" fmla="*/ 0 w 70595"/>
                      <a:gd name="connsiteY2" fmla="*/ 52769 h 52768"/>
                      <a:gd name="connsiteX3" fmla="*/ 0 w 70595"/>
                      <a:gd name="connsiteY3" fmla="*/ 52769 h 5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595" h="52768">
                        <a:moveTo>
                          <a:pt x="0" y="52769"/>
                        </a:moveTo>
                        <a:cubicBezTo>
                          <a:pt x="20624" y="31431"/>
                          <a:pt x="46021" y="16291"/>
                          <a:pt x="70596" y="0"/>
                        </a:cubicBezTo>
                        <a:cubicBezTo>
                          <a:pt x="53591" y="24629"/>
                          <a:pt x="26878" y="40701"/>
                          <a:pt x="0" y="52769"/>
                        </a:cubicBezTo>
                        <a:lnTo>
                          <a:pt x="0" y="52769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16665541-C31D-354C-9C86-DE6927272CDD}"/>
                      </a:ext>
                    </a:extLst>
                  </p:cNvPr>
                  <p:cNvSpPr/>
                  <p:nvPr/>
                </p:nvSpPr>
                <p:spPr>
                  <a:xfrm>
                    <a:off x="3803523" y="3475578"/>
                    <a:ext cx="81292" cy="58637"/>
                  </a:xfrm>
                  <a:custGeom>
                    <a:avLst/>
                    <a:gdLst>
                      <a:gd name="connsiteX0" fmla="*/ 0 w 81292"/>
                      <a:gd name="connsiteY0" fmla="*/ 0 h 58637"/>
                      <a:gd name="connsiteX1" fmla="*/ 81292 w 81292"/>
                      <a:gd name="connsiteY1" fmla="*/ 58638 h 58637"/>
                      <a:gd name="connsiteX2" fmla="*/ 0 w 81292"/>
                      <a:gd name="connsiteY2" fmla="*/ 0 h 58637"/>
                      <a:gd name="connsiteX3" fmla="*/ 0 w 81292"/>
                      <a:gd name="connsiteY3" fmla="*/ 0 h 58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292" h="58637">
                        <a:moveTo>
                          <a:pt x="0" y="0"/>
                        </a:moveTo>
                        <a:cubicBezTo>
                          <a:pt x="29401" y="16291"/>
                          <a:pt x="55731" y="36971"/>
                          <a:pt x="81292" y="58638"/>
                        </a:cubicBezTo>
                        <a:cubicBezTo>
                          <a:pt x="49807" y="46461"/>
                          <a:pt x="22435" y="24958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5E2F056-9713-221E-A0CB-14197970418A}"/>
                </a:ext>
              </a:extLst>
            </p:cNvPr>
            <p:cNvGrpSpPr/>
            <p:nvPr/>
          </p:nvGrpSpPr>
          <p:grpSpPr>
            <a:xfrm flipH="1">
              <a:off x="7195979" y="3035385"/>
              <a:ext cx="1789912" cy="686782"/>
              <a:chOff x="7852199" y="4350343"/>
              <a:chExt cx="1789912" cy="686782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BE31CE1-50B9-5CB8-B53A-9C69BD3E89BE}"/>
                  </a:ext>
                </a:extLst>
              </p:cNvPr>
              <p:cNvSpPr/>
              <p:nvPr/>
            </p:nvSpPr>
            <p:spPr>
              <a:xfrm>
                <a:off x="7852199" y="4524146"/>
                <a:ext cx="1789912" cy="283200"/>
              </a:xfrm>
              <a:custGeom>
                <a:avLst/>
                <a:gdLst>
                  <a:gd name="connsiteX0" fmla="*/ 40525 w 1789912"/>
                  <a:gd name="connsiteY0" fmla="*/ 181973 h 283200"/>
                  <a:gd name="connsiteX1" fmla="*/ 72944 w 1789912"/>
                  <a:gd name="connsiteY1" fmla="*/ 201007 h 283200"/>
                  <a:gd name="connsiteX2" fmla="*/ 111341 w 1789912"/>
                  <a:gd name="connsiteY2" fmla="*/ 210990 h 283200"/>
                  <a:gd name="connsiteX3" fmla="*/ 321922 w 1789912"/>
                  <a:gd name="connsiteY3" fmla="*/ 227611 h 283200"/>
                  <a:gd name="connsiteX4" fmla="*/ 459109 w 1789912"/>
                  <a:gd name="connsiteY4" fmla="*/ 219931 h 283200"/>
                  <a:gd name="connsiteX5" fmla="*/ 731673 w 1789912"/>
                  <a:gd name="connsiteY5" fmla="*/ 194096 h 283200"/>
                  <a:gd name="connsiteX6" fmla="*/ 627343 w 1789912"/>
                  <a:gd name="connsiteY6" fmla="*/ 239239 h 283200"/>
                  <a:gd name="connsiteX7" fmla="*/ 627836 w 1789912"/>
                  <a:gd name="connsiteY7" fmla="*/ 239623 h 283200"/>
                  <a:gd name="connsiteX8" fmla="*/ 626904 w 1789912"/>
                  <a:gd name="connsiteY8" fmla="*/ 253392 h 283200"/>
                  <a:gd name="connsiteX9" fmla="*/ 1078344 w 1789912"/>
                  <a:gd name="connsiteY9" fmla="*/ 283122 h 283200"/>
                  <a:gd name="connsiteX10" fmla="*/ 1335002 w 1789912"/>
                  <a:gd name="connsiteY10" fmla="*/ 281257 h 283200"/>
                  <a:gd name="connsiteX11" fmla="*/ 1581347 w 1789912"/>
                  <a:gd name="connsiteY11" fmla="*/ 261016 h 283200"/>
                  <a:gd name="connsiteX12" fmla="*/ 1655454 w 1789912"/>
                  <a:gd name="connsiteY12" fmla="*/ 244505 h 283200"/>
                  <a:gd name="connsiteX13" fmla="*/ 1750952 w 1789912"/>
                  <a:gd name="connsiteY13" fmla="*/ 225088 h 283200"/>
                  <a:gd name="connsiteX14" fmla="*/ 1788691 w 1789912"/>
                  <a:gd name="connsiteY14" fmla="*/ 179176 h 283200"/>
                  <a:gd name="connsiteX15" fmla="*/ 1673116 w 1789912"/>
                  <a:gd name="connsiteY15" fmla="*/ 92672 h 283200"/>
                  <a:gd name="connsiteX16" fmla="*/ 1334947 w 1789912"/>
                  <a:gd name="connsiteY16" fmla="*/ 44237 h 283200"/>
                  <a:gd name="connsiteX17" fmla="*/ 1122063 w 1789912"/>
                  <a:gd name="connsiteY17" fmla="*/ 1562 h 283200"/>
                  <a:gd name="connsiteX18" fmla="*/ 505240 w 1789912"/>
                  <a:gd name="connsiteY18" fmla="*/ 31731 h 283200"/>
                  <a:gd name="connsiteX19" fmla="*/ 32023 w 1789912"/>
                  <a:gd name="connsiteY19" fmla="*/ 116643 h 283200"/>
                  <a:gd name="connsiteX20" fmla="*/ 1360 w 1789912"/>
                  <a:gd name="connsiteY20" fmla="*/ 141711 h 283200"/>
                  <a:gd name="connsiteX21" fmla="*/ 40580 w 1789912"/>
                  <a:gd name="connsiteY21" fmla="*/ 181863 h 28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89912" h="283200">
                    <a:moveTo>
                      <a:pt x="40525" y="181973"/>
                    </a:moveTo>
                    <a:cubicBezTo>
                      <a:pt x="54622" y="187020"/>
                      <a:pt x="60437" y="195248"/>
                      <a:pt x="72944" y="201007"/>
                    </a:cubicBezTo>
                    <a:cubicBezTo>
                      <a:pt x="83256" y="205779"/>
                      <a:pt x="97408" y="208577"/>
                      <a:pt x="111341" y="210990"/>
                    </a:cubicBezTo>
                    <a:cubicBezTo>
                      <a:pt x="179249" y="222948"/>
                      <a:pt x="250338" y="231615"/>
                      <a:pt x="321922" y="227611"/>
                    </a:cubicBezTo>
                    <a:cubicBezTo>
                      <a:pt x="367066" y="225088"/>
                      <a:pt x="415227" y="224868"/>
                      <a:pt x="459109" y="219931"/>
                    </a:cubicBezTo>
                    <a:cubicBezTo>
                      <a:pt x="488949" y="216585"/>
                      <a:pt x="641276" y="201665"/>
                      <a:pt x="731673" y="194096"/>
                    </a:cubicBezTo>
                    <a:cubicBezTo>
                      <a:pt x="688285" y="210222"/>
                      <a:pt x="633486" y="231066"/>
                      <a:pt x="627343" y="239239"/>
                    </a:cubicBezTo>
                    <a:cubicBezTo>
                      <a:pt x="627398" y="239404"/>
                      <a:pt x="627727" y="239514"/>
                      <a:pt x="627836" y="239623"/>
                    </a:cubicBezTo>
                    <a:cubicBezTo>
                      <a:pt x="618183" y="245493"/>
                      <a:pt x="629318" y="250265"/>
                      <a:pt x="626904" y="253392"/>
                    </a:cubicBezTo>
                    <a:cubicBezTo>
                      <a:pt x="636613" y="270232"/>
                      <a:pt x="990141" y="284384"/>
                      <a:pt x="1078344" y="283122"/>
                    </a:cubicBezTo>
                    <a:cubicBezTo>
                      <a:pt x="1165232" y="281860"/>
                      <a:pt x="1248553" y="284384"/>
                      <a:pt x="1335002" y="281257"/>
                    </a:cubicBezTo>
                    <a:cubicBezTo>
                      <a:pt x="1407408" y="278679"/>
                      <a:pt x="1509599" y="266063"/>
                      <a:pt x="1581347" y="261016"/>
                    </a:cubicBezTo>
                    <a:cubicBezTo>
                      <a:pt x="1618702" y="258383"/>
                      <a:pt x="1616233" y="245383"/>
                      <a:pt x="1655454" y="244505"/>
                    </a:cubicBezTo>
                    <a:cubicBezTo>
                      <a:pt x="1703450" y="243408"/>
                      <a:pt x="1717492" y="239569"/>
                      <a:pt x="1750952" y="225088"/>
                    </a:cubicBezTo>
                    <a:cubicBezTo>
                      <a:pt x="1782329" y="211484"/>
                      <a:pt x="1792586" y="195357"/>
                      <a:pt x="1788691" y="179176"/>
                    </a:cubicBezTo>
                    <a:cubicBezTo>
                      <a:pt x="1799168" y="146318"/>
                      <a:pt x="1740695" y="110116"/>
                      <a:pt x="1673116" y="92672"/>
                    </a:cubicBezTo>
                    <a:cubicBezTo>
                      <a:pt x="1569334" y="65849"/>
                      <a:pt x="1446409" y="61625"/>
                      <a:pt x="1334947" y="44237"/>
                    </a:cubicBezTo>
                    <a:cubicBezTo>
                      <a:pt x="1289529" y="37161"/>
                      <a:pt x="1222115" y="4853"/>
                      <a:pt x="1122063" y="1562"/>
                    </a:cubicBezTo>
                    <a:cubicBezTo>
                      <a:pt x="913237" y="-5240"/>
                      <a:pt x="705235" y="11161"/>
                      <a:pt x="505240" y="31731"/>
                    </a:cubicBezTo>
                    <a:cubicBezTo>
                      <a:pt x="338158" y="48954"/>
                      <a:pt x="156046" y="62777"/>
                      <a:pt x="32023" y="116643"/>
                    </a:cubicBezTo>
                    <a:cubicBezTo>
                      <a:pt x="11124" y="125749"/>
                      <a:pt x="702" y="133757"/>
                      <a:pt x="1360" y="141711"/>
                    </a:cubicBezTo>
                    <a:cubicBezTo>
                      <a:pt x="-4454" y="155644"/>
                      <a:pt x="8327" y="170290"/>
                      <a:pt x="40580" y="181863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019573E-7363-6BCC-3B8F-E345086F4157}"/>
                  </a:ext>
                </a:extLst>
              </p:cNvPr>
              <p:cNvSpPr/>
              <p:nvPr/>
            </p:nvSpPr>
            <p:spPr>
              <a:xfrm>
                <a:off x="7852623" y="4460504"/>
                <a:ext cx="1780703" cy="306315"/>
              </a:xfrm>
              <a:custGeom>
                <a:avLst/>
                <a:gdLst>
                  <a:gd name="connsiteX0" fmla="*/ 1327996 w 1780703"/>
                  <a:gd name="connsiteY0" fmla="*/ 50339 h 306315"/>
                  <a:gd name="connsiteX1" fmla="*/ 1116154 w 1780703"/>
                  <a:gd name="connsiteY1" fmla="*/ 1794 h 306315"/>
                  <a:gd name="connsiteX2" fmla="*/ 502403 w 1780703"/>
                  <a:gd name="connsiteY2" fmla="*/ 36187 h 306315"/>
                  <a:gd name="connsiteX3" fmla="*/ 29899 w 1780703"/>
                  <a:gd name="connsiteY3" fmla="*/ 119453 h 306315"/>
                  <a:gd name="connsiteX4" fmla="*/ 40431 w 1780703"/>
                  <a:gd name="connsiteY4" fmla="*/ 190982 h 306315"/>
                  <a:gd name="connsiteX5" fmla="*/ 72684 w 1780703"/>
                  <a:gd name="connsiteY5" fmla="*/ 212649 h 306315"/>
                  <a:gd name="connsiteX6" fmla="*/ 110917 w 1780703"/>
                  <a:gd name="connsiteY6" fmla="*/ 224003 h 306315"/>
                  <a:gd name="connsiteX7" fmla="*/ 320456 w 1780703"/>
                  <a:gd name="connsiteY7" fmla="*/ 242927 h 306315"/>
                  <a:gd name="connsiteX8" fmla="*/ 456930 w 1780703"/>
                  <a:gd name="connsiteY8" fmla="*/ 234206 h 306315"/>
                  <a:gd name="connsiteX9" fmla="*/ 774858 w 1780703"/>
                  <a:gd name="connsiteY9" fmla="*/ 200745 h 306315"/>
                  <a:gd name="connsiteX10" fmla="*/ 628236 w 1780703"/>
                  <a:gd name="connsiteY10" fmla="*/ 254666 h 306315"/>
                  <a:gd name="connsiteX11" fmla="*/ 623903 w 1780703"/>
                  <a:gd name="connsiteY11" fmla="*/ 272384 h 306315"/>
                  <a:gd name="connsiteX12" fmla="*/ 1073094 w 1780703"/>
                  <a:gd name="connsiteY12" fmla="*/ 306228 h 306315"/>
                  <a:gd name="connsiteX13" fmla="*/ 1328435 w 1780703"/>
                  <a:gd name="connsiteY13" fmla="*/ 304144 h 306315"/>
                  <a:gd name="connsiteX14" fmla="*/ 1573574 w 1780703"/>
                  <a:gd name="connsiteY14" fmla="*/ 281050 h 306315"/>
                  <a:gd name="connsiteX15" fmla="*/ 1647296 w 1780703"/>
                  <a:gd name="connsiteY15" fmla="*/ 262236 h 306315"/>
                  <a:gd name="connsiteX16" fmla="*/ 1742301 w 1780703"/>
                  <a:gd name="connsiteY16" fmla="*/ 240130 h 306315"/>
                  <a:gd name="connsiteX17" fmla="*/ 1664410 w 1780703"/>
                  <a:gd name="connsiteY17" fmla="*/ 105521 h 306315"/>
                  <a:gd name="connsiteX18" fmla="*/ 1327942 w 1780703"/>
                  <a:gd name="connsiteY18" fmla="*/ 50393 h 30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80703" h="306315">
                    <a:moveTo>
                      <a:pt x="1327996" y="50339"/>
                    </a:moveTo>
                    <a:cubicBezTo>
                      <a:pt x="1282798" y="42275"/>
                      <a:pt x="1215712" y="5524"/>
                      <a:pt x="1116154" y="1794"/>
                    </a:cubicBezTo>
                    <a:cubicBezTo>
                      <a:pt x="908371" y="-5995"/>
                      <a:pt x="701410" y="12709"/>
                      <a:pt x="502403" y="36187"/>
                    </a:cubicBezTo>
                    <a:cubicBezTo>
                      <a:pt x="336144" y="55769"/>
                      <a:pt x="153319" y="58128"/>
                      <a:pt x="29899" y="119453"/>
                    </a:cubicBezTo>
                    <a:cubicBezTo>
                      <a:pt x="-12831" y="140682"/>
                      <a:pt x="-10144" y="170247"/>
                      <a:pt x="40431" y="190982"/>
                    </a:cubicBezTo>
                    <a:cubicBezTo>
                      <a:pt x="54473" y="196741"/>
                      <a:pt x="60233" y="206066"/>
                      <a:pt x="72684" y="212649"/>
                    </a:cubicBezTo>
                    <a:cubicBezTo>
                      <a:pt x="82942" y="218079"/>
                      <a:pt x="97039" y="221260"/>
                      <a:pt x="110917" y="224003"/>
                    </a:cubicBezTo>
                    <a:cubicBezTo>
                      <a:pt x="178496" y="237607"/>
                      <a:pt x="249257" y="247480"/>
                      <a:pt x="320456" y="242927"/>
                    </a:cubicBezTo>
                    <a:cubicBezTo>
                      <a:pt x="365326" y="240075"/>
                      <a:pt x="413267" y="239801"/>
                      <a:pt x="456930" y="234206"/>
                    </a:cubicBezTo>
                    <a:cubicBezTo>
                      <a:pt x="492804" y="229653"/>
                      <a:pt x="706841" y="205682"/>
                      <a:pt x="774858" y="200745"/>
                    </a:cubicBezTo>
                    <a:cubicBezTo>
                      <a:pt x="754618" y="210071"/>
                      <a:pt x="666304" y="235852"/>
                      <a:pt x="628236" y="254666"/>
                    </a:cubicBezTo>
                    <a:cubicBezTo>
                      <a:pt x="612823" y="262291"/>
                      <a:pt x="626536" y="268434"/>
                      <a:pt x="623903" y="272384"/>
                    </a:cubicBezTo>
                    <a:cubicBezTo>
                      <a:pt x="633611" y="291528"/>
                      <a:pt x="985329" y="307654"/>
                      <a:pt x="1073094" y="306228"/>
                    </a:cubicBezTo>
                    <a:cubicBezTo>
                      <a:pt x="1159542" y="304802"/>
                      <a:pt x="1242480" y="307654"/>
                      <a:pt x="1328435" y="304144"/>
                    </a:cubicBezTo>
                    <a:cubicBezTo>
                      <a:pt x="1400512" y="301181"/>
                      <a:pt x="1502155" y="286865"/>
                      <a:pt x="1573574" y="281050"/>
                    </a:cubicBezTo>
                    <a:cubicBezTo>
                      <a:pt x="1610709" y="278034"/>
                      <a:pt x="1608295" y="263278"/>
                      <a:pt x="1647296" y="262236"/>
                    </a:cubicBezTo>
                    <a:cubicBezTo>
                      <a:pt x="1695018" y="260974"/>
                      <a:pt x="1709005" y="256641"/>
                      <a:pt x="1742301" y="240130"/>
                    </a:cubicBezTo>
                    <a:cubicBezTo>
                      <a:pt x="1828694" y="197290"/>
                      <a:pt x="1754698" y="132234"/>
                      <a:pt x="1664410" y="105521"/>
                    </a:cubicBezTo>
                    <a:cubicBezTo>
                      <a:pt x="1561177" y="75022"/>
                      <a:pt x="1438799" y="70195"/>
                      <a:pt x="1327942" y="50393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F46DE2B-B25B-A7D6-FCF8-FA4961F76D11}"/>
                  </a:ext>
                </a:extLst>
              </p:cNvPr>
              <p:cNvSpPr/>
              <p:nvPr/>
            </p:nvSpPr>
            <p:spPr>
              <a:xfrm>
                <a:off x="7853925" y="4444323"/>
                <a:ext cx="1779839" cy="306260"/>
              </a:xfrm>
              <a:custGeom>
                <a:avLst/>
                <a:gdLst>
                  <a:gd name="connsiteX0" fmla="*/ 1327077 w 1779839"/>
                  <a:gd name="connsiteY0" fmla="*/ 50338 h 306260"/>
                  <a:gd name="connsiteX1" fmla="*/ 1115235 w 1779839"/>
                  <a:gd name="connsiteY1" fmla="*/ 1794 h 306260"/>
                  <a:gd name="connsiteX2" fmla="*/ 501484 w 1779839"/>
                  <a:gd name="connsiteY2" fmla="*/ 36186 h 306260"/>
                  <a:gd name="connsiteX3" fmla="*/ 30626 w 1779839"/>
                  <a:gd name="connsiteY3" fmla="*/ 132892 h 306260"/>
                  <a:gd name="connsiteX4" fmla="*/ 39512 w 1779839"/>
                  <a:gd name="connsiteY4" fmla="*/ 190982 h 306260"/>
                  <a:gd name="connsiteX5" fmla="*/ 71766 w 1779839"/>
                  <a:gd name="connsiteY5" fmla="*/ 212649 h 306260"/>
                  <a:gd name="connsiteX6" fmla="*/ 109998 w 1779839"/>
                  <a:gd name="connsiteY6" fmla="*/ 224003 h 306260"/>
                  <a:gd name="connsiteX7" fmla="*/ 319537 w 1779839"/>
                  <a:gd name="connsiteY7" fmla="*/ 242927 h 306260"/>
                  <a:gd name="connsiteX8" fmla="*/ 456012 w 1779839"/>
                  <a:gd name="connsiteY8" fmla="*/ 234206 h 306260"/>
                  <a:gd name="connsiteX9" fmla="*/ 773940 w 1779839"/>
                  <a:gd name="connsiteY9" fmla="*/ 200746 h 306260"/>
                  <a:gd name="connsiteX10" fmla="*/ 623039 w 1779839"/>
                  <a:gd name="connsiteY10" fmla="*/ 272329 h 306260"/>
                  <a:gd name="connsiteX11" fmla="*/ 1072230 w 1779839"/>
                  <a:gd name="connsiteY11" fmla="*/ 306173 h 306260"/>
                  <a:gd name="connsiteX12" fmla="*/ 1327571 w 1779839"/>
                  <a:gd name="connsiteY12" fmla="*/ 304089 h 306260"/>
                  <a:gd name="connsiteX13" fmla="*/ 1572709 w 1779839"/>
                  <a:gd name="connsiteY13" fmla="*/ 280995 h 306260"/>
                  <a:gd name="connsiteX14" fmla="*/ 1646431 w 1779839"/>
                  <a:gd name="connsiteY14" fmla="*/ 262181 h 306260"/>
                  <a:gd name="connsiteX15" fmla="*/ 1741437 w 1779839"/>
                  <a:gd name="connsiteY15" fmla="*/ 240075 h 306260"/>
                  <a:gd name="connsiteX16" fmla="*/ 1663546 w 1779839"/>
                  <a:gd name="connsiteY16" fmla="*/ 105466 h 306260"/>
                  <a:gd name="connsiteX17" fmla="*/ 1327077 w 1779839"/>
                  <a:gd name="connsiteY17" fmla="*/ 50338 h 306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79839" h="306260">
                    <a:moveTo>
                      <a:pt x="1327077" y="50338"/>
                    </a:moveTo>
                    <a:cubicBezTo>
                      <a:pt x="1281878" y="42275"/>
                      <a:pt x="1214793" y="5524"/>
                      <a:pt x="1115235" y="1794"/>
                    </a:cubicBezTo>
                    <a:cubicBezTo>
                      <a:pt x="907452" y="-5996"/>
                      <a:pt x="700491" y="12709"/>
                      <a:pt x="501484" y="36186"/>
                    </a:cubicBezTo>
                    <a:cubicBezTo>
                      <a:pt x="335225" y="55769"/>
                      <a:pt x="154045" y="71567"/>
                      <a:pt x="30626" y="132892"/>
                    </a:cubicBezTo>
                    <a:cubicBezTo>
                      <a:pt x="-12105" y="154121"/>
                      <a:pt x="-11007" y="170247"/>
                      <a:pt x="39512" y="190982"/>
                    </a:cubicBezTo>
                    <a:cubicBezTo>
                      <a:pt x="53554" y="196741"/>
                      <a:pt x="59314" y="206066"/>
                      <a:pt x="71766" y="212649"/>
                    </a:cubicBezTo>
                    <a:cubicBezTo>
                      <a:pt x="82023" y="218079"/>
                      <a:pt x="96120" y="221261"/>
                      <a:pt x="109998" y="224003"/>
                    </a:cubicBezTo>
                    <a:cubicBezTo>
                      <a:pt x="177578" y="237607"/>
                      <a:pt x="248337" y="247480"/>
                      <a:pt x="319537" y="242927"/>
                    </a:cubicBezTo>
                    <a:cubicBezTo>
                      <a:pt x="364407" y="240075"/>
                      <a:pt x="412348" y="239801"/>
                      <a:pt x="456012" y="234206"/>
                    </a:cubicBezTo>
                    <a:cubicBezTo>
                      <a:pt x="491885" y="229653"/>
                      <a:pt x="705922" y="205682"/>
                      <a:pt x="773940" y="200746"/>
                    </a:cubicBezTo>
                    <a:cubicBezTo>
                      <a:pt x="745525" y="213855"/>
                      <a:pt x="632035" y="258670"/>
                      <a:pt x="623039" y="272329"/>
                    </a:cubicBezTo>
                    <a:cubicBezTo>
                      <a:pt x="632748" y="291472"/>
                      <a:pt x="984465" y="307599"/>
                      <a:pt x="1072230" y="306173"/>
                    </a:cubicBezTo>
                    <a:cubicBezTo>
                      <a:pt x="1158679" y="304747"/>
                      <a:pt x="1241617" y="307599"/>
                      <a:pt x="1327571" y="304089"/>
                    </a:cubicBezTo>
                    <a:cubicBezTo>
                      <a:pt x="1399648" y="301127"/>
                      <a:pt x="1501291" y="286810"/>
                      <a:pt x="1572709" y="280995"/>
                    </a:cubicBezTo>
                    <a:cubicBezTo>
                      <a:pt x="1609845" y="277979"/>
                      <a:pt x="1607431" y="263223"/>
                      <a:pt x="1646431" y="262181"/>
                    </a:cubicBezTo>
                    <a:cubicBezTo>
                      <a:pt x="1694154" y="260919"/>
                      <a:pt x="1708141" y="256586"/>
                      <a:pt x="1741437" y="240075"/>
                    </a:cubicBezTo>
                    <a:cubicBezTo>
                      <a:pt x="1827831" y="197235"/>
                      <a:pt x="1753834" y="132179"/>
                      <a:pt x="1663546" y="105466"/>
                    </a:cubicBezTo>
                    <a:cubicBezTo>
                      <a:pt x="1560313" y="74967"/>
                      <a:pt x="1437935" y="70140"/>
                      <a:pt x="1327077" y="50338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97" name="Graphic 13">
                <a:extLst>
                  <a:ext uri="{FF2B5EF4-FFF2-40B4-BE49-F238E27FC236}">
                    <a16:creationId xmlns:a16="http://schemas.microsoft.com/office/drawing/2014/main" id="{DB3EE4E9-CE25-13FF-ED75-52A4082B99B5}"/>
                  </a:ext>
                </a:extLst>
              </p:cNvPr>
              <p:cNvGrpSpPr/>
              <p:nvPr/>
            </p:nvGrpSpPr>
            <p:grpSpPr>
              <a:xfrm>
                <a:off x="7943923" y="4470961"/>
                <a:ext cx="1664063" cy="268041"/>
                <a:chOff x="7049472" y="3561255"/>
                <a:chExt cx="1664063" cy="268041"/>
              </a:xfrm>
            </p:grpSpPr>
            <p:grpSp>
              <p:nvGrpSpPr>
                <p:cNvPr id="132" name="Graphic 13">
                  <a:extLst>
                    <a:ext uri="{FF2B5EF4-FFF2-40B4-BE49-F238E27FC236}">
                      <a16:creationId xmlns:a16="http://schemas.microsoft.com/office/drawing/2014/main" id="{AC3D35AB-2200-CABD-1B37-47FAE52ED643}"/>
                    </a:ext>
                  </a:extLst>
                </p:cNvPr>
                <p:cNvGrpSpPr/>
                <p:nvPr/>
              </p:nvGrpSpPr>
              <p:grpSpPr>
                <a:xfrm>
                  <a:off x="7049472" y="3561255"/>
                  <a:ext cx="1625550" cy="248669"/>
                  <a:chOff x="7049472" y="3561255"/>
                  <a:chExt cx="1625550" cy="248669"/>
                </a:xfrm>
                <a:solidFill>
                  <a:srgbClr val="6FB71D"/>
                </a:solidFill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4E808273-8706-BF57-5EA7-F88B0D985562}"/>
                      </a:ext>
                    </a:extLst>
                  </p:cNvPr>
                  <p:cNvSpPr/>
                  <p:nvPr/>
                </p:nvSpPr>
                <p:spPr>
                  <a:xfrm>
                    <a:off x="7824621" y="3734868"/>
                    <a:ext cx="352754" cy="46237"/>
                  </a:xfrm>
                  <a:custGeom>
                    <a:avLst/>
                    <a:gdLst>
                      <a:gd name="connsiteX0" fmla="*/ 3908 w 352754"/>
                      <a:gd name="connsiteY0" fmla="*/ 8173 h 46237"/>
                      <a:gd name="connsiteX1" fmla="*/ 143673 w 352754"/>
                      <a:gd name="connsiteY1" fmla="*/ 19199 h 46237"/>
                      <a:gd name="connsiteX2" fmla="*/ 210540 w 352754"/>
                      <a:gd name="connsiteY2" fmla="*/ 27427 h 46237"/>
                      <a:gd name="connsiteX3" fmla="*/ 275924 w 352754"/>
                      <a:gd name="connsiteY3" fmla="*/ 34667 h 46237"/>
                      <a:gd name="connsiteX4" fmla="*/ 347672 w 352754"/>
                      <a:gd name="connsiteY4" fmla="*/ 46132 h 46237"/>
                      <a:gd name="connsiteX5" fmla="*/ 349812 w 352754"/>
                      <a:gd name="connsiteY5" fmla="*/ 38288 h 46237"/>
                      <a:gd name="connsiteX6" fmla="*/ 220304 w 352754"/>
                      <a:gd name="connsiteY6" fmla="*/ 20351 h 46237"/>
                      <a:gd name="connsiteX7" fmla="*/ 83500 w 352754"/>
                      <a:gd name="connsiteY7" fmla="*/ 4443 h 46237"/>
                      <a:gd name="connsiteX8" fmla="*/ 3908 w 352754"/>
                      <a:gd name="connsiteY8" fmla="*/ 0 h 46237"/>
                      <a:gd name="connsiteX9" fmla="*/ 3908 w 352754"/>
                      <a:gd name="connsiteY9" fmla="*/ 8118 h 46237"/>
                      <a:gd name="connsiteX10" fmla="*/ 3908 w 352754"/>
                      <a:gd name="connsiteY10" fmla="*/ 8118 h 46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52754" h="46237">
                        <a:moveTo>
                          <a:pt x="3908" y="8173"/>
                        </a:moveTo>
                        <a:cubicBezTo>
                          <a:pt x="50698" y="8722"/>
                          <a:pt x="97268" y="13549"/>
                          <a:pt x="143673" y="19199"/>
                        </a:cubicBezTo>
                        <a:cubicBezTo>
                          <a:pt x="165944" y="21887"/>
                          <a:pt x="188214" y="24903"/>
                          <a:pt x="210540" y="27427"/>
                        </a:cubicBezTo>
                        <a:cubicBezTo>
                          <a:pt x="232865" y="29950"/>
                          <a:pt x="254148" y="32089"/>
                          <a:pt x="275924" y="34667"/>
                        </a:cubicBezTo>
                        <a:cubicBezTo>
                          <a:pt x="300005" y="37520"/>
                          <a:pt x="324030" y="40921"/>
                          <a:pt x="347672" y="46132"/>
                        </a:cubicBezTo>
                        <a:cubicBezTo>
                          <a:pt x="352773" y="47229"/>
                          <a:pt x="354967" y="39440"/>
                          <a:pt x="349812" y="38288"/>
                        </a:cubicBezTo>
                        <a:cubicBezTo>
                          <a:pt x="307246" y="28908"/>
                          <a:pt x="263582" y="25123"/>
                          <a:pt x="220304" y="20351"/>
                        </a:cubicBezTo>
                        <a:cubicBezTo>
                          <a:pt x="174666" y="15304"/>
                          <a:pt x="129192" y="8667"/>
                          <a:pt x="83500" y="4443"/>
                        </a:cubicBezTo>
                        <a:cubicBezTo>
                          <a:pt x="57006" y="1975"/>
                          <a:pt x="30457" y="274"/>
                          <a:pt x="3908" y="0"/>
                        </a:cubicBezTo>
                        <a:cubicBezTo>
                          <a:pt x="-1303" y="-55"/>
                          <a:pt x="-1303" y="8064"/>
                          <a:pt x="3908" y="8118"/>
                        </a:cubicBezTo>
                        <a:lnTo>
                          <a:pt x="3908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9E9CC76B-A868-63A6-5B03-CE10B63051E0}"/>
                      </a:ext>
                    </a:extLst>
                  </p:cNvPr>
                  <p:cNvSpPr/>
                  <p:nvPr/>
                </p:nvSpPr>
                <p:spPr>
                  <a:xfrm>
                    <a:off x="7865957" y="3754904"/>
                    <a:ext cx="206045" cy="49366"/>
                  </a:xfrm>
                  <a:custGeom>
                    <a:avLst/>
                    <a:gdLst>
                      <a:gd name="connsiteX0" fmla="*/ 2888 w 206045"/>
                      <a:gd name="connsiteY0" fmla="*/ 7994 h 49366"/>
                      <a:gd name="connsiteX1" fmla="*/ 156587 w 206045"/>
                      <a:gd name="connsiteY1" fmla="*/ 41125 h 49366"/>
                      <a:gd name="connsiteX2" fmla="*/ 200963 w 206045"/>
                      <a:gd name="connsiteY2" fmla="*/ 49298 h 49366"/>
                      <a:gd name="connsiteX3" fmla="*/ 203102 w 206045"/>
                      <a:gd name="connsiteY3" fmla="*/ 41455 h 49366"/>
                      <a:gd name="connsiteX4" fmla="*/ 48636 w 206045"/>
                      <a:gd name="connsiteY4" fmla="*/ 9420 h 49366"/>
                      <a:gd name="connsiteX5" fmla="*/ 5083 w 206045"/>
                      <a:gd name="connsiteY5" fmla="*/ 95 h 49366"/>
                      <a:gd name="connsiteX6" fmla="*/ 2943 w 206045"/>
                      <a:gd name="connsiteY6" fmla="*/ 7939 h 49366"/>
                      <a:gd name="connsiteX7" fmla="*/ 2943 w 206045"/>
                      <a:gd name="connsiteY7" fmla="*/ 7939 h 49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6045" h="49366">
                        <a:moveTo>
                          <a:pt x="2888" y="7994"/>
                        </a:moveTo>
                        <a:cubicBezTo>
                          <a:pt x="54231" y="18526"/>
                          <a:pt x="105135" y="30922"/>
                          <a:pt x="156587" y="41125"/>
                        </a:cubicBezTo>
                        <a:cubicBezTo>
                          <a:pt x="171343" y="44087"/>
                          <a:pt x="186153" y="46830"/>
                          <a:pt x="200963" y="49298"/>
                        </a:cubicBezTo>
                        <a:cubicBezTo>
                          <a:pt x="206064" y="50176"/>
                          <a:pt x="208259" y="42332"/>
                          <a:pt x="203102" y="41455"/>
                        </a:cubicBezTo>
                        <a:cubicBezTo>
                          <a:pt x="151211" y="32733"/>
                          <a:pt x="99979" y="20720"/>
                          <a:pt x="48636" y="9420"/>
                        </a:cubicBezTo>
                        <a:cubicBezTo>
                          <a:pt x="34155" y="6239"/>
                          <a:pt x="19619" y="3112"/>
                          <a:pt x="5083" y="95"/>
                        </a:cubicBezTo>
                        <a:cubicBezTo>
                          <a:pt x="-18" y="-947"/>
                          <a:pt x="-2212" y="6897"/>
                          <a:pt x="2943" y="7939"/>
                        </a:cubicBezTo>
                        <a:lnTo>
                          <a:pt x="2943" y="793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A1711D1D-CF01-C700-F3B2-531549A9770F}"/>
                      </a:ext>
                    </a:extLst>
                  </p:cNvPr>
                  <p:cNvSpPr/>
                  <p:nvPr/>
                </p:nvSpPr>
                <p:spPr>
                  <a:xfrm>
                    <a:off x="7957858" y="3691473"/>
                    <a:ext cx="336770" cy="30789"/>
                  </a:xfrm>
                  <a:custGeom>
                    <a:avLst/>
                    <a:gdLst>
                      <a:gd name="connsiteX0" fmla="*/ 3909 w 336770"/>
                      <a:gd name="connsiteY0" fmla="*/ 30779 h 30789"/>
                      <a:gd name="connsiteX1" fmla="*/ 260675 w 336770"/>
                      <a:gd name="connsiteY1" fmla="*/ 12349 h 30789"/>
                      <a:gd name="connsiteX2" fmla="*/ 332862 w 336770"/>
                      <a:gd name="connsiteY2" fmla="*/ 8125 h 30789"/>
                      <a:gd name="connsiteX3" fmla="*/ 332862 w 336770"/>
                      <a:gd name="connsiteY3" fmla="*/ 7 h 30789"/>
                      <a:gd name="connsiteX4" fmla="*/ 75931 w 336770"/>
                      <a:gd name="connsiteY4" fmla="*/ 17724 h 30789"/>
                      <a:gd name="connsiteX5" fmla="*/ 3909 w 336770"/>
                      <a:gd name="connsiteY5" fmla="*/ 22661 h 30789"/>
                      <a:gd name="connsiteX6" fmla="*/ 3909 w 336770"/>
                      <a:gd name="connsiteY6" fmla="*/ 30779 h 30789"/>
                      <a:gd name="connsiteX7" fmla="*/ 3909 w 336770"/>
                      <a:gd name="connsiteY7" fmla="*/ 30779 h 30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6770" h="30789">
                        <a:moveTo>
                          <a:pt x="3909" y="30779"/>
                        </a:moveTo>
                        <a:cubicBezTo>
                          <a:pt x="89534" y="25403"/>
                          <a:pt x="175050" y="17998"/>
                          <a:pt x="260675" y="12349"/>
                        </a:cubicBezTo>
                        <a:cubicBezTo>
                          <a:pt x="284701" y="10758"/>
                          <a:pt x="308781" y="9332"/>
                          <a:pt x="332862" y="8125"/>
                        </a:cubicBezTo>
                        <a:cubicBezTo>
                          <a:pt x="338073" y="7851"/>
                          <a:pt x="338073" y="-268"/>
                          <a:pt x="332862" y="7"/>
                        </a:cubicBezTo>
                        <a:cubicBezTo>
                          <a:pt x="247127" y="4340"/>
                          <a:pt x="161556" y="11526"/>
                          <a:pt x="75931" y="17724"/>
                        </a:cubicBezTo>
                        <a:cubicBezTo>
                          <a:pt x="51960" y="19480"/>
                          <a:pt x="27934" y="21125"/>
                          <a:pt x="3909" y="22661"/>
                        </a:cubicBezTo>
                        <a:cubicBezTo>
                          <a:pt x="-1303" y="22990"/>
                          <a:pt x="-1303" y="31108"/>
                          <a:pt x="3909" y="30779"/>
                        </a:cubicBezTo>
                        <a:lnTo>
                          <a:pt x="3909" y="3077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BE1FDD15-27F5-C908-E3AD-A1F63CC5A674}"/>
                      </a:ext>
                    </a:extLst>
                  </p:cNvPr>
                  <p:cNvSpPr/>
                  <p:nvPr/>
                </p:nvSpPr>
                <p:spPr>
                  <a:xfrm>
                    <a:off x="8166912" y="3597025"/>
                    <a:ext cx="185257" cy="40207"/>
                  </a:xfrm>
                  <a:custGeom>
                    <a:avLst/>
                    <a:gdLst>
                      <a:gd name="connsiteX0" fmla="*/ 2912 w 185257"/>
                      <a:gd name="connsiteY0" fmla="*/ 7897 h 40207"/>
                      <a:gd name="connsiteX1" fmla="*/ 34617 w 185257"/>
                      <a:gd name="connsiteY1" fmla="*/ 17002 h 40207"/>
                      <a:gd name="connsiteX2" fmla="*/ 62867 w 185257"/>
                      <a:gd name="connsiteY2" fmla="*/ 28686 h 40207"/>
                      <a:gd name="connsiteX3" fmla="*/ 137138 w 185257"/>
                      <a:gd name="connsiteY3" fmla="*/ 39163 h 40207"/>
                      <a:gd name="connsiteX4" fmla="*/ 181349 w 185257"/>
                      <a:gd name="connsiteY4" fmla="*/ 40205 h 40207"/>
                      <a:gd name="connsiteX5" fmla="*/ 181349 w 185257"/>
                      <a:gd name="connsiteY5" fmla="*/ 32087 h 40207"/>
                      <a:gd name="connsiteX6" fmla="*/ 104610 w 185257"/>
                      <a:gd name="connsiteY6" fmla="*/ 28851 h 40207"/>
                      <a:gd name="connsiteX7" fmla="*/ 68791 w 185257"/>
                      <a:gd name="connsiteY7" fmla="*/ 21994 h 40207"/>
                      <a:gd name="connsiteX8" fmla="*/ 40432 w 185257"/>
                      <a:gd name="connsiteY8" fmla="*/ 10749 h 40207"/>
                      <a:gd name="connsiteX9" fmla="*/ 5106 w 185257"/>
                      <a:gd name="connsiteY9" fmla="*/ 53 h 40207"/>
                      <a:gd name="connsiteX10" fmla="*/ 2967 w 185257"/>
                      <a:gd name="connsiteY10" fmla="*/ 7897 h 40207"/>
                      <a:gd name="connsiteX11" fmla="*/ 2967 w 185257"/>
                      <a:gd name="connsiteY11" fmla="*/ 7897 h 40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5257" h="40207">
                        <a:moveTo>
                          <a:pt x="2912" y="7897"/>
                        </a:moveTo>
                        <a:cubicBezTo>
                          <a:pt x="13883" y="9487"/>
                          <a:pt x="24415" y="12614"/>
                          <a:pt x="34617" y="17002"/>
                        </a:cubicBezTo>
                        <a:cubicBezTo>
                          <a:pt x="43997" y="21062"/>
                          <a:pt x="53158" y="25505"/>
                          <a:pt x="62867" y="28686"/>
                        </a:cubicBezTo>
                        <a:cubicBezTo>
                          <a:pt x="86673" y="36420"/>
                          <a:pt x="112235" y="38231"/>
                          <a:pt x="137138" y="39163"/>
                        </a:cubicBezTo>
                        <a:cubicBezTo>
                          <a:pt x="151893" y="39711"/>
                          <a:pt x="166594" y="39821"/>
                          <a:pt x="181349" y="40205"/>
                        </a:cubicBezTo>
                        <a:cubicBezTo>
                          <a:pt x="186561" y="40370"/>
                          <a:pt x="186561" y="32197"/>
                          <a:pt x="181349" y="32087"/>
                        </a:cubicBezTo>
                        <a:cubicBezTo>
                          <a:pt x="155788" y="31429"/>
                          <a:pt x="130062" y="31648"/>
                          <a:pt x="104610" y="28851"/>
                        </a:cubicBezTo>
                        <a:cubicBezTo>
                          <a:pt x="92488" y="27534"/>
                          <a:pt x="80474" y="25450"/>
                          <a:pt x="68791" y="21994"/>
                        </a:cubicBezTo>
                        <a:cubicBezTo>
                          <a:pt x="58973" y="19087"/>
                          <a:pt x="49757" y="14863"/>
                          <a:pt x="40432" y="10749"/>
                        </a:cubicBezTo>
                        <a:cubicBezTo>
                          <a:pt x="29022" y="5703"/>
                          <a:pt x="17448" y="1863"/>
                          <a:pt x="5106" y="53"/>
                        </a:cubicBezTo>
                        <a:cubicBezTo>
                          <a:pt x="6" y="-715"/>
                          <a:pt x="-2244" y="7129"/>
                          <a:pt x="2967" y="7897"/>
                        </a:cubicBezTo>
                        <a:lnTo>
                          <a:pt x="2967" y="789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FE6332C2-21AF-9EB7-7689-53FE7A750F59}"/>
                      </a:ext>
                    </a:extLst>
                  </p:cNvPr>
                  <p:cNvSpPr/>
                  <p:nvPr/>
                </p:nvSpPr>
                <p:spPr>
                  <a:xfrm>
                    <a:off x="7049472" y="3706993"/>
                    <a:ext cx="556532" cy="17949"/>
                  </a:xfrm>
                  <a:custGeom>
                    <a:avLst/>
                    <a:gdLst>
                      <a:gd name="connsiteX0" fmla="*/ 3984 w 556532"/>
                      <a:gd name="connsiteY0" fmla="*/ 17947 h 17949"/>
                      <a:gd name="connsiteX1" fmla="*/ 217362 w 556532"/>
                      <a:gd name="connsiteY1" fmla="*/ 11529 h 17949"/>
                      <a:gd name="connsiteX2" fmla="*/ 432496 w 556532"/>
                      <a:gd name="connsiteY2" fmla="*/ 8128 h 17949"/>
                      <a:gd name="connsiteX3" fmla="*/ 552624 w 556532"/>
                      <a:gd name="connsiteY3" fmla="*/ 9500 h 17949"/>
                      <a:gd name="connsiteX4" fmla="*/ 552624 w 556532"/>
                      <a:gd name="connsiteY4" fmla="*/ 1381 h 17949"/>
                      <a:gd name="connsiteX5" fmla="*/ 338423 w 556532"/>
                      <a:gd name="connsiteY5" fmla="*/ 778 h 17949"/>
                      <a:gd name="connsiteX6" fmla="*/ 123508 w 556532"/>
                      <a:gd name="connsiteY6" fmla="*/ 6153 h 17949"/>
                      <a:gd name="connsiteX7" fmla="*/ 3929 w 556532"/>
                      <a:gd name="connsiteY7" fmla="*/ 9829 h 17949"/>
                      <a:gd name="connsiteX8" fmla="*/ 3929 w 556532"/>
                      <a:gd name="connsiteY8" fmla="*/ 17947 h 17949"/>
                      <a:gd name="connsiteX9" fmla="*/ 3929 w 556532"/>
                      <a:gd name="connsiteY9" fmla="*/ 17947 h 17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6532" h="17949">
                        <a:moveTo>
                          <a:pt x="3984" y="17947"/>
                        </a:moveTo>
                        <a:cubicBezTo>
                          <a:pt x="75128" y="15863"/>
                          <a:pt x="146218" y="13449"/>
                          <a:pt x="217362" y="11529"/>
                        </a:cubicBezTo>
                        <a:cubicBezTo>
                          <a:pt x="288507" y="9609"/>
                          <a:pt x="360748" y="8183"/>
                          <a:pt x="432496" y="8128"/>
                        </a:cubicBezTo>
                        <a:cubicBezTo>
                          <a:pt x="472538" y="8128"/>
                          <a:pt x="512581" y="8512"/>
                          <a:pt x="552624" y="9500"/>
                        </a:cubicBezTo>
                        <a:cubicBezTo>
                          <a:pt x="557835" y="9609"/>
                          <a:pt x="557835" y="1491"/>
                          <a:pt x="552624" y="1381"/>
                        </a:cubicBezTo>
                        <a:cubicBezTo>
                          <a:pt x="481260" y="-374"/>
                          <a:pt x="409842" y="-319"/>
                          <a:pt x="338423" y="778"/>
                        </a:cubicBezTo>
                        <a:cubicBezTo>
                          <a:pt x="267004" y="1875"/>
                          <a:pt x="195147" y="3905"/>
                          <a:pt x="123508" y="6153"/>
                        </a:cubicBezTo>
                        <a:cubicBezTo>
                          <a:pt x="83630" y="7360"/>
                          <a:pt x="43807" y="8622"/>
                          <a:pt x="3929" y="9829"/>
                        </a:cubicBezTo>
                        <a:cubicBezTo>
                          <a:pt x="-1282" y="9993"/>
                          <a:pt x="-1337" y="18111"/>
                          <a:pt x="3929" y="17947"/>
                        </a:cubicBezTo>
                        <a:lnTo>
                          <a:pt x="3929" y="1794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C617CB4A-BC56-E1E4-D174-EF7DB7EBAC05}"/>
                      </a:ext>
                    </a:extLst>
                  </p:cNvPr>
                  <p:cNvSpPr/>
                  <p:nvPr/>
                </p:nvSpPr>
                <p:spPr>
                  <a:xfrm>
                    <a:off x="7344622" y="3655299"/>
                    <a:ext cx="296784" cy="48278"/>
                  </a:xfrm>
                  <a:custGeom>
                    <a:avLst/>
                    <a:gdLst>
                      <a:gd name="connsiteX0" fmla="*/ 3833 w 296784"/>
                      <a:gd name="connsiteY0" fmla="*/ 8150 h 48278"/>
                      <a:gd name="connsiteX1" fmla="*/ 229553 w 296784"/>
                      <a:gd name="connsiteY1" fmla="*/ 37387 h 48278"/>
                      <a:gd name="connsiteX2" fmla="*/ 291701 w 296784"/>
                      <a:gd name="connsiteY2" fmla="*/ 48193 h 48278"/>
                      <a:gd name="connsiteX3" fmla="*/ 293841 w 296784"/>
                      <a:gd name="connsiteY3" fmla="*/ 40349 h 48278"/>
                      <a:gd name="connsiteX4" fmla="*/ 68505 w 296784"/>
                      <a:gd name="connsiteY4" fmla="*/ 7602 h 48278"/>
                      <a:gd name="connsiteX5" fmla="*/ 3888 w 296784"/>
                      <a:gd name="connsiteY5" fmla="*/ 32 h 48278"/>
                      <a:gd name="connsiteX6" fmla="*/ 3888 w 296784"/>
                      <a:gd name="connsiteY6" fmla="*/ 8150 h 48278"/>
                      <a:gd name="connsiteX7" fmla="*/ 3888 w 296784"/>
                      <a:gd name="connsiteY7" fmla="*/ 8150 h 48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6784" h="48278">
                        <a:moveTo>
                          <a:pt x="3833" y="8150"/>
                        </a:moveTo>
                        <a:cubicBezTo>
                          <a:pt x="79201" y="16982"/>
                          <a:pt x="154624" y="25484"/>
                          <a:pt x="229553" y="37387"/>
                        </a:cubicBezTo>
                        <a:cubicBezTo>
                          <a:pt x="250288" y="40678"/>
                          <a:pt x="271022" y="44244"/>
                          <a:pt x="291701" y="48193"/>
                        </a:cubicBezTo>
                        <a:cubicBezTo>
                          <a:pt x="296803" y="49180"/>
                          <a:pt x="298997" y="41336"/>
                          <a:pt x="293841" y="40349"/>
                        </a:cubicBezTo>
                        <a:cubicBezTo>
                          <a:pt x="219241" y="26197"/>
                          <a:pt x="143873" y="16543"/>
                          <a:pt x="68505" y="7602"/>
                        </a:cubicBezTo>
                        <a:cubicBezTo>
                          <a:pt x="46947" y="5023"/>
                          <a:pt x="25445" y="2555"/>
                          <a:pt x="3888" y="32"/>
                        </a:cubicBezTo>
                        <a:cubicBezTo>
                          <a:pt x="-1323" y="-571"/>
                          <a:pt x="-1268" y="7547"/>
                          <a:pt x="3888" y="8150"/>
                        </a:cubicBezTo>
                        <a:lnTo>
                          <a:pt x="3888" y="815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28B091AA-2465-0803-07D2-4E89FAF2856D}"/>
                      </a:ext>
                    </a:extLst>
                  </p:cNvPr>
                  <p:cNvSpPr/>
                  <p:nvPr/>
                </p:nvSpPr>
                <p:spPr>
                  <a:xfrm>
                    <a:off x="8406577" y="3789485"/>
                    <a:ext cx="150688" cy="20439"/>
                  </a:xfrm>
                  <a:custGeom>
                    <a:avLst/>
                    <a:gdLst>
                      <a:gd name="connsiteX0" fmla="*/ 3888 w 150688"/>
                      <a:gd name="connsiteY0" fmla="*/ 8135 h 20439"/>
                      <a:gd name="connsiteX1" fmla="*/ 146780 w 150688"/>
                      <a:gd name="connsiteY1" fmla="*/ 20422 h 20439"/>
                      <a:gd name="connsiteX2" fmla="*/ 146780 w 150688"/>
                      <a:gd name="connsiteY2" fmla="*/ 12304 h 20439"/>
                      <a:gd name="connsiteX3" fmla="*/ 3888 w 150688"/>
                      <a:gd name="connsiteY3" fmla="*/ 17 h 20439"/>
                      <a:gd name="connsiteX4" fmla="*/ 3888 w 150688"/>
                      <a:gd name="connsiteY4" fmla="*/ 8135 h 20439"/>
                      <a:gd name="connsiteX5" fmla="*/ 3888 w 150688"/>
                      <a:gd name="connsiteY5" fmla="*/ 8135 h 20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688" h="20439">
                        <a:moveTo>
                          <a:pt x="3888" y="8135"/>
                        </a:moveTo>
                        <a:cubicBezTo>
                          <a:pt x="51500" y="12359"/>
                          <a:pt x="99167" y="16528"/>
                          <a:pt x="146780" y="20422"/>
                        </a:cubicBezTo>
                        <a:cubicBezTo>
                          <a:pt x="151991" y="20861"/>
                          <a:pt x="151991" y="12743"/>
                          <a:pt x="146780" y="12304"/>
                        </a:cubicBezTo>
                        <a:cubicBezTo>
                          <a:pt x="99113" y="8410"/>
                          <a:pt x="51500" y="4241"/>
                          <a:pt x="3888" y="17"/>
                        </a:cubicBezTo>
                        <a:cubicBezTo>
                          <a:pt x="-1323" y="-422"/>
                          <a:pt x="-1268" y="7696"/>
                          <a:pt x="3888" y="8135"/>
                        </a:cubicBezTo>
                        <a:lnTo>
                          <a:pt x="3888" y="813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9D621634-90ED-FC49-64F0-E4C170D8AF8D}"/>
                      </a:ext>
                    </a:extLst>
                  </p:cNvPr>
                  <p:cNvSpPr/>
                  <p:nvPr/>
                </p:nvSpPr>
                <p:spPr>
                  <a:xfrm>
                    <a:off x="8340788" y="3767054"/>
                    <a:ext cx="290289" cy="25701"/>
                  </a:xfrm>
                  <a:custGeom>
                    <a:avLst/>
                    <a:gdLst>
                      <a:gd name="connsiteX0" fmla="*/ 3908 w 290289"/>
                      <a:gd name="connsiteY0" fmla="*/ 8131 h 25701"/>
                      <a:gd name="connsiteX1" fmla="*/ 224418 w 290289"/>
                      <a:gd name="connsiteY1" fmla="*/ 20967 h 25701"/>
                      <a:gd name="connsiteX2" fmla="*/ 286401 w 290289"/>
                      <a:gd name="connsiteY2" fmla="*/ 25684 h 25701"/>
                      <a:gd name="connsiteX3" fmla="*/ 286401 w 290289"/>
                      <a:gd name="connsiteY3" fmla="*/ 17566 h 25701"/>
                      <a:gd name="connsiteX4" fmla="*/ 66057 w 290289"/>
                      <a:gd name="connsiteY4" fmla="*/ 3853 h 25701"/>
                      <a:gd name="connsiteX5" fmla="*/ 3908 w 290289"/>
                      <a:gd name="connsiteY5" fmla="*/ 13 h 25701"/>
                      <a:gd name="connsiteX6" fmla="*/ 3908 w 290289"/>
                      <a:gd name="connsiteY6" fmla="*/ 8131 h 25701"/>
                      <a:gd name="connsiteX7" fmla="*/ 3908 w 290289"/>
                      <a:gd name="connsiteY7" fmla="*/ 8131 h 25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0289" h="25701">
                        <a:moveTo>
                          <a:pt x="3908" y="8131"/>
                        </a:moveTo>
                        <a:cubicBezTo>
                          <a:pt x="77356" y="13178"/>
                          <a:pt x="150969" y="16085"/>
                          <a:pt x="224418" y="20967"/>
                        </a:cubicBezTo>
                        <a:cubicBezTo>
                          <a:pt x="245097" y="22338"/>
                          <a:pt x="265721" y="23874"/>
                          <a:pt x="286401" y="25684"/>
                        </a:cubicBezTo>
                        <a:cubicBezTo>
                          <a:pt x="291613" y="26123"/>
                          <a:pt x="291558" y="18005"/>
                          <a:pt x="286401" y="17566"/>
                        </a:cubicBezTo>
                        <a:cubicBezTo>
                          <a:pt x="213063" y="11203"/>
                          <a:pt x="139560" y="8022"/>
                          <a:pt x="66057" y="3853"/>
                        </a:cubicBezTo>
                        <a:cubicBezTo>
                          <a:pt x="45322" y="2701"/>
                          <a:pt x="24588" y="1439"/>
                          <a:pt x="3908" y="13"/>
                        </a:cubicBezTo>
                        <a:cubicBezTo>
                          <a:pt x="-1303" y="-371"/>
                          <a:pt x="-1303" y="7802"/>
                          <a:pt x="3908" y="8131"/>
                        </a:cubicBezTo>
                        <a:lnTo>
                          <a:pt x="3908" y="813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333D16AE-7FA8-D860-5A1D-29084ABBD62A}"/>
                      </a:ext>
                    </a:extLst>
                  </p:cNvPr>
                  <p:cNvSpPr/>
                  <p:nvPr/>
                </p:nvSpPr>
                <p:spPr>
                  <a:xfrm>
                    <a:off x="7514043" y="3571024"/>
                    <a:ext cx="573867" cy="22552"/>
                  </a:xfrm>
                  <a:custGeom>
                    <a:avLst/>
                    <a:gdLst>
                      <a:gd name="connsiteX0" fmla="*/ 3908 w 573867"/>
                      <a:gd name="connsiteY0" fmla="*/ 22543 h 22552"/>
                      <a:gd name="connsiteX1" fmla="*/ 241147 w 573867"/>
                      <a:gd name="connsiteY1" fmla="*/ 8775 h 22552"/>
                      <a:gd name="connsiteX2" fmla="*/ 358149 w 573867"/>
                      <a:gd name="connsiteY2" fmla="*/ 9323 h 22552"/>
                      <a:gd name="connsiteX3" fmla="*/ 458585 w 573867"/>
                      <a:gd name="connsiteY3" fmla="*/ 11847 h 22552"/>
                      <a:gd name="connsiteX4" fmla="*/ 568784 w 573867"/>
                      <a:gd name="connsiteY4" fmla="*/ 21336 h 22552"/>
                      <a:gd name="connsiteX5" fmla="*/ 570924 w 573867"/>
                      <a:gd name="connsiteY5" fmla="*/ 13492 h 22552"/>
                      <a:gd name="connsiteX6" fmla="*/ 472737 w 573867"/>
                      <a:gd name="connsiteY6" fmla="*/ 4222 h 22552"/>
                      <a:gd name="connsiteX7" fmla="*/ 370985 w 573867"/>
                      <a:gd name="connsiteY7" fmla="*/ 1589 h 22552"/>
                      <a:gd name="connsiteX8" fmla="*/ 256012 w 573867"/>
                      <a:gd name="connsiteY8" fmla="*/ 273 h 22552"/>
                      <a:gd name="connsiteX9" fmla="*/ 137256 w 573867"/>
                      <a:gd name="connsiteY9" fmla="*/ 5538 h 22552"/>
                      <a:gd name="connsiteX10" fmla="*/ 3908 w 573867"/>
                      <a:gd name="connsiteY10" fmla="*/ 14425 h 22552"/>
                      <a:gd name="connsiteX11" fmla="*/ 3908 w 573867"/>
                      <a:gd name="connsiteY11" fmla="*/ 22543 h 22552"/>
                      <a:gd name="connsiteX12" fmla="*/ 3908 w 573867"/>
                      <a:gd name="connsiteY12" fmla="*/ 22543 h 22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73867" h="22552">
                        <a:moveTo>
                          <a:pt x="3908" y="22543"/>
                        </a:moveTo>
                        <a:cubicBezTo>
                          <a:pt x="82951" y="17496"/>
                          <a:pt x="161940" y="10969"/>
                          <a:pt x="241147" y="8775"/>
                        </a:cubicBezTo>
                        <a:cubicBezTo>
                          <a:pt x="280148" y="7678"/>
                          <a:pt x="319093" y="7952"/>
                          <a:pt x="358149" y="9323"/>
                        </a:cubicBezTo>
                        <a:cubicBezTo>
                          <a:pt x="391610" y="10475"/>
                          <a:pt x="425125" y="10749"/>
                          <a:pt x="458585" y="11847"/>
                        </a:cubicBezTo>
                        <a:cubicBezTo>
                          <a:pt x="495391" y="13053"/>
                          <a:pt x="532472" y="14809"/>
                          <a:pt x="568784" y="21336"/>
                        </a:cubicBezTo>
                        <a:cubicBezTo>
                          <a:pt x="573886" y="22269"/>
                          <a:pt x="576080" y="14425"/>
                          <a:pt x="570924" y="13492"/>
                        </a:cubicBezTo>
                        <a:cubicBezTo>
                          <a:pt x="538560" y="7678"/>
                          <a:pt x="505539" y="5593"/>
                          <a:pt x="472737" y="4222"/>
                        </a:cubicBezTo>
                        <a:cubicBezTo>
                          <a:pt x="438838" y="2851"/>
                          <a:pt x="404939" y="2522"/>
                          <a:pt x="370985" y="1589"/>
                        </a:cubicBezTo>
                        <a:cubicBezTo>
                          <a:pt x="332643" y="492"/>
                          <a:pt x="294410" y="-495"/>
                          <a:pt x="256012" y="273"/>
                        </a:cubicBezTo>
                        <a:cubicBezTo>
                          <a:pt x="217615" y="1041"/>
                          <a:pt x="176805" y="3070"/>
                          <a:pt x="137256" y="5538"/>
                        </a:cubicBezTo>
                        <a:cubicBezTo>
                          <a:pt x="92770" y="8281"/>
                          <a:pt x="48339" y="11572"/>
                          <a:pt x="3908" y="14425"/>
                        </a:cubicBezTo>
                        <a:cubicBezTo>
                          <a:pt x="-1303" y="14754"/>
                          <a:pt x="-1303" y="22872"/>
                          <a:pt x="3908" y="22543"/>
                        </a:cubicBezTo>
                        <a:lnTo>
                          <a:pt x="3908" y="2254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D6FC5A8F-EA37-1989-2B3C-C137A6F1D0BB}"/>
                      </a:ext>
                    </a:extLst>
                  </p:cNvPr>
                  <p:cNvSpPr/>
                  <p:nvPr/>
                </p:nvSpPr>
                <p:spPr>
                  <a:xfrm>
                    <a:off x="8497557" y="3645074"/>
                    <a:ext cx="177464" cy="66214"/>
                  </a:xfrm>
                  <a:custGeom>
                    <a:avLst/>
                    <a:gdLst>
                      <a:gd name="connsiteX0" fmla="*/ 3963 w 177464"/>
                      <a:gd name="connsiteY0" fmla="*/ 8173 h 66214"/>
                      <a:gd name="connsiteX1" fmla="*/ 82348 w 177464"/>
                      <a:gd name="connsiteY1" fmla="*/ 18980 h 66214"/>
                      <a:gd name="connsiteX2" fmla="*/ 147568 w 177464"/>
                      <a:gd name="connsiteY2" fmla="*/ 45418 h 66214"/>
                      <a:gd name="connsiteX3" fmla="*/ 170716 w 177464"/>
                      <a:gd name="connsiteY3" fmla="*/ 64837 h 66214"/>
                      <a:gd name="connsiteX4" fmla="*/ 176476 w 177464"/>
                      <a:gd name="connsiteY4" fmla="*/ 59077 h 66214"/>
                      <a:gd name="connsiteX5" fmla="*/ 125737 w 177464"/>
                      <a:gd name="connsiteY5" fmla="*/ 25123 h 66214"/>
                      <a:gd name="connsiteX6" fmla="*/ 50259 w 177464"/>
                      <a:gd name="connsiteY6" fmla="*/ 4004 h 66214"/>
                      <a:gd name="connsiteX7" fmla="*/ 3909 w 177464"/>
                      <a:gd name="connsiteY7" fmla="*/ 0 h 66214"/>
                      <a:gd name="connsiteX8" fmla="*/ 3909 w 177464"/>
                      <a:gd name="connsiteY8" fmla="*/ 8118 h 66214"/>
                      <a:gd name="connsiteX9" fmla="*/ 3909 w 177464"/>
                      <a:gd name="connsiteY9" fmla="*/ 8118 h 66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7464" h="66214">
                        <a:moveTo>
                          <a:pt x="3963" y="8173"/>
                        </a:moveTo>
                        <a:cubicBezTo>
                          <a:pt x="30402" y="8502"/>
                          <a:pt x="56787" y="12232"/>
                          <a:pt x="82348" y="18980"/>
                        </a:cubicBezTo>
                        <a:cubicBezTo>
                          <a:pt x="105002" y="24903"/>
                          <a:pt x="127602" y="33022"/>
                          <a:pt x="147568" y="45418"/>
                        </a:cubicBezTo>
                        <a:cubicBezTo>
                          <a:pt x="156181" y="50739"/>
                          <a:pt x="164299" y="56993"/>
                          <a:pt x="170716" y="64837"/>
                        </a:cubicBezTo>
                        <a:cubicBezTo>
                          <a:pt x="174063" y="68896"/>
                          <a:pt x="179767" y="63081"/>
                          <a:pt x="176476" y="59077"/>
                        </a:cubicBezTo>
                        <a:cubicBezTo>
                          <a:pt x="163531" y="43334"/>
                          <a:pt x="144222" y="33022"/>
                          <a:pt x="125737" y="25123"/>
                        </a:cubicBezTo>
                        <a:cubicBezTo>
                          <a:pt x="101656" y="14866"/>
                          <a:pt x="76150" y="8009"/>
                          <a:pt x="50259" y="4004"/>
                        </a:cubicBezTo>
                        <a:cubicBezTo>
                          <a:pt x="34900" y="1646"/>
                          <a:pt x="19432" y="220"/>
                          <a:pt x="3909" y="0"/>
                        </a:cubicBezTo>
                        <a:cubicBezTo>
                          <a:pt x="-1303" y="-55"/>
                          <a:pt x="-1303" y="8064"/>
                          <a:pt x="3909" y="8118"/>
                        </a:cubicBezTo>
                        <a:lnTo>
                          <a:pt x="3909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6BAD262D-A0B2-040E-1F9D-B2CD0E0599F3}"/>
                      </a:ext>
                    </a:extLst>
                  </p:cNvPr>
                  <p:cNvSpPr/>
                  <p:nvPr/>
                </p:nvSpPr>
                <p:spPr>
                  <a:xfrm>
                    <a:off x="8160201" y="3570014"/>
                    <a:ext cx="43237" cy="22717"/>
                  </a:xfrm>
                  <a:custGeom>
                    <a:avLst/>
                    <a:gdLst>
                      <a:gd name="connsiteX0" fmla="*/ 38257 w 43237"/>
                      <a:gd name="connsiteY0" fmla="*/ 185 h 22717"/>
                      <a:gd name="connsiteX1" fmla="*/ 1999 w 43237"/>
                      <a:gd name="connsiteY1" fmla="*/ 15215 h 22717"/>
                      <a:gd name="connsiteX2" fmla="*/ 518 w 43237"/>
                      <a:gd name="connsiteY2" fmla="*/ 20755 h 22717"/>
                      <a:gd name="connsiteX3" fmla="*/ 6059 w 43237"/>
                      <a:gd name="connsiteY3" fmla="*/ 22236 h 22717"/>
                      <a:gd name="connsiteX4" fmla="*/ 40396 w 43237"/>
                      <a:gd name="connsiteY4" fmla="*/ 8029 h 22717"/>
                      <a:gd name="connsiteX5" fmla="*/ 38257 w 43237"/>
                      <a:gd name="connsiteY5" fmla="*/ 185 h 22717"/>
                      <a:gd name="connsiteX6" fmla="*/ 38257 w 43237"/>
                      <a:gd name="connsiteY6" fmla="*/ 185 h 22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3237" h="22717">
                        <a:moveTo>
                          <a:pt x="38257" y="185"/>
                        </a:moveTo>
                        <a:cubicBezTo>
                          <a:pt x="25641" y="3970"/>
                          <a:pt x="13792" y="9510"/>
                          <a:pt x="1999" y="15215"/>
                        </a:cubicBezTo>
                        <a:cubicBezTo>
                          <a:pt x="24" y="16147"/>
                          <a:pt x="-524" y="19000"/>
                          <a:pt x="518" y="20755"/>
                        </a:cubicBezTo>
                        <a:cubicBezTo>
                          <a:pt x="1725" y="22785"/>
                          <a:pt x="4083" y="23168"/>
                          <a:pt x="6059" y="22236"/>
                        </a:cubicBezTo>
                        <a:cubicBezTo>
                          <a:pt x="17248" y="16860"/>
                          <a:pt x="28438" y="11595"/>
                          <a:pt x="40396" y="8029"/>
                        </a:cubicBezTo>
                        <a:cubicBezTo>
                          <a:pt x="45388" y="6548"/>
                          <a:pt x="43248" y="-1296"/>
                          <a:pt x="38257" y="185"/>
                        </a:cubicBezTo>
                        <a:lnTo>
                          <a:pt x="38257" y="18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DC550C1C-F631-74AC-5085-C3B118C75B5C}"/>
                      </a:ext>
                    </a:extLst>
                  </p:cNvPr>
                  <p:cNvSpPr/>
                  <p:nvPr/>
                </p:nvSpPr>
                <p:spPr>
                  <a:xfrm>
                    <a:off x="8180867" y="3582694"/>
                    <a:ext cx="39755" cy="17572"/>
                  </a:xfrm>
                  <a:custGeom>
                    <a:avLst/>
                    <a:gdLst>
                      <a:gd name="connsiteX0" fmla="*/ 34705 w 39755"/>
                      <a:gd name="connsiteY0" fmla="*/ 12 h 17572"/>
                      <a:gd name="connsiteX1" fmla="*/ 16439 w 39755"/>
                      <a:gd name="connsiteY1" fmla="*/ 3742 h 17572"/>
                      <a:gd name="connsiteX2" fmla="*/ 2013 w 39755"/>
                      <a:gd name="connsiteY2" fmla="*/ 9995 h 17572"/>
                      <a:gd name="connsiteX3" fmla="*/ 531 w 39755"/>
                      <a:gd name="connsiteY3" fmla="*/ 15535 h 17572"/>
                      <a:gd name="connsiteX4" fmla="*/ 6072 w 39755"/>
                      <a:gd name="connsiteY4" fmla="*/ 17016 h 17572"/>
                      <a:gd name="connsiteX5" fmla="*/ 19018 w 39755"/>
                      <a:gd name="connsiteY5" fmla="*/ 11476 h 17572"/>
                      <a:gd name="connsiteX6" fmla="*/ 36790 w 39755"/>
                      <a:gd name="connsiteY6" fmla="*/ 7911 h 17572"/>
                      <a:gd name="connsiteX7" fmla="*/ 39642 w 39755"/>
                      <a:gd name="connsiteY7" fmla="*/ 2919 h 17572"/>
                      <a:gd name="connsiteX8" fmla="*/ 34651 w 39755"/>
                      <a:gd name="connsiteY8" fmla="*/ 67 h 17572"/>
                      <a:gd name="connsiteX9" fmla="*/ 34651 w 39755"/>
                      <a:gd name="connsiteY9" fmla="*/ 67 h 17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9755" h="17572">
                        <a:moveTo>
                          <a:pt x="34705" y="12"/>
                        </a:moveTo>
                        <a:cubicBezTo>
                          <a:pt x="28562" y="944"/>
                          <a:pt x="22418" y="2042"/>
                          <a:pt x="16439" y="3742"/>
                        </a:cubicBezTo>
                        <a:cubicBezTo>
                          <a:pt x="11448" y="5168"/>
                          <a:pt x="6346" y="7033"/>
                          <a:pt x="2013" y="9995"/>
                        </a:cubicBezTo>
                        <a:cubicBezTo>
                          <a:pt x="203" y="11202"/>
                          <a:pt x="-620" y="13561"/>
                          <a:pt x="531" y="15535"/>
                        </a:cubicBezTo>
                        <a:cubicBezTo>
                          <a:pt x="1574" y="17345"/>
                          <a:pt x="4262" y="18223"/>
                          <a:pt x="6072" y="17016"/>
                        </a:cubicBezTo>
                        <a:cubicBezTo>
                          <a:pt x="10186" y="14219"/>
                          <a:pt x="14245" y="12793"/>
                          <a:pt x="19018" y="11476"/>
                        </a:cubicBezTo>
                        <a:cubicBezTo>
                          <a:pt x="24832" y="9831"/>
                          <a:pt x="30810" y="8788"/>
                          <a:pt x="36790" y="7911"/>
                        </a:cubicBezTo>
                        <a:cubicBezTo>
                          <a:pt x="38983" y="7582"/>
                          <a:pt x="40136" y="4839"/>
                          <a:pt x="39642" y="2919"/>
                        </a:cubicBezTo>
                        <a:cubicBezTo>
                          <a:pt x="38983" y="615"/>
                          <a:pt x="36845" y="-262"/>
                          <a:pt x="34651" y="67"/>
                        </a:cubicBezTo>
                        <a:lnTo>
                          <a:pt x="34651" y="6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AC9285D5-D0B4-F9CA-50F3-7292F2E63B05}"/>
                      </a:ext>
                    </a:extLst>
                  </p:cNvPr>
                  <p:cNvSpPr/>
                  <p:nvPr/>
                </p:nvSpPr>
                <p:spPr>
                  <a:xfrm>
                    <a:off x="7576879" y="3561255"/>
                    <a:ext cx="11747" cy="21924"/>
                  </a:xfrm>
                  <a:custGeom>
                    <a:avLst/>
                    <a:gdLst>
                      <a:gd name="connsiteX0" fmla="*/ 643 w 11747"/>
                      <a:gd name="connsiteY0" fmla="*/ 2911 h 21924"/>
                      <a:gd name="connsiteX1" fmla="*/ 4208 w 11747"/>
                      <a:gd name="connsiteY1" fmla="*/ 19915 h 21924"/>
                      <a:gd name="connsiteX2" fmla="*/ 6621 w 11747"/>
                      <a:gd name="connsiteY2" fmla="*/ 21780 h 21924"/>
                      <a:gd name="connsiteX3" fmla="*/ 9748 w 11747"/>
                      <a:gd name="connsiteY3" fmla="*/ 21396 h 21924"/>
                      <a:gd name="connsiteX4" fmla="*/ 11613 w 11747"/>
                      <a:gd name="connsiteY4" fmla="*/ 18983 h 21924"/>
                      <a:gd name="connsiteX5" fmla="*/ 11230 w 11747"/>
                      <a:gd name="connsiteY5" fmla="*/ 15856 h 21924"/>
                      <a:gd name="connsiteX6" fmla="*/ 8871 w 11747"/>
                      <a:gd name="connsiteY6" fmla="*/ 11907 h 21924"/>
                      <a:gd name="connsiteX7" fmla="*/ 9035 w 11747"/>
                      <a:gd name="connsiteY7" fmla="*/ 12236 h 21924"/>
                      <a:gd name="connsiteX8" fmla="*/ 8816 w 11747"/>
                      <a:gd name="connsiteY8" fmla="*/ 11687 h 21924"/>
                      <a:gd name="connsiteX9" fmla="*/ 8487 w 11747"/>
                      <a:gd name="connsiteY9" fmla="*/ 10700 h 21924"/>
                      <a:gd name="connsiteX10" fmla="*/ 8048 w 11747"/>
                      <a:gd name="connsiteY10" fmla="*/ 8615 h 21924"/>
                      <a:gd name="connsiteX11" fmla="*/ 8212 w 11747"/>
                      <a:gd name="connsiteY11" fmla="*/ 9712 h 21924"/>
                      <a:gd name="connsiteX12" fmla="*/ 8212 w 11747"/>
                      <a:gd name="connsiteY12" fmla="*/ 5983 h 21924"/>
                      <a:gd name="connsiteX13" fmla="*/ 8048 w 11747"/>
                      <a:gd name="connsiteY13" fmla="*/ 7079 h 21924"/>
                      <a:gd name="connsiteX14" fmla="*/ 8432 w 11747"/>
                      <a:gd name="connsiteY14" fmla="*/ 5105 h 21924"/>
                      <a:gd name="connsiteX15" fmla="*/ 5580 w 11747"/>
                      <a:gd name="connsiteY15" fmla="*/ 113 h 21924"/>
                      <a:gd name="connsiteX16" fmla="*/ 588 w 11747"/>
                      <a:gd name="connsiteY16" fmla="*/ 2965 h 21924"/>
                      <a:gd name="connsiteX17" fmla="*/ 588 w 11747"/>
                      <a:gd name="connsiteY17" fmla="*/ 2965 h 21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47" h="21924">
                        <a:moveTo>
                          <a:pt x="643" y="2911"/>
                        </a:moveTo>
                        <a:cubicBezTo>
                          <a:pt x="-948" y="8890"/>
                          <a:pt x="478" y="15033"/>
                          <a:pt x="4208" y="19915"/>
                        </a:cubicBezTo>
                        <a:cubicBezTo>
                          <a:pt x="4866" y="20793"/>
                          <a:pt x="5525" y="21506"/>
                          <a:pt x="6621" y="21780"/>
                        </a:cubicBezTo>
                        <a:cubicBezTo>
                          <a:pt x="7609" y="22054"/>
                          <a:pt x="8871" y="21945"/>
                          <a:pt x="9748" y="21396"/>
                        </a:cubicBezTo>
                        <a:cubicBezTo>
                          <a:pt x="10626" y="20848"/>
                          <a:pt x="11394" y="20025"/>
                          <a:pt x="11613" y="18983"/>
                        </a:cubicBezTo>
                        <a:cubicBezTo>
                          <a:pt x="11833" y="17940"/>
                          <a:pt x="11833" y="16679"/>
                          <a:pt x="11230" y="15856"/>
                        </a:cubicBezTo>
                        <a:cubicBezTo>
                          <a:pt x="10297" y="14594"/>
                          <a:pt x="9529" y="13333"/>
                          <a:pt x="8871" y="11907"/>
                        </a:cubicBezTo>
                        <a:cubicBezTo>
                          <a:pt x="8652" y="11468"/>
                          <a:pt x="9200" y="12729"/>
                          <a:pt x="9035" y="12236"/>
                        </a:cubicBezTo>
                        <a:cubicBezTo>
                          <a:pt x="8980" y="12071"/>
                          <a:pt x="8871" y="11852"/>
                          <a:pt x="8816" y="11687"/>
                        </a:cubicBezTo>
                        <a:cubicBezTo>
                          <a:pt x="8706" y="11358"/>
                          <a:pt x="8597" y="11029"/>
                          <a:pt x="8487" y="10700"/>
                        </a:cubicBezTo>
                        <a:cubicBezTo>
                          <a:pt x="8322" y="10042"/>
                          <a:pt x="8157" y="9328"/>
                          <a:pt x="8048" y="8615"/>
                        </a:cubicBezTo>
                        <a:lnTo>
                          <a:pt x="8212" y="9712"/>
                        </a:lnTo>
                        <a:cubicBezTo>
                          <a:pt x="8048" y="8451"/>
                          <a:pt x="8048" y="7244"/>
                          <a:pt x="8212" y="5983"/>
                        </a:cubicBezTo>
                        <a:lnTo>
                          <a:pt x="8048" y="7079"/>
                        </a:lnTo>
                        <a:cubicBezTo>
                          <a:pt x="8157" y="6421"/>
                          <a:pt x="8267" y="5763"/>
                          <a:pt x="8432" y="5105"/>
                        </a:cubicBezTo>
                        <a:cubicBezTo>
                          <a:pt x="8980" y="3075"/>
                          <a:pt x="7774" y="607"/>
                          <a:pt x="5580" y="113"/>
                        </a:cubicBezTo>
                        <a:cubicBezTo>
                          <a:pt x="3385" y="-380"/>
                          <a:pt x="1136" y="771"/>
                          <a:pt x="588" y="2965"/>
                        </a:cubicBezTo>
                        <a:lnTo>
                          <a:pt x="588" y="296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2DD572AA-B929-0473-E838-14EF9BFAAD67}"/>
                      </a:ext>
                    </a:extLst>
                  </p:cNvPr>
                  <p:cNvSpPr/>
                  <p:nvPr/>
                </p:nvSpPr>
                <p:spPr>
                  <a:xfrm>
                    <a:off x="7601492" y="3561803"/>
                    <a:ext cx="8447" cy="20194"/>
                  </a:xfrm>
                  <a:custGeom>
                    <a:avLst/>
                    <a:gdLst>
                      <a:gd name="connsiteX0" fmla="*/ 329 w 8447"/>
                      <a:gd name="connsiteY0" fmla="*/ 4063 h 20194"/>
                      <a:gd name="connsiteX1" fmla="*/ 0 w 8447"/>
                      <a:gd name="connsiteY1" fmla="*/ 16131 h 20194"/>
                      <a:gd name="connsiteX2" fmla="*/ 4059 w 8447"/>
                      <a:gd name="connsiteY2" fmla="*/ 20190 h 20194"/>
                      <a:gd name="connsiteX3" fmla="*/ 8118 w 8447"/>
                      <a:gd name="connsiteY3" fmla="*/ 16131 h 20194"/>
                      <a:gd name="connsiteX4" fmla="*/ 8448 w 8447"/>
                      <a:gd name="connsiteY4" fmla="*/ 4063 h 20194"/>
                      <a:gd name="connsiteX5" fmla="*/ 4389 w 8447"/>
                      <a:gd name="connsiteY5" fmla="*/ 4 h 20194"/>
                      <a:gd name="connsiteX6" fmla="*/ 329 w 8447"/>
                      <a:gd name="connsiteY6" fmla="*/ 4063 h 20194"/>
                      <a:gd name="connsiteX7" fmla="*/ 329 w 8447"/>
                      <a:gd name="connsiteY7" fmla="*/ 4063 h 20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447" h="20194">
                        <a:moveTo>
                          <a:pt x="329" y="4063"/>
                        </a:moveTo>
                        <a:cubicBezTo>
                          <a:pt x="220" y="8067"/>
                          <a:pt x="110" y="12127"/>
                          <a:pt x="0" y="16131"/>
                        </a:cubicBezTo>
                        <a:cubicBezTo>
                          <a:pt x="0" y="18270"/>
                          <a:pt x="1920" y="20300"/>
                          <a:pt x="4059" y="20190"/>
                        </a:cubicBezTo>
                        <a:cubicBezTo>
                          <a:pt x="6198" y="20080"/>
                          <a:pt x="8063" y="18380"/>
                          <a:pt x="8118" y="16131"/>
                        </a:cubicBezTo>
                        <a:cubicBezTo>
                          <a:pt x="8228" y="12127"/>
                          <a:pt x="8338" y="8067"/>
                          <a:pt x="8448" y="4063"/>
                        </a:cubicBezTo>
                        <a:cubicBezTo>
                          <a:pt x="8448" y="1924"/>
                          <a:pt x="6528" y="-106"/>
                          <a:pt x="4389" y="4"/>
                        </a:cubicBezTo>
                        <a:cubicBezTo>
                          <a:pt x="2249" y="114"/>
                          <a:pt x="384" y="1814"/>
                          <a:pt x="329" y="4063"/>
                        </a:cubicBezTo>
                        <a:lnTo>
                          <a:pt x="329" y="406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133" name="Graphic 13">
                  <a:extLst>
                    <a:ext uri="{FF2B5EF4-FFF2-40B4-BE49-F238E27FC236}">
                      <a16:creationId xmlns:a16="http://schemas.microsoft.com/office/drawing/2014/main" id="{2993A6E3-5DB8-D9C6-F8D5-5A4488EE8B4D}"/>
                    </a:ext>
                  </a:extLst>
                </p:cNvPr>
                <p:cNvGrpSpPr/>
                <p:nvPr/>
              </p:nvGrpSpPr>
              <p:grpSpPr>
                <a:xfrm>
                  <a:off x="7481610" y="3628433"/>
                  <a:ext cx="1231925" cy="200863"/>
                  <a:chOff x="7481610" y="3628433"/>
                  <a:chExt cx="1231925" cy="200863"/>
                </a:xfrm>
                <a:solidFill>
                  <a:srgbClr val="9CE23A"/>
                </a:solidFill>
              </p:grpSpPr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D645B145-2D7A-CC02-435F-D1FE5E8C38C4}"/>
                      </a:ext>
                    </a:extLst>
                  </p:cNvPr>
                  <p:cNvSpPr/>
                  <p:nvPr/>
                </p:nvSpPr>
                <p:spPr>
                  <a:xfrm>
                    <a:off x="7481610" y="3628433"/>
                    <a:ext cx="219297" cy="65620"/>
                  </a:xfrm>
                  <a:custGeom>
                    <a:avLst/>
                    <a:gdLst>
                      <a:gd name="connsiteX0" fmla="*/ 2881 w 219297"/>
                      <a:gd name="connsiteY0" fmla="*/ 8029 h 65620"/>
                      <a:gd name="connsiteX1" fmla="*/ 166891 w 219297"/>
                      <a:gd name="connsiteY1" fmla="*/ 56794 h 65620"/>
                      <a:gd name="connsiteX2" fmla="*/ 214175 w 219297"/>
                      <a:gd name="connsiteY2" fmla="*/ 65570 h 65620"/>
                      <a:gd name="connsiteX3" fmla="*/ 219166 w 219297"/>
                      <a:gd name="connsiteY3" fmla="*/ 62717 h 65620"/>
                      <a:gd name="connsiteX4" fmla="*/ 216314 w 219297"/>
                      <a:gd name="connsiteY4" fmla="*/ 57726 h 65620"/>
                      <a:gd name="connsiteX5" fmla="*/ 50384 w 219297"/>
                      <a:gd name="connsiteY5" fmla="*/ 14282 h 65620"/>
                      <a:gd name="connsiteX6" fmla="*/ 5020 w 219297"/>
                      <a:gd name="connsiteY6" fmla="*/ 185 h 65620"/>
                      <a:gd name="connsiteX7" fmla="*/ 2881 w 219297"/>
                      <a:gd name="connsiteY7" fmla="*/ 8029 h 65620"/>
                      <a:gd name="connsiteX8" fmla="*/ 2881 w 219297"/>
                      <a:gd name="connsiteY8" fmla="*/ 8029 h 65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9297" h="65620">
                        <a:moveTo>
                          <a:pt x="2881" y="8029"/>
                        </a:moveTo>
                        <a:cubicBezTo>
                          <a:pt x="57569" y="24211"/>
                          <a:pt x="111215" y="44013"/>
                          <a:pt x="166891" y="56794"/>
                        </a:cubicBezTo>
                        <a:cubicBezTo>
                          <a:pt x="182524" y="60359"/>
                          <a:pt x="198267" y="63376"/>
                          <a:pt x="214175" y="65570"/>
                        </a:cubicBezTo>
                        <a:cubicBezTo>
                          <a:pt x="216369" y="65844"/>
                          <a:pt x="218508" y="65022"/>
                          <a:pt x="219166" y="62717"/>
                        </a:cubicBezTo>
                        <a:cubicBezTo>
                          <a:pt x="219715" y="60853"/>
                          <a:pt x="218508" y="58000"/>
                          <a:pt x="216314" y="57726"/>
                        </a:cubicBezTo>
                        <a:cubicBezTo>
                          <a:pt x="159486" y="49992"/>
                          <a:pt x="104797" y="31671"/>
                          <a:pt x="50384" y="14282"/>
                        </a:cubicBezTo>
                        <a:cubicBezTo>
                          <a:pt x="35299" y="9455"/>
                          <a:pt x="20214" y="4683"/>
                          <a:pt x="5020" y="185"/>
                        </a:cubicBezTo>
                        <a:cubicBezTo>
                          <a:pt x="-27" y="-1296"/>
                          <a:pt x="-2166" y="6548"/>
                          <a:pt x="2881" y="8029"/>
                        </a:cubicBezTo>
                        <a:lnTo>
                          <a:pt x="2881" y="8029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1848DA44-BAA3-F2C1-1F28-62B71BAB03C5}"/>
                      </a:ext>
                    </a:extLst>
                  </p:cNvPr>
                  <p:cNvSpPr/>
                  <p:nvPr/>
                </p:nvSpPr>
                <p:spPr>
                  <a:xfrm>
                    <a:off x="8296169" y="3793628"/>
                    <a:ext cx="50702" cy="21276"/>
                  </a:xfrm>
                  <a:custGeom>
                    <a:avLst/>
                    <a:gdLst>
                      <a:gd name="connsiteX0" fmla="*/ 2011 w 50702"/>
                      <a:gd name="connsiteY0" fmla="*/ 7503 h 21276"/>
                      <a:gd name="connsiteX1" fmla="*/ 45620 w 50702"/>
                      <a:gd name="connsiteY1" fmla="*/ 21161 h 21276"/>
                      <a:gd name="connsiteX2" fmla="*/ 47759 w 50702"/>
                      <a:gd name="connsiteY2" fmla="*/ 13317 h 21276"/>
                      <a:gd name="connsiteX3" fmla="*/ 6070 w 50702"/>
                      <a:gd name="connsiteY3" fmla="*/ 482 h 21276"/>
                      <a:gd name="connsiteX4" fmla="*/ 530 w 50702"/>
                      <a:gd name="connsiteY4" fmla="*/ 1963 h 21276"/>
                      <a:gd name="connsiteX5" fmla="*/ 2011 w 50702"/>
                      <a:gd name="connsiteY5" fmla="*/ 7503 h 21276"/>
                      <a:gd name="connsiteX6" fmla="*/ 2011 w 50702"/>
                      <a:gd name="connsiteY6" fmla="*/ 7503 h 21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0702" h="21276">
                        <a:moveTo>
                          <a:pt x="2011" y="7503"/>
                        </a:moveTo>
                        <a:cubicBezTo>
                          <a:pt x="15944" y="13921"/>
                          <a:pt x="30754" y="17815"/>
                          <a:pt x="45620" y="21161"/>
                        </a:cubicBezTo>
                        <a:cubicBezTo>
                          <a:pt x="50721" y="22313"/>
                          <a:pt x="52915" y="14469"/>
                          <a:pt x="47759" y="13317"/>
                        </a:cubicBezTo>
                        <a:cubicBezTo>
                          <a:pt x="33607" y="10136"/>
                          <a:pt x="19345" y="6570"/>
                          <a:pt x="6070" y="482"/>
                        </a:cubicBezTo>
                        <a:cubicBezTo>
                          <a:pt x="4096" y="-451"/>
                          <a:pt x="1683" y="-67"/>
                          <a:pt x="530" y="1963"/>
                        </a:cubicBezTo>
                        <a:cubicBezTo>
                          <a:pt x="-512" y="3718"/>
                          <a:pt x="-18" y="6625"/>
                          <a:pt x="2011" y="7503"/>
                        </a:cubicBezTo>
                        <a:lnTo>
                          <a:pt x="2011" y="7503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7B138E22-16B2-7E5A-2C93-34E304A51B34}"/>
                      </a:ext>
                    </a:extLst>
                  </p:cNvPr>
                  <p:cNvSpPr/>
                  <p:nvPr/>
                </p:nvSpPr>
                <p:spPr>
                  <a:xfrm>
                    <a:off x="8250681" y="3809759"/>
                    <a:ext cx="48563" cy="19537"/>
                  </a:xfrm>
                  <a:custGeom>
                    <a:avLst/>
                    <a:gdLst>
                      <a:gd name="connsiteX0" fmla="*/ 2904 w 48563"/>
                      <a:gd name="connsiteY0" fmla="*/ 7992 h 19537"/>
                      <a:gd name="connsiteX1" fmla="*/ 43441 w 48563"/>
                      <a:gd name="connsiteY1" fmla="*/ 19457 h 19537"/>
                      <a:gd name="connsiteX2" fmla="*/ 48432 w 48563"/>
                      <a:gd name="connsiteY2" fmla="*/ 16604 h 19537"/>
                      <a:gd name="connsiteX3" fmla="*/ 45580 w 48563"/>
                      <a:gd name="connsiteY3" fmla="*/ 11613 h 19537"/>
                      <a:gd name="connsiteX4" fmla="*/ 5043 w 48563"/>
                      <a:gd name="connsiteY4" fmla="*/ 148 h 19537"/>
                      <a:gd name="connsiteX5" fmla="*/ 2904 w 48563"/>
                      <a:gd name="connsiteY5" fmla="*/ 7992 h 19537"/>
                      <a:gd name="connsiteX6" fmla="*/ 2904 w 48563"/>
                      <a:gd name="connsiteY6" fmla="*/ 7992 h 1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563" h="19537">
                        <a:moveTo>
                          <a:pt x="2904" y="7992"/>
                        </a:moveTo>
                        <a:cubicBezTo>
                          <a:pt x="16508" y="11503"/>
                          <a:pt x="29617" y="16824"/>
                          <a:pt x="43441" y="19457"/>
                        </a:cubicBezTo>
                        <a:cubicBezTo>
                          <a:pt x="45580" y="19841"/>
                          <a:pt x="47829" y="18853"/>
                          <a:pt x="48432" y="16604"/>
                        </a:cubicBezTo>
                        <a:cubicBezTo>
                          <a:pt x="48981" y="14630"/>
                          <a:pt x="47774" y="11997"/>
                          <a:pt x="45580" y="11613"/>
                        </a:cubicBezTo>
                        <a:cubicBezTo>
                          <a:pt x="31757" y="8980"/>
                          <a:pt x="18647" y="3659"/>
                          <a:pt x="5043" y="148"/>
                        </a:cubicBezTo>
                        <a:cubicBezTo>
                          <a:pt x="-3" y="-1168"/>
                          <a:pt x="-2197" y="6676"/>
                          <a:pt x="2904" y="7992"/>
                        </a:cubicBezTo>
                        <a:lnTo>
                          <a:pt x="2904" y="799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E4B45EF0-CFCF-6118-25CD-C067C88CE249}"/>
                      </a:ext>
                    </a:extLst>
                  </p:cNvPr>
                  <p:cNvSpPr/>
                  <p:nvPr/>
                </p:nvSpPr>
                <p:spPr>
                  <a:xfrm>
                    <a:off x="8654046" y="3663737"/>
                    <a:ext cx="59490" cy="83937"/>
                  </a:xfrm>
                  <a:custGeom>
                    <a:avLst/>
                    <a:gdLst>
                      <a:gd name="connsiteX0" fmla="*/ 2106 w 59490"/>
                      <a:gd name="connsiteY0" fmla="*/ 7502 h 83937"/>
                      <a:gd name="connsiteX1" fmla="*/ 40119 w 59490"/>
                      <a:gd name="connsiteY1" fmla="*/ 38658 h 83937"/>
                      <a:gd name="connsiteX2" fmla="*/ 48128 w 59490"/>
                      <a:gd name="connsiteY2" fmla="*/ 77878 h 83937"/>
                      <a:gd name="connsiteX3" fmla="*/ 55149 w 59490"/>
                      <a:gd name="connsiteY3" fmla="*/ 81992 h 83937"/>
                      <a:gd name="connsiteX4" fmla="*/ 48237 w 59490"/>
                      <a:gd name="connsiteY4" fmla="*/ 36025 h 83937"/>
                      <a:gd name="connsiteX5" fmla="*/ 6165 w 59490"/>
                      <a:gd name="connsiteY5" fmla="*/ 480 h 83937"/>
                      <a:gd name="connsiteX6" fmla="*/ 2051 w 59490"/>
                      <a:gd name="connsiteY6" fmla="*/ 7502 h 83937"/>
                      <a:gd name="connsiteX7" fmla="*/ 2051 w 59490"/>
                      <a:gd name="connsiteY7" fmla="*/ 7502 h 83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90" h="83937">
                        <a:moveTo>
                          <a:pt x="2106" y="7502"/>
                        </a:moveTo>
                        <a:cubicBezTo>
                          <a:pt x="16642" y="14962"/>
                          <a:pt x="30136" y="25713"/>
                          <a:pt x="40119" y="38658"/>
                        </a:cubicBezTo>
                        <a:cubicBezTo>
                          <a:pt x="48566" y="49574"/>
                          <a:pt x="55862" y="64659"/>
                          <a:pt x="48128" y="77878"/>
                        </a:cubicBezTo>
                        <a:cubicBezTo>
                          <a:pt x="45495" y="82376"/>
                          <a:pt x="52516" y="86490"/>
                          <a:pt x="55149" y="81992"/>
                        </a:cubicBezTo>
                        <a:cubicBezTo>
                          <a:pt x="64090" y="66743"/>
                          <a:pt x="57947" y="49245"/>
                          <a:pt x="48237" y="36025"/>
                        </a:cubicBezTo>
                        <a:cubicBezTo>
                          <a:pt x="37432" y="21215"/>
                          <a:pt x="22511" y="8873"/>
                          <a:pt x="6165" y="480"/>
                        </a:cubicBezTo>
                        <a:cubicBezTo>
                          <a:pt x="1503" y="-1878"/>
                          <a:pt x="-2611" y="5088"/>
                          <a:pt x="2051" y="7502"/>
                        </a:cubicBezTo>
                        <a:lnTo>
                          <a:pt x="2051" y="750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8BE721A-C35B-7B0E-A96C-AAE3F68E7457}"/>
                  </a:ext>
                </a:extLst>
              </p:cNvPr>
              <p:cNvSpPr/>
              <p:nvPr/>
            </p:nvSpPr>
            <p:spPr>
              <a:xfrm>
                <a:off x="8026511" y="4762956"/>
                <a:ext cx="882475" cy="274169"/>
              </a:xfrm>
              <a:custGeom>
                <a:avLst/>
                <a:gdLst>
                  <a:gd name="connsiteX0" fmla="*/ 182331 w 882475"/>
                  <a:gd name="connsiteY0" fmla="*/ 66473 h 274169"/>
                  <a:gd name="connsiteX1" fmla="*/ 0 w 882475"/>
                  <a:gd name="connsiteY1" fmla="*/ 103389 h 274169"/>
                  <a:gd name="connsiteX2" fmla="*/ 224897 w 882475"/>
                  <a:gd name="connsiteY2" fmla="*/ 159503 h 274169"/>
                  <a:gd name="connsiteX3" fmla="*/ 339869 w 882475"/>
                  <a:gd name="connsiteY3" fmla="*/ 187863 h 274169"/>
                  <a:gd name="connsiteX4" fmla="*/ 425934 w 882475"/>
                  <a:gd name="connsiteY4" fmla="*/ 266906 h 274169"/>
                  <a:gd name="connsiteX5" fmla="*/ 540083 w 882475"/>
                  <a:gd name="connsiteY5" fmla="*/ 229057 h 274169"/>
                  <a:gd name="connsiteX6" fmla="*/ 633278 w 882475"/>
                  <a:gd name="connsiteY6" fmla="*/ 166470 h 274169"/>
                  <a:gd name="connsiteX7" fmla="*/ 882476 w 882475"/>
                  <a:gd name="connsiteY7" fmla="*/ 93844 h 274169"/>
                  <a:gd name="connsiteX8" fmla="*/ 182386 w 882475"/>
                  <a:gd name="connsiteY8" fmla="*/ 66528 h 274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2475" h="274169">
                    <a:moveTo>
                      <a:pt x="182331" y="66473"/>
                    </a:moveTo>
                    <a:cubicBezTo>
                      <a:pt x="124352" y="61426"/>
                      <a:pt x="53646" y="82819"/>
                      <a:pt x="0" y="103389"/>
                    </a:cubicBezTo>
                    <a:cubicBezTo>
                      <a:pt x="73942" y="160162"/>
                      <a:pt x="138339" y="141512"/>
                      <a:pt x="224897" y="159503"/>
                    </a:cubicBezTo>
                    <a:cubicBezTo>
                      <a:pt x="256822" y="166141"/>
                      <a:pt x="311894" y="174753"/>
                      <a:pt x="339869" y="187863"/>
                    </a:cubicBezTo>
                    <a:cubicBezTo>
                      <a:pt x="380351" y="206787"/>
                      <a:pt x="384191" y="245733"/>
                      <a:pt x="425934" y="266906"/>
                    </a:cubicBezTo>
                    <a:cubicBezTo>
                      <a:pt x="464660" y="286543"/>
                      <a:pt x="509255" y="263834"/>
                      <a:pt x="540083" y="229057"/>
                    </a:cubicBezTo>
                    <a:cubicBezTo>
                      <a:pt x="584568" y="178922"/>
                      <a:pt x="556648" y="171900"/>
                      <a:pt x="633278" y="166470"/>
                    </a:cubicBezTo>
                    <a:cubicBezTo>
                      <a:pt x="730258" y="159558"/>
                      <a:pt x="792736" y="112824"/>
                      <a:pt x="882476" y="93844"/>
                    </a:cubicBezTo>
                    <a:cubicBezTo>
                      <a:pt x="824112" y="-99403"/>
                      <a:pt x="316338" y="65540"/>
                      <a:pt x="182386" y="66528"/>
                    </a:cubicBezTo>
                    <a:close/>
                  </a:path>
                </a:pathLst>
              </a:custGeom>
              <a:solidFill>
                <a:srgbClr val="3AD4D4">
                  <a:alpha val="70000"/>
                </a:srgb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99" name="Graphic 13">
                <a:extLst>
                  <a:ext uri="{FF2B5EF4-FFF2-40B4-BE49-F238E27FC236}">
                    <a16:creationId xmlns:a16="http://schemas.microsoft.com/office/drawing/2014/main" id="{E443CBD3-B610-2AEC-D9AB-BFB15A6E7FFC}"/>
                  </a:ext>
                </a:extLst>
              </p:cNvPr>
              <p:cNvGrpSpPr/>
              <p:nvPr/>
            </p:nvGrpSpPr>
            <p:grpSpPr>
              <a:xfrm>
                <a:off x="8062494" y="4350343"/>
                <a:ext cx="820546" cy="660847"/>
                <a:chOff x="7168043" y="3440637"/>
                <a:chExt cx="820546" cy="660847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6561D517-0014-1096-69A1-58F7A4C10897}"/>
                    </a:ext>
                  </a:extLst>
                </p:cNvPr>
                <p:cNvSpPr/>
                <p:nvPr/>
              </p:nvSpPr>
              <p:spPr>
                <a:xfrm>
                  <a:off x="7547187" y="3641587"/>
                  <a:ext cx="47889" cy="364869"/>
                </a:xfrm>
                <a:custGeom>
                  <a:avLst/>
                  <a:gdLst>
                    <a:gd name="connsiteX0" fmla="*/ 4498 w 47889"/>
                    <a:gd name="connsiteY0" fmla="*/ 13087 h 364869"/>
                    <a:gd name="connsiteX1" fmla="*/ 8557 w 47889"/>
                    <a:gd name="connsiteY1" fmla="*/ 242043 h 364869"/>
                    <a:gd name="connsiteX2" fmla="*/ 13330 w 47889"/>
                    <a:gd name="connsiteY2" fmla="*/ 352791 h 364869"/>
                    <a:gd name="connsiteX3" fmla="*/ 45364 w 47889"/>
                    <a:gd name="connsiteY3" fmla="*/ 246431 h 364869"/>
                    <a:gd name="connsiteX4" fmla="*/ 43389 w 47889"/>
                    <a:gd name="connsiteY4" fmla="*/ 85657 h 364869"/>
                    <a:gd name="connsiteX5" fmla="*/ 41744 w 47889"/>
                    <a:gd name="connsiteY5" fmla="*/ 9357 h 364869"/>
                    <a:gd name="connsiteX6" fmla="*/ 0 w 47889"/>
                    <a:gd name="connsiteY6" fmla="*/ 7491 h 36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89" h="364869">
                      <a:moveTo>
                        <a:pt x="4498" y="13087"/>
                      </a:moveTo>
                      <a:cubicBezTo>
                        <a:pt x="6198" y="89387"/>
                        <a:pt x="7625" y="165743"/>
                        <a:pt x="8557" y="242043"/>
                      </a:cubicBezTo>
                      <a:cubicBezTo>
                        <a:pt x="8886" y="269963"/>
                        <a:pt x="-7734" y="329534"/>
                        <a:pt x="13330" y="352791"/>
                      </a:cubicBezTo>
                      <a:cubicBezTo>
                        <a:pt x="60832" y="405231"/>
                        <a:pt x="45638" y="271444"/>
                        <a:pt x="45364" y="246431"/>
                      </a:cubicBezTo>
                      <a:cubicBezTo>
                        <a:pt x="44705" y="192840"/>
                        <a:pt x="44157" y="139249"/>
                        <a:pt x="43389" y="85657"/>
                      </a:cubicBezTo>
                      <a:cubicBezTo>
                        <a:pt x="43169" y="70572"/>
                        <a:pt x="51014" y="22302"/>
                        <a:pt x="41744" y="9357"/>
                      </a:cubicBezTo>
                      <a:cubicBezTo>
                        <a:pt x="33954" y="-1559"/>
                        <a:pt x="20680" y="-3863"/>
                        <a:pt x="0" y="7491"/>
                      </a:cubicBezTo>
                    </a:path>
                  </a:pathLst>
                </a:custGeom>
                <a:solidFill>
                  <a:srgbClr val="335000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101" name="Graphic 13">
                  <a:extLst>
                    <a:ext uri="{FF2B5EF4-FFF2-40B4-BE49-F238E27FC236}">
                      <a16:creationId xmlns:a16="http://schemas.microsoft.com/office/drawing/2014/main" id="{902B85BD-31ED-C0CC-068E-305CE6EAAD6C}"/>
                    </a:ext>
                  </a:extLst>
                </p:cNvPr>
                <p:cNvGrpSpPr/>
                <p:nvPr/>
              </p:nvGrpSpPr>
              <p:grpSpPr>
                <a:xfrm>
                  <a:off x="7168043" y="3440637"/>
                  <a:ext cx="820546" cy="660847"/>
                  <a:chOff x="7168043" y="3440637"/>
                  <a:chExt cx="820546" cy="660847"/>
                </a:xfrm>
              </p:grpSpPr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13C2232D-C83C-8BB0-2CAE-78272FF4F2B6}"/>
                      </a:ext>
                    </a:extLst>
                  </p:cNvPr>
                  <p:cNvSpPr/>
                  <p:nvPr/>
                </p:nvSpPr>
                <p:spPr>
                  <a:xfrm>
                    <a:off x="7510766" y="3440637"/>
                    <a:ext cx="146993" cy="233236"/>
                  </a:xfrm>
                  <a:custGeom>
                    <a:avLst/>
                    <a:gdLst>
                      <a:gd name="connsiteX0" fmla="*/ 133895 w 146993"/>
                      <a:gd name="connsiteY0" fmla="*/ 217273 h 233236"/>
                      <a:gd name="connsiteX1" fmla="*/ 26055 w 146993"/>
                      <a:gd name="connsiteY1" fmla="*/ 221881 h 233236"/>
                      <a:gd name="connsiteX2" fmla="*/ 23916 w 146993"/>
                      <a:gd name="connsiteY2" fmla="*/ 77891 h 233236"/>
                      <a:gd name="connsiteX3" fmla="*/ 66207 w 146993"/>
                      <a:gd name="connsiteY3" fmla="*/ 0 h 233236"/>
                      <a:gd name="connsiteX4" fmla="*/ 139052 w 146993"/>
                      <a:gd name="connsiteY4" fmla="*/ 137407 h 233236"/>
                      <a:gd name="connsiteX5" fmla="*/ 135925 w 146993"/>
                      <a:gd name="connsiteY5" fmla="*/ 210636 h 233236"/>
                      <a:gd name="connsiteX6" fmla="*/ 133895 w 146993"/>
                      <a:gd name="connsiteY6" fmla="*/ 217273 h 23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6993" h="233236">
                        <a:moveTo>
                          <a:pt x="133895" y="217273"/>
                        </a:moveTo>
                        <a:cubicBezTo>
                          <a:pt x="132305" y="243712"/>
                          <a:pt x="39494" y="231480"/>
                          <a:pt x="26055" y="221881"/>
                        </a:cubicBezTo>
                        <a:cubicBezTo>
                          <a:pt x="-19748" y="192150"/>
                          <a:pt x="4936" y="115740"/>
                          <a:pt x="23916" y="77891"/>
                        </a:cubicBezTo>
                        <a:cubicBezTo>
                          <a:pt x="36586" y="53427"/>
                          <a:pt x="43991" y="41140"/>
                          <a:pt x="66207" y="0"/>
                        </a:cubicBezTo>
                        <a:cubicBezTo>
                          <a:pt x="85789" y="39110"/>
                          <a:pt x="127039" y="92592"/>
                          <a:pt x="139052" y="137407"/>
                        </a:cubicBezTo>
                        <a:cubicBezTo>
                          <a:pt x="147335" y="163627"/>
                          <a:pt x="152930" y="184965"/>
                          <a:pt x="135925" y="210636"/>
                        </a:cubicBezTo>
                        <a:lnTo>
                          <a:pt x="133895" y="217273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7966560E-C671-2D08-A4C1-DA01EC5A11EB}"/>
                      </a:ext>
                    </a:extLst>
                  </p:cNvPr>
                  <p:cNvSpPr/>
                  <p:nvPr/>
                </p:nvSpPr>
                <p:spPr>
                  <a:xfrm>
                    <a:off x="7329178" y="3522202"/>
                    <a:ext cx="196122" cy="246337"/>
                  </a:xfrm>
                  <a:custGeom>
                    <a:avLst/>
                    <a:gdLst>
                      <a:gd name="connsiteX0" fmla="*/ 178460 w 196122"/>
                      <a:gd name="connsiteY0" fmla="*/ 163353 h 246337"/>
                      <a:gd name="connsiteX1" fmla="*/ 120261 w 196122"/>
                      <a:gd name="connsiteY1" fmla="*/ 56170 h 246337"/>
                      <a:gd name="connsiteX2" fmla="*/ 60416 w 196122"/>
                      <a:gd name="connsiteY2" fmla="*/ 16128 h 246337"/>
                      <a:gd name="connsiteX3" fmla="*/ 17686 w 196122"/>
                      <a:gd name="connsiteY3" fmla="*/ 275 h 246337"/>
                      <a:gd name="connsiteX4" fmla="*/ 1449 w 196122"/>
                      <a:gd name="connsiteY4" fmla="*/ 61162 h 246337"/>
                      <a:gd name="connsiteX5" fmla="*/ 28766 w 196122"/>
                      <a:gd name="connsiteY5" fmla="*/ 166699 h 246337"/>
                      <a:gd name="connsiteX6" fmla="*/ 100788 w 196122"/>
                      <a:gd name="connsiteY6" fmla="*/ 235430 h 246337"/>
                      <a:gd name="connsiteX7" fmla="*/ 196123 w 196122"/>
                      <a:gd name="connsiteY7" fmla="*/ 231810 h 246337"/>
                      <a:gd name="connsiteX8" fmla="*/ 178405 w 196122"/>
                      <a:gd name="connsiteY8" fmla="*/ 163298 h 246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122" h="246337">
                        <a:moveTo>
                          <a:pt x="178460" y="163353"/>
                        </a:moveTo>
                        <a:cubicBezTo>
                          <a:pt x="177692" y="128192"/>
                          <a:pt x="142806" y="80580"/>
                          <a:pt x="120261" y="56170"/>
                        </a:cubicBezTo>
                        <a:cubicBezTo>
                          <a:pt x="103476" y="38837"/>
                          <a:pt x="82632" y="25453"/>
                          <a:pt x="60416" y="16128"/>
                        </a:cubicBezTo>
                        <a:cubicBezTo>
                          <a:pt x="52134" y="12672"/>
                          <a:pt x="26408" y="-2193"/>
                          <a:pt x="17686" y="275"/>
                        </a:cubicBezTo>
                        <a:cubicBezTo>
                          <a:pt x="-1457" y="5705"/>
                          <a:pt x="-1567" y="45968"/>
                          <a:pt x="1449" y="61162"/>
                        </a:cubicBezTo>
                        <a:cubicBezTo>
                          <a:pt x="8361" y="95829"/>
                          <a:pt x="11323" y="135268"/>
                          <a:pt x="28766" y="166699"/>
                        </a:cubicBezTo>
                        <a:cubicBezTo>
                          <a:pt x="45606" y="197088"/>
                          <a:pt x="69632" y="221497"/>
                          <a:pt x="100788" y="235430"/>
                        </a:cubicBezTo>
                        <a:cubicBezTo>
                          <a:pt x="125966" y="245139"/>
                          <a:pt x="177582" y="255671"/>
                          <a:pt x="196123" y="231810"/>
                        </a:cubicBezTo>
                        <a:lnTo>
                          <a:pt x="178405" y="163298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E3DA4911-FDEA-1312-181C-207DAB2EA239}"/>
                      </a:ext>
                    </a:extLst>
                  </p:cNvPr>
                  <p:cNvSpPr/>
                  <p:nvPr/>
                </p:nvSpPr>
                <p:spPr>
                  <a:xfrm>
                    <a:off x="7188833" y="3932761"/>
                    <a:ext cx="284303" cy="73737"/>
                  </a:xfrm>
                  <a:custGeom>
                    <a:avLst/>
                    <a:gdLst>
                      <a:gd name="connsiteX0" fmla="*/ 183264 w 284303"/>
                      <a:gd name="connsiteY0" fmla="*/ 42419 h 73737"/>
                      <a:gd name="connsiteX1" fmla="*/ 114149 w 284303"/>
                      <a:gd name="connsiteY1" fmla="*/ 5503 h 73737"/>
                      <a:gd name="connsiteX2" fmla="*/ 50191 w 284303"/>
                      <a:gd name="connsiteY2" fmla="*/ 2540 h 73737"/>
                      <a:gd name="connsiteX3" fmla="*/ 0 w 284303"/>
                      <a:gd name="connsiteY3" fmla="*/ 25634 h 73737"/>
                      <a:gd name="connsiteX4" fmla="*/ 195332 w 284303"/>
                      <a:gd name="connsiteY4" fmla="*/ 73685 h 73737"/>
                      <a:gd name="connsiteX5" fmla="*/ 284303 w 284303"/>
                      <a:gd name="connsiteY5" fmla="*/ 48069 h 73737"/>
                      <a:gd name="connsiteX6" fmla="*/ 183264 w 284303"/>
                      <a:gd name="connsiteY6" fmla="*/ 42419 h 7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4303" h="73737">
                        <a:moveTo>
                          <a:pt x="183264" y="42419"/>
                        </a:moveTo>
                        <a:cubicBezTo>
                          <a:pt x="157702" y="33094"/>
                          <a:pt x="138559" y="12633"/>
                          <a:pt x="114149" y="5503"/>
                        </a:cubicBezTo>
                        <a:cubicBezTo>
                          <a:pt x="93085" y="456"/>
                          <a:pt x="72132" y="-2341"/>
                          <a:pt x="50191" y="2540"/>
                        </a:cubicBezTo>
                        <a:cubicBezTo>
                          <a:pt x="32254" y="6709"/>
                          <a:pt x="15414" y="15431"/>
                          <a:pt x="0" y="25634"/>
                        </a:cubicBezTo>
                        <a:cubicBezTo>
                          <a:pt x="63246" y="44777"/>
                          <a:pt x="128192" y="75166"/>
                          <a:pt x="195332" y="73685"/>
                        </a:cubicBezTo>
                        <a:cubicBezTo>
                          <a:pt x="224459" y="73027"/>
                          <a:pt x="258687" y="64360"/>
                          <a:pt x="284303" y="48069"/>
                        </a:cubicBezTo>
                        <a:cubicBezTo>
                          <a:pt x="252104" y="59094"/>
                          <a:pt x="210636" y="54212"/>
                          <a:pt x="183264" y="42419"/>
                        </a:cubicBez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6452A517-20E5-6E62-1E2E-69C5D1206514}"/>
                      </a:ext>
                    </a:extLst>
                  </p:cNvPr>
                  <p:cNvSpPr/>
                  <p:nvPr/>
                </p:nvSpPr>
                <p:spPr>
                  <a:xfrm>
                    <a:off x="7187736" y="3854045"/>
                    <a:ext cx="325005" cy="132959"/>
                  </a:xfrm>
                  <a:custGeom>
                    <a:avLst/>
                    <a:gdLst>
                      <a:gd name="connsiteX0" fmla="*/ 311510 w 325005"/>
                      <a:gd name="connsiteY0" fmla="*/ 47193 h 132959"/>
                      <a:gd name="connsiteX1" fmla="*/ 251830 w 325005"/>
                      <a:gd name="connsiteY1" fmla="*/ 5998 h 132959"/>
                      <a:gd name="connsiteX2" fmla="*/ 0 w 325005"/>
                      <a:gd name="connsiteY2" fmla="*/ 104021 h 132959"/>
                      <a:gd name="connsiteX3" fmla="*/ 1042 w 325005"/>
                      <a:gd name="connsiteY3" fmla="*/ 104350 h 132959"/>
                      <a:gd name="connsiteX4" fmla="*/ 51233 w 325005"/>
                      <a:gd name="connsiteY4" fmla="*/ 81257 h 132959"/>
                      <a:gd name="connsiteX5" fmla="*/ 115191 w 325005"/>
                      <a:gd name="connsiteY5" fmla="*/ 84219 h 132959"/>
                      <a:gd name="connsiteX6" fmla="*/ 184306 w 325005"/>
                      <a:gd name="connsiteY6" fmla="*/ 121135 h 132959"/>
                      <a:gd name="connsiteX7" fmla="*/ 285346 w 325005"/>
                      <a:gd name="connsiteY7" fmla="*/ 126785 h 132959"/>
                      <a:gd name="connsiteX8" fmla="*/ 289679 w 325005"/>
                      <a:gd name="connsiteY8" fmla="*/ 123932 h 132959"/>
                      <a:gd name="connsiteX9" fmla="*/ 311455 w 325005"/>
                      <a:gd name="connsiteY9" fmla="*/ 47248 h 13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5005" h="132959">
                        <a:moveTo>
                          <a:pt x="311510" y="47193"/>
                        </a:moveTo>
                        <a:lnTo>
                          <a:pt x="251830" y="5998"/>
                        </a:lnTo>
                        <a:cubicBezTo>
                          <a:pt x="155947" y="-13858"/>
                          <a:pt x="56718" y="14775"/>
                          <a:pt x="0" y="104021"/>
                        </a:cubicBezTo>
                        <a:cubicBezTo>
                          <a:pt x="329" y="104130"/>
                          <a:pt x="713" y="104240"/>
                          <a:pt x="1042" y="104350"/>
                        </a:cubicBezTo>
                        <a:cubicBezTo>
                          <a:pt x="16456" y="94147"/>
                          <a:pt x="33295" y="85425"/>
                          <a:pt x="51233" y="81257"/>
                        </a:cubicBezTo>
                        <a:cubicBezTo>
                          <a:pt x="73174" y="76375"/>
                          <a:pt x="94127" y="79172"/>
                          <a:pt x="115191" y="84219"/>
                        </a:cubicBezTo>
                        <a:cubicBezTo>
                          <a:pt x="139601" y="91350"/>
                          <a:pt x="158744" y="111810"/>
                          <a:pt x="184306" y="121135"/>
                        </a:cubicBezTo>
                        <a:cubicBezTo>
                          <a:pt x="211733" y="132928"/>
                          <a:pt x="253146" y="137810"/>
                          <a:pt x="285346" y="126785"/>
                        </a:cubicBezTo>
                        <a:cubicBezTo>
                          <a:pt x="286826" y="125852"/>
                          <a:pt x="288307" y="124920"/>
                          <a:pt x="289679" y="123932"/>
                        </a:cubicBezTo>
                        <a:cubicBezTo>
                          <a:pt x="309975" y="111755"/>
                          <a:pt x="344148" y="65569"/>
                          <a:pt x="311455" y="47248"/>
                        </a:cubicBez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B8961B30-ECAD-1B3F-C0C3-D2E26D112A24}"/>
                      </a:ext>
                    </a:extLst>
                  </p:cNvPr>
                  <p:cNvSpPr/>
                  <p:nvPr/>
                </p:nvSpPr>
                <p:spPr>
                  <a:xfrm>
                    <a:off x="7168043" y="3661764"/>
                    <a:ext cx="372518" cy="248758"/>
                  </a:xfrm>
                  <a:custGeom>
                    <a:avLst/>
                    <a:gdLst>
                      <a:gd name="connsiteX0" fmla="*/ 362798 w 372518"/>
                      <a:gd name="connsiteY0" fmla="*/ 223018 h 248758"/>
                      <a:gd name="connsiteX1" fmla="*/ 122048 w 372518"/>
                      <a:gd name="connsiteY1" fmla="*/ 194330 h 248758"/>
                      <a:gd name="connsiteX2" fmla="*/ 3456 w 372518"/>
                      <a:gd name="connsiteY2" fmla="*/ 26150 h 248758"/>
                      <a:gd name="connsiteX3" fmla="*/ 0 w 372518"/>
                      <a:gd name="connsiteY3" fmla="*/ 12930 h 248758"/>
                      <a:gd name="connsiteX4" fmla="*/ 6034 w 372518"/>
                      <a:gd name="connsiteY4" fmla="*/ 1302 h 248758"/>
                      <a:gd name="connsiteX5" fmla="*/ 19253 w 372518"/>
                      <a:gd name="connsiteY5" fmla="*/ 1027 h 248758"/>
                      <a:gd name="connsiteX6" fmla="*/ 128246 w 372518"/>
                      <a:gd name="connsiteY6" fmla="*/ 33336 h 248758"/>
                      <a:gd name="connsiteX7" fmla="*/ 226160 w 372518"/>
                      <a:gd name="connsiteY7" fmla="*/ 72172 h 248758"/>
                      <a:gd name="connsiteX8" fmla="*/ 341570 w 372518"/>
                      <a:gd name="connsiteY8" fmla="*/ 110240 h 248758"/>
                      <a:gd name="connsiteX9" fmla="*/ 367022 w 372518"/>
                      <a:gd name="connsiteY9" fmla="*/ 214132 h 248758"/>
                      <a:gd name="connsiteX10" fmla="*/ 362798 w 372518"/>
                      <a:gd name="connsiteY10" fmla="*/ 223018 h 248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518" h="248758">
                        <a:moveTo>
                          <a:pt x="362798" y="223018"/>
                        </a:moveTo>
                        <a:cubicBezTo>
                          <a:pt x="296701" y="270685"/>
                          <a:pt x="179425" y="246934"/>
                          <a:pt x="122048" y="194330"/>
                        </a:cubicBezTo>
                        <a:cubicBezTo>
                          <a:pt x="72625" y="148966"/>
                          <a:pt x="28908" y="88079"/>
                          <a:pt x="3456" y="26150"/>
                        </a:cubicBezTo>
                        <a:cubicBezTo>
                          <a:pt x="1701" y="21926"/>
                          <a:pt x="0" y="17483"/>
                          <a:pt x="0" y="12930"/>
                        </a:cubicBezTo>
                        <a:cubicBezTo>
                          <a:pt x="0" y="8323"/>
                          <a:pt x="1975" y="3441"/>
                          <a:pt x="6034" y="1302"/>
                        </a:cubicBezTo>
                        <a:cubicBezTo>
                          <a:pt x="9984" y="-837"/>
                          <a:pt x="14866" y="95"/>
                          <a:pt x="19253" y="1027"/>
                        </a:cubicBezTo>
                        <a:cubicBezTo>
                          <a:pt x="56224" y="9146"/>
                          <a:pt x="94128" y="16606"/>
                          <a:pt x="128246" y="33336"/>
                        </a:cubicBezTo>
                        <a:cubicBezTo>
                          <a:pt x="159678" y="48750"/>
                          <a:pt x="190834" y="67290"/>
                          <a:pt x="226160" y="72172"/>
                        </a:cubicBezTo>
                        <a:cubicBezTo>
                          <a:pt x="267025" y="77877"/>
                          <a:pt x="312169" y="76834"/>
                          <a:pt x="341570" y="110240"/>
                        </a:cubicBezTo>
                        <a:cubicBezTo>
                          <a:pt x="357423" y="128561"/>
                          <a:pt x="384081" y="189557"/>
                          <a:pt x="367022" y="214132"/>
                        </a:cubicBezTo>
                        <a:lnTo>
                          <a:pt x="362798" y="223018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B85763BB-995A-B7D1-29AE-CD62127D6AE5}"/>
                      </a:ext>
                    </a:extLst>
                  </p:cNvPr>
                  <p:cNvSpPr/>
                  <p:nvPr/>
                </p:nvSpPr>
                <p:spPr>
                  <a:xfrm>
                    <a:off x="7278682" y="3642002"/>
                    <a:ext cx="263313" cy="258796"/>
                  </a:xfrm>
                  <a:custGeom>
                    <a:avLst/>
                    <a:gdLst>
                      <a:gd name="connsiteX0" fmla="*/ 226104 w 263313"/>
                      <a:gd name="connsiteY0" fmla="*/ 258742 h 258796"/>
                      <a:gd name="connsiteX1" fmla="*/ 22874 w 263313"/>
                      <a:gd name="connsiteY1" fmla="*/ 86339 h 258796"/>
                      <a:gd name="connsiteX2" fmla="*/ 0 w 263313"/>
                      <a:gd name="connsiteY2" fmla="*/ 0 h 258796"/>
                      <a:gd name="connsiteX3" fmla="*/ 140314 w 263313"/>
                      <a:gd name="connsiteY3" fmla="*/ 69389 h 258796"/>
                      <a:gd name="connsiteX4" fmla="*/ 254628 w 263313"/>
                      <a:gd name="connsiteY4" fmla="*/ 158086 h 258796"/>
                      <a:gd name="connsiteX5" fmla="*/ 249801 w 263313"/>
                      <a:gd name="connsiteY5" fmla="*/ 237349 h 258796"/>
                      <a:gd name="connsiteX6" fmla="*/ 226049 w 263313"/>
                      <a:gd name="connsiteY6" fmla="*/ 258797 h 258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313" h="258796">
                        <a:moveTo>
                          <a:pt x="226104" y="258742"/>
                        </a:moveTo>
                        <a:cubicBezTo>
                          <a:pt x="130331" y="260881"/>
                          <a:pt x="58857" y="166863"/>
                          <a:pt x="22874" y="86339"/>
                        </a:cubicBezTo>
                        <a:cubicBezTo>
                          <a:pt x="11245" y="58035"/>
                          <a:pt x="3949" y="28524"/>
                          <a:pt x="0" y="0"/>
                        </a:cubicBezTo>
                        <a:cubicBezTo>
                          <a:pt x="31979" y="49861"/>
                          <a:pt x="86174" y="60722"/>
                          <a:pt x="140314" y="69389"/>
                        </a:cubicBezTo>
                        <a:cubicBezTo>
                          <a:pt x="192260" y="77014"/>
                          <a:pt x="240202" y="104550"/>
                          <a:pt x="254628" y="158086"/>
                        </a:cubicBezTo>
                        <a:cubicBezTo>
                          <a:pt x="259400" y="175585"/>
                          <a:pt x="273881" y="230218"/>
                          <a:pt x="249801" y="237349"/>
                        </a:cubicBezTo>
                        <a:lnTo>
                          <a:pt x="226049" y="258797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BCCA59-9226-227C-50ED-E2A0DEC3114A}"/>
                      </a:ext>
                    </a:extLst>
                  </p:cNvPr>
                  <p:cNvSpPr/>
                  <p:nvPr/>
                </p:nvSpPr>
                <p:spPr>
                  <a:xfrm>
                    <a:off x="7462838" y="3511781"/>
                    <a:ext cx="109925" cy="216201"/>
                  </a:xfrm>
                  <a:custGeom>
                    <a:avLst/>
                    <a:gdLst>
                      <a:gd name="connsiteX0" fmla="*/ 10627 w 109925"/>
                      <a:gd name="connsiteY0" fmla="*/ 174213 h 216201"/>
                      <a:gd name="connsiteX1" fmla="*/ 34214 w 109925"/>
                      <a:gd name="connsiteY1" fmla="*/ 0 h 216201"/>
                      <a:gd name="connsiteX2" fmla="*/ 35311 w 109925"/>
                      <a:gd name="connsiteY2" fmla="*/ 0 h 216201"/>
                      <a:gd name="connsiteX3" fmla="*/ 107717 w 109925"/>
                      <a:gd name="connsiteY3" fmla="*/ 133567 h 216201"/>
                      <a:gd name="connsiteX4" fmla="*/ 93949 w 109925"/>
                      <a:gd name="connsiteY4" fmla="*/ 206412 h 216201"/>
                      <a:gd name="connsiteX5" fmla="*/ 25547 w 109925"/>
                      <a:gd name="connsiteY5" fmla="*/ 200269 h 216201"/>
                      <a:gd name="connsiteX6" fmla="*/ 17594 w 109925"/>
                      <a:gd name="connsiteY6" fmla="*/ 190560 h 216201"/>
                      <a:gd name="connsiteX7" fmla="*/ 10627 w 109925"/>
                      <a:gd name="connsiteY7" fmla="*/ 174213 h 216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9925" h="216201">
                        <a:moveTo>
                          <a:pt x="10627" y="174213"/>
                        </a:moveTo>
                        <a:cubicBezTo>
                          <a:pt x="-13728" y="118702"/>
                          <a:pt x="7885" y="52220"/>
                          <a:pt x="34214" y="0"/>
                        </a:cubicBezTo>
                        <a:lnTo>
                          <a:pt x="35311" y="0"/>
                        </a:lnTo>
                        <a:cubicBezTo>
                          <a:pt x="62628" y="40043"/>
                          <a:pt x="99983" y="84254"/>
                          <a:pt x="107717" y="133567"/>
                        </a:cubicBezTo>
                        <a:cubicBezTo>
                          <a:pt x="111557" y="156551"/>
                          <a:pt x="112270" y="189517"/>
                          <a:pt x="93949" y="206412"/>
                        </a:cubicBezTo>
                        <a:cubicBezTo>
                          <a:pt x="74531" y="223362"/>
                          <a:pt x="42388" y="216341"/>
                          <a:pt x="25547" y="200269"/>
                        </a:cubicBezTo>
                        <a:cubicBezTo>
                          <a:pt x="22146" y="197032"/>
                          <a:pt x="19897" y="193796"/>
                          <a:pt x="17594" y="190560"/>
                        </a:cubicBezTo>
                        <a:lnTo>
                          <a:pt x="10627" y="174213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703D0BE2-1089-1535-9AFD-8BFDE3B121A0}"/>
                      </a:ext>
                    </a:extLst>
                  </p:cNvPr>
                  <p:cNvSpPr/>
                  <p:nvPr/>
                </p:nvSpPr>
                <p:spPr>
                  <a:xfrm>
                    <a:off x="7396454" y="3590934"/>
                    <a:ext cx="165763" cy="255823"/>
                  </a:xfrm>
                  <a:custGeom>
                    <a:avLst/>
                    <a:gdLst>
                      <a:gd name="connsiteX0" fmla="*/ 155232 w 165763"/>
                      <a:gd name="connsiteY0" fmla="*/ 193302 h 255823"/>
                      <a:gd name="connsiteX1" fmla="*/ 125556 w 165763"/>
                      <a:gd name="connsiteY1" fmla="*/ 97254 h 255823"/>
                      <a:gd name="connsiteX2" fmla="*/ 2246 w 165763"/>
                      <a:gd name="connsiteY2" fmla="*/ 0 h 255823"/>
                      <a:gd name="connsiteX3" fmla="*/ 17660 w 165763"/>
                      <a:gd name="connsiteY3" fmla="*/ 146951 h 255823"/>
                      <a:gd name="connsiteX4" fmla="*/ 118151 w 165763"/>
                      <a:gd name="connsiteY4" fmla="*/ 255725 h 255823"/>
                      <a:gd name="connsiteX5" fmla="*/ 165764 w 165763"/>
                      <a:gd name="connsiteY5" fmla="*/ 218370 h 255823"/>
                      <a:gd name="connsiteX6" fmla="*/ 155287 w 165763"/>
                      <a:gd name="connsiteY6" fmla="*/ 193302 h 255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5763" h="255823">
                        <a:moveTo>
                          <a:pt x="155232" y="193302"/>
                        </a:moveTo>
                        <a:cubicBezTo>
                          <a:pt x="156658" y="159183"/>
                          <a:pt x="142670" y="125449"/>
                          <a:pt x="125556" y="97254"/>
                        </a:cubicBezTo>
                        <a:cubicBezTo>
                          <a:pt x="94729" y="48490"/>
                          <a:pt x="48049" y="30827"/>
                          <a:pt x="2246" y="0"/>
                        </a:cubicBezTo>
                        <a:cubicBezTo>
                          <a:pt x="-4391" y="47448"/>
                          <a:pt x="4550" y="101094"/>
                          <a:pt x="17660" y="146951"/>
                        </a:cubicBezTo>
                        <a:cubicBezTo>
                          <a:pt x="33184" y="199391"/>
                          <a:pt x="56386" y="253805"/>
                          <a:pt x="118151" y="255725"/>
                        </a:cubicBezTo>
                        <a:cubicBezTo>
                          <a:pt x="146839" y="257261"/>
                          <a:pt x="154134" y="240640"/>
                          <a:pt x="165764" y="218370"/>
                        </a:cubicBezTo>
                        <a:lnTo>
                          <a:pt x="155287" y="193302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F3E89D56-34CE-5CF4-145A-2EB95BD1DDA8}"/>
                      </a:ext>
                    </a:extLst>
                  </p:cNvPr>
                  <p:cNvSpPr/>
                  <p:nvPr/>
                </p:nvSpPr>
                <p:spPr>
                  <a:xfrm>
                    <a:off x="7642193" y="3517714"/>
                    <a:ext cx="190325" cy="246613"/>
                  </a:xfrm>
                  <a:custGeom>
                    <a:avLst/>
                    <a:gdLst>
                      <a:gd name="connsiteX0" fmla="*/ 14591 w 190325"/>
                      <a:gd name="connsiteY0" fmla="*/ 164496 h 246613"/>
                      <a:gd name="connsiteX1" fmla="*/ 67908 w 190325"/>
                      <a:gd name="connsiteY1" fmla="*/ 54845 h 246613"/>
                      <a:gd name="connsiteX2" fmla="*/ 174542 w 190325"/>
                      <a:gd name="connsiteY2" fmla="*/ 3941 h 246613"/>
                      <a:gd name="connsiteX3" fmla="*/ 164285 w 190325"/>
                      <a:gd name="connsiteY3" fmla="*/ 161205 h 246613"/>
                      <a:gd name="connsiteX4" fmla="*/ 95444 w 190325"/>
                      <a:gd name="connsiteY4" fmla="*/ 233117 h 246613"/>
                      <a:gd name="connsiteX5" fmla="*/ 0 w 190325"/>
                      <a:gd name="connsiteY5" fmla="*/ 233775 h 246613"/>
                      <a:gd name="connsiteX6" fmla="*/ 14591 w 190325"/>
                      <a:gd name="connsiteY6" fmla="*/ 164550 h 24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0325" h="246613">
                        <a:moveTo>
                          <a:pt x="14591" y="164496"/>
                        </a:moveTo>
                        <a:cubicBezTo>
                          <a:pt x="13823" y="129335"/>
                          <a:pt x="46460" y="80242"/>
                          <a:pt x="67908" y="54845"/>
                        </a:cubicBezTo>
                        <a:cubicBezTo>
                          <a:pt x="85845" y="33616"/>
                          <a:pt x="144922" y="-13941"/>
                          <a:pt x="174542" y="3941"/>
                        </a:cubicBezTo>
                        <a:cubicBezTo>
                          <a:pt x="209319" y="24895"/>
                          <a:pt x="177724" y="134107"/>
                          <a:pt x="164285" y="161205"/>
                        </a:cubicBezTo>
                        <a:cubicBezTo>
                          <a:pt x="148816" y="192306"/>
                          <a:pt x="125887" y="217758"/>
                          <a:pt x="95444" y="233117"/>
                        </a:cubicBezTo>
                        <a:cubicBezTo>
                          <a:pt x="70706" y="243923"/>
                          <a:pt x="19637" y="256813"/>
                          <a:pt x="0" y="233775"/>
                        </a:cubicBezTo>
                        <a:lnTo>
                          <a:pt x="14591" y="16455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9E4924E4-B7B5-0E88-4FD4-9D84CB580EC7}"/>
                      </a:ext>
                    </a:extLst>
                  </p:cNvPr>
                  <p:cNvSpPr/>
                  <p:nvPr/>
                </p:nvSpPr>
                <p:spPr>
                  <a:xfrm>
                    <a:off x="7704451" y="3918072"/>
                    <a:ext cx="283041" cy="79200"/>
                  </a:xfrm>
                  <a:custGeom>
                    <a:avLst/>
                    <a:gdLst>
                      <a:gd name="connsiteX0" fmla="*/ 100765 w 283041"/>
                      <a:gd name="connsiteY0" fmla="*/ 47399 h 79200"/>
                      <a:gd name="connsiteX1" fmla="*/ 168125 w 283041"/>
                      <a:gd name="connsiteY1" fmla="*/ 7411 h 79200"/>
                      <a:gd name="connsiteX2" fmla="*/ 231864 w 283041"/>
                      <a:gd name="connsiteY2" fmla="*/ 1596 h 79200"/>
                      <a:gd name="connsiteX3" fmla="*/ 283042 w 283041"/>
                      <a:gd name="connsiteY3" fmla="*/ 22386 h 79200"/>
                      <a:gd name="connsiteX4" fmla="*/ 90069 w 283041"/>
                      <a:gd name="connsiteY4" fmla="*/ 79159 h 79200"/>
                      <a:gd name="connsiteX5" fmla="*/ 0 w 283041"/>
                      <a:gd name="connsiteY5" fmla="*/ 57602 h 79200"/>
                      <a:gd name="connsiteX6" fmla="*/ 100710 w 283041"/>
                      <a:gd name="connsiteY6" fmla="*/ 47399 h 7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3041" h="79200">
                        <a:moveTo>
                          <a:pt x="100765" y="47399"/>
                        </a:moveTo>
                        <a:cubicBezTo>
                          <a:pt x="125833" y="36922"/>
                          <a:pt x="144099" y="15639"/>
                          <a:pt x="168125" y="7411"/>
                        </a:cubicBezTo>
                        <a:cubicBezTo>
                          <a:pt x="188914" y="1432"/>
                          <a:pt x="209758" y="-2298"/>
                          <a:pt x="231864" y="1596"/>
                        </a:cubicBezTo>
                        <a:cubicBezTo>
                          <a:pt x="249966" y="4942"/>
                          <a:pt x="267189" y="12951"/>
                          <a:pt x="283042" y="22386"/>
                        </a:cubicBezTo>
                        <a:cubicBezTo>
                          <a:pt x="220729" y="44327"/>
                          <a:pt x="157209" y="77623"/>
                          <a:pt x="90069" y="79159"/>
                        </a:cubicBezTo>
                        <a:cubicBezTo>
                          <a:pt x="60942" y="79817"/>
                          <a:pt x="26385" y="72686"/>
                          <a:pt x="0" y="57602"/>
                        </a:cubicBezTo>
                        <a:cubicBezTo>
                          <a:pt x="32692" y="67146"/>
                          <a:pt x="73832" y="60399"/>
                          <a:pt x="100710" y="47399"/>
                        </a:cubicBez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6864147B-42B5-FCF0-925D-89CB46F8C98F}"/>
                      </a:ext>
                    </a:extLst>
                  </p:cNvPr>
                  <p:cNvSpPr/>
                  <p:nvPr/>
                </p:nvSpPr>
                <p:spPr>
                  <a:xfrm>
                    <a:off x="7662302" y="3844620"/>
                    <a:ext cx="326287" cy="135540"/>
                  </a:xfrm>
                  <a:custGeom>
                    <a:avLst/>
                    <a:gdLst>
                      <a:gd name="connsiteX0" fmla="*/ 12528 w 326287"/>
                      <a:gd name="connsiteY0" fmla="*/ 52668 h 135540"/>
                      <a:gd name="connsiteX1" fmla="*/ 70289 w 326287"/>
                      <a:gd name="connsiteY1" fmla="*/ 8840 h 135540"/>
                      <a:gd name="connsiteX2" fmla="*/ 326288 w 326287"/>
                      <a:gd name="connsiteY2" fmla="*/ 95453 h 135540"/>
                      <a:gd name="connsiteX3" fmla="*/ 325245 w 326287"/>
                      <a:gd name="connsiteY3" fmla="*/ 95837 h 135540"/>
                      <a:gd name="connsiteX4" fmla="*/ 274068 w 326287"/>
                      <a:gd name="connsiteY4" fmla="*/ 75048 h 135540"/>
                      <a:gd name="connsiteX5" fmla="*/ 210328 w 326287"/>
                      <a:gd name="connsiteY5" fmla="*/ 80862 h 135540"/>
                      <a:gd name="connsiteX6" fmla="*/ 142969 w 326287"/>
                      <a:gd name="connsiteY6" fmla="*/ 120850 h 135540"/>
                      <a:gd name="connsiteX7" fmla="*/ 42259 w 326287"/>
                      <a:gd name="connsiteY7" fmla="*/ 131053 h 135540"/>
                      <a:gd name="connsiteX8" fmla="*/ 37760 w 326287"/>
                      <a:gd name="connsiteY8" fmla="*/ 128365 h 135540"/>
                      <a:gd name="connsiteX9" fmla="*/ 12583 w 326287"/>
                      <a:gd name="connsiteY9" fmla="*/ 52723 h 135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6287" h="135540">
                        <a:moveTo>
                          <a:pt x="12528" y="52668"/>
                        </a:moveTo>
                        <a:lnTo>
                          <a:pt x="70289" y="8840"/>
                        </a:lnTo>
                        <a:cubicBezTo>
                          <a:pt x="165185" y="-15295"/>
                          <a:pt x="265565" y="8840"/>
                          <a:pt x="326288" y="95453"/>
                        </a:cubicBezTo>
                        <a:cubicBezTo>
                          <a:pt x="325958" y="95563"/>
                          <a:pt x="325630" y="95673"/>
                          <a:pt x="325245" y="95837"/>
                        </a:cubicBezTo>
                        <a:cubicBezTo>
                          <a:pt x="309393" y="86348"/>
                          <a:pt x="292169" y="78394"/>
                          <a:pt x="274068" y="75048"/>
                        </a:cubicBezTo>
                        <a:cubicBezTo>
                          <a:pt x="251962" y="71153"/>
                          <a:pt x="231117" y="74938"/>
                          <a:pt x="210328" y="80862"/>
                        </a:cubicBezTo>
                        <a:cubicBezTo>
                          <a:pt x="186303" y="89090"/>
                          <a:pt x="168036" y="110373"/>
                          <a:pt x="142969" y="120850"/>
                        </a:cubicBezTo>
                        <a:cubicBezTo>
                          <a:pt x="116146" y="133850"/>
                          <a:pt x="74951" y="140597"/>
                          <a:pt x="42259" y="131053"/>
                        </a:cubicBezTo>
                        <a:cubicBezTo>
                          <a:pt x="40723" y="130175"/>
                          <a:pt x="39242" y="129298"/>
                          <a:pt x="37760" y="128365"/>
                        </a:cubicBezTo>
                        <a:cubicBezTo>
                          <a:pt x="16972" y="117120"/>
                          <a:pt x="-19286" y="72470"/>
                          <a:pt x="12583" y="52723"/>
                        </a:cubicBez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7242889F-8431-A21A-0863-BAA6FC47417D}"/>
                      </a:ext>
                    </a:extLst>
                  </p:cNvPr>
                  <p:cNvSpPr/>
                  <p:nvPr/>
                </p:nvSpPr>
                <p:spPr>
                  <a:xfrm>
                    <a:off x="7631496" y="3649734"/>
                    <a:ext cx="356308" cy="254391"/>
                  </a:xfrm>
                  <a:custGeom>
                    <a:avLst/>
                    <a:gdLst>
                      <a:gd name="connsiteX0" fmla="*/ 11081 w 356308"/>
                      <a:gd name="connsiteY0" fmla="*/ 232524 h 254391"/>
                      <a:gd name="connsiteX1" fmla="*/ 250295 w 356308"/>
                      <a:gd name="connsiteY1" fmla="*/ 193085 h 254391"/>
                      <a:gd name="connsiteX2" fmla="*/ 350841 w 356308"/>
                      <a:gd name="connsiteY2" fmla="*/ 45860 h 254391"/>
                      <a:gd name="connsiteX3" fmla="*/ 355997 w 356308"/>
                      <a:gd name="connsiteY3" fmla="*/ 13441 h 254391"/>
                      <a:gd name="connsiteX4" fmla="*/ 347440 w 356308"/>
                      <a:gd name="connsiteY4" fmla="*/ 277 h 254391"/>
                      <a:gd name="connsiteX5" fmla="*/ 341406 w 356308"/>
                      <a:gd name="connsiteY5" fmla="*/ 277 h 254391"/>
                      <a:gd name="connsiteX6" fmla="*/ 276076 w 356308"/>
                      <a:gd name="connsiteY6" fmla="*/ 22163 h 254391"/>
                      <a:gd name="connsiteX7" fmla="*/ 215903 w 356308"/>
                      <a:gd name="connsiteY7" fmla="*/ 44324 h 254391"/>
                      <a:gd name="connsiteX8" fmla="*/ 140808 w 356308"/>
                      <a:gd name="connsiteY8" fmla="*/ 75754 h 254391"/>
                      <a:gd name="connsiteX9" fmla="*/ 27263 w 356308"/>
                      <a:gd name="connsiteY9" fmla="*/ 118979 h 254391"/>
                      <a:gd name="connsiteX10" fmla="*/ 6528 w 356308"/>
                      <a:gd name="connsiteY10" fmla="*/ 223858 h 254391"/>
                      <a:gd name="connsiteX11" fmla="*/ 11136 w 356308"/>
                      <a:gd name="connsiteY11" fmla="*/ 232524 h 254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56308" h="254391">
                        <a:moveTo>
                          <a:pt x="11081" y="232524"/>
                        </a:moveTo>
                        <a:cubicBezTo>
                          <a:pt x="79264" y="277175"/>
                          <a:pt x="195333" y="248157"/>
                          <a:pt x="250295" y="193085"/>
                        </a:cubicBezTo>
                        <a:cubicBezTo>
                          <a:pt x="289899" y="153372"/>
                          <a:pt x="332136" y="98903"/>
                          <a:pt x="350841" y="45860"/>
                        </a:cubicBezTo>
                        <a:cubicBezTo>
                          <a:pt x="354516" y="35438"/>
                          <a:pt x="357258" y="24412"/>
                          <a:pt x="355997" y="13441"/>
                        </a:cubicBezTo>
                        <a:cubicBezTo>
                          <a:pt x="355339" y="7901"/>
                          <a:pt x="352870" y="1593"/>
                          <a:pt x="347440" y="277"/>
                        </a:cubicBezTo>
                        <a:cubicBezTo>
                          <a:pt x="345465" y="-217"/>
                          <a:pt x="343381" y="57"/>
                          <a:pt x="341406" y="277"/>
                        </a:cubicBezTo>
                        <a:cubicBezTo>
                          <a:pt x="319246" y="3403"/>
                          <a:pt x="296262" y="13057"/>
                          <a:pt x="276076" y="22163"/>
                        </a:cubicBezTo>
                        <a:cubicBezTo>
                          <a:pt x="257042" y="30720"/>
                          <a:pt x="233455" y="34340"/>
                          <a:pt x="215903" y="44324"/>
                        </a:cubicBezTo>
                        <a:cubicBezTo>
                          <a:pt x="192316" y="57708"/>
                          <a:pt x="167741" y="70763"/>
                          <a:pt x="140808" y="75754"/>
                        </a:cubicBezTo>
                        <a:cubicBezTo>
                          <a:pt x="100217" y="83269"/>
                          <a:pt x="55073" y="84257"/>
                          <a:pt x="27263" y="118979"/>
                        </a:cubicBezTo>
                        <a:cubicBezTo>
                          <a:pt x="12288" y="138013"/>
                          <a:pt x="-11628" y="200106"/>
                          <a:pt x="6528" y="223858"/>
                        </a:cubicBezTo>
                        <a:lnTo>
                          <a:pt x="11136" y="232524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B9B61E79-384D-FD2D-DFA3-F3D1333A853F}"/>
                      </a:ext>
                    </a:extLst>
                  </p:cNvPr>
                  <p:cNvSpPr/>
                  <p:nvPr/>
                </p:nvSpPr>
                <p:spPr>
                  <a:xfrm>
                    <a:off x="7629790" y="3628399"/>
                    <a:ext cx="253756" cy="268724"/>
                  </a:xfrm>
                  <a:custGeom>
                    <a:avLst/>
                    <a:gdLst>
                      <a:gd name="connsiteX0" fmla="*/ 39555 w 253756"/>
                      <a:gd name="connsiteY0" fmla="*/ 268670 h 268724"/>
                      <a:gd name="connsiteX1" fmla="*/ 234778 w 253756"/>
                      <a:gd name="connsiteY1" fmla="*/ 87271 h 268724"/>
                      <a:gd name="connsiteX2" fmla="*/ 253757 w 253756"/>
                      <a:gd name="connsiteY2" fmla="*/ 0 h 268724"/>
                      <a:gd name="connsiteX3" fmla="*/ 116679 w 253756"/>
                      <a:gd name="connsiteY3" fmla="*/ 75642 h 268724"/>
                      <a:gd name="connsiteX4" fmla="*/ 6479 w 253756"/>
                      <a:gd name="connsiteY4" fmla="*/ 169386 h 268724"/>
                      <a:gd name="connsiteX5" fmla="*/ 14871 w 253756"/>
                      <a:gd name="connsiteY5" fmla="*/ 248374 h 268724"/>
                      <a:gd name="connsiteX6" fmla="*/ 39555 w 253756"/>
                      <a:gd name="connsiteY6" fmla="*/ 268725 h 268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3756" h="268724">
                        <a:moveTo>
                          <a:pt x="39555" y="268670"/>
                        </a:moveTo>
                        <a:cubicBezTo>
                          <a:pt x="135329" y="266531"/>
                          <a:pt x="202524" y="169386"/>
                          <a:pt x="234778" y="87271"/>
                        </a:cubicBezTo>
                        <a:cubicBezTo>
                          <a:pt x="245144" y="58473"/>
                          <a:pt x="251069" y="28633"/>
                          <a:pt x="253757" y="0"/>
                        </a:cubicBezTo>
                        <a:cubicBezTo>
                          <a:pt x="224081" y="51233"/>
                          <a:pt x="170435" y="64562"/>
                          <a:pt x="116679" y="75642"/>
                        </a:cubicBezTo>
                        <a:cubicBezTo>
                          <a:pt x="65117" y="85571"/>
                          <a:pt x="18437" y="115246"/>
                          <a:pt x="6479" y="169386"/>
                        </a:cubicBezTo>
                        <a:cubicBezTo>
                          <a:pt x="2475" y="187049"/>
                          <a:pt x="-9483" y="242286"/>
                          <a:pt x="14871" y="248374"/>
                        </a:cubicBezTo>
                        <a:lnTo>
                          <a:pt x="39555" y="268725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5615FECC-DBFA-DD67-865E-8C060C28BB95}"/>
                      </a:ext>
                    </a:extLst>
                  </p:cNvPr>
                  <p:cNvSpPr/>
                  <p:nvPr/>
                </p:nvSpPr>
                <p:spPr>
                  <a:xfrm>
                    <a:off x="7590858" y="3508106"/>
                    <a:ext cx="108412" cy="217498"/>
                  </a:xfrm>
                  <a:custGeom>
                    <a:avLst/>
                    <a:gdLst>
                      <a:gd name="connsiteX0" fmla="*/ 100045 w 108412"/>
                      <a:gd name="connsiteY0" fmla="*/ 173007 h 217498"/>
                      <a:gd name="connsiteX1" fmla="*/ 68615 w 108412"/>
                      <a:gd name="connsiteY1" fmla="*/ 0 h 217498"/>
                      <a:gd name="connsiteX2" fmla="*/ 67517 w 108412"/>
                      <a:gd name="connsiteY2" fmla="*/ 0 h 217498"/>
                      <a:gd name="connsiteX3" fmla="*/ 1200 w 108412"/>
                      <a:gd name="connsiteY3" fmla="*/ 136749 h 217498"/>
                      <a:gd name="connsiteX4" fmla="*/ 18259 w 108412"/>
                      <a:gd name="connsiteY4" fmla="*/ 208935 h 217498"/>
                      <a:gd name="connsiteX5" fmla="*/ 86332 w 108412"/>
                      <a:gd name="connsiteY5" fmla="*/ 199720 h 217498"/>
                      <a:gd name="connsiteX6" fmla="*/ 93792 w 108412"/>
                      <a:gd name="connsiteY6" fmla="*/ 189682 h 217498"/>
                      <a:gd name="connsiteX7" fmla="*/ 100045 w 108412"/>
                      <a:gd name="connsiteY7" fmla="*/ 173061 h 2174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8412" h="217498">
                        <a:moveTo>
                          <a:pt x="100045" y="173007"/>
                        </a:moveTo>
                        <a:cubicBezTo>
                          <a:pt x="121877" y="116453"/>
                          <a:pt x="97303" y="51013"/>
                          <a:pt x="68615" y="0"/>
                        </a:cubicBezTo>
                        <a:lnTo>
                          <a:pt x="67517" y="0"/>
                        </a:lnTo>
                        <a:cubicBezTo>
                          <a:pt x="42010" y="41249"/>
                          <a:pt x="6685" y="87161"/>
                          <a:pt x="1200" y="136749"/>
                        </a:cubicBezTo>
                        <a:cubicBezTo>
                          <a:pt x="-1598" y="159897"/>
                          <a:pt x="-830" y="192863"/>
                          <a:pt x="18259" y="208935"/>
                        </a:cubicBezTo>
                        <a:cubicBezTo>
                          <a:pt x="38445" y="224952"/>
                          <a:pt x="70205" y="216560"/>
                          <a:pt x="86332" y="199720"/>
                        </a:cubicBezTo>
                        <a:cubicBezTo>
                          <a:pt x="89568" y="196374"/>
                          <a:pt x="91707" y="193028"/>
                          <a:pt x="93792" y="189682"/>
                        </a:cubicBezTo>
                        <a:lnTo>
                          <a:pt x="100045" y="173061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B040DE70-E231-B5CE-B6F5-2A6249D72FBE}"/>
                      </a:ext>
                    </a:extLst>
                  </p:cNvPr>
                  <p:cNvSpPr/>
                  <p:nvPr/>
                </p:nvSpPr>
                <p:spPr>
                  <a:xfrm>
                    <a:off x="7607855" y="3582706"/>
                    <a:ext cx="157568" cy="260985"/>
                  </a:xfrm>
                  <a:custGeom>
                    <a:avLst/>
                    <a:gdLst>
                      <a:gd name="connsiteX0" fmla="*/ 9325 w 157568"/>
                      <a:gd name="connsiteY0" fmla="*/ 200049 h 260985"/>
                      <a:gd name="connsiteX1" fmla="*/ 34667 w 157568"/>
                      <a:gd name="connsiteY1" fmla="*/ 102740 h 260985"/>
                      <a:gd name="connsiteX2" fmla="*/ 153479 w 157568"/>
                      <a:gd name="connsiteY2" fmla="*/ 0 h 260985"/>
                      <a:gd name="connsiteX3" fmla="*/ 144702 w 157568"/>
                      <a:gd name="connsiteY3" fmla="*/ 147500 h 260985"/>
                      <a:gd name="connsiteX4" fmla="*/ 49258 w 157568"/>
                      <a:gd name="connsiteY4" fmla="*/ 260661 h 260985"/>
                      <a:gd name="connsiteX5" fmla="*/ 0 w 157568"/>
                      <a:gd name="connsiteY5" fmla="*/ 225501 h 260985"/>
                      <a:gd name="connsiteX6" fmla="*/ 9325 w 157568"/>
                      <a:gd name="connsiteY6" fmla="*/ 199994 h 26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568" h="260985">
                        <a:moveTo>
                          <a:pt x="9325" y="200049"/>
                        </a:moveTo>
                        <a:cubicBezTo>
                          <a:pt x="6363" y="166040"/>
                          <a:pt x="18815" y="131702"/>
                          <a:pt x="34667" y="102740"/>
                        </a:cubicBezTo>
                        <a:cubicBezTo>
                          <a:pt x="63246" y="52604"/>
                          <a:pt x="109103" y="32912"/>
                          <a:pt x="153479" y="0"/>
                        </a:cubicBezTo>
                        <a:cubicBezTo>
                          <a:pt x="162255" y="47064"/>
                          <a:pt x="155783" y="101094"/>
                          <a:pt x="144702" y="147500"/>
                        </a:cubicBezTo>
                        <a:cubicBezTo>
                          <a:pt x="131592" y="200543"/>
                          <a:pt x="110803" y="255999"/>
                          <a:pt x="49258" y="260661"/>
                        </a:cubicBezTo>
                        <a:cubicBezTo>
                          <a:pt x="20680" y="263514"/>
                          <a:pt x="12616" y="247168"/>
                          <a:pt x="0" y="225501"/>
                        </a:cubicBezTo>
                        <a:lnTo>
                          <a:pt x="9325" y="199994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A2457556-6C6C-E9DB-6F07-20ABC0C80577}"/>
                      </a:ext>
                    </a:extLst>
                  </p:cNvPr>
                  <p:cNvSpPr/>
                  <p:nvPr/>
                </p:nvSpPr>
                <p:spPr>
                  <a:xfrm>
                    <a:off x="7486729" y="3552702"/>
                    <a:ext cx="192248" cy="346514"/>
                  </a:xfrm>
                  <a:custGeom>
                    <a:avLst/>
                    <a:gdLst>
                      <a:gd name="connsiteX0" fmla="*/ 34403 w 192248"/>
                      <a:gd name="connsiteY0" fmla="*/ 292696 h 346514"/>
                      <a:gd name="connsiteX1" fmla="*/ 65121 w 192248"/>
                      <a:gd name="connsiteY1" fmla="*/ 42456 h 346514"/>
                      <a:gd name="connsiteX2" fmla="*/ 95016 w 192248"/>
                      <a:gd name="connsiteY2" fmla="*/ 0 h 346514"/>
                      <a:gd name="connsiteX3" fmla="*/ 167641 w 192248"/>
                      <a:gd name="connsiteY3" fmla="*/ 289679 h 346514"/>
                      <a:gd name="connsiteX4" fmla="*/ 105987 w 192248"/>
                      <a:gd name="connsiteY4" fmla="*/ 338333 h 346514"/>
                      <a:gd name="connsiteX5" fmla="*/ 74994 w 192248"/>
                      <a:gd name="connsiteY5" fmla="*/ 330215 h 346514"/>
                      <a:gd name="connsiteX6" fmla="*/ 57716 w 192248"/>
                      <a:gd name="connsiteY6" fmla="*/ 297632 h 346514"/>
                      <a:gd name="connsiteX7" fmla="*/ 34458 w 192248"/>
                      <a:gd name="connsiteY7" fmla="*/ 292641 h 346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2248" h="346514">
                        <a:moveTo>
                          <a:pt x="34403" y="292696"/>
                        </a:moveTo>
                        <a:cubicBezTo>
                          <a:pt x="-43817" y="242779"/>
                          <a:pt x="31112" y="97090"/>
                          <a:pt x="65121" y="42456"/>
                        </a:cubicBezTo>
                        <a:cubicBezTo>
                          <a:pt x="73623" y="29072"/>
                          <a:pt x="83113" y="11245"/>
                          <a:pt x="95016" y="0"/>
                        </a:cubicBezTo>
                        <a:cubicBezTo>
                          <a:pt x="138570" y="74874"/>
                          <a:pt x="238347" y="203450"/>
                          <a:pt x="167641" y="289679"/>
                        </a:cubicBezTo>
                        <a:cubicBezTo>
                          <a:pt x="150472" y="310962"/>
                          <a:pt x="124307" y="321439"/>
                          <a:pt x="105987" y="338333"/>
                        </a:cubicBezTo>
                        <a:cubicBezTo>
                          <a:pt x="90847" y="350785"/>
                          <a:pt x="87501" y="349743"/>
                          <a:pt x="74994" y="330215"/>
                        </a:cubicBezTo>
                        <a:cubicBezTo>
                          <a:pt x="68193" y="320452"/>
                          <a:pt x="62379" y="308493"/>
                          <a:pt x="57716" y="297632"/>
                        </a:cubicBezTo>
                        <a:lnTo>
                          <a:pt x="34458" y="292641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4D5C5947-CAFA-F952-BC1B-002C5C9F5CE5}"/>
                      </a:ext>
                    </a:extLst>
                  </p:cNvPr>
                  <p:cNvSpPr/>
                  <p:nvPr/>
                </p:nvSpPr>
                <p:spPr>
                  <a:xfrm>
                    <a:off x="7490118" y="3723667"/>
                    <a:ext cx="180709" cy="173920"/>
                  </a:xfrm>
                  <a:custGeom>
                    <a:avLst/>
                    <a:gdLst>
                      <a:gd name="connsiteX0" fmla="*/ 45277 w 180709"/>
                      <a:gd name="connsiteY0" fmla="*/ 121017 h 173920"/>
                      <a:gd name="connsiteX1" fmla="*/ 5837 w 180709"/>
                      <a:gd name="connsiteY1" fmla="*/ 84594 h 173920"/>
                      <a:gd name="connsiteX2" fmla="*/ 7428 w 180709"/>
                      <a:gd name="connsiteY2" fmla="*/ 85691 h 173920"/>
                      <a:gd name="connsiteX3" fmla="*/ 3917 w 180709"/>
                      <a:gd name="connsiteY3" fmla="*/ 40273 h 173920"/>
                      <a:gd name="connsiteX4" fmla="*/ 33099 w 180709"/>
                      <a:gd name="connsiteY4" fmla="*/ 38189 h 173920"/>
                      <a:gd name="connsiteX5" fmla="*/ 56521 w 180709"/>
                      <a:gd name="connsiteY5" fmla="*/ 121 h 173920"/>
                      <a:gd name="connsiteX6" fmla="*/ 88884 w 180709"/>
                      <a:gd name="connsiteY6" fmla="*/ 36049 h 173920"/>
                      <a:gd name="connsiteX7" fmla="*/ 130244 w 180709"/>
                      <a:gd name="connsiteY7" fmla="*/ 34678 h 173920"/>
                      <a:gd name="connsiteX8" fmla="*/ 177966 w 180709"/>
                      <a:gd name="connsiteY8" fmla="*/ 55138 h 173920"/>
                      <a:gd name="connsiteX9" fmla="*/ 152569 w 180709"/>
                      <a:gd name="connsiteY9" fmla="*/ 111198 h 173920"/>
                      <a:gd name="connsiteX10" fmla="*/ 125252 w 180709"/>
                      <a:gd name="connsiteY10" fmla="*/ 164735 h 173920"/>
                      <a:gd name="connsiteX11" fmla="*/ 45277 w 180709"/>
                      <a:gd name="connsiteY11" fmla="*/ 120962 h 173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0709" h="173920">
                        <a:moveTo>
                          <a:pt x="45277" y="121017"/>
                        </a:moveTo>
                        <a:cubicBezTo>
                          <a:pt x="26023" y="113337"/>
                          <a:pt x="17027" y="100556"/>
                          <a:pt x="5837" y="84594"/>
                        </a:cubicBezTo>
                        <a:cubicBezTo>
                          <a:pt x="6221" y="85198"/>
                          <a:pt x="6770" y="85582"/>
                          <a:pt x="7428" y="85691"/>
                        </a:cubicBezTo>
                        <a:cubicBezTo>
                          <a:pt x="2601" y="72691"/>
                          <a:pt x="-4530" y="52999"/>
                          <a:pt x="3917" y="40273"/>
                        </a:cubicBezTo>
                        <a:cubicBezTo>
                          <a:pt x="11761" y="28480"/>
                          <a:pt x="23719" y="24640"/>
                          <a:pt x="33099" y="38189"/>
                        </a:cubicBezTo>
                        <a:cubicBezTo>
                          <a:pt x="21799" y="19758"/>
                          <a:pt x="36390" y="1547"/>
                          <a:pt x="56521" y="121"/>
                        </a:cubicBezTo>
                        <a:cubicBezTo>
                          <a:pt x="82631" y="-1744"/>
                          <a:pt x="76433" y="18387"/>
                          <a:pt x="88884" y="36049"/>
                        </a:cubicBezTo>
                        <a:cubicBezTo>
                          <a:pt x="99635" y="24804"/>
                          <a:pt x="122509" y="14931"/>
                          <a:pt x="130244" y="34678"/>
                        </a:cubicBezTo>
                        <a:cubicBezTo>
                          <a:pt x="146042" y="11585"/>
                          <a:pt x="171712" y="37805"/>
                          <a:pt x="177966" y="55138"/>
                        </a:cubicBezTo>
                        <a:cubicBezTo>
                          <a:pt x="188223" y="83607"/>
                          <a:pt x="167489" y="91286"/>
                          <a:pt x="152569" y="111198"/>
                        </a:cubicBezTo>
                        <a:cubicBezTo>
                          <a:pt x="140885" y="126831"/>
                          <a:pt x="140830" y="151734"/>
                          <a:pt x="125252" y="164735"/>
                        </a:cubicBezTo>
                        <a:cubicBezTo>
                          <a:pt x="99800" y="185963"/>
                          <a:pt x="51200" y="170001"/>
                          <a:pt x="45277" y="120962"/>
                        </a:cubicBezTo>
                        <a:close/>
                      </a:path>
                    </a:pathLst>
                  </a:custGeom>
                  <a:solidFill>
                    <a:srgbClr val="FCCA03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A75B9C45-C3C0-7FC3-BC5B-EA666E2B3FDA}"/>
                      </a:ext>
                    </a:extLst>
                  </p:cNvPr>
                  <p:cNvSpPr/>
                  <p:nvPr/>
                </p:nvSpPr>
                <p:spPr>
                  <a:xfrm>
                    <a:off x="7519737" y="3724519"/>
                    <a:ext cx="123212" cy="189290"/>
                  </a:xfrm>
                  <a:custGeom>
                    <a:avLst/>
                    <a:gdLst>
                      <a:gd name="connsiteX0" fmla="*/ 68974 w 123212"/>
                      <a:gd name="connsiteY0" fmla="*/ 187524 h 189290"/>
                      <a:gd name="connsiteX1" fmla="*/ 23 w 123212"/>
                      <a:gd name="connsiteY1" fmla="*/ 108810 h 189290"/>
                      <a:gd name="connsiteX2" fmla="*/ 38860 w 123212"/>
                      <a:gd name="connsiteY2" fmla="*/ 23294 h 189290"/>
                      <a:gd name="connsiteX3" fmla="*/ 69194 w 123212"/>
                      <a:gd name="connsiteY3" fmla="*/ 640 h 189290"/>
                      <a:gd name="connsiteX4" fmla="*/ 103257 w 123212"/>
                      <a:gd name="connsiteY4" fmla="*/ 44961 h 189290"/>
                      <a:gd name="connsiteX5" fmla="*/ 82249 w 123212"/>
                      <a:gd name="connsiteY5" fmla="*/ 188347 h 189290"/>
                      <a:gd name="connsiteX6" fmla="*/ 69029 w 123212"/>
                      <a:gd name="connsiteY6" fmla="*/ 187524 h 189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3212" h="189290">
                        <a:moveTo>
                          <a:pt x="68974" y="187524"/>
                        </a:moveTo>
                        <a:cubicBezTo>
                          <a:pt x="28547" y="200525"/>
                          <a:pt x="1779" y="138486"/>
                          <a:pt x="23" y="108810"/>
                        </a:cubicBezTo>
                        <a:cubicBezTo>
                          <a:pt x="-744" y="74747"/>
                          <a:pt x="17412" y="49075"/>
                          <a:pt x="38860" y="23294"/>
                        </a:cubicBezTo>
                        <a:cubicBezTo>
                          <a:pt x="47417" y="13202"/>
                          <a:pt x="56961" y="-3474"/>
                          <a:pt x="69194" y="640"/>
                        </a:cubicBezTo>
                        <a:cubicBezTo>
                          <a:pt x="82523" y="4754"/>
                          <a:pt x="97443" y="33004"/>
                          <a:pt x="103257" y="44961"/>
                        </a:cubicBezTo>
                        <a:cubicBezTo>
                          <a:pt x="128490" y="88350"/>
                          <a:pt x="137814" y="160701"/>
                          <a:pt x="82249" y="188347"/>
                        </a:cubicBezTo>
                        <a:lnTo>
                          <a:pt x="69029" y="187524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02182230-1F5F-0E90-44B5-FD6E2E89BF29}"/>
                      </a:ext>
                    </a:extLst>
                  </p:cNvPr>
                  <p:cNvSpPr/>
                  <p:nvPr/>
                </p:nvSpPr>
                <p:spPr>
                  <a:xfrm>
                    <a:off x="7474672" y="3884416"/>
                    <a:ext cx="222020" cy="217068"/>
                  </a:xfrm>
                  <a:custGeom>
                    <a:avLst/>
                    <a:gdLst>
                      <a:gd name="connsiteX0" fmla="*/ 49532 w 222020"/>
                      <a:gd name="connsiteY0" fmla="*/ 476 h 217068"/>
                      <a:gd name="connsiteX1" fmla="*/ 12506 w 222020"/>
                      <a:gd name="connsiteY1" fmla="*/ 17809 h 217068"/>
                      <a:gd name="connsiteX2" fmla="*/ 9873 w 222020"/>
                      <a:gd name="connsiteY2" fmla="*/ 95920 h 217068"/>
                      <a:gd name="connsiteX3" fmla="*/ 72515 w 222020"/>
                      <a:gd name="connsiteY3" fmla="*/ 186867 h 217068"/>
                      <a:gd name="connsiteX4" fmla="*/ 105153 w 222020"/>
                      <a:gd name="connsiteY4" fmla="*/ 216926 h 217068"/>
                      <a:gd name="connsiteX5" fmla="*/ 143166 w 222020"/>
                      <a:gd name="connsiteY5" fmla="*/ 194107 h 217068"/>
                      <a:gd name="connsiteX6" fmla="*/ 221771 w 222020"/>
                      <a:gd name="connsiteY6" fmla="*/ 65915 h 217068"/>
                      <a:gd name="connsiteX7" fmla="*/ 114094 w 222020"/>
                      <a:gd name="connsiteY7" fmla="*/ 27683 h 217068"/>
                      <a:gd name="connsiteX8" fmla="*/ 49587 w 222020"/>
                      <a:gd name="connsiteY8" fmla="*/ 531 h 217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2020" h="217068">
                        <a:moveTo>
                          <a:pt x="49532" y="476"/>
                        </a:moveTo>
                        <a:cubicBezTo>
                          <a:pt x="39549" y="-2596"/>
                          <a:pt x="20021" y="9911"/>
                          <a:pt x="12506" y="17809"/>
                        </a:cubicBezTo>
                        <a:cubicBezTo>
                          <a:pt x="-6802" y="40244"/>
                          <a:pt x="-549" y="73047"/>
                          <a:pt x="9873" y="95920"/>
                        </a:cubicBezTo>
                        <a:cubicBezTo>
                          <a:pt x="26055" y="129655"/>
                          <a:pt x="46625" y="162183"/>
                          <a:pt x="72515" y="186867"/>
                        </a:cubicBezTo>
                        <a:cubicBezTo>
                          <a:pt x="79263" y="193284"/>
                          <a:pt x="96267" y="214896"/>
                          <a:pt x="105153" y="216926"/>
                        </a:cubicBezTo>
                        <a:cubicBezTo>
                          <a:pt x="117330" y="218846"/>
                          <a:pt x="135651" y="200854"/>
                          <a:pt x="143166" y="194107"/>
                        </a:cubicBezTo>
                        <a:cubicBezTo>
                          <a:pt x="180960" y="161360"/>
                          <a:pt x="225775" y="119781"/>
                          <a:pt x="221771" y="65915"/>
                        </a:cubicBezTo>
                        <a:cubicBezTo>
                          <a:pt x="213598" y="-43626"/>
                          <a:pt x="159183" y="24446"/>
                          <a:pt x="114094" y="27683"/>
                        </a:cubicBezTo>
                        <a:lnTo>
                          <a:pt x="49587" y="531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FAA6A58E-A6C2-D04B-E5A2-6D11D38CDDD7}"/>
                      </a:ext>
                    </a:extLst>
                  </p:cNvPr>
                  <p:cNvSpPr/>
                  <p:nvPr/>
                </p:nvSpPr>
                <p:spPr>
                  <a:xfrm>
                    <a:off x="7390837" y="3739531"/>
                    <a:ext cx="193485" cy="181828"/>
                  </a:xfrm>
                  <a:custGeom>
                    <a:avLst/>
                    <a:gdLst>
                      <a:gd name="connsiteX0" fmla="*/ 193486 w 193485"/>
                      <a:gd name="connsiteY0" fmla="*/ 173720 h 181828"/>
                      <a:gd name="connsiteX1" fmla="*/ 187123 w 193485"/>
                      <a:gd name="connsiteY1" fmla="*/ 136474 h 181828"/>
                      <a:gd name="connsiteX2" fmla="*/ 134190 w 193485"/>
                      <a:gd name="connsiteY2" fmla="*/ 83816 h 181828"/>
                      <a:gd name="connsiteX3" fmla="*/ 68640 w 193485"/>
                      <a:gd name="connsiteY3" fmla="*/ 58912 h 181828"/>
                      <a:gd name="connsiteX4" fmla="*/ 4682 w 193485"/>
                      <a:gd name="connsiteY4" fmla="*/ 7570 h 181828"/>
                      <a:gd name="connsiteX5" fmla="*/ 129 w 193485"/>
                      <a:gd name="connsiteY5" fmla="*/ 0 h 181828"/>
                      <a:gd name="connsiteX6" fmla="*/ 56134 w 193485"/>
                      <a:gd name="connsiteY6" fmla="*/ 139437 h 181828"/>
                      <a:gd name="connsiteX7" fmla="*/ 183613 w 193485"/>
                      <a:gd name="connsiteY7" fmla="*/ 177230 h 181828"/>
                      <a:gd name="connsiteX8" fmla="*/ 190140 w 193485"/>
                      <a:gd name="connsiteY8" fmla="*/ 173774 h 181828"/>
                      <a:gd name="connsiteX9" fmla="*/ 193431 w 193485"/>
                      <a:gd name="connsiteY9" fmla="*/ 173774 h 181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3485" h="181828">
                        <a:moveTo>
                          <a:pt x="193486" y="173720"/>
                        </a:moveTo>
                        <a:cubicBezTo>
                          <a:pt x="189975" y="163901"/>
                          <a:pt x="191841" y="148487"/>
                          <a:pt x="187123" y="136474"/>
                        </a:cubicBezTo>
                        <a:cubicBezTo>
                          <a:pt x="176646" y="110310"/>
                          <a:pt x="159751" y="95335"/>
                          <a:pt x="134190" y="83816"/>
                        </a:cubicBezTo>
                        <a:cubicBezTo>
                          <a:pt x="113072" y="74381"/>
                          <a:pt x="89759" y="67250"/>
                          <a:pt x="68640" y="58912"/>
                        </a:cubicBezTo>
                        <a:cubicBezTo>
                          <a:pt x="37539" y="47503"/>
                          <a:pt x="28268" y="26823"/>
                          <a:pt x="4682" y="7570"/>
                        </a:cubicBezTo>
                        <a:cubicBezTo>
                          <a:pt x="2433" y="6528"/>
                          <a:pt x="1281" y="2139"/>
                          <a:pt x="129" y="0"/>
                        </a:cubicBezTo>
                        <a:cubicBezTo>
                          <a:pt x="-2175" y="44047"/>
                          <a:pt x="26787" y="108225"/>
                          <a:pt x="56134" y="139437"/>
                        </a:cubicBezTo>
                        <a:cubicBezTo>
                          <a:pt x="84274" y="167412"/>
                          <a:pt x="144338" y="192425"/>
                          <a:pt x="183613" y="177230"/>
                        </a:cubicBezTo>
                        <a:cubicBezTo>
                          <a:pt x="185806" y="176078"/>
                          <a:pt x="188000" y="176024"/>
                          <a:pt x="190140" y="173774"/>
                        </a:cubicBezTo>
                        <a:lnTo>
                          <a:pt x="193431" y="173774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D8674A75-C844-9899-3B9C-6B0D727D0CCB}"/>
                      </a:ext>
                    </a:extLst>
                  </p:cNvPr>
                  <p:cNvSpPr/>
                  <p:nvPr/>
                </p:nvSpPr>
                <p:spPr>
                  <a:xfrm>
                    <a:off x="7584049" y="3731029"/>
                    <a:ext cx="185756" cy="188813"/>
                  </a:xfrm>
                  <a:custGeom>
                    <a:avLst/>
                    <a:gdLst>
                      <a:gd name="connsiteX0" fmla="*/ 0 w 185756"/>
                      <a:gd name="connsiteY0" fmla="*/ 182222 h 188813"/>
                      <a:gd name="connsiteX1" fmla="*/ 4662 w 185756"/>
                      <a:gd name="connsiteY1" fmla="*/ 144757 h 188813"/>
                      <a:gd name="connsiteX2" fmla="*/ 55182 w 185756"/>
                      <a:gd name="connsiteY2" fmla="*/ 89739 h 188813"/>
                      <a:gd name="connsiteX3" fmla="*/ 119524 w 185756"/>
                      <a:gd name="connsiteY3" fmla="*/ 61929 h 188813"/>
                      <a:gd name="connsiteX4" fmla="*/ 181070 w 185756"/>
                      <a:gd name="connsiteY4" fmla="*/ 7789 h 188813"/>
                      <a:gd name="connsiteX5" fmla="*/ 185293 w 185756"/>
                      <a:gd name="connsiteY5" fmla="*/ 0 h 188813"/>
                      <a:gd name="connsiteX6" fmla="*/ 135651 w 185756"/>
                      <a:gd name="connsiteY6" fmla="*/ 141850 h 188813"/>
                      <a:gd name="connsiteX7" fmla="*/ 9983 w 185756"/>
                      <a:gd name="connsiteY7" fmla="*/ 185349 h 188813"/>
                      <a:gd name="connsiteX8" fmla="*/ 3291 w 185756"/>
                      <a:gd name="connsiteY8" fmla="*/ 182222 h 188813"/>
                      <a:gd name="connsiteX9" fmla="*/ 0 w 185756"/>
                      <a:gd name="connsiteY9" fmla="*/ 182222 h 188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5756" h="188813">
                        <a:moveTo>
                          <a:pt x="0" y="182222"/>
                        </a:moveTo>
                        <a:cubicBezTo>
                          <a:pt x="3071" y="172239"/>
                          <a:pt x="548" y="156934"/>
                          <a:pt x="4662" y="144757"/>
                        </a:cubicBezTo>
                        <a:cubicBezTo>
                          <a:pt x="13987" y="118154"/>
                          <a:pt x="30114" y="102411"/>
                          <a:pt x="55182" y="89739"/>
                        </a:cubicBezTo>
                        <a:cubicBezTo>
                          <a:pt x="75862" y="79373"/>
                          <a:pt x="98790" y="71145"/>
                          <a:pt x="119524" y="61929"/>
                        </a:cubicBezTo>
                        <a:cubicBezTo>
                          <a:pt x="150078" y="49148"/>
                          <a:pt x="158416" y="28085"/>
                          <a:pt x="181070" y="7789"/>
                        </a:cubicBezTo>
                        <a:cubicBezTo>
                          <a:pt x="183263" y="6637"/>
                          <a:pt x="184251" y="2249"/>
                          <a:pt x="185293" y="0"/>
                        </a:cubicBezTo>
                        <a:cubicBezTo>
                          <a:pt x="189572" y="43882"/>
                          <a:pt x="163517" y="109322"/>
                          <a:pt x="135651" y="141850"/>
                        </a:cubicBezTo>
                        <a:cubicBezTo>
                          <a:pt x="108773" y="171032"/>
                          <a:pt x="49916" y="198732"/>
                          <a:pt x="9983" y="185349"/>
                        </a:cubicBezTo>
                        <a:cubicBezTo>
                          <a:pt x="7734" y="184306"/>
                          <a:pt x="5540" y="184361"/>
                          <a:pt x="3291" y="182222"/>
                        </a:cubicBezTo>
                        <a:lnTo>
                          <a:pt x="0" y="182222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grpSp>
                <p:nvGrpSpPr>
                  <p:cNvPr id="123" name="Graphic 13">
                    <a:extLst>
                      <a:ext uri="{FF2B5EF4-FFF2-40B4-BE49-F238E27FC236}">
                        <a16:creationId xmlns:a16="http://schemas.microsoft.com/office/drawing/2014/main" id="{8D8169D2-B749-03F0-FB54-3B10BFAB211E}"/>
                      </a:ext>
                    </a:extLst>
                  </p:cNvPr>
                  <p:cNvGrpSpPr/>
                  <p:nvPr/>
                </p:nvGrpSpPr>
                <p:grpSpPr>
                  <a:xfrm>
                    <a:off x="7212420" y="3546393"/>
                    <a:ext cx="732671" cy="496036"/>
                    <a:chOff x="7212420" y="3546393"/>
                    <a:chExt cx="732671" cy="496036"/>
                  </a:xfrm>
                </p:grpSpPr>
                <p:sp>
                  <p:nvSpPr>
                    <p:cNvPr id="124" name="Freeform: Shape 123">
                      <a:extLst>
                        <a:ext uri="{FF2B5EF4-FFF2-40B4-BE49-F238E27FC236}">
                          <a16:creationId xmlns:a16="http://schemas.microsoft.com/office/drawing/2014/main" id="{B45AE408-5DD5-8310-15D8-F5934DB27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0087" y="3915609"/>
                      <a:ext cx="14094" cy="126820"/>
                    </a:xfrm>
                    <a:custGeom>
                      <a:avLst/>
                      <a:gdLst>
                        <a:gd name="connsiteX0" fmla="*/ 123 w 14094"/>
                        <a:gd name="connsiteY0" fmla="*/ 0 h 126820"/>
                        <a:gd name="connsiteX1" fmla="*/ 12574 w 14094"/>
                        <a:gd name="connsiteY1" fmla="*/ 126820 h 126820"/>
                        <a:gd name="connsiteX2" fmla="*/ 123 w 14094"/>
                        <a:gd name="connsiteY2" fmla="*/ 0 h 126820"/>
                        <a:gd name="connsiteX3" fmla="*/ 123 w 14094"/>
                        <a:gd name="connsiteY3" fmla="*/ 0 h 1268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094" h="126820">
                          <a:moveTo>
                            <a:pt x="123" y="0"/>
                          </a:moveTo>
                          <a:cubicBezTo>
                            <a:pt x="10051" y="41359"/>
                            <a:pt x="17401" y="84254"/>
                            <a:pt x="12574" y="126820"/>
                          </a:cubicBezTo>
                          <a:cubicBezTo>
                            <a:pt x="6156" y="84748"/>
                            <a:pt x="-1029" y="42675"/>
                            <a:pt x="123" y="0"/>
                          </a:cubicBezTo>
                          <a:lnTo>
                            <a:pt x="123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id="{E9A06641-6791-977A-F4E5-02492DB859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39404" y="3889828"/>
                      <a:ext cx="141959" cy="28318"/>
                    </a:xfrm>
                    <a:custGeom>
                      <a:avLst/>
                      <a:gdLst>
                        <a:gd name="connsiteX0" fmla="*/ 0 w 141959"/>
                        <a:gd name="connsiteY0" fmla="*/ 0 h 28318"/>
                        <a:gd name="connsiteX1" fmla="*/ 141960 w 141959"/>
                        <a:gd name="connsiteY1" fmla="*/ 8776 h 28318"/>
                        <a:gd name="connsiteX2" fmla="*/ 0 w 141959"/>
                        <a:gd name="connsiteY2" fmla="*/ 0 h 28318"/>
                        <a:gd name="connsiteX3" fmla="*/ 0 w 141959"/>
                        <a:gd name="connsiteY3" fmla="*/ 0 h 283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959" h="28318">
                          <a:moveTo>
                            <a:pt x="0" y="0"/>
                          </a:moveTo>
                          <a:cubicBezTo>
                            <a:pt x="38068" y="12397"/>
                            <a:pt x="107128" y="34886"/>
                            <a:pt x="141960" y="8776"/>
                          </a:cubicBezTo>
                          <a:cubicBezTo>
                            <a:pt x="111791" y="45693"/>
                            <a:pt x="33625" y="23093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id="{B545EEE4-AD2A-736C-DCD3-BC96421B25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6136" y="3898550"/>
                      <a:ext cx="91659" cy="28096"/>
                    </a:xfrm>
                    <a:custGeom>
                      <a:avLst/>
                      <a:gdLst>
                        <a:gd name="connsiteX0" fmla="*/ 0 w 91659"/>
                        <a:gd name="connsiteY0" fmla="*/ 0 h 28096"/>
                        <a:gd name="connsiteX1" fmla="*/ 91660 w 91659"/>
                        <a:gd name="connsiteY1" fmla="*/ 17114 h 28096"/>
                        <a:gd name="connsiteX2" fmla="*/ 0 w 91659"/>
                        <a:gd name="connsiteY2" fmla="*/ 0 h 28096"/>
                        <a:gd name="connsiteX3" fmla="*/ 0 w 91659"/>
                        <a:gd name="connsiteY3" fmla="*/ 0 h 28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659" h="28096">
                          <a:moveTo>
                            <a:pt x="0" y="0"/>
                          </a:moveTo>
                          <a:cubicBezTo>
                            <a:pt x="21777" y="12945"/>
                            <a:pt x="67908" y="29127"/>
                            <a:pt x="91660" y="17114"/>
                          </a:cubicBezTo>
                          <a:cubicBezTo>
                            <a:pt x="70870" y="40372"/>
                            <a:pt x="15798" y="22874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7" name="Freeform: Shape 126">
                      <a:extLst>
                        <a:ext uri="{FF2B5EF4-FFF2-40B4-BE49-F238E27FC236}">
                          <a16:creationId xmlns:a16="http://schemas.microsoft.com/office/drawing/2014/main" id="{BBB892E6-EC4F-0902-9593-BA7927BE4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9918" y="3906174"/>
                      <a:ext cx="91000" cy="15809"/>
                    </a:xfrm>
                    <a:custGeom>
                      <a:avLst/>
                      <a:gdLst>
                        <a:gd name="connsiteX0" fmla="*/ 0 w 91000"/>
                        <a:gd name="connsiteY0" fmla="*/ 11629 h 15809"/>
                        <a:gd name="connsiteX1" fmla="*/ 91001 w 91000"/>
                        <a:gd name="connsiteY1" fmla="*/ 0 h 15809"/>
                        <a:gd name="connsiteX2" fmla="*/ 0 w 91000"/>
                        <a:gd name="connsiteY2" fmla="*/ 11629 h 15809"/>
                        <a:gd name="connsiteX3" fmla="*/ 0 w 91000"/>
                        <a:gd name="connsiteY3" fmla="*/ 11629 h 15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000" h="15809">
                          <a:moveTo>
                            <a:pt x="0" y="11629"/>
                          </a:moveTo>
                          <a:cubicBezTo>
                            <a:pt x="29785" y="5485"/>
                            <a:pt x="61874" y="10312"/>
                            <a:pt x="91001" y="0"/>
                          </a:cubicBezTo>
                          <a:cubicBezTo>
                            <a:pt x="65879" y="21009"/>
                            <a:pt x="30059" y="16730"/>
                            <a:pt x="0" y="11629"/>
                          </a:cubicBezTo>
                          <a:lnTo>
                            <a:pt x="0" y="11629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799A683B-3874-D598-512C-FD9D832294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4660" y="3546393"/>
                      <a:ext cx="89680" cy="244205"/>
                    </a:xfrm>
                    <a:custGeom>
                      <a:avLst/>
                      <a:gdLst>
                        <a:gd name="connsiteX0" fmla="*/ 1476 w 89680"/>
                        <a:gd name="connsiteY0" fmla="*/ 244206 h 244205"/>
                        <a:gd name="connsiteX1" fmla="*/ 89680 w 89680"/>
                        <a:gd name="connsiteY1" fmla="*/ 0 h 244205"/>
                        <a:gd name="connsiteX2" fmla="*/ 1476 w 89680"/>
                        <a:gd name="connsiteY2" fmla="*/ 244206 h 244205"/>
                        <a:gd name="connsiteX3" fmla="*/ 1476 w 89680"/>
                        <a:gd name="connsiteY3" fmla="*/ 244206 h 2442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9680" h="244205">
                          <a:moveTo>
                            <a:pt x="1476" y="244206"/>
                          </a:moveTo>
                          <a:cubicBezTo>
                            <a:pt x="-9823" y="154850"/>
                            <a:pt x="46072" y="73339"/>
                            <a:pt x="89680" y="0"/>
                          </a:cubicBezTo>
                          <a:cubicBezTo>
                            <a:pt x="55836" y="79482"/>
                            <a:pt x="1806" y="154795"/>
                            <a:pt x="1476" y="244206"/>
                          </a:cubicBezTo>
                          <a:lnTo>
                            <a:pt x="1476" y="244206"/>
                          </a:lnTo>
                          <a:close/>
                        </a:path>
                      </a:pathLst>
                    </a:custGeom>
                    <a:solidFill>
                      <a:srgbClr val="FDAEC2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1991E6FC-9B6F-7511-55A6-46B44B6332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91509" y="3562849"/>
                      <a:ext cx="85925" cy="233180"/>
                    </a:xfrm>
                    <a:custGeom>
                      <a:avLst/>
                      <a:gdLst>
                        <a:gd name="connsiteX0" fmla="*/ 0 w 85925"/>
                        <a:gd name="connsiteY0" fmla="*/ 0 h 233180"/>
                        <a:gd name="connsiteX1" fmla="*/ 82115 w 85925"/>
                        <a:gd name="connsiteY1" fmla="*/ 233180 h 233180"/>
                        <a:gd name="connsiteX2" fmla="*/ 0 w 85925"/>
                        <a:gd name="connsiteY2" fmla="*/ 0 h 233180"/>
                        <a:gd name="connsiteX3" fmla="*/ 0 w 85925"/>
                        <a:gd name="connsiteY3" fmla="*/ 0 h 2331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925" h="233180">
                          <a:moveTo>
                            <a:pt x="0" y="0"/>
                          </a:moveTo>
                          <a:cubicBezTo>
                            <a:pt x="46680" y="67853"/>
                            <a:pt x="100875" y="146512"/>
                            <a:pt x="82115" y="233180"/>
                          </a:cubicBezTo>
                          <a:cubicBezTo>
                            <a:pt x="88917" y="145745"/>
                            <a:pt x="37191" y="74765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DAEC2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30" name="Freeform: Shape 129">
                      <a:extLst>
                        <a:ext uri="{FF2B5EF4-FFF2-40B4-BE49-F238E27FC236}">
                          <a16:creationId xmlns:a16="http://schemas.microsoft.com/office/drawing/2014/main" id="{CF2B4686-5C45-1BF3-90AC-060B7E41D7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7310" y="3689176"/>
                      <a:ext cx="77781" cy="66481"/>
                    </a:xfrm>
                    <a:custGeom>
                      <a:avLst/>
                      <a:gdLst>
                        <a:gd name="connsiteX0" fmla="*/ 0 w 77781"/>
                        <a:gd name="connsiteY0" fmla="*/ 66482 h 66481"/>
                        <a:gd name="connsiteX1" fmla="*/ 77781 w 77781"/>
                        <a:gd name="connsiteY1" fmla="*/ 0 h 66481"/>
                        <a:gd name="connsiteX2" fmla="*/ 0 w 77781"/>
                        <a:gd name="connsiteY2" fmla="*/ 66482 h 66481"/>
                        <a:gd name="connsiteX3" fmla="*/ 0 w 77781"/>
                        <a:gd name="connsiteY3" fmla="*/ 66482 h 66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7781" h="66481">
                          <a:moveTo>
                            <a:pt x="0" y="66482"/>
                          </a:moveTo>
                          <a:cubicBezTo>
                            <a:pt x="22545" y="41250"/>
                            <a:pt x="51561" y="21173"/>
                            <a:pt x="77781" y="0"/>
                          </a:cubicBezTo>
                          <a:cubicBezTo>
                            <a:pt x="59296" y="29292"/>
                            <a:pt x="29785" y="49752"/>
                            <a:pt x="0" y="66482"/>
                          </a:cubicBezTo>
                          <a:lnTo>
                            <a:pt x="0" y="66482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31" name="Freeform: Shape 130">
                      <a:extLst>
                        <a:ext uri="{FF2B5EF4-FFF2-40B4-BE49-F238E27FC236}">
                          <a16:creationId xmlns:a16="http://schemas.microsoft.com/office/drawing/2014/main" id="{AA1A820A-F3DC-B948-1554-8CAD5094D7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12420" y="3691260"/>
                      <a:ext cx="92865" cy="69882"/>
                    </a:xfrm>
                    <a:custGeom>
                      <a:avLst/>
                      <a:gdLst>
                        <a:gd name="connsiteX0" fmla="*/ 0 w 92865"/>
                        <a:gd name="connsiteY0" fmla="*/ 0 h 69882"/>
                        <a:gd name="connsiteX1" fmla="*/ 92866 w 92865"/>
                        <a:gd name="connsiteY1" fmla="*/ 69883 h 69882"/>
                        <a:gd name="connsiteX2" fmla="*/ 0 w 92865"/>
                        <a:gd name="connsiteY2" fmla="*/ 0 h 69882"/>
                        <a:gd name="connsiteX3" fmla="*/ 0 w 92865"/>
                        <a:gd name="connsiteY3" fmla="*/ 0 h 698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2865" h="69882">
                          <a:moveTo>
                            <a:pt x="0" y="0"/>
                          </a:moveTo>
                          <a:cubicBezTo>
                            <a:pt x="33186" y="20351"/>
                            <a:pt x="63081" y="44870"/>
                            <a:pt x="92866" y="69883"/>
                          </a:cubicBezTo>
                          <a:cubicBezTo>
                            <a:pt x="56992" y="54360"/>
                            <a:pt x="26000" y="28908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62C04104-C9C3-DD67-BDB4-72084D1B3DE8}"/>
                </a:ext>
              </a:extLst>
            </p:cNvPr>
            <p:cNvGrpSpPr/>
            <p:nvPr/>
          </p:nvGrpSpPr>
          <p:grpSpPr>
            <a:xfrm>
              <a:off x="203787" y="2945342"/>
              <a:ext cx="1391233" cy="827600"/>
              <a:chOff x="343749" y="3019987"/>
              <a:chExt cx="1391233" cy="8276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ED2D296-5224-94D4-637B-EAC73D375757}"/>
                  </a:ext>
                </a:extLst>
              </p:cNvPr>
              <p:cNvSpPr/>
              <p:nvPr/>
            </p:nvSpPr>
            <p:spPr>
              <a:xfrm>
                <a:off x="1119643" y="3229685"/>
                <a:ext cx="157086" cy="59116"/>
              </a:xfrm>
              <a:custGeom>
                <a:avLst/>
                <a:gdLst>
                  <a:gd name="connsiteX0" fmla="*/ 131114 w 157086"/>
                  <a:gd name="connsiteY0" fmla="*/ 6581 h 59116"/>
                  <a:gd name="connsiteX1" fmla="*/ 148667 w 157086"/>
                  <a:gd name="connsiteY1" fmla="*/ 39658 h 59116"/>
                  <a:gd name="connsiteX2" fmla="*/ 6543 w 157086"/>
                  <a:gd name="connsiteY2" fmla="*/ 37134 h 59116"/>
                  <a:gd name="connsiteX3" fmla="*/ 131114 w 157086"/>
                  <a:gd name="connsiteY3" fmla="*/ 6581 h 5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086" h="59116">
                    <a:moveTo>
                      <a:pt x="131114" y="6581"/>
                    </a:moveTo>
                    <a:cubicBezTo>
                      <a:pt x="154372" y="13054"/>
                      <a:pt x="166220" y="24189"/>
                      <a:pt x="148667" y="39658"/>
                    </a:cubicBezTo>
                    <a:cubicBezTo>
                      <a:pt x="118937" y="65768"/>
                      <a:pt x="33860" y="66261"/>
                      <a:pt x="6543" y="37134"/>
                    </a:cubicBezTo>
                    <a:cubicBezTo>
                      <a:pt x="-27466" y="931"/>
                      <a:pt x="79662" y="-7790"/>
                      <a:pt x="131114" y="6581"/>
                    </a:cubicBez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B6293FE-B568-BB5A-6DC8-BF67347EE5DA}"/>
                  </a:ext>
                </a:extLst>
              </p:cNvPr>
              <p:cNvSpPr/>
              <p:nvPr/>
            </p:nvSpPr>
            <p:spPr>
              <a:xfrm>
                <a:off x="343749" y="3487569"/>
                <a:ext cx="1391189" cy="360018"/>
              </a:xfrm>
              <a:custGeom>
                <a:avLst/>
                <a:gdLst>
                  <a:gd name="connsiteX0" fmla="*/ 1731179 w 1751341"/>
                  <a:gd name="connsiteY0" fmla="*/ 177647 h 453220"/>
                  <a:gd name="connsiteX1" fmla="*/ 1638916 w 1751341"/>
                  <a:gd name="connsiteY1" fmla="*/ 116596 h 453220"/>
                  <a:gd name="connsiteX2" fmla="*/ 1526687 w 1751341"/>
                  <a:gd name="connsiteY2" fmla="*/ 70574 h 453220"/>
                  <a:gd name="connsiteX3" fmla="*/ 1445120 w 1751341"/>
                  <a:gd name="connsiteY3" fmla="*/ 29215 h 453220"/>
                  <a:gd name="connsiteX4" fmla="*/ 1368820 w 1751341"/>
                  <a:gd name="connsiteY4" fmla="*/ 8700 h 453220"/>
                  <a:gd name="connsiteX5" fmla="*/ 1309853 w 1751341"/>
                  <a:gd name="connsiteY5" fmla="*/ 32506 h 453220"/>
                  <a:gd name="connsiteX6" fmla="*/ 968996 w 1751341"/>
                  <a:gd name="connsiteY6" fmla="*/ 184285 h 453220"/>
                  <a:gd name="connsiteX7" fmla="*/ 1007996 w 1751341"/>
                  <a:gd name="connsiteY7" fmla="*/ 139415 h 453220"/>
                  <a:gd name="connsiteX8" fmla="*/ 1042389 w 1751341"/>
                  <a:gd name="connsiteY8" fmla="*/ 94106 h 453220"/>
                  <a:gd name="connsiteX9" fmla="*/ 1044693 w 1751341"/>
                  <a:gd name="connsiteY9" fmla="*/ 51156 h 453220"/>
                  <a:gd name="connsiteX10" fmla="*/ 1028566 w 1751341"/>
                  <a:gd name="connsiteY10" fmla="*/ 36785 h 453220"/>
                  <a:gd name="connsiteX11" fmla="*/ 922535 w 1751341"/>
                  <a:gd name="connsiteY11" fmla="*/ 23949 h 453220"/>
                  <a:gd name="connsiteX12" fmla="*/ 811897 w 1751341"/>
                  <a:gd name="connsiteY12" fmla="*/ 4860 h 453220"/>
                  <a:gd name="connsiteX13" fmla="*/ 627920 w 1751341"/>
                  <a:gd name="connsiteY13" fmla="*/ 1459 h 453220"/>
                  <a:gd name="connsiteX14" fmla="*/ 201767 w 1751341"/>
                  <a:gd name="connsiteY14" fmla="*/ 97891 h 453220"/>
                  <a:gd name="connsiteX15" fmla="*/ 17625 w 1751341"/>
                  <a:gd name="connsiteY15" fmla="*/ 184723 h 453220"/>
                  <a:gd name="connsiteX16" fmla="*/ 4735 w 1751341"/>
                  <a:gd name="connsiteY16" fmla="*/ 230032 h 453220"/>
                  <a:gd name="connsiteX17" fmla="*/ 3692 w 1751341"/>
                  <a:gd name="connsiteY17" fmla="*/ 231294 h 453220"/>
                  <a:gd name="connsiteX18" fmla="*/ 3199 w 1751341"/>
                  <a:gd name="connsiteY18" fmla="*/ 261902 h 453220"/>
                  <a:gd name="connsiteX19" fmla="*/ 63811 w 1751341"/>
                  <a:gd name="connsiteY19" fmla="*/ 340616 h 453220"/>
                  <a:gd name="connsiteX20" fmla="*/ 194855 w 1751341"/>
                  <a:gd name="connsiteY20" fmla="*/ 385815 h 453220"/>
                  <a:gd name="connsiteX21" fmla="*/ 344055 w 1751341"/>
                  <a:gd name="connsiteY21" fmla="*/ 410169 h 453220"/>
                  <a:gd name="connsiteX22" fmla="*/ 609819 w 1751341"/>
                  <a:gd name="connsiteY22" fmla="*/ 439680 h 453220"/>
                  <a:gd name="connsiteX23" fmla="*/ 812500 w 1751341"/>
                  <a:gd name="connsiteY23" fmla="*/ 447415 h 453220"/>
                  <a:gd name="connsiteX24" fmla="*/ 992309 w 1751341"/>
                  <a:gd name="connsiteY24" fmla="*/ 453010 h 453220"/>
                  <a:gd name="connsiteX25" fmla="*/ 1111614 w 1751341"/>
                  <a:gd name="connsiteY25" fmla="*/ 448896 h 453220"/>
                  <a:gd name="connsiteX26" fmla="*/ 1208375 w 1751341"/>
                  <a:gd name="connsiteY26" fmla="*/ 434908 h 453220"/>
                  <a:gd name="connsiteX27" fmla="*/ 1313912 w 1751341"/>
                  <a:gd name="connsiteY27" fmla="*/ 407920 h 453220"/>
                  <a:gd name="connsiteX28" fmla="*/ 1338486 w 1751341"/>
                  <a:gd name="connsiteY28" fmla="*/ 400460 h 453220"/>
                  <a:gd name="connsiteX29" fmla="*/ 1360592 w 1751341"/>
                  <a:gd name="connsiteY29" fmla="*/ 397882 h 453220"/>
                  <a:gd name="connsiteX30" fmla="*/ 1397563 w 1751341"/>
                  <a:gd name="connsiteY30" fmla="*/ 395469 h 453220"/>
                  <a:gd name="connsiteX31" fmla="*/ 1430420 w 1751341"/>
                  <a:gd name="connsiteY31" fmla="*/ 388667 h 453220"/>
                  <a:gd name="connsiteX32" fmla="*/ 1487576 w 1751341"/>
                  <a:gd name="connsiteY32" fmla="*/ 373747 h 453220"/>
                  <a:gd name="connsiteX33" fmla="*/ 1536341 w 1751341"/>
                  <a:gd name="connsiteY33" fmla="*/ 355042 h 453220"/>
                  <a:gd name="connsiteX34" fmla="*/ 1678410 w 1751341"/>
                  <a:gd name="connsiteY34" fmla="*/ 260695 h 453220"/>
                  <a:gd name="connsiteX35" fmla="*/ 1731782 w 1751341"/>
                  <a:gd name="connsiteY35" fmla="*/ 244842 h 453220"/>
                  <a:gd name="connsiteX36" fmla="*/ 1745660 w 1751341"/>
                  <a:gd name="connsiteY36" fmla="*/ 192568 h 453220"/>
                  <a:gd name="connsiteX37" fmla="*/ 1731124 w 1751341"/>
                  <a:gd name="connsiteY37" fmla="*/ 177702 h 45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51341" h="453220">
                    <a:moveTo>
                      <a:pt x="1731179" y="177647"/>
                    </a:moveTo>
                    <a:cubicBezTo>
                      <a:pt x="1708799" y="150879"/>
                      <a:pt x="1662009" y="127183"/>
                      <a:pt x="1638916" y="116596"/>
                    </a:cubicBezTo>
                    <a:cubicBezTo>
                      <a:pt x="1602439" y="99811"/>
                      <a:pt x="1562561" y="88237"/>
                      <a:pt x="1526687" y="70574"/>
                    </a:cubicBezTo>
                    <a:cubicBezTo>
                      <a:pt x="1499754" y="57355"/>
                      <a:pt x="1472821" y="40625"/>
                      <a:pt x="1445120" y="29215"/>
                    </a:cubicBezTo>
                    <a:cubicBezTo>
                      <a:pt x="1424441" y="20658"/>
                      <a:pt x="1391748" y="11443"/>
                      <a:pt x="1368820" y="8700"/>
                    </a:cubicBezTo>
                    <a:cubicBezTo>
                      <a:pt x="1338980" y="5080"/>
                      <a:pt x="1332726" y="18244"/>
                      <a:pt x="1309853" y="32506"/>
                    </a:cubicBezTo>
                    <a:cubicBezTo>
                      <a:pt x="1218632" y="89334"/>
                      <a:pt x="1106184" y="122630"/>
                      <a:pt x="968996" y="184285"/>
                    </a:cubicBezTo>
                    <a:cubicBezTo>
                      <a:pt x="983258" y="169255"/>
                      <a:pt x="996093" y="153732"/>
                      <a:pt x="1007996" y="139415"/>
                    </a:cubicBezTo>
                    <a:cubicBezTo>
                      <a:pt x="1019790" y="125153"/>
                      <a:pt x="1034710" y="110233"/>
                      <a:pt x="1042389" y="94106"/>
                    </a:cubicBezTo>
                    <a:cubicBezTo>
                      <a:pt x="1049027" y="80283"/>
                      <a:pt x="1048314" y="65692"/>
                      <a:pt x="1044693" y="51156"/>
                    </a:cubicBezTo>
                    <a:cubicBezTo>
                      <a:pt x="1042335" y="41557"/>
                      <a:pt x="1036520" y="38046"/>
                      <a:pt x="1028566" y="36785"/>
                    </a:cubicBezTo>
                    <a:cubicBezTo>
                      <a:pt x="1004321" y="25430"/>
                      <a:pt x="944751" y="27570"/>
                      <a:pt x="922535" y="23949"/>
                    </a:cubicBezTo>
                    <a:cubicBezTo>
                      <a:pt x="883809" y="17586"/>
                      <a:pt x="851391" y="7877"/>
                      <a:pt x="811897" y="4860"/>
                    </a:cubicBezTo>
                    <a:cubicBezTo>
                      <a:pt x="750791" y="143"/>
                      <a:pt x="689191" y="-1448"/>
                      <a:pt x="627920" y="1459"/>
                    </a:cubicBezTo>
                    <a:cubicBezTo>
                      <a:pt x="482395" y="8481"/>
                      <a:pt x="339173" y="62456"/>
                      <a:pt x="201767" y="97891"/>
                    </a:cubicBezTo>
                    <a:cubicBezTo>
                      <a:pt x="142690" y="113140"/>
                      <a:pt x="51140" y="138373"/>
                      <a:pt x="17625" y="184723"/>
                    </a:cubicBezTo>
                    <a:cubicBezTo>
                      <a:pt x="9452" y="196023"/>
                      <a:pt x="5338" y="212644"/>
                      <a:pt x="4735" y="230032"/>
                    </a:cubicBezTo>
                    <a:cubicBezTo>
                      <a:pt x="4405" y="230471"/>
                      <a:pt x="4021" y="230855"/>
                      <a:pt x="3692" y="231294"/>
                    </a:cubicBezTo>
                    <a:cubicBezTo>
                      <a:pt x="-2232" y="240564"/>
                      <a:pt x="17" y="251754"/>
                      <a:pt x="3199" y="261902"/>
                    </a:cubicBezTo>
                    <a:cubicBezTo>
                      <a:pt x="13182" y="294100"/>
                      <a:pt x="30132" y="321198"/>
                      <a:pt x="63811" y="340616"/>
                    </a:cubicBezTo>
                    <a:cubicBezTo>
                      <a:pt x="103141" y="363270"/>
                      <a:pt x="148395" y="377367"/>
                      <a:pt x="194855" y="385815"/>
                    </a:cubicBezTo>
                    <a:cubicBezTo>
                      <a:pt x="244388" y="394811"/>
                      <a:pt x="294743" y="399802"/>
                      <a:pt x="344055" y="410169"/>
                    </a:cubicBezTo>
                    <a:cubicBezTo>
                      <a:pt x="430833" y="428436"/>
                      <a:pt x="520518" y="435786"/>
                      <a:pt x="609819" y="439680"/>
                    </a:cubicBezTo>
                    <a:cubicBezTo>
                      <a:pt x="677727" y="442642"/>
                      <a:pt x="745141" y="442258"/>
                      <a:pt x="812500" y="447415"/>
                    </a:cubicBezTo>
                    <a:cubicBezTo>
                      <a:pt x="872235" y="452022"/>
                      <a:pt x="932299" y="453887"/>
                      <a:pt x="992309" y="453010"/>
                    </a:cubicBezTo>
                    <a:cubicBezTo>
                      <a:pt x="1032022" y="452461"/>
                      <a:pt x="1072230" y="453558"/>
                      <a:pt x="1111614" y="448896"/>
                    </a:cubicBezTo>
                    <a:cubicBezTo>
                      <a:pt x="1145458" y="444892"/>
                      <a:pt x="1175792" y="442862"/>
                      <a:pt x="1208375" y="434908"/>
                    </a:cubicBezTo>
                    <a:cubicBezTo>
                      <a:pt x="1243700" y="426296"/>
                      <a:pt x="1279574" y="419001"/>
                      <a:pt x="1313912" y="407920"/>
                    </a:cubicBezTo>
                    <a:cubicBezTo>
                      <a:pt x="1322030" y="405287"/>
                      <a:pt x="1329984" y="402216"/>
                      <a:pt x="1338486" y="400460"/>
                    </a:cubicBezTo>
                    <a:cubicBezTo>
                      <a:pt x="1345727" y="398925"/>
                      <a:pt x="1353187" y="398376"/>
                      <a:pt x="1360592" y="397882"/>
                    </a:cubicBezTo>
                    <a:cubicBezTo>
                      <a:pt x="1372769" y="397005"/>
                      <a:pt x="1385550" y="396950"/>
                      <a:pt x="1397563" y="395469"/>
                    </a:cubicBezTo>
                    <a:cubicBezTo>
                      <a:pt x="1408094" y="394152"/>
                      <a:pt x="1419888" y="388667"/>
                      <a:pt x="1430420" y="388667"/>
                    </a:cubicBezTo>
                    <a:cubicBezTo>
                      <a:pt x="1447095" y="388667"/>
                      <a:pt x="1471066" y="378300"/>
                      <a:pt x="1487576" y="373747"/>
                    </a:cubicBezTo>
                    <a:cubicBezTo>
                      <a:pt x="1505349" y="368920"/>
                      <a:pt x="1519282" y="361186"/>
                      <a:pt x="1536341" y="355042"/>
                    </a:cubicBezTo>
                    <a:cubicBezTo>
                      <a:pt x="1585489" y="337215"/>
                      <a:pt x="1668811" y="310776"/>
                      <a:pt x="1678410" y="260695"/>
                    </a:cubicBezTo>
                    <a:cubicBezTo>
                      <a:pt x="1681647" y="243800"/>
                      <a:pt x="1702600" y="241990"/>
                      <a:pt x="1731782" y="244842"/>
                    </a:cubicBezTo>
                    <a:cubicBezTo>
                      <a:pt x="1751968" y="233488"/>
                      <a:pt x="1756411" y="210395"/>
                      <a:pt x="1745660" y="192568"/>
                    </a:cubicBezTo>
                    <a:cubicBezTo>
                      <a:pt x="1742095" y="186698"/>
                      <a:pt x="1737103" y="181816"/>
                      <a:pt x="1731124" y="177702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41EECF1-8F53-7AE5-36CD-877B8B8A80D0}"/>
                  </a:ext>
                </a:extLst>
              </p:cNvPr>
              <p:cNvSpPr/>
              <p:nvPr/>
            </p:nvSpPr>
            <p:spPr>
              <a:xfrm>
                <a:off x="975362" y="3490473"/>
                <a:ext cx="200390" cy="177853"/>
              </a:xfrm>
              <a:custGeom>
                <a:avLst/>
                <a:gdLst>
                  <a:gd name="connsiteX0" fmla="*/ 207496 w 252267"/>
                  <a:gd name="connsiteY0" fmla="*/ 272 h 223896"/>
                  <a:gd name="connsiteX1" fmla="*/ 249568 w 252267"/>
                  <a:gd name="connsiteY1" fmla="*/ 14972 h 223896"/>
                  <a:gd name="connsiteX2" fmla="*/ 247264 w 252267"/>
                  <a:gd name="connsiteY2" fmla="*/ 57922 h 223896"/>
                  <a:gd name="connsiteX3" fmla="*/ 212871 w 252267"/>
                  <a:gd name="connsiteY3" fmla="*/ 103231 h 223896"/>
                  <a:gd name="connsiteX4" fmla="*/ 58241 w 252267"/>
                  <a:gd name="connsiteY4" fmla="*/ 221220 h 223896"/>
                  <a:gd name="connsiteX5" fmla="*/ 13097 w 252267"/>
                  <a:gd name="connsiteY5" fmla="*/ 152434 h 223896"/>
                  <a:gd name="connsiteX6" fmla="*/ 101081 w 252267"/>
                  <a:gd name="connsiteY6" fmla="*/ 63792 h 223896"/>
                  <a:gd name="connsiteX7" fmla="*/ 207551 w 252267"/>
                  <a:gd name="connsiteY7" fmla="*/ 272 h 22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267" h="223896">
                    <a:moveTo>
                      <a:pt x="207496" y="272"/>
                    </a:moveTo>
                    <a:cubicBezTo>
                      <a:pt x="228121" y="272"/>
                      <a:pt x="245070" y="-3239"/>
                      <a:pt x="249568" y="14972"/>
                    </a:cubicBezTo>
                    <a:cubicBezTo>
                      <a:pt x="253188" y="29509"/>
                      <a:pt x="253847" y="44099"/>
                      <a:pt x="247264" y="57922"/>
                    </a:cubicBezTo>
                    <a:cubicBezTo>
                      <a:pt x="239530" y="74049"/>
                      <a:pt x="224665" y="88969"/>
                      <a:pt x="212871" y="103231"/>
                    </a:cubicBezTo>
                    <a:cubicBezTo>
                      <a:pt x="175242" y="148649"/>
                      <a:pt x="127301" y="206355"/>
                      <a:pt x="58241" y="221220"/>
                    </a:cubicBezTo>
                    <a:cubicBezTo>
                      <a:pt x="-7528" y="235372"/>
                      <a:pt x="-9667" y="190612"/>
                      <a:pt x="13097" y="152434"/>
                    </a:cubicBezTo>
                    <a:cubicBezTo>
                      <a:pt x="33228" y="118645"/>
                      <a:pt x="68060" y="89682"/>
                      <a:pt x="101081" y="63792"/>
                    </a:cubicBezTo>
                    <a:cubicBezTo>
                      <a:pt x="118524" y="50078"/>
                      <a:pt x="142660" y="31812"/>
                      <a:pt x="207551" y="27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45F8CC2-D27F-2148-B4A2-822EA772E6C2}"/>
                  </a:ext>
                </a:extLst>
              </p:cNvPr>
              <p:cNvSpPr/>
              <p:nvPr/>
            </p:nvSpPr>
            <p:spPr>
              <a:xfrm>
                <a:off x="343793" y="3584575"/>
                <a:ext cx="1391189" cy="237305"/>
              </a:xfrm>
              <a:custGeom>
                <a:avLst/>
                <a:gdLst>
                  <a:gd name="connsiteX0" fmla="*/ 524851 w 1751341"/>
                  <a:gd name="connsiteY0" fmla="*/ 56242 h 298738"/>
                  <a:gd name="connsiteX1" fmla="*/ 404010 w 1751341"/>
                  <a:gd name="connsiteY1" fmla="*/ 45984 h 298738"/>
                  <a:gd name="connsiteX2" fmla="*/ 117348 w 1751341"/>
                  <a:gd name="connsiteY2" fmla="*/ 52238 h 298738"/>
                  <a:gd name="connsiteX3" fmla="*/ 74892 w 1751341"/>
                  <a:gd name="connsiteY3" fmla="*/ 46314 h 298738"/>
                  <a:gd name="connsiteX4" fmla="*/ 20807 w 1751341"/>
                  <a:gd name="connsiteY4" fmla="*/ 62715 h 298738"/>
                  <a:gd name="connsiteX5" fmla="*/ 3692 w 1751341"/>
                  <a:gd name="connsiteY5" fmla="*/ 76757 h 298738"/>
                  <a:gd name="connsiteX6" fmla="*/ 3199 w 1751341"/>
                  <a:gd name="connsiteY6" fmla="*/ 107365 h 298738"/>
                  <a:gd name="connsiteX7" fmla="*/ 63811 w 1751341"/>
                  <a:gd name="connsiteY7" fmla="*/ 186079 h 298738"/>
                  <a:gd name="connsiteX8" fmla="*/ 194855 w 1751341"/>
                  <a:gd name="connsiteY8" fmla="*/ 231278 h 298738"/>
                  <a:gd name="connsiteX9" fmla="*/ 344056 w 1751341"/>
                  <a:gd name="connsiteY9" fmla="*/ 255633 h 298738"/>
                  <a:gd name="connsiteX10" fmla="*/ 609818 w 1751341"/>
                  <a:gd name="connsiteY10" fmla="*/ 285144 h 298738"/>
                  <a:gd name="connsiteX11" fmla="*/ 812500 w 1751341"/>
                  <a:gd name="connsiteY11" fmla="*/ 292933 h 298738"/>
                  <a:gd name="connsiteX12" fmla="*/ 992309 w 1751341"/>
                  <a:gd name="connsiteY12" fmla="*/ 298528 h 298738"/>
                  <a:gd name="connsiteX13" fmla="*/ 1111614 w 1751341"/>
                  <a:gd name="connsiteY13" fmla="*/ 294414 h 298738"/>
                  <a:gd name="connsiteX14" fmla="*/ 1208375 w 1751341"/>
                  <a:gd name="connsiteY14" fmla="*/ 280426 h 298738"/>
                  <a:gd name="connsiteX15" fmla="*/ 1313912 w 1751341"/>
                  <a:gd name="connsiteY15" fmla="*/ 253439 h 298738"/>
                  <a:gd name="connsiteX16" fmla="*/ 1338486 w 1751341"/>
                  <a:gd name="connsiteY16" fmla="*/ 245979 h 298738"/>
                  <a:gd name="connsiteX17" fmla="*/ 1360592 w 1751341"/>
                  <a:gd name="connsiteY17" fmla="*/ 243400 h 298738"/>
                  <a:gd name="connsiteX18" fmla="*/ 1397563 w 1751341"/>
                  <a:gd name="connsiteY18" fmla="*/ 240987 h 298738"/>
                  <a:gd name="connsiteX19" fmla="*/ 1430420 w 1751341"/>
                  <a:gd name="connsiteY19" fmla="*/ 234185 h 298738"/>
                  <a:gd name="connsiteX20" fmla="*/ 1487577 w 1751341"/>
                  <a:gd name="connsiteY20" fmla="*/ 219265 h 298738"/>
                  <a:gd name="connsiteX21" fmla="*/ 1536341 w 1751341"/>
                  <a:gd name="connsiteY21" fmla="*/ 200560 h 298738"/>
                  <a:gd name="connsiteX22" fmla="*/ 1678410 w 1751341"/>
                  <a:gd name="connsiteY22" fmla="*/ 106213 h 298738"/>
                  <a:gd name="connsiteX23" fmla="*/ 1731782 w 1751341"/>
                  <a:gd name="connsiteY23" fmla="*/ 90360 h 298738"/>
                  <a:gd name="connsiteX24" fmla="*/ 1745660 w 1751341"/>
                  <a:gd name="connsiteY24" fmla="*/ 38086 h 298738"/>
                  <a:gd name="connsiteX25" fmla="*/ 1666781 w 1751341"/>
                  <a:gd name="connsiteY25" fmla="*/ 4132 h 298738"/>
                  <a:gd name="connsiteX26" fmla="*/ 1544240 w 1751341"/>
                  <a:gd name="connsiteY26" fmla="*/ 1718 h 298738"/>
                  <a:gd name="connsiteX27" fmla="*/ 1035259 w 1751341"/>
                  <a:gd name="connsiteY27" fmla="*/ 108627 h 298738"/>
                  <a:gd name="connsiteX28" fmla="*/ 813213 w 1751341"/>
                  <a:gd name="connsiteY28" fmla="*/ 103086 h 298738"/>
                  <a:gd name="connsiteX29" fmla="*/ 464019 w 1751341"/>
                  <a:gd name="connsiteY29" fmla="*/ 58271 h 298738"/>
                  <a:gd name="connsiteX30" fmla="*/ 524851 w 1751341"/>
                  <a:gd name="connsiteY30" fmla="*/ 56461 h 29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51341" h="298738">
                    <a:moveTo>
                      <a:pt x="524851" y="56242"/>
                    </a:moveTo>
                    <a:cubicBezTo>
                      <a:pt x="486673" y="44284"/>
                      <a:pt x="444162" y="45600"/>
                      <a:pt x="404010" y="45984"/>
                    </a:cubicBezTo>
                    <a:cubicBezTo>
                      <a:pt x="309114" y="46972"/>
                      <a:pt x="211640" y="69516"/>
                      <a:pt x="117348" y="52238"/>
                    </a:cubicBezTo>
                    <a:cubicBezTo>
                      <a:pt x="103306" y="49660"/>
                      <a:pt x="89263" y="46094"/>
                      <a:pt x="74892" y="46314"/>
                    </a:cubicBezTo>
                    <a:cubicBezTo>
                      <a:pt x="55364" y="46533"/>
                      <a:pt x="36824" y="53664"/>
                      <a:pt x="20807" y="62715"/>
                    </a:cubicBezTo>
                    <a:cubicBezTo>
                      <a:pt x="14060" y="66499"/>
                      <a:pt x="7422" y="70833"/>
                      <a:pt x="3692" y="76757"/>
                    </a:cubicBezTo>
                    <a:cubicBezTo>
                      <a:pt x="-2232" y="86027"/>
                      <a:pt x="17" y="97217"/>
                      <a:pt x="3199" y="107365"/>
                    </a:cubicBezTo>
                    <a:cubicBezTo>
                      <a:pt x="13182" y="139564"/>
                      <a:pt x="30132" y="166661"/>
                      <a:pt x="63811" y="186079"/>
                    </a:cubicBezTo>
                    <a:cubicBezTo>
                      <a:pt x="103141" y="208733"/>
                      <a:pt x="148395" y="222831"/>
                      <a:pt x="194855" y="231278"/>
                    </a:cubicBezTo>
                    <a:cubicBezTo>
                      <a:pt x="244387" y="240274"/>
                      <a:pt x="294743" y="245266"/>
                      <a:pt x="344056" y="255633"/>
                    </a:cubicBezTo>
                    <a:cubicBezTo>
                      <a:pt x="430833" y="273899"/>
                      <a:pt x="520518" y="281249"/>
                      <a:pt x="609818" y="285144"/>
                    </a:cubicBezTo>
                    <a:cubicBezTo>
                      <a:pt x="677726" y="288106"/>
                      <a:pt x="745141" y="287722"/>
                      <a:pt x="812500" y="292933"/>
                    </a:cubicBezTo>
                    <a:cubicBezTo>
                      <a:pt x="872235" y="297540"/>
                      <a:pt x="932299" y="299406"/>
                      <a:pt x="992309" y="298528"/>
                    </a:cubicBezTo>
                    <a:cubicBezTo>
                      <a:pt x="1032022" y="297979"/>
                      <a:pt x="1072230" y="299076"/>
                      <a:pt x="1111614" y="294414"/>
                    </a:cubicBezTo>
                    <a:cubicBezTo>
                      <a:pt x="1145458" y="290410"/>
                      <a:pt x="1175792" y="288380"/>
                      <a:pt x="1208375" y="280426"/>
                    </a:cubicBezTo>
                    <a:cubicBezTo>
                      <a:pt x="1243700" y="271814"/>
                      <a:pt x="1279574" y="264519"/>
                      <a:pt x="1313912" y="253439"/>
                    </a:cubicBezTo>
                    <a:cubicBezTo>
                      <a:pt x="1322030" y="250806"/>
                      <a:pt x="1329984" y="247734"/>
                      <a:pt x="1338486" y="245979"/>
                    </a:cubicBezTo>
                    <a:cubicBezTo>
                      <a:pt x="1345727" y="244443"/>
                      <a:pt x="1353187" y="243894"/>
                      <a:pt x="1360592" y="243400"/>
                    </a:cubicBezTo>
                    <a:cubicBezTo>
                      <a:pt x="1372769" y="242523"/>
                      <a:pt x="1385550" y="242468"/>
                      <a:pt x="1397563" y="240987"/>
                    </a:cubicBezTo>
                    <a:cubicBezTo>
                      <a:pt x="1408095" y="239671"/>
                      <a:pt x="1419888" y="234185"/>
                      <a:pt x="1430420" y="234185"/>
                    </a:cubicBezTo>
                    <a:cubicBezTo>
                      <a:pt x="1447095" y="234185"/>
                      <a:pt x="1471066" y="223818"/>
                      <a:pt x="1487577" y="219265"/>
                    </a:cubicBezTo>
                    <a:cubicBezTo>
                      <a:pt x="1505349" y="214438"/>
                      <a:pt x="1519282" y="206704"/>
                      <a:pt x="1536341" y="200560"/>
                    </a:cubicBezTo>
                    <a:cubicBezTo>
                      <a:pt x="1585489" y="182733"/>
                      <a:pt x="1668811" y="156294"/>
                      <a:pt x="1678410" y="106213"/>
                    </a:cubicBezTo>
                    <a:cubicBezTo>
                      <a:pt x="1681647" y="89318"/>
                      <a:pt x="1702600" y="87508"/>
                      <a:pt x="1731782" y="90360"/>
                    </a:cubicBezTo>
                    <a:cubicBezTo>
                      <a:pt x="1751968" y="79006"/>
                      <a:pt x="1756411" y="55913"/>
                      <a:pt x="1745660" y="38086"/>
                    </a:cubicBezTo>
                    <a:cubicBezTo>
                      <a:pt x="1732057" y="15541"/>
                      <a:pt x="1697609" y="7532"/>
                      <a:pt x="1666781" y="4132"/>
                    </a:cubicBezTo>
                    <a:cubicBezTo>
                      <a:pt x="1626245" y="-421"/>
                      <a:pt x="1585050" y="-1189"/>
                      <a:pt x="1544240" y="1718"/>
                    </a:cubicBezTo>
                    <a:cubicBezTo>
                      <a:pt x="1369149" y="14225"/>
                      <a:pt x="1210130" y="94200"/>
                      <a:pt x="1035259" y="108627"/>
                    </a:cubicBezTo>
                    <a:cubicBezTo>
                      <a:pt x="961426" y="114715"/>
                      <a:pt x="887046" y="108901"/>
                      <a:pt x="813213" y="103086"/>
                    </a:cubicBezTo>
                    <a:cubicBezTo>
                      <a:pt x="695718" y="93816"/>
                      <a:pt x="577510" y="84436"/>
                      <a:pt x="464019" y="58271"/>
                    </a:cubicBezTo>
                    <a:cubicBezTo>
                      <a:pt x="484534" y="51634"/>
                      <a:pt x="504336" y="49824"/>
                      <a:pt x="524851" y="56461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88B3B33A-B5D7-9272-8B93-655BB6511446}"/>
                  </a:ext>
                </a:extLst>
              </p:cNvPr>
              <p:cNvSpPr/>
              <p:nvPr/>
            </p:nvSpPr>
            <p:spPr>
              <a:xfrm>
                <a:off x="347428" y="3461730"/>
                <a:ext cx="1381360" cy="351442"/>
              </a:xfrm>
              <a:custGeom>
                <a:avLst/>
                <a:gdLst>
                  <a:gd name="connsiteX0" fmla="*/ 935073 w 1738967"/>
                  <a:gd name="connsiteY0" fmla="*/ 197723 h 442423"/>
                  <a:gd name="connsiteX1" fmla="*/ 986360 w 1738967"/>
                  <a:gd name="connsiteY1" fmla="*/ 121587 h 442423"/>
                  <a:gd name="connsiteX2" fmla="*/ 1034302 w 1738967"/>
                  <a:gd name="connsiteY2" fmla="*/ 47701 h 442423"/>
                  <a:gd name="connsiteX3" fmla="*/ 917904 w 1738967"/>
                  <a:gd name="connsiteY3" fmla="*/ 23949 h 442423"/>
                  <a:gd name="connsiteX4" fmla="*/ 807265 w 1738967"/>
                  <a:gd name="connsiteY4" fmla="*/ 4860 h 442423"/>
                  <a:gd name="connsiteX5" fmla="*/ 623288 w 1738967"/>
                  <a:gd name="connsiteY5" fmla="*/ 1459 h 442423"/>
                  <a:gd name="connsiteX6" fmla="*/ 197135 w 1738967"/>
                  <a:gd name="connsiteY6" fmla="*/ 97891 h 442423"/>
                  <a:gd name="connsiteX7" fmla="*/ 12993 w 1738967"/>
                  <a:gd name="connsiteY7" fmla="*/ 184723 h 442423"/>
                  <a:gd name="connsiteX8" fmla="*/ 14365 w 1738967"/>
                  <a:gd name="connsiteY8" fmla="*/ 292016 h 442423"/>
                  <a:gd name="connsiteX9" fmla="*/ 253085 w 1738967"/>
                  <a:gd name="connsiteY9" fmla="*/ 379616 h 442423"/>
                  <a:gd name="connsiteX10" fmla="*/ 521810 w 1738967"/>
                  <a:gd name="connsiteY10" fmla="*/ 417684 h 442423"/>
                  <a:gd name="connsiteX11" fmla="*/ 687192 w 1738967"/>
                  <a:gd name="connsiteY11" fmla="*/ 430959 h 442423"/>
                  <a:gd name="connsiteX12" fmla="*/ 1070340 w 1738967"/>
                  <a:gd name="connsiteY12" fmla="*/ 435347 h 442423"/>
                  <a:gd name="connsiteX13" fmla="*/ 1218773 w 1738967"/>
                  <a:gd name="connsiteY13" fmla="*/ 416697 h 442423"/>
                  <a:gd name="connsiteX14" fmla="*/ 1370606 w 1738967"/>
                  <a:gd name="connsiteY14" fmla="*/ 381207 h 442423"/>
                  <a:gd name="connsiteX15" fmla="*/ 1528857 w 1738967"/>
                  <a:gd name="connsiteY15" fmla="*/ 338641 h 442423"/>
                  <a:gd name="connsiteX16" fmla="*/ 1654415 w 1738967"/>
                  <a:gd name="connsiteY16" fmla="*/ 277370 h 442423"/>
                  <a:gd name="connsiteX17" fmla="*/ 1684969 w 1738967"/>
                  <a:gd name="connsiteY17" fmla="*/ 241112 h 442423"/>
                  <a:gd name="connsiteX18" fmla="*/ 1736311 w 1738967"/>
                  <a:gd name="connsiteY18" fmla="*/ 217635 h 442423"/>
                  <a:gd name="connsiteX19" fmla="*/ 1634175 w 1738967"/>
                  <a:gd name="connsiteY19" fmla="*/ 116541 h 442423"/>
                  <a:gd name="connsiteX20" fmla="*/ 1521946 w 1738967"/>
                  <a:gd name="connsiteY20" fmla="*/ 70519 h 442423"/>
                  <a:gd name="connsiteX21" fmla="*/ 1440379 w 1738967"/>
                  <a:gd name="connsiteY21" fmla="*/ 29160 h 442423"/>
                  <a:gd name="connsiteX22" fmla="*/ 1364078 w 1738967"/>
                  <a:gd name="connsiteY22" fmla="*/ 8645 h 442423"/>
                  <a:gd name="connsiteX23" fmla="*/ 1305111 w 1738967"/>
                  <a:gd name="connsiteY23" fmla="*/ 32451 h 442423"/>
                  <a:gd name="connsiteX24" fmla="*/ 935018 w 1738967"/>
                  <a:gd name="connsiteY24" fmla="*/ 197669 h 4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38967" h="442423">
                    <a:moveTo>
                      <a:pt x="935073" y="197723"/>
                    </a:moveTo>
                    <a:cubicBezTo>
                      <a:pt x="933756" y="179238"/>
                      <a:pt x="972867" y="141554"/>
                      <a:pt x="986360" y="121587"/>
                    </a:cubicBezTo>
                    <a:cubicBezTo>
                      <a:pt x="997989" y="104364"/>
                      <a:pt x="1037319" y="68051"/>
                      <a:pt x="1034302" y="47701"/>
                    </a:cubicBezTo>
                    <a:cubicBezTo>
                      <a:pt x="1030791" y="24059"/>
                      <a:pt x="945495" y="28502"/>
                      <a:pt x="917904" y="23949"/>
                    </a:cubicBezTo>
                    <a:cubicBezTo>
                      <a:pt x="879177" y="17586"/>
                      <a:pt x="846759" y="7877"/>
                      <a:pt x="807265" y="4860"/>
                    </a:cubicBezTo>
                    <a:cubicBezTo>
                      <a:pt x="746159" y="143"/>
                      <a:pt x="684559" y="-1448"/>
                      <a:pt x="623288" y="1459"/>
                    </a:cubicBezTo>
                    <a:cubicBezTo>
                      <a:pt x="477763" y="8480"/>
                      <a:pt x="334542" y="62456"/>
                      <a:pt x="197135" y="97891"/>
                    </a:cubicBezTo>
                    <a:cubicBezTo>
                      <a:pt x="138058" y="113140"/>
                      <a:pt x="46509" y="138373"/>
                      <a:pt x="12993" y="184723"/>
                    </a:cubicBezTo>
                    <a:cubicBezTo>
                      <a:pt x="-5821" y="210778"/>
                      <a:pt x="-3188" y="265138"/>
                      <a:pt x="14365" y="292016"/>
                    </a:cubicBezTo>
                    <a:cubicBezTo>
                      <a:pt x="56053" y="355810"/>
                      <a:pt x="174481" y="368536"/>
                      <a:pt x="253085" y="379616"/>
                    </a:cubicBezTo>
                    <a:cubicBezTo>
                      <a:pt x="342715" y="392232"/>
                      <a:pt x="430809" y="411815"/>
                      <a:pt x="521810" y="417684"/>
                    </a:cubicBezTo>
                    <a:cubicBezTo>
                      <a:pt x="577047" y="421250"/>
                      <a:pt x="632065" y="426351"/>
                      <a:pt x="687192" y="430959"/>
                    </a:cubicBezTo>
                    <a:cubicBezTo>
                      <a:pt x="814232" y="441545"/>
                      <a:pt x="942588" y="448237"/>
                      <a:pt x="1070340" y="435347"/>
                    </a:cubicBezTo>
                    <a:cubicBezTo>
                      <a:pt x="1119324" y="430410"/>
                      <a:pt x="1171709" y="428819"/>
                      <a:pt x="1218773" y="416697"/>
                    </a:cubicBezTo>
                    <a:cubicBezTo>
                      <a:pt x="1271048" y="403258"/>
                      <a:pt x="1315424" y="383182"/>
                      <a:pt x="1370606" y="381207"/>
                    </a:cubicBezTo>
                    <a:cubicBezTo>
                      <a:pt x="1426117" y="379232"/>
                      <a:pt x="1478173" y="356249"/>
                      <a:pt x="1528857" y="338641"/>
                    </a:cubicBezTo>
                    <a:cubicBezTo>
                      <a:pt x="1566321" y="325641"/>
                      <a:pt x="1637905" y="306168"/>
                      <a:pt x="1654415" y="277370"/>
                    </a:cubicBezTo>
                    <a:cubicBezTo>
                      <a:pt x="1666538" y="256197"/>
                      <a:pt x="1656061" y="249944"/>
                      <a:pt x="1684969" y="241112"/>
                    </a:cubicBezTo>
                    <a:cubicBezTo>
                      <a:pt x="1703399" y="235517"/>
                      <a:pt x="1727151" y="237382"/>
                      <a:pt x="1736311" y="217635"/>
                    </a:cubicBezTo>
                    <a:cubicBezTo>
                      <a:pt x="1755180" y="176934"/>
                      <a:pt x="1668513" y="132339"/>
                      <a:pt x="1634175" y="116541"/>
                    </a:cubicBezTo>
                    <a:cubicBezTo>
                      <a:pt x="1597698" y="99756"/>
                      <a:pt x="1557819" y="88182"/>
                      <a:pt x="1521946" y="70519"/>
                    </a:cubicBezTo>
                    <a:cubicBezTo>
                      <a:pt x="1495013" y="57300"/>
                      <a:pt x="1468080" y="40570"/>
                      <a:pt x="1440379" y="29160"/>
                    </a:cubicBezTo>
                    <a:cubicBezTo>
                      <a:pt x="1419699" y="20603"/>
                      <a:pt x="1387007" y="11388"/>
                      <a:pt x="1364078" y="8645"/>
                    </a:cubicBezTo>
                    <a:cubicBezTo>
                      <a:pt x="1334238" y="5025"/>
                      <a:pt x="1327985" y="18190"/>
                      <a:pt x="1305111" y="32451"/>
                    </a:cubicBezTo>
                    <a:cubicBezTo>
                      <a:pt x="1207473" y="93283"/>
                      <a:pt x="1085535" y="127073"/>
                      <a:pt x="935018" y="197669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161" name="Graphic 13">
                <a:extLst>
                  <a:ext uri="{FF2B5EF4-FFF2-40B4-BE49-F238E27FC236}">
                    <a16:creationId xmlns:a16="http://schemas.microsoft.com/office/drawing/2014/main" id="{D9246A2A-AEDA-9441-4C83-8F3A6DC32C7D}"/>
                  </a:ext>
                </a:extLst>
              </p:cNvPr>
              <p:cNvGrpSpPr/>
              <p:nvPr/>
            </p:nvGrpSpPr>
            <p:grpSpPr>
              <a:xfrm>
                <a:off x="823639" y="3019987"/>
                <a:ext cx="771300" cy="621741"/>
                <a:chOff x="3675053" y="4186583"/>
                <a:chExt cx="970975" cy="782698"/>
              </a:xfrm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D164BD76-D19D-97CB-2F47-7365EEA483A8}"/>
                    </a:ext>
                  </a:extLst>
                </p:cNvPr>
                <p:cNvSpPr/>
                <p:nvPr/>
              </p:nvSpPr>
              <p:spPr>
                <a:xfrm>
                  <a:off x="4082721" y="4186583"/>
                  <a:ext cx="173895" cy="276909"/>
                </a:xfrm>
                <a:custGeom>
                  <a:avLst/>
                  <a:gdLst>
                    <a:gd name="connsiteX0" fmla="*/ 157213 w 173895"/>
                    <a:gd name="connsiteY0" fmla="*/ 259071 h 276909"/>
                    <a:gd name="connsiteX1" fmla="*/ 29406 w 173895"/>
                    <a:gd name="connsiteY1" fmla="*/ 261649 h 276909"/>
                    <a:gd name="connsiteX2" fmla="*/ 30722 w 173895"/>
                    <a:gd name="connsiteY2" fmla="*/ 91111 h 276909"/>
                    <a:gd name="connsiteX3" fmla="*/ 82887 w 173895"/>
                    <a:gd name="connsiteY3" fmla="*/ 0 h 276909"/>
                    <a:gd name="connsiteX4" fmla="*/ 165496 w 173895"/>
                    <a:gd name="connsiteY4" fmla="*/ 164669 h 276909"/>
                    <a:gd name="connsiteX5" fmla="*/ 159791 w 173895"/>
                    <a:gd name="connsiteY5" fmla="*/ 251282 h 276909"/>
                    <a:gd name="connsiteX6" fmla="*/ 157158 w 173895"/>
                    <a:gd name="connsiteY6" fmla="*/ 259071 h 276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3895" h="276909">
                      <a:moveTo>
                        <a:pt x="157213" y="259071"/>
                      </a:moveTo>
                      <a:cubicBezTo>
                        <a:pt x="154580" y="290337"/>
                        <a:pt x="45039" y="273388"/>
                        <a:pt x="29406" y="261649"/>
                      </a:cubicBezTo>
                      <a:cubicBezTo>
                        <a:pt x="-24076" y="225172"/>
                        <a:pt x="7245" y="135377"/>
                        <a:pt x="30722" y="91111"/>
                      </a:cubicBezTo>
                      <a:cubicBezTo>
                        <a:pt x="46355" y="62478"/>
                        <a:pt x="55515" y="48161"/>
                        <a:pt x="82887" y="0"/>
                      </a:cubicBezTo>
                      <a:cubicBezTo>
                        <a:pt x="105048" y="46845"/>
                        <a:pt x="152496" y="111242"/>
                        <a:pt x="165496" y="164669"/>
                      </a:cubicBezTo>
                      <a:cubicBezTo>
                        <a:pt x="174601" y="195935"/>
                        <a:pt x="180690" y="221332"/>
                        <a:pt x="159791" y="251282"/>
                      </a:cubicBezTo>
                      <a:lnTo>
                        <a:pt x="157158" y="25907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CAEC57FD-3E69-6598-198F-49EA690FEB63}"/>
                    </a:ext>
                  </a:extLst>
                </p:cNvPr>
                <p:cNvSpPr/>
                <p:nvPr/>
              </p:nvSpPr>
              <p:spPr>
                <a:xfrm>
                  <a:off x="3868710" y="4277032"/>
                  <a:ext cx="227344" cy="295444"/>
                </a:xfrm>
                <a:custGeom>
                  <a:avLst/>
                  <a:gdLst>
                    <a:gd name="connsiteX0" fmla="*/ 208201 w 227344"/>
                    <a:gd name="connsiteY0" fmla="*/ 197694 h 295444"/>
                    <a:gd name="connsiteX1" fmla="*/ 142103 w 227344"/>
                    <a:gd name="connsiteY1" fmla="*/ 69229 h 295444"/>
                    <a:gd name="connsiteX2" fmla="*/ 72330 w 227344"/>
                    <a:gd name="connsiteY2" fmla="*/ 20190 h 295444"/>
                    <a:gd name="connsiteX3" fmla="*/ 22139 w 227344"/>
                    <a:gd name="connsiteY3" fmla="*/ 278 h 295444"/>
                    <a:gd name="connsiteX4" fmla="*/ 1295 w 227344"/>
                    <a:gd name="connsiteY4" fmla="*/ 71971 h 295444"/>
                    <a:gd name="connsiteX5" fmla="*/ 30806 w 227344"/>
                    <a:gd name="connsiteY5" fmla="*/ 197694 h 295444"/>
                    <a:gd name="connsiteX6" fmla="*/ 114292 w 227344"/>
                    <a:gd name="connsiteY6" fmla="*/ 281016 h 295444"/>
                    <a:gd name="connsiteX7" fmla="*/ 227344 w 227344"/>
                    <a:gd name="connsiteY7" fmla="*/ 279261 h 295444"/>
                    <a:gd name="connsiteX8" fmla="*/ 208201 w 227344"/>
                    <a:gd name="connsiteY8" fmla="*/ 197694 h 29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7344" h="295444">
                      <a:moveTo>
                        <a:pt x="208201" y="197694"/>
                      </a:moveTo>
                      <a:cubicBezTo>
                        <a:pt x="208201" y="156006"/>
                        <a:pt x="168213" y="98740"/>
                        <a:pt x="142103" y="69229"/>
                      </a:cubicBezTo>
                      <a:cubicBezTo>
                        <a:pt x="122685" y="48275"/>
                        <a:pt x="98330" y="31874"/>
                        <a:pt x="72330" y="20190"/>
                      </a:cubicBezTo>
                      <a:cubicBezTo>
                        <a:pt x="62621" y="15856"/>
                        <a:pt x="32561" y="-2464"/>
                        <a:pt x="22139" y="278"/>
                      </a:cubicBezTo>
                      <a:cubicBezTo>
                        <a:pt x="-680" y="6148"/>
                        <a:pt x="-1887" y="53870"/>
                        <a:pt x="1295" y="71971"/>
                      </a:cubicBezTo>
                      <a:cubicBezTo>
                        <a:pt x="8590" y="113221"/>
                        <a:pt x="11004" y="159956"/>
                        <a:pt x="30806" y="197694"/>
                      </a:cubicBezTo>
                      <a:cubicBezTo>
                        <a:pt x="49950" y="234171"/>
                        <a:pt x="77760" y="263682"/>
                        <a:pt x="114292" y="281016"/>
                      </a:cubicBezTo>
                      <a:cubicBezTo>
                        <a:pt x="143858" y="293139"/>
                        <a:pt x="204745" y="307071"/>
                        <a:pt x="227344" y="279261"/>
                      </a:cubicBezTo>
                      <a:lnTo>
                        <a:pt x="208201" y="19769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5B8147BC-D463-08F4-0959-8030ACA7B885}"/>
                    </a:ext>
                  </a:extLst>
                </p:cNvPr>
                <p:cNvSpPr/>
                <p:nvPr/>
              </p:nvSpPr>
              <p:spPr>
                <a:xfrm>
                  <a:off x="3692117" y="4760890"/>
                  <a:ext cx="336139" cy="90511"/>
                </a:xfrm>
                <a:custGeom>
                  <a:avLst/>
                  <a:gdLst>
                    <a:gd name="connsiteX0" fmla="*/ 216560 w 336139"/>
                    <a:gd name="connsiteY0" fmla="*/ 53212 h 90511"/>
                    <a:gd name="connsiteX1" fmla="*/ 135707 w 336139"/>
                    <a:gd name="connsiteY1" fmla="*/ 7629 h 90511"/>
                    <a:gd name="connsiteX2" fmla="*/ 60064 w 336139"/>
                    <a:gd name="connsiteY2" fmla="*/ 2418 h 90511"/>
                    <a:gd name="connsiteX3" fmla="*/ 0 w 336139"/>
                    <a:gd name="connsiteY3" fmla="*/ 28418 h 90511"/>
                    <a:gd name="connsiteX4" fmla="*/ 230054 w 336139"/>
                    <a:gd name="connsiteY4" fmla="*/ 90512 h 90511"/>
                    <a:gd name="connsiteX5" fmla="*/ 336139 w 336139"/>
                    <a:gd name="connsiteY5" fmla="*/ 62537 h 90511"/>
                    <a:gd name="connsiteX6" fmla="*/ 216615 w 336139"/>
                    <a:gd name="connsiteY6" fmla="*/ 53157 h 9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139" h="90511">
                      <a:moveTo>
                        <a:pt x="216560" y="53212"/>
                      </a:moveTo>
                      <a:cubicBezTo>
                        <a:pt x="186555" y="41473"/>
                        <a:pt x="164395" y="16734"/>
                        <a:pt x="135707" y="7629"/>
                      </a:cubicBezTo>
                      <a:cubicBezTo>
                        <a:pt x="110913" y="1101"/>
                        <a:pt x="86119" y="-2793"/>
                        <a:pt x="60064" y="2418"/>
                      </a:cubicBezTo>
                      <a:cubicBezTo>
                        <a:pt x="38671" y="6861"/>
                        <a:pt x="18540" y="16789"/>
                        <a:pt x="0" y="28418"/>
                      </a:cubicBezTo>
                      <a:cubicBezTo>
                        <a:pt x="74381" y="52718"/>
                        <a:pt x="150517" y="90512"/>
                        <a:pt x="230054" y="90512"/>
                      </a:cubicBezTo>
                      <a:cubicBezTo>
                        <a:pt x="264611" y="90512"/>
                        <a:pt x="305312" y="81187"/>
                        <a:pt x="336139" y="62537"/>
                      </a:cubicBezTo>
                      <a:cubicBezTo>
                        <a:pt x="297688" y="74714"/>
                        <a:pt x="248759" y="67857"/>
                        <a:pt x="216615" y="53157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9FB72AFC-47C0-883B-F9A9-3E12481BC3A9}"/>
                    </a:ext>
                  </a:extLst>
                </p:cNvPr>
                <p:cNvSpPr/>
                <p:nvPr/>
              </p:nvSpPr>
              <p:spPr>
                <a:xfrm>
                  <a:off x="3690800" y="4670840"/>
                  <a:ext cx="385807" cy="158902"/>
                </a:xfrm>
                <a:custGeom>
                  <a:avLst/>
                  <a:gdLst>
                    <a:gd name="connsiteX0" fmla="*/ 370423 w 385807"/>
                    <a:gd name="connsiteY0" fmla="*/ 59063 h 158902"/>
                    <a:gd name="connsiteX1" fmla="*/ 300869 w 385807"/>
                    <a:gd name="connsiteY1" fmla="*/ 8708 h 158902"/>
                    <a:gd name="connsiteX2" fmla="*/ 0 w 385807"/>
                    <a:gd name="connsiteY2" fmla="*/ 118085 h 158902"/>
                    <a:gd name="connsiteX3" fmla="*/ 1207 w 385807"/>
                    <a:gd name="connsiteY3" fmla="*/ 118469 h 158902"/>
                    <a:gd name="connsiteX4" fmla="*/ 61271 w 385807"/>
                    <a:gd name="connsiteY4" fmla="*/ 92468 h 158902"/>
                    <a:gd name="connsiteX5" fmla="*/ 136913 w 385807"/>
                    <a:gd name="connsiteY5" fmla="*/ 97679 h 158902"/>
                    <a:gd name="connsiteX6" fmla="*/ 217767 w 385807"/>
                    <a:gd name="connsiteY6" fmla="*/ 143262 h 158902"/>
                    <a:gd name="connsiteX7" fmla="*/ 337291 w 385807"/>
                    <a:gd name="connsiteY7" fmla="*/ 152642 h 158902"/>
                    <a:gd name="connsiteX8" fmla="*/ 342502 w 385807"/>
                    <a:gd name="connsiteY8" fmla="*/ 149351 h 158902"/>
                    <a:gd name="connsiteX9" fmla="*/ 370313 w 385807"/>
                    <a:gd name="connsiteY9" fmla="*/ 59063 h 15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807" h="158902">
                      <a:moveTo>
                        <a:pt x="370423" y="59063"/>
                      </a:moveTo>
                      <a:lnTo>
                        <a:pt x="300869" y="8708"/>
                      </a:lnTo>
                      <a:cubicBezTo>
                        <a:pt x="187817" y="-17348"/>
                        <a:pt x="69609" y="13919"/>
                        <a:pt x="0" y="118085"/>
                      </a:cubicBezTo>
                      <a:cubicBezTo>
                        <a:pt x="384" y="118194"/>
                        <a:pt x="823" y="118359"/>
                        <a:pt x="1207" y="118469"/>
                      </a:cubicBezTo>
                      <a:cubicBezTo>
                        <a:pt x="19747" y="106840"/>
                        <a:pt x="39878" y="96911"/>
                        <a:pt x="61271" y="92468"/>
                      </a:cubicBezTo>
                      <a:cubicBezTo>
                        <a:pt x="87381" y="87257"/>
                        <a:pt x="112120" y="91152"/>
                        <a:pt x="136913" y="97679"/>
                      </a:cubicBezTo>
                      <a:cubicBezTo>
                        <a:pt x="165601" y="106785"/>
                        <a:pt x="187762" y="131524"/>
                        <a:pt x="217767" y="143262"/>
                      </a:cubicBezTo>
                      <a:cubicBezTo>
                        <a:pt x="249910" y="157908"/>
                        <a:pt x="298839" y="164819"/>
                        <a:pt x="337291" y="152642"/>
                      </a:cubicBezTo>
                      <a:cubicBezTo>
                        <a:pt x="339047" y="151600"/>
                        <a:pt x="340802" y="150503"/>
                        <a:pt x="342502" y="149351"/>
                      </a:cubicBezTo>
                      <a:cubicBezTo>
                        <a:pt x="366857" y="135473"/>
                        <a:pt x="408600" y="81662"/>
                        <a:pt x="370313" y="5906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E5775C07-DDB6-2EB6-98DA-308CC0A2A3B3}"/>
                    </a:ext>
                  </a:extLst>
                </p:cNvPr>
                <p:cNvSpPr/>
                <p:nvPr/>
              </p:nvSpPr>
              <p:spPr>
                <a:xfrm>
                  <a:off x="3675053" y="4437733"/>
                  <a:ext cx="436401" cy="301657"/>
                </a:xfrm>
                <a:custGeom>
                  <a:avLst/>
                  <a:gdLst>
                    <a:gd name="connsiteX0" fmla="*/ 424019 w 436401"/>
                    <a:gd name="connsiteY0" fmla="*/ 273519 h 301657"/>
                    <a:gd name="connsiteX1" fmla="*/ 139715 w 436401"/>
                    <a:gd name="connsiteY1" fmla="*/ 233148 h 301657"/>
                    <a:gd name="connsiteX2" fmla="*/ 3735 w 436401"/>
                    <a:gd name="connsiteY2" fmla="*/ 30795 h 301657"/>
                    <a:gd name="connsiteX3" fmla="*/ 5 w 436401"/>
                    <a:gd name="connsiteY3" fmla="*/ 14997 h 301657"/>
                    <a:gd name="connsiteX4" fmla="*/ 7465 w 436401"/>
                    <a:gd name="connsiteY4" fmla="*/ 1394 h 301657"/>
                    <a:gd name="connsiteX5" fmla="*/ 23153 w 436401"/>
                    <a:gd name="connsiteY5" fmla="*/ 1394 h 301657"/>
                    <a:gd name="connsiteX6" fmla="*/ 151344 w 436401"/>
                    <a:gd name="connsiteY6" fmla="*/ 42533 h 301657"/>
                    <a:gd name="connsiteX7" fmla="*/ 266261 w 436401"/>
                    <a:gd name="connsiteY7" fmla="*/ 91133 h 301657"/>
                    <a:gd name="connsiteX8" fmla="*/ 401913 w 436401"/>
                    <a:gd name="connsiteY8" fmla="*/ 139294 h 301657"/>
                    <a:gd name="connsiteX9" fmla="*/ 429284 w 436401"/>
                    <a:gd name="connsiteY9" fmla="*/ 262988 h 301657"/>
                    <a:gd name="connsiteX10" fmla="*/ 424073 w 436401"/>
                    <a:gd name="connsiteY10" fmla="*/ 273410 h 301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6401" h="301657">
                      <a:moveTo>
                        <a:pt x="424019" y="273519"/>
                      </a:moveTo>
                      <a:cubicBezTo>
                        <a:pt x="344482" y="328208"/>
                        <a:pt x="206197" y="296942"/>
                        <a:pt x="139715" y="233148"/>
                      </a:cubicBezTo>
                      <a:cubicBezTo>
                        <a:pt x="82394" y="178130"/>
                        <a:pt x="32258" y="104846"/>
                        <a:pt x="3735" y="30795"/>
                      </a:cubicBezTo>
                      <a:cubicBezTo>
                        <a:pt x="1760" y="25693"/>
                        <a:pt x="-105" y="20482"/>
                        <a:pt x="5" y="14997"/>
                      </a:cubicBezTo>
                      <a:cubicBezTo>
                        <a:pt x="114" y="9567"/>
                        <a:pt x="2638" y="3862"/>
                        <a:pt x="7465" y="1394"/>
                      </a:cubicBezTo>
                      <a:cubicBezTo>
                        <a:pt x="12237" y="-1020"/>
                        <a:pt x="17941" y="187"/>
                        <a:pt x="23153" y="1394"/>
                      </a:cubicBezTo>
                      <a:cubicBezTo>
                        <a:pt x="66761" y="12035"/>
                        <a:pt x="111411" y="21854"/>
                        <a:pt x="151344" y="42533"/>
                      </a:cubicBezTo>
                      <a:cubicBezTo>
                        <a:pt x="188150" y="61622"/>
                        <a:pt x="224573" y="84386"/>
                        <a:pt x="266261" y="91133"/>
                      </a:cubicBezTo>
                      <a:cubicBezTo>
                        <a:pt x="314532" y="98922"/>
                        <a:pt x="368014" y="98922"/>
                        <a:pt x="401913" y="139294"/>
                      </a:cubicBezTo>
                      <a:cubicBezTo>
                        <a:pt x="420179" y="161400"/>
                        <a:pt x="450183" y="234354"/>
                        <a:pt x="429284" y="262988"/>
                      </a:cubicBezTo>
                      <a:lnTo>
                        <a:pt x="424073" y="2734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A22B7F88-6526-2048-493B-70E8F6E71E94}"/>
                    </a:ext>
                  </a:extLst>
                </p:cNvPr>
                <p:cNvSpPr/>
                <p:nvPr/>
              </p:nvSpPr>
              <p:spPr>
                <a:xfrm>
                  <a:off x="3806869" y="4417021"/>
                  <a:ext cx="306307" cy="312497"/>
                </a:xfrm>
                <a:custGeom>
                  <a:avLst/>
                  <a:gdLst>
                    <a:gd name="connsiteX0" fmla="*/ 260881 w 306307"/>
                    <a:gd name="connsiteY0" fmla="*/ 312443 h 312497"/>
                    <a:gd name="connsiteX1" fmla="*/ 24794 w 306307"/>
                    <a:gd name="connsiteY1" fmla="*/ 102849 h 312497"/>
                    <a:gd name="connsiteX2" fmla="*/ 0 w 306307"/>
                    <a:gd name="connsiteY2" fmla="*/ 0 h 312497"/>
                    <a:gd name="connsiteX3" fmla="*/ 164340 w 306307"/>
                    <a:gd name="connsiteY3" fmla="*/ 85955 h 312497"/>
                    <a:gd name="connsiteX4" fmla="*/ 297358 w 306307"/>
                    <a:gd name="connsiteY4" fmla="*/ 194015 h 312497"/>
                    <a:gd name="connsiteX5" fmla="*/ 289514 w 306307"/>
                    <a:gd name="connsiteY5" fmla="*/ 287759 h 312497"/>
                    <a:gd name="connsiteX6" fmla="*/ 260826 w 306307"/>
                    <a:gd name="connsiteY6" fmla="*/ 312498 h 31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6307" h="312497">
                      <a:moveTo>
                        <a:pt x="260881" y="312443"/>
                      </a:moveTo>
                      <a:cubicBezTo>
                        <a:pt x="147390" y="312443"/>
                        <a:pt x="65220" y="199171"/>
                        <a:pt x="24794" y="102849"/>
                      </a:cubicBezTo>
                      <a:cubicBezTo>
                        <a:pt x="11738" y="69005"/>
                        <a:pt x="3949" y="33844"/>
                        <a:pt x="0" y="0"/>
                      </a:cubicBezTo>
                      <a:cubicBezTo>
                        <a:pt x="36532" y="59899"/>
                        <a:pt x="100436" y="74216"/>
                        <a:pt x="164340" y="85955"/>
                      </a:cubicBezTo>
                      <a:cubicBezTo>
                        <a:pt x="225665" y="96377"/>
                        <a:pt x="281725" y="130221"/>
                        <a:pt x="297358" y="194015"/>
                      </a:cubicBezTo>
                      <a:cubicBezTo>
                        <a:pt x="302569" y="214859"/>
                        <a:pt x="318202" y="279970"/>
                        <a:pt x="289514" y="287759"/>
                      </a:cubicBezTo>
                      <a:lnTo>
                        <a:pt x="260826" y="3124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FF6EE910-96EF-931A-E20B-F207F06F0AD2}"/>
                    </a:ext>
                  </a:extLst>
                </p:cNvPr>
                <p:cNvSpPr/>
                <p:nvPr/>
              </p:nvSpPr>
              <p:spPr>
                <a:xfrm>
                  <a:off x="4025274" y="4268588"/>
                  <a:ext cx="129240" cy="256878"/>
                </a:xfrm>
                <a:custGeom>
                  <a:avLst/>
                  <a:gdLst>
                    <a:gd name="connsiteX0" fmla="*/ 11210 w 129240"/>
                    <a:gd name="connsiteY0" fmla="*/ 205699 h 256878"/>
                    <a:gd name="connsiteX1" fmla="*/ 43793 w 129240"/>
                    <a:gd name="connsiteY1" fmla="*/ 0 h 256878"/>
                    <a:gd name="connsiteX2" fmla="*/ 45110 w 129240"/>
                    <a:gd name="connsiteY2" fmla="*/ 0 h 256878"/>
                    <a:gd name="connsiteX3" fmla="*/ 127280 w 129240"/>
                    <a:gd name="connsiteY3" fmla="*/ 160116 h 256878"/>
                    <a:gd name="connsiteX4" fmla="*/ 109014 w 129240"/>
                    <a:gd name="connsiteY4" fmla="*/ 246016 h 256878"/>
                    <a:gd name="connsiteX5" fmla="*/ 28160 w 129240"/>
                    <a:gd name="connsiteY5" fmla="*/ 236910 h 256878"/>
                    <a:gd name="connsiteX6" fmla="*/ 19055 w 129240"/>
                    <a:gd name="connsiteY6" fmla="*/ 225172 h 256878"/>
                    <a:gd name="connsiteX7" fmla="*/ 11210 w 129240"/>
                    <a:gd name="connsiteY7" fmla="*/ 205644 h 25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240" h="256878">
                      <a:moveTo>
                        <a:pt x="11210" y="205699"/>
                      </a:moveTo>
                      <a:cubicBezTo>
                        <a:pt x="-16161" y="139272"/>
                        <a:pt x="11210" y="61161"/>
                        <a:pt x="43793" y="0"/>
                      </a:cubicBezTo>
                      <a:lnTo>
                        <a:pt x="45110" y="0"/>
                      </a:lnTo>
                      <a:cubicBezTo>
                        <a:pt x="76431" y="48161"/>
                        <a:pt x="119436" y="101533"/>
                        <a:pt x="127280" y="160116"/>
                      </a:cubicBezTo>
                      <a:cubicBezTo>
                        <a:pt x="131174" y="187433"/>
                        <a:pt x="131174" y="226488"/>
                        <a:pt x="109014" y="246016"/>
                      </a:cubicBezTo>
                      <a:cubicBezTo>
                        <a:pt x="85536" y="265544"/>
                        <a:pt x="47743" y="256438"/>
                        <a:pt x="28160" y="236910"/>
                      </a:cubicBezTo>
                      <a:cubicBezTo>
                        <a:pt x="24266" y="233016"/>
                        <a:pt x="21633" y="229121"/>
                        <a:pt x="19055" y="225172"/>
                      </a:cubicBezTo>
                      <a:lnTo>
                        <a:pt x="11210" y="20564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6A9FF4BA-CC1E-231D-2D9F-77049AF383AF}"/>
                    </a:ext>
                  </a:extLst>
                </p:cNvPr>
                <p:cNvSpPr/>
                <p:nvPr/>
              </p:nvSpPr>
              <p:spPr>
                <a:xfrm>
                  <a:off x="3946770" y="4359699"/>
                  <a:ext cx="191466" cy="306199"/>
                </a:xfrm>
                <a:custGeom>
                  <a:avLst/>
                  <a:gdLst>
                    <a:gd name="connsiteX0" fmla="*/ 179673 w 191466"/>
                    <a:gd name="connsiteY0" fmla="*/ 233071 h 306199"/>
                    <a:gd name="connsiteX1" fmla="*/ 147091 w 191466"/>
                    <a:gd name="connsiteY1" fmla="*/ 118483 h 306199"/>
                    <a:gd name="connsiteX2" fmla="*/ 3650 w 191466"/>
                    <a:gd name="connsiteY2" fmla="*/ 0 h 306199"/>
                    <a:gd name="connsiteX3" fmla="*/ 18021 w 191466"/>
                    <a:gd name="connsiteY3" fmla="*/ 174487 h 306199"/>
                    <a:gd name="connsiteX4" fmla="*/ 134091 w 191466"/>
                    <a:gd name="connsiteY4" fmla="*/ 305970 h 306199"/>
                    <a:gd name="connsiteX5" fmla="*/ 191467 w 191466"/>
                    <a:gd name="connsiteY5" fmla="*/ 263020 h 306199"/>
                    <a:gd name="connsiteX6" fmla="*/ 179728 w 191466"/>
                    <a:gd name="connsiteY6" fmla="*/ 233071 h 30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466" h="306199">
                      <a:moveTo>
                        <a:pt x="179673" y="233071"/>
                      </a:moveTo>
                      <a:cubicBezTo>
                        <a:pt x="182306" y="192699"/>
                        <a:pt x="166618" y="152327"/>
                        <a:pt x="147091" y="118483"/>
                      </a:cubicBezTo>
                      <a:cubicBezTo>
                        <a:pt x="111875" y="59900"/>
                        <a:pt x="57077" y="37739"/>
                        <a:pt x="3650" y="0"/>
                      </a:cubicBezTo>
                      <a:cubicBezTo>
                        <a:pt x="-5456" y="56005"/>
                        <a:pt x="3650" y="119799"/>
                        <a:pt x="18021" y="174487"/>
                      </a:cubicBezTo>
                      <a:cubicBezTo>
                        <a:pt x="34971" y="236965"/>
                        <a:pt x="61081" y="302076"/>
                        <a:pt x="134091" y="305970"/>
                      </a:cubicBezTo>
                      <a:cubicBezTo>
                        <a:pt x="167990" y="308548"/>
                        <a:pt x="177150" y="289021"/>
                        <a:pt x="191467" y="263020"/>
                      </a:cubicBezTo>
                      <a:lnTo>
                        <a:pt x="179728" y="23307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9557C30E-0683-6A73-05A9-EC204A29EFB3}"/>
                    </a:ext>
                  </a:extLst>
                </p:cNvPr>
                <p:cNvSpPr/>
                <p:nvPr/>
              </p:nvSpPr>
              <p:spPr>
                <a:xfrm>
                  <a:off x="4234504" y="4283694"/>
                  <a:ext cx="230428" cy="288781"/>
                </a:xfrm>
                <a:custGeom>
                  <a:avLst/>
                  <a:gdLst>
                    <a:gd name="connsiteX0" fmla="*/ 19144 w 230428"/>
                    <a:gd name="connsiteY0" fmla="*/ 191032 h 288781"/>
                    <a:gd name="connsiteX1" fmla="*/ 85241 w 230428"/>
                    <a:gd name="connsiteY1" fmla="*/ 62566 h 288781"/>
                    <a:gd name="connsiteX2" fmla="*/ 212885 w 230428"/>
                    <a:gd name="connsiteY2" fmla="*/ 5080 h 288781"/>
                    <a:gd name="connsiteX3" fmla="*/ 196538 w 230428"/>
                    <a:gd name="connsiteY3" fmla="*/ 191032 h 288781"/>
                    <a:gd name="connsiteX4" fmla="*/ 113052 w 230428"/>
                    <a:gd name="connsiteY4" fmla="*/ 274354 h 288781"/>
                    <a:gd name="connsiteX5" fmla="*/ 0 w 230428"/>
                    <a:gd name="connsiteY5" fmla="*/ 272598 h 288781"/>
                    <a:gd name="connsiteX6" fmla="*/ 19144 w 230428"/>
                    <a:gd name="connsiteY6" fmla="*/ 191032 h 2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428" h="288781">
                      <a:moveTo>
                        <a:pt x="19144" y="191032"/>
                      </a:moveTo>
                      <a:cubicBezTo>
                        <a:pt x="19144" y="149343"/>
                        <a:pt x="59131" y="92077"/>
                        <a:pt x="85241" y="62566"/>
                      </a:cubicBezTo>
                      <a:cubicBezTo>
                        <a:pt x="107073" y="37882"/>
                        <a:pt x="178327" y="-16861"/>
                        <a:pt x="212885" y="5080"/>
                      </a:cubicBezTo>
                      <a:cubicBezTo>
                        <a:pt x="253476" y="30806"/>
                        <a:pt x="213159" y="159327"/>
                        <a:pt x="196538" y="191032"/>
                      </a:cubicBezTo>
                      <a:cubicBezTo>
                        <a:pt x="177395" y="227509"/>
                        <a:pt x="149584" y="257020"/>
                        <a:pt x="113052" y="274354"/>
                      </a:cubicBezTo>
                      <a:cubicBezTo>
                        <a:pt x="83486" y="286476"/>
                        <a:pt x="22599" y="300409"/>
                        <a:pt x="0" y="272598"/>
                      </a:cubicBezTo>
                      <a:lnTo>
                        <a:pt x="19144" y="191032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B86030C0-C71A-7021-0DE4-1443B953EF4A}"/>
                    </a:ext>
                  </a:extLst>
                </p:cNvPr>
                <p:cNvSpPr/>
                <p:nvPr/>
              </p:nvSpPr>
              <p:spPr>
                <a:xfrm>
                  <a:off x="4302302" y="4760890"/>
                  <a:ext cx="336139" cy="90511"/>
                </a:xfrm>
                <a:custGeom>
                  <a:avLst/>
                  <a:gdLst>
                    <a:gd name="connsiteX0" fmla="*/ 119580 w 336139"/>
                    <a:gd name="connsiteY0" fmla="*/ 53212 h 90511"/>
                    <a:gd name="connsiteX1" fmla="*/ 200433 w 336139"/>
                    <a:gd name="connsiteY1" fmla="*/ 7629 h 90511"/>
                    <a:gd name="connsiteX2" fmla="*/ 276075 w 336139"/>
                    <a:gd name="connsiteY2" fmla="*/ 2418 h 90511"/>
                    <a:gd name="connsiteX3" fmla="*/ 336139 w 336139"/>
                    <a:gd name="connsiteY3" fmla="*/ 28418 h 90511"/>
                    <a:gd name="connsiteX4" fmla="*/ 106086 w 336139"/>
                    <a:gd name="connsiteY4" fmla="*/ 90512 h 90511"/>
                    <a:gd name="connsiteX5" fmla="*/ 0 w 336139"/>
                    <a:gd name="connsiteY5" fmla="*/ 62537 h 90511"/>
                    <a:gd name="connsiteX6" fmla="*/ 119525 w 336139"/>
                    <a:gd name="connsiteY6" fmla="*/ 53157 h 9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139" h="90511">
                      <a:moveTo>
                        <a:pt x="119580" y="53212"/>
                      </a:moveTo>
                      <a:cubicBezTo>
                        <a:pt x="149584" y="41473"/>
                        <a:pt x="171745" y="16734"/>
                        <a:pt x="200433" y="7629"/>
                      </a:cubicBezTo>
                      <a:cubicBezTo>
                        <a:pt x="225227" y="1101"/>
                        <a:pt x="249965" y="-2793"/>
                        <a:pt x="276075" y="2418"/>
                      </a:cubicBezTo>
                      <a:cubicBezTo>
                        <a:pt x="297468" y="6861"/>
                        <a:pt x="317599" y="16789"/>
                        <a:pt x="336139" y="28418"/>
                      </a:cubicBezTo>
                      <a:cubicBezTo>
                        <a:pt x="261759" y="52718"/>
                        <a:pt x="185622" y="90512"/>
                        <a:pt x="106086" y="90512"/>
                      </a:cubicBezTo>
                      <a:cubicBezTo>
                        <a:pt x="71528" y="90512"/>
                        <a:pt x="30827" y="81187"/>
                        <a:pt x="0" y="62537"/>
                      </a:cubicBezTo>
                      <a:cubicBezTo>
                        <a:pt x="38452" y="74714"/>
                        <a:pt x="87381" y="67857"/>
                        <a:pt x="119525" y="53157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2E4A288C-9089-BD9A-D4A1-388DD18D0424}"/>
                    </a:ext>
                  </a:extLst>
                </p:cNvPr>
                <p:cNvSpPr/>
                <p:nvPr/>
              </p:nvSpPr>
              <p:spPr>
                <a:xfrm>
                  <a:off x="4253841" y="4670840"/>
                  <a:ext cx="385807" cy="158902"/>
                </a:xfrm>
                <a:custGeom>
                  <a:avLst/>
                  <a:gdLst>
                    <a:gd name="connsiteX0" fmla="*/ 15439 w 385807"/>
                    <a:gd name="connsiteY0" fmla="*/ 59063 h 158902"/>
                    <a:gd name="connsiteX1" fmla="*/ 84993 w 385807"/>
                    <a:gd name="connsiteY1" fmla="*/ 8708 h 158902"/>
                    <a:gd name="connsiteX2" fmla="*/ 385807 w 385807"/>
                    <a:gd name="connsiteY2" fmla="*/ 118085 h 158902"/>
                    <a:gd name="connsiteX3" fmla="*/ 384600 w 385807"/>
                    <a:gd name="connsiteY3" fmla="*/ 118469 h 158902"/>
                    <a:gd name="connsiteX4" fmla="*/ 324536 w 385807"/>
                    <a:gd name="connsiteY4" fmla="*/ 92468 h 158902"/>
                    <a:gd name="connsiteX5" fmla="*/ 248894 w 385807"/>
                    <a:gd name="connsiteY5" fmla="*/ 97679 h 158902"/>
                    <a:gd name="connsiteX6" fmla="*/ 168041 w 385807"/>
                    <a:gd name="connsiteY6" fmla="*/ 143262 h 158902"/>
                    <a:gd name="connsiteX7" fmla="*/ 48516 w 385807"/>
                    <a:gd name="connsiteY7" fmla="*/ 152642 h 158902"/>
                    <a:gd name="connsiteX8" fmla="*/ 43305 w 385807"/>
                    <a:gd name="connsiteY8" fmla="*/ 149351 h 158902"/>
                    <a:gd name="connsiteX9" fmla="*/ 15494 w 385807"/>
                    <a:gd name="connsiteY9" fmla="*/ 59063 h 15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807" h="158902">
                      <a:moveTo>
                        <a:pt x="15439" y="59063"/>
                      </a:moveTo>
                      <a:lnTo>
                        <a:pt x="84993" y="8708"/>
                      </a:lnTo>
                      <a:cubicBezTo>
                        <a:pt x="198045" y="-17348"/>
                        <a:pt x="316254" y="13919"/>
                        <a:pt x="385807" y="118085"/>
                      </a:cubicBezTo>
                      <a:cubicBezTo>
                        <a:pt x="385423" y="118194"/>
                        <a:pt x="384984" y="118359"/>
                        <a:pt x="384600" y="118469"/>
                      </a:cubicBezTo>
                      <a:cubicBezTo>
                        <a:pt x="366060" y="106840"/>
                        <a:pt x="345929" y="96911"/>
                        <a:pt x="324536" y="92468"/>
                      </a:cubicBezTo>
                      <a:cubicBezTo>
                        <a:pt x="298426" y="87257"/>
                        <a:pt x="273688" y="91152"/>
                        <a:pt x="248894" y="97679"/>
                      </a:cubicBezTo>
                      <a:cubicBezTo>
                        <a:pt x="220206" y="106785"/>
                        <a:pt x="198045" y="131524"/>
                        <a:pt x="168041" y="143262"/>
                      </a:cubicBezTo>
                      <a:cubicBezTo>
                        <a:pt x="135897" y="157908"/>
                        <a:pt x="86968" y="164819"/>
                        <a:pt x="48516" y="152642"/>
                      </a:cubicBezTo>
                      <a:cubicBezTo>
                        <a:pt x="46761" y="151600"/>
                        <a:pt x="45005" y="150503"/>
                        <a:pt x="43305" y="149351"/>
                      </a:cubicBezTo>
                      <a:cubicBezTo>
                        <a:pt x="18950" y="135473"/>
                        <a:pt x="-22793" y="81662"/>
                        <a:pt x="15494" y="5906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B166AC47-68FD-EFCA-8AAA-15C922D42D34}"/>
                    </a:ext>
                  </a:extLst>
                </p:cNvPr>
                <p:cNvSpPr/>
                <p:nvPr/>
              </p:nvSpPr>
              <p:spPr>
                <a:xfrm>
                  <a:off x="4219159" y="4444643"/>
                  <a:ext cx="426870" cy="294746"/>
                </a:xfrm>
                <a:custGeom>
                  <a:avLst/>
                  <a:gdLst>
                    <a:gd name="connsiteX0" fmla="*/ 12328 w 426870"/>
                    <a:gd name="connsiteY0" fmla="*/ 266609 h 294746"/>
                    <a:gd name="connsiteX1" fmla="*/ 296631 w 426870"/>
                    <a:gd name="connsiteY1" fmla="*/ 226237 h 294746"/>
                    <a:gd name="connsiteX2" fmla="*/ 419667 w 426870"/>
                    <a:gd name="connsiteY2" fmla="*/ 54547 h 294746"/>
                    <a:gd name="connsiteX3" fmla="*/ 426633 w 426870"/>
                    <a:gd name="connsiteY3" fmla="*/ 16260 h 294746"/>
                    <a:gd name="connsiteX4" fmla="*/ 416869 w 426870"/>
                    <a:gd name="connsiteY4" fmla="*/ 407 h 294746"/>
                    <a:gd name="connsiteX5" fmla="*/ 409683 w 426870"/>
                    <a:gd name="connsiteY5" fmla="*/ 298 h 294746"/>
                    <a:gd name="connsiteX6" fmla="*/ 331737 w 426870"/>
                    <a:gd name="connsiteY6" fmla="*/ 24433 h 294746"/>
                    <a:gd name="connsiteX7" fmla="*/ 259880 w 426870"/>
                    <a:gd name="connsiteY7" fmla="*/ 49062 h 294746"/>
                    <a:gd name="connsiteX8" fmla="*/ 170140 w 426870"/>
                    <a:gd name="connsiteY8" fmla="*/ 84278 h 294746"/>
                    <a:gd name="connsiteX9" fmla="*/ 34489 w 426870"/>
                    <a:gd name="connsiteY9" fmla="*/ 132438 h 294746"/>
                    <a:gd name="connsiteX10" fmla="*/ 7117 w 426870"/>
                    <a:gd name="connsiteY10" fmla="*/ 256132 h 294746"/>
                    <a:gd name="connsiteX11" fmla="*/ 12328 w 426870"/>
                    <a:gd name="connsiteY11" fmla="*/ 266554 h 29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26870" h="294746">
                      <a:moveTo>
                        <a:pt x="12328" y="266609"/>
                      </a:moveTo>
                      <a:cubicBezTo>
                        <a:pt x="91865" y="321297"/>
                        <a:pt x="230150" y="290031"/>
                        <a:pt x="296631" y="226237"/>
                      </a:cubicBezTo>
                      <a:cubicBezTo>
                        <a:pt x="344573" y="180215"/>
                        <a:pt x="396080" y="116915"/>
                        <a:pt x="419667" y="54547"/>
                      </a:cubicBezTo>
                      <a:cubicBezTo>
                        <a:pt x="424274" y="42315"/>
                        <a:pt x="427840" y="29315"/>
                        <a:pt x="426633" y="16260"/>
                      </a:cubicBezTo>
                      <a:cubicBezTo>
                        <a:pt x="426030" y="9677"/>
                        <a:pt x="423232" y="2162"/>
                        <a:pt x="416869" y="407"/>
                      </a:cubicBezTo>
                      <a:cubicBezTo>
                        <a:pt x="414565" y="-251"/>
                        <a:pt x="412097" y="23"/>
                        <a:pt x="409683" y="298"/>
                      </a:cubicBezTo>
                      <a:cubicBezTo>
                        <a:pt x="383354" y="3424"/>
                        <a:pt x="355873" y="14230"/>
                        <a:pt x="331737" y="24433"/>
                      </a:cubicBezTo>
                      <a:cubicBezTo>
                        <a:pt x="308973" y="34087"/>
                        <a:pt x="280943" y="37707"/>
                        <a:pt x="259880" y="49062"/>
                      </a:cubicBezTo>
                      <a:cubicBezTo>
                        <a:pt x="231631" y="64256"/>
                        <a:pt x="202120" y="79121"/>
                        <a:pt x="170140" y="84278"/>
                      </a:cubicBezTo>
                      <a:cubicBezTo>
                        <a:pt x="121870" y="92067"/>
                        <a:pt x="68388" y="92067"/>
                        <a:pt x="34489" y="132438"/>
                      </a:cubicBezTo>
                      <a:cubicBezTo>
                        <a:pt x="16223" y="154544"/>
                        <a:pt x="-13782" y="227499"/>
                        <a:pt x="7117" y="256132"/>
                      </a:cubicBezTo>
                      <a:lnTo>
                        <a:pt x="12328" y="26655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14FFEBD2-A8B4-B3D8-0153-F4E8139E795C}"/>
                    </a:ext>
                  </a:extLst>
                </p:cNvPr>
                <p:cNvSpPr/>
                <p:nvPr/>
              </p:nvSpPr>
              <p:spPr>
                <a:xfrm>
                  <a:off x="4217327" y="4417021"/>
                  <a:ext cx="306307" cy="312497"/>
                </a:xfrm>
                <a:custGeom>
                  <a:avLst/>
                  <a:gdLst>
                    <a:gd name="connsiteX0" fmla="*/ 45426 w 306307"/>
                    <a:gd name="connsiteY0" fmla="*/ 312443 h 312497"/>
                    <a:gd name="connsiteX1" fmla="*/ 281514 w 306307"/>
                    <a:gd name="connsiteY1" fmla="*/ 102849 h 312497"/>
                    <a:gd name="connsiteX2" fmla="*/ 306307 w 306307"/>
                    <a:gd name="connsiteY2" fmla="*/ 0 h 312497"/>
                    <a:gd name="connsiteX3" fmla="*/ 141968 w 306307"/>
                    <a:gd name="connsiteY3" fmla="*/ 85955 h 312497"/>
                    <a:gd name="connsiteX4" fmla="*/ 8949 w 306307"/>
                    <a:gd name="connsiteY4" fmla="*/ 194015 h 312497"/>
                    <a:gd name="connsiteX5" fmla="*/ 16793 w 306307"/>
                    <a:gd name="connsiteY5" fmla="*/ 287759 h 312497"/>
                    <a:gd name="connsiteX6" fmla="*/ 45481 w 306307"/>
                    <a:gd name="connsiteY6" fmla="*/ 312498 h 31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6307" h="312497">
                      <a:moveTo>
                        <a:pt x="45426" y="312443"/>
                      </a:moveTo>
                      <a:cubicBezTo>
                        <a:pt x="158917" y="312443"/>
                        <a:pt x="241087" y="199171"/>
                        <a:pt x="281514" y="102849"/>
                      </a:cubicBezTo>
                      <a:cubicBezTo>
                        <a:pt x="294568" y="69005"/>
                        <a:pt x="302358" y="33844"/>
                        <a:pt x="306307" y="0"/>
                      </a:cubicBezTo>
                      <a:cubicBezTo>
                        <a:pt x="269775" y="59899"/>
                        <a:pt x="205871" y="74216"/>
                        <a:pt x="141968" y="85955"/>
                      </a:cubicBezTo>
                      <a:cubicBezTo>
                        <a:pt x="80642" y="96377"/>
                        <a:pt x="24582" y="130221"/>
                        <a:pt x="8949" y="194015"/>
                      </a:cubicBezTo>
                      <a:cubicBezTo>
                        <a:pt x="3738" y="214859"/>
                        <a:pt x="-11895" y="279970"/>
                        <a:pt x="16793" y="287759"/>
                      </a:cubicBezTo>
                      <a:lnTo>
                        <a:pt x="45481" y="3124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F978BC78-A687-63CB-3C2D-DE1CA7B14D2E}"/>
                    </a:ext>
                  </a:extLst>
                </p:cNvPr>
                <p:cNvSpPr/>
                <p:nvPr/>
              </p:nvSpPr>
              <p:spPr>
                <a:xfrm>
                  <a:off x="4176044" y="4268588"/>
                  <a:ext cx="129240" cy="256878"/>
                </a:xfrm>
                <a:custGeom>
                  <a:avLst/>
                  <a:gdLst>
                    <a:gd name="connsiteX0" fmla="*/ 118030 w 129240"/>
                    <a:gd name="connsiteY0" fmla="*/ 205699 h 256878"/>
                    <a:gd name="connsiteX1" fmla="*/ 85447 w 129240"/>
                    <a:gd name="connsiteY1" fmla="*/ 0 h 256878"/>
                    <a:gd name="connsiteX2" fmla="*/ 84131 w 129240"/>
                    <a:gd name="connsiteY2" fmla="*/ 0 h 256878"/>
                    <a:gd name="connsiteX3" fmla="*/ 1961 w 129240"/>
                    <a:gd name="connsiteY3" fmla="*/ 160116 h 256878"/>
                    <a:gd name="connsiteX4" fmla="*/ 20227 w 129240"/>
                    <a:gd name="connsiteY4" fmla="*/ 246016 h 256878"/>
                    <a:gd name="connsiteX5" fmla="*/ 101080 w 129240"/>
                    <a:gd name="connsiteY5" fmla="*/ 236910 h 256878"/>
                    <a:gd name="connsiteX6" fmla="*/ 110186 w 129240"/>
                    <a:gd name="connsiteY6" fmla="*/ 225172 h 256878"/>
                    <a:gd name="connsiteX7" fmla="*/ 118030 w 129240"/>
                    <a:gd name="connsiteY7" fmla="*/ 205644 h 25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240" h="256878">
                      <a:moveTo>
                        <a:pt x="118030" y="205699"/>
                      </a:moveTo>
                      <a:cubicBezTo>
                        <a:pt x="145402" y="139272"/>
                        <a:pt x="118030" y="61161"/>
                        <a:pt x="85447" y="0"/>
                      </a:cubicBezTo>
                      <a:lnTo>
                        <a:pt x="84131" y="0"/>
                      </a:lnTo>
                      <a:cubicBezTo>
                        <a:pt x="52810" y="48161"/>
                        <a:pt x="9805" y="101533"/>
                        <a:pt x="1961" y="160116"/>
                      </a:cubicBezTo>
                      <a:cubicBezTo>
                        <a:pt x="-1933" y="187433"/>
                        <a:pt x="-1933" y="226488"/>
                        <a:pt x="20227" y="246016"/>
                      </a:cubicBezTo>
                      <a:cubicBezTo>
                        <a:pt x="43704" y="265544"/>
                        <a:pt x="81553" y="256438"/>
                        <a:pt x="101080" y="236910"/>
                      </a:cubicBezTo>
                      <a:cubicBezTo>
                        <a:pt x="104975" y="233016"/>
                        <a:pt x="107608" y="229121"/>
                        <a:pt x="110186" y="225172"/>
                      </a:cubicBezTo>
                      <a:lnTo>
                        <a:pt x="118030" y="20564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5F4F9E78-F364-24CD-BF92-FFF0F86678A0}"/>
                    </a:ext>
                  </a:extLst>
                </p:cNvPr>
                <p:cNvSpPr/>
                <p:nvPr/>
              </p:nvSpPr>
              <p:spPr>
                <a:xfrm>
                  <a:off x="4192267" y="4359699"/>
                  <a:ext cx="191466" cy="306199"/>
                </a:xfrm>
                <a:custGeom>
                  <a:avLst/>
                  <a:gdLst>
                    <a:gd name="connsiteX0" fmla="*/ 11793 w 191466"/>
                    <a:gd name="connsiteY0" fmla="*/ 233071 h 306199"/>
                    <a:gd name="connsiteX1" fmla="*/ 44376 w 191466"/>
                    <a:gd name="connsiteY1" fmla="*/ 118483 h 306199"/>
                    <a:gd name="connsiteX2" fmla="*/ 187817 w 191466"/>
                    <a:gd name="connsiteY2" fmla="*/ 0 h 306199"/>
                    <a:gd name="connsiteX3" fmla="*/ 173445 w 191466"/>
                    <a:gd name="connsiteY3" fmla="*/ 174487 h 306199"/>
                    <a:gd name="connsiteX4" fmla="*/ 57376 w 191466"/>
                    <a:gd name="connsiteY4" fmla="*/ 305970 h 306199"/>
                    <a:gd name="connsiteX5" fmla="*/ 0 w 191466"/>
                    <a:gd name="connsiteY5" fmla="*/ 263020 h 306199"/>
                    <a:gd name="connsiteX6" fmla="*/ 11739 w 191466"/>
                    <a:gd name="connsiteY6" fmla="*/ 233071 h 30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466" h="306199">
                      <a:moveTo>
                        <a:pt x="11793" y="233071"/>
                      </a:moveTo>
                      <a:cubicBezTo>
                        <a:pt x="9160" y="192699"/>
                        <a:pt x="24848" y="152327"/>
                        <a:pt x="44376" y="118483"/>
                      </a:cubicBezTo>
                      <a:cubicBezTo>
                        <a:pt x="79592" y="59900"/>
                        <a:pt x="134390" y="37739"/>
                        <a:pt x="187817" y="0"/>
                      </a:cubicBezTo>
                      <a:cubicBezTo>
                        <a:pt x="196922" y="56005"/>
                        <a:pt x="187817" y="119799"/>
                        <a:pt x="173445" y="174487"/>
                      </a:cubicBezTo>
                      <a:cubicBezTo>
                        <a:pt x="156496" y="236965"/>
                        <a:pt x="130385" y="302076"/>
                        <a:pt x="57376" y="305970"/>
                      </a:cubicBezTo>
                      <a:cubicBezTo>
                        <a:pt x="23477" y="308548"/>
                        <a:pt x="14317" y="289021"/>
                        <a:pt x="0" y="263020"/>
                      </a:cubicBezTo>
                      <a:lnTo>
                        <a:pt x="11739" y="23307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849C64B3-95D7-EEC2-DEF1-F544BF03EB47}"/>
                    </a:ext>
                  </a:extLst>
                </p:cNvPr>
                <p:cNvSpPr/>
                <p:nvPr/>
              </p:nvSpPr>
              <p:spPr>
                <a:xfrm>
                  <a:off x="4049780" y="4319327"/>
                  <a:ext cx="227817" cy="410317"/>
                </a:xfrm>
                <a:custGeom>
                  <a:avLst/>
                  <a:gdLst>
                    <a:gd name="connsiteX0" fmla="*/ 38870 w 227817"/>
                    <a:gd name="connsiteY0" fmla="*/ 345026 h 410317"/>
                    <a:gd name="connsiteX1" fmla="*/ 81929 w 227817"/>
                    <a:gd name="connsiteY1" fmla="*/ 49478 h 410317"/>
                    <a:gd name="connsiteX2" fmla="*/ 118462 w 227817"/>
                    <a:gd name="connsiteY2" fmla="*/ 0 h 410317"/>
                    <a:gd name="connsiteX3" fmla="*/ 196737 w 227817"/>
                    <a:gd name="connsiteY3" fmla="*/ 345026 h 410317"/>
                    <a:gd name="connsiteX4" fmla="*/ 122411 w 227817"/>
                    <a:gd name="connsiteY4" fmla="*/ 401030 h 410317"/>
                    <a:gd name="connsiteX5" fmla="*/ 85879 w 227817"/>
                    <a:gd name="connsiteY5" fmla="*/ 390609 h 410317"/>
                    <a:gd name="connsiteX6" fmla="*/ 66296 w 227817"/>
                    <a:gd name="connsiteY6" fmla="*/ 351553 h 410317"/>
                    <a:gd name="connsiteX7" fmla="*/ 38925 w 227817"/>
                    <a:gd name="connsiteY7" fmla="*/ 345026 h 410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7817" h="410317">
                      <a:moveTo>
                        <a:pt x="38870" y="345026"/>
                      </a:moveTo>
                      <a:cubicBezTo>
                        <a:pt x="-52406" y="283810"/>
                        <a:pt x="40186" y="113272"/>
                        <a:pt x="81929" y="49478"/>
                      </a:cubicBezTo>
                      <a:cubicBezTo>
                        <a:pt x="92351" y="33844"/>
                        <a:pt x="104090" y="13000"/>
                        <a:pt x="118462" y="0"/>
                      </a:cubicBezTo>
                      <a:cubicBezTo>
                        <a:pt x="168049" y="89849"/>
                        <a:pt x="282801" y="244754"/>
                        <a:pt x="196737" y="345026"/>
                      </a:cubicBezTo>
                      <a:cubicBezTo>
                        <a:pt x="175893" y="369765"/>
                        <a:pt x="144572" y="381503"/>
                        <a:pt x="122411" y="401030"/>
                      </a:cubicBezTo>
                      <a:cubicBezTo>
                        <a:pt x="104145" y="415347"/>
                        <a:pt x="100250" y="414031"/>
                        <a:pt x="85879" y="390609"/>
                      </a:cubicBezTo>
                      <a:cubicBezTo>
                        <a:pt x="78035" y="378870"/>
                        <a:pt x="71507" y="364553"/>
                        <a:pt x="66296" y="351553"/>
                      </a:cubicBezTo>
                      <a:lnTo>
                        <a:pt x="38925" y="345026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CCC521CA-FB4E-364A-4FEA-9319FF45A0B5}"/>
                    </a:ext>
                  </a:extLst>
                </p:cNvPr>
                <p:cNvSpPr/>
                <p:nvPr/>
              </p:nvSpPr>
              <p:spPr>
                <a:xfrm>
                  <a:off x="4053675" y="4521120"/>
                  <a:ext cx="213617" cy="207018"/>
                </a:xfrm>
                <a:custGeom>
                  <a:avLst/>
                  <a:gdLst>
                    <a:gd name="connsiteX0" fmla="*/ 51870 w 213617"/>
                    <a:gd name="connsiteY0" fmla="*/ 142794 h 207018"/>
                    <a:gd name="connsiteX1" fmla="*/ 6122 w 213617"/>
                    <a:gd name="connsiteY1" fmla="*/ 98637 h 207018"/>
                    <a:gd name="connsiteX2" fmla="*/ 7987 w 213617"/>
                    <a:gd name="connsiteY2" fmla="*/ 100009 h 207018"/>
                    <a:gd name="connsiteX3" fmla="*/ 5025 w 213617"/>
                    <a:gd name="connsiteY3" fmla="*/ 46143 h 207018"/>
                    <a:gd name="connsiteX4" fmla="*/ 39637 w 213617"/>
                    <a:gd name="connsiteY4" fmla="*/ 44497 h 207018"/>
                    <a:gd name="connsiteX5" fmla="*/ 68380 w 213617"/>
                    <a:gd name="connsiteY5" fmla="*/ 66 h 207018"/>
                    <a:gd name="connsiteX6" fmla="*/ 105735 w 213617"/>
                    <a:gd name="connsiteY6" fmla="*/ 43455 h 207018"/>
                    <a:gd name="connsiteX7" fmla="*/ 154719 w 213617"/>
                    <a:gd name="connsiteY7" fmla="*/ 42906 h 207018"/>
                    <a:gd name="connsiteX8" fmla="*/ 210724 w 213617"/>
                    <a:gd name="connsiteY8" fmla="*/ 68413 h 207018"/>
                    <a:gd name="connsiteX9" fmla="*/ 179183 w 213617"/>
                    <a:gd name="connsiteY9" fmla="*/ 134127 h 207018"/>
                    <a:gd name="connsiteX10" fmla="*/ 145449 w 213617"/>
                    <a:gd name="connsiteY10" fmla="*/ 196824 h 207018"/>
                    <a:gd name="connsiteX11" fmla="*/ 51925 w 213617"/>
                    <a:gd name="connsiteY11" fmla="*/ 142904 h 207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3617" h="207018">
                      <a:moveTo>
                        <a:pt x="51870" y="142794"/>
                      </a:moveTo>
                      <a:cubicBezTo>
                        <a:pt x="29270" y="133195"/>
                        <a:pt x="18958" y="117836"/>
                        <a:pt x="6122" y="98637"/>
                      </a:cubicBezTo>
                      <a:cubicBezTo>
                        <a:pt x="6561" y="99405"/>
                        <a:pt x="7164" y="99844"/>
                        <a:pt x="7987" y="100009"/>
                      </a:cubicBezTo>
                      <a:cubicBezTo>
                        <a:pt x="2612" y="84485"/>
                        <a:pt x="-5287" y="61008"/>
                        <a:pt x="5025" y="46143"/>
                      </a:cubicBezTo>
                      <a:cubicBezTo>
                        <a:pt x="14624" y="32375"/>
                        <a:pt x="28886" y="28151"/>
                        <a:pt x="39637" y="44497"/>
                      </a:cubicBezTo>
                      <a:cubicBezTo>
                        <a:pt x="26747" y="22337"/>
                        <a:pt x="44519" y="1218"/>
                        <a:pt x="68380" y="66"/>
                      </a:cubicBezTo>
                      <a:cubicBezTo>
                        <a:pt x="99372" y="-1415"/>
                        <a:pt x="91418" y="22227"/>
                        <a:pt x="105735" y="43455"/>
                      </a:cubicBezTo>
                      <a:cubicBezTo>
                        <a:pt x="118736" y="30455"/>
                        <a:pt x="146162" y="19320"/>
                        <a:pt x="154719" y="42906"/>
                      </a:cubicBezTo>
                      <a:cubicBezTo>
                        <a:pt x="174027" y="15974"/>
                        <a:pt x="203758" y="47733"/>
                        <a:pt x="210724" y="68413"/>
                      </a:cubicBezTo>
                      <a:cubicBezTo>
                        <a:pt x="222133" y="102367"/>
                        <a:pt x="197340" y="110979"/>
                        <a:pt x="179183" y="134127"/>
                      </a:cubicBezTo>
                      <a:cubicBezTo>
                        <a:pt x="164922" y="152283"/>
                        <a:pt x="164209" y="181849"/>
                        <a:pt x="145449" y="196824"/>
                      </a:cubicBezTo>
                      <a:cubicBezTo>
                        <a:pt x="114731" y="221289"/>
                        <a:pt x="57574" y="201103"/>
                        <a:pt x="51925" y="142904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F02CE346-2889-DF7B-5573-82607DF31283}"/>
                    </a:ext>
                  </a:extLst>
                </p:cNvPr>
                <p:cNvSpPr/>
                <p:nvPr/>
              </p:nvSpPr>
              <p:spPr>
                <a:xfrm>
                  <a:off x="4087333" y="4522844"/>
                  <a:ext cx="145643" cy="224063"/>
                </a:xfrm>
                <a:custGeom>
                  <a:avLst/>
                  <a:gdLst>
                    <a:gd name="connsiteX0" fmla="*/ 79537 w 145643"/>
                    <a:gd name="connsiteY0" fmla="*/ 222253 h 224063"/>
                    <a:gd name="connsiteX1" fmla="*/ 0 w 145643"/>
                    <a:gd name="connsiteY1" fmla="*/ 127193 h 224063"/>
                    <a:gd name="connsiteX2" fmla="*/ 48271 w 145643"/>
                    <a:gd name="connsiteY2" fmla="*/ 26921 h 224063"/>
                    <a:gd name="connsiteX3" fmla="*/ 84803 w 145643"/>
                    <a:gd name="connsiteY3" fmla="*/ 866 h 224063"/>
                    <a:gd name="connsiteX4" fmla="*/ 123913 w 145643"/>
                    <a:gd name="connsiteY4" fmla="*/ 54238 h 224063"/>
                    <a:gd name="connsiteX5" fmla="*/ 95225 w 145643"/>
                    <a:gd name="connsiteY5" fmla="*/ 223514 h 224063"/>
                    <a:gd name="connsiteX6" fmla="*/ 79592 w 145643"/>
                    <a:gd name="connsiteY6" fmla="*/ 222198 h 224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643" h="224063">
                      <a:moveTo>
                        <a:pt x="79537" y="222253"/>
                      </a:moveTo>
                      <a:cubicBezTo>
                        <a:pt x="31266" y="236569"/>
                        <a:pt x="1262" y="162353"/>
                        <a:pt x="0" y="127193"/>
                      </a:cubicBezTo>
                      <a:cubicBezTo>
                        <a:pt x="0" y="86820"/>
                        <a:pt x="22161" y="56871"/>
                        <a:pt x="48271" y="26921"/>
                      </a:cubicBezTo>
                      <a:cubicBezTo>
                        <a:pt x="58693" y="15182"/>
                        <a:pt x="70431" y="-4345"/>
                        <a:pt x="84803" y="866"/>
                      </a:cubicBezTo>
                      <a:cubicBezTo>
                        <a:pt x="100436" y="6077"/>
                        <a:pt x="117385" y="39921"/>
                        <a:pt x="123913" y="54238"/>
                      </a:cubicBezTo>
                      <a:cubicBezTo>
                        <a:pt x="152601" y="106293"/>
                        <a:pt x="161707" y="192248"/>
                        <a:pt x="95225" y="223514"/>
                      </a:cubicBezTo>
                      <a:lnTo>
                        <a:pt x="79592" y="2221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CC555E15-9FFA-E02D-874F-7757D1A0F4C4}"/>
                    </a:ext>
                  </a:extLst>
                </p:cNvPr>
                <p:cNvSpPr/>
                <p:nvPr/>
              </p:nvSpPr>
              <p:spPr>
                <a:xfrm>
                  <a:off x="4031090" y="4710596"/>
                  <a:ext cx="262473" cy="258685"/>
                </a:xfrm>
                <a:custGeom>
                  <a:avLst/>
                  <a:gdLst>
                    <a:gd name="connsiteX0" fmla="*/ 60137 w 262473"/>
                    <a:gd name="connsiteY0" fmla="*/ 657 h 258685"/>
                    <a:gd name="connsiteX1" fmla="*/ 15816 w 262473"/>
                    <a:gd name="connsiteY1" fmla="*/ 20184 h 258685"/>
                    <a:gd name="connsiteX2" fmla="*/ 10605 w 262473"/>
                    <a:gd name="connsiteY2" fmla="*/ 112612 h 258685"/>
                    <a:gd name="connsiteX3" fmla="*/ 82353 w 262473"/>
                    <a:gd name="connsiteY3" fmla="*/ 221989 h 258685"/>
                    <a:gd name="connsiteX4" fmla="*/ 120201 w 262473"/>
                    <a:gd name="connsiteY4" fmla="*/ 258466 h 258685"/>
                    <a:gd name="connsiteX5" fmla="*/ 165839 w 262473"/>
                    <a:gd name="connsiteY5" fmla="*/ 232411 h 258685"/>
                    <a:gd name="connsiteX6" fmla="*/ 262326 w 262473"/>
                    <a:gd name="connsiteY6" fmla="*/ 82662 h 258685"/>
                    <a:gd name="connsiteX7" fmla="*/ 135835 w 262473"/>
                    <a:gd name="connsiteY7" fmla="*/ 34501 h 258685"/>
                    <a:gd name="connsiteX8" fmla="*/ 60192 w 262473"/>
                    <a:gd name="connsiteY8" fmla="*/ 657 h 258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473" h="258685">
                      <a:moveTo>
                        <a:pt x="60137" y="657"/>
                      </a:moveTo>
                      <a:cubicBezTo>
                        <a:pt x="48399" y="-3238"/>
                        <a:pt x="24921" y="11079"/>
                        <a:pt x="15816" y="20184"/>
                      </a:cubicBezTo>
                      <a:cubicBezTo>
                        <a:pt x="-7661" y="46240"/>
                        <a:pt x="-1134" y="85295"/>
                        <a:pt x="10605" y="112612"/>
                      </a:cubicBezTo>
                      <a:cubicBezTo>
                        <a:pt x="28871" y="152984"/>
                        <a:pt x="52348" y="192039"/>
                        <a:pt x="82353" y="221989"/>
                      </a:cubicBezTo>
                      <a:cubicBezTo>
                        <a:pt x="90197" y="229778"/>
                        <a:pt x="109724" y="255833"/>
                        <a:pt x="120201" y="258466"/>
                      </a:cubicBezTo>
                      <a:cubicBezTo>
                        <a:pt x="134573" y="261044"/>
                        <a:pt x="156733" y="240255"/>
                        <a:pt x="165839" y="232411"/>
                      </a:cubicBezTo>
                      <a:cubicBezTo>
                        <a:pt x="211477" y="194672"/>
                        <a:pt x="265672" y="146621"/>
                        <a:pt x="262326" y="82662"/>
                      </a:cubicBezTo>
                      <a:cubicBezTo>
                        <a:pt x="255578" y="-47285"/>
                        <a:pt x="189316" y="31868"/>
                        <a:pt x="135835" y="34501"/>
                      </a:cubicBezTo>
                      <a:lnTo>
                        <a:pt x="60192" y="657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4DF66511-D401-E0B3-7FBC-586FA92A04C5}"/>
                    </a:ext>
                  </a:extLst>
                </p:cNvPr>
                <p:cNvSpPr/>
                <p:nvPr/>
              </p:nvSpPr>
              <p:spPr>
                <a:xfrm>
                  <a:off x="3936992" y="4535503"/>
                  <a:ext cx="224666" cy="219558"/>
                </a:xfrm>
                <a:custGeom>
                  <a:avLst/>
                  <a:gdLst>
                    <a:gd name="connsiteX0" fmla="*/ 224666 w 224666"/>
                    <a:gd name="connsiteY0" fmla="*/ 210910 h 219558"/>
                    <a:gd name="connsiteX1" fmla="*/ 218139 w 224666"/>
                    <a:gd name="connsiteY1" fmla="*/ 166644 h 219558"/>
                    <a:gd name="connsiteX2" fmla="*/ 156813 w 224666"/>
                    <a:gd name="connsiteY2" fmla="*/ 102849 h 219558"/>
                    <a:gd name="connsiteX3" fmla="*/ 79854 w 224666"/>
                    <a:gd name="connsiteY3" fmla="*/ 71583 h 219558"/>
                    <a:gd name="connsiteX4" fmla="*/ 5529 w 224666"/>
                    <a:gd name="connsiteY4" fmla="*/ 9105 h 219558"/>
                    <a:gd name="connsiteX5" fmla="*/ 317 w 224666"/>
                    <a:gd name="connsiteY5" fmla="*/ 0 h 219558"/>
                    <a:gd name="connsiteX6" fmla="*/ 62905 w 224666"/>
                    <a:gd name="connsiteY6" fmla="*/ 166644 h 219558"/>
                    <a:gd name="connsiteX7" fmla="*/ 212873 w 224666"/>
                    <a:gd name="connsiteY7" fmla="*/ 214804 h 219558"/>
                    <a:gd name="connsiteX8" fmla="*/ 220717 w 224666"/>
                    <a:gd name="connsiteY8" fmla="*/ 210910 h 219558"/>
                    <a:gd name="connsiteX9" fmla="*/ 224611 w 224666"/>
                    <a:gd name="connsiteY9" fmla="*/ 210910 h 21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666" h="219558">
                      <a:moveTo>
                        <a:pt x="224666" y="210910"/>
                      </a:moveTo>
                      <a:cubicBezTo>
                        <a:pt x="220772" y="199171"/>
                        <a:pt x="223350" y="180960"/>
                        <a:pt x="218139" y="166644"/>
                      </a:cubicBezTo>
                      <a:cubicBezTo>
                        <a:pt x="206400" y="135377"/>
                        <a:pt x="186818" y="117166"/>
                        <a:pt x="156813" y="102849"/>
                      </a:cubicBezTo>
                      <a:cubicBezTo>
                        <a:pt x="132020" y="91111"/>
                        <a:pt x="104648" y="82005"/>
                        <a:pt x="79854" y="71583"/>
                      </a:cubicBezTo>
                      <a:cubicBezTo>
                        <a:pt x="43322" y="57267"/>
                        <a:pt x="32900" y="32528"/>
                        <a:pt x="5529" y="9105"/>
                      </a:cubicBezTo>
                      <a:cubicBezTo>
                        <a:pt x="2896" y="7789"/>
                        <a:pt x="1634" y="2578"/>
                        <a:pt x="317" y="0"/>
                      </a:cubicBezTo>
                      <a:cubicBezTo>
                        <a:pt x="-3577" y="52055"/>
                        <a:pt x="29006" y="128905"/>
                        <a:pt x="62905" y="166644"/>
                      </a:cubicBezTo>
                      <a:cubicBezTo>
                        <a:pt x="95487" y="200488"/>
                        <a:pt x="165919" y="231754"/>
                        <a:pt x="212873" y="214804"/>
                      </a:cubicBezTo>
                      <a:cubicBezTo>
                        <a:pt x="215506" y="213488"/>
                        <a:pt x="218084" y="213488"/>
                        <a:pt x="220717" y="210910"/>
                      </a:cubicBezTo>
                      <a:lnTo>
                        <a:pt x="224611" y="2109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C7130E24-98AC-DA34-5C65-9294F7F5304F}"/>
                    </a:ext>
                  </a:extLst>
                </p:cNvPr>
                <p:cNvSpPr/>
                <p:nvPr/>
              </p:nvSpPr>
              <p:spPr>
                <a:xfrm>
                  <a:off x="4161330" y="4535503"/>
                  <a:ext cx="224611" cy="219558"/>
                </a:xfrm>
                <a:custGeom>
                  <a:avLst/>
                  <a:gdLst>
                    <a:gd name="connsiteX0" fmla="*/ 0 w 224611"/>
                    <a:gd name="connsiteY0" fmla="*/ 210910 h 219558"/>
                    <a:gd name="connsiteX1" fmla="*/ 6528 w 224611"/>
                    <a:gd name="connsiteY1" fmla="*/ 166644 h 219558"/>
                    <a:gd name="connsiteX2" fmla="*/ 67798 w 224611"/>
                    <a:gd name="connsiteY2" fmla="*/ 102849 h 219558"/>
                    <a:gd name="connsiteX3" fmla="*/ 144757 w 224611"/>
                    <a:gd name="connsiteY3" fmla="*/ 71583 h 219558"/>
                    <a:gd name="connsiteX4" fmla="*/ 219083 w 224611"/>
                    <a:gd name="connsiteY4" fmla="*/ 9105 h 219558"/>
                    <a:gd name="connsiteX5" fmla="*/ 224294 w 224611"/>
                    <a:gd name="connsiteY5" fmla="*/ 0 h 219558"/>
                    <a:gd name="connsiteX6" fmla="*/ 161707 w 224611"/>
                    <a:gd name="connsiteY6" fmla="*/ 166644 h 219558"/>
                    <a:gd name="connsiteX7" fmla="*/ 11739 w 224611"/>
                    <a:gd name="connsiteY7" fmla="*/ 214804 h 219558"/>
                    <a:gd name="connsiteX8" fmla="*/ 3895 w 224611"/>
                    <a:gd name="connsiteY8" fmla="*/ 210910 h 219558"/>
                    <a:gd name="connsiteX9" fmla="*/ 0 w 224611"/>
                    <a:gd name="connsiteY9" fmla="*/ 210910 h 21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611" h="219558">
                      <a:moveTo>
                        <a:pt x="0" y="210910"/>
                      </a:moveTo>
                      <a:cubicBezTo>
                        <a:pt x="3895" y="199171"/>
                        <a:pt x="1316" y="180960"/>
                        <a:pt x="6528" y="166644"/>
                      </a:cubicBezTo>
                      <a:cubicBezTo>
                        <a:pt x="18266" y="135377"/>
                        <a:pt x="37849" y="117166"/>
                        <a:pt x="67798" y="102849"/>
                      </a:cubicBezTo>
                      <a:cubicBezTo>
                        <a:pt x="92592" y="91111"/>
                        <a:pt x="119964" y="82005"/>
                        <a:pt x="144757" y="71583"/>
                      </a:cubicBezTo>
                      <a:cubicBezTo>
                        <a:pt x="181289" y="57267"/>
                        <a:pt x="191711" y="32528"/>
                        <a:pt x="219083" y="9105"/>
                      </a:cubicBezTo>
                      <a:cubicBezTo>
                        <a:pt x="221716" y="7789"/>
                        <a:pt x="222978" y="2578"/>
                        <a:pt x="224294" y="0"/>
                      </a:cubicBezTo>
                      <a:cubicBezTo>
                        <a:pt x="228188" y="52055"/>
                        <a:pt x="195606" y="128905"/>
                        <a:pt x="161707" y="166644"/>
                      </a:cubicBezTo>
                      <a:cubicBezTo>
                        <a:pt x="129124" y="200488"/>
                        <a:pt x="58693" y="231754"/>
                        <a:pt x="11739" y="214804"/>
                      </a:cubicBezTo>
                      <a:cubicBezTo>
                        <a:pt x="9105" y="213488"/>
                        <a:pt x="6528" y="213488"/>
                        <a:pt x="3895" y="210910"/>
                      </a:cubicBezTo>
                      <a:lnTo>
                        <a:pt x="0" y="2109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183" name="Graphic 13">
                  <a:extLst>
                    <a:ext uri="{FF2B5EF4-FFF2-40B4-BE49-F238E27FC236}">
                      <a16:creationId xmlns:a16="http://schemas.microsoft.com/office/drawing/2014/main" id="{D82E6D53-EC9C-4FC8-4FEE-44ED43CF4269}"/>
                    </a:ext>
                  </a:extLst>
                </p:cNvPr>
                <p:cNvGrpSpPr/>
                <p:nvPr/>
              </p:nvGrpSpPr>
              <p:grpSpPr>
                <a:xfrm>
                  <a:off x="3727168" y="4311758"/>
                  <a:ext cx="867774" cy="587860"/>
                  <a:chOff x="3727168" y="4311758"/>
                  <a:chExt cx="867774" cy="587860"/>
                </a:xfrm>
              </p:grpSpPr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13E555CB-A306-8222-BADB-49E9CACF30A0}"/>
                      </a:ext>
                    </a:extLst>
                  </p:cNvPr>
                  <p:cNvSpPr/>
                  <p:nvPr/>
                </p:nvSpPr>
                <p:spPr>
                  <a:xfrm>
                    <a:off x="4156587" y="4749101"/>
                    <a:ext cx="13582" cy="150516"/>
                  </a:xfrm>
                  <a:custGeom>
                    <a:avLst/>
                    <a:gdLst>
                      <a:gd name="connsiteX0" fmla="*/ 190 w 13582"/>
                      <a:gd name="connsiteY0" fmla="*/ 0 h 150516"/>
                      <a:gd name="connsiteX1" fmla="*/ 11544 w 13582"/>
                      <a:gd name="connsiteY1" fmla="*/ 150517 h 150516"/>
                      <a:gd name="connsiteX2" fmla="*/ 190 w 13582"/>
                      <a:gd name="connsiteY2" fmla="*/ 0 h 150516"/>
                      <a:gd name="connsiteX3" fmla="*/ 190 w 13582"/>
                      <a:gd name="connsiteY3" fmla="*/ 0 h 150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582" h="150516">
                        <a:moveTo>
                          <a:pt x="190" y="0"/>
                        </a:moveTo>
                        <a:cubicBezTo>
                          <a:pt x="9844" y="49422"/>
                          <a:pt x="17359" y="100216"/>
                          <a:pt x="11544" y="150517"/>
                        </a:cubicBezTo>
                        <a:cubicBezTo>
                          <a:pt x="6224" y="101204"/>
                          <a:pt x="-1291" y="49642"/>
                          <a:pt x="190" y="0"/>
                        </a:cubicBezTo>
                        <a:lnTo>
                          <a:pt x="19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9FD90836-7249-D2D0-2507-546081D3B74A}"/>
                      </a:ext>
                    </a:extLst>
                  </p:cNvPr>
                  <p:cNvSpPr/>
                  <p:nvPr/>
                </p:nvSpPr>
                <p:spPr>
                  <a:xfrm>
                    <a:off x="3872254" y="4712185"/>
                    <a:ext cx="167850" cy="35095"/>
                  </a:xfrm>
                  <a:custGeom>
                    <a:avLst/>
                    <a:gdLst>
                      <a:gd name="connsiteX0" fmla="*/ 0 w 167850"/>
                      <a:gd name="connsiteY0" fmla="*/ 0 h 35095"/>
                      <a:gd name="connsiteX1" fmla="*/ 167850 w 167850"/>
                      <a:gd name="connsiteY1" fmla="*/ 14207 h 35095"/>
                      <a:gd name="connsiteX2" fmla="*/ 150023 w 167850"/>
                      <a:gd name="connsiteY2" fmla="*/ 27865 h 35095"/>
                      <a:gd name="connsiteX3" fmla="*/ 0 w 167850"/>
                      <a:gd name="connsiteY3" fmla="*/ 0 h 35095"/>
                      <a:gd name="connsiteX4" fmla="*/ 0 w 167850"/>
                      <a:gd name="connsiteY4" fmla="*/ 0 h 35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850" h="35095">
                        <a:moveTo>
                          <a:pt x="0" y="0"/>
                        </a:moveTo>
                        <a:cubicBezTo>
                          <a:pt x="43718" y="16621"/>
                          <a:pt x="127095" y="45144"/>
                          <a:pt x="167850" y="14207"/>
                        </a:cubicBezTo>
                        <a:cubicBezTo>
                          <a:pt x="163298" y="20131"/>
                          <a:pt x="156880" y="24629"/>
                          <a:pt x="150023" y="27865"/>
                        </a:cubicBezTo>
                        <a:cubicBezTo>
                          <a:pt x="104550" y="46516"/>
                          <a:pt x="39220" y="26165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92544DC7-430A-7C03-310B-12EB0246B449}"/>
                      </a:ext>
                    </a:extLst>
                  </p:cNvPr>
                  <p:cNvSpPr/>
                  <p:nvPr/>
                </p:nvSpPr>
                <p:spPr>
                  <a:xfrm>
                    <a:off x="4045809" y="4726392"/>
                    <a:ext cx="108115" cy="33941"/>
                  </a:xfrm>
                  <a:custGeom>
                    <a:avLst/>
                    <a:gdLst>
                      <a:gd name="connsiteX0" fmla="*/ 0 w 108115"/>
                      <a:gd name="connsiteY0" fmla="*/ 0 h 33941"/>
                      <a:gd name="connsiteX1" fmla="*/ 108115 w 108115"/>
                      <a:gd name="connsiteY1" fmla="*/ 22709 h 33941"/>
                      <a:gd name="connsiteX2" fmla="*/ 91934 w 108115"/>
                      <a:gd name="connsiteY2" fmla="*/ 32309 h 33941"/>
                      <a:gd name="connsiteX3" fmla="*/ 0 w 108115"/>
                      <a:gd name="connsiteY3" fmla="*/ 0 h 33941"/>
                      <a:gd name="connsiteX4" fmla="*/ 0 w 108115"/>
                      <a:gd name="connsiteY4" fmla="*/ 0 h 339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115" h="33941">
                        <a:moveTo>
                          <a:pt x="0" y="0"/>
                        </a:moveTo>
                        <a:cubicBezTo>
                          <a:pt x="24464" y="16675"/>
                          <a:pt x="80360" y="37355"/>
                          <a:pt x="108115" y="22709"/>
                        </a:cubicBezTo>
                        <a:cubicBezTo>
                          <a:pt x="104111" y="27481"/>
                          <a:pt x="97967" y="30608"/>
                          <a:pt x="91934" y="32309"/>
                        </a:cubicBezTo>
                        <a:cubicBezTo>
                          <a:pt x="60832" y="38836"/>
                          <a:pt x="19528" y="25342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7700F32A-E43D-8115-B659-5411B5DE0A09}"/>
                      </a:ext>
                    </a:extLst>
                  </p:cNvPr>
                  <p:cNvSpPr/>
                  <p:nvPr/>
                </p:nvSpPr>
                <p:spPr>
                  <a:xfrm>
                    <a:off x="4168131" y="4740599"/>
                    <a:ext cx="108115" cy="16671"/>
                  </a:xfrm>
                  <a:custGeom>
                    <a:avLst/>
                    <a:gdLst>
                      <a:gd name="connsiteX0" fmla="*/ 0 w 108115"/>
                      <a:gd name="connsiteY0" fmla="*/ 11355 h 16671"/>
                      <a:gd name="connsiteX1" fmla="*/ 108115 w 108115"/>
                      <a:gd name="connsiteY1" fmla="*/ 0 h 16671"/>
                      <a:gd name="connsiteX2" fmla="*/ 0 w 108115"/>
                      <a:gd name="connsiteY2" fmla="*/ 11355 h 16671"/>
                      <a:gd name="connsiteX3" fmla="*/ 0 w 108115"/>
                      <a:gd name="connsiteY3" fmla="*/ 11355 h 16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115" h="16671">
                        <a:moveTo>
                          <a:pt x="0" y="11355"/>
                        </a:moveTo>
                        <a:cubicBezTo>
                          <a:pt x="36148" y="5814"/>
                          <a:pt x="73009" y="12562"/>
                          <a:pt x="108115" y="0"/>
                        </a:cubicBezTo>
                        <a:cubicBezTo>
                          <a:pt x="77288" y="23258"/>
                          <a:pt x="35654" y="17169"/>
                          <a:pt x="0" y="11355"/>
                        </a:cubicBezTo>
                        <a:lnTo>
                          <a:pt x="0" y="1135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914CCC1F-88A8-4588-4DCA-64B873AE38E3}"/>
                      </a:ext>
                    </a:extLst>
                  </p:cNvPr>
                  <p:cNvSpPr/>
                  <p:nvPr/>
                </p:nvSpPr>
                <p:spPr>
                  <a:xfrm>
                    <a:off x="4047654" y="4311758"/>
                    <a:ext cx="111975" cy="286826"/>
                  </a:xfrm>
                  <a:custGeom>
                    <a:avLst/>
                    <a:gdLst>
                      <a:gd name="connsiteX0" fmla="*/ 1007 w 111975"/>
                      <a:gd name="connsiteY0" fmla="*/ 286827 h 286826"/>
                      <a:gd name="connsiteX1" fmla="*/ 111975 w 111975"/>
                      <a:gd name="connsiteY1" fmla="*/ 0 h 286826"/>
                      <a:gd name="connsiteX2" fmla="*/ 1007 w 111975"/>
                      <a:gd name="connsiteY2" fmla="*/ 286827 h 286826"/>
                      <a:gd name="connsiteX3" fmla="*/ 1007 w 111975"/>
                      <a:gd name="connsiteY3" fmla="*/ 286827 h 286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975" h="286826">
                        <a:moveTo>
                          <a:pt x="1007" y="286827"/>
                        </a:moveTo>
                        <a:cubicBezTo>
                          <a:pt x="-9140" y="181454"/>
                          <a:pt x="59481" y="85680"/>
                          <a:pt x="111975" y="0"/>
                        </a:cubicBezTo>
                        <a:cubicBezTo>
                          <a:pt x="68861" y="92702"/>
                          <a:pt x="2708" y="180906"/>
                          <a:pt x="1007" y="286827"/>
                        </a:cubicBezTo>
                        <a:lnTo>
                          <a:pt x="1007" y="286827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850BC8E0-D23B-43BA-8A99-A4EE892D9E92}"/>
                      </a:ext>
                    </a:extLst>
                  </p:cNvPr>
                  <p:cNvSpPr/>
                  <p:nvPr/>
                </p:nvSpPr>
                <p:spPr>
                  <a:xfrm>
                    <a:off x="4179541" y="4331614"/>
                    <a:ext cx="96139" cy="278324"/>
                  </a:xfrm>
                  <a:custGeom>
                    <a:avLst/>
                    <a:gdLst>
                      <a:gd name="connsiteX0" fmla="*/ 0 w 96139"/>
                      <a:gd name="connsiteY0" fmla="*/ 0 h 278324"/>
                      <a:gd name="connsiteX1" fmla="*/ 91056 w 96139"/>
                      <a:gd name="connsiteY1" fmla="*/ 278324 h 278324"/>
                      <a:gd name="connsiteX2" fmla="*/ 0 w 96139"/>
                      <a:gd name="connsiteY2" fmla="*/ 0 h 278324"/>
                      <a:gd name="connsiteX3" fmla="*/ 0 w 96139"/>
                      <a:gd name="connsiteY3" fmla="*/ 0 h 27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39" h="278324">
                        <a:moveTo>
                          <a:pt x="0" y="0"/>
                        </a:moveTo>
                        <a:cubicBezTo>
                          <a:pt x="52604" y="82225"/>
                          <a:pt x="114423" y="176133"/>
                          <a:pt x="91056" y="278324"/>
                        </a:cubicBezTo>
                        <a:cubicBezTo>
                          <a:pt x="102465" y="174597"/>
                          <a:pt x="43059" y="89191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D0C736B2-A175-7711-54FF-626D1ADB49D2}"/>
                      </a:ext>
                    </a:extLst>
                  </p:cNvPr>
                  <p:cNvSpPr/>
                  <p:nvPr/>
                </p:nvSpPr>
                <p:spPr>
                  <a:xfrm>
                    <a:off x="4501034" y="4490633"/>
                    <a:ext cx="93908" cy="76684"/>
                  </a:xfrm>
                  <a:custGeom>
                    <a:avLst/>
                    <a:gdLst>
                      <a:gd name="connsiteX0" fmla="*/ 0 w 93908"/>
                      <a:gd name="connsiteY0" fmla="*/ 76685 h 76684"/>
                      <a:gd name="connsiteX1" fmla="*/ 93908 w 93908"/>
                      <a:gd name="connsiteY1" fmla="*/ 0 h 76684"/>
                      <a:gd name="connsiteX2" fmla="*/ 0 w 93908"/>
                      <a:gd name="connsiteY2" fmla="*/ 76685 h 76684"/>
                      <a:gd name="connsiteX3" fmla="*/ 0 w 93908"/>
                      <a:gd name="connsiteY3" fmla="*/ 76685 h 7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08" h="76684">
                        <a:moveTo>
                          <a:pt x="0" y="76685"/>
                        </a:moveTo>
                        <a:cubicBezTo>
                          <a:pt x="27481" y="48600"/>
                          <a:pt x="63410" y="24794"/>
                          <a:pt x="93908" y="0"/>
                        </a:cubicBezTo>
                        <a:cubicBezTo>
                          <a:pt x="70377" y="33570"/>
                          <a:pt x="35161" y="56718"/>
                          <a:pt x="0" y="76685"/>
                        </a:cubicBezTo>
                        <a:lnTo>
                          <a:pt x="0" y="7668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32577FBF-078D-7BC6-F513-D7341D208E3F}"/>
                      </a:ext>
                    </a:extLst>
                  </p:cNvPr>
                  <p:cNvSpPr/>
                  <p:nvPr/>
                </p:nvSpPr>
                <p:spPr>
                  <a:xfrm>
                    <a:off x="3727168" y="4473629"/>
                    <a:ext cx="108115" cy="85186"/>
                  </a:xfrm>
                  <a:custGeom>
                    <a:avLst/>
                    <a:gdLst>
                      <a:gd name="connsiteX0" fmla="*/ 0 w 108115"/>
                      <a:gd name="connsiteY0" fmla="*/ 0 h 85186"/>
                      <a:gd name="connsiteX1" fmla="*/ 108115 w 108115"/>
                      <a:gd name="connsiteY1" fmla="*/ 85187 h 85186"/>
                      <a:gd name="connsiteX2" fmla="*/ 0 w 108115"/>
                      <a:gd name="connsiteY2" fmla="*/ 0 h 85186"/>
                      <a:gd name="connsiteX3" fmla="*/ 0 w 108115"/>
                      <a:gd name="connsiteY3" fmla="*/ 0 h 8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115" h="85186">
                        <a:moveTo>
                          <a:pt x="0" y="0"/>
                        </a:moveTo>
                        <a:cubicBezTo>
                          <a:pt x="37519" y="25342"/>
                          <a:pt x="73448" y="56115"/>
                          <a:pt x="108115" y="85187"/>
                        </a:cubicBezTo>
                        <a:cubicBezTo>
                          <a:pt x="66591" y="64946"/>
                          <a:pt x="30772" y="34173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A4606B02-4E42-9F50-A91E-36CB6557B770}"/>
                  </a:ext>
                </a:extLst>
              </p:cNvPr>
              <p:cNvSpPr/>
              <p:nvPr/>
            </p:nvSpPr>
            <p:spPr>
              <a:xfrm>
                <a:off x="957218" y="3617552"/>
                <a:ext cx="162425" cy="41180"/>
              </a:xfrm>
              <a:custGeom>
                <a:avLst/>
                <a:gdLst>
                  <a:gd name="connsiteX0" fmla="*/ 143669 w 204474"/>
                  <a:gd name="connsiteY0" fmla="*/ 50052 h 51841"/>
                  <a:gd name="connsiteX1" fmla="*/ 4726 w 204474"/>
                  <a:gd name="connsiteY1" fmla="*/ 27836 h 51841"/>
                  <a:gd name="connsiteX2" fmla="*/ 98470 w 204474"/>
                  <a:gd name="connsiteY2" fmla="*/ 1342 h 51841"/>
                  <a:gd name="connsiteX3" fmla="*/ 187881 w 204474"/>
                  <a:gd name="connsiteY3" fmla="*/ 16372 h 51841"/>
                  <a:gd name="connsiteX4" fmla="*/ 143669 w 204474"/>
                  <a:gd name="connsiteY4" fmla="*/ 50052 h 5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474" h="51841">
                    <a:moveTo>
                      <a:pt x="143669" y="50052"/>
                    </a:moveTo>
                    <a:cubicBezTo>
                      <a:pt x="108179" y="54550"/>
                      <a:pt x="23376" y="51752"/>
                      <a:pt x="4726" y="27836"/>
                    </a:cubicBezTo>
                    <a:cubicBezTo>
                      <a:pt x="-21603" y="-5953"/>
                      <a:pt x="69343" y="-194"/>
                      <a:pt x="98470" y="1342"/>
                    </a:cubicBezTo>
                    <a:cubicBezTo>
                      <a:pt x="126006" y="2823"/>
                      <a:pt x="164294" y="6114"/>
                      <a:pt x="187881" y="16372"/>
                    </a:cubicBezTo>
                    <a:cubicBezTo>
                      <a:pt x="232586" y="35845"/>
                      <a:pt x="176361" y="45883"/>
                      <a:pt x="143669" y="5005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160" name="Graphic 13">
                <a:extLst>
                  <a:ext uri="{FF2B5EF4-FFF2-40B4-BE49-F238E27FC236}">
                    <a16:creationId xmlns:a16="http://schemas.microsoft.com/office/drawing/2014/main" id="{5D185153-0635-2606-185F-16F15A32BC4D}"/>
                  </a:ext>
                </a:extLst>
              </p:cNvPr>
              <p:cNvGrpSpPr/>
              <p:nvPr/>
            </p:nvGrpSpPr>
            <p:grpSpPr>
              <a:xfrm>
                <a:off x="522983" y="3484209"/>
                <a:ext cx="1163852" cy="303190"/>
                <a:chOff x="4079660" y="4722349"/>
                <a:chExt cx="1465151" cy="381680"/>
              </a:xfrm>
            </p:grpSpPr>
            <p:grpSp>
              <p:nvGrpSpPr>
                <p:cNvPr id="192" name="Graphic 13">
                  <a:extLst>
                    <a:ext uri="{FF2B5EF4-FFF2-40B4-BE49-F238E27FC236}">
                      <a16:creationId xmlns:a16="http://schemas.microsoft.com/office/drawing/2014/main" id="{5409ADBB-9B58-085D-D4F7-3E5FC641AA5F}"/>
                    </a:ext>
                  </a:extLst>
                </p:cNvPr>
                <p:cNvGrpSpPr/>
                <p:nvPr/>
              </p:nvGrpSpPr>
              <p:grpSpPr>
                <a:xfrm>
                  <a:off x="4079660" y="4740159"/>
                  <a:ext cx="1465151" cy="352522"/>
                  <a:chOff x="4079660" y="4740159"/>
                  <a:chExt cx="1465151" cy="352522"/>
                </a:xfrm>
                <a:solidFill>
                  <a:srgbClr val="6FB71D"/>
                </a:solidFill>
              </p:grpSpPr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42686369-8C3B-6B1D-0563-86E4FB878250}"/>
                      </a:ext>
                    </a:extLst>
                  </p:cNvPr>
                  <p:cNvSpPr/>
                  <p:nvPr/>
                </p:nvSpPr>
                <p:spPr>
                  <a:xfrm>
                    <a:off x="5042694" y="4928845"/>
                    <a:ext cx="456732" cy="31817"/>
                  </a:xfrm>
                  <a:custGeom>
                    <a:avLst/>
                    <a:gdLst>
                      <a:gd name="connsiteX0" fmla="*/ 3908 w 456732"/>
                      <a:gd name="connsiteY0" fmla="*/ 8183 h 31817"/>
                      <a:gd name="connsiteX1" fmla="*/ 182620 w 456732"/>
                      <a:gd name="connsiteY1" fmla="*/ 19099 h 31817"/>
                      <a:gd name="connsiteX2" fmla="*/ 360727 w 456732"/>
                      <a:gd name="connsiteY2" fmla="*/ 28972 h 31817"/>
                      <a:gd name="connsiteX3" fmla="*/ 453813 w 456732"/>
                      <a:gd name="connsiteY3" fmla="*/ 28643 h 31817"/>
                      <a:gd name="connsiteX4" fmla="*/ 451674 w 456732"/>
                      <a:gd name="connsiteY4" fmla="*/ 20799 h 31817"/>
                      <a:gd name="connsiteX5" fmla="*/ 369613 w 456732"/>
                      <a:gd name="connsiteY5" fmla="*/ 21238 h 31817"/>
                      <a:gd name="connsiteX6" fmla="*/ 280861 w 456732"/>
                      <a:gd name="connsiteY6" fmla="*/ 16685 h 31817"/>
                      <a:gd name="connsiteX7" fmla="*/ 103466 w 456732"/>
                      <a:gd name="connsiteY7" fmla="*/ 6044 h 31817"/>
                      <a:gd name="connsiteX8" fmla="*/ 3908 w 456732"/>
                      <a:gd name="connsiteY8" fmla="*/ 10 h 31817"/>
                      <a:gd name="connsiteX9" fmla="*/ 3908 w 456732"/>
                      <a:gd name="connsiteY9" fmla="*/ 8128 h 31817"/>
                      <a:gd name="connsiteX10" fmla="*/ 3908 w 456732"/>
                      <a:gd name="connsiteY10" fmla="*/ 8128 h 3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56732" h="31817">
                        <a:moveTo>
                          <a:pt x="3908" y="8183"/>
                        </a:moveTo>
                        <a:cubicBezTo>
                          <a:pt x="63479" y="11693"/>
                          <a:pt x="123049" y="15478"/>
                          <a:pt x="182620" y="19099"/>
                        </a:cubicBezTo>
                        <a:cubicBezTo>
                          <a:pt x="241970" y="22719"/>
                          <a:pt x="301321" y="26175"/>
                          <a:pt x="360727" y="28972"/>
                        </a:cubicBezTo>
                        <a:cubicBezTo>
                          <a:pt x="391555" y="30453"/>
                          <a:pt x="423314" y="34732"/>
                          <a:pt x="453813" y="28643"/>
                        </a:cubicBezTo>
                        <a:cubicBezTo>
                          <a:pt x="458914" y="27601"/>
                          <a:pt x="456775" y="19757"/>
                          <a:pt x="451674" y="20799"/>
                        </a:cubicBezTo>
                        <a:cubicBezTo>
                          <a:pt x="424686" y="26175"/>
                          <a:pt x="396821" y="22554"/>
                          <a:pt x="369613" y="21238"/>
                        </a:cubicBezTo>
                        <a:cubicBezTo>
                          <a:pt x="340048" y="19866"/>
                          <a:pt x="310427" y="18331"/>
                          <a:pt x="280861" y="16685"/>
                        </a:cubicBezTo>
                        <a:cubicBezTo>
                          <a:pt x="221730" y="13394"/>
                          <a:pt x="162598" y="9719"/>
                          <a:pt x="103466" y="6044"/>
                        </a:cubicBezTo>
                        <a:cubicBezTo>
                          <a:pt x="70280" y="4014"/>
                          <a:pt x="37094" y="1930"/>
                          <a:pt x="3908" y="10"/>
                        </a:cubicBezTo>
                        <a:cubicBezTo>
                          <a:pt x="-1303" y="-319"/>
                          <a:pt x="-1303" y="7854"/>
                          <a:pt x="3908" y="8128"/>
                        </a:cubicBezTo>
                        <a:lnTo>
                          <a:pt x="3908" y="812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D5529239-6A81-11A6-D7B1-F6ACA916B5F9}"/>
                      </a:ext>
                    </a:extLst>
                  </p:cNvPr>
                  <p:cNvSpPr/>
                  <p:nvPr/>
                </p:nvSpPr>
                <p:spPr>
                  <a:xfrm>
                    <a:off x="5315348" y="4924356"/>
                    <a:ext cx="229464" cy="8118"/>
                  </a:xfrm>
                  <a:custGeom>
                    <a:avLst/>
                    <a:gdLst>
                      <a:gd name="connsiteX0" fmla="*/ 3929 w 229464"/>
                      <a:gd name="connsiteY0" fmla="*/ 8118 h 8118"/>
                      <a:gd name="connsiteX1" fmla="*/ 176277 w 229464"/>
                      <a:gd name="connsiteY1" fmla="*/ 8118 h 8118"/>
                      <a:gd name="connsiteX2" fmla="*/ 225535 w 229464"/>
                      <a:gd name="connsiteY2" fmla="*/ 8118 h 8118"/>
                      <a:gd name="connsiteX3" fmla="*/ 225535 w 229464"/>
                      <a:gd name="connsiteY3" fmla="*/ 0 h 8118"/>
                      <a:gd name="connsiteX4" fmla="*/ 3929 w 229464"/>
                      <a:gd name="connsiteY4" fmla="*/ 0 h 8118"/>
                      <a:gd name="connsiteX5" fmla="*/ 3929 w 229464"/>
                      <a:gd name="connsiteY5" fmla="*/ 8118 h 8118"/>
                      <a:gd name="connsiteX6" fmla="*/ 3929 w 229464"/>
                      <a:gd name="connsiteY6" fmla="*/ 8118 h 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9464" h="8118">
                        <a:moveTo>
                          <a:pt x="3929" y="8118"/>
                        </a:moveTo>
                        <a:cubicBezTo>
                          <a:pt x="61360" y="8118"/>
                          <a:pt x="118846" y="8118"/>
                          <a:pt x="176277" y="8118"/>
                        </a:cubicBezTo>
                        <a:lnTo>
                          <a:pt x="225535" y="8118"/>
                        </a:lnTo>
                        <a:cubicBezTo>
                          <a:pt x="230746" y="8118"/>
                          <a:pt x="230801" y="0"/>
                          <a:pt x="225535" y="0"/>
                        </a:cubicBezTo>
                        <a:lnTo>
                          <a:pt x="3929" y="0"/>
                        </a:lnTo>
                        <a:cubicBezTo>
                          <a:pt x="-1282" y="0"/>
                          <a:pt x="-1337" y="8118"/>
                          <a:pt x="3929" y="8118"/>
                        </a:cubicBezTo>
                        <a:lnTo>
                          <a:pt x="3929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8B4EA756-11F4-118D-B9EA-76F48AD48D05}"/>
                      </a:ext>
                    </a:extLst>
                  </p:cNvPr>
                  <p:cNvSpPr/>
                  <p:nvPr/>
                </p:nvSpPr>
                <p:spPr>
                  <a:xfrm>
                    <a:off x="5054034" y="4800767"/>
                    <a:ext cx="226662" cy="63039"/>
                  </a:xfrm>
                  <a:custGeom>
                    <a:avLst/>
                    <a:gdLst>
                      <a:gd name="connsiteX0" fmla="*/ 4965 w 226662"/>
                      <a:gd name="connsiteY0" fmla="*/ 62867 h 63039"/>
                      <a:gd name="connsiteX1" fmla="*/ 174461 w 226662"/>
                      <a:gd name="connsiteY1" fmla="*/ 17175 h 63039"/>
                      <a:gd name="connsiteX2" fmla="*/ 223719 w 226662"/>
                      <a:gd name="connsiteY2" fmla="*/ 7904 h 63039"/>
                      <a:gd name="connsiteX3" fmla="*/ 221580 w 226662"/>
                      <a:gd name="connsiteY3" fmla="*/ 60 h 63039"/>
                      <a:gd name="connsiteX4" fmla="*/ 50493 w 226662"/>
                      <a:gd name="connsiteY4" fmla="*/ 41419 h 63039"/>
                      <a:gd name="connsiteX5" fmla="*/ 2881 w 226662"/>
                      <a:gd name="connsiteY5" fmla="*/ 55023 h 63039"/>
                      <a:gd name="connsiteX6" fmla="*/ 5020 w 226662"/>
                      <a:gd name="connsiteY6" fmla="*/ 62867 h 63039"/>
                      <a:gd name="connsiteX7" fmla="*/ 5020 w 226662"/>
                      <a:gd name="connsiteY7" fmla="*/ 62867 h 63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26662" h="63039">
                        <a:moveTo>
                          <a:pt x="4965" y="62867"/>
                        </a:moveTo>
                        <a:cubicBezTo>
                          <a:pt x="61299" y="47069"/>
                          <a:pt x="117249" y="29626"/>
                          <a:pt x="174461" y="17175"/>
                        </a:cubicBezTo>
                        <a:cubicBezTo>
                          <a:pt x="190807" y="13609"/>
                          <a:pt x="207208" y="10482"/>
                          <a:pt x="223719" y="7904"/>
                        </a:cubicBezTo>
                        <a:cubicBezTo>
                          <a:pt x="228875" y="7081"/>
                          <a:pt x="226681" y="-763"/>
                          <a:pt x="221580" y="60"/>
                        </a:cubicBezTo>
                        <a:cubicBezTo>
                          <a:pt x="163490" y="9166"/>
                          <a:pt x="106882" y="25128"/>
                          <a:pt x="50493" y="41419"/>
                        </a:cubicBezTo>
                        <a:cubicBezTo>
                          <a:pt x="34640" y="45972"/>
                          <a:pt x="18733" y="50580"/>
                          <a:pt x="2881" y="55023"/>
                        </a:cubicBezTo>
                        <a:cubicBezTo>
                          <a:pt x="-2166" y="56449"/>
                          <a:pt x="-27" y="64293"/>
                          <a:pt x="5020" y="62867"/>
                        </a:cubicBezTo>
                        <a:lnTo>
                          <a:pt x="5020" y="6286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B10C5D78-6505-0655-9BF0-92554F064B85}"/>
                      </a:ext>
                    </a:extLst>
                  </p:cNvPr>
                  <p:cNvSpPr/>
                  <p:nvPr/>
                </p:nvSpPr>
                <p:spPr>
                  <a:xfrm>
                    <a:off x="5213088" y="4740159"/>
                    <a:ext cx="87239" cy="27635"/>
                  </a:xfrm>
                  <a:custGeom>
                    <a:avLst/>
                    <a:gdLst>
                      <a:gd name="connsiteX0" fmla="*/ 3943 w 87239"/>
                      <a:gd name="connsiteY0" fmla="*/ 9106 h 27635"/>
                      <a:gd name="connsiteX1" fmla="*/ 46344 w 87239"/>
                      <a:gd name="connsiteY1" fmla="*/ 9600 h 27635"/>
                      <a:gd name="connsiteX2" fmla="*/ 80572 w 87239"/>
                      <a:gd name="connsiteY2" fmla="*/ 26221 h 27635"/>
                      <a:gd name="connsiteX3" fmla="*/ 86332 w 87239"/>
                      <a:gd name="connsiteY3" fmla="*/ 20461 h 27635"/>
                      <a:gd name="connsiteX4" fmla="*/ 49416 w 87239"/>
                      <a:gd name="connsiteY4" fmla="*/ 1921 h 27635"/>
                      <a:gd name="connsiteX5" fmla="*/ 3888 w 87239"/>
                      <a:gd name="connsiteY5" fmla="*/ 988 h 27635"/>
                      <a:gd name="connsiteX6" fmla="*/ 3888 w 87239"/>
                      <a:gd name="connsiteY6" fmla="*/ 9106 h 27635"/>
                      <a:gd name="connsiteX7" fmla="*/ 3888 w 87239"/>
                      <a:gd name="connsiteY7" fmla="*/ 9106 h 27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39" h="27635">
                        <a:moveTo>
                          <a:pt x="3943" y="9106"/>
                        </a:moveTo>
                        <a:cubicBezTo>
                          <a:pt x="17985" y="7845"/>
                          <a:pt x="32411" y="7406"/>
                          <a:pt x="46344" y="9600"/>
                        </a:cubicBezTo>
                        <a:cubicBezTo>
                          <a:pt x="59015" y="11575"/>
                          <a:pt x="72399" y="15689"/>
                          <a:pt x="80572" y="26221"/>
                        </a:cubicBezTo>
                        <a:cubicBezTo>
                          <a:pt x="83754" y="30335"/>
                          <a:pt x="89458" y="24575"/>
                          <a:pt x="86332" y="20461"/>
                        </a:cubicBezTo>
                        <a:cubicBezTo>
                          <a:pt x="77610" y="9161"/>
                          <a:pt x="63019" y="4170"/>
                          <a:pt x="49416" y="1921"/>
                        </a:cubicBezTo>
                        <a:cubicBezTo>
                          <a:pt x="34386" y="-548"/>
                          <a:pt x="19027" y="-383"/>
                          <a:pt x="3888" y="988"/>
                        </a:cubicBezTo>
                        <a:cubicBezTo>
                          <a:pt x="-1268" y="1427"/>
                          <a:pt x="-1323" y="9600"/>
                          <a:pt x="3888" y="9106"/>
                        </a:cubicBezTo>
                        <a:lnTo>
                          <a:pt x="3888" y="910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91028DEA-4309-9014-C449-B25FFE06F9CD}"/>
                      </a:ext>
                    </a:extLst>
                  </p:cNvPr>
                  <p:cNvSpPr/>
                  <p:nvPr/>
                </p:nvSpPr>
                <p:spPr>
                  <a:xfrm>
                    <a:off x="5295533" y="4830497"/>
                    <a:ext cx="95967" cy="17229"/>
                  </a:xfrm>
                  <a:custGeom>
                    <a:avLst/>
                    <a:gdLst>
                      <a:gd name="connsiteX0" fmla="*/ 3888 w 95967"/>
                      <a:gd name="connsiteY0" fmla="*/ 17229 h 17229"/>
                      <a:gd name="connsiteX1" fmla="*/ 93024 w 95967"/>
                      <a:gd name="connsiteY1" fmla="*/ 7904 h 17229"/>
                      <a:gd name="connsiteX2" fmla="*/ 90885 w 95967"/>
                      <a:gd name="connsiteY2" fmla="*/ 60 h 17229"/>
                      <a:gd name="connsiteX3" fmla="*/ 3888 w 95967"/>
                      <a:gd name="connsiteY3" fmla="*/ 9056 h 17229"/>
                      <a:gd name="connsiteX4" fmla="*/ 3888 w 95967"/>
                      <a:gd name="connsiteY4" fmla="*/ 17175 h 17229"/>
                      <a:gd name="connsiteX5" fmla="*/ 3888 w 95967"/>
                      <a:gd name="connsiteY5" fmla="*/ 17175 h 17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67" h="17229">
                        <a:moveTo>
                          <a:pt x="3888" y="17229"/>
                        </a:moveTo>
                        <a:cubicBezTo>
                          <a:pt x="33618" y="14377"/>
                          <a:pt x="63513" y="12567"/>
                          <a:pt x="93024" y="7904"/>
                        </a:cubicBezTo>
                        <a:cubicBezTo>
                          <a:pt x="98180" y="7081"/>
                          <a:pt x="95986" y="-763"/>
                          <a:pt x="90885" y="60"/>
                        </a:cubicBezTo>
                        <a:cubicBezTo>
                          <a:pt x="62087" y="4613"/>
                          <a:pt x="32905" y="6314"/>
                          <a:pt x="3888" y="9056"/>
                        </a:cubicBezTo>
                        <a:cubicBezTo>
                          <a:pt x="-1269" y="9550"/>
                          <a:pt x="-1323" y="17668"/>
                          <a:pt x="3888" y="17175"/>
                        </a:cubicBezTo>
                        <a:lnTo>
                          <a:pt x="3888" y="1717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DFB77AFC-809D-CA24-9D47-E8B3588AA8C9}"/>
                      </a:ext>
                    </a:extLst>
                  </p:cNvPr>
                  <p:cNvSpPr/>
                  <p:nvPr/>
                </p:nvSpPr>
                <p:spPr>
                  <a:xfrm>
                    <a:off x="4909034" y="4988441"/>
                    <a:ext cx="289131" cy="88386"/>
                  </a:xfrm>
                  <a:custGeom>
                    <a:avLst/>
                    <a:gdLst>
                      <a:gd name="connsiteX0" fmla="*/ 2959 w 289131"/>
                      <a:gd name="connsiteY0" fmla="*/ 7992 h 88386"/>
                      <a:gd name="connsiteX1" fmla="*/ 224181 w 289131"/>
                      <a:gd name="connsiteY1" fmla="*/ 68056 h 88386"/>
                      <a:gd name="connsiteX2" fmla="*/ 284191 w 289131"/>
                      <a:gd name="connsiteY2" fmla="*/ 88132 h 88386"/>
                      <a:gd name="connsiteX3" fmla="*/ 286330 w 289131"/>
                      <a:gd name="connsiteY3" fmla="*/ 80289 h 88386"/>
                      <a:gd name="connsiteX4" fmla="*/ 66918 w 289131"/>
                      <a:gd name="connsiteY4" fmla="*/ 16220 h 88386"/>
                      <a:gd name="connsiteX5" fmla="*/ 5043 w 289131"/>
                      <a:gd name="connsiteY5" fmla="*/ 148 h 88386"/>
                      <a:gd name="connsiteX6" fmla="*/ 2904 w 289131"/>
                      <a:gd name="connsiteY6" fmla="*/ 7992 h 88386"/>
                      <a:gd name="connsiteX7" fmla="*/ 2904 w 289131"/>
                      <a:gd name="connsiteY7" fmla="*/ 7992 h 88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9131" h="88386">
                        <a:moveTo>
                          <a:pt x="2959" y="7992"/>
                        </a:moveTo>
                        <a:cubicBezTo>
                          <a:pt x="76846" y="27465"/>
                          <a:pt x="151227" y="45347"/>
                          <a:pt x="224181" y="68056"/>
                        </a:cubicBezTo>
                        <a:cubicBezTo>
                          <a:pt x="244312" y="74310"/>
                          <a:pt x="264334" y="80947"/>
                          <a:pt x="284191" y="88132"/>
                        </a:cubicBezTo>
                        <a:cubicBezTo>
                          <a:pt x="289127" y="89888"/>
                          <a:pt x="291267" y="82044"/>
                          <a:pt x="286330" y="80289"/>
                        </a:cubicBezTo>
                        <a:cubicBezTo>
                          <a:pt x="214637" y="54343"/>
                          <a:pt x="140695" y="35199"/>
                          <a:pt x="66918" y="16220"/>
                        </a:cubicBezTo>
                        <a:cubicBezTo>
                          <a:pt x="46293" y="10900"/>
                          <a:pt x="25668" y="5579"/>
                          <a:pt x="5043" y="148"/>
                        </a:cubicBezTo>
                        <a:cubicBezTo>
                          <a:pt x="-3" y="-1168"/>
                          <a:pt x="-2197" y="6676"/>
                          <a:pt x="2904" y="7992"/>
                        </a:cubicBezTo>
                        <a:lnTo>
                          <a:pt x="2904" y="799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2257CE6B-4120-9405-2F18-E84D499A911E}"/>
                      </a:ext>
                    </a:extLst>
                  </p:cNvPr>
                  <p:cNvSpPr/>
                  <p:nvPr/>
                </p:nvSpPr>
                <p:spPr>
                  <a:xfrm>
                    <a:off x="4346402" y="4945049"/>
                    <a:ext cx="320749" cy="147631"/>
                  </a:xfrm>
                  <a:custGeom>
                    <a:avLst/>
                    <a:gdLst>
                      <a:gd name="connsiteX0" fmla="*/ 6200 w 320749"/>
                      <a:gd name="connsiteY0" fmla="*/ 147158 h 147631"/>
                      <a:gd name="connsiteX1" fmla="*/ 128522 w 320749"/>
                      <a:gd name="connsiteY1" fmla="*/ 93456 h 147631"/>
                      <a:gd name="connsiteX2" fmla="*/ 251613 w 320749"/>
                      <a:gd name="connsiteY2" fmla="*/ 39920 h 147631"/>
                      <a:gd name="connsiteX3" fmla="*/ 318698 w 320749"/>
                      <a:gd name="connsiteY3" fmla="*/ 7502 h 147631"/>
                      <a:gd name="connsiteX4" fmla="*/ 314584 w 320749"/>
                      <a:gd name="connsiteY4" fmla="*/ 481 h 147631"/>
                      <a:gd name="connsiteX5" fmla="*/ 194291 w 320749"/>
                      <a:gd name="connsiteY5" fmla="*/ 56595 h 147631"/>
                      <a:gd name="connsiteX6" fmla="*/ 70653 w 320749"/>
                      <a:gd name="connsiteY6" fmla="*/ 109474 h 147631"/>
                      <a:gd name="connsiteX7" fmla="*/ 2086 w 320749"/>
                      <a:gd name="connsiteY7" fmla="*/ 140191 h 147631"/>
                      <a:gd name="connsiteX8" fmla="*/ 6200 w 320749"/>
                      <a:gd name="connsiteY8" fmla="*/ 147212 h 147631"/>
                      <a:gd name="connsiteX9" fmla="*/ 6200 w 320749"/>
                      <a:gd name="connsiteY9" fmla="*/ 147212 h 147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0749" h="147631">
                        <a:moveTo>
                          <a:pt x="6200" y="147158"/>
                        </a:moveTo>
                        <a:cubicBezTo>
                          <a:pt x="46572" y="128343"/>
                          <a:pt x="87547" y="110845"/>
                          <a:pt x="128522" y="93456"/>
                        </a:cubicBezTo>
                        <a:cubicBezTo>
                          <a:pt x="169498" y="76068"/>
                          <a:pt x="210912" y="58570"/>
                          <a:pt x="251613" y="39920"/>
                        </a:cubicBezTo>
                        <a:cubicBezTo>
                          <a:pt x="274212" y="29553"/>
                          <a:pt x="296592" y="18856"/>
                          <a:pt x="318698" y="7502"/>
                        </a:cubicBezTo>
                        <a:cubicBezTo>
                          <a:pt x="323361" y="5088"/>
                          <a:pt x="319247" y="-1878"/>
                          <a:pt x="314584" y="481"/>
                        </a:cubicBezTo>
                        <a:cubicBezTo>
                          <a:pt x="275199" y="20721"/>
                          <a:pt x="234883" y="38987"/>
                          <a:pt x="194291" y="56595"/>
                        </a:cubicBezTo>
                        <a:cubicBezTo>
                          <a:pt x="153700" y="74203"/>
                          <a:pt x="111792" y="91646"/>
                          <a:pt x="70653" y="109474"/>
                        </a:cubicBezTo>
                        <a:cubicBezTo>
                          <a:pt x="47669" y="119402"/>
                          <a:pt x="24796" y="129604"/>
                          <a:pt x="2086" y="140191"/>
                        </a:cubicBezTo>
                        <a:cubicBezTo>
                          <a:pt x="-2631" y="142385"/>
                          <a:pt x="1483" y="149406"/>
                          <a:pt x="6200" y="147212"/>
                        </a:cubicBezTo>
                        <a:lnTo>
                          <a:pt x="6200" y="14721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165C40CD-C1F7-0B92-17CD-8BD132100A6F}"/>
                      </a:ext>
                    </a:extLst>
                  </p:cNvPr>
                  <p:cNvSpPr/>
                  <p:nvPr/>
                </p:nvSpPr>
                <p:spPr>
                  <a:xfrm>
                    <a:off x="4380619" y="4789292"/>
                    <a:ext cx="195545" cy="51583"/>
                  </a:xfrm>
                  <a:custGeom>
                    <a:avLst/>
                    <a:gdLst>
                      <a:gd name="connsiteX0" fmla="*/ 2975 w 195545"/>
                      <a:gd name="connsiteY0" fmla="*/ 7915 h 51583"/>
                      <a:gd name="connsiteX1" fmla="*/ 149213 w 195545"/>
                      <a:gd name="connsiteY1" fmla="*/ 42034 h 51583"/>
                      <a:gd name="connsiteX2" fmla="*/ 190462 w 195545"/>
                      <a:gd name="connsiteY2" fmla="*/ 51468 h 51583"/>
                      <a:gd name="connsiteX3" fmla="*/ 192602 w 195545"/>
                      <a:gd name="connsiteY3" fmla="*/ 43624 h 51583"/>
                      <a:gd name="connsiteX4" fmla="*/ 46308 w 195545"/>
                      <a:gd name="connsiteY4" fmla="*/ 9725 h 51583"/>
                      <a:gd name="connsiteX5" fmla="*/ 5059 w 195545"/>
                      <a:gd name="connsiteY5" fmla="*/ 126 h 51583"/>
                      <a:gd name="connsiteX6" fmla="*/ 2920 w 195545"/>
                      <a:gd name="connsiteY6" fmla="*/ 7970 h 51583"/>
                      <a:gd name="connsiteX7" fmla="*/ 2920 w 195545"/>
                      <a:gd name="connsiteY7" fmla="*/ 7970 h 5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5545" h="51583">
                        <a:moveTo>
                          <a:pt x="2975" y="7915"/>
                        </a:moveTo>
                        <a:cubicBezTo>
                          <a:pt x="51739" y="19215"/>
                          <a:pt x="100448" y="30789"/>
                          <a:pt x="149213" y="42034"/>
                        </a:cubicBezTo>
                        <a:cubicBezTo>
                          <a:pt x="162981" y="45215"/>
                          <a:pt x="176694" y="48342"/>
                          <a:pt x="190462" y="51468"/>
                        </a:cubicBezTo>
                        <a:cubicBezTo>
                          <a:pt x="195564" y="52620"/>
                          <a:pt x="197758" y="44776"/>
                          <a:pt x="192602" y="43624"/>
                        </a:cubicBezTo>
                        <a:cubicBezTo>
                          <a:pt x="143782" y="32599"/>
                          <a:pt x="95073" y="21135"/>
                          <a:pt x="46308" y="9725"/>
                        </a:cubicBezTo>
                        <a:cubicBezTo>
                          <a:pt x="32595" y="6489"/>
                          <a:pt x="18827" y="3307"/>
                          <a:pt x="5059" y="126"/>
                        </a:cubicBezTo>
                        <a:cubicBezTo>
                          <a:pt x="-42" y="-1081"/>
                          <a:pt x="-2181" y="6763"/>
                          <a:pt x="2920" y="7970"/>
                        </a:cubicBezTo>
                        <a:lnTo>
                          <a:pt x="2920" y="797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51C7BE3B-95DB-8410-CD46-6DA6DB7ACC03}"/>
                      </a:ext>
                    </a:extLst>
                  </p:cNvPr>
                  <p:cNvSpPr/>
                  <p:nvPr/>
                </p:nvSpPr>
                <p:spPr>
                  <a:xfrm>
                    <a:off x="4701664" y="4780166"/>
                    <a:ext cx="25049" cy="95023"/>
                  </a:xfrm>
                  <a:custGeom>
                    <a:avLst/>
                    <a:gdLst>
                      <a:gd name="connsiteX0" fmla="*/ 77 w 25049"/>
                      <a:gd name="connsiteY0" fmla="*/ 5083 h 95023"/>
                      <a:gd name="connsiteX1" fmla="*/ 17137 w 25049"/>
                      <a:gd name="connsiteY1" fmla="*/ 92080 h 95023"/>
                      <a:gd name="connsiteX2" fmla="*/ 24981 w 25049"/>
                      <a:gd name="connsiteY2" fmla="*/ 89941 h 95023"/>
                      <a:gd name="connsiteX3" fmla="*/ 7921 w 25049"/>
                      <a:gd name="connsiteY3" fmla="*/ 2944 h 95023"/>
                      <a:gd name="connsiteX4" fmla="*/ 77 w 25049"/>
                      <a:gd name="connsiteY4" fmla="*/ 5083 h 95023"/>
                      <a:gd name="connsiteX5" fmla="*/ 77 w 25049"/>
                      <a:gd name="connsiteY5" fmla="*/ 5083 h 95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49" h="95023">
                        <a:moveTo>
                          <a:pt x="77" y="5083"/>
                        </a:moveTo>
                        <a:cubicBezTo>
                          <a:pt x="5563" y="34155"/>
                          <a:pt x="11980" y="63008"/>
                          <a:pt x="17137" y="92080"/>
                        </a:cubicBezTo>
                        <a:cubicBezTo>
                          <a:pt x="18069" y="97236"/>
                          <a:pt x="25858" y="95042"/>
                          <a:pt x="24981" y="89941"/>
                        </a:cubicBezTo>
                        <a:cubicBezTo>
                          <a:pt x="19824" y="60814"/>
                          <a:pt x="13407" y="31961"/>
                          <a:pt x="7921" y="2944"/>
                        </a:cubicBezTo>
                        <a:cubicBezTo>
                          <a:pt x="6934" y="-2213"/>
                          <a:pt x="-855" y="-18"/>
                          <a:pt x="77" y="5083"/>
                        </a:cubicBezTo>
                        <a:lnTo>
                          <a:pt x="77" y="508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7F75410D-C19C-A1A7-70A3-87EFDDAAD36F}"/>
                      </a:ext>
                    </a:extLst>
                  </p:cNvPr>
                  <p:cNvSpPr/>
                  <p:nvPr/>
                </p:nvSpPr>
                <p:spPr>
                  <a:xfrm>
                    <a:off x="4738545" y="4805401"/>
                    <a:ext cx="10973" cy="81141"/>
                  </a:xfrm>
                  <a:custGeom>
                    <a:avLst/>
                    <a:gdLst>
                      <a:gd name="connsiteX0" fmla="*/ 2 w 10973"/>
                      <a:gd name="connsiteY0" fmla="*/ 3929 h 81141"/>
                      <a:gd name="connsiteX1" fmla="*/ 2855 w 10973"/>
                      <a:gd name="connsiteY1" fmla="*/ 77213 h 81141"/>
                      <a:gd name="connsiteX2" fmla="*/ 10973 w 10973"/>
                      <a:gd name="connsiteY2" fmla="*/ 77213 h 81141"/>
                      <a:gd name="connsiteX3" fmla="*/ 8121 w 10973"/>
                      <a:gd name="connsiteY3" fmla="*/ 3929 h 81141"/>
                      <a:gd name="connsiteX4" fmla="*/ 2 w 10973"/>
                      <a:gd name="connsiteY4" fmla="*/ 3929 h 81141"/>
                      <a:gd name="connsiteX5" fmla="*/ 2 w 10973"/>
                      <a:gd name="connsiteY5" fmla="*/ 3929 h 8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973" h="81141">
                        <a:moveTo>
                          <a:pt x="2" y="3929"/>
                        </a:moveTo>
                        <a:cubicBezTo>
                          <a:pt x="770" y="28339"/>
                          <a:pt x="2745" y="52748"/>
                          <a:pt x="2855" y="77213"/>
                        </a:cubicBezTo>
                        <a:cubicBezTo>
                          <a:pt x="2855" y="82424"/>
                          <a:pt x="11028" y="82479"/>
                          <a:pt x="10973" y="77213"/>
                        </a:cubicBezTo>
                        <a:cubicBezTo>
                          <a:pt x="10864" y="52748"/>
                          <a:pt x="8889" y="28394"/>
                          <a:pt x="8121" y="3929"/>
                        </a:cubicBezTo>
                        <a:cubicBezTo>
                          <a:pt x="7956" y="-1282"/>
                          <a:pt x="-162" y="-1337"/>
                          <a:pt x="2" y="3929"/>
                        </a:cubicBezTo>
                        <a:lnTo>
                          <a:pt x="2" y="392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EF095026-4231-FD25-2DBF-7DCFD0C854FE}"/>
                      </a:ext>
                    </a:extLst>
                  </p:cNvPr>
                  <p:cNvSpPr/>
                  <p:nvPr/>
                </p:nvSpPr>
                <p:spPr>
                  <a:xfrm>
                    <a:off x="4144892" y="4906092"/>
                    <a:ext cx="323321" cy="51448"/>
                  </a:xfrm>
                  <a:custGeom>
                    <a:avLst/>
                    <a:gdLst>
                      <a:gd name="connsiteX0" fmla="*/ 5083 w 323321"/>
                      <a:gd name="connsiteY0" fmla="*/ 51396 h 51448"/>
                      <a:gd name="connsiteX1" fmla="*/ 250770 w 323321"/>
                      <a:gd name="connsiteY1" fmla="*/ 18100 h 51448"/>
                      <a:gd name="connsiteX2" fmla="*/ 320378 w 323321"/>
                      <a:gd name="connsiteY2" fmla="*/ 7897 h 51448"/>
                      <a:gd name="connsiteX3" fmla="*/ 318239 w 323321"/>
                      <a:gd name="connsiteY3" fmla="*/ 53 h 51448"/>
                      <a:gd name="connsiteX4" fmla="*/ 72662 w 323321"/>
                      <a:gd name="connsiteY4" fmla="*/ 33788 h 51448"/>
                      <a:gd name="connsiteX5" fmla="*/ 2944 w 323321"/>
                      <a:gd name="connsiteY5" fmla="*/ 43552 h 51448"/>
                      <a:gd name="connsiteX6" fmla="*/ 5083 w 323321"/>
                      <a:gd name="connsiteY6" fmla="*/ 51396 h 51448"/>
                      <a:gd name="connsiteX7" fmla="*/ 5083 w 323321"/>
                      <a:gd name="connsiteY7" fmla="*/ 51396 h 5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3321" h="51448">
                        <a:moveTo>
                          <a:pt x="5083" y="51396"/>
                        </a:moveTo>
                        <a:cubicBezTo>
                          <a:pt x="86869" y="39438"/>
                          <a:pt x="168929" y="29564"/>
                          <a:pt x="250770" y="18100"/>
                        </a:cubicBezTo>
                        <a:cubicBezTo>
                          <a:pt x="273973" y="14864"/>
                          <a:pt x="297230" y="11463"/>
                          <a:pt x="320378" y="7897"/>
                        </a:cubicBezTo>
                        <a:cubicBezTo>
                          <a:pt x="325534" y="7075"/>
                          <a:pt x="323340" y="-715"/>
                          <a:pt x="318239" y="53"/>
                        </a:cubicBezTo>
                        <a:cubicBezTo>
                          <a:pt x="236563" y="12670"/>
                          <a:pt x="154503" y="22707"/>
                          <a:pt x="72662" y="33788"/>
                        </a:cubicBezTo>
                        <a:cubicBezTo>
                          <a:pt x="49404" y="36915"/>
                          <a:pt x="26147" y="40151"/>
                          <a:pt x="2944" y="43552"/>
                        </a:cubicBezTo>
                        <a:cubicBezTo>
                          <a:pt x="-2213" y="44320"/>
                          <a:pt x="-18" y="52164"/>
                          <a:pt x="5083" y="51396"/>
                        </a:cubicBezTo>
                        <a:lnTo>
                          <a:pt x="5083" y="5139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B093648A-2FCF-C021-7E8D-34970AF28234}"/>
                      </a:ext>
                    </a:extLst>
                  </p:cNvPr>
                  <p:cNvSpPr/>
                  <p:nvPr/>
                </p:nvSpPr>
                <p:spPr>
                  <a:xfrm>
                    <a:off x="4079660" y="4981656"/>
                    <a:ext cx="127233" cy="30985"/>
                  </a:xfrm>
                  <a:custGeom>
                    <a:avLst/>
                    <a:gdLst>
                      <a:gd name="connsiteX0" fmla="*/ 3888 w 127233"/>
                      <a:gd name="connsiteY0" fmla="*/ 30959 h 30985"/>
                      <a:gd name="connsiteX1" fmla="*/ 89020 w 127233"/>
                      <a:gd name="connsiteY1" fmla="*/ 14887 h 30985"/>
                      <a:gd name="connsiteX2" fmla="*/ 124290 w 127233"/>
                      <a:gd name="connsiteY2" fmla="*/ 7921 h 30985"/>
                      <a:gd name="connsiteX3" fmla="*/ 122151 w 127233"/>
                      <a:gd name="connsiteY3" fmla="*/ 77 h 30985"/>
                      <a:gd name="connsiteX4" fmla="*/ 66969 w 127233"/>
                      <a:gd name="connsiteY4" fmla="*/ 11431 h 30985"/>
                      <a:gd name="connsiteX5" fmla="*/ 28517 w 127233"/>
                      <a:gd name="connsiteY5" fmla="*/ 19440 h 30985"/>
                      <a:gd name="connsiteX6" fmla="*/ 3888 w 127233"/>
                      <a:gd name="connsiteY6" fmla="*/ 22841 h 30985"/>
                      <a:gd name="connsiteX7" fmla="*/ 3888 w 127233"/>
                      <a:gd name="connsiteY7" fmla="*/ 30959 h 30985"/>
                      <a:gd name="connsiteX8" fmla="*/ 3888 w 127233"/>
                      <a:gd name="connsiteY8" fmla="*/ 30959 h 3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7233" h="30985">
                        <a:moveTo>
                          <a:pt x="3888" y="30959"/>
                        </a:moveTo>
                        <a:cubicBezTo>
                          <a:pt x="32741" y="27832"/>
                          <a:pt x="60715" y="20866"/>
                          <a:pt x="89020" y="14887"/>
                        </a:cubicBezTo>
                        <a:cubicBezTo>
                          <a:pt x="100758" y="12419"/>
                          <a:pt x="112497" y="10115"/>
                          <a:pt x="124290" y="7921"/>
                        </a:cubicBezTo>
                        <a:cubicBezTo>
                          <a:pt x="129446" y="6988"/>
                          <a:pt x="127252" y="-856"/>
                          <a:pt x="122151" y="77"/>
                        </a:cubicBezTo>
                        <a:cubicBezTo>
                          <a:pt x="103665" y="3478"/>
                          <a:pt x="85289" y="7263"/>
                          <a:pt x="66969" y="11431"/>
                        </a:cubicBezTo>
                        <a:cubicBezTo>
                          <a:pt x="54188" y="14284"/>
                          <a:pt x="41407" y="17246"/>
                          <a:pt x="28517" y="19440"/>
                        </a:cubicBezTo>
                        <a:cubicBezTo>
                          <a:pt x="20344" y="20811"/>
                          <a:pt x="12171" y="21908"/>
                          <a:pt x="3888" y="22841"/>
                        </a:cubicBezTo>
                        <a:cubicBezTo>
                          <a:pt x="-1268" y="23389"/>
                          <a:pt x="-1323" y="31508"/>
                          <a:pt x="3888" y="30959"/>
                        </a:cubicBezTo>
                        <a:lnTo>
                          <a:pt x="3888" y="3095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193" name="Graphic 13">
                  <a:extLst>
                    <a:ext uri="{FF2B5EF4-FFF2-40B4-BE49-F238E27FC236}">
                      <a16:creationId xmlns:a16="http://schemas.microsoft.com/office/drawing/2014/main" id="{5CCB911A-6565-15BC-9770-A8733F1C071D}"/>
                    </a:ext>
                  </a:extLst>
                </p:cNvPr>
                <p:cNvGrpSpPr/>
                <p:nvPr/>
              </p:nvGrpSpPr>
              <p:grpSpPr>
                <a:xfrm>
                  <a:off x="4090940" y="4722349"/>
                  <a:ext cx="1439589" cy="381680"/>
                  <a:chOff x="4090940" y="4722349"/>
                  <a:chExt cx="1439589" cy="381680"/>
                </a:xfrm>
                <a:solidFill>
                  <a:srgbClr val="9CE23A"/>
                </a:solidFill>
              </p:grpSpPr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70F8B93F-6DE7-2B63-D60A-3AAB5CFD5891}"/>
                      </a:ext>
                    </a:extLst>
                  </p:cNvPr>
                  <p:cNvSpPr/>
                  <p:nvPr/>
                </p:nvSpPr>
                <p:spPr>
                  <a:xfrm>
                    <a:off x="4806612" y="4961167"/>
                    <a:ext cx="170239" cy="124680"/>
                  </a:xfrm>
                  <a:custGeom>
                    <a:avLst/>
                    <a:gdLst>
                      <a:gd name="connsiteX0" fmla="*/ 1325 w 170239"/>
                      <a:gd name="connsiteY0" fmla="*/ 6742 h 124680"/>
                      <a:gd name="connsiteX1" fmla="*/ 124525 w 170239"/>
                      <a:gd name="connsiteY1" fmla="*/ 101474 h 124680"/>
                      <a:gd name="connsiteX2" fmla="*/ 164074 w 170239"/>
                      <a:gd name="connsiteY2" fmla="*/ 124183 h 124680"/>
                      <a:gd name="connsiteX3" fmla="*/ 168188 w 170239"/>
                      <a:gd name="connsiteY3" fmla="*/ 117162 h 124680"/>
                      <a:gd name="connsiteX4" fmla="*/ 40107 w 170239"/>
                      <a:gd name="connsiteY4" fmla="*/ 28903 h 124680"/>
                      <a:gd name="connsiteX5" fmla="*/ 7085 w 170239"/>
                      <a:gd name="connsiteY5" fmla="*/ 1038 h 124680"/>
                      <a:gd name="connsiteX6" fmla="*/ 1325 w 170239"/>
                      <a:gd name="connsiteY6" fmla="*/ 6797 h 124680"/>
                      <a:gd name="connsiteX7" fmla="*/ 1325 w 170239"/>
                      <a:gd name="connsiteY7" fmla="*/ 6797 h 124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0239" h="124680">
                        <a:moveTo>
                          <a:pt x="1325" y="6742"/>
                        </a:moveTo>
                        <a:cubicBezTo>
                          <a:pt x="40710" y="40422"/>
                          <a:pt x="80588" y="73773"/>
                          <a:pt x="124525" y="101474"/>
                        </a:cubicBezTo>
                        <a:cubicBezTo>
                          <a:pt x="137416" y="109592"/>
                          <a:pt x="150581" y="117162"/>
                          <a:pt x="164074" y="124183"/>
                        </a:cubicBezTo>
                        <a:cubicBezTo>
                          <a:pt x="168737" y="126596"/>
                          <a:pt x="172851" y="119575"/>
                          <a:pt x="168188" y="117162"/>
                        </a:cubicBezTo>
                        <a:cubicBezTo>
                          <a:pt x="121947" y="93191"/>
                          <a:pt x="80094" y="62034"/>
                          <a:pt x="40107" y="28903"/>
                        </a:cubicBezTo>
                        <a:cubicBezTo>
                          <a:pt x="29026" y="19688"/>
                          <a:pt x="18056" y="10363"/>
                          <a:pt x="7085" y="1038"/>
                        </a:cubicBezTo>
                        <a:cubicBezTo>
                          <a:pt x="3136" y="-2363"/>
                          <a:pt x="-2624" y="3396"/>
                          <a:pt x="1325" y="6797"/>
                        </a:cubicBezTo>
                        <a:lnTo>
                          <a:pt x="1325" y="679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33DEC596-5133-920F-AD45-F652739E476F}"/>
                      </a:ext>
                    </a:extLst>
                  </p:cNvPr>
                  <p:cNvSpPr/>
                  <p:nvPr/>
                </p:nvSpPr>
                <p:spPr>
                  <a:xfrm>
                    <a:off x="4931932" y="5022633"/>
                    <a:ext cx="96113" cy="65351"/>
                  </a:xfrm>
                  <a:custGeom>
                    <a:avLst/>
                    <a:gdLst>
                      <a:gd name="connsiteX0" fmla="*/ 1783 w 96113"/>
                      <a:gd name="connsiteY0" fmla="*/ 7754 h 65351"/>
                      <a:gd name="connsiteX1" fmla="*/ 88999 w 96113"/>
                      <a:gd name="connsiteY1" fmla="*/ 64363 h 65351"/>
                      <a:gd name="connsiteX2" fmla="*/ 94759 w 96113"/>
                      <a:gd name="connsiteY2" fmla="*/ 58603 h 65351"/>
                      <a:gd name="connsiteX3" fmla="*/ 5897 w 96113"/>
                      <a:gd name="connsiteY3" fmla="*/ 733 h 65351"/>
                      <a:gd name="connsiteX4" fmla="*/ 1783 w 96113"/>
                      <a:gd name="connsiteY4" fmla="*/ 7754 h 65351"/>
                      <a:gd name="connsiteX5" fmla="*/ 1783 w 96113"/>
                      <a:gd name="connsiteY5" fmla="*/ 7754 h 6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6113" h="65351">
                        <a:moveTo>
                          <a:pt x="1783" y="7754"/>
                        </a:moveTo>
                        <a:cubicBezTo>
                          <a:pt x="30142" y="27666"/>
                          <a:pt x="62231" y="42147"/>
                          <a:pt x="88999" y="64363"/>
                        </a:cubicBezTo>
                        <a:cubicBezTo>
                          <a:pt x="93003" y="67654"/>
                          <a:pt x="98763" y="61949"/>
                          <a:pt x="94759" y="58603"/>
                        </a:cubicBezTo>
                        <a:cubicBezTo>
                          <a:pt x="67387" y="35949"/>
                          <a:pt x="34859" y="21029"/>
                          <a:pt x="5897" y="733"/>
                        </a:cubicBezTo>
                        <a:cubicBezTo>
                          <a:pt x="1618" y="-2284"/>
                          <a:pt x="-2441" y="4793"/>
                          <a:pt x="1783" y="7754"/>
                        </a:cubicBezTo>
                        <a:lnTo>
                          <a:pt x="1783" y="7754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DC5571DB-3A5D-95BC-9355-C5ECE16046E3}"/>
                      </a:ext>
                    </a:extLst>
                  </p:cNvPr>
                  <p:cNvSpPr/>
                  <p:nvPr/>
                </p:nvSpPr>
                <p:spPr>
                  <a:xfrm>
                    <a:off x="5002739" y="4956469"/>
                    <a:ext cx="328939" cy="72321"/>
                  </a:xfrm>
                  <a:custGeom>
                    <a:avLst/>
                    <a:gdLst>
                      <a:gd name="connsiteX0" fmla="*/ 2999 w 328939"/>
                      <a:gd name="connsiteY0" fmla="*/ 7931 h 72321"/>
                      <a:gd name="connsiteX1" fmla="*/ 257297 w 328939"/>
                      <a:gd name="connsiteY1" fmla="*/ 59163 h 72321"/>
                      <a:gd name="connsiteX2" fmla="*/ 323999 w 328939"/>
                      <a:gd name="connsiteY2" fmla="*/ 72054 h 72321"/>
                      <a:gd name="connsiteX3" fmla="*/ 326138 w 328939"/>
                      <a:gd name="connsiteY3" fmla="*/ 64210 h 72321"/>
                      <a:gd name="connsiteX4" fmla="*/ 266677 w 328939"/>
                      <a:gd name="connsiteY4" fmla="*/ 52526 h 72321"/>
                      <a:gd name="connsiteX5" fmla="*/ 202499 w 328939"/>
                      <a:gd name="connsiteY5" fmla="*/ 40952 h 72321"/>
                      <a:gd name="connsiteX6" fmla="*/ 76118 w 328939"/>
                      <a:gd name="connsiteY6" fmla="*/ 14677 h 72321"/>
                      <a:gd name="connsiteX7" fmla="*/ 5083 w 328939"/>
                      <a:gd name="connsiteY7" fmla="*/ 86 h 72321"/>
                      <a:gd name="connsiteX8" fmla="*/ 2944 w 328939"/>
                      <a:gd name="connsiteY8" fmla="*/ 7931 h 72321"/>
                      <a:gd name="connsiteX9" fmla="*/ 2944 w 328939"/>
                      <a:gd name="connsiteY9" fmla="*/ 7931 h 72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939" h="72321">
                        <a:moveTo>
                          <a:pt x="2999" y="7931"/>
                        </a:moveTo>
                        <a:cubicBezTo>
                          <a:pt x="87856" y="24661"/>
                          <a:pt x="172001" y="44792"/>
                          <a:pt x="257297" y="59163"/>
                        </a:cubicBezTo>
                        <a:cubicBezTo>
                          <a:pt x="279567" y="62893"/>
                          <a:pt x="302661" y="64319"/>
                          <a:pt x="323999" y="72054"/>
                        </a:cubicBezTo>
                        <a:cubicBezTo>
                          <a:pt x="328935" y="73864"/>
                          <a:pt x="331075" y="65965"/>
                          <a:pt x="326138" y="64210"/>
                        </a:cubicBezTo>
                        <a:cubicBezTo>
                          <a:pt x="306994" y="57298"/>
                          <a:pt x="286589" y="55817"/>
                          <a:pt x="266677" y="52526"/>
                        </a:cubicBezTo>
                        <a:cubicBezTo>
                          <a:pt x="245229" y="49015"/>
                          <a:pt x="223837" y="45066"/>
                          <a:pt x="202499" y="40952"/>
                        </a:cubicBezTo>
                        <a:cubicBezTo>
                          <a:pt x="160262" y="32724"/>
                          <a:pt x="118245" y="23618"/>
                          <a:pt x="76118" y="14677"/>
                        </a:cubicBezTo>
                        <a:cubicBezTo>
                          <a:pt x="52476" y="9686"/>
                          <a:pt x="28834" y="4749"/>
                          <a:pt x="5083" y="86"/>
                        </a:cubicBezTo>
                        <a:cubicBezTo>
                          <a:pt x="-18" y="-901"/>
                          <a:pt x="-2213" y="6888"/>
                          <a:pt x="2944" y="7931"/>
                        </a:cubicBezTo>
                        <a:lnTo>
                          <a:pt x="2944" y="793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67C77634-6159-A9A4-8C10-C69A69117AF7}"/>
                      </a:ext>
                    </a:extLst>
                  </p:cNvPr>
                  <p:cNvSpPr/>
                  <p:nvPr/>
                </p:nvSpPr>
                <p:spPr>
                  <a:xfrm>
                    <a:off x="5176201" y="4722349"/>
                    <a:ext cx="118600" cy="22466"/>
                  </a:xfrm>
                  <a:custGeom>
                    <a:avLst/>
                    <a:gdLst>
                      <a:gd name="connsiteX0" fmla="*/ 4956 w 118600"/>
                      <a:gd name="connsiteY0" fmla="*/ 15343 h 22466"/>
                      <a:gd name="connsiteX1" fmla="*/ 60029 w 118600"/>
                      <a:gd name="connsiteY1" fmla="*/ 8761 h 22466"/>
                      <a:gd name="connsiteX2" fmla="*/ 113620 w 118600"/>
                      <a:gd name="connsiteY2" fmla="*/ 22255 h 22466"/>
                      <a:gd name="connsiteX3" fmla="*/ 115760 w 118600"/>
                      <a:gd name="connsiteY3" fmla="*/ 14411 h 22466"/>
                      <a:gd name="connsiteX4" fmla="*/ 60029 w 118600"/>
                      <a:gd name="connsiteY4" fmla="*/ 642 h 22466"/>
                      <a:gd name="connsiteX5" fmla="*/ 2817 w 118600"/>
                      <a:gd name="connsiteY5" fmla="*/ 7554 h 22466"/>
                      <a:gd name="connsiteX6" fmla="*/ 4956 w 118600"/>
                      <a:gd name="connsiteY6" fmla="*/ 15398 h 22466"/>
                      <a:gd name="connsiteX7" fmla="*/ 4956 w 118600"/>
                      <a:gd name="connsiteY7" fmla="*/ 15398 h 2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8600" h="22466">
                        <a:moveTo>
                          <a:pt x="4956" y="15343"/>
                        </a:moveTo>
                        <a:cubicBezTo>
                          <a:pt x="22839" y="9529"/>
                          <a:pt x="41215" y="6731"/>
                          <a:pt x="60029" y="8761"/>
                        </a:cubicBezTo>
                        <a:cubicBezTo>
                          <a:pt x="78844" y="10790"/>
                          <a:pt x="96122" y="16659"/>
                          <a:pt x="113620" y="22255"/>
                        </a:cubicBezTo>
                        <a:cubicBezTo>
                          <a:pt x="118612" y="23845"/>
                          <a:pt x="120751" y="16001"/>
                          <a:pt x="115760" y="14411"/>
                        </a:cubicBezTo>
                        <a:cubicBezTo>
                          <a:pt x="97548" y="8541"/>
                          <a:pt x="79118" y="2672"/>
                          <a:pt x="60029" y="642"/>
                        </a:cubicBezTo>
                        <a:cubicBezTo>
                          <a:pt x="40940" y="-1387"/>
                          <a:pt x="21303" y="1520"/>
                          <a:pt x="2817" y="7554"/>
                        </a:cubicBezTo>
                        <a:cubicBezTo>
                          <a:pt x="-2119" y="9145"/>
                          <a:pt x="-35" y="17043"/>
                          <a:pt x="4956" y="15398"/>
                        </a:cubicBezTo>
                        <a:lnTo>
                          <a:pt x="4956" y="15398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7B57B5D8-5B59-8D7E-1539-B867D355893D}"/>
                      </a:ext>
                    </a:extLst>
                  </p:cNvPr>
                  <p:cNvSpPr/>
                  <p:nvPr/>
                </p:nvSpPr>
                <p:spPr>
                  <a:xfrm>
                    <a:off x="5434654" y="4864806"/>
                    <a:ext cx="95876" cy="12706"/>
                  </a:xfrm>
                  <a:custGeom>
                    <a:avLst/>
                    <a:gdLst>
                      <a:gd name="connsiteX0" fmla="*/ 3929 w 95876"/>
                      <a:gd name="connsiteY0" fmla="*/ 12706 h 12706"/>
                      <a:gd name="connsiteX1" fmla="*/ 91968 w 95876"/>
                      <a:gd name="connsiteY1" fmla="*/ 8153 h 12706"/>
                      <a:gd name="connsiteX2" fmla="*/ 91968 w 95876"/>
                      <a:gd name="connsiteY2" fmla="*/ 35 h 12706"/>
                      <a:gd name="connsiteX3" fmla="*/ 3929 w 95876"/>
                      <a:gd name="connsiteY3" fmla="*/ 4588 h 12706"/>
                      <a:gd name="connsiteX4" fmla="*/ 3929 w 95876"/>
                      <a:gd name="connsiteY4" fmla="*/ 12706 h 12706"/>
                      <a:gd name="connsiteX5" fmla="*/ 3929 w 95876"/>
                      <a:gd name="connsiteY5" fmla="*/ 12706 h 12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876" h="12706">
                        <a:moveTo>
                          <a:pt x="3929" y="12706"/>
                        </a:moveTo>
                        <a:cubicBezTo>
                          <a:pt x="33330" y="12487"/>
                          <a:pt x="62567" y="7605"/>
                          <a:pt x="91968" y="8153"/>
                        </a:cubicBezTo>
                        <a:cubicBezTo>
                          <a:pt x="97179" y="8263"/>
                          <a:pt x="97179" y="90"/>
                          <a:pt x="91968" y="35"/>
                        </a:cubicBezTo>
                        <a:cubicBezTo>
                          <a:pt x="62512" y="-459"/>
                          <a:pt x="33330" y="4423"/>
                          <a:pt x="3929" y="4588"/>
                        </a:cubicBezTo>
                        <a:cubicBezTo>
                          <a:pt x="-1282" y="4588"/>
                          <a:pt x="-1337" y="12761"/>
                          <a:pt x="3929" y="12706"/>
                        </a:cubicBezTo>
                        <a:lnTo>
                          <a:pt x="3929" y="1270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1F5EB71A-CD8B-213C-A5D0-55F0E18497DD}"/>
                      </a:ext>
                    </a:extLst>
                  </p:cNvPr>
                  <p:cNvSpPr/>
                  <p:nvPr/>
                </p:nvSpPr>
                <p:spPr>
                  <a:xfrm>
                    <a:off x="4573591" y="4974885"/>
                    <a:ext cx="116345" cy="129143"/>
                  </a:xfrm>
                  <a:custGeom>
                    <a:avLst/>
                    <a:gdLst>
                      <a:gd name="connsiteX0" fmla="*/ 108678 w 116345"/>
                      <a:gd name="connsiteY0" fmla="*/ 1856 h 129143"/>
                      <a:gd name="connsiteX1" fmla="*/ 97268 w 116345"/>
                      <a:gd name="connsiteY1" fmla="*/ 16941 h 129143"/>
                      <a:gd name="connsiteX2" fmla="*/ 76040 w 116345"/>
                      <a:gd name="connsiteY2" fmla="*/ 42557 h 129143"/>
                      <a:gd name="connsiteX3" fmla="*/ 24039 w 116345"/>
                      <a:gd name="connsiteY3" fmla="*/ 100646 h 129143"/>
                      <a:gd name="connsiteX4" fmla="*/ 1385 w 116345"/>
                      <a:gd name="connsiteY4" fmla="*/ 122423 h 129143"/>
                      <a:gd name="connsiteX5" fmla="*/ 7145 w 116345"/>
                      <a:gd name="connsiteY5" fmla="*/ 128183 h 129143"/>
                      <a:gd name="connsiteX6" fmla="*/ 26892 w 116345"/>
                      <a:gd name="connsiteY6" fmla="*/ 109478 h 129143"/>
                      <a:gd name="connsiteX7" fmla="*/ 52618 w 116345"/>
                      <a:gd name="connsiteY7" fmla="*/ 81777 h 129143"/>
                      <a:gd name="connsiteX8" fmla="*/ 101547 w 116345"/>
                      <a:gd name="connsiteY8" fmla="*/ 24620 h 129143"/>
                      <a:gd name="connsiteX9" fmla="*/ 115699 w 116345"/>
                      <a:gd name="connsiteY9" fmla="*/ 6025 h 129143"/>
                      <a:gd name="connsiteX10" fmla="*/ 108678 w 116345"/>
                      <a:gd name="connsiteY10" fmla="*/ 1911 h 129143"/>
                      <a:gd name="connsiteX11" fmla="*/ 108678 w 116345"/>
                      <a:gd name="connsiteY11" fmla="*/ 1911 h 129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6345" h="129143">
                        <a:moveTo>
                          <a:pt x="108678" y="1856"/>
                        </a:moveTo>
                        <a:cubicBezTo>
                          <a:pt x="105222" y="7396"/>
                          <a:pt x="101327" y="11894"/>
                          <a:pt x="97268" y="16941"/>
                        </a:cubicBezTo>
                        <a:cubicBezTo>
                          <a:pt x="90302" y="25607"/>
                          <a:pt x="83226" y="34110"/>
                          <a:pt x="76040" y="42557"/>
                        </a:cubicBezTo>
                        <a:cubicBezTo>
                          <a:pt x="59200" y="62359"/>
                          <a:pt x="42031" y="81887"/>
                          <a:pt x="24039" y="100646"/>
                        </a:cubicBezTo>
                        <a:cubicBezTo>
                          <a:pt x="16799" y="108161"/>
                          <a:pt x="9504" y="115841"/>
                          <a:pt x="1385" y="122423"/>
                        </a:cubicBezTo>
                        <a:cubicBezTo>
                          <a:pt x="-2674" y="125714"/>
                          <a:pt x="3086" y="131419"/>
                          <a:pt x="7145" y="128183"/>
                        </a:cubicBezTo>
                        <a:cubicBezTo>
                          <a:pt x="14166" y="122478"/>
                          <a:pt x="20584" y="115951"/>
                          <a:pt x="26892" y="109478"/>
                        </a:cubicBezTo>
                        <a:cubicBezTo>
                          <a:pt x="35668" y="100427"/>
                          <a:pt x="44226" y="91157"/>
                          <a:pt x="52618" y="81777"/>
                        </a:cubicBezTo>
                        <a:cubicBezTo>
                          <a:pt x="69348" y="63127"/>
                          <a:pt x="85804" y="44093"/>
                          <a:pt x="101547" y="24620"/>
                        </a:cubicBezTo>
                        <a:cubicBezTo>
                          <a:pt x="106429" y="18586"/>
                          <a:pt x="111585" y="12607"/>
                          <a:pt x="115699" y="6025"/>
                        </a:cubicBezTo>
                        <a:cubicBezTo>
                          <a:pt x="118497" y="1582"/>
                          <a:pt x="111475" y="-2532"/>
                          <a:pt x="108678" y="1911"/>
                        </a:cubicBezTo>
                        <a:lnTo>
                          <a:pt x="108678" y="191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B6FDC639-382A-61C6-04FF-6ECC2E423BE9}"/>
                      </a:ext>
                    </a:extLst>
                  </p:cNvPr>
                  <p:cNvSpPr/>
                  <p:nvPr/>
                </p:nvSpPr>
                <p:spPr>
                  <a:xfrm>
                    <a:off x="4636360" y="5027419"/>
                    <a:ext cx="39282" cy="60872"/>
                  </a:xfrm>
                  <a:custGeom>
                    <a:avLst/>
                    <a:gdLst>
                      <a:gd name="connsiteX0" fmla="*/ 31702 w 39282"/>
                      <a:gd name="connsiteY0" fmla="*/ 1981 h 60872"/>
                      <a:gd name="connsiteX1" fmla="*/ 1094 w 39282"/>
                      <a:gd name="connsiteY1" fmla="*/ 53817 h 60872"/>
                      <a:gd name="connsiteX2" fmla="*/ 6853 w 39282"/>
                      <a:gd name="connsiteY2" fmla="*/ 59576 h 60872"/>
                      <a:gd name="connsiteX3" fmla="*/ 38723 w 39282"/>
                      <a:gd name="connsiteY3" fmla="*/ 6095 h 60872"/>
                      <a:gd name="connsiteX4" fmla="*/ 31702 w 39282"/>
                      <a:gd name="connsiteY4" fmla="*/ 1981 h 60872"/>
                      <a:gd name="connsiteX5" fmla="*/ 31702 w 39282"/>
                      <a:gd name="connsiteY5" fmla="*/ 1981 h 60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82" h="60872">
                        <a:moveTo>
                          <a:pt x="31702" y="1981"/>
                        </a:moveTo>
                        <a:cubicBezTo>
                          <a:pt x="21883" y="19314"/>
                          <a:pt x="14588" y="38842"/>
                          <a:pt x="1094" y="53817"/>
                        </a:cubicBezTo>
                        <a:cubicBezTo>
                          <a:pt x="-2417" y="57711"/>
                          <a:pt x="3343" y="63471"/>
                          <a:pt x="6853" y="59576"/>
                        </a:cubicBezTo>
                        <a:cubicBezTo>
                          <a:pt x="20896" y="44053"/>
                          <a:pt x="28575" y="24141"/>
                          <a:pt x="38723" y="6095"/>
                        </a:cubicBezTo>
                        <a:cubicBezTo>
                          <a:pt x="41301" y="1542"/>
                          <a:pt x="34280" y="-2572"/>
                          <a:pt x="31702" y="1981"/>
                        </a:cubicBezTo>
                        <a:lnTo>
                          <a:pt x="31702" y="198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A2818F83-F8C6-3D91-BEB9-308C78936ECD}"/>
                      </a:ext>
                    </a:extLst>
                  </p:cNvPr>
                  <p:cNvSpPr/>
                  <p:nvPr/>
                </p:nvSpPr>
                <p:spPr>
                  <a:xfrm>
                    <a:off x="4247241" y="5029586"/>
                    <a:ext cx="44737" cy="19704"/>
                  </a:xfrm>
                  <a:custGeom>
                    <a:avLst/>
                    <a:gdLst>
                      <a:gd name="connsiteX0" fmla="*/ 4980 w 44737"/>
                      <a:gd name="connsiteY0" fmla="*/ 19507 h 19704"/>
                      <a:gd name="connsiteX1" fmla="*/ 41896 w 44737"/>
                      <a:gd name="connsiteY1" fmla="*/ 8042 h 19704"/>
                      <a:gd name="connsiteX2" fmla="*/ 39757 w 44737"/>
                      <a:gd name="connsiteY2" fmla="*/ 198 h 19704"/>
                      <a:gd name="connsiteX3" fmla="*/ 2841 w 44737"/>
                      <a:gd name="connsiteY3" fmla="*/ 11662 h 19704"/>
                      <a:gd name="connsiteX4" fmla="*/ 4980 w 44737"/>
                      <a:gd name="connsiteY4" fmla="*/ 19507 h 19704"/>
                      <a:gd name="connsiteX5" fmla="*/ 4980 w 44737"/>
                      <a:gd name="connsiteY5" fmla="*/ 19507 h 19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737" h="19704">
                        <a:moveTo>
                          <a:pt x="4980" y="19507"/>
                        </a:moveTo>
                        <a:cubicBezTo>
                          <a:pt x="17267" y="15667"/>
                          <a:pt x="29609" y="11882"/>
                          <a:pt x="41896" y="8042"/>
                        </a:cubicBezTo>
                        <a:cubicBezTo>
                          <a:pt x="46888" y="6506"/>
                          <a:pt x="44749" y="-1338"/>
                          <a:pt x="39757" y="198"/>
                        </a:cubicBezTo>
                        <a:cubicBezTo>
                          <a:pt x="27470" y="4038"/>
                          <a:pt x="15128" y="7823"/>
                          <a:pt x="2841" y="11662"/>
                        </a:cubicBezTo>
                        <a:cubicBezTo>
                          <a:pt x="-2150" y="13198"/>
                          <a:pt x="-11" y="21042"/>
                          <a:pt x="4980" y="19507"/>
                        </a:cubicBezTo>
                        <a:lnTo>
                          <a:pt x="4980" y="1950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8A2A0C71-C18F-CD85-B6CB-88A370E3A155}"/>
                      </a:ext>
                    </a:extLst>
                  </p:cNvPr>
                  <p:cNvSpPr/>
                  <p:nvPr/>
                </p:nvSpPr>
                <p:spPr>
                  <a:xfrm>
                    <a:off x="4090940" y="5002185"/>
                    <a:ext cx="232343" cy="58541"/>
                  </a:xfrm>
                  <a:custGeom>
                    <a:avLst/>
                    <a:gdLst>
                      <a:gd name="connsiteX0" fmla="*/ 5059 w 232343"/>
                      <a:gd name="connsiteY0" fmla="*/ 58372 h 58541"/>
                      <a:gd name="connsiteX1" fmla="*/ 180479 w 232343"/>
                      <a:gd name="connsiteY1" fmla="*/ 20742 h 58541"/>
                      <a:gd name="connsiteX2" fmla="*/ 229463 w 232343"/>
                      <a:gd name="connsiteY2" fmla="*/ 8016 h 58541"/>
                      <a:gd name="connsiteX3" fmla="*/ 227324 w 232343"/>
                      <a:gd name="connsiteY3" fmla="*/ 173 h 58541"/>
                      <a:gd name="connsiteX4" fmla="*/ 52617 w 232343"/>
                      <a:gd name="connsiteY4" fmla="*/ 39776 h 58541"/>
                      <a:gd name="connsiteX5" fmla="*/ 2920 w 232343"/>
                      <a:gd name="connsiteY5" fmla="*/ 50582 h 58541"/>
                      <a:gd name="connsiteX6" fmla="*/ 5059 w 232343"/>
                      <a:gd name="connsiteY6" fmla="*/ 58426 h 58541"/>
                      <a:gd name="connsiteX7" fmla="*/ 5059 w 232343"/>
                      <a:gd name="connsiteY7" fmla="*/ 58426 h 58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2343" h="58541">
                        <a:moveTo>
                          <a:pt x="5059" y="58372"/>
                        </a:moveTo>
                        <a:cubicBezTo>
                          <a:pt x="63368" y="45042"/>
                          <a:pt x="122280" y="34620"/>
                          <a:pt x="180479" y="20742"/>
                        </a:cubicBezTo>
                        <a:cubicBezTo>
                          <a:pt x="196880" y="16848"/>
                          <a:pt x="213226" y="12624"/>
                          <a:pt x="229463" y="8016"/>
                        </a:cubicBezTo>
                        <a:cubicBezTo>
                          <a:pt x="234509" y="6590"/>
                          <a:pt x="232370" y="-1254"/>
                          <a:pt x="227324" y="173"/>
                        </a:cubicBezTo>
                        <a:cubicBezTo>
                          <a:pt x="169838" y="16519"/>
                          <a:pt x="111035" y="27599"/>
                          <a:pt x="52617" y="39776"/>
                        </a:cubicBezTo>
                        <a:cubicBezTo>
                          <a:pt x="35996" y="43232"/>
                          <a:pt x="19431" y="46798"/>
                          <a:pt x="2920" y="50582"/>
                        </a:cubicBezTo>
                        <a:cubicBezTo>
                          <a:pt x="-2181" y="51734"/>
                          <a:pt x="-42" y="59578"/>
                          <a:pt x="5059" y="58426"/>
                        </a:cubicBezTo>
                        <a:lnTo>
                          <a:pt x="5059" y="5842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35A46B1B-09AF-031E-379C-8F80B6AC0183}"/>
                </a:ext>
              </a:extLst>
            </p:cNvPr>
            <p:cNvGrpSpPr/>
            <p:nvPr/>
          </p:nvGrpSpPr>
          <p:grpSpPr>
            <a:xfrm>
              <a:off x="1246530" y="4750284"/>
              <a:ext cx="1242142" cy="251858"/>
              <a:chOff x="4001550" y="4253719"/>
              <a:chExt cx="1242142" cy="251858"/>
            </a:xfrm>
          </p:grpSpPr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BB0D97E-0FF8-0103-79BB-C087468FAEE8}"/>
                  </a:ext>
                </a:extLst>
              </p:cNvPr>
              <p:cNvSpPr/>
              <p:nvPr/>
            </p:nvSpPr>
            <p:spPr>
              <a:xfrm>
                <a:off x="4001550" y="4309052"/>
                <a:ext cx="1242142" cy="196525"/>
              </a:xfrm>
              <a:custGeom>
                <a:avLst/>
                <a:gdLst>
                  <a:gd name="connsiteX0" fmla="*/ 1214038 w 1242142"/>
                  <a:gd name="connsiteY0" fmla="*/ 126314 h 196525"/>
                  <a:gd name="connsiteX1" fmla="*/ 1191548 w 1242142"/>
                  <a:gd name="connsiteY1" fmla="*/ 139533 h 196525"/>
                  <a:gd name="connsiteX2" fmla="*/ 1164889 w 1242142"/>
                  <a:gd name="connsiteY2" fmla="*/ 146445 h 196525"/>
                  <a:gd name="connsiteX3" fmla="*/ 1018761 w 1242142"/>
                  <a:gd name="connsiteY3" fmla="*/ 157964 h 196525"/>
                  <a:gd name="connsiteX4" fmla="*/ 923536 w 1242142"/>
                  <a:gd name="connsiteY4" fmla="*/ 152643 h 196525"/>
                  <a:gd name="connsiteX5" fmla="*/ 734348 w 1242142"/>
                  <a:gd name="connsiteY5" fmla="*/ 134706 h 196525"/>
                  <a:gd name="connsiteX6" fmla="*/ 806754 w 1242142"/>
                  <a:gd name="connsiteY6" fmla="*/ 166027 h 196525"/>
                  <a:gd name="connsiteX7" fmla="*/ 806425 w 1242142"/>
                  <a:gd name="connsiteY7" fmla="*/ 166301 h 196525"/>
                  <a:gd name="connsiteX8" fmla="*/ 807083 w 1242142"/>
                  <a:gd name="connsiteY8" fmla="*/ 175846 h 196525"/>
                  <a:gd name="connsiteX9" fmla="*/ 493817 w 1242142"/>
                  <a:gd name="connsiteY9" fmla="*/ 196471 h 196525"/>
                  <a:gd name="connsiteX10" fmla="*/ 315709 w 1242142"/>
                  <a:gd name="connsiteY10" fmla="*/ 195209 h 196525"/>
                  <a:gd name="connsiteX11" fmla="*/ 144732 w 1242142"/>
                  <a:gd name="connsiteY11" fmla="*/ 181167 h 196525"/>
                  <a:gd name="connsiteX12" fmla="*/ 93335 w 1242142"/>
                  <a:gd name="connsiteY12" fmla="*/ 169702 h 196525"/>
                  <a:gd name="connsiteX13" fmla="*/ 27073 w 1242142"/>
                  <a:gd name="connsiteY13" fmla="*/ 156209 h 196525"/>
                  <a:gd name="connsiteX14" fmla="*/ 853 w 1242142"/>
                  <a:gd name="connsiteY14" fmla="*/ 124339 h 196525"/>
                  <a:gd name="connsiteX15" fmla="*/ 81048 w 1242142"/>
                  <a:gd name="connsiteY15" fmla="*/ 64330 h 196525"/>
                  <a:gd name="connsiteX16" fmla="*/ 315709 w 1242142"/>
                  <a:gd name="connsiteY16" fmla="*/ 30705 h 196525"/>
                  <a:gd name="connsiteX17" fmla="*/ 463429 w 1242142"/>
                  <a:gd name="connsiteY17" fmla="*/ 1084 h 196525"/>
                  <a:gd name="connsiteX18" fmla="*/ 891502 w 1242142"/>
                  <a:gd name="connsiteY18" fmla="*/ 22038 h 196525"/>
                  <a:gd name="connsiteX19" fmla="*/ 1219907 w 1242142"/>
                  <a:gd name="connsiteY19" fmla="*/ 80950 h 196525"/>
                  <a:gd name="connsiteX20" fmla="*/ 1241190 w 1242142"/>
                  <a:gd name="connsiteY20" fmla="*/ 98339 h 196525"/>
                  <a:gd name="connsiteX21" fmla="*/ 1213983 w 1242142"/>
                  <a:gd name="connsiteY21" fmla="*/ 126204 h 19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42142" h="196525">
                    <a:moveTo>
                      <a:pt x="1214038" y="126314"/>
                    </a:moveTo>
                    <a:cubicBezTo>
                      <a:pt x="1204274" y="129824"/>
                      <a:pt x="1200214" y="135529"/>
                      <a:pt x="1191548" y="139533"/>
                    </a:cubicBezTo>
                    <a:cubicBezTo>
                      <a:pt x="1184362" y="142824"/>
                      <a:pt x="1174543" y="144744"/>
                      <a:pt x="1164889" y="146445"/>
                    </a:cubicBezTo>
                    <a:cubicBezTo>
                      <a:pt x="1117771" y="154727"/>
                      <a:pt x="1068403" y="160761"/>
                      <a:pt x="1018761" y="157964"/>
                    </a:cubicBezTo>
                    <a:cubicBezTo>
                      <a:pt x="987440" y="156209"/>
                      <a:pt x="954034" y="156044"/>
                      <a:pt x="923536" y="152643"/>
                    </a:cubicBezTo>
                    <a:cubicBezTo>
                      <a:pt x="902856" y="150339"/>
                      <a:pt x="797154" y="139972"/>
                      <a:pt x="734348" y="134706"/>
                    </a:cubicBezTo>
                    <a:cubicBezTo>
                      <a:pt x="764462" y="145896"/>
                      <a:pt x="802475" y="160323"/>
                      <a:pt x="806754" y="166027"/>
                    </a:cubicBezTo>
                    <a:cubicBezTo>
                      <a:pt x="806699" y="166137"/>
                      <a:pt x="806480" y="166192"/>
                      <a:pt x="806425" y="166301"/>
                    </a:cubicBezTo>
                    <a:cubicBezTo>
                      <a:pt x="813117" y="170361"/>
                      <a:pt x="805437" y="173652"/>
                      <a:pt x="807083" y="175846"/>
                    </a:cubicBezTo>
                    <a:cubicBezTo>
                      <a:pt x="800336" y="187530"/>
                      <a:pt x="555033" y="197348"/>
                      <a:pt x="493817" y="196471"/>
                    </a:cubicBezTo>
                    <a:cubicBezTo>
                      <a:pt x="433534" y="195593"/>
                      <a:pt x="375664" y="197348"/>
                      <a:pt x="315709" y="195209"/>
                    </a:cubicBezTo>
                    <a:cubicBezTo>
                      <a:pt x="265464" y="193399"/>
                      <a:pt x="194539" y="184677"/>
                      <a:pt x="144732" y="181167"/>
                    </a:cubicBezTo>
                    <a:cubicBezTo>
                      <a:pt x="118842" y="179357"/>
                      <a:pt x="120488" y="170306"/>
                      <a:pt x="93335" y="169702"/>
                    </a:cubicBezTo>
                    <a:cubicBezTo>
                      <a:pt x="60039" y="168935"/>
                      <a:pt x="50276" y="166301"/>
                      <a:pt x="27073" y="156209"/>
                    </a:cubicBezTo>
                    <a:cubicBezTo>
                      <a:pt x="5296" y="146774"/>
                      <a:pt x="-1780" y="135584"/>
                      <a:pt x="853" y="124339"/>
                    </a:cubicBezTo>
                    <a:cubicBezTo>
                      <a:pt x="-6442" y="101520"/>
                      <a:pt x="34149" y="76452"/>
                      <a:pt x="81048" y="64330"/>
                    </a:cubicBezTo>
                    <a:cubicBezTo>
                      <a:pt x="153070" y="45734"/>
                      <a:pt x="238367" y="42773"/>
                      <a:pt x="315709" y="30705"/>
                    </a:cubicBezTo>
                    <a:cubicBezTo>
                      <a:pt x="347250" y="25768"/>
                      <a:pt x="393985" y="3388"/>
                      <a:pt x="463429" y="1084"/>
                    </a:cubicBezTo>
                    <a:cubicBezTo>
                      <a:pt x="608350" y="-3633"/>
                      <a:pt x="752669" y="7721"/>
                      <a:pt x="891502" y="22038"/>
                    </a:cubicBezTo>
                    <a:cubicBezTo>
                      <a:pt x="1007461" y="33996"/>
                      <a:pt x="1133842" y="43595"/>
                      <a:pt x="1219907" y="80950"/>
                    </a:cubicBezTo>
                    <a:cubicBezTo>
                      <a:pt x="1234443" y="87258"/>
                      <a:pt x="1241629" y="92798"/>
                      <a:pt x="1241190" y="98339"/>
                    </a:cubicBezTo>
                    <a:cubicBezTo>
                      <a:pt x="1245249" y="107993"/>
                      <a:pt x="1236363" y="118195"/>
                      <a:pt x="1213983" y="126204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E2D9FCBE-63C3-1FAE-C476-D6A11E1525B1}"/>
                  </a:ext>
                </a:extLst>
              </p:cNvPr>
              <p:cNvSpPr/>
              <p:nvPr/>
            </p:nvSpPr>
            <p:spPr>
              <a:xfrm>
                <a:off x="4007730" y="4264909"/>
                <a:ext cx="1235714" cy="212534"/>
              </a:xfrm>
              <a:custGeom>
                <a:avLst/>
                <a:gdLst>
                  <a:gd name="connsiteX0" fmla="*/ 314137 w 1235714"/>
                  <a:gd name="connsiteY0" fmla="*/ 34915 h 212534"/>
                  <a:gd name="connsiteX1" fmla="*/ 461143 w 1235714"/>
                  <a:gd name="connsiteY1" fmla="*/ 1235 h 212534"/>
                  <a:gd name="connsiteX2" fmla="*/ 887077 w 1235714"/>
                  <a:gd name="connsiteY2" fmla="*/ 25096 h 212534"/>
                  <a:gd name="connsiteX3" fmla="*/ 1214989 w 1235714"/>
                  <a:gd name="connsiteY3" fmla="*/ 82856 h 212534"/>
                  <a:gd name="connsiteX4" fmla="*/ 1207693 w 1235714"/>
                  <a:gd name="connsiteY4" fmla="*/ 132498 h 212534"/>
                  <a:gd name="connsiteX5" fmla="*/ 1185313 w 1235714"/>
                  <a:gd name="connsiteY5" fmla="*/ 147528 h 212534"/>
                  <a:gd name="connsiteX6" fmla="*/ 1158819 w 1235714"/>
                  <a:gd name="connsiteY6" fmla="*/ 155427 h 212534"/>
                  <a:gd name="connsiteX7" fmla="*/ 1013404 w 1235714"/>
                  <a:gd name="connsiteY7" fmla="*/ 168537 h 212534"/>
                  <a:gd name="connsiteX8" fmla="*/ 918673 w 1235714"/>
                  <a:gd name="connsiteY8" fmla="*/ 162503 h 212534"/>
                  <a:gd name="connsiteX9" fmla="*/ 698054 w 1235714"/>
                  <a:gd name="connsiteY9" fmla="*/ 139300 h 212534"/>
                  <a:gd name="connsiteX10" fmla="*/ 799806 w 1235714"/>
                  <a:gd name="connsiteY10" fmla="*/ 176710 h 212534"/>
                  <a:gd name="connsiteX11" fmla="*/ 802823 w 1235714"/>
                  <a:gd name="connsiteY11" fmla="*/ 188997 h 212534"/>
                  <a:gd name="connsiteX12" fmla="*/ 491093 w 1235714"/>
                  <a:gd name="connsiteY12" fmla="*/ 212474 h 212534"/>
                  <a:gd name="connsiteX13" fmla="*/ 313863 w 1235714"/>
                  <a:gd name="connsiteY13" fmla="*/ 210993 h 212534"/>
                  <a:gd name="connsiteX14" fmla="*/ 143764 w 1235714"/>
                  <a:gd name="connsiteY14" fmla="*/ 194976 h 212534"/>
                  <a:gd name="connsiteX15" fmla="*/ 92586 w 1235714"/>
                  <a:gd name="connsiteY15" fmla="*/ 181921 h 212534"/>
                  <a:gd name="connsiteX16" fmla="*/ 26653 w 1235714"/>
                  <a:gd name="connsiteY16" fmla="*/ 166562 h 212534"/>
                  <a:gd name="connsiteX17" fmla="*/ 80683 w 1235714"/>
                  <a:gd name="connsiteY17" fmla="*/ 73147 h 212534"/>
                  <a:gd name="connsiteX18" fmla="*/ 314192 w 1235714"/>
                  <a:gd name="connsiteY18" fmla="*/ 34915 h 2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5714" h="212534">
                    <a:moveTo>
                      <a:pt x="314137" y="34915"/>
                    </a:moveTo>
                    <a:cubicBezTo>
                      <a:pt x="345513" y="29320"/>
                      <a:pt x="392029" y="3813"/>
                      <a:pt x="461143" y="1235"/>
                    </a:cubicBezTo>
                    <a:cubicBezTo>
                      <a:pt x="605352" y="-4140"/>
                      <a:pt x="748957" y="8805"/>
                      <a:pt x="887077" y="25096"/>
                    </a:cubicBezTo>
                    <a:cubicBezTo>
                      <a:pt x="1002433" y="38700"/>
                      <a:pt x="1129308" y="40345"/>
                      <a:pt x="1214989" y="82856"/>
                    </a:cubicBezTo>
                    <a:cubicBezTo>
                      <a:pt x="1244609" y="97612"/>
                      <a:pt x="1242744" y="118072"/>
                      <a:pt x="1207693" y="132498"/>
                    </a:cubicBezTo>
                    <a:cubicBezTo>
                      <a:pt x="1197929" y="136503"/>
                      <a:pt x="1193980" y="142975"/>
                      <a:pt x="1185313" y="147528"/>
                    </a:cubicBezTo>
                    <a:cubicBezTo>
                      <a:pt x="1178182" y="151313"/>
                      <a:pt x="1168418" y="153507"/>
                      <a:pt x="1158819" y="155427"/>
                    </a:cubicBezTo>
                    <a:cubicBezTo>
                      <a:pt x="1111920" y="164862"/>
                      <a:pt x="1062826" y="171718"/>
                      <a:pt x="1013404" y="168537"/>
                    </a:cubicBezTo>
                    <a:cubicBezTo>
                      <a:pt x="982247" y="166562"/>
                      <a:pt x="949006" y="166343"/>
                      <a:pt x="918673" y="162503"/>
                    </a:cubicBezTo>
                    <a:cubicBezTo>
                      <a:pt x="893769" y="159322"/>
                      <a:pt x="745227" y="142701"/>
                      <a:pt x="698054" y="139300"/>
                    </a:cubicBezTo>
                    <a:cubicBezTo>
                      <a:pt x="712096" y="145773"/>
                      <a:pt x="773367" y="163655"/>
                      <a:pt x="799806" y="176710"/>
                    </a:cubicBezTo>
                    <a:cubicBezTo>
                      <a:pt x="810502" y="181976"/>
                      <a:pt x="801013" y="186254"/>
                      <a:pt x="802823" y="188997"/>
                    </a:cubicBezTo>
                    <a:cubicBezTo>
                      <a:pt x="796076" y="202272"/>
                      <a:pt x="551980" y="213461"/>
                      <a:pt x="491093" y="212474"/>
                    </a:cubicBezTo>
                    <a:cubicBezTo>
                      <a:pt x="431084" y="211487"/>
                      <a:pt x="373543" y="213461"/>
                      <a:pt x="313863" y="210993"/>
                    </a:cubicBezTo>
                    <a:cubicBezTo>
                      <a:pt x="263837" y="208964"/>
                      <a:pt x="193296" y="198980"/>
                      <a:pt x="143764" y="194976"/>
                    </a:cubicBezTo>
                    <a:cubicBezTo>
                      <a:pt x="117983" y="192892"/>
                      <a:pt x="119683" y="182634"/>
                      <a:pt x="92586" y="181921"/>
                    </a:cubicBezTo>
                    <a:cubicBezTo>
                      <a:pt x="59455" y="181043"/>
                      <a:pt x="49746" y="178026"/>
                      <a:pt x="26653" y="166562"/>
                    </a:cubicBezTo>
                    <a:cubicBezTo>
                      <a:pt x="-33302" y="136832"/>
                      <a:pt x="18041" y="91688"/>
                      <a:pt x="80683" y="73147"/>
                    </a:cubicBezTo>
                    <a:cubicBezTo>
                      <a:pt x="152321" y="51974"/>
                      <a:pt x="237233" y="48628"/>
                      <a:pt x="314192" y="34915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4270836A-74AF-6F4C-561D-588C9C03BED5}"/>
                  </a:ext>
                </a:extLst>
              </p:cNvPr>
              <p:cNvSpPr/>
              <p:nvPr/>
            </p:nvSpPr>
            <p:spPr>
              <a:xfrm>
                <a:off x="4007346" y="4253719"/>
                <a:ext cx="1235188" cy="212534"/>
              </a:xfrm>
              <a:custGeom>
                <a:avLst/>
                <a:gdLst>
                  <a:gd name="connsiteX0" fmla="*/ 314247 w 1235188"/>
                  <a:gd name="connsiteY0" fmla="*/ 34915 h 212534"/>
                  <a:gd name="connsiteX1" fmla="*/ 461253 w 1235188"/>
                  <a:gd name="connsiteY1" fmla="*/ 1235 h 212534"/>
                  <a:gd name="connsiteX2" fmla="*/ 887187 w 1235188"/>
                  <a:gd name="connsiteY2" fmla="*/ 25096 h 212534"/>
                  <a:gd name="connsiteX3" fmla="*/ 1213946 w 1235188"/>
                  <a:gd name="connsiteY3" fmla="*/ 92181 h 212534"/>
                  <a:gd name="connsiteX4" fmla="*/ 1207748 w 1235188"/>
                  <a:gd name="connsiteY4" fmla="*/ 132498 h 212534"/>
                  <a:gd name="connsiteX5" fmla="*/ 1185368 w 1235188"/>
                  <a:gd name="connsiteY5" fmla="*/ 147528 h 212534"/>
                  <a:gd name="connsiteX6" fmla="*/ 1158874 w 1235188"/>
                  <a:gd name="connsiteY6" fmla="*/ 155427 h 212534"/>
                  <a:gd name="connsiteX7" fmla="*/ 1013459 w 1235188"/>
                  <a:gd name="connsiteY7" fmla="*/ 168537 h 212534"/>
                  <a:gd name="connsiteX8" fmla="*/ 918728 w 1235188"/>
                  <a:gd name="connsiteY8" fmla="*/ 162503 h 212534"/>
                  <a:gd name="connsiteX9" fmla="*/ 698109 w 1235188"/>
                  <a:gd name="connsiteY9" fmla="*/ 139300 h 212534"/>
                  <a:gd name="connsiteX10" fmla="*/ 802823 w 1235188"/>
                  <a:gd name="connsiteY10" fmla="*/ 188997 h 212534"/>
                  <a:gd name="connsiteX11" fmla="*/ 491093 w 1235188"/>
                  <a:gd name="connsiteY11" fmla="*/ 212474 h 212534"/>
                  <a:gd name="connsiteX12" fmla="*/ 313863 w 1235188"/>
                  <a:gd name="connsiteY12" fmla="*/ 210993 h 212534"/>
                  <a:gd name="connsiteX13" fmla="*/ 143764 w 1235188"/>
                  <a:gd name="connsiteY13" fmla="*/ 194976 h 212534"/>
                  <a:gd name="connsiteX14" fmla="*/ 92586 w 1235188"/>
                  <a:gd name="connsiteY14" fmla="*/ 181921 h 212534"/>
                  <a:gd name="connsiteX15" fmla="*/ 26653 w 1235188"/>
                  <a:gd name="connsiteY15" fmla="*/ 166562 h 212534"/>
                  <a:gd name="connsiteX16" fmla="*/ 80683 w 1235188"/>
                  <a:gd name="connsiteY16" fmla="*/ 73147 h 212534"/>
                  <a:gd name="connsiteX17" fmla="*/ 314192 w 1235188"/>
                  <a:gd name="connsiteY17" fmla="*/ 34915 h 2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35188" h="212534">
                    <a:moveTo>
                      <a:pt x="314247" y="34915"/>
                    </a:moveTo>
                    <a:cubicBezTo>
                      <a:pt x="345623" y="29320"/>
                      <a:pt x="392138" y="3813"/>
                      <a:pt x="461253" y="1235"/>
                    </a:cubicBezTo>
                    <a:cubicBezTo>
                      <a:pt x="605462" y="-4141"/>
                      <a:pt x="749067" y="8805"/>
                      <a:pt x="887187" y="25096"/>
                    </a:cubicBezTo>
                    <a:cubicBezTo>
                      <a:pt x="1002543" y="38700"/>
                      <a:pt x="1128321" y="49670"/>
                      <a:pt x="1213946" y="92181"/>
                    </a:cubicBezTo>
                    <a:cubicBezTo>
                      <a:pt x="1243567" y="106937"/>
                      <a:pt x="1242854" y="118127"/>
                      <a:pt x="1207748" y="132498"/>
                    </a:cubicBezTo>
                    <a:cubicBezTo>
                      <a:pt x="1197984" y="136503"/>
                      <a:pt x="1194035" y="142975"/>
                      <a:pt x="1185368" y="147528"/>
                    </a:cubicBezTo>
                    <a:cubicBezTo>
                      <a:pt x="1178237" y="151313"/>
                      <a:pt x="1168473" y="153507"/>
                      <a:pt x="1158874" y="155427"/>
                    </a:cubicBezTo>
                    <a:cubicBezTo>
                      <a:pt x="1111975" y="164862"/>
                      <a:pt x="1062881" y="171718"/>
                      <a:pt x="1013459" y="168537"/>
                    </a:cubicBezTo>
                    <a:cubicBezTo>
                      <a:pt x="982302" y="166562"/>
                      <a:pt x="949061" y="166343"/>
                      <a:pt x="918728" y="162503"/>
                    </a:cubicBezTo>
                    <a:cubicBezTo>
                      <a:pt x="893824" y="159321"/>
                      <a:pt x="745282" y="142701"/>
                      <a:pt x="698109" y="139300"/>
                    </a:cubicBezTo>
                    <a:cubicBezTo>
                      <a:pt x="717856" y="148406"/>
                      <a:pt x="796570" y="179507"/>
                      <a:pt x="802823" y="188997"/>
                    </a:cubicBezTo>
                    <a:cubicBezTo>
                      <a:pt x="796076" y="202271"/>
                      <a:pt x="551980" y="213462"/>
                      <a:pt x="491093" y="212474"/>
                    </a:cubicBezTo>
                    <a:cubicBezTo>
                      <a:pt x="431084" y="211487"/>
                      <a:pt x="373543" y="213462"/>
                      <a:pt x="313863" y="210993"/>
                    </a:cubicBezTo>
                    <a:cubicBezTo>
                      <a:pt x="263837" y="208964"/>
                      <a:pt x="193296" y="198980"/>
                      <a:pt x="143764" y="194976"/>
                    </a:cubicBezTo>
                    <a:cubicBezTo>
                      <a:pt x="117983" y="192892"/>
                      <a:pt x="119683" y="182634"/>
                      <a:pt x="92586" y="181921"/>
                    </a:cubicBezTo>
                    <a:cubicBezTo>
                      <a:pt x="59455" y="181043"/>
                      <a:pt x="49746" y="178026"/>
                      <a:pt x="26653" y="166562"/>
                    </a:cubicBezTo>
                    <a:cubicBezTo>
                      <a:pt x="-33302" y="136832"/>
                      <a:pt x="18041" y="91688"/>
                      <a:pt x="80683" y="73147"/>
                    </a:cubicBezTo>
                    <a:cubicBezTo>
                      <a:pt x="152321" y="51974"/>
                      <a:pt x="237233" y="48628"/>
                      <a:pt x="314192" y="34915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19" name="Graphic 13">
                <a:extLst>
                  <a:ext uri="{FF2B5EF4-FFF2-40B4-BE49-F238E27FC236}">
                    <a16:creationId xmlns:a16="http://schemas.microsoft.com/office/drawing/2014/main" id="{C96C6CA5-7EDB-01A1-8F40-E66A525EB939}"/>
                  </a:ext>
                </a:extLst>
              </p:cNvPr>
              <p:cNvGrpSpPr/>
              <p:nvPr/>
            </p:nvGrpSpPr>
            <p:grpSpPr>
              <a:xfrm>
                <a:off x="4024069" y="4270759"/>
                <a:ext cx="1157193" cy="188657"/>
                <a:chOff x="3168324" y="3055960"/>
                <a:chExt cx="1157193" cy="188657"/>
              </a:xfrm>
            </p:grpSpPr>
            <p:grpSp>
              <p:nvGrpSpPr>
                <p:cNvPr id="221" name="Graphic 13">
                  <a:extLst>
                    <a:ext uri="{FF2B5EF4-FFF2-40B4-BE49-F238E27FC236}">
                      <a16:creationId xmlns:a16="http://schemas.microsoft.com/office/drawing/2014/main" id="{4E006D4A-FFB6-31C0-A88E-8894DAD19499}"/>
                    </a:ext>
                  </a:extLst>
                </p:cNvPr>
                <p:cNvGrpSpPr/>
                <p:nvPr/>
              </p:nvGrpSpPr>
              <p:grpSpPr>
                <a:xfrm>
                  <a:off x="3195038" y="3055960"/>
                  <a:ext cx="1130480" cy="175154"/>
                  <a:chOff x="3195038" y="3055960"/>
                  <a:chExt cx="1130480" cy="175154"/>
                </a:xfrm>
                <a:solidFill>
                  <a:srgbClr val="6FB71D"/>
                </a:solidFill>
              </p:grpSpPr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F3C05703-F8D6-E286-DF9C-257630D9DFE4}"/>
                      </a:ext>
                    </a:extLst>
                  </p:cNvPr>
                  <p:cNvSpPr/>
                  <p:nvPr/>
                </p:nvSpPr>
                <p:spPr>
                  <a:xfrm>
                    <a:off x="3540435" y="3176629"/>
                    <a:ext cx="247214" cy="34552"/>
                  </a:xfrm>
                  <a:custGeom>
                    <a:avLst/>
                    <a:gdLst>
                      <a:gd name="connsiteX0" fmla="*/ 243286 w 247214"/>
                      <a:gd name="connsiteY0" fmla="*/ 0 h 34552"/>
                      <a:gd name="connsiteX1" fmla="*/ 145318 w 247214"/>
                      <a:gd name="connsiteY1" fmla="*/ 7789 h 34552"/>
                      <a:gd name="connsiteX2" fmla="*/ 53385 w 247214"/>
                      <a:gd name="connsiteY2" fmla="*/ 18540 h 34552"/>
                      <a:gd name="connsiteX3" fmla="*/ 2920 w 247214"/>
                      <a:gd name="connsiteY3" fmla="*/ 26604 h 34552"/>
                      <a:gd name="connsiteX4" fmla="*/ 5059 w 247214"/>
                      <a:gd name="connsiteY4" fmla="*/ 34448 h 34552"/>
                      <a:gd name="connsiteX5" fmla="*/ 94634 w 247214"/>
                      <a:gd name="connsiteY5" fmla="*/ 22106 h 34552"/>
                      <a:gd name="connsiteX6" fmla="*/ 188927 w 247214"/>
                      <a:gd name="connsiteY6" fmla="*/ 11135 h 34552"/>
                      <a:gd name="connsiteX7" fmla="*/ 243286 w 247214"/>
                      <a:gd name="connsiteY7" fmla="*/ 8118 h 34552"/>
                      <a:gd name="connsiteX8" fmla="*/ 243286 w 247214"/>
                      <a:gd name="connsiteY8" fmla="*/ 0 h 34552"/>
                      <a:gd name="connsiteX9" fmla="*/ 243286 w 247214"/>
                      <a:gd name="connsiteY9" fmla="*/ 0 h 34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7214" h="34552">
                        <a:moveTo>
                          <a:pt x="243286" y="0"/>
                        </a:moveTo>
                        <a:cubicBezTo>
                          <a:pt x="210484" y="384"/>
                          <a:pt x="177846" y="3785"/>
                          <a:pt x="145318" y="7789"/>
                        </a:cubicBezTo>
                        <a:cubicBezTo>
                          <a:pt x="114656" y="11519"/>
                          <a:pt x="83993" y="14865"/>
                          <a:pt x="53385" y="18540"/>
                        </a:cubicBezTo>
                        <a:cubicBezTo>
                          <a:pt x="36490" y="20570"/>
                          <a:pt x="19540" y="22929"/>
                          <a:pt x="2920" y="26604"/>
                        </a:cubicBezTo>
                        <a:cubicBezTo>
                          <a:pt x="-2181" y="27701"/>
                          <a:pt x="-42" y="35545"/>
                          <a:pt x="5059" y="34448"/>
                        </a:cubicBezTo>
                        <a:cubicBezTo>
                          <a:pt x="34515" y="27975"/>
                          <a:pt x="64684" y="25397"/>
                          <a:pt x="94634" y="22106"/>
                        </a:cubicBezTo>
                        <a:cubicBezTo>
                          <a:pt x="126065" y="18595"/>
                          <a:pt x="157441" y="14043"/>
                          <a:pt x="188927" y="11135"/>
                        </a:cubicBezTo>
                        <a:cubicBezTo>
                          <a:pt x="207028" y="9490"/>
                          <a:pt x="225130" y="8338"/>
                          <a:pt x="243286" y="8118"/>
                        </a:cubicBezTo>
                        <a:cubicBezTo>
                          <a:pt x="248497" y="8064"/>
                          <a:pt x="248552" y="-55"/>
                          <a:pt x="243286" y="0"/>
                        </a:cubicBezTo>
                        <a:lnTo>
                          <a:pt x="243286" y="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D61A3E5D-0474-AD81-17FA-A596229E78B3}"/>
                      </a:ext>
                    </a:extLst>
                  </p:cNvPr>
                  <p:cNvSpPr/>
                  <p:nvPr/>
                </p:nvSpPr>
                <p:spPr>
                  <a:xfrm>
                    <a:off x="3613476" y="3190576"/>
                    <a:ext cx="145464" cy="36695"/>
                  </a:xfrm>
                  <a:custGeom>
                    <a:avLst/>
                    <a:gdLst>
                      <a:gd name="connsiteX0" fmla="*/ 140405 w 145464"/>
                      <a:gd name="connsiteY0" fmla="*/ 95 h 36695"/>
                      <a:gd name="connsiteX1" fmla="*/ 2944 w 145464"/>
                      <a:gd name="connsiteY1" fmla="*/ 28783 h 36695"/>
                      <a:gd name="connsiteX2" fmla="*/ 5083 w 145464"/>
                      <a:gd name="connsiteY2" fmla="*/ 36627 h 36695"/>
                      <a:gd name="connsiteX3" fmla="*/ 142545 w 145464"/>
                      <a:gd name="connsiteY3" fmla="*/ 7939 h 36695"/>
                      <a:gd name="connsiteX4" fmla="*/ 140405 w 145464"/>
                      <a:gd name="connsiteY4" fmla="*/ 95 h 36695"/>
                      <a:gd name="connsiteX5" fmla="*/ 140405 w 145464"/>
                      <a:gd name="connsiteY5" fmla="*/ 95 h 36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5464" h="36695">
                        <a:moveTo>
                          <a:pt x="140405" y="95"/>
                        </a:moveTo>
                        <a:cubicBezTo>
                          <a:pt x="94548" y="9475"/>
                          <a:pt x="49130" y="20994"/>
                          <a:pt x="2944" y="28783"/>
                        </a:cubicBezTo>
                        <a:cubicBezTo>
                          <a:pt x="-2213" y="29661"/>
                          <a:pt x="-18" y="37505"/>
                          <a:pt x="5083" y="36627"/>
                        </a:cubicBezTo>
                        <a:cubicBezTo>
                          <a:pt x="51269" y="28838"/>
                          <a:pt x="96687" y="17374"/>
                          <a:pt x="142545" y="7939"/>
                        </a:cubicBezTo>
                        <a:cubicBezTo>
                          <a:pt x="147646" y="6897"/>
                          <a:pt x="145507" y="-947"/>
                          <a:pt x="140405" y="95"/>
                        </a:cubicBezTo>
                        <a:lnTo>
                          <a:pt x="140405" y="9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39F21133-C5EC-74D9-95EB-DDBC37A5AFBC}"/>
                      </a:ext>
                    </a:extLst>
                  </p:cNvPr>
                  <p:cNvSpPr/>
                  <p:nvPr/>
                </p:nvSpPr>
                <p:spPr>
                  <a:xfrm>
                    <a:off x="3459087" y="3146453"/>
                    <a:ext cx="236114" cy="23877"/>
                  </a:xfrm>
                  <a:custGeom>
                    <a:avLst/>
                    <a:gdLst>
                      <a:gd name="connsiteX0" fmla="*/ 232152 w 236114"/>
                      <a:gd name="connsiteY0" fmla="*/ 15750 h 23877"/>
                      <a:gd name="connsiteX1" fmla="*/ 54263 w 236114"/>
                      <a:gd name="connsiteY1" fmla="*/ 2969 h 23877"/>
                      <a:gd name="connsiteX2" fmla="*/ 3908 w 236114"/>
                      <a:gd name="connsiteY2" fmla="*/ 7 h 23877"/>
                      <a:gd name="connsiteX3" fmla="*/ 3908 w 236114"/>
                      <a:gd name="connsiteY3" fmla="*/ 8125 h 23877"/>
                      <a:gd name="connsiteX4" fmla="*/ 181961 w 236114"/>
                      <a:gd name="connsiteY4" fmla="*/ 20412 h 23877"/>
                      <a:gd name="connsiteX5" fmla="*/ 232207 w 236114"/>
                      <a:gd name="connsiteY5" fmla="*/ 23868 h 23877"/>
                      <a:gd name="connsiteX6" fmla="*/ 232207 w 236114"/>
                      <a:gd name="connsiteY6" fmla="*/ 15750 h 23877"/>
                      <a:gd name="connsiteX7" fmla="*/ 232207 w 236114"/>
                      <a:gd name="connsiteY7" fmla="*/ 15750 h 23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6114" h="23877">
                        <a:moveTo>
                          <a:pt x="232152" y="15750"/>
                        </a:moveTo>
                        <a:cubicBezTo>
                          <a:pt x="172801" y="12019"/>
                          <a:pt x="113559" y="6918"/>
                          <a:pt x="54263" y="2969"/>
                        </a:cubicBezTo>
                        <a:cubicBezTo>
                          <a:pt x="37478" y="1872"/>
                          <a:pt x="20693" y="884"/>
                          <a:pt x="3908" y="7"/>
                        </a:cubicBezTo>
                        <a:cubicBezTo>
                          <a:pt x="-1303" y="-268"/>
                          <a:pt x="-1303" y="7851"/>
                          <a:pt x="3908" y="8125"/>
                        </a:cubicBezTo>
                        <a:cubicBezTo>
                          <a:pt x="63314" y="11142"/>
                          <a:pt x="122610" y="16133"/>
                          <a:pt x="181961" y="20412"/>
                        </a:cubicBezTo>
                        <a:cubicBezTo>
                          <a:pt x="198691" y="21619"/>
                          <a:pt x="215477" y="22771"/>
                          <a:pt x="232207" y="23868"/>
                        </a:cubicBezTo>
                        <a:cubicBezTo>
                          <a:pt x="237418" y="24197"/>
                          <a:pt x="237418" y="16079"/>
                          <a:pt x="232207" y="15750"/>
                        </a:cubicBezTo>
                        <a:lnTo>
                          <a:pt x="232207" y="1575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6DE1E34F-9C8D-F1E5-4843-E113513EEFE4}"/>
                      </a:ext>
                    </a:extLst>
                  </p:cNvPr>
                  <p:cNvSpPr/>
                  <p:nvPr/>
                </p:nvSpPr>
                <p:spPr>
                  <a:xfrm>
                    <a:off x="3419134" y="3081020"/>
                    <a:ext cx="131059" cy="30336"/>
                  </a:xfrm>
                  <a:custGeom>
                    <a:avLst/>
                    <a:gdLst>
                      <a:gd name="connsiteX0" fmla="*/ 125867 w 131059"/>
                      <a:gd name="connsiteY0" fmla="*/ 0 h 30336"/>
                      <a:gd name="connsiteX1" fmla="*/ 98441 w 131059"/>
                      <a:gd name="connsiteY1" fmla="*/ 8722 h 30336"/>
                      <a:gd name="connsiteX2" fmla="*/ 71179 w 131059"/>
                      <a:gd name="connsiteY2" fmla="*/ 17827 h 30336"/>
                      <a:gd name="connsiteX3" fmla="*/ 3929 w 131059"/>
                      <a:gd name="connsiteY3" fmla="*/ 22216 h 30336"/>
                      <a:gd name="connsiteX4" fmla="*/ 3929 w 131059"/>
                      <a:gd name="connsiteY4" fmla="*/ 30334 h 30336"/>
                      <a:gd name="connsiteX5" fmla="*/ 72221 w 131059"/>
                      <a:gd name="connsiteY5" fmla="*/ 25891 h 30336"/>
                      <a:gd name="connsiteX6" fmla="*/ 100470 w 131059"/>
                      <a:gd name="connsiteY6" fmla="*/ 16730 h 30336"/>
                      <a:gd name="connsiteX7" fmla="*/ 128116 w 131059"/>
                      <a:gd name="connsiteY7" fmla="*/ 7899 h 30336"/>
                      <a:gd name="connsiteX8" fmla="*/ 125977 w 131059"/>
                      <a:gd name="connsiteY8" fmla="*/ 55 h 30336"/>
                      <a:gd name="connsiteX9" fmla="*/ 125977 w 131059"/>
                      <a:gd name="connsiteY9" fmla="*/ 55 h 30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1059" h="30336">
                        <a:moveTo>
                          <a:pt x="125867" y="0"/>
                        </a:moveTo>
                        <a:cubicBezTo>
                          <a:pt x="116158" y="1426"/>
                          <a:pt x="107327" y="4717"/>
                          <a:pt x="98441" y="8722"/>
                        </a:cubicBezTo>
                        <a:cubicBezTo>
                          <a:pt x="89554" y="12726"/>
                          <a:pt x="80723" y="15908"/>
                          <a:pt x="71179" y="17827"/>
                        </a:cubicBezTo>
                        <a:cubicBezTo>
                          <a:pt x="49128" y="22216"/>
                          <a:pt x="26309" y="21612"/>
                          <a:pt x="3929" y="22216"/>
                        </a:cubicBezTo>
                        <a:cubicBezTo>
                          <a:pt x="-1282" y="22380"/>
                          <a:pt x="-1337" y="30498"/>
                          <a:pt x="3929" y="30334"/>
                        </a:cubicBezTo>
                        <a:cubicBezTo>
                          <a:pt x="26693" y="29730"/>
                          <a:pt x="49731" y="30169"/>
                          <a:pt x="72221" y="25891"/>
                        </a:cubicBezTo>
                        <a:cubicBezTo>
                          <a:pt x="82094" y="24026"/>
                          <a:pt x="91310" y="20789"/>
                          <a:pt x="100470" y="16730"/>
                        </a:cubicBezTo>
                        <a:cubicBezTo>
                          <a:pt x="109631" y="12671"/>
                          <a:pt x="118297" y="9325"/>
                          <a:pt x="128116" y="7899"/>
                        </a:cubicBezTo>
                        <a:cubicBezTo>
                          <a:pt x="133272" y="7131"/>
                          <a:pt x="131078" y="-713"/>
                          <a:pt x="125977" y="55"/>
                        </a:cubicBezTo>
                        <a:lnTo>
                          <a:pt x="125977" y="5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9179A9E0-8668-9ABE-CFF4-67B882837F01}"/>
                      </a:ext>
                    </a:extLst>
                  </p:cNvPr>
                  <p:cNvSpPr/>
                  <p:nvPr/>
                </p:nvSpPr>
                <p:spPr>
                  <a:xfrm>
                    <a:off x="3936946" y="3157266"/>
                    <a:ext cx="388571" cy="14867"/>
                  </a:xfrm>
                  <a:custGeom>
                    <a:avLst/>
                    <a:gdLst>
                      <a:gd name="connsiteX0" fmla="*/ 384609 w 388571"/>
                      <a:gd name="connsiteY0" fmla="*/ 6802 h 14867"/>
                      <a:gd name="connsiteX1" fmla="*/ 236835 w 388571"/>
                      <a:gd name="connsiteY1" fmla="*/ 2359 h 14867"/>
                      <a:gd name="connsiteX2" fmla="*/ 87196 w 388571"/>
                      <a:gd name="connsiteY2" fmla="*/ 0 h 14867"/>
                      <a:gd name="connsiteX3" fmla="*/ 3929 w 388571"/>
                      <a:gd name="connsiteY3" fmla="*/ 932 h 14867"/>
                      <a:gd name="connsiteX4" fmla="*/ 3929 w 388571"/>
                      <a:gd name="connsiteY4" fmla="*/ 9051 h 14867"/>
                      <a:gd name="connsiteX5" fmla="*/ 152251 w 388571"/>
                      <a:gd name="connsiteY5" fmla="*/ 8612 h 14867"/>
                      <a:gd name="connsiteX6" fmla="*/ 301781 w 388571"/>
                      <a:gd name="connsiteY6" fmla="*/ 12342 h 14867"/>
                      <a:gd name="connsiteX7" fmla="*/ 384664 w 388571"/>
                      <a:gd name="connsiteY7" fmla="*/ 14865 h 14867"/>
                      <a:gd name="connsiteX8" fmla="*/ 384664 w 388571"/>
                      <a:gd name="connsiteY8" fmla="*/ 6747 h 14867"/>
                      <a:gd name="connsiteX9" fmla="*/ 384664 w 388571"/>
                      <a:gd name="connsiteY9" fmla="*/ 6747 h 14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8571" h="14867">
                        <a:moveTo>
                          <a:pt x="384609" y="6802"/>
                        </a:moveTo>
                        <a:cubicBezTo>
                          <a:pt x="335351" y="5375"/>
                          <a:pt x="286093" y="3675"/>
                          <a:pt x="236835" y="2359"/>
                        </a:cubicBezTo>
                        <a:cubicBezTo>
                          <a:pt x="186973" y="1042"/>
                          <a:pt x="137057" y="55"/>
                          <a:pt x="87196" y="0"/>
                        </a:cubicBezTo>
                        <a:cubicBezTo>
                          <a:pt x="59440" y="0"/>
                          <a:pt x="31684" y="274"/>
                          <a:pt x="3929" y="932"/>
                        </a:cubicBezTo>
                        <a:cubicBezTo>
                          <a:pt x="-1282" y="1042"/>
                          <a:pt x="-1337" y="9215"/>
                          <a:pt x="3929" y="9051"/>
                        </a:cubicBezTo>
                        <a:cubicBezTo>
                          <a:pt x="53351" y="7844"/>
                          <a:pt x="102829" y="7899"/>
                          <a:pt x="152251" y="8612"/>
                        </a:cubicBezTo>
                        <a:cubicBezTo>
                          <a:pt x="202113" y="9380"/>
                          <a:pt x="251919" y="10806"/>
                          <a:pt x="301781" y="12342"/>
                        </a:cubicBezTo>
                        <a:cubicBezTo>
                          <a:pt x="329427" y="13219"/>
                          <a:pt x="357018" y="14097"/>
                          <a:pt x="384664" y="14865"/>
                        </a:cubicBezTo>
                        <a:cubicBezTo>
                          <a:pt x="389875" y="15030"/>
                          <a:pt x="389875" y="6911"/>
                          <a:pt x="384664" y="6747"/>
                        </a:cubicBezTo>
                        <a:lnTo>
                          <a:pt x="384664" y="674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7078381D-340C-E319-1822-06F10183E96F}"/>
                      </a:ext>
                    </a:extLst>
                  </p:cNvPr>
                  <p:cNvSpPr/>
                  <p:nvPr/>
                </p:nvSpPr>
                <p:spPr>
                  <a:xfrm>
                    <a:off x="3912315" y="3121392"/>
                    <a:ext cx="208416" cy="35959"/>
                  </a:xfrm>
                  <a:custGeom>
                    <a:avLst/>
                    <a:gdLst>
                      <a:gd name="connsiteX0" fmla="*/ 204529 w 208416"/>
                      <a:gd name="connsiteY0" fmla="*/ 0 h 35959"/>
                      <a:gd name="connsiteX1" fmla="*/ 46936 w 208416"/>
                      <a:gd name="connsiteY1" fmla="*/ 20405 h 35959"/>
                      <a:gd name="connsiteX2" fmla="*/ 2944 w 208416"/>
                      <a:gd name="connsiteY2" fmla="*/ 28030 h 35959"/>
                      <a:gd name="connsiteX3" fmla="*/ 5083 w 208416"/>
                      <a:gd name="connsiteY3" fmla="*/ 35874 h 35959"/>
                      <a:gd name="connsiteX4" fmla="*/ 159878 w 208416"/>
                      <a:gd name="connsiteY4" fmla="*/ 13384 h 35959"/>
                      <a:gd name="connsiteX5" fmla="*/ 204529 w 208416"/>
                      <a:gd name="connsiteY5" fmla="*/ 8173 h 35959"/>
                      <a:gd name="connsiteX6" fmla="*/ 204529 w 208416"/>
                      <a:gd name="connsiteY6" fmla="*/ 55 h 35959"/>
                      <a:gd name="connsiteX7" fmla="*/ 204529 w 208416"/>
                      <a:gd name="connsiteY7" fmla="*/ 55 h 35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8416" h="35959">
                        <a:moveTo>
                          <a:pt x="204529" y="0"/>
                        </a:moveTo>
                        <a:cubicBezTo>
                          <a:pt x="151924" y="6144"/>
                          <a:pt x="99266" y="12122"/>
                          <a:pt x="46936" y="20405"/>
                        </a:cubicBezTo>
                        <a:cubicBezTo>
                          <a:pt x="32235" y="22709"/>
                          <a:pt x="17534" y="25287"/>
                          <a:pt x="2944" y="28030"/>
                        </a:cubicBezTo>
                        <a:cubicBezTo>
                          <a:pt x="-2213" y="29017"/>
                          <a:pt x="-18" y="36861"/>
                          <a:pt x="5083" y="35874"/>
                        </a:cubicBezTo>
                        <a:cubicBezTo>
                          <a:pt x="56316" y="26165"/>
                          <a:pt x="108097" y="19528"/>
                          <a:pt x="159878" y="13384"/>
                        </a:cubicBezTo>
                        <a:cubicBezTo>
                          <a:pt x="174743" y="11629"/>
                          <a:pt x="189608" y="9873"/>
                          <a:pt x="204529" y="8173"/>
                        </a:cubicBezTo>
                        <a:cubicBezTo>
                          <a:pt x="209685" y="7570"/>
                          <a:pt x="209740" y="-549"/>
                          <a:pt x="204529" y="55"/>
                        </a:cubicBezTo>
                        <a:lnTo>
                          <a:pt x="204529" y="5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44593A09-B561-839E-3350-9C8454DA1C32}"/>
                      </a:ext>
                    </a:extLst>
                  </p:cNvPr>
                  <p:cNvSpPr/>
                  <p:nvPr/>
                </p:nvSpPr>
                <p:spPr>
                  <a:xfrm>
                    <a:off x="3276777" y="3214456"/>
                    <a:ext cx="106949" cy="16659"/>
                  </a:xfrm>
                  <a:custGeom>
                    <a:avLst/>
                    <a:gdLst>
                      <a:gd name="connsiteX0" fmla="*/ 103062 w 106949"/>
                      <a:gd name="connsiteY0" fmla="*/ 21 h 16659"/>
                      <a:gd name="connsiteX1" fmla="*/ 3888 w 106949"/>
                      <a:gd name="connsiteY1" fmla="*/ 8524 h 16659"/>
                      <a:gd name="connsiteX2" fmla="*/ 3888 w 106949"/>
                      <a:gd name="connsiteY2" fmla="*/ 16642 h 16659"/>
                      <a:gd name="connsiteX3" fmla="*/ 103062 w 106949"/>
                      <a:gd name="connsiteY3" fmla="*/ 8140 h 16659"/>
                      <a:gd name="connsiteX4" fmla="*/ 103062 w 106949"/>
                      <a:gd name="connsiteY4" fmla="*/ 21 h 16659"/>
                      <a:gd name="connsiteX5" fmla="*/ 103062 w 106949"/>
                      <a:gd name="connsiteY5" fmla="*/ 21 h 16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949" h="16659">
                        <a:moveTo>
                          <a:pt x="103062" y="21"/>
                        </a:moveTo>
                        <a:cubicBezTo>
                          <a:pt x="69986" y="2983"/>
                          <a:pt x="36964" y="5836"/>
                          <a:pt x="3888" y="8524"/>
                        </a:cubicBezTo>
                        <a:cubicBezTo>
                          <a:pt x="-1268" y="8963"/>
                          <a:pt x="-1323" y="17081"/>
                          <a:pt x="3888" y="16642"/>
                        </a:cubicBezTo>
                        <a:cubicBezTo>
                          <a:pt x="36964" y="13954"/>
                          <a:pt x="69986" y="11047"/>
                          <a:pt x="103062" y="8140"/>
                        </a:cubicBezTo>
                        <a:cubicBezTo>
                          <a:pt x="108218" y="7701"/>
                          <a:pt x="108273" y="-472"/>
                          <a:pt x="103062" y="21"/>
                        </a:cubicBezTo>
                        <a:lnTo>
                          <a:pt x="103062" y="2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7E3749DB-1BEE-C60F-F9F6-EB683C24A6B0}"/>
                      </a:ext>
                    </a:extLst>
                  </p:cNvPr>
                  <p:cNvSpPr/>
                  <p:nvPr/>
                </p:nvSpPr>
                <p:spPr>
                  <a:xfrm>
                    <a:off x="3225544" y="3198941"/>
                    <a:ext cx="203840" cy="20325"/>
                  </a:xfrm>
                  <a:custGeom>
                    <a:avLst/>
                    <a:gdLst>
                      <a:gd name="connsiteX0" fmla="*/ 199932 w 203840"/>
                      <a:gd name="connsiteY0" fmla="*/ 13 h 20325"/>
                      <a:gd name="connsiteX1" fmla="*/ 47002 w 203840"/>
                      <a:gd name="connsiteY1" fmla="*/ 8899 h 20325"/>
                      <a:gd name="connsiteX2" fmla="*/ 3888 w 203840"/>
                      <a:gd name="connsiteY2" fmla="*/ 12190 h 20325"/>
                      <a:gd name="connsiteX3" fmla="*/ 3888 w 203840"/>
                      <a:gd name="connsiteY3" fmla="*/ 20309 h 20325"/>
                      <a:gd name="connsiteX4" fmla="*/ 156653 w 203840"/>
                      <a:gd name="connsiteY4" fmla="*/ 10819 h 20325"/>
                      <a:gd name="connsiteX5" fmla="*/ 199932 w 203840"/>
                      <a:gd name="connsiteY5" fmla="*/ 8131 h 20325"/>
                      <a:gd name="connsiteX6" fmla="*/ 199932 w 203840"/>
                      <a:gd name="connsiteY6" fmla="*/ 13 h 20325"/>
                      <a:gd name="connsiteX7" fmla="*/ 199932 w 203840"/>
                      <a:gd name="connsiteY7" fmla="*/ 13 h 20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3840" h="20325">
                        <a:moveTo>
                          <a:pt x="199932" y="13"/>
                        </a:moveTo>
                        <a:cubicBezTo>
                          <a:pt x="148974" y="3524"/>
                          <a:pt x="97961" y="5498"/>
                          <a:pt x="47002" y="8899"/>
                        </a:cubicBezTo>
                        <a:cubicBezTo>
                          <a:pt x="32631" y="9887"/>
                          <a:pt x="18259" y="10929"/>
                          <a:pt x="3888" y="12190"/>
                        </a:cubicBezTo>
                        <a:cubicBezTo>
                          <a:pt x="-1268" y="12629"/>
                          <a:pt x="-1323" y="20748"/>
                          <a:pt x="3888" y="20309"/>
                        </a:cubicBezTo>
                        <a:cubicBezTo>
                          <a:pt x="54736" y="15921"/>
                          <a:pt x="105750" y="13672"/>
                          <a:pt x="156653" y="10819"/>
                        </a:cubicBezTo>
                        <a:cubicBezTo>
                          <a:pt x="171080" y="9996"/>
                          <a:pt x="185506" y="9119"/>
                          <a:pt x="199932" y="8131"/>
                        </a:cubicBezTo>
                        <a:cubicBezTo>
                          <a:pt x="205143" y="7802"/>
                          <a:pt x="205143" y="-371"/>
                          <a:pt x="199932" y="13"/>
                        </a:cubicBezTo>
                        <a:lnTo>
                          <a:pt x="199932" y="1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F6C8C152-C911-EFE7-5F2F-DAC4D8E5739E}"/>
                      </a:ext>
                    </a:extLst>
                  </p:cNvPr>
                  <p:cNvSpPr/>
                  <p:nvPr/>
                </p:nvSpPr>
                <p:spPr>
                  <a:xfrm>
                    <a:off x="3602505" y="3062892"/>
                    <a:ext cx="400641" cy="18192"/>
                  </a:xfrm>
                  <a:custGeom>
                    <a:avLst/>
                    <a:gdLst>
                      <a:gd name="connsiteX0" fmla="*/ 396734 w 400641"/>
                      <a:gd name="connsiteY0" fmla="*/ 10010 h 18192"/>
                      <a:gd name="connsiteX1" fmla="*/ 232120 w 400641"/>
                      <a:gd name="connsiteY1" fmla="*/ 465 h 18192"/>
                      <a:gd name="connsiteX2" fmla="*/ 150553 w 400641"/>
                      <a:gd name="connsiteY2" fmla="*/ 849 h 18192"/>
                      <a:gd name="connsiteX3" fmla="*/ 79957 w 400641"/>
                      <a:gd name="connsiteY3" fmla="*/ 2605 h 18192"/>
                      <a:gd name="connsiteX4" fmla="*/ 2944 w 400641"/>
                      <a:gd name="connsiteY4" fmla="*/ 9407 h 18192"/>
                      <a:gd name="connsiteX5" fmla="*/ 5083 w 400641"/>
                      <a:gd name="connsiteY5" fmla="*/ 17251 h 18192"/>
                      <a:gd name="connsiteX6" fmla="*/ 143587 w 400641"/>
                      <a:gd name="connsiteY6" fmla="*/ 9187 h 18192"/>
                      <a:gd name="connsiteX7" fmla="*/ 222685 w 400641"/>
                      <a:gd name="connsiteY7" fmla="*/ 8364 h 18192"/>
                      <a:gd name="connsiteX8" fmla="*/ 304855 w 400641"/>
                      <a:gd name="connsiteY8" fmla="*/ 12040 h 18192"/>
                      <a:gd name="connsiteX9" fmla="*/ 396734 w 400641"/>
                      <a:gd name="connsiteY9" fmla="*/ 18183 h 18192"/>
                      <a:gd name="connsiteX10" fmla="*/ 396734 w 400641"/>
                      <a:gd name="connsiteY10" fmla="*/ 10065 h 18192"/>
                      <a:gd name="connsiteX11" fmla="*/ 396734 w 400641"/>
                      <a:gd name="connsiteY11" fmla="*/ 10065 h 1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00641" h="18192">
                        <a:moveTo>
                          <a:pt x="396734" y="10010"/>
                        </a:moveTo>
                        <a:cubicBezTo>
                          <a:pt x="341881" y="6499"/>
                          <a:pt x="287082" y="2001"/>
                          <a:pt x="232120" y="465"/>
                        </a:cubicBezTo>
                        <a:cubicBezTo>
                          <a:pt x="204913" y="-302"/>
                          <a:pt x="177760" y="-83"/>
                          <a:pt x="150553" y="849"/>
                        </a:cubicBezTo>
                        <a:cubicBezTo>
                          <a:pt x="127021" y="1672"/>
                          <a:pt x="103489" y="1837"/>
                          <a:pt x="79957" y="2605"/>
                        </a:cubicBezTo>
                        <a:cubicBezTo>
                          <a:pt x="54231" y="3483"/>
                          <a:pt x="28341" y="4854"/>
                          <a:pt x="2944" y="9407"/>
                        </a:cubicBezTo>
                        <a:cubicBezTo>
                          <a:pt x="-2213" y="10339"/>
                          <a:pt x="-18" y="18183"/>
                          <a:pt x="5083" y="17251"/>
                        </a:cubicBezTo>
                        <a:cubicBezTo>
                          <a:pt x="50611" y="9132"/>
                          <a:pt x="97510" y="10504"/>
                          <a:pt x="143587" y="9187"/>
                        </a:cubicBezTo>
                        <a:cubicBezTo>
                          <a:pt x="169971" y="8419"/>
                          <a:pt x="196301" y="7761"/>
                          <a:pt x="222685" y="8364"/>
                        </a:cubicBezTo>
                        <a:cubicBezTo>
                          <a:pt x="249069" y="8968"/>
                          <a:pt x="277483" y="10339"/>
                          <a:pt x="304855" y="12040"/>
                        </a:cubicBezTo>
                        <a:cubicBezTo>
                          <a:pt x="335518" y="13959"/>
                          <a:pt x="366126" y="16208"/>
                          <a:pt x="396734" y="18183"/>
                        </a:cubicBezTo>
                        <a:cubicBezTo>
                          <a:pt x="401945" y="18512"/>
                          <a:pt x="401945" y="10394"/>
                          <a:pt x="396734" y="10065"/>
                        </a:cubicBezTo>
                        <a:lnTo>
                          <a:pt x="396734" y="1006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F89F98D1-BFD7-DC9C-4460-53A4314ABE09}"/>
                      </a:ext>
                    </a:extLst>
                  </p:cNvPr>
                  <p:cNvSpPr/>
                  <p:nvPr/>
                </p:nvSpPr>
                <p:spPr>
                  <a:xfrm>
                    <a:off x="3195038" y="3114261"/>
                    <a:ext cx="125539" cy="48474"/>
                  </a:xfrm>
                  <a:custGeom>
                    <a:avLst/>
                    <a:gdLst>
                      <a:gd name="connsiteX0" fmla="*/ 121610 w 125539"/>
                      <a:gd name="connsiteY0" fmla="*/ 55 h 48474"/>
                      <a:gd name="connsiteX1" fmla="*/ 50192 w 125539"/>
                      <a:gd name="connsiteY1" fmla="*/ 12342 h 48474"/>
                      <a:gd name="connsiteX2" fmla="*/ 988 w 125539"/>
                      <a:gd name="connsiteY2" fmla="*/ 41360 h 48474"/>
                      <a:gd name="connsiteX3" fmla="*/ 6748 w 125539"/>
                      <a:gd name="connsiteY3" fmla="*/ 47119 h 48474"/>
                      <a:gd name="connsiteX4" fmla="*/ 53373 w 125539"/>
                      <a:gd name="connsiteY4" fmla="*/ 19802 h 48474"/>
                      <a:gd name="connsiteX5" fmla="*/ 121610 w 125539"/>
                      <a:gd name="connsiteY5" fmla="*/ 8119 h 48474"/>
                      <a:gd name="connsiteX6" fmla="*/ 121610 w 125539"/>
                      <a:gd name="connsiteY6" fmla="*/ 0 h 48474"/>
                      <a:gd name="connsiteX7" fmla="*/ 121610 w 125539"/>
                      <a:gd name="connsiteY7" fmla="*/ 0 h 48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5539" h="48474">
                        <a:moveTo>
                          <a:pt x="121610" y="55"/>
                        </a:moveTo>
                        <a:cubicBezTo>
                          <a:pt x="97420" y="384"/>
                          <a:pt x="73065" y="4553"/>
                          <a:pt x="50192" y="12342"/>
                        </a:cubicBezTo>
                        <a:cubicBezTo>
                          <a:pt x="32639" y="18321"/>
                          <a:pt x="13111" y="26714"/>
                          <a:pt x="988" y="41360"/>
                        </a:cubicBezTo>
                        <a:cubicBezTo>
                          <a:pt x="-2303" y="45364"/>
                          <a:pt x="3402" y="51123"/>
                          <a:pt x="6748" y="47119"/>
                        </a:cubicBezTo>
                        <a:cubicBezTo>
                          <a:pt x="18212" y="33186"/>
                          <a:pt x="36698" y="25397"/>
                          <a:pt x="53373" y="19802"/>
                        </a:cubicBezTo>
                        <a:cubicBezTo>
                          <a:pt x="75314" y="12452"/>
                          <a:pt x="98462" y="8448"/>
                          <a:pt x="121610" y="8119"/>
                        </a:cubicBezTo>
                        <a:cubicBezTo>
                          <a:pt x="126821" y="8064"/>
                          <a:pt x="126876" y="-54"/>
                          <a:pt x="121610" y="0"/>
                        </a:cubicBezTo>
                        <a:lnTo>
                          <a:pt x="121610" y="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3C102CC1-50C0-B8A9-23BA-F1A268EBBC85}"/>
                      </a:ext>
                    </a:extLst>
                  </p:cNvPr>
                  <p:cNvSpPr/>
                  <p:nvPr/>
                </p:nvSpPr>
                <p:spPr>
                  <a:xfrm>
                    <a:off x="3522179" y="3062223"/>
                    <a:ext cx="32556" cy="18248"/>
                  </a:xfrm>
                  <a:custGeom>
                    <a:avLst/>
                    <a:gdLst>
                      <a:gd name="connsiteX0" fmla="*/ 2965 w 32556"/>
                      <a:gd name="connsiteY0" fmla="*/ 7991 h 18248"/>
                      <a:gd name="connsiteX1" fmla="*/ 9383 w 32556"/>
                      <a:gd name="connsiteY1" fmla="*/ 10130 h 18248"/>
                      <a:gd name="connsiteX2" fmla="*/ 12620 w 32556"/>
                      <a:gd name="connsiteY2" fmla="*/ 11392 h 18248"/>
                      <a:gd name="connsiteX3" fmla="*/ 14210 w 32556"/>
                      <a:gd name="connsiteY3" fmla="*/ 12050 h 18248"/>
                      <a:gd name="connsiteX4" fmla="*/ 14978 w 32556"/>
                      <a:gd name="connsiteY4" fmla="*/ 12379 h 18248"/>
                      <a:gd name="connsiteX5" fmla="*/ 26497 w 32556"/>
                      <a:gd name="connsiteY5" fmla="*/ 17755 h 18248"/>
                      <a:gd name="connsiteX6" fmla="*/ 32038 w 32556"/>
                      <a:gd name="connsiteY6" fmla="*/ 16274 h 18248"/>
                      <a:gd name="connsiteX7" fmla="*/ 30557 w 32556"/>
                      <a:gd name="connsiteY7" fmla="*/ 10733 h 18248"/>
                      <a:gd name="connsiteX8" fmla="*/ 5105 w 32556"/>
                      <a:gd name="connsiteY8" fmla="*/ 147 h 18248"/>
                      <a:gd name="connsiteX9" fmla="*/ 113 w 32556"/>
                      <a:gd name="connsiteY9" fmla="*/ 2999 h 18248"/>
                      <a:gd name="connsiteX10" fmla="*/ 2965 w 32556"/>
                      <a:gd name="connsiteY10" fmla="*/ 7991 h 18248"/>
                      <a:gd name="connsiteX11" fmla="*/ 2965 w 32556"/>
                      <a:gd name="connsiteY11" fmla="*/ 7991 h 18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2556" h="18248">
                        <a:moveTo>
                          <a:pt x="2965" y="7991"/>
                        </a:moveTo>
                        <a:cubicBezTo>
                          <a:pt x="5105" y="8649"/>
                          <a:pt x="7299" y="9362"/>
                          <a:pt x="9383" y="10130"/>
                        </a:cubicBezTo>
                        <a:cubicBezTo>
                          <a:pt x="10481" y="10514"/>
                          <a:pt x="11523" y="10953"/>
                          <a:pt x="12620" y="11392"/>
                        </a:cubicBezTo>
                        <a:cubicBezTo>
                          <a:pt x="13168" y="11611"/>
                          <a:pt x="13662" y="11830"/>
                          <a:pt x="14210" y="12050"/>
                        </a:cubicBezTo>
                        <a:cubicBezTo>
                          <a:pt x="13662" y="11830"/>
                          <a:pt x="14869" y="12324"/>
                          <a:pt x="14978" y="12379"/>
                        </a:cubicBezTo>
                        <a:cubicBezTo>
                          <a:pt x="18873" y="14079"/>
                          <a:pt x="22658" y="15890"/>
                          <a:pt x="26497" y="17755"/>
                        </a:cubicBezTo>
                        <a:cubicBezTo>
                          <a:pt x="28417" y="18687"/>
                          <a:pt x="30995" y="18358"/>
                          <a:pt x="32038" y="16274"/>
                        </a:cubicBezTo>
                        <a:cubicBezTo>
                          <a:pt x="33025" y="14463"/>
                          <a:pt x="32641" y="11721"/>
                          <a:pt x="30557" y="10733"/>
                        </a:cubicBezTo>
                        <a:cubicBezTo>
                          <a:pt x="22274" y="6729"/>
                          <a:pt x="13936" y="2835"/>
                          <a:pt x="5105" y="147"/>
                        </a:cubicBezTo>
                        <a:cubicBezTo>
                          <a:pt x="3075" y="-457"/>
                          <a:pt x="607" y="860"/>
                          <a:pt x="113" y="2999"/>
                        </a:cubicBezTo>
                        <a:cubicBezTo>
                          <a:pt x="-380" y="5138"/>
                          <a:pt x="771" y="7333"/>
                          <a:pt x="2965" y="7991"/>
                        </a:cubicBezTo>
                        <a:lnTo>
                          <a:pt x="2965" y="799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16BEC55F-8BFD-0F48-24F2-F61ABB44068B}"/>
                      </a:ext>
                    </a:extLst>
                  </p:cNvPr>
                  <p:cNvSpPr/>
                  <p:nvPr/>
                </p:nvSpPr>
                <p:spPr>
                  <a:xfrm>
                    <a:off x="3510290" y="3070968"/>
                    <a:ext cx="30084" cy="14679"/>
                  </a:xfrm>
                  <a:custGeom>
                    <a:avLst/>
                    <a:gdLst>
                      <a:gd name="connsiteX0" fmla="*/ 2951 w 30084"/>
                      <a:gd name="connsiteY0" fmla="*/ 7913 h 14679"/>
                      <a:gd name="connsiteX1" fmla="*/ 15238 w 30084"/>
                      <a:gd name="connsiteY1" fmla="*/ 10382 h 14679"/>
                      <a:gd name="connsiteX2" fmla="*/ 20449 w 30084"/>
                      <a:gd name="connsiteY2" fmla="*/ 12137 h 14679"/>
                      <a:gd name="connsiteX3" fmla="*/ 20943 w 30084"/>
                      <a:gd name="connsiteY3" fmla="*/ 12357 h 14679"/>
                      <a:gd name="connsiteX4" fmla="*/ 22040 w 30084"/>
                      <a:gd name="connsiteY4" fmla="*/ 12905 h 14679"/>
                      <a:gd name="connsiteX5" fmla="*/ 24014 w 30084"/>
                      <a:gd name="connsiteY5" fmla="*/ 14112 h 14679"/>
                      <a:gd name="connsiteX6" fmla="*/ 29555 w 30084"/>
                      <a:gd name="connsiteY6" fmla="*/ 12631 h 14679"/>
                      <a:gd name="connsiteX7" fmla="*/ 28073 w 30084"/>
                      <a:gd name="connsiteY7" fmla="*/ 7091 h 14679"/>
                      <a:gd name="connsiteX8" fmla="*/ 17761 w 30084"/>
                      <a:gd name="connsiteY8" fmla="*/ 2648 h 14679"/>
                      <a:gd name="connsiteX9" fmla="*/ 5090 w 30084"/>
                      <a:gd name="connsiteY9" fmla="*/ 69 h 14679"/>
                      <a:gd name="connsiteX10" fmla="*/ 98 w 30084"/>
                      <a:gd name="connsiteY10" fmla="*/ 2922 h 14679"/>
                      <a:gd name="connsiteX11" fmla="*/ 2951 w 30084"/>
                      <a:gd name="connsiteY11" fmla="*/ 7913 h 14679"/>
                      <a:gd name="connsiteX12" fmla="*/ 2951 w 30084"/>
                      <a:gd name="connsiteY12" fmla="*/ 7913 h 1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0084" h="14679">
                        <a:moveTo>
                          <a:pt x="2951" y="7913"/>
                        </a:moveTo>
                        <a:cubicBezTo>
                          <a:pt x="7120" y="8517"/>
                          <a:pt x="11234" y="9285"/>
                          <a:pt x="15238" y="10382"/>
                        </a:cubicBezTo>
                        <a:cubicBezTo>
                          <a:pt x="16993" y="10876"/>
                          <a:pt x="18748" y="11424"/>
                          <a:pt x="20449" y="12137"/>
                        </a:cubicBezTo>
                        <a:cubicBezTo>
                          <a:pt x="19462" y="11753"/>
                          <a:pt x="20723" y="12302"/>
                          <a:pt x="20943" y="12357"/>
                        </a:cubicBezTo>
                        <a:cubicBezTo>
                          <a:pt x="21327" y="12521"/>
                          <a:pt x="21656" y="12686"/>
                          <a:pt x="22040" y="12905"/>
                        </a:cubicBezTo>
                        <a:cubicBezTo>
                          <a:pt x="22698" y="13289"/>
                          <a:pt x="23356" y="13673"/>
                          <a:pt x="24014" y="14112"/>
                        </a:cubicBezTo>
                        <a:cubicBezTo>
                          <a:pt x="25770" y="15319"/>
                          <a:pt x="28622" y="14496"/>
                          <a:pt x="29555" y="12631"/>
                        </a:cubicBezTo>
                        <a:cubicBezTo>
                          <a:pt x="30651" y="10601"/>
                          <a:pt x="29993" y="8352"/>
                          <a:pt x="28073" y="7091"/>
                        </a:cubicBezTo>
                        <a:cubicBezTo>
                          <a:pt x="25002" y="5006"/>
                          <a:pt x="21327" y="3690"/>
                          <a:pt x="17761" y="2648"/>
                        </a:cubicBezTo>
                        <a:cubicBezTo>
                          <a:pt x="13592" y="1441"/>
                          <a:pt x="9368" y="673"/>
                          <a:pt x="5090" y="69"/>
                        </a:cubicBezTo>
                        <a:cubicBezTo>
                          <a:pt x="3006" y="-260"/>
                          <a:pt x="592" y="563"/>
                          <a:pt x="98" y="2922"/>
                        </a:cubicBezTo>
                        <a:cubicBezTo>
                          <a:pt x="-340" y="4842"/>
                          <a:pt x="702" y="7584"/>
                          <a:pt x="2951" y="7913"/>
                        </a:cubicBezTo>
                        <a:lnTo>
                          <a:pt x="2951" y="791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AE2F429B-018B-5506-175B-C3D84C5E28B4}"/>
                      </a:ext>
                    </a:extLst>
                  </p:cNvPr>
                  <p:cNvSpPr/>
                  <p:nvPr/>
                </p:nvSpPr>
                <p:spPr>
                  <a:xfrm>
                    <a:off x="3948890" y="3055960"/>
                    <a:ext cx="10693" cy="17780"/>
                  </a:xfrm>
                  <a:custGeom>
                    <a:avLst/>
                    <a:gdLst>
                      <a:gd name="connsiteX0" fmla="*/ 2352 w 10693"/>
                      <a:gd name="connsiteY0" fmla="*/ 5258 h 17780"/>
                      <a:gd name="connsiteX1" fmla="*/ 2627 w 10693"/>
                      <a:gd name="connsiteY1" fmla="*/ 6629 h 17780"/>
                      <a:gd name="connsiteX2" fmla="*/ 2462 w 10693"/>
                      <a:gd name="connsiteY2" fmla="*/ 5532 h 17780"/>
                      <a:gd name="connsiteX3" fmla="*/ 2462 w 10693"/>
                      <a:gd name="connsiteY3" fmla="*/ 8110 h 17780"/>
                      <a:gd name="connsiteX4" fmla="*/ 2627 w 10693"/>
                      <a:gd name="connsiteY4" fmla="*/ 7013 h 17780"/>
                      <a:gd name="connsiteX5" fmla="*/ 1913 w 10693"/>
                      <a:gd name="connsiteY5" fmla="*/ 9701 h 17780"/>
                      <a:gd name="connsiteX6" fmla="*/ 2297 w 10693"/>
                      <a:gd name="connsiteY6" fmla="*/ 8714 h 17780"/>
                      <a:gd name="connsiteX7" fmla="*/ 542 w 10693"/>
                      <a:gd name="connsiteY7" fmla="*/ 11676 h 17780"/>
                      <a:gd name="connsiteX8" fmla="*/ 158 w 10693"/>
                      <a:gd name="connsiteY8" fmla="*/ 14802 h 17780"/>
                      <a:gd name="connsiteX9" fmla="*/ 2023 w 10693"/>
                      <a:gd name="connsiteY9" fmla="*/ 17216 h 17780"/>
                      <a:gd name="connsiteX10" fmla="*/ 5150 w 10693"/>
                      <a:gd name="connsiteY10" fmla="*/ 17600 h 17780"/>
                      <a:gd name="connsiteX11" fmla="*/ 6137 w 10693"/>
                      <a:gd name="connsiteY11" fmla="*/ 17216 h 17780"/>
                      <a:gd name="connsiteX12" fmla="*/ 7618 w 10693"/>
                      <a:gd name="connsiteY12" fmla="*/ 15735 h 17780"/>
                      <a:gd name="connsiteX13" fmla="*/ 10196 w 10693"/>
                      <a:gd name="connsiteY13" fmla="*/ 2954 h 17780"/>
                      <a:gd name="connsiteX14" fmla="*/ 8331 w 10693"/>
                      <a:gd name="connsiteY14" fmla="*/ 540 h 17780"/>
                      <a:gd name="connsiteX15" fmla="*/ 5205 w 10693"/>
                      <a:gd name="connsiteY15" fmla="*/ 157 h 17780"/>
                      <a:gd name="connsiteX16" fmla="*/ 2352 w 10693"/>
                      <a:gd name="connsiteY16" fmla="*/ 5148 h 17780"/>
                      <a:gd name="connsiteX17" fmla="*/ 2352 w 10693"/>
                      <a:gd name="connsiteY17" fmla="*/ 5148 h 17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693" h="17780">
                        <a:moveTo>
                          <a:pt x="2352" y="5258"/>
                        </a:moveTo>
                        <a:cubicBezTo>
                          <a:pt x="2462" y="5697"/>
                          <a:pt x="2572" y="6190"/>
                          <a:pt x="2627" y="6629"/>
                        </a:cubicBezTo>
                        <a:lnTo>
                          <a:pt x="2462" y="5532"/>
                        </a:lnTo>
                        <a:cubicBezTo>
                          <a:pt x="2572" y="6410"/>
                          <a:pt x="2572" y="7287"/>
                          <a:pt x="2462" y="8110"/>
                        </a:cubicBezTo>
                        <a:lnTo>
                          <a:pt x="2627" y="7013"/>
                        </a:lnTo>
                        <a:cubicBezTo>
                          <a:pt x="2517" y="7946"/>
                          <a:pt x="2243" y="8823"/>
                          <a:pt x="1913" y="9701"/>
                        </a:cubicBezTo>
                        <a:lnTo>
                          <a:pt x="2297" y="8714"/>
                        </a:lnTo>
                        <a:cubicBezTo>
                          <a:pt x="1859" y="9756"/>
                          <a:pt x="1255" y="10743"/>
                          <a:pt x="542" y="11676"/>
                        </a:cubicBezTo>
                        <a:cubicBezTo>
                          <a:pt x="-61" y="12444"/>
                          <a:pt x="-116" y="13925"/>
                          <a:pt x="158" y="14802"/>
                        </a:cubicBezTo>
                        <a:cubicBezTo>
                          <a:pt x="432" y="15680"/>
                          <a:pt x="1146" y="16777"/>
                          <a:pt x="2023" y="17216"/>
                        </a:cubicBezTo>
                        <a:cubicBezTo>
                          <a:pt x="2956" y="17709"/>
                          <a:pt x="4108" y="17984"/>
                          <a:pt x="5150" y="17600"/>
                        </a:cubicBezTo>
                        <a:lnTo>
                          <a:pt x="6137" y="17216"/>
                        </a:lnTo>
                        <a:cubicBezTo>
                          <a:pt x="6741" y="16832"/>
                          <a:pt x="7234" y="16393"/>
                          <a:pt x="7618" y="15735"/>
                        </a:cubicBezTo>
                        <a:cubicBezTo>
                          <a:pt x="10361" y="12060"/>
                          <a:pt x="11403" y="7397"/>
                          <a:pt x="10196" y="2954"/>
                        </a:cubicBezTo>
                        <a:cubicBezTo>
                          <a:pt x="9922" y="1967"/>
                          <a:pt x="9209" y="1034"/>
                          <a:pt x="8331" y="540"/>
                        </a:cubicBezTo>
                        <a:cubicBezTo>
                          <a:pt x="7454" y="47"/>
                          <a:pt x="6192" y="-173"/>
                          <a:pt x="5205" y="157"/>
                        </a:cubicBezTo>
                        <a:cubicBezTo>
                          <a:pt x="3065" y="815"/>
                          <a:pt x="1804" y="2954"/>
                          <a:pt x="2352" y="5148"/>
                        </a:cubicBezTo>
                        <a:lnTo>
                          <a:pt x="2352" y="514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id="{0112EA21-D541-A46B-962C-ED2DE737A760}"/>
                      </a:ext>
                    </a:extLst>
                  </p:cNvPr>
                  <p:cNvSpPr/>
                  <p:nvPr/>
                </p:nvSpPr>
                <p:spPr>
                  <a:xfrm>
                    <a:off x="3934128" y="3056497"/>
                    <a:ext cx="8337" cy="16518"/>
                  </a:xfrm>
                  <a:custGeom>
                    <a:avLst/>
                    <a:gdLst>
                      <a:gd name="connsiteX0" fmla="*/ 0 w 8337"/>
                      <a:gd name="connsiteY0" fmla="*/ 4063 h 16518"/>
                      <a:gd name="connsiteX1" fmla="*/ 219 w 8337"/>
                      <a:gd name="connsiteY1" fmla="*/ 12456 h 16518"/>
                      <a:gd name="connsiteX2" fmla="*/ 1426 w 8337"/>
                      <a:gd name="connsiteY2" fmla="*/ 15308 h 16518"/>
                      <a:gd name="connsiteX3" fmla="*/ 4279 w 8337"/>
                      <a:gd name="connsiteY3" fmla="*/ 16515 h 16518"/>
                      <a:gd name="connsiteX4" fmla="*/ 7131 w 8337"/>
                      <a:gd name="connsiteY4" fmla="*/ 15308 h 16518"/>
                      <a:gd name="connsiteX5" fmla="*/ 8338 w 8337"/>
                      <a:gd name="connsiteY5" fmla="*/ 12456 h 16518"/>
                      <a:gd name="connsiteX6" fmla="*/ 8118 w 8337"/>
                      <a:gd name="connsiteY6" fmla="*/ 4063 h 16518"/>
                      <a:gd name="connsiteX7" fmla="*/ 6911 w 8337"/>
                      <a:gd name="connsiteY7" fmla="*/ 1211 h 16518"/>
                      <a:gd name="connsiteX8" fmla="*/ 4059 w 8337"/>
                      <a:gd name="connsiteY8" fmla="*/ 4 h 16518"/>
                      <a:gd name="connsiteX9" fmla="*/ 1207 w 8337"/>
                      <a:gd name="connsiteY9" fmla="*/ 1211 h 16518"/>
                      <a:gd name="connsiteX10" fmla="*/ 0 w 8337"/>
                      <a:gd name="connsiteY10" fmla="*/ 4063 h 16518"/>
                      <a:gd name="connsiteX11" fmla="*/ 0 w 8337"/>
                      <a:gd name="connsiteY11" fmla="*/ 4063 h 16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337" h="16518">
                        <a:moveTo>
                          <a:pt x="0" y="4063"/>
                        </a:moveTo>
                        <a:cubicBezTo>
                          <a:pt x="55" y="6860"/>
                          <a:pt x="165" y="9658"/>
                          <a:pt x="219" y="12456"/>
                        </a:cubicBezTo>
                        <a:cubicBezTo>
                          <a:pt x="219" y="13498"/>
                          <a:pt x="658" y="14595"/>
                          <a:pt x="1426" y="15308"/>
                        </a:cubicBezTo>
                        <a:cubicBezTo>
                          <a:pt x="2139" y="16021"/>
                          <a:pt x="3291" y="16569"/>
                          <a:pt x="4279" y="16515"/>
                        </a:cubicBezTo>
                        <a:cubicBezTo>
                          <a:pt x="5266" y="16460"/>
                          <a:pt x="6418" y="16131"/>
                          <a:pt x="7131" y="15308"/>
                        </a:cubicBezTo>
                        <a:cubicBezTo>
                          <a:pt x="7844" y="14485"/>
                          <a:pt x="8338" y="13498"/>
                          <a:pt x="8338" y="12456"/>
                        </a:cubicBezTo>
                        <a:cubicBezTo>
                          <a:pt x="8283" y="9658"/>
                          <a:pt x="8173" y="6860"/>
                          <a:pt x="8118" y="4063"/>
                        </a:cubicBezTo>
                        <a:cubicBezTo>
                          <a:pt x="8118" y="3021"/>
                          <a:pt x="7679" y="1924"/>
                          <a:pt x="6911" y="1211"/>
                        </a:cubicBezTo>
                        <a:cubicBezTo>
                          <a:pt x="6198" y="497"/>
                          <a:pt x="5046" y="-51"/>
                          <a:pt x="4059" y="4"/>
                        </a:cubicBezTo>
                        <a:cubicBezTo>
                          <a:pt x="3072" y="59"/>
                          <a:pt x="1920" y="388"/>
                          <a:pt x="1207" y="1211"/>
                        </a:cubicBezTo>
                        <a:cubicBezTo>
                          <a:pt x="494" y="2033"/>
                          <a:pt x="0" y="3021"/>
                          <a:pt x="0" y="4063"/>
                        </a:cubicBezTo>
                        <a:lnTo>
                          <a:pt x="0" y="406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222" name="Graphic 13">
                  <a:extLst>
                    <a:ext uri="{FF2B5EF4-FFF2-40B4-BE49-F238E27FC236}">
                      <a16:creationId xmlns:a16="http://schemas.microsoft.com/office/drawing/2014/main" id="{1C9A7996-517F-8EEA-CD4B-CFA9CA2C9493}"/>
                    </a:ext>
                  </a:extLst>
                </p:cNvPr>
                <p:cNvGrpSpPr/>
                <p:nvPr/>
              </p:nvGrpSpPr>
              <p:grpSpPr>
                <a:xfrm>
                  <a:off x="3168324" y="3102721"/>
                  <a:ext cx="857287" cy="141896"/>
                  <a:chOff x="3168324" y="3102721"/>
                  <a:chExt cx="857287" cy="141896"/>
                </a:xfrm>
                <a:solidFill>
                  <a:srgbClr val="9CE23A"/>
                </a:solidFill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45B6F8BF-0BE5-AE62-AA52-E6E5EC8EBA18}"/>
                      </a:ext>
                    </a:extLst>
                  </p:cNvPr>
                  <p:cNvSpPr/>
                  <p:nvPr/>
                </p:nvSpPr>
                <p:spPr>
                  <a:xfrm>
                    <a:off x="3871066" y="3102721"/>
                    <a:ext cx="154546" cy="48007"/>
                  </a:xfrm>
                  <a:custGeom>
                    <a:avLst/>
                    <a:gdLst>
                      <a:gd name="connsiteX0" fmla="*/ 149566 w 154546"/>
                      <a:gd name="connsiteY0" fmla="*/ 185 h 48007"/>
                      <a:gd name="connsiteX1" fmla="*/ 2944 w 154546"/>
                      <a:gd name="connsiteY1" fmla="*/ 40118 h 48007"/>
                      <a:gd name="connsiteX2" fmla="*/ 5083 w 154546"/>
                      <a:gd name="connsiteY2" fmla="*/ 47962 h 48007"/>
                      <a:gd name="connsiteX3" fmla="*/ 151705 w 154546"/>
                      <a:gd name="connsiteY3" fmla="*/ 8029 h 48007"/>
                      <a:gd name="connsiteX4" fmla="*/ 149566 w 154546"/>
                      <a:gd name="connsiteY4" fmla="*/ 185 h 48007"/>
                      <a:gd name="connsiteX5" fmla="*/ 149566 w 154546"/>
                      <a:gd name="connsiteY5" fmla="*/ 185 h 48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4546" h="48007">
                        <a:moveTo>
                          <a:pt x="149566" y="185"/>
                        </a:moveTo>
                        <a:cubicBezTo>
                          <a:pt x="101021" y="14557"/>
                          <a:pt x="53354" y="33207"/>
                          <a:pt x="2944" y="40118"/>
                        </a:cubicBezTo>
                        <a:cubicBezTo>
                          <a:pt x="-2213" y="40831"/>
                          <a:pt x="-18" y="48675"/>
                          <a:pt x="5083" y="47962"/>
                        </a:cubicBezTo>
                        <a:cubicBezTo>
                          <a:pt x="55493" y="41051"/>
                          <a:pt x="103160" y="22401"/>
                          <a:pt x="151705" y="8029"/>
                        </a:cubicBezTo>
                        <a:cubicBezTo>
                          <a:pt x="156697" y="6548"/>
                          <a:pt x="154557" y="-1296"/>
                          <a:pt x="149566" y="185"/>
                        </a:cubicBezTo>
                        <a:lnTo>
                          <a:pt x="149566" y="185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8B3B757A-4F6E-06F1-FFD2-336D3DAB97CF}"/>
                      </a:ext>
                    </a:extLst>
                  </p:cNvPr>
                  <p:cNvSpPr/>
                  <p:nvPr/>
                </p:nvSpPr>
                <p:spPr>
                  <a:xfrm>
                    <a:off x="3422715" y="3217421"/>
                    <a:ext cx="37647" cy="17190"/>
                  </a:xfrm>
                  <a:custGeom>
                    <a:avLst/>
                    <a:gdLst>
                      <a:gd name="connsiteX0" fmla="*/ 31614 w 37647"/>
                      <a:gd name="connsiteY0" fmla="*/ 457 h 17190"/>
                      <a:gd name="connsiteX1" fmla="*/ 2981 w 37647"/>
                      <a:gd name="connsiteY1" fmla="*/ 9234 h 17190"/>
                      <a:gd name="connsiteX2" fmla="*/ 128 w 37647"/>
                      <a:gd name="connsiteY2" fmla="*/ 14225 h 17190"/>
                      <a:gd name="connsiteX3" fmla="*/ 5120 w 37647"/>
                      <a:gd name="connsiteY3" fmla="*/ 17078 h 17190"/>
                      <a:gd name="connsiteX4" fmla="*/ 35673 w 37647"/>
                      <a:gd name="connsiteY4" fmla="*/ 7478 h 17190"/>
                      <a:gd name="connsiteX5" fmla="*/ 37154 w 37647"/>
                      <a:gd name="connsiteY5" fmla="*/ 1938 h 17190"/>
                      <a:gd name="connsiteX6" fmla="*/ 31614 w 37647"/>
                      <a:gd name="connsiteY6" fmla="*/ 457 h 17190"/>
                      <a:gd name="connsiteX7" fmla="*/ 31614 w 37647"/>
                      <a:gd name="connsiteY7" fmla="*/ 457 h 17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647" h="17190">
                        <a:moveTo>
                          <a:pt x="31614" y="457"/>
                        </a:moveTo>
                        <a:cubicBezTo>
                          <a:pt x="22508" y="4626"/>
                          <a:pt x="12690" y="7040"/>
                          <a:pt x="2981" y="9234"/>
                        </a:cubicBezTo>
                        <a:cubicBezTo>
                          <a:pt x="841" y="9727"/>
                          <a:pt x="-420" y="12196"/>
                          <a:pt x="128" y="14225"/>
                        </a:cubicBezTo>
                        <a:cubicBezTo>
                          <a:pt x="732" y="16420"/>
                          <a:pt x="2981" y="17571"/>
                          <a:pt x="5120" y="17078"/>
                        </a:cubicBezTo>
                        <a:cubicBezTo>
                          <a:pt x="15597" y="14719"/>
                          <a:pt x="25909" y="11976"/>
                          <a:pt x="35673" y="7478"/>
                        </a:cubicBezTo>
                        <a:cubicBezTo>
                          <a:pt x="37648" y="6546"/>
                          <a:pt x="38141" y="3694"/>
                          <a:pt x="37154" y="1938"/>
                        </a:cubicBezTo>
                        <a:cubicBezTo>
                          <a:pt x="35947" y="-91"/>
                          <a:pt x="33589" y="-420"/>
                          <a:pt x="31614" y="457"/>
                        </a:cubicBezTo>
                        <a:lnTo>
                          <a:pt x="31614" y="45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3670B0EC-B52C-2239-C2E8-64CA4AC249CF}"/>
                      </a:ext>
                    </a:extLst>
                  </p:cNvPr>
                  <p:cNvSpPr/>
                  <p:nvPr/>
                </p:nvSpPr>
                <p:spPr>
                  <a:xfrm>
                    <a:off x="3455791" y="3228615"/>
                    <a:ext cx="36239" cy="16003"/>
                  </a:xfrm>
                  <a:custGeom>
                    <a:avLst/>
                    <a:gdLst>
                      <a:gd name="connsiteX0" fmla="*/ 31120 w 36239"/>
                      <a:gd name="connsiteY0" fmla="*/ 125 h 16003"/>
                      <a:gd name="connsiteX1" fmla="*/ 2981 w 36239"/>
                      <a:gd name="connsiteY1" fmla="*/ 8078 h 16003"/>
                      <a:gd name="connsiteX2" fmla="*/ 128 w 36239"/>
                      <a:gd name="connsiteY2" fmla="*/ 13070 h 16003"/>
                      <a:gd name="connsiteX3" fmla="*/ 5120 w 36239"/>
                      <a:gd name="connsiteY3" fmla="*/ 15922 h 16003"/>
                      <a:gd name="connsiteX4" fmla="*/ 33259 w 36239"/>
                      <a:gd name="connsiteY4" fmla="*/ 7969 h 16003"/>
                      <a:gd name="connsiteX5" fmla="*/ 36112 w 36239"/>
                      <a:gd name="connsiteY5" fmla="*/ 2977 h 16003"/>
                      <a:gd name="connsiteX6" fmla="*/ 31120 w 36239"/>
                      <a:gd name="connsiteY6" fmla="*/ 125 h 16003"/>
                      <a:gd name="connsiteX7" fmla="*/ 31120 w 36239"/>
                      <a:gd name="connsiteY7" fmla="*/ 125 h 1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239" h="16003">
                        <a:moveTo>
                          <a:pt x="31120" y="125"/>
                        </a:moveTo>
                        <a:cubicBezTo>
                          <a:pt x="21685" y="2593"/>
                          <a:pt x="12580" y="6268"/>
                          <a:pt x="2981" y="8078"/>
                        </a:cubicBezTo>
                        <a:cubicBezTo>
                          <a:pt x="841" y="8462"/>
                          <a:pt x="-420" y="11095"/>
                          <a:pt x="128" y="13070"/>
                        </a:cubicBezTo>
                        <a:cubicBezTo>
                          <a:pt x="732" y="15319"/>
                          <a:pt x="2981" y="16306"/>
                          <a:pt x="5120" y="15922"/>
                        </a:cubicBezTo>
                        <a:cubicBezTo>
                          <a:pt x="14719" y="14112"/>
                          <a:pt x="23825" y="10437"/>
                          <a:pt x="33259" y="7969"/>
                        </a:cubicBezTo>
                        <a:cubicBezTo>
                          <a:pt x="35399" y="7420"/>
                          <a:pt x="36660" y="5061"/>
                          <a:pt x="36112" y="2977"/>
                        </a:cubicBezTo>
                        <a:cubicBezTo>
                          <a:pt x="35563" y="893"/>
                          <a:pt x="33259" y="-424"/>
                          <a:pt x="31120" y="125"/>
                        </a:cubicBezTo>
                        <a:lnTo>
                          <a:pt x="31120" y="125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26ABB010-C5BE-10C8-1B9C-10A11D7B4607}"/>
                      </a:ext>
                    </a:extLst>
                  </p:cNvPr>
                  <p:cNvSpPr/>
                  <p:nvPr/>
                </p:nvSpPr>
                <p:spPr>
                  <a:xfrm>
                    <a:off x="3168324" y="3127220"/>
                    <a:ext cx="43740" cy="60745"/>
                  </a:xfrm>
                  <a:custGeom>
                    <a:avLst/>
                    <a:gdLst>
                      <a:gd name="connsiteX0" fmla="*/ 37575 w 43740"/>
                      <a:gd name="connsiteY0" fmla="*/ 535 h 60745"/>
                      <a:gd name="connsiteX1" fmla="*/ 7900 w 43740"/>
                      <a:gd name="connsiteY1" fmla="*/ 25713 h 60745"/>
                      <a:gd name="connsiteX2" fmla="*/ 3182 w 43740"/>
                      <a:gd name="connsiteY2" fmla="*/ 58789 h 60745"/>
                      <a:gd name="connsiteX3" fmla="*/ 10203 w 43740"/>
                      <a:gd name="connsiteY3" fmla="*/ 54675 h 60745"/>
                      <a:gd name="connsiteX4" fmla="*/ 15634 w 43740"/>
                      <a:gd name="connsiteY4" fmla="*/ 28840 h 60745"/>
                      <a:gd name="connsiteX5" fmla="*/ 41689 w 43740"/>
                      <a:gd name="connsiteY5" fmla="*/ 7502 h 60745"/>
                      <a:gd name="connsiteX6" fmla="*/ 37575 w 43740"/>
                      <a:gd name="connsiteY6" fmla="*/ 480 h 60745"/>
                      <a:gd name="connsiteX7" fmla="*/ 37575 w 43740"/>
                      <a:gd name="connsiteY7" fmla="*/ 480 h 60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740" h="60745">
                        <a:moveTo>
                          <a:pt x="37575" y="535"/>
                        </a:moveTo>
                        <a:cubicBezTo>
                          <a:pt x="26056" y="6459"/>
                          <a:pt x="15524" y="15236"/>
                          <a:pt x="7900" y="25713"/>
                        </a:cubicBezTo>
                        <a:cubicBezTo>
                          <a:pt x="933" y="35312"/>
                          <a:pt x="-3236" y="47874"/>
                          <a:pt x="3182" y="58789"/>
                        </a:cubicBezTo>
                        <a:cubicBezTo>
                          <a:pt x="5815" y="63287"/>
                          <a:pt x="12836" y="59228"/>
                          <a:pt x="10203" y="54675"/>
                        </a:cubicBezTo>
                        <a:cubicBezTo>
                          <a:pt x="5102" y="45954"/>
                          <a:pt x="10094" y="36025"/>
                          <a:pt x="15634" y="28840"/>
                        </a:cubicBezTo>
                        <a:cubicBezTo>
                          <a:pt x="22491" y="19953"/>
                          <a:pt x="31761" y="12603"/>
                          <a:pt x="41689" y="7502"/>
                        </a:cubicBezTo>
                        <a:cubicBezTo>
                          <a:pt x="46352" y="5088"/>
                          <a:pt x="42238" y="-1878"/>
                          <a:pt x="37575" y="480"/>
                        </a:cubicBezTo>
                        <a:lnTo>
                          <a:pt x="37575" y="480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3D37CD8-3F6D-E78A-382B-3B710A067868}"/>
                  </a:ext>
                </a:extLst>
              </p:cNvPr>
              <p:cNvSpPr/>
              <p:nvPr/>
            </p:nvSpPr>
            <p:spPr>
              <a:xfrm>
                <a:off x="4610619" y="4344270"/>
                <a:ext cx="103087" cy="40664"/>
              </a:xfrm>
              <a:custGeom>
                <a:avLst/>
                <a:gdLst>
                  <a:gd name="connsiteX0" fmla="*/ 50788 w 103087"/>
                  <a:gd name="connsiteY0" fmla="*/ 5251 h 40664"/>
                  <a:gd name="connsiteX1" fmla="*/ 102240 w 103087"/>
                  <a:gd name="connsiteY1" fmla="*/ 11175 h 40664"/>
                  <a:gd name="connsiteX2" fmla="*/ 54683 w 103087"/>
                  <a:gd name="connsiteY2" fmla="*/ 38931 h 40664"/>
                  <a:gd name="connsiteX3" fmla="*/ 49 w 103087"/>
                  <a:gd name="connsiteY3" fmla="*/ 28508 h 40664"/>
                  <a:gd name="connsiteX4" fmla="*/ 50788 w 103087"/>
                  <a:gd name="connsiteY4" fmla="*/ 5306 h 4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087" h="40664">
                    <a:moveTo>
                      <a:pt x="50788" y="5251"/>
                    </a:moveTo>
                    <a:cubicBezTo>
                      <a:pt x="63404" y="1959"/>
                      <a:pt x="95000" y="-7311"/>
                      <a:pt x="102240" y="11175"/>
                    </a:cubicBezTo>
                    <a:cubicBezTo>
                      <a:pt x="109755" y="30373"/>
                      <a:pt x="65105" y="37011"/>
                      <a:pt x="54683" y="38931"/>
                    </a:cubicBezTo>
                    <a:cubicBezTo>
                      <a:pt x="45687" y="40576"/>
                      <a:pt x="2298" y="44800"/>
                      <a:pt x="49" y="28508"/>
                    </a:cubicBezTo>
                    <a:cubicBezTo>
                      <a:pt x="-1816" y="15179"/>
                      <a:pt x="49965" y="6567"/>
                      <a:pt x="50788" y="5306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8CFC6823-2424-8C10-3F14-06F0CAE757EA}"/>
                </a:ext>
              </a:extLst>
            </p:cNvPr>
            <p:cNvGrpSpPr/>
            <p:nvPr/>
          </p:nvGrpSpPr>
          <p:grpSpPr>
            <a:xfrm>
              <a:off x="2134100" y="3274627"/>
              <a:ext cx="863043" cy="239309"/>
              <a:chOff x="8637945" y="4346514"/>
              <a:chExt cx="863043" cy="239309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361D10A8-B479-7359-3F68-740AA93625A7}"/>
                  </a:ext>
                </a:extLst>
              </p:cNvPr>
              <p:cNvSpPr/>
              <p:nvPr/>
            </p:nvSpPr>
            <p:spPr>
              <a:xfrm>
                <a:off x="8638000" y="4362422"/>
                <a:ext cx="862988" cy="223401"/>
              </a:xfrm>
              <a:custGeom>
                <a:avLst/>
                <a:gdLst>
                  <a:gd name="connsiteX0" fmla="*/ 9907 w 862988"/>
                  <a:gd name="connsiteY0" fmla="*/ 87644 h 223401"/>
                  <a:gd name="connsiteX1" fmla="*/ 55380 w 862988"/>
                  <a:gd name="connsiteY1" fmla="*/ 57530 h 223401"/>
                  <a:gd name="connsiteX2" fmla="*/ 110672 w 862988"/>
                  <a:gd name="connsiteY2" fmla="*/ 34875 h 223401"/>
                  <a:gd name="connsiteX3" fmla="*/ 150879 w 862988"/>
                  <a:gd name="connsiteY3" fmla="*/ 14470 h 223401"/>
                  <a:gd name="connsiteX4" fmla="*/ 188508 w 862988"/>
                  <a:gd name="connsiteY4" fmla="*/ 4322 h 223401"/>
                  <a:gd name="connsiteX5" fmla="*/ 217580 w 862988"/>
                  <a:gd name="connsiteY5" fmla="*/ 16061 h 223401"/>
                  <a:gd name="connsiteX6" fmla="*/ 385540 w 862988"/>
                  <a:gd name="connsiteY6" fmla="*/ 90826 h 223401"/>
                  <a:gd name="connsiteX7" fmla="*/ 366342 w 862988"/>
                  <a:gd name="connsiteY7" fmla="*/ 68720 h 223401"/>
                  <a:gd name="connsiteX8" fmla="*/ 349392 w 862988"/>
                  <a:gd name="connsiteY8" fmla="*/ 46395 h 223401"/>
                  <a:gd name="connsiteX9" fmla="*/ 348240 w 862988"/>
                  <a:gd name="connsiteY9" fmla="*/ 25221 h 223401"/>
                  <a:gd name="connsiteX10" fmla="*/ 356194 w 862988"/>
                  <a:gd name="connsiteY10" fmla="*/ 18145 h 223401"/>
                  <a:gd name="connsiteX11" fmla="*/ 408414 w 862988"/>
                  <a:gd name="connsiteY11" fmla="*/ 11837 h 223401"/>
                  <a:gd name="connsiteX12" fmla="*/ 462938 w 862988"/>
                  <a:gd name="connsiteY12" fmla="*/ 2402 h 223401"/>
                  <a:gd name="connsiteX13" fmla="*/ 553610 w 862988"/>
                  <a:gd name="connsiteY13" fmla="*/ 757 h 223401"/>
                  <a:gd name="connsiteX14" fmla="*/ 763587 w 862988"/>
                  <a:gd name="connsiteY14" fmla="*/ 48260 h 223401"/>
                  <a:gd name="connsiteX15" fmla="*/ 854315 w 862988"/>
                  <a:gd name="connsiteY15" fmla="*/ 91045 h 223401"/>
                  <a:gd name="connsiteX16" fmla="*/ 860677 w 862988"/>
                  <a:gd name="connsiteY16" fmla="*/ 113370 h 223401"/>
                  <a:gd name="connsiteX17" fmla="*/ 861171 w 862988"/>
                  <a:gd name="connsiteY17" fmla="*/ 114028 h 223401"/>
                  <a:gd name="connsiteX18" fmla="*/ 861445 w 862988"/>
                  <a:gd name="connsiteY18" fmla="*/ 129113 h 223401"/>
                  <a:gd name="connsiteX19" fmla="*/ 831550 w 862988"/>
                  <a:gd name="connsiteY19" fmla="*/ 167894 h 223401"/>
                  <a:gd name="connsiteX20" fmla="*/ 766988 w 862988"/>
                  <a:gd name="connsiteY20" fmla="*/ 190164 h 223401"/>
                  <a:gd name="connsiteX21" fmla="*/ 693485 w 862988"/>
                  <a:gd name="connsiteY21" fmla="*/ 202177 h 223401"/>
                  <a:gd name="connsiteX22" fmla="*/ 562551 w 862988"/>
                  <a:gd name="connsiteY22" fmla="*/ 216713 h 223401"/>
                  <a:gd name="connsiteX23" fmla="*/ 462664 w 862988"/>
                  <a:gd name="connsiteY23" fmla="*/ 220553 h 223401"/>
                  <a:gd name="connsiteX24" fmla="*/ 374076 w 862988"/>
                  <a:gd name="connsiteY24" fmla="*/ 223296 h 223401"/>
                  <a:gd name="connsiteX25" fmla="*/ 315274 w 862988"/>
                  <a:gd name="connsiteY25" fmla="*/ 221266 h 223401"/>
                  <a:gd name="connsiteX26" fmla="*/ 267606 w 862988"/>
                  <a:gd name="connsiteY26" fmla="*/ 214355 h 223401"/>
                  <a:gd name="connsiteX27" fmla="*/ 215606 w 862988"/>
                  <a:gd name="connsiteY27" fmla="*/ 201080 h 223401"/>
                  <a:gd name="connsiteX28" fmla="*/ 203483 w 862988"/>
                  <a:gd name="connsiteY28" fmla="*/ 197405 h 223401"/>
                  <a:gd name="connsiteX29" fmla="*/ 192568 w 862988"/>
                  <a:gd name="connsiteY29" fmla="*/ 196143 h 223401"/>
                  <a:gd name="connsiteX30" fmla="*/ 174356 w 862988"/>
                  <a:gd name="connsiteY30" fmla="*/ 194937 h 223401"/>
                  <a:gd name="connsiteX31" fmla="*/ 158175 w 862988"/>
                  <a:gd name="connsiteY31" fmla="*/ 191591 h 223401"/>
                  <a:gd name="connsiteX32" fmla="*/ 129980 w 862988"/>
                  <a:gd name="connsiteY32" fmla="*/ 184240 h 223401"/>
                  <a:gd name="connsiteX33" fmla="*/ 105954 w 862988"/>
                  <a:gd name="connsiteY33" fmla="*/ 175025 h 223401"/>
                  <a:gd name="connsiteX34" fmla="*/ 35962 w 862988"/>
                  <a:gd name="connsiteY34" fmla="*/ 128564 h 223401"/>
                  <a:gd name="connsiteX35" fmla="*/ 9633 w 862988"/>
                  <a:gd name="connsiteY35" fmla="*/ 120775 h 223401"/>
                  <a:gd name="connsiteX36" fmla="*/ 2776 w 862988"/>
                  <a:gd name="connsiteY36" fmla="*/ 94994 h 223401"/>
                  <a:gd name="connsiteX37" fmla="*/ 9962 w 862988"/>
                  <a:gd name="connsiteY37" fmla="*/ 87699 h 22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862988" h="223401">
                    <a:moveTo>
                      <a:pt x="9907" y="87644"/>
                    </a:moveTo>
                    <a:cubicBezTo>
                      <a:pt x="20932" y="74479"/>
                      <a:pt x="43970" y="62796"/>
                      <a:pt x="55380" y="57530"/>
                    </a:cubicBezTo>
                    <a:cubicBezTo>
                      <a:pt x="73372" y="49247"/>
                      <a:pt x="93009" y="43542"/>
                      <a:pt x="110672" y="34875"/>
                    </a:cubicBezTo>
                    <a:cubicBezTo>
                      <a:pt x="123946" y="28348"/>
                      <a:pt x="137220" y="20120"/>
                      <a:pt x="150879" y="14470"/>
                    </a:cubicBezTo>
                    <a:cubicBezTo>
                      <a:pt x="161082" y="10246"/>
                      <a:pt x="177153" y="5694"/>
                      <a:pt x="188508" y="4322"/>
                    </a:cubicBezTo>
                    <a:cubicBezTo>
                      <a:pt x="203209" y="2567"/>
                      <a:pt x="206281" y="9040"/>
                      <a:pt x="217580" y="16061"/>
                    </a:cubicBezTo>
                    <a:cubicBezTo>
                      <a:pt x="262505" y="44036"/>
                      <a:pt x="317961" y="60437"/>
                      <a:pt x="385540" y="90826"/>
                    </a:cubicBezTo>
                    <a:cubicBezTo>
                      <a:pt x="378519" y="83420"/>
                      <a:pt x="372156" y="75796"/>
                      <a:pt x="366342" y="68720"/>
                    </a:cubicBezTo>
                    <a:cubicBezTo>
                      <a:pt x="360527" y="61699"/>
                      <a:pt x="353177" y="54348"/>
                      <a:pt x="349392" y="46395"/>
                    </a:cubicBezTo>
                    <a:cubicBezTo>
                      <a:pt x="346156" y="39593"/>
                      <a:pt x="346485" y="32407"/>
                      <a:pt x="348240" y="25221"/>
                    </a:cubicBezTo>
                    <a:cubicBezTo>
                      <a:pt x="349392" y="20504"/>
                      <a:pt x="352245" y="18749"/>
                      <a:pt x="356194" y="18145"/>
                    </a:cubicBezTo>
                    <a:cubicBezTo>
                      <a:pt x="368152" y="12550"/>
                      <a:pt x="397498" y="13592"/>
                      <a:pt x="408414" y="11837"/>
                    </a:cubicBezTo>
                    <a:cubicBezTo>
                      <a:pt x="427503" y="8711"/>
                      <a:pt x="443465" y="3938"/>
                      <a:pt x="462938" y="2402"/>
                    </a:cubicBezTo>
                    <a:cubicBezTo>
                      <a:pt x="493053" y="44"/>
                      <a:pt x="523386" y="-724"/>
                      <a:pt x="553610" y="757"/>
                    </a:cubicBezTo>
                    <a:cubicBezTo>
                      <a:pt x="625303" y="4213"/>
                      <a:pt x="695899" y="30816"/>
                      <a:pt x="763587" y="48260"/>
                    </a:cubicBezTo>
                    <a:cubicBezTo>
                      <a:pt x="792714" y="55774"/>
                      <a:pt x="837804" y="68226"/>
                      <a:pt x="854315" y="91045"/>
                    </a:cubicBezTo>
                    <a:cubicBezTo>
                      <a:pt x="858319" y="96585"/>
                      <a:pt x="860348" y="104813"/>
                      <a:pt x="860677" y="113370"/>
                    </a:cubicBezTo>
                    <a:cubicBezTo>
                      <a:pt x="860842" y="113590"/>
                      <a:pt x="861061" y="113754"/>
                      <a:pt x="861171" y="114028"/>
                    </a:cubicBezTo>
                    <a:cubicBezTo>
                      <a:pt x="864078" y="118581"/>
                      <a:pt x="862981" y="124121"/>
                      <a:pt x="861445" y="129113"/>
                    </a:cubicBezTo>
                    <a:cubicBezTo>
                      <a:pt x="856508" y="144965"/>
                      <a:pt x="848171" y="158350"/>
                      <a:pt x="831550" y="167894"/>
                    </a:cubicBezTo>
                    <a:cubicBezTo>
                      <a:pt x="812187" y="179029"/>
                      <a:pt x="789862" y="185996"/>
                      <a:pt x="766988" y="190164"/>
                    </a:cubicBezTo>
                    <a:cubicBezTo>
                      <a:pt x="742579" y="194607"/>
                      <a:pt x="717785" y="197076"/>
                      <a:pt x="693485" y="202177"/>
                    </a:cubicBezTo>
                    <a:cubicBezTo>
                      <a:pt x="650755" y="211173"/>
                      <a:pt x="606543" y="214793"/>
                      <a:pt x="562551" y="216713"/>
                    </a:cubicBezTo>
                    <a:cubicBezTo>
                      <a:pt x="529091" y="218194"/>
                      <a:pt x="495849" y="217975"/>
                      <a:pt x="462664" y="220553"/>
                    </a:cubicBezTo>
                    <a:cubicBezTo>
                      <a:pt x="433208" y="222802"/>
                      <a:pt x="403642" y="223735"/>
                      <a:pt x="374076" y="223296"/>
                    </a:cubicBezTo>
                    <a:cubicBezTo>
                      <a:pt x="354549" y="223021"/>
                      <a:pt x="334691" y="223570"/>
                      <a:pt x="315274" y="221266"/>
                    </a:cubicBezTo>
                    <a:cubicBezTo>
                      <a:pt x="298598" y="219291"/>
                      <a:pt x="283678" y="218304"/>
                      <a:pt x="267606" y="214355"/>
                    </a:cubicBezTo>
                    <a:cubicBezTo>
                      <a:pt x="250218" y="210131"/>
                      <a:pt x="232501" y="206511"/>
                      <a:pt x="215606" y="201080"/>
                    </a:cubicBezTo>
                    <a:cubicBezTo>
                      <a:pt x="211601" y="199764"/>
                      <a:pt x="207707" y="198283"/>
                      <a:pt x="203483" y="197405"/>
                    </a:cubicBezTo>
                    <a:cubicBezTo>
                      <a:pt x="199918" y="196637"/>
                      <a:pt x="196242" y="196363"/>
                      <a:pt x="192568" y="196143"/>
                    </a:cubicBezTo>
                    <a:cubicBezTo>
                      <a:pt x="186588" y="195705"/>
                      <a:pt x="180280" y="195705"/>
                      <a:pt x="174356" y="194937"/>
                    </a:cubicBezTo>
                    <a:cubicBezTo>
                      <a:pt x="169200" y="194278"/>
                      <a:pt x="163385" y="191591"/>
                      <a:pt x="158175" y="191591"/>
                    </a:cubicBezTo>
                    <a:cubicBezTo>
                      <a:pt x="149947" y="191591"/>
                      <a:pt x="138153" y="186489"/>
                      <a:pt x="129980" y="184240"/>
                    </a:cubicBezTo>
                    <a:cubicBezTo>
                      <a:pt x="121204" y="181827"/>
                      <a:pt x="114347" y="178042"/>
                      <a:pt x="105954" y="175025"/>
                    </a:cubicBezTo>
                    <a:cubicBezTo>
                      <a:pt x="81709" y="166248"/>
                      <a:pt x="40679" y="153193"/>
                      <a:pt x="35962" y="128564"/>
                    </a:cubicBezTo>
                    <a:cubicBezTo>
                      <a:pt x="34371" y="120227"/>
                      <a:pt x="24059" y="119349"/>
                      <a:pt x="9633" y="120775"/>
                    </a:cubicBezTo>
                    <a:cubicBezTo>
                      <a:pt x="-296" y="115180"/>
                      <a:pt x="-2490" y="103771"/>
                      <a:pt x="2776" y="94994"/>
                    </a:cubicBezTo>
                    <a:cubicBezTo>
                      <a:pt x="4531" y="92087"/>
                      <a:pt x="6999" y="89674"/>
                      <a:pt x="9962" y="87699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43" name="Graphic 13">
                <a:extLst>
                  <a:ext uri="{FF2B5EF4-FFF2-40B4-BE49-F238E27FC236}">
                    <a16:creationId xmlns:a16="http://schemas.microsoft.com/office/drawing/2014/main" id="{F34D5D5F-D386-08FC-8890-B4A3C6E8D687}"/>
                  </a:ext>
                </a:extLst>
              </p:cNvPr>
              <p:cNvGrpSpPr/>
              <p:nvPr/>
            </p:nvGrpSpPr>
            <p:grpSpPr>
              <a:xfrm>
                <a:off x="8637945" y="4364357"/>
                <a:ext cx="862988" cy="205558"/>
                <a:chOff x="7782200" y="3149558"/>
                <a:chExt cx="862988" cy="205558"/>
              </a:xfrm>
              <a:solidFill>
                <a:srgbClr val="6FB71D"/>
              </a:solidFill>
            </p:grpSpPr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AA65AA55-F4D9-226C-DDA3-93B4B1B47677}"/>
                    </a:ext>
                  </a:extLst>
                </p:cNvPr>
                <p:cNvSpPr/>
                <p:nvPr/>
              </p:nvSpPr>
              <p:spPr>
                <a:xfrm>
                  <a:off x="8129112" y="3149558"/>
                  <a:ext cx="124326" cy="110338"/>
                </a:xfrm>
                <a:custGeom>
                  <a:avLst/>
                  <a:gdLst>
                    <a:gd name="connsiteX0" fmla="*/ 22062 w 124326"/>
                    <a:gd name="connsiteY0" fmla="*/ 138 h 110338"/>
                    <a:gd name="connsiteX1" fmla="*/ 1328 w 124326"/>
                    <a:gd name="connsiteY1" fmla="*/ 7379 h 110338"/>
                    <a:gd name="connsiteX2" fmla="*/ 2479 w 124326"/>
                    <a:gd name="connsiteY2" fmla="*/ 28552 h 110338"/>
                    <a:gd name="connsiteX3" fmla="*/ 19429 w 124326"/>
                    <a:gd name="connsiteY3" fmla="*/ 50877 h 110338"/>
                    <a:gd name="connsiteX4" fmla="*/ 95620 w 124326"/>
                    <a:gd name="connsiteY4" fmla="*/ 109021 h 110338"/>
                    <a:gd name="connsiteX5" fmla="*/ 117890 w 124326"/>
                    <a:gd name="connsiteY5" fmla="*/ 75122 h 110338"/>
                    <a:gd name="connsiteX6" fmla="*/ 74556 w 124326"/>
                    <a:gd name="connsiteY6" fmla="*/ 31459 h 110338"/>
                    <a:gd name="connsiteX7" fmla="*/ 22117 w 124326"/>
                    <a:gd name="connsiteY7" fmla="*/ 138 h 110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4326" h="110338">
                      <a:moveTo>
                        <a:pt x="22062" y="138"/>
                      </a:moveTo>
                      <a:cubicBezTo>
                        <a:pt x="11914" y="138"/>
                        <a:pt x="3577" y="-1617"/>
                        <a:pt x="1328" y="7379"/>
                      </a:cubicBezTo>
                      <a:cubicBezTo>
                        <a:pt x="-428" y="14565"/>
                        <a:pt x="-812" y="21750"/>
                        <a:pt x="2479" y="28552"/>
                      </a:cubicBezTo>
                      <a:cubicBezTo>
                        <a:pt x="6265" y="36506"/>
                        <a:pt x="13615" y="43856"/>
                        <a:pt x="19429" y="50877"/>
                      </a:cubicBezTo>
                      <a:cubicBezTo>
                        <a:pt x="37969" y="73257"/>
                        <a:pt x="61611" y="101671"/>
                        <a:pt x="95620" y="109021"/>
                      </a:cubicBezTo>
                      <a:cubicBezTo>
                        <a:pt x="128038" y="115988"/>
                        <a:pt x="129080" y="93937"/>
                        <a:pt x="117890" y="75122"/>
                      </a:cubicBezTo>
                      <a:cubicBezTo>
                        <a:pt x="107962" y="58502"/>
                        <a:pt x="90793" y="44185"/>
                        <a:pt x="74556" y="31459"/>
                      </a:cubicBezTo>
                      <a:cubicBezTo>
                        <a:pt x="65945" y="24712"/>
                        <a:pt x="54096" y="15717"/>
                        <a:pt x="22117" y="138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99DFF9C4-FBFC-6AFC-E572-2D657CBF49CC}"/>
                    </a:ext>
                  </a:extLst>
                </p:cNvPr>
                <p:cNvSpPr/>
                <p:nvPr/>
              </p:nvSpPr>
              <p:spPr>
                <a:xfrm>
                  <a:off x="7782200" y="3207933"/>
                  <a:ext cx="862988" cy="147183"/>
                </a:xfrm>
                <a:custGeom>
                  <a:avLst/>
                  <a:gdLst>
                    <a:gd name="connsiteX0" fmla="*/ 604349 w 862988"/>
                    <a:gd name="connsiteY0" fmla="*/ 27717 h 147183"/>
                    <a:gd name="connsiteX1" fmla="*/ 663919 w 862988"/>
                    <a:gd name="connsiteY1" fmla="*/ 22671 h 147183"/>
                    <a:gd name="connsiteX2" fmla="*/ 805166 w 862988"/>
                    <a:gd name="connsiteY2" fmla="*/ 25743 h 147183"/>
                    <a:gd name="connsiteX3" fmla="*/ 826065 w 862988"/>
                    <a:gd name="connsiteY3" fmla="*/ 22836 h 147183"/>
                    <a:gd name="connsiteX4" fmla="*/ 852724 w 862988"/>
                    <a:gd name="connsiteY4" fmla="*/ 30899 h 147183"/>
                    <a:gd name="connsiteX5" fmla="*/ 861171 w 862988"/>
                    <a:gd name="connsiteY5" fmla="*/ 37810 h 147183"/>
                    <a:gd name="connsiteX6" fmla="*/ 861445 w 862988"/>
                    <a:gd name="connsiteY6" fmla="*/ 52895 h 147183"/>
                    <a:gd name="connsiteX7" fmla="*/ 831550 w 862988"/>
                    <a:gd name="connsiteY7" fmla="*/ 91676 h 147183"/>
                    <a:gd name="connsiteX8" fmla="*/ 766988 w 862988"/>
                    <a:gd name="connsiteY8" fmla="*/ 113946 h 147183"/>
                    <a:gd name="connsiteX9" fmla="*/ 693485 w 862988"/>
                    <a:gd name="connsiteY9" fmla="*/ 125959 h 147183"/>
                    <a:gd name="connsiteX10" fmla="*/ 562551 w 862988"/>
                    <a:gd name="connsiteY10" fmla="*/ 140495 h 147183"/>
                    <a:gd name="connsiteX11" fmla="*/ 462664 w 862988"/>
                    <a:gd name="connsiteY11" fmla="*/ 144335 h 147183"/>
                    <a:gd name="connsiteX12" fmla="*/ 374076 w 862988"/>
                    <a:gd name="connsiteY12" fmla="*/ 147078 h 147183"/>
                    <a:gd name="connsiteX13" fmla="*/ 315274 w 862988"/>
                    <a:gd name="connsiteY13" fmla="*/ 145048 h 147183"/>
                    <a:gd name="connsiteX14" fmla="*/ 267606 w 862988"/>
                    <a:gd name="connsiteY14" fmla="*/ 138137 h 147183"/>
                    <a:gd name="connsiteX15" fmla="*/ 215606 w 862988"/>
                    <a:gd name="connsiteY15" fmla="*/ 124862 h 147183"/>
                    <a:gd name="connsiteX16" fmla="*/ 203483 w 862988"/>
                    <a:gd name="connsiteY16" fmla="*/ 121187 h 147183"/>
                    <a:gd name="connsiteX17" fmla="*/ 192568 w 862988"/>
                    <a:gd name="connsiteY17" fmla="*/ 119925 h 147183"/>
                    <a:gd name="connsiteX18" fmla="*/ 174356 w 862988"/>
                    <a:gd name="connsiteY18" fmla="*/ 118719 h 147183"/>
                    <a:gd name="connsiteX19" fmla="*/ 158175 w 862988"/>
                    <a:gd name="connsiteY19" fmla="*/ 115373 h 147183"/>
                    <a:gd name="connsiteX20" fmla="*/ 129980 w 862988"/>
                    <a:gd name="connsiteY20" fmla="*/ 108022 h 147183"/>
                    <a:gd name="connsiteX21" fmla="*/ 105954 w 862988"/>
                    <a:gd name="connsiteY21" fmla="*/ 98807 h 147183"/>
                    <a:gd name="connsiteX22" fmla="*/ 35962 w 862988"/>
                    <a:gd name="connsiteY22" fmla="*/ 52347 h 147183"/>
                    <a:gd name="connsiteX23" fmla="*/ 9633 w 862988"/>
                    <a:gd name="connsiteY23" fmla="*/ 44557 h 147183"/>
                    <a:gd name="connsiteX24" fmla="*/ 2776 w 862988"/>
                    <a:gd name="connsiteY24" fmla="*/ 18776 h 147183"/>
                    <a:gd name="connsiteX25" fmla="*/ 41612 w 862988"/>
                    <a:gd name="connsiteY25" fmla="*/ 2046 h 147183"/>
                    <a:gd name="connsiteX26" fmla="*/ 102005 w 862988"/>
                    <a:gd name="connsiteY26" fmla="*/ 839 h 147183"/>
                    <a:gd name="connsiteX27" fmla="*/ 352793 w 862988"/>
                    <a:gd name="connsiteY27" fmla="*/ 53498 h 147183"/>
                    <a:gd name="connsiteX28" fmla="*/ 462225 w 862988"/>
                    <a:gd name="connsiteY28" fmla="*/ 50756 h 147183"/>
                    <a:gd name="connsiteX29" fmla="*/ 634299 w 862988"/>
                    <a:gd name="connsiteY29" fmla="*/ 28650 h 147183"/>
                    <a:gd name="connsiteX30" fmla="*/ 604294 w 862988"/>
                    <a:gd name="connsiteY30" fmla="*/ 27772 h 147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862988" h="147183">
                      <a:moveTo>
                        <a:pt x="604349" y="27717"/>
                      </a:moveTo>
                      <a:cubicBezTo>
                        <a:pt x="623164" y="21848"/>
                        <a:pt x="644117" y="22452"/>
                        <a:pt x="663919" y="22671"/>
                      </a:cubicBezTo>
                      <a:cubicBezTo>
                        <a:pt x="710654" y="23165"/>
                        <a:pt x="758705" y="34245"/>
                        <a:pt x="805166" y="25743"/>
                      </a:cubicBezTo>
                      <a:cubicBezTo>
                        <a:pt x="812077" y="24481"/>
                        <a:pt x="818989" y="22726"/>
                        <a:pt x="826065" y="22836"/>
                      </a:cubicBezTo>
                      <a:cubicBezTo>
                        <a:pt x="835719" y="22945"/>
                        <a:pt x="844825" y="26456"/>
                        <a:pt x="852724" y="30899"/>
                      </a:cubicBezTo>
                      <a:cubicBezTo>
                        <a:pt x="856070" y="32764"/>
                        <a:pt x="859306" y="34903"/>
                        <a:pt x="861171" y="37810"/>
                      </a:cubicBezTo>
                      <a:cubicBezTo>
                        <a:pt x="864078" y="42363"/>
                        <a:pt x="862981" y="47903"/>
                        <a:pt x="861445" y="52895"/>
                      </a:cubicBezTo>
                      <a:cubicBezTo>
                        <a:pt x="856509" y="68748"/>
                        <a:pt x="848171" y="82132"/>
                        <a:pt x="831550" y="91676"/>
                      </a:cubicBezTo>
                      <a:cubicBezTo>
                        <a:pt x="812187" y="102811"/>
                        <a:pt x="789862" y="109778"/>
                        <a:pt x="766988" y="113946"/>
                      </a:cubicBezTo>
                      <a:cubicBezTo>
                        <a:pt x="742579" y="118389"/>
                        <a:pt x="717785" y="120858"/>
                        <a:pt x="693485" y="125959"/>
                      </a:cubicBezTo>
                      <a:cubicBezTo>
                        <a:pt x="650755" y="134955"/>
                        <a:pt x="606543" y="138576"/>
                        <a:pt x="562551" y="140495"/>
                      </a:cubicBezTo>
                      <a:cubicBezTo>
                        <a:pt x="529091" y="141976"/>
                        <a:pt x="495850" y="141757"/>
                        <a:pt x="462664" y="144335"/>
                      </a:cubicBezTo>
                      <a:cubicBezTo>
                        <a:pt x="433208" y="146584"/>
                        <a:pt x="403642" y="147516"/>
                        <a:pt x="374076" y="147078"/>
                      </a:cubicBezTo>
                      <a:cubicBezTo>
                        <a:pt x="354549" y="146803"/>
                        <a:pt x="334692" y="147352"/>
                        <a:pt x="315274" y="145048"/>
                      </a:cubicBezTo>
                      <a:cubicBezTo>
                        <a:pt x="298598" y="143073"/>
                        <a:pt x="283678" y="142086"/>
                        <a:pt x="267606" y="138137"/>
                      </a:cubicBezTo>
                      <a:cubicBezTo>
                        <a:pt x="250218" y="133913"/>
                        <a:pt x="232501" y="130293"/>
                        <a:pt x="215606" y="124862"/>
                      </a:cubicBezTo>
                      <a:cubicBezTo>
                        <a:pt x="211601" y="123546"/>
                        <a:pt x="207707" y="122065"/>
                        <a:pt x="203483" y="121187"/>
                      </a:cubicBezTo>
                      <a:cubicBezTo>
                        <a:pt x="199918" y="120419"/>
                        <a:pt x="196242" y="120145"/>
                        <a:pt x="192568" y="119925"/>
                      </a:cubicBezTo>
                      <a:cubicBezTo>
                        <a:pt x="186589" y="119487"/>
                        <a:pt x="180280" y="119487"/>
                        <a:pt x="174356" y="118719"/>
                      </a:cubicBezTo>
                      <a:cubicBezTo>
                        <a:pt x="169200" y="118060"/>
                        <a:pt x="163385" y="115373"/>
                        <a:pt x="158175" y="115373"/>
                      </a:cubicBezTo>
                      <a:cubicBezTo>
                        <a:pt x="149947" y="115373"/>
                        <a:pt x="138153" y="110271"/>
                        <a:pt x="129980" y="108022"/>
                      </a:cubicBezTo>
                      <a:cubicBezTo>
                        <a:pt x="121204" y="105609"/>
                        <a:pt x="114347" y="101824"/>
                        <a:pt x="105954" y="98807"/>
                      </a:cubicBezTo>
                      <a:cubicBezTo>
                        <a:pt x="81710" y="90031"/>
                        <a:pt x="40679" y="76975"/>
                        <a:pt x="35962" y="52347"/>
                      </a:cubicBezTo>
                      <a:cubicBezTo>
                        <a:pt x="34372" y="44009"/>
                        <a:pt x="24059" y="43131"/>
                        <a:pt x="9633" y="44557"/>
                      </a:cubicBezTo>
                      <a:cubicBezTo>
                        <a:pt x="-296" y="38962"/>
                        <a:pt x="-2490" y="27553"/>
                        <a:pt x="2776" y="18776"/>
                      </a:cubicBezTo>
                      <a:cubicBezTo>
                        <a:pt x="9468" y="7696"/>
                        <a:pt x="26472" y="3747"/>
                        <a:pt x="41612" y="2046"/>
                      </a:cubicBezTo>
                      <a:cubicBezTo>
                        <a:pt x="61578" y="-203"/>
                        <a:pt x="81874" y="-587"/>
                        <a:pt x="102005" y="839"/>
                      </a:cubicBezTo>
                      <a:cubicBezTo>
                        <a:pt x="188289" y="7038"/>
                        <a:pt x="266619" y="46422"/>
                        <a:pt x="352793" y="53498"/>
                      </a:cubicBezTo>
                      <a:cubicBezTo>
                        <a:pt x="389161" y="56515"/>
                        <a:pt x="425858" y="53608"/>
                        <a:pt x="462225" y="50756"/>
                      </a:cubicBezTo>
                      <a:cubicBezTo>
                        <a:pt x="520095" y="46203"/>
                        <a:pt x="578349" y="41595"/>
                        <a:pt x="634299" y="28650"/>
                      </a:cubicBezTo>
                      <a:cubicBezTo>
                        <a:pt x="624206" y="25359"/>
                        <a:pt x="614442" y="24481"/>
                        <a:pt x="604294" y="27772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244" name="Graphic 13">
                <a:extLst>
                  <a:ext uri="{FF2B5EF4-FFF2-40B4-BE49-F238E27FC236}">
                    <a16:creationId xmlns:a16="http://schemas.microsoft.com/office/drawing/2014/main" id="{85969A09-5852-F9FA-86AC-F216C4A097DD}"/>
                  </a:ext>
                </a:extLst>
              </p:cNvPr>
              <p:cNvGrpSpPr/>
              <p:nvPr/>
            </p:nvGrpSpPr>
            <p:grpSpPr>
              <a:xfrm>
                <a:off x="8641819" y="4346514"/>
                <a:ext cx="856782" cy="218017"/>
                <a:chOff x="7786074" y="3131715"/>
                <a:chExt cx="856782" cy="218017"/>
              </a:xfrm>
            </p:grpSpPr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079E84FF-9408-063F-7B3A-24335B1C013F}"/>
                    </a:ext>
                  </a:extLst>
                </p:cNvPr>
                <p:cNvSpPr/>
                <p:nvPr/>
              </p:nvSpPr>
              <p:spPr>
                <a:xfrm>
                  <a:off x="7786074" y="3131715"/>
                  <a:ext cx="856782" cy="218017"/>
                </a:xfrm>
                <a:custGeom>
                  <a:avLst/>
                  <a:gdLst>
                    <a:gd name="connsiteX0" fmla="*/ 396092 w 856782"/>
                    <a:gd name="connsiteY0" fmla="*/ 97463 h 218017"/>
                    <a:gd name="connsiteX1" fmla="*/ 370805 w 856782"/>
                    <a:gd name="connsiteY1" fmla="*/ 59943 h 218017"/>
                    <a:gd name="connsiteX2" fmla="*/ 347164 w 856782"/>
                    <a:gd name="connsiteY2" fmla="*/ 23521 h 218017"/>
                    <a:gd name="connsiteX3" fmla="*/ 404485 w 856782"/>
                    <a:gd name="connsiteY3" fmla="*/ 11837 h 218017"/>
                    <a:gd name="connsiteX4" fmla="*/ 459009 w 856782"/>
                    <a:gd name="connsiteY4" fmla="*/ 2403 h 218017"/>
                    <a:gd name="connsiteX5" fmla="*/ 549681 w 856782"/>
                    <a:gd name="connsiteY5" fmla="*/ 757 h 218017"/>
                    <a:gd name="connsiteX6" fmla="*/ 759658 w 856782"/>
                    <a:gd name="connsiteY6" fmla="*/ 48260 h 218017"/>
                    <a:gd name="connsiteX7" fmla="*/ 850386 w 856782"/>
                    <a:gd name="connsiteY7" fmla="*/ 91045 h 218017"/>
                    <a:gd name="connsiteX8" fmla="*/ 849727 w 856782"/>
                    <a:gd name="connsiteY8" fmla="*/ 143923 h 218017"/>
                    <a:gd name="connsiteX9" fmla="*/ 732122 w 856782"/>
                    <a:gd name="connsiteY9" fmla="*/ 187093 h 218017"/>
                    <a:gd name="connsiteX10" fmla="*/ 599707 w 856782"/>
                    <a:gd name="connsiteY10" fmla="*/ 205852 h 218017"/>
                    <a:gd name="connsiteX11" fmla="*/ 518250 w 856782"/>
                    <a:gd name="connsiteY11" fmla="*/ 212380 h 218017"/>
                    <a:gd name="connsiteX12" fmla="*/ 329446 w 856782"/>
                    <a:gd name="connsiteY12" fmla="*/ 214519 h 218017"/>
                    <a:gd name="connsiteX13" fmla="*/ 256272 w 856782"/>
                    <a:gd name="connsiteY13" fmla="*/ 205304 h 218017"/>
                    <a:gd name="connsiteX14" fmla="*/ 181452 w 856782"/>
                    <a:gd name="connsiteY14" fmla="*/ 187806 h 218017"/>
                    <a:gd name="connsiteX15" fmla="*/ 103506 w 856782"/>
                    <a:gd name="connsiteY15" fmla="*/ 166852 h 218017"/>
                    <a:gd name="connsiteX16" fmla="*/ 41632 w 856782"/>
                    <a:gd name="connsiteY16" fmla="*/ 136683 h 218017"/>
                    <a:gd name="connsiteX17" fmla="*/ 26602 w 856782"/>
                    <a:gd name="connsiteY17" fmla="*/ 118801 h 218017"/>
                    <a:gd name="connsiteX18" fmla="*/ 1315 w 856782"/>
                    <a:gd name="connsiteY18" fmla="*/ 107227 h 218017"/>
                    <a:gd name="connsiteX19" fmla="*/ 51616 w 856782"/>
                    <a:gd name="connsiteY19" fmla="*/ 57420 h 218017"/>
                    <a:gd name="connsiteX20" fmla="*/ 106907 w 856782"/>
                    <a:gd name="connsiteY20" fmla="*/ 34766 h 218017"/>
                    <a:gd name="connsiteX21" fmla="*/ 147114 w 856782"/>
                    <a:gd name="connsiteY21" fmla="*/ 14360 h 218017"/>
                    <a:gd name="connsiteX22" fmla="*/ 184744 w 856782"/>
                    <a:gd name="connsiteY22" fmla="*/ 4213 h 218017"/>
                    <a:gd name="connsiteX23" fmla="*/ 213816 w 856782"/>
                    <a:gd name="connsiteY23" fmla="*/ 15951 h 218017"/>
                    <a:gd name="connsiteX24" fmla="*/ 396202 w 856782"/>
                    <a:gd name="connsiteY24" fmla="*/ 97353 h 218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56782" h="218017">
                      <a:moveTo>
                        <a:pt x="396092" y="97463"/>
                      </a:moveTo>
                      <a:cubicBezTo>
                        <a:pt x="396751" y="88357"/>
                        <a:pt x="377497" y="69762"/>
                        <a:pt x="370805" y="59943"/>
                      </a:cubicBezTo>
                      <a:cubicBezTo>
                        <a:pt x="365046" y="51441"/>
                        <a:pt x="345683" y="33559"/>
                        <a:pt x="347164" y="23521"/>
                      </a:cubicBezTo>
                      <a:cubicBezTo>
                        <a:pt x="348864" y="11837"/>
                        <a:pt x="390937" y="14031"/>
                        <a:pt x="404485" y="11837"/>
                      </a:cubicBezTo>
                      <a:cubicBezTo>
                        <a:pt x="423574" y="8711"/>
                        <a:pt x="439536" y="3938"/>
                        <a:pt x="459009" y="2403"/>
                      </a:cubicBezTo>
                      <a:cubicBezTo>
                        <a:pt x="489124" y="44"/>
                        <a:pt x="519457" y="-724"/>
                        <a:pt x="549681" y="757"/>
                      </a:cubicBezTo>
                      <a:cubicBezTo>
                        <a:pt x="621374" y="4213"/>
                        <a:pt x="691970" y="30816"/>
                        <a:pt x="759658" y="48260"/>
                      </a:cubicBezTo>
                      <a:cubicBezTo>
                        <a:pt x="788786" y="55774"/>
                        <a:pt x="833875" y="68226"/>
                        <a:pt x="850386" y="91045"/>
                      </a:cubicBezTo>
                      <a:cubicBezTo>
                        <a:pt x="859655" y="103881"/>
                        <a:pt x="858339" y="130704"/>
                        <a:pt x="849727" y="143923"/>
                      </a:cubicBezTo>
                      <a:cubicBezTo>
                        <a:pt x="829157" y="175354"/>
                        <a:pt x="770849" y="181662"/>
                        <a:pt x="732122" y="187093"/>
                      </a:cubicBezTo>
                      <a:cubicBezTo>
                        <a:pt x="687966" y="193346"/>
                        <a:pt x="644577" y="202945"/>
                        <a:pt x="599707" y="205852"/>
                      </a:cubicBezTo>
                      <a:cubicBezTo>
                        <a:pt x="572500" y="207608"/>
                        <a:pt x="545403" y="210131"/>
                        <a:pt x="518250" y="212380"/>
                      </a:cubicBezTo>
                      <a:cubicBezTo>
                        <a:pt x="455663" y="217591"/>
                        <a:pt x="392418" y="220882"/>
                        <a:pt x="329446" y="214519"/>
                      </a:cubicBezTo>
                      <a:cubicBezTo>
                        <a:pt x="305311" y="212106"/>
                        <a:pt x="279530" y="211283"/>
                        <a:pt x="256272" y="205304"/>
                      </a:cubicBezTo>
                      <a:cubicBezTo>
                        <a:pt x="230491" y="198667"/>
                        <a:pt x="208660" y="188793"/>
                        <a:pt x="181452" y="187806"/>
                      </a:cubicBezTo>
                      <a:cubicBezTo>
                        <a:pt x="154081" y="186818"/>
                        <a:pt x="128465" y="175519"/>
                        <a:pt x="103506" y="166852"/>
                      </a:cubicBezTo>
                      <a:cubicBezTo>
                        <a:pt x="85076" y="160434"/>
                        <a:pt x="49750" y="150890"/>
                        <a:pt x="41632" y="136683"/>
                      </a:cubicBezTo>
                      <a:cubicBezTo>
                        <a:pt x="35653" y="126261"/>
                        <a:pt x="40810" y="123134"/>
                        <a:pt x="26602" y="118801"/>
                      </a:cubicBezTo>
                      <a:cubicBezTo>
                        <a:pt x="17497" y="116058"/>
                        <a:pt x="5814" y="116936"/>
                        <a:pt x="1315" y="107227"/>
                      </a:cubicBezTo>
                      <a:cubicBezTo>
                        <a:pt x="-8009" y="87150"/>
                        <a:pt x="34721" y="65209"/>
                        <a:pt x="51616" y="57420"/>
                      </a:cubicBezTo>
                      <a:cubicBezTo>
                        <a:pt x="69608" y="49137"/>
                        <a:pt x="89245" y="43432"/>
                        <a:pt x="106907" y="34766"/>
                      </a:cubicBezTo>
                      <a:cubicBezTo>
                        <a:pt x="120182" y="28238"/>
                        <a:pt x="133456" y="20010"/>
                        <a:pt x="147114" y="14360"/>
                      </a:cubicBezTo>
                      <a:cubicBezTo>
                        <a:pt x="157318" y="10137"/>
                        <a:pt x="173389" y="5584"/>
                        <a:pt x="184744" y="4213"/>
                      </a:cubicBezTo>
                      <a:cubicBezTo>
                        <a:pt x="199444" y="2457"/>
                        <a:pt x="202516" y="8930"/>
                        <a:pt x="213816" y="15951"/>
                      </a:cubicBezTo>
                      <a:cubicBezTo>
                        <a:pt x="261922" y="45901"/>
                        <a:pt x="321986" y="62576"/>
                        <a:pt x="396202" y="97353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378BC2F0-8437-7A75-8D73-CC873597D9C5}"/>
                    </a:ext>
                  </a:extLst>
                </p:cNvPr>
                <p:cNvSpPr/>
                <p:nvPr/>
              </p:nvSpPr>
              <p:spPr>
                <a:xfrm>
                  <a:off x="8163907" y="3228353"/>
                  <a:ext cx="100719" cy="25579"/>
                </a:xfrm>
                <a:custGeom>
                  <a:avLst/>
                  <a:gdLst>
                    <a:gd name="connsiteX0" fmla="*/ 29943 w 100719"/>
                    <a:gd name="connsiteY0" fmla="*/ 24686 h 25579"/>
                    <a:gd name="connsiteX1" fmla="*/ 98400 w 100719"/>
                    <a:gd name="connsiteY1" fmla="*/ 13716 h 25579"/>
                    <a:gd name="connsiteX2" fmla="*/ 52214 w 100719"/>
                    <a:gd name="connsiteY2" fmla="*/ 661 h 25579"/>
                    <a:gd name="connsiteX3" fmla="*/ 8167 w 100719"/>
                    <a:gd name="connsiteY3" fmla="*/ 8066 h 25579"/>
                    <a:gd name="connsiteX4" fmla="*/ 29943 w 100719"/>
                    <a:gd name="connsiteY4" fmla="*/ 24686 h 25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719" h="25579">
                      <a:moveTo>
                        <a:pt x="29943" y="24686"/>
                      </a:moveTo>
                      <a:cubicBezTo>
                        <a:pt x="47442" y="26935"/>
                        <a:pt x="89240" y="25509"/>
                        <a:pt x="98400" y="13716"/>
                      </a:cubicBezTo>
                      <a:cubicBezTo>
                        <a:pt x="111346" y="-2905"/>
                        <a:pt x="66530" y="-107"/>
                        <a:pt x="52214" y="661"/>
                      </a:cubicBezTo>
                      <a:cubicBezTo>
                        <a:pt x="38665" y="1374"/>
                        <a:pt x="19796" y="3019"/>
                        <a:pt x="8167" y="8066"/>
                      </a:cubicBezTo>
                      <a:cubicBezTo>
                        <a:pt x="-13829" y="17665"/>
                        <a:pt x="13817" y="22602"/>
                        <a:pt x="29943" y="24686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247" name="Graphic 13">
                  <a:extLst>
                    <a:ext uri="{FF2B5EF4-FFF2-40B4-BE49-F238E27FC236}">
                      <a16:creationId xmlns:a16="http://schemas.microsoft.com/office/drawing/2014/main" id="{D0108C5B-239F-3D35-9EA5-DFD5C2B2ABE0}"/>
                    </a:ext>
                  </a:extLst>
                </p:cNvPr>
                <p:cNvGrpSpPr/>
                <p:nvPr/>
              </p:nvGrpSpPr>
              <p:grpSpPr>
                <a:xfrm>
                  <a:off x="7810119" y="3143604"/>
                  <a:ext cx="726068" cy="192148"/>
                  <a:chOff x="7810119" y="3143604"/>
                  <a:chExt cx="726068" cy="192148"/>
                </a:xfrm>
              </p:grpSpPr>
              <p:grpSp>
                <p:nvGrpSpPr>
                  <p:cNvPr id="248" name="Graphic 13">
                    <a:extLst>
                      <a:ext uri="{FF2B5EF4-FFF2-40B4-BE49-F238E27FC236}">
                        <a16:creationId xmlns:a16="http://schemas.microsoft.com/office/drawing/2014/main" id="{6ABBA744-1050-75B7-89FA-CECF0F5CFDDB}"/>
                      </a:ext>
                    </a:extLst>
                  </p:cNvPr>
                  <p:cNvGrpSpPr/>
                  <p:nvPr/>
                </p:nvGrpSpPr>
                <p:grpSpPr>
                  <a:xfrm>
                    <a:off x="7810119" y="3152420"/>
                    <a:ext cx="726068" cy="177723"/>
                    <a:chOff x="7810119" y="3152420"/>
                    <a:chExt cx="726068" cy="177723"/>
                  </a:xfrm>
                  <a:solidFill>
                    <a:srgbClr val="6FB71D"/>
                  </a:solidFill>
                </p:grpSpPr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BA1C90FA-91D9-6175-94D2-6CE01C75F4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2387" y="3245350"/>
                      <a:ext cx="229116" cy="19673"/>
                    </a:xfrm>
                    <a:custGeom>
                      <a:avLst/>
                      <a:gdLst>
                        <a:gd name="connsiteX0" fmla="*/ 225153 w 229116"/>
                        <a:gd name="connsiteY0" fmla="*/ 64 h 19673"/>
                        <a:gd name="connsiteX1" fmla="*/ 51105 w 229116"/>
                        <a:gd name="connsiteY1" fmla="*/ 10212 h 19673"/>
                        <a:gd name="connsiteX2" fmla="*/ 5083 w 229116"/>
                        <a:gd name="connsiteY2" fmla="*/ 10322 h 19673"/>
                        <a:gd name="connsiteX3" fmla="*/ 2943 w 229116"/>
                        <a:gd name="connsiteY3" fmla="*/ 18166 h 19673"/>
                        <a:gd name="connsiteX4" fmla="*/ 43699 w 229116"/>
                        <a:gd name="connsiteY4" fmla="*/ 18660 h 19673"/>
                        <a:gd name="connsiteX5" fmla="*/ 87856 w 229116"/>
                        <a:gd name="connsiteY5" fmla="*/ 16411 h 19673"/>
                        <a:gd name="connsiteX6" fmla="*/ 175566 w 229116"/>
                        <a:gd name="connsiteY6" fmla="*/ 11145 h 19673"/>
                        <a:gd name="connsiteX7" fmla="*/ 225208 w 229116"/>
                        <a:gd name="connsiteY7" fmla="*/ 8128 h 19673"/>
                        <a:gd name="connsiteX8" fmla="*/ 225208 w 229116"/>
                        <a:gd name="connsiteY8" fmla="*/ 10 h 19673"/>
                        <a:gd name="connsiteX9" fmla="*/ 225208 w 229116"/>
                        <a:gd name="connsiteY9" fmla="*/ 10 h 19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9116" h="19673">
                          <a:moveTo>
                            <a:pt x="225153" y="64"/>
                          </a:moveTo>
                          <a:cubicBezTo>
                            <a:pt x="167119" y="3465"/>
                            <a:pt x="109139" y="7415"/>
                            <a:pt x="51105" y="10212"/>
                          </a:cubicBezTo>
                          <a:cubicBezTo>
                            <a:pt x="35965" y="10925"/>
                            <a:pt x="20112" y="13284"/>
                            <a:pt x="5083" y="10322"/>
                          </a:cubicBezTo>
                          <a:cubicBezTo>
                            <a:pt x="-18" y="9335"/>
                            <a:pt x="-2212" y="17179"/>
                            <a:pt x="2943" y="18166"/>
                          </a:cubicBezTo>
                          <a:cubicBezTo>
                            <a:pt x="16438" y="20799"/>
                            <a:pt x="30096" y="19318"/>
                            <a:pt x="43699" y="18660"/>
                          </a:cubicBezTo>
                          <a:cubicBezTo>
                            <a:pt x="58400" y="17947"/>
                            <a:pt x="73156" y="17234"/>
                            <a:pt x="87856" y="16411"/>
                          </a:cubicBezTo>
                          <a:cubicBezTo>
                            <a:pt x="117093" y="14765"/>
                            <a:pt x="146329" y="12955"/>
                            <a:pt x="175566" y="11145"/>
                          </a:cubicBezTo>
                          <a:cubicBezTo>
                            <a:pt x="192131" y="10103"/>
                            <a:pt x="208642" y="9115"/>
                            <a:pt x="225208" y="8128"/>
                          </a:cubicBezTo>
                          <a:cubicBezTo>
                            <a:pt x="230419" y="7799"/>
                            <a:pt x="230419" y="-319"/>
                            <a:pt x="225208" y="10"/>
                          </a:cubicBezTo>
                          <a:lnTo>
                            <a:pt x="225208" y="1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8AE8B86-CF72-B3F5-B961-6C85896939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0119" y="3243166"/>
                      <a:ext cx="117015" cy="8118"/>
                    </a:xfrm>
                    <a:custGeom>
                      <a:avLst/>
                      <a:gdLst>
                        <a:gd name="connsiteX0" fmla="*/ 113086 w 117015"/>
                        <a:gd name="connsiteY0" fmla="*/ 0 h 8118"/>
                        <a:gd name="connsiteX1" fmla="*/ 3929 w 117015"/>
                        <a:gd name="connsiteY1" fmla="*/ 0 h 8118"/>
                        <a:gd name="connsiteX2" fmla="*/ 3929 w 117015"/>
                        <a:gd name="connsiteY2" fmla="*/ 8118 h 8118"/>
                        <a:gd name="connsiteX3" fmla="*/ 113086 w 117015"/>
                        <a:gd name="connsiteY3" fmla="*/ 8118 h 8118"/>
                        <a:gd name="connsiteX4" fmla="*/ 113086 w 117015"/>
                        <a:gd name="connsiteY4" fmla="*/ 0 h 8118"/>
                        <a:gd name="connsiteX5" fmla="*/ 113086 w 117015"/>
                        <a:gd name="connsiteY5" fmla="*/ 0 h 8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7015" h="8118">
                          <a:moveTo>
                            <a:pt x="113086" y="0"/>
                          </a:moveTo>
                          <a:lnTo>
                            <a:pt x="3929" y="0"/>
                          </a:lnTo>
                          <a:cubicBezTo>
                            <a:pt x="-1282" y="0"/>
                            <a:pt x="-1337" y="8118"/>
                            <a:pt x="3929" y="8118"/>
                          </a:cubicBezTo>
                          <a:lnTo>
                            <a:pt x="113086" y="8118"/>
                          </a:lnTo>
                          <a:cubicBezTo>
                            <a:pt x="118297" y="8118"/>
                            <a:pt x="118352" y="0"/>
                            <a:pt x="113086" y="0"/>
                          </a:cubicBezTo>
                          <a:lnTo>
                            <a:pt x="113086" y="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45EDD0B1-13C3-C260-0C25-215BC288CF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40173" y="3182273"/>
                      <a:ext cx="115749" cy="35174"/>
                    </a:xfrm>
                    <a:custGeom>
                      <a:avLst/>
                      <a:gdLst>
                        <a:gd name="connsiteX0" fmla="*/ 112869 w 115749"/>
                        <a:gd name="connsiteY0" fmla="*/ 27158 h 35174"/>
                        <a:gd name="connsiteX1" fmla="*/ 5083 w 115749"/>
                        <a:gd name="connsiteY1" fmla="*/ 60 h 35174"/>
                        <a:gd name="connsiteX2" fmla="*/ 2944 w 115749"/>
                        <a:gd name="connsiteY2" fmla="*/ 7904 h 35174"/>
                        <a:gd name="connsiteX3" fmla="*/ 110730 w 115749"/>
                        <a:gd name="connsiteY3" fmla="*/ 35002 h 35174"/>
                        <a:gd name="connsiteX4" fmla="*/ 112869 w 115749"/>
                        <a:gd name="connsiteY4" fmla="*/ 27158 h 35174"/>
                        <a:gd name="connsiteX5" fmla="*/ 112869 w 115749"/>
                        <a:gd name="connsiteY5" fmla="*/ 27158 h 35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749" h="35174">
                          <a:moveTo>
                            <a:pt x="112869" y="27158"/>
                          </a:moveTo>
                          <a:cubicBezTo>
                            <a:pt x="77215" y="17120"/>
                            <a:pt x="41779" y="5875"/>
                            <a:pt x="5083" y="60"/>
                          </a:cubicBezTo>
                          <a:cubicBezTo>
                            <a:pt x="-19" y="-762"/>
                            <a:pt x="-2212" y="7082"/>
                            <a:pt x="2944" y="7904"/>
                          </a:cubicBezTo>
                          <a:cubicBezTo>
                            <a:pt x="39640" y="13719"/>
                            <a:pt x="75075" y="24964"/>
                            <a:pt x="110730" y="35002"/>
                          </a:cubicBezTo>
                          <a:cubicBezTo>
                            <a:pt x="115776" y="36428"/>
                            <a:pt x="117915" y="28584"/>
                            <a:pt x="112869" y="27158"/>
                          </a:cubicBezTo>
                          <a:lnTo>
                            <a:pt x="112869" y="2715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97DADC5B-8C31-DB68-79C1-D94EB1885D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0388" y="3152420"/>
                      <a:ext cx="47286" cy="17616"/>
                    </a:xfrm>
                    <a:custGeom>
                      <a:avLst/>
                      <a:gdLst>
                        <a:gd name="connsiteX0" fmla="*/ 43173 w 47286"/>
                        <a:gd name="connsiteY0" fmla="*/ 458 h 17616"/>
                        <a:gd name="connsiteX1" fmla="*/ 20189 w 47286"/>
                        <a:gd name="connsiteY1" fmla="*/ 1006 h 17616"/>
                        <a:gd name="connsiteX2" fmla="*/ 1155 w 47286"/>
                        <a:gd name="connsiteY2" fmla="*/ 10661 h 17616"/>
                        <a:gd name="connsiteX3" fmla="*/ 1155 w 47286"/>
                        <a:gd name="connsiteY3" fmla="*/ 16420 h 17616"/>
                        <a:gd name="connsiteX4" fmla="*/ 6914 w 47286"/>
                        <a:gd name="connsiteY4" fmla="*/ 16420 h 17616"/>
                        <a:gd name="connsiteX5" fmla="*/ 22932 w 47286"/>
                        <a:gd name="connsiteY5" fmla="*/ 8741 h 17616"/>
                        <a:gd name="connsiteX6" fmla="*/ 43228 w 47286"/>
                        <a:gd name="connsiteY6" fmla="*/ 8576 h 17616"/>
                        <a:gd name="connsiteX7" fmla="*/ 47287 w 47286"/>
                        <a:gd name="connsiteY7" fmla="*/ 4517 h 17616"/>
                        <a:gd name="connsiteX8" fmla="*/ 43228 w 47286"/>
                        <a:gd name="connsiteY8" fmla="*/ 458 h 17616"/>
                        <a:gd name="connsiteX9" fmla="*/ 43228 w 47286"/>
                        <a:gd name="connsiteY9" fmla="*/ 458 h 17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7286" h="17616">
                          <a:moveTo>
                            <a:pt x="43173" y="458"/>
                          </a:moveTo>
                          <a:cubicBezTo>
                            <a:pt x="35493" y="-200"/>
                            <a:pt x="27759" y="-255"/>
                            <a:pt x="20189" y="1006"/>
                          </a:cubicBezTo>
                          <a:cubicBezTo>
                            <a:pt x="13168" y="2158"/>
                            <a:pt x="5653" y="4901"/>
                            <a:pt x="1155" y="10661"/>
                          </a:cubicBezTo>
                          <a:cubicBezTo>
                            <a:pt x="-216" y="12416"/>
                            <a:pt x="-545" y="14720"/>
                            <a:pt x="1155" y="16420"/>
                          </a:cubicBezTo>
                          <a:cubicBezTo>
                            <a:pt x="2582" y="17846"/>
                            <a:pt x="5543" y="18175"/>
                            <a:pt x="6914" y="16420"/>
                          </a:cubicBezTo>
                          <a:cubicBezTo>
                            <a:pt x="10755" y="11538"/>
                            <a:pt x="16733" y="9728"/>
                            <a:pt x="22932" y="8741"/>
                          </a:cubicBezTo>
                          <a:cubicBezTo>
                            <a:pt x="29569" y="7698"/>
                            <a:pt x="36535" y="7973"/>
                            <a:pt x="43228" y="8576"/>
                          </a:cubicBezTo>
                          <a:cubicBezTo>
                            <a:pt x="45421" y="8795"/>
                            <a:pt x="47287" y="6547"/>
                            <a:pt x="47287" y="4517"/>
                          </a:cubicBezTo>
                          <a:cubicBezTo>
                            <a:pt x="47287" y="2158"/>
                            <a:pt x="45421" y="622"/>
                            <a:pt x="43228" y="458"/>
                          </a:cubicBezTo>
                          <a:lnTo>
                            <a:pt x="43228" y="45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169979AA-41F3-68D5-1176-0EE95447C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5554" y="3196968"/>
                      <a:ext cx="51528" cy="12588"/>
                    </a:xfrm>
                    <a:custGeom>
                      <a:avLst/>
                      <a:gdLst>
                        <a:gd name="connsiteX0" fmla="*/ 47415 w 51528"/>
                        <a:gd name="connsiteY0" fmla="*/ 4455 h 12588"/>
                        <a:gd name="connsiteX1" fmla="*/ 5123 w 51528"/>
                        <a:gd name="connsiteY1" fmla="*/ 67 h 12588"/>
                        <a:gd name="connsiteX2" fmla="*/ 132 w 51528"/>
                        <a:gd name="connsiteY2" fmla="*/ 2919 h 12588"/>
                        <a:gd name="connsiteX3" fmla="*/ 2984 w 51528"/>
                        <a:gd name="connsiteY3" fmla="*/ 7911 h 12588"/>
                        <a:gd name="connsiteX4" fmla="*/ 47470 w 51528"/>
                        <a:gd name="connsiteY4" fmla="*/ 12573 h 12588"/>
                        <a:gd name="connsiteX5" fmla="*/ 51529 w 51528"/>
                        <a:gd name="connsiteY5" fmla="*/ 8514 h 12588"/>
                        <a:gd name="connsiteX6" fmla="*/ 47470 w 51528"/>
                        <a:gd name="connsiteY6" fmla="*/ 4455 h 12588"/>
                        <a:gd name="connsiteX7" fmla="*/ 47470 w 51528"/>
                        <a:gd name="connsiteY7" fmla="*/ 4455 h 12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528" h="12588">
                          <a:moveTo>
                            <a:pt x="47415" y="4455"/>
                          </a:moveTo>
                          <a:cubicBezTo>
                            <a:pt x="33317" y="3084"/>
                            <a:pt x="19111" y="2261"/>
                            <a:pt x="5123" y="67"/>
                          </a:cubicBezTo>
                          <a:cubicBezTo>
                            <a:pt x="2984" y="-262"/>
                            <a:pt x="735" y="615"/>
                            <a:pt x="132" y="2919"/>
                          </a:cubicBezTo>
                          <a:cubicBezTo>
                            <a:pt x="-417" y="4839"/>
                            <a:pt x="790" y="7582"/>
                            <a:pt x="2984" y="7911"/>
                          </a:cubicBezTo>
                          <a:cubicBezTo>
                            <a:pt x="17739" y="10215"/>
                            <a:pt x="32604" y="11147"/>
                            <a:pt x="47470" y="12573"/>
                          </a:cubicBezTo>
                          <a:cubicBezTo>
                            <a:pt x="49664" y="12793"/>
                            <a:pt x="51529" y="10544"/>
                            <a:pt x="51529" y="8514"/>
                          </a:cubicBezTo>
                          <a:cubicBezTo>
                            <a:pt x="51529" y="6155"/>
                            <a:pt x="49664" y="4674"/>
                            <a:pt x="47470" y="4455"/>
                          </a:cubicBezTo>
                          <a:lnTo>
                            <a:pt x="47470" y="4455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49B253F5-CE35-1416-D6CD-3E5AE07F6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80930" y="3274722"/>
                      <a:ext cx="146356" cy="47740"/>
                    </a:xfrm>
                    <a:custGeom>
                      <a:avLst/>
                      <a:gdLst>
                        <a:gd name="connsiteX0" fmla="*/ 141337 w 146356"/>
                        <a:gd name="connsiteY0" fmla="*/ 148 h 47740"/>
                        <a:gd name="connsiteX1" fmla="*/ 2778 w 146356"/>
                        <a:gd name="connsiteY1" fmla="*/ 39643 h 47740"/>
                        <a:gd name="connsiteX2" fmla="*/ 4917 w 146356"/>
                        <a:gd name="connsiteY2" fmla="*/ 47487 h 47740"/>
                        <a:gd name="connsiteX3" fmla="*/ 143476 w 146356"/>
                        <a:gd name="connsiteY3" fmla="*/ 7992 h 47740"/>
                        <a:gd name="connsiteX4" fmla="*/ 141337 w 146356"/>
                        <a:gd name="connsiteY4" fmla="*/ 148 h 47740"/>
                        <a:gd name="connsiteX5" fmla="*/ 141337 w 146356"/>
                        <a:gd name="connsiteY5" fmla="*/ 148 h 477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356" h="47740">
                          <a:moveTo>
                            <a:pt x="141337" y="148"/>
                          </a:moveTo>
                          <a:cubicBezTo>
                            <a:pt x="94876" y="12381"/>
                            <a:pt x="47977" y="23296"/>
                            <a:pt x="2778" y="39643"/>
                          </a:cubicBezTo>
                          <a:cubicBezTo>
                            <a:pt x="-2104" y="41398"/>
                            <a:pt x="-20" y="49242"/>
                            <a:pt x="4917" y="47487"/>
                          </a:cubicBezTo>
                          <a:cubicBezTo>
                            <a:pt x="50116" y="31140"/>
                            <a:pt x="97070" y="20225"/>
                            <a:pt x="143476" y="7992"/>
                          </a:cubicBezTo>
                          <a:cubicBezTo>
                            <a:pt x="148522" y="6676"/>
                            <a:pt x="146383" y="-1168"/>
                            <a:pt x="141337" y="148"/>
                          </a:cubicBezTo>
                          <a:lnTo>
                            <a:pt x="141337" y="14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780E3350-A6B5-60AC-019A-7946ED4716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2428" y="3253382"/>
                      <a:ext cx="162223" cy="76761"/>
                    </a:xfrm>
                    <a:custGeom>
                      <a:avLst/>
                      <a:gdLst>
                        <a:gd name="connsiteX0" fmla="*/ 160138 w 162223"/>
                        <a:gd name="connsiteY0" fmla="*/ 69321 h 76761"/>
                        <a:gd name="connsiteX1" fmla="*/ 39736 w 162223"/>
                        <a:gd name="connsiteY1" fmla="*/ 16717 h 76761"/>
                        <a:gd name="connsiteX2" fmla="*/ 6165 w 162223"/>
                        <a:gd name="connsiteY2" fmla="*/ 480 h 76761"/>
                        <a:gd name="connsiteX3" fmla="*/ 2051 w 162223"/>
                        <a:gd name="connsiteY3" fmla="*/ 7502 h 76761"/>
                        <a:gd name="connsiteX4" fmla="*/ 121741 w 162223"/>
                        <a:gd name="connsiteY4" fmla="*/ 60983 h 76761"/>
                        <a:gd name="connsiteX5" fmla="*/ 156024 w 162223"/>
                        <a:gd name="connsiteY5" fmla="*/ 76342 h 76761"/>
                        <a:gd name="connsiteX6" fmla="*/ 160138 w 162223"/>
                        <a:gd name="connsiteY6" fmla="*/ 69321 h 76761"/>
                        <a:gd name="connsiteX7" fmla="*/ 160138 w 162223"/>
                        <a:gd name="connsiteY7" fmla="*/ 69321 h 76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2223" h="76761">
                          <a:moveTo>
                            <a:pt x="160138" y="69321"/>
                          </a:moveTo>
                          <a:cubicBezTo>
                            <a:pt x="120424" y="50835"/>
                            <a:pt x="79558" y="34928"/>
                            <a:pt x="39736" y="16717"/>
                          </a:cubicBezTo>
                          <a:cubicBezTo>
                            <a:pt x="28436" y="11561"/>
                            <a:pt x="17245" y="6185"/>
                            <a:pt x="6165" y="480"/>
                          </a:cubicBezTo>
                          <a:cubicBezTo>
                            <a:pt x="1503" y="-1878"/>
                            <a:pt x="-2611" y="5088"/>
                            <a:pt x="2051" y="7502"/>
                          </a:cubicBezTo>
                          <a:cubicBezTo>
                            <a:pt x="40942" y="27468"/>
                            <a:pt x="81643" y="43595"/>
                            <a:pt x="121741" y="60983"/>
                          </a:cubicBezTo>
                          <a:cubicBezTo>
                            <a:pt x="133260" y="65975"/>
                            <a:pt x="144669" y="71021"/>
                            <a:pt x="156024" y="76342"/>
                          </a:cubicBezTo>
                          <a:cubicBezTo>
                            <a:pt x="160741" y="78536"/>
                            <a:pt x="164855" y="71515"/>
                            <a:pt x="160138" y="69321"/>
                          </a:cubicBezTo>
                          <a:lnTo>
                            <a:pt x="160138" y="6932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8014288B-339D-D5E8-6237-C564A61ACE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7362" y="3176623"/>
                      <a:ext cx="100351" cy="29522"/>
                    </a:xfrm>
                    <a:custGeom>
                      <a:avLst/>
                      <a:gdLst>
                        <a:gd name="connsiteX0" fmla="*/ 95292 w 100351"/>
                        <a:gd name="connsiteY0" fmla="*/ 116 h 29522"/>
                        <a:gd name="connsiteX1" fmla="*/ 2920 w 100351"/>
                        <a:gd name="connsiteY1" fmla="*/ 21563 h 29522"/>
                        <a:gd name="connsiteX2" fmla="*/ 5059 w 100351"/>
                        <a:gd name="connsiteY2" fmla="*/ 29407 h 29522"/>
                        <a:gd name="connsiteX3" fmla="*/ 97432 w 100351"/>
                        <a:gd name="connsiteY3" fmla="*/ 7960 h 29522"/>
                        <a:gd name="connsiteX4" fmla="*/ 95292 w 100351"/>
                        <a:gd name="connsiteY4" fmla="*/ 116 h 29522"/>
                        <a:gd name="connsiteX5" fmla="*/ 95292 w 100351"/>
                        <a:gd name="connsiteY5" fmla="*/ 116 h 295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0351" h="29522">
                          <a:moveTo>
                            <a:pt x="95292" y="116"/>
                          </a:moveTo>
                          <a:cubicBezTo>
                            <a:pt x="64520" y="7247"/>
                            <a:pt x="33748" y="14597"/>
                            <a:pt x="2920" y="21563"/>
                          </a:cubicBezTo>
                          <a:cubicBezTo>
                            <a:pt x="-2182" y="22715"/>
                            <a:pt x="-42" y="30559"/>
                            <a:pt x="5059" y="29407"/>
                          </a:cubicBezTo>
                          <a:cubicBezTo>
                            <a:pt x="35887" y="22441"/>
                            <a:pt x="66659" y="15146"/>
                            <a:pt x="97432" y="7960"/>
                          </a:cubicBezTo>
                          <a:cubicBezTo>
                            <a:pt x="102533" y="6753"/>
                            <a:pt x="100394" y="-1036"/>
                            <a:pt x="95292" y="116"/>
                          </a:cubicBezTo>
                          <a:lnTo>
                            <a:pt x="95292" y="11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D26C3ED5-CDAA-E660-6EAA-44853882EF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3132" y="3172054"/>
                      <a:ext cx="16398" cy="51002"/>
                    </a:xfrm>
                    <a:custGeom>
                      <a:avLst/>
                      <a:gdLst>
                        <a:gd name="connsiteX0" fmla="*/ 8474 w 16398"/>
                        <a:gd name="connsiteY0" fmla="*/ 2984 h 51002"/>
                        <a:gd name="connsiteX1" fmla="*/ 81 w 16398"/>
                        <a:gd name="connsiteY1" fmla="*/ 45879 h 51002"/>
                        <a:gd name="connsiteX2" fmla="*/ 2933 w 16398"/>
                        <a:gd name="connsiteY2" fmla="*/ 50871 h 51002"/>
                        <a:gd name="connsiteX3" fmla="*/ 7925 w 16398"/>
                        <a:gd name="connsiteY3" fmla="*/ 48018 h 51002"/>
                        <a:gd name="connsiteX4" fmla="*/ 16317 w 16398"/>
                        <a:gd name="connsiteY4" fmla="*/ 5123 h 51002"/>
                        <a:gd name="connsiteX5" fmla="*/ 13465 w 16398"/>
                        <a:gd name="connsiteY5" fmla="*/ 132 h 51002"/>
                        <a:gd name="connsiteX6" fmla="*/ 8474 w 16398"/>
                        <a:gd name="connsiteY6" fmla="*/ 2984 h 51002"/>
                        <a:gd name="connsiteX7" fmla="*/ 8474 w 16398"/>
                        <a:gd name="connsiteY7" fmla="*/ 2984 h 510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398" h="51002">
                          <a:moveTo>
                            <a:pt x="8474" y="2984"/>
                          </a:moveTo>
                          <a:cubicBezTo>
                            <a:pt x="5786" y="17301"/>
                            <a:pt x="2604" y="31508"/>
                            <a:pt x="81" y="45879"/>
                          </a:cubicBezTo>
                          <a:cubicBezTo>
                            <a:pt x="-303" y="48018"/>
                            <a:pt x="684" y="50267"/>
                            <a:pt x="2933" y="50871"/>
                          </a:cubicBezTo>
                          <a:cubicBezTo>
                            <a:pt x="4908" y="51419"/>
                            <a:pt x="7541" y="50212"/>
                            <a:pt x="7925" y="48018"/>
                          </a:cubicBezTo>
                          <a:cubicBezTo>
                            <a:pt x="10448" y="33702"/>
                            <a:pt x="13629" y="19440"/>
                            <a:pt x="16317" y="5123"/>
                          </a:cubicBezTo>
                          <a:cubicBezTo>
                            <a:pt x="16701" y="2984"/>
                            <a:pt x="15714" y="735"/>
                            <a:pt x="13465" y="132"/>
                          </a:cubicBezTo>
                          <a:cubicBezTo>
                            <a:pt x="11490" y="-417"/>
                            <a:pt x="8857" y="790"/>
                            <a:pt x="8474" y="2984"/>
                          </a:cubicBezTo>
                          <a:lnTo>
                            <a:pt x="8474" y="298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id="{33AE40A3-00C6-2EA0-F7FC-B7C91125B9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1859" y="3184624"/>
                      <a:ext cx="9546" cy="43909"/>
                    </a:xfrm>
                    <a:custGeom>
                      <a:avLst/>
                      <a:gdLst>
                        <a:gd name="connsiteX0" fmla="*/ 1426 w 9546"/>
                        <a:gd name="connsiteY0" fmla="*/ 3908 h 43909"/>
                        <a:gd name="connsiteX1" fmla="*/ 0 w 9546"/>
                        <a:gd name="connsiteY1" fmla="*/ 40002 h 43909"/>
                        <a:gd name="connsiteX2" fmla="*/ 8118 w 9546"/>
                        <a:gd name="connsiteY2" fmla="*/ 40002 h 43909"/>
                        <a:gd name="connsiteX3" fmla="*/ 9544 w 9546"/>
                        <a:gd name="connsiteY3" fmla="*/ 3908 h 43909"/>
                        <a:gd name="connsiteX4" fmla="*/ 1426 w 9546"/>
                        <a:gd name="connsiteY4" fmla="*/ 3908 h 43909"/>
                        <a:gd name="connsiteX5" fmla="*/ 1426 w 9546"/>
                        <a:gd name="connsiteY5" fmla="*/ 3908 h 43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46" h="43909">
                          <a:moveTo>
                            <a:pt x="1426" y="3908"/>
                          </a:moveTo>
                          <a:cubicBezTo>
                            <a:pt x="1042" y="15921"/>
                            <a:pt x="55" y="27989"/>
                            <a:pt x="0" y="40002"/>
                          </a:cubicBezTo>
                          <a:cubicBezTo>
                            <a:pt x="0" y="45213"/>
                            <a:pt x="8118" y="45213"/>
                            <a:pt x="8118" y="40002"/>
                          </a:cubicBezTo>
                          <a:cubicBezTo>
                            <a:pt x="8118" y="27934"/>
                            <a:pt x="9160" y="15921"/>
                            <a:pt x="9544" y="3908"/>
                          </a:cubicBezTo>
                          <a:cubicBezTo>
                            <a:pt x="9708" y="-1303"/>
                            <a:pt x="1590" y="-1303"/>
                            <a:pt x="1426" y="3908"/>
                          </a:cubicBezTo>
                          <a:lnTo>
                            <a:pt x="1426" y="390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16D06F05-A1DF-A6AE-10A4-98BFD3F8C1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0467" y="3234226"/>
                      <a:ext cx="163472" cy="29397"/>
                    </a:xfrm>
                    <a:custGeom>
                      <a:avLst/>
                      <a:gdLst>
                        <a:gd name="connsiteX0" fmla="*/ 160505 w 163472"/>
                        <a:gd name="connsiteY0" fmla="*/ 21501 h 29397"/>
                        <a:gd name="connsiteX1" fmla="*/ 5107 w 163472"/>
                        <a:gd name="connsiteY1" fmla="*/ 53 h 29397"/>
                        <a:gd name="connsiteX2" fmla="*/ 2967 w 163472"/>
                        <a:gd name="connsiteY2" fmla="*/ 7897 h 29397"/>
                        <a:gd name="connsiteX3" fmla="*/ 158366 w 163472"/>
                        <a:gd name="connsiteY3" fmla="*/ 29345 h 29397"/>
                        <a:gd name="connsiteX4" fmla="*/ 160505 w 163472"/>
                        <a:gd name="connsiteY4" fmla="*/ 21501 h 29397"/>
                        <a:gd name="connsiteX5" fmla="*/ 160505 w 163472"/>
                        <a:gd name="connsiteY5" fmla="*/ 21501 h 29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3472" h="29397">
                          <a:moveTo>
                            <a:pt x="160505" y="21501"/>
                          </a:moveTo>
                          <a:cubicBezTo>
                            <a:pt x="108779" y="13931"/>
                            <a:pt x="56778" y="8062"/>
                            <a:pt x="5107" y="53"/>
                          </a:cubicBezTo>
                          <a:cubicBezTo>
                            <a:pt x="5" y="-715"/>
                            <a:pt x="-2243" y="7074"/>
                            <a:pt x="2967" y="7897"/>
                          </a:cubicBezTo>
                          <a:cubicBezTo>
                            <a:pt x="54639" y="15851"/>
                            <a:pt x="106585" y="21775"/>
                            <a:pt x="158366" y="29345"/>
                          </a:cubicBezTo>
                          <a:cubicBezTo>
                            <a:pt x="163467" y="30113"/>
                            <a:pt x="165717" y="22269"/>
                            <a:pt x="160505" y="21501"/>
                          </a:cubicBezTo>
                          <a:lnTo>
                            <a:pt x="160505" y="2150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id="{2BD9E79F-6224-D9C2-7359-A7C2F7EE5A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69286" y="3271448"/>
                      <a:ext cx="66902" cy="19345"/>
                    </a:xfrm>
                    <a:custGeom>
                      <a:avLst/>
                      <a:gdLst>
                        <a:gd name="connsiteX0" fmla="*/ 62788 w 66902"/>
                        <a:gd name="connsiteY0" fmla="*/ 11212 h 19345"/>
                        <a:gd name="connsiteX1" fmla="*/ 5083 w 66902"/>
                        <a:gd name="connsiteY1" fmla="*/ 77 h 19345"/>
                        <a:gd name="connsiteX2" fmla="*/ 2943 w 66902"/>
                        <a:gd name="connsiteY2" fmla="*/ 7921 h 19345"/>
                        <a:gd name="connsiteX3" fmla="*/ 62843 w 66902"/>
                        <a:gd name="connsiteY3" fmla="*/ 19330 h 19345"/>
                        <a:gd name="connsiteX4" fmla="*/ 66902 w 66902"/>
                        <a:gd name="connsiteY4" fmla="*/ 15271 h 19345"/>
                        <a:gd name="connsiteX5" fmla="*/ 62843 w 66902"/>
                        <a:gd name="connsiteY5" fmla="*/ 11212 h 19345"/>
                        <a:gd name="connsiteX6" fmla="*/ 62843 w 66902"/>
                        <a:gd name="connsiteY6" fmla="*/ 11212 h 19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902" h="19345">
                          <a:moveTo>
                            <a:pt x="62788" y="11212"/>
                          </a:moveTo>
                          <a:cubicBezTo>
                            <a:pt x="43315" y="9073"/>
                            <a:pt x="24336" y="3642"/>
                            <a:pt x="5083" y="77"/>
                          </a:cubicBezTo>
                          <a:cubicBezTo>
                            <a:pt x="-18" y="-856"/>
                            <a:pt x="-2212" y="6988"/>
                            <a:pt x="2943" y="7921"/>
                          </a:cubicBezTo>
                          <a:cubicBezTo>
                            <a:pt x="22910" y="11596"/>
                            <a:pt x="42602" y="17136"/>
                            <a:pt x="62843" y="19330"/>
                          </a:cubicBezTo>
                          <a:cubicBezTo>
                            <a:pt x="65037" y="19550"/>
                            <a:pt x="66902" y="17301"/>
                            <a:pt x="66902" y="15271"/>
                          </a:cubicBezTo>
                          <a:cubicBezTo>
                            <a:pt x="66902" y="12858"/>
                            <a:pt x="65037" y="11431"/>
                            <a:pt x="62843" y="11212"/>
                          </a:cubicBezTo>
                          <a:lnTo>
                            <a:pt x="62843" y="1121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249" name="Graphic 13">
                    <a:extLst>
                      <a:ext uri="{FF2B5EF4-FFF2-40B4-BE49-F238E27FC236}">
                        <a16:creationId xmlns:a16="http://schemas.microsoft.com/office/drawing/2014/main" id="{FBE25E1A-8A07-F564-E87B-88CD518FF019}"/>
                      </a:ext>
                    </a:extLst>
                  </p:cNvPr>
                  <p:cNvGrpSpPr/>
                  <p:nvPr/>
                </p:nvGrpSpPr>
                <p:grpSpPr>
                  <a:xfrm>
                    <a:off x="7817085" y="3143604"/>
                    <a:ext cx="713410" cy="192148"/>
                    <a:chOff x="7817085" y="3143604"/>
                    <a:chExt cx="713410" cy="192148"/>
                  </a:xfrm>
                  <a:solidFill>
                    <a:srgbClr val="9CE23A"/>
                  </a:solidFill>
                </p:grpSpPr>
                <p:sp>
                  <p:nvSpPr>
                    <p:cNvPr id="250" name="Freeform: Shape 249">
                      <a:extLst>
                        <a:ext uri="{FF2B5EF4-FFF2-40B4-BE49-F238E27FC236}">
                          <a16:creationId xmlns:a16="http://schemas.microsoft.com/office/drawing/2014/main" id="{2D094307-9D6A-632D-B83B-390A6DE0C4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89827" y="3261348"/>
                      <a:ext cx="88146" cy="65472"/>
                    </a:xfrm>
                    <a:custGeom>
                      <a:avLst/>
                      <a:gdLst>
                        <a:gd name="connsiteX0" fmla="*/ 81039 w 88146"/>
                        <a:gd name="connsiteY0" fmla="*/ 1071 h 65472"/>
                        <a:gd name="connsiteX1" fmla="*/ 2051 w 88146"/>
                        <a:gd name="connsiteY1" fmla="*/ 57953 h 65472"/>
                        <a:gd name="connsiteX2" fmla="*/ 6165 w 88146"/>
                        <a:gd name="connsiteY2" fmla="*/ 64975 h 65472"/>
                        <a:gd name="connsiteX3" fmla="*/ 86799 w 88146"/>
                        <a:gd name="connsiteY3" fmla="*/ 6776 h 65472"/>
                        <a:gd name="connsiteX4" fmla="*/ 81039 w 88146"/>
                        <a:gd name="connsiteY4" fmla="*/ 1016 h 65472"/>
                        <a:gd name="connsiteX5" fmla="*/ 81039 w 88146"/>
                        <a:gd name="connsiteY5" fmla="*/ 1016 h 654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8146" h="65472">
                          <a:moveTo>
                            <a:pt x="81039" y="1071"/>
                          </a:moveTo>
                          <a:cubicBezTo>
                            <a:pt x="56301" y="22189"/>
                            <a:pt x="31068" y="42869"/>
                            <a:pt x="2051" y="57953"/>
                          </a:cubicBezTo>
                          <a:cubicBezTo>
                            <a:pt x="-2611" y="60367"/>
                            <a:pt x="1503" y="67388"/>
                            <a:pt x="6165" y="64975"/>
                          </a:cubicBezTo>
                          <a:cubicBezTo>
                            <a:pt x="35786" y="49561"/>
                            <a:pt x="61511" y="28388"/>
                            <a:pt x="86799" y="6776"/>
                          </a:cubicBezTo>
                          <a:cubicBezTo>
                            <a:pt x="90803" y="3375"/>
                            <a:pt x="84989" y="-2330"/>
                            <a:pt x="81039" y="1016"/>
                          </a:cubicBezTo>
                          <a:lnTo>
                            <a:pt x="81039" y="101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1" name="Freeform: Shape 250">
                      <a:extLst>
                        <a:ext uri="{FF2B5EF4-FFF2-40B4-BE49-F238E27FC236}">
                          <a16:creationId xmlns:a16="http://schemas.microsoft.com/office/drawing/2014/main" id="{344B0867-3AF9-8C49-77F7-ECCC1ABB9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4703" y="3291635"/>
                      <a:ext cx="51513" cy="36356"/>
                    </a:xfrm>
                    <a:custGeom>
                      <a:avLst/>
                      <a:gdLst>
                        <a:gd name="connsiteX0" fmla="*/ 45386 w 51513"/>
                        <a:gd name="connsiteY0" fmla="*/ 569 h 36356"/>
                        <a:gd name="connsiteX1" fmla="*/ 1175 w 51513"/>
                        <a:gd name="connsiteY1" fmla="*/ 29422 h 36356"/>
                        <a:gd name="connsiteX2" fmla="*/ 1175 w 51513"/>
                        <a:gd name="connsiteY2" fmla="*/ 35181 h 36356"/>
                        <a:gd name="connsiteX3" fmla="*/ 6935 w 51513"/>
                        <a:gd name="connsiteY3" fmla="*/ 35181 h 36356"/>
                        <a:gd name="connsiteX4" fmla="*/ 49500 w 51513"/>
                        <a:gd name="connsiteY4" fmla="*/ 7590 h 36356"/>
                        <a:gd name="connsiteX5" fmla="*/ 50981 w 51513"/>
                        <a:gd name="connsiteY5" fmla="*/ 2050 h 36356"/>
                        <a:gd name="connsiteX6" fmla="*/ 45441 w 51513"/>
                        <a:gd name="connsiteY6" fmla="*/ 569 h 36356"/>
                        <a:gd name="connsiteX7" fmla="*/ 45441 w 51513"/>
                        <a:gd name="connsiteY7" fmla="*/ 569 h 363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513" h="36356">
                          <a:moveTo>
                            <a:pt x="45386" y="569"/>
                          </a:moveTo>
                          <a:cubicBezTo>
                            <a:pt x="30960" y="10662"/>
                            <a:pt x="14778" y="18122"/>
                            <a:pt x="1175" y="29422"/>
                          </a:cubicBezTo>
                          <a:cubicBezTo>
                            <a:pt x="-526" y="30848"/>
                            <a:pt x="-251" y="33700"/>
                            <a:pt x="1175" y="35181"/>
                          </a:cubicBezTo>
                          <a:cubicBezTo>
                            <a:pt x="2875" y="36882"/>
                            <a:pt x="5234" y="36608"/>
                            <a:pt x="6935" y="35181"/>
                          </a:cubicBezTo>
                          <a:cubicBezTo>
                            <a:pt x="19990" y="24375"/>
                            <a:pt x="35678" y="17299"/>
                            <a:pt x="49500" y="7590"/>
                          </a:cubicBezTo>
                          <a:cubicBezTo>
                            <a:pt x="51311" y="6329"/>
                            <a:pt x="52134" y="4025"/>
                            <a:pt x="50981" y="2050"/>
                          </a:cubicBezTo>
                          <a:cubicBezTo>
                            <a:pt x="49939" y="295"/>
                            <a:pt x="47252" y="-692"/>
                            <a:pt x="45441" y="569"/>
                          </a:cubicBezTo>
                          <a:lnTo>
                            <a:pt x="45441" y="56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2" name="Freeform: Shape 251">
                      <a:extLst>
                        <a:ext uri="{FF2B5EF4-FFF2-40B4-BE49-F238E27FC236}">
                          <a16:creationId xmlns:a16="http://schemas.microsoft.com/office/drawing/2014/main" id="{BFEAFA67-AA1B-1E03-80AE-A32E0E3DC5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5162" y="3258987"/>
                      <a:ext cx="165978" cy="39779"/>
                    </a:xfrm>
                    <a:custGeom>
                      <a:avLst/>
                      <a:gdLst>
                        <a:gd name="connsiteX0" fmla="*/ 160919 w 165978"/>
                        <a:gd name="connsiteY0" fmla="*/ 86 h 39779"/>
                        <a:gd name="connsiteX1" fmla="*/ 81053 w 165978"/>
                        <a:gd name="connsiteY1" fmla="*/ 16761 h 39779"/>
                        <a:gd name="connsiteX2" fmla="*/ 41614 w 165978"/>
                        <a:gd name="connsiteY2" fmla="*/ 24331 h 39779"/>
                        <a:gd name="connsiteX3" fmla="*/ 2778 w 165978"/>
                        <a:gd name="connsiteY3" fmla="*/ 31681 h 39779"/>
                        <a:gd name="connsiteX4" fmla="*/ 4917 w 165978"/>
                        <a:gd name="connsiteY4" fmla="*/ 39525 h 39779"/>
                        <a:gd name="connsiteX5" fmla="*/ 43753 w 165978"/>
                        <a:gd name="connsiteY5" fmla="*/ 32175 h 39779"/>
                        <a:gd name="connsiteX6" fmla="*/ 83192 w 165978"/>
                        <a:gd name="connsiteY6" fmla="*/ 24605 h 39779"/>
                        <a:gd name="connsiteX7" fmla="*/ 163058 w 165978"/>
                        <a:gd name="connsiteY7" fmla="*/ 7930 h 39779"/>
                        <a:gd name="connsiteX8" fmla="*/ 160919 w 165978"/>
                        <a:gd name="connsiteY8" fmla="*/ 86 h 39779"/>
                        <a:gd name="connsiteX9" fmla="*/ 160919 w 165978"/>
                        <a:gd name="connsiteY9" fmla="*/ 86 h 397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5978" h="39779">
                          <a:moveTo>
                            <a:pt x="160919" y="86"/>
                          </a:moveTo>
                          <a:cubicBezTo>
                            <a:pt x="134261" y="5352"/>
                            <a:pt x="107712" y="11276"/>
                            <a:pt x="81053" y="16761"/>
                          </a:cubicBezTo>
                          <a:cubicBezTo>
                            <a:pt x="67943" y="19449"/>
                            <a:pt x="54779" y="22027"/>
                            <a:pt x="41614" y="24331"/>
                          </a:cubicBezTo>
                          <a:cubicBezTo>
                            <a:pt x="28449" y="26635"/>
                            <a:pt x="15120" y="27293"/>
                            <a:pt x="2778" y="31681"/>
                          </a:cubicBezTo>
                          <a:cubicBezTo>
                            <a:pt x="-2104" y="33436"/>
                            <a:pt x="-20" y="41280"/>
                            <a:pt x="4917" y="39525"/>
                          </a:cubicBezTo>
                          <a:cubicBezTo>
                            <a:pt x="17259" y="35137"/>
                            <a:pt x="30918" y="34424"/>
                            <a:pt x="43753" y="32175"/>
                          </a:cubicBezTo>
                          <a:cubicBezTo>
                            <a:pt x="56588" y="29926"/>
                            <a:pt x="70083" y="27293"/>
                            <a:pt x="83192" y="24605"/>
                          </a:cubicBezTo>
                          <a:cubicBezTo>
                            <a:pt x="109851" y="19120"/>
                            <a:pt x="136400" y="13196"/>
                            <a:pt x="163058" y="7930"/>
                          </a:cubicBezTo>
                          <a:cubicBezTo>
                            <a:pt x="168160" y="6942"/>
                            <a:pt x="166021" y="-902"/>
                            <a:pt x="160919" y="86"/>
                          </a:cubicBezTo>
                          <a:lnTo>
                            <a:pt x="160919" y="8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3" name="Freeform: Shape 252">
                      <a:extLst>
                        <a:ext uri="{FF2B5EF4-FFF2-40B4-BE49-F238E27FC236}">
                          <a16:creationId xmlns:a16="http://schemas.microsoft.com/office/drawing/2014/main" id="{EE0D627D-19BE-051C-DB38-BF15D15AB4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3278" y="3143604"/>
                      <a:ext cx="62376" cy="15244"/>
                    </a:xfrm>
                    <a:custGeom>
                      <a:avLst/>
                      <a:gdLst>
                        <a:gd name="connsiteX0" fmla="*/ 59590 w 62376"/>
                        <a:gd name="connsiteY0" fmla="*/ 3788 h 15244"/>
                        <a:gd name="connsiteX1" fmla="*/ 30847 w 62376"/>
                        <a:gd name="connsiteY1" fmla="*/ 332 h 15244"/>
                        <a:gd name="connsiteX2" fmla="*/ 2817 w 62376"/>
                        <a:gd name="connsiteY2" fmla="*/ 7189 h 15244"/>
                        <a:gd name="connsiteX3" fmla="*/ 4957 w 62376"/>
                        <a:gd name="connsiteY3" fmla="*/ 15033 h 15244"/>
                        <a:gd name="connsiteX4" fmla="*/ 30792 w 62376"/>
                        <a:gd name="connsiteY4" fmla="*/ 8450 h 15244"/>
                        <a:gd name="connsiteX5" fmla="*/ 57397 w 62376"/>
                        <a:gd name="connsiteY5" fmla="*/ 11632 h 15244"/>
                        <a:gd name="connsiteX6" fmla="*/ 59536 w 62376"/>
                        <a:gd name="connsiteY6" fmla="*/ 3788 h 15244"/>
                        <a:gd name="connsiteX7" fmla="*/ 59536 w 62376"/>
                        <a:gd name="connsiteY7" fmla="*/ 3788 h 15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2376" h="15244">
                          <a:moveTo>
                            <a:pt x="59590" y="3788"/>
                          </a:moveTo>
                          <a:cubicBezTo>
                            <a:pt x="50320" y="771"/>
                            <a:pt x="40611" y="-710"/>
                            <a:pt x="30847" y="332"/>
                          </a:cubicBezTo>
                          <a:cubicBezTo>
                            <a:pt x="21084" y="1374"/>
                            <a:pt x="12033" y="4227"/>
                            <a:pt x="2817" y="7189"/>
                          </a:cubicBezTo>
                          <a:cubicBezTo>
                            <a:pt x="-2120" y="8780"/>
                            <a:pt x="-35" y="16623"/>
                            <a:pt x="4957" y="15033"/>
                          </a:cubicBezTo>
                          <a:cubicBezTo>
                            <a:pt x="13349" y="12345"/>
                            <a:pt x="21961" y="9383"/>
                            <a:pt x="30792" y="8450"/>
                          </a:cubicBezTo>
                          <a:cubicBezTo>
                            <a:pt x="39624" y="7518"/>
                            <a:pt x="48674" y="8834"/>
                            <a:pt x="57397" y="11632"/>
                          </a:cubicBezTo>
                          <a:cubicBezTo>
                            <a:pt x="62388" y="13223"/>
                            <a:pt x="64527" y="5379"/>
                            <a:pt x="59536" y="3788"/>
                          </a:cubicBezTo>
                          <a:lnTo>
                            <a:pt x="59536" y="378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4" name="Freeform: Shape 253">
                      <a:extLst>
                        <a:ext uri="{FF2B5EF4-FFF2-40B4-BE49-F238E27FC236}">
                          <a16:creationId xmlns:a16="http://schemas.microsoft.com/office/drawing/2014/main" id="{ED3F15A1-FE20-4FFF-BE6B-C376DEE61A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7085" y="3213805"/>
                      <a:ext cx="51225" cy="10381"/>
                    </a:xfrm>
                    <a:custGeom>
                      <a:avLst/>
                      <a:gdLst>
                        <a:gd name="connsiteX0" fmla="*/ 47318 w 51225"/>
                        <a:gd name="connsiteY0" fmla="*/ 2263 h 10381"/>
                        <a:gd name="connsiteX1" fmla="*/ 3929 w 51225"/>
                        <a:gd name="connsiteY1" fmla="*/ 14 h 10381"/>
                        <a:gd name="connsiteX2" fmla="*/ 3929 w 51225"/>
                        <a:gd name="connsiteY2" fmla="*/ 8133 h 10381"/>
                        <a:gd name="connsiteX3" fmla="*/ 47318 w 51225"/>
                        <a:gd name="connsiteY3" fmla="*/ 10382 h 10381"/>
                        <a:gd name="connsiteX4" fmla="*/ 47318 w 51225"/>
                        <a:gd name="connsiteY4" fmla="*/ 2263 h 10381"/>
                        <a:gd name="connsiteX5" fmla="*/ 47318 w 51225"/>
                        <a:gd name="connsiteY5" fmla="*/ 2263 h 1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225" h="10381">
                          <a:moveTo>
                            <a:pt x="47318" y="2263"/>
                          </a:moveTo>
                          <a:cubicBezTo>
                            <a:pt x="32836" y="2154"/>
                            <a:pt x="18410" y="-205"/>
                            <a:pt x="3929" y="14"/>
                          </a:cubicBezTo>
                          <a:cubicBezTo>
                            <a:pt x="-1282" y="124"/>
                            <a:pt x="-1337" y="8242"/>
                            <a:pt x="3929" y="8133"/>
                          </a:cubicBezTo>
                          <a:cubicBezTo>
                            <a:pt x="18465" y="7913"/>
                            <a:pt x="32836" y="10272"/>
                            <a:pt x="47318" y="10382"/>
                          </a:cubicBezTo>
                          <a:cubicBezTo>
                            <a:pt x="52528" y="10382"/>
                            <a:pt x="52528" y="2318"/>
                            <a:pt x="47318" y="2263"/>
                          </a:cubicBezTo>
                          <a:lnTo>
                            <a:pt x="47318" y="226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5" name="Freeform: Shape 254">
                      <a:extLst>
                        <a:ext uri="{FF2B5EF4-FFF2-40B4-BE49-F238E27FC236}">
                          <a16:creationId xmlns:a16="http://schemas.microsoft.com/office/drawing/2014/main" id="{DA3DE666-A354-2DB9-5273-A115786FA7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1162" y="3268157"/>
                      <a:ext cx="61601" cy="67595"/>
                    </a:xfrm>
                    <a:custGeom>
                      <a:avLst/>
                      <a:gdLst>
                        <a:gd name="connsiteX0" fmla="*/ 646 w 61601"/>
                        <a:gd name="connsiteY0" fmla="*/ 5946 h 67595"/>
                        <a:gd name="connsiteX1" fmla="*/ 17157 w 61601"/>
                        <a:gd name="connsiteY1" fmla="*/ 26625 h 67595"/>
                        <a:gd name="connsiteX2" fmla="*/ 43157 w 61601"/>
                        <a:gd name="connsiteY2" fmla="*/ 55752 h 67595"/>
                        <a:gd name="connsiteX3" fmla="*/ 54457 w 61601"/>
                        <a:gd name="connsiteY3" fmla="*/ 66613 h 67595"/>
                        <a:gd name="connsiteX4" fmla="*/ 60217 w 61601"/>
                        <a:gd name="connsiteY4" fmla="*/ 60854 h 67595"/>
                        <a:gd name="connsiteX5" fmla="*/ 38111 w 61601"/>
                        <a:gd name="connsiteY5" fmla="*/ 38309 h 67595"/>
                        <a:gd name="connsiteX6" fmla="*/ 14140 w 61601"/>
                        <a:gd name="connsiteY6" fmla="*/ 10334 h 67595"/>
                        <a:gd name="connsiteX7" fmla="*/ 7668 w 61601"/>
                        <a:gd name="connsiteY7" fmla="*/ 1887 h 67595"/>
                        <a:gd name="connsiteX8" fmla="*/ 646 w 61601"/>
                        <a:gd name="connsiteY8" fmla="*/ 6001 h 67595"/>
                        <a:gd name="connsiteX9" fmla="*/ 646 w 61601"/>
                        <a:gd name="connsiteY9" fmla="*/ 6001 h 67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1601" h="67595">
                          <a:moveTo>
                            <a:pt x="646" y="5946"/>
                          </a:moveTo>
                          <a:cubicBezTo>
                            <a:pt x="5309" y="13351"/>
                            <a:pt x="11562" y="19988"/>
                            <a:pt x="17157" y="26625"/>
                          </a:cubicBezTo>
                          <a:cubicBezTo>
                            <a:pt x="25550" y="36554"/>
                            <a:pt x="34161" y="46317"/>
                            <a:pt x="43157" y="55752"/>
                          </a:cubicBezTo>
                          <a:cubicBezTo>
                            <a:pt x="46778" y="59482"/>
                            <a:pt x="50398" y="63322"/>
                            <a:pt x="54457" y="66613"/>
                          </a:cubicBezTo>
                          <a:cubicBezTo>
                            <a:pt x="58516" y="69904"/>
                            <a:pt x="64276" y="64145"/>
                            <a:pt x="60217" y="60854"/>
                          </a:cubicBezTo>
                          <a:cubicBezTo>
                            <a:pt x="52098" y="54271"/>
                            <a:pt x="45077" y="46098"/>
                            <a:pt x="38111" y="38309"/>
                          </a:cubicBezTo>
                          <a:cubicBezTo>
                            <a:pt x="29883" y="29149"/>
                            <a:pt x="21874" y="19878"/>
                            <a:pt x="14140" y="10334"/>
                          </a:cubicBezTo>
                          <a:cubicBezTo>
                            <a:pt x="11562" y="7152"/>
                            <a:pt x="9752" y="5178"/>
                            <a:pt x="7668" y="1887"/>
                          </a:cubicBezTo>
                          <a:cubicBezTo>
                            <a:pt x="4870" y="-2502"/>
                            <a:pt x="-2151" y="1558"/>
                            <a:pt x="646" y="6001"/>
                          </a:cubicBezTo>
                          <a:lnTo>
                            <a:pt x="646" y="600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6" name="Freeform: Shape 255">
                      <a:extLst>
                        <a:ext uri="{FF2B5EF4-FFF2-40B4-BE49-F238E27FC236}">
                          <a16:creationId xmlns:a16="http://schemas.microsoft.com/office/drawing/2014/main" id="{5DE99964-6F00-9D42-6546-92CB51DDA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8322" y="3293910"/>
                      <a:ext cx="23436" cy="34078"/>
                    </a:xfrm>
                    <a:custGeom>
                      <a:avLst/>
                      <a:gdLst>
                        <a:gd name="connsiteX0" fmla="*/ 508 w 23436"/>
                        <a:gd name="connsiteY0" fmla="*/ 6138 h 34078"/>
                        <a:gd name="connsiteX1" fmla="*/ 16524 w 23436"/>
                        <a:gd name="connsiteY1" fmla="*/ 32906 h 34078"/>
                        <a:gd name="connsiteX2" fmla="*/ 22284 w 23436"/>
                        <a:gd name="connsiteY2" fmla="*/ 32906 h 34078"/>
                        <a:gd name="connsiteX3" fmla="*/ 22284 w 23436"/>
                        <a:gd name="connsiteY3" fmla="*/ 27147 h 34078"/>
                        <a:gd name="connsiteX4" fmla="*/ 21132 w 23436"/>
                        <a:gd name="connsiteY4" fmla="*/ 25775 h 34078"/>
                        <a:gd name="connsiteX5" fmla="*/ 20638 w 23436"/>
                        <a:gd name="connsiteY5" fmla="*/ 25172 h 34078"/>
                        <a:gd name="connsiteX6" fmla="*/ 20419 w 23436"/>
                        <a:gd name="connsiteY6" fmla="*/ 24843 h 34078"/>
                        <a:gd name="connsiteX7" fmla="*/ 18390 w 23436"/>
                        <a:gd name="connsiteY7" fmla="*/ 21936 h 34078"/>
                        <a:gd name="connsiteX8" fmla="*/ 14495 w 23436"/>
                        <a:gd name="connsiteY8" fmla="*/ 15299 h 34078"/>
                        <a:gd name="connsiteX9" fmla="*/ 7528 w 23436"/>
                        <a:gd name="connsiteY9" fmla="*/ 2024 h 34078"/>
                        <a:gd name="connsiteX10" fmla="*/ 1989 w 23436"/>
                        <a:gd name="connsiteY10" fmla="*/ 543 h 34078"/>
                        <a:gd name="connsiteX11" fmla="*/ 508 w 23436"/>
                        <a:gd name="connsiteY11" fmla="*/ 6083 h 34078"/>
                        <a:gd name="connsiteX12" fmla="*/ 508 w 23436"/>
                        <a:gd name="connsiteY12" fmla="*/ 6083 h 340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3436" h="34078">
                          <a:moveTo>
                            <a:pt x="508" y="6138"/>
                          </a:moveTo>
                          <a:cubicBezTo>
                            <a:pt x="5608" y="15189"/>
                            <a:pt x="9503" y="25117"/>
                            <a:pt x="16524" y="32906"/>
                          </a:cubicBezTo>
                          <a:cubicBezTo>
                            <a:pt x="17950" y="34497"/>
                            <a:pt x="20858" y="34442"/>
                            <a:pt x="22284" y="32906"/>
                          </a:cubicBezTo>
                          <a:cubicBezTo>
                            <a:pt x="23820" y="31206"/>
                            <a:pt x="23820" y="28847"/>
                            <a:pt x="22284" y="27147"/>
                          </a:cubicBezTo>
                          <a:cubicBezTo>
                            <a:pt x="21900" y="26708"/>
                            <a:pt x="21516" y="26269"/>
                            <a:pt x="21132" y="25775"/>
                          </a:cubicBezTo>
                          <a:cubicBezTo>
                            <a:pt x="20968" y="25556"/>
                            <a:pt x="20803" y="25337"/>
                            <a:pt x="20638" y="25172"/>
                          </a:cubicBezTo>
                          <a:cubicBezTo>
                            <a:pt x="20419" y="24843"/>
                            <a:pt x="20803" y="25391"/>
                            <a:pt x="20419" y="24843"/>
                          </a:cubicBezTo>
                          <a:cubicBezTo>
                            <a:pt x="19706" y="23910"/>
                            <a:pt x="19048" y="22923"/>
                            <a:pt x="18390" y="21936"/>
                          </a:cubicBezTo>
                          <a:cubicBezTo>
                            <a:pt x="17018" y="19796"/>
                            <a:pt x="15702" y="17548"/>
                            <a:pt x="14495" y="15299"/>
                          </a:cubicBezTo>
                          <a:cubicBezTo>
                            <a:pt x="12136" y="10910"/>
                            <a:pt x="9997" y="6357"/>
                            <a:pt x="7528" y="2024"/>
                          </a:cubicBezTo>
                          <a:cubicBezTo>
                            <a:pt x="6486" y="159"/>
                            <a:pt x="3799" y="-609"/>
                            <a:pt x="1989" y="543"/>
                          </a:cubicBezTo>
                          <a:cubicBezTo>
                            <a:pt x="178" y="1695"/>
                            <a:pt x="-590" y="4108"/>
                            <a:pt x="508" y="6083"/>
                          </a:cubicBezTo>
                          <a:lnTo>
                            <a:pt x="508" y="608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id="{EF3BC985-E468-EC19-C061-1733EC19A3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27246" y="3295023"/>
                      <a:ext cx="26281" cy="13780"/>
                    </a:xfrm>
                    <a:custGeom>
                      <a:avLst/>
                      <a:gdLst>
                        <a:gd name="connsiteX0" fmla="*/ 23316 w 26281"/>
                        <a:gd name="connsiteY0" fmla="*/ 5793 h 13780"/>
                        <a:gd name="connsiteX1" fmla="*/ 5105 w 26281"/>
                        <a:gd name="connsiteY1" fmla="*/ 143 h 13780"/>
                        <a:gd name="connsiteX2" fmla="*/ 113 w 26281"/>
                        <a:gd name="connsiteY2" fmla="*/ 2995 h 13780"/>
                        <a:gd name="connsiteX3" fmla="*/ 2966 w 26281"/>
                        <a:gd name="connsiteY3" fmla="*/ 7987 h 13780"/>
                        <a:gd name="connsiteX4" fmla="*/ 21177 w 26281"/>
                        <a:gd name="connsiteY4" fmla="*/ 13637 h 13780"/>
                        <a:gd name="connsiteX5" fmla="*/ 26169 w 26281"/>
                        <a:gd name="connsiteY5" fmla="*/ 10785 h 13780"/>
                        <a:gd name="connsiteX6" fmla="*/ 23316 w 26281"/>
                        <a:gd name="connsiteY6" fmla="*/ 5793 h 13780"/>
                        <a:gd name="connsiteX7" fmla="*/ 23316 w 26281"/>
                        <a:gd name="connsiteY7" fmla="*/ 5793 h 137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6281" h="13780">
                          <a:moveTo>
                            <a:pt x="23316" y="5793"/>
                          </a:moveTo>
                          <a:cubicBezTo>
                            <a:pt x="17227" y="3928"/>
                            <a:pt x="11194" y="2008"/>
                            <a:pt x="5105" y="143"/>
                          </a:cubicBezTo>
                          <a:cubicBezTo>
                            <a:pt x="3075" y="-460"/>
                            <a:pt x="607" y="911"/>
                            <a:pt x="113" y="2995"/>
                          </a:cubicBezTo>
                          <a:cubicBezTo>
                            <a:pt x="-381" y="5190"/>
                            <a:pt x="772" y="7329"/>
                            <a:pt x="2966" y="7987"/>
                          </a:cubicBezTo>
                          <a:cubicBezTo>
                            <a:pt x="9054" y="9852"/>
                            <a:pt x="15088" y="11772"/>
                            <a:pt x="21177" y="13637"/>
                          </a:cubicBezTo>
                          <a:cubicBezTo>
                            <a:pt x="23206" y="14240"/>
                            <a:pt x="25674" y="12869"/>
                            <a:pt x="26169" y="10785"/>
                          </a:cubicBezTo>
                          <a:cubicBezTo>
                            <a:pt x="26662" y="8591"/>
                            <a:pt x="25510" y="6451"/>
                            <a:pt x="23316" y="5793"/>
                          </a:cubicBezTo>
                          <a:lnTo>
                            <a:pt x="23316" y="579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id="{93AC9DD9-A06E-3106-3D5A-E3314E647D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1972" y="3281445"/>
                      <a:ext cx="118523" cy="32980"/>
                    </a:xfrm>
                    <a:custGeom>
                      <a:avLst/>
                      <a:gdLst>
                        <a:gd name="connsiteX0" fmla="*/ 115604 w 118523"/>
                        <a:gd name="connsiteY0" fmla="*/ 25021 h 32980"/>
                        <a:gd name="connsiteX1" fmla="*/ 5020 w 118523"/>
                        <a:gd name="connsiteY1" fmla="*/ 173 h 32980"/>
                        <a:gd name="connsiteX2" fmla="*/ 2881 w 118523"/>
                        <a:gd name="connsiteY2" fmla="*/ 8016 h 32980"/>
                        <a:gd name="connsiteX3" fmla="*/ 113465 w 118523"/>
                        <a:gd name="connsiteY3" fmla="*/ 32865 h 32980"/>
                        <a:gd name="connsiteX4" fmla="*/ 115604 w 118523"/>
                        <a:gd name="connsiteY4" fmla="*/ 25021 h 32980"/>
                        <a:gd name="connsiteX5" fmla="*/ 115604 w 118523"/>
                        <a:gd name="connsiteY5" fmla="*/ 25021 h 3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8523" h="32980">
                          <a:moveTo>
                            <a:pt x="115604" y="25021"/>
                          </a:moveTo>
                          <a:cubicBezTo>
                            <a:pt x="78797" y="16628"/>
                            <a:pt x="41388" y="10485"/>
                            <a:pt x="5020" y="173"/>
                          </a:cubicBezTo>
                          <a:cubicBezTo>
                            <a:pt x="-27" y="-1254"/>
                            <a:pt x="-2166" y="6590"/>
                            <a:pt x="2881" y="8016"/>
                          </a:cubicBezTo>
                          <a:cubicBezTo>
                            <a:pt x="39248" y="18329"/>
                            <a:pt x="76658" y="24418"/>
                            <a:pt x="113465" y="32865"/>
                          </a:cubicBezTo>
                          <a:cubicBezTo>
                            <a:pt x="118565" y="34017"/>
                            <a:pt x="120705" y="26173"/>
                            <a:pt x="115604" y="25021"/>
                          </a:cubicBezTo>
                          <a:lnTo>
                            <a:pt x="115604" y="2502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1116D786-7AC9-8DAA-B451-84AD4EDDAD47}"/>
                </a:ext>
              </a:extLst>
            </p:cNvPr>
            <p:cNvGrpSpPr/>
            <p:nvPr/>
          </p:nvGrpSpPr>
          <p:grpSpPr>
            <a:xfrm>
              <a:off x="7150492" y="3891780"/>
              <a:ext cx="796127" cy="199421"/>
              <a:chOff x="8399727" y="4071791"/>
              <a:chExt cx="796127" cy="199421"/>
            </a:xfrm>
          </p:grpSpPr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83B60793-31D4-31DD-E2C8-18CE0F12E30D}"/>
                  </a:ext>
                </a:extLst>
              </p:cNvPr>
              <p:cNvSpPr/>
              <p:nvPr/>
            </p:nvSpPr>
            <p:spPr>
              <a:xfrm>
                <a:off x="8399887" y="4088631"/>
                <a:ext cx="795967" cy="182581"/>
              </a:xfrm>
              <a:custGeom>
                <a:avLst/>
                <a:gdLst>
                  <a:gd name="connsiteX0" fmla="*/ 84 w 795967"/>
                  <a:gd name="connsiteY0" fmla="*/ 85634 h 182581"/>
                  <a:gd name="connsiteX1" fmla="*/ 3540 w 795967"/>
                  <a:gd name="connsiteY1" fmla="*/ 74664 h 182581"/>
                  <a:gd name="connsiteX2" fmla="*/ 3924 w 795967"/>
                  <a:gd name="connsiteY2" fmla="*/ 74664 h 182581"/>
                  <a:gd name="connsiteX3" fmla="*/ 9793 w 795967"/>
                  <a:gd name="connsiteY3" fmla="*/ 67588 h 182581"/>
                  <a:gd name="connsiteX4" fmla="*/ 73916 w 795967"/>
                  <a:gd name="connsiteY4" fmla="*/ 47456 h 182581"/>
                  <a:gd name="connsiteX5" fmla="*/ 124217 w 795967"/>
                  <a:gd name="connsiteY5" fmla="*/ 39174 h 182581"/>
                  <a:gd name="connsiteX6" fmla="*/ 135187 w 795967"/>
                  <a:gd name="connsiteY6" fmla="*/ 28642 h 182581"/>
                  <a:gd name="connsiteX7" fmla="*/ 176546 w 795967"/>
                  <a:gd name="connsiteY7" fmla="*/ 33908 h 182581"/>
                  <a:gd name="connsiteX8" fmla="*/ 355751 w 795967"/>
                  <a:gd name="connsiteY8" fmla="*/ 66600 h 182581"/>
                  <a:gd name="connsiteX9" fmla="*/ 346152 w 795967"/>
                  <a:gd name="connsiteY9" fmla="*/ 62870 h 182581"/>
                  <a:gd name="connsiteX10" fmla="*/ 241053 w 795967"/>
                  <a:gd name="connsiteY10" fmla="*/ 28971 h 182581"/>
                  <a:gd name="connsiteX11" fmla="*/ 245606 w 795967"/>
                  <a:gd name="connsiteY11" fmla="*/ 23760 h 182581"/>
                  <a:gd name="connsiteX12" fmla="*/ 245606 w 795967"/>
                  <a:gd name="connsiteY12" fmla="*/ 23760 h 182581"/>
                  <a:gd name="connsiteX13" fmla="*/ 317792 w 795967"/>
                  <a:gd name="connsiteY13" fmla="*/ 10211 h 182581"/>
                  <a:gd name="connsiteX14" fmla="*/ 377034 w 795967"/>
                  <a:gd name="connsiteY14" fmla="*/ 5494 h 182581"/>
                  <a:gd name="connsiteX15" fmla="*/ 483394 w 795967"/>
                  <a:gd name="connsiteY15" fmla="*/ 2532 h 182581"/>
                  <a:gd name="connsiteX16" fmla="*/ 523382 w 795967"/>
                  <a:gd name="connsiteY16" fmla="*/ 9 h 182581"/>
                  <a:gd name="connsiteX17" fmla="*/ 562492 w 795967"/>
                  <a:gd name="connsiteY17" fmla="*/ 11418 h 182581"/>
                  <a:gd name="connsiteX18" fmla="*/ 597598 w 795967"/>
                  <a:gd name="connsiteY18" fmla="*/ 9827 h 182581"/>
                  <a:gd name="connsiteX19" fmla="*/ 640054 w 795967"/>
                  <a:gd name="connsiteY19" fmla="*/ 19262 h 182581"/>
                  <a:gd name="connsiteX20" fmla="*/ 742190 w 795967"/>
                  <a:gd name="connsiteY20" fmla="*/ 51186 h 182581"/>
                  <a:gd name="connsiteX21" fmla="*/ 780094 w 795967"/>
                  <a:gd name="connsiteY21" fmla="*/ 67094 h 182581"/>
                  <a:gd name="connsiteX22" fmla="*/ 793204 w 795967"/>
                  <a:gd name="connsiteY22" fmla="*/ 93752 h 182581"/>
                  <a:gd name="connsiteX23" fmla="*/ 793588 w 795967"/>
                  <a:gd name="connsiteY23" fmla="*/ 109605 h 182581"/>
                  <a:gd name="connsiteX24" fmla="*/ 783056 w 795967"/>
                  <a:gd name="connsiteY24" fmla="*/ 137690 h 182581"/>
                  <a:gd name="connsiteX25" fmla="*/ 706482 w 795967"/>
                  <a:gd name="connsiteY25" fmla="*/ 162922 h 182581"/>
                  <a:gd name="connsiteX26" fmla="*/ 644059 w 795967"/>
                  <a:gd name="connsiteY26" fmla="*/ 174112 h 182581"/>
                  <a:gd name="connsiteX27" fmla="*/ 554923 w 795967"/>
                  <a:gd name="connsiteY27" fmla="*/ 182450 h 182581"/>
                  <a:gd name="connsiteX28" fmla="*/ 451744 w 795967"/>
                  <a:gd name="connsiteY28" fmla="*/ 179597 h 182581"/>
                  <a:gd name="connsiteX29" fmla="*/ 349333 w 795967"/>
                  <a:gd name="connsiteY29" fmla="*/ 174441 h 182581"/>
                  <a:gd name="connsiteX30" fmla="*/ 231564 w 795967"/>
                  <a:gd name="connsiteY30" fmla="*/ 167310 h 182581"/>
                  <a:gd name="connsiteX31" fmla="*/ 179947 w 795967"/>
                  <a:gd name="connsiteY31" fmla="*/ 157217 h 182581"/>
                  <a:gd name="connsiteX32" fmla="*/ 121803 w 795967"/>
                  <a:gd name="connsiteY32" fmla="*/ 139116 h 182581"/>
                  <a:gd name="connsiteX33" fmla="*/ 109790 w 795967"/>
                  <a:gd name="connsiteY33" fmla="*/ 135496 h 182581"/>
                  <a:gd name="connsiteX34" fmla="*/ 79676 w 795967"/>
                  <a:gd name="connsiteY34" fmla="*/ 138074 h 182581"/>
                  <a:gd name="connsiteX35" fmla="*/ 24000 w 795967"/>
                  <a:gd name="connsiteY35" fmla="*/ 124854 h 182581"/>
                  <a:gd name="connsiteX36" fmla="*/ 14236 w 795967"/>
                  <a:gd name="connsiteY36" fmla="*/ 107795 h 182581"/>
                  <a:gd name="connsiteX37" fmla="*/ 8367 w 795967"/>
                  <a:gd name="connsiteY37" fmla="*/ 99512 h 182581"/>
                  <a:gd name="connsiteX38" fmla="*/ 194 w 795967"/>
                  <a:gd name="connsiteY38" fmla="*/ 85634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795967" h="182581">
                    <a:moveTo>
                      <a:pt x="84" y="85634"/>
                    </a:moveTo>
                    <a:cubicBezTo>
                      <a:pt x="194" y="84811"/>
                      <a:pt x="1674" y="74389"/>
                      <a:pt x="3540" y="74664"/>
                    </a:cubicBezTo>
                    <a:cubicBezTo>
                      <a:pt x="3650" y="74664"/>
                      <a:pt x="3759" y="74664"/>
                      <a:pt x="3924" y="74664"/>
                    </a:cubicBezTo>
                    <a:cubicBezTo>
                      <a:pt x="5185" y="72140"/>
                      <a:pt x="7051" y="69727"/>
                      <a:pt x="9793" y="67588"/>
                    </a:cubicBezTo>
                    <a:cubicBezTo>
                      <a:pt x="24000" y="56727"/>
                      <a:pt x="52085" y="50199"/>
                      <a:pt x="73916" y="47456"/>
                    </a:cubicBezTo>
                    <a:cubicBezTo>
                      <a:pt x="88617" y="45591"/>
                      <a:pt x="112039" y="45372"/>
                      <a:pt x="124217" y="39174"/>
                    </a:cubicBezTo>
                    <a:cubicBezTo>
                      <a:pt x="129976" y="36212"/>
                      <a:pt x="128659" y="29410"/>
                      <a:pt x="135187" y="28642"/>
                    </a:cubicBezTo>
                    <a:cubicBezTo>
                      <a:pt x="139301" y="28148"/>
                      <a:pt x="172323" y="32920"/>
                      <a:pt x="176546" y="33908"/>
                    </a:cubicBezTo>
                    <a:cubicBezTo>
                      <a:pt x="192673" y="37802"/>
                      <a:pt x="298210" y="57220"/>
                      <a:pt x="355751" y="66600"/>
                    </a:cubicBezTo>
                    <a:cubicBezTo>
                      <a:pt x="352405" y="65339"/>
                      <a:pt x="349169" y="64022"/>
                      <a:pt x="346152" y="62870"/>
                    </a:cubicBezTo>
                    <a:cubicBezTo>
                      <a:pt x="328215" y="56068"/>
                      <a:pt x="245222" y="34127"/>
                      <a:pt x="241053" y="28971"/>
                    </a:cubicBezTo>
                    <a:cubicBezTo>
                      <a:pt x="238640" y="26009"/>
                      <a:pt x="241108" y="24528"/>
                      <a:pt x="245606" y="23760"/>
                    </a:cubicBezTo>
                    <a:cubicBezTo>
                      <a:pt x="245606" y="23760"/>
                      <a:pt x="245606" y="23760"/>
                      <a:pt x="245606" y="23760"/>
                    </a:cubicBezTo>
                    <a:cubicBezTo>
                      <a:pt x="245661" y="23815"/>
                      <a:pt x="313130" y="10815"/>
                      <a:pt x="317792" y="10211"/>
                    </a:cubicBezTo>
                    <a:cubicBezTo>
                      <a:pt x="337430" y="7523"/>
                      <a:pt x="356794" y="6426"/>
                      <a:pt x="377034" y="5494"/>
                    </a:cubicBezTo>
                    <a:cubicBezTo>
                      <a:pt x="412414" y="3958"/>
                      <a:pt x="447904" y="2971"/>
                      <a:pt x="483394" y="2532"/>
                    </a:cubicBezTo>
                    <a:cubicBezTo>
                      <a:pt x="496998" y="2367"/>
                      <a:pt x="510272" y="283"/>
                      <a:pt x="523382" y="9"/>
                    </a:cubicBezTo>
                    <a:cubicBezTo>
                      <a:pt x="539564" y="-321"/>
                      <a:pt x="548230" y="8895"/>
                      <a:pt x="562492" y="11418"/>
                    </a:cubicBezTo>
                    <a:cubicBezTo>
                      <a:pt x="573847" y="13448"/>
                      <a:pt x="585805" y="10047"/>
                      <a:pt x="597598" y="9827"/>
                    </a:cubicBezTo>
                    <a:cubicBezTo>
                      <a:pt x="612902" y="9498"/>
                      <a:pt x="626945" y="14490"/>
                      <a:pt x="640054" y="19262"/>
                    </a:cubicBezTo>
                    <a:cubicBezTo>
                      <a:pt x="672911" y="31275"/>
                      <a:pt x="708072" y="40655"/>
                      <a:pt x="742190" y="51186"/>
                    </a:cubicBezTo>
                    <a:cubicBezTo>
                      <a:pt x="755958" y="55410"/>
                      <a:pt x="771208" y="59085"/>
                      <a:pt x="780094" y="67094"/>
                    </a:cubicBezTo>
                    <a:cubicBezTo>
                      <a:pt x="788761" y="74828"/>
                      <a:pt x="791504" y="84647"/>
                      <a:pt x="793204" y="93752"/>
                    </a:cubicBezTo>
                    <a:cubicBezTo>
                      <a:pt x="794192" y="99018"/>
                      <a:pt x="794905" y="104449"/>
                      <a:pt x="793588" y="109605"/>
                    </a:cubicBezTo>
                    <a:cubicBezTo>
                      <a:pt x="798854" y="119259"/>
                      <a:pt x="795398" y="131217"/>
                      <a:pt x="783056" y="137690"/>
                    </a:cubicBezTo>
                    <a:cubicBezTo>
                      <a:pt x="762541" y="148441"/>
                      <a:pt x="731384" y="156395"/>
                      <a:pt x="706482" y="162922"/>
                    </a:cubicBezTo>
                    <a:cubicBezTo>
                      <a:pt x="685363" y="168462"/>
                      <a:pt x="667316" y="172851"/>
                      <a:pt x="644059" y="174112"/>
                    </a:cubicBezTo>
                    <a:cubicBezTo>
                      <a:pt x="607033" y="176087"/>
                      <a:pt x="592662" y="181682"/>
                      <a:pt x="554923" y="182450"/>
                    </a:cubicBezTo>
                    <a:cubicBezTo>
                      <a:pt x="530568" y="182944"/>
                      <a:pt x="476153" y="182066"/>
                      <a:pt x="451744" y="179597"/>
                    </a:cubicBezTo>
                    <a:cubicBezTo>
                      <a:pt x="424921" y="176910"/>
                      <a:pt x="388663" y="177568"/>
                      <a:pt x="349333" y="174441"/>
                    </a:cubicBezTo>
                    <a:cubicBezTo>
                      <a:pt x="303970" y="170821"/>
                      <a:pt x="287953" y="168901"/>
                      <a:pt x="231564" y="167310"/>
                    </a:cubicBezTo>
                    <a:cubicBezTo>
                      <a:pt x="213078" y="166762"/>
                      <a:pt x="196787" y="161167"/>
                      <a:pt x="179947" y="157217"/>
                    </a:cubicBezTo>
                    <a:cubicBezTo>
                      <a:pt x="159596" y="152445"/>
                      <a:pt x="140069" y="146302"/>
                      <a:pt x="121803" y="139116"/>
                    </a:cubicBezTo>
                    <a:cubicBezTo>
                      <a:pt x="118018" y="137635"/>
                      <a:pt x="114178" y="136099"/>
                      <a:pt x="109790" y="135496"/>
                    </a:cubicBezTo>
                    <a:cubicBezTo>
                      <a:pt x="99752" y="134179"/>
                      <a:pt x="89769" y="137909"/>
                      <a:pt x="79676" y="138074"/>
                    </a:cubicBezTo>
                    <a:cubicBezTo>
                      <a:pt x="63165" y="138348"/>
                      <a:pt x="39468" y="129626"/>
                      <a:pt x="24000" y="124854"/>
                    </a:cubicBezTo>
                    <a:cubicBezTo>
                      <a:pt x="13084" y="121453"/>
                      <a:pt x="15662" y="113829"/>
                      <a:pt x="14236" y="107795"/>
                    </a:cubicBezTo>
                    <a:cubicBezTo>
                      <a:pt x="13139" y="103187"/>
                      <a:pt x="14071" y="102035"/>
                      <a:pt x="8367" y="99512"/>
                    </a:cubicBezTo>
                    <a:cubicBezTo>
                      <a:pt x="-81" y="95782"/>
                      <a:pt x="-410" y="91449"/>
                      <a:pt x="194" y="85634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75" name="Graphic 13">
                <a:extLst>
                  <a:ext uri="{FF2B5EF4-FFF2-40B4-BE49-F238E27FC236}">
                    <a16:creationId xmlns:a16="http://schemas.microsoft.com/office/drawing/2014/main" id="{A235A588-A44C-2AA4-FC25-6D3131621917}"/>
                  </a:ext>
                </a:extLst>
              </p:cNvPr>
              <p:cNvGrpSpPr/>
              <p:nvPr/>
            </p:nvGrpSpPr>
            <p:grpSpPr>
              <a:xfrm>
                <a:off x="8399727" y="4094691"/>
                <a:ext cx="795992" cy="159626"/>
                <a:chOff x="7543982" y="2879892"/>
                <a:chExt cx="795992" cy="159626"/>
              </a:xfrm>
              <a:solidFill>
                <a:srgbClr val="6FB71D"/>
              </a:solidFill>
            </p:grpSpPr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17970E0F-DF5D-4531-280E-2277E5759624}"/>
                    </a:ext>
                  </a:extLst>
                </p:cNvPr>
                <p:cNvSpPr/>
                <p:nvPr/>
              </p:nvSpPr>
              <p:spPr>
                <a:xfrm>
                  <a:off x="7784188" y="2879892"/>
                  <a:ext cx="168027" cy="50681"/>
                </a:xfrm>
                <a:custGeom>
                  <a:avLst/>
                  <a:gdLst>
                    <a:gd name="connsiteX0" fmla="*/ 31176 w 168027"/>
                    <a:gd name="connsiteY0" fmla="*/ 256 h 50681"/>
                    <a:gd name="connsiteX1" fmla="*/ 952 w 168027"/>
                    <a:gd name="connsiteY1" fmla="*/ 6070 h 50681"/>
                    <a:gd name="connsiteX2" fmla="*/ 106050 w 168027"/>
                    <a:gd name="connsiteY2" fmla="*/ 39970 h 50681"/>
                    <a:gd name="connsiteX3" fmla="*/ 155089 w 168027"/>
                    <a:gd name="connsiteY3" fmla="*/ 49679 h 50681"/>
                    <a:gd name="connsiteX4" fmla="*/ 165402 w 168027"/>
                    <a:gd name="connsiteY4" fmla="*/ 28999 h 50681"/>
                    <a:gd name="connsiteX5" fmla="*/ 126401 w 168027"/>
                    <a:gd name="connsiteY5" fmla="*/ 9033 h 50681"/>
                    <a:gd name="connsiteX6" fmla="*/ 31176 w 168027"/>
                    <a:gd name="connsiteY6" fmla="*/ 256 h 5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027" h="50681">
                      <a:moveTo>
                        <a:pt x="31176" y="256"/>
                      </a:moveTo>
                      <a:cubicBezTo>
                        <a:pt x="22345" y="475"/>
                        <a:pt x="-5466" y="-1719"/>
                        <a:pt x="952" y="6070"/>
                      </a:cubicBezTo>
                      <a:cubicBezTo>
                        <a:pt x="5176" y="11172"/>
                        <a:pt x="88113" y="33113"/>
                        <a:pt x="106050" y="39970"/>
                      </a:cubicBezTo>
                      <a:cubicBezTo>
                        <a:pt x="119874" y="45236"/>
                        <a:pt x="137317" y="53573"/>
                        <a:pt x="155089" y="49679"/>
                      </a:cubicBezTo>
                      <a:cubicBezTo>
                        <a:pt x="167815" y="46936"/>
                        <a:pt x="170941" y="35636"/>
                        <a:pt x="165402" y="28999"/>
                      </a:cubicBezTo>
                      <a:cubicBezTo>
                        <a:pt x="158435" y="20606"/>
                        <a:pt x="138579" y="14079"/>
                        <a:pt x="126401" y="9033"/>
                      </a:cubicBezTo>
                      <a:cubicBezTo>
                        <a:pt x="114169" y="3986"/>
                        <a:pt x="101827" y="-1225"/>
                        <a:pt x="31176" y="256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8B6B70CA-AD82-C25E-9230-CC9FD9979414}"/>
                    </a:ext>
                  </a:extLst>
                </p:cNvPr>
                <p:cNvSpPr/>
                <p:nvPr/>
              </p:nvSpPr>
              <p:spPr>
                <a:xfrm>
                  <a:off x="7543982" y="2931491"/>
                  <a:ext cx="795992" cy="108027"/>
                </a:xfrm>
                <a:custGeom>
                  <a:avLst/>
                  <a:gdLst>
                    <a:gd name="connsiteX0" fmla="*/ 3645 w 795992"/>
                    <a:gd name="connsiteY0" fmla="*/ 110 h 108027"/>
                    <a:gd name="connsiteX1" fmla="*/ 189 w 795992"/>
                    <a:gd name="connsiteY1" fmla="*/ 11080 h 108027"/>
                    <a:gd name="connsiteX2" fmla="*/ 8362 w 795992"/>
                    <a:gd name="connsiteY2" fmla="*/ 24958 h 108027"/>
                    <a:gd name="connsiteX3" fmla="*/ 14231 w 795992"/>
                    <a:gd name="connsiteY3" fmla="*/ 33241 h 108027"/>
                    <a:gd name="connsiteX4" fmla="*/ 23995 w 795992"/>
                    <a:gd name="connsiteY4" fmla="*/ 50300 h 108027"/>
                    <a:gd name="connsiteX5" fmla="*/ 79671 w 795992"/>
                    <a:gd name="connsiteY5" fmla="*/ 63520 h 108027"/>
                    <a:gd name="connsiteX6" fmla="*/ 109785 w 795992"/>
                    <a:gd name="connsiteY6" fmla="*/ 60942 h 108027"/>
                    <a:gd name="connsiteX7" fmla="*/ 121798 w 795992"/>
                    <a:gd name="connsiteY7" fmla="*/ 64562 h 108027"/>
                    <a:gd name="connsiteX8" fmla="*/ 179943 w 795992"/>
                    <a:gd name="connsiteY8" fmla="*/ 82663 h 108027"/>
                    <a:gd name="connsiteX9" fmla="*/ 231559 w 795992"/>
                    <a:gd name="connsiteY9" fmla="*/ 92757 h 108027"/>
                    <a:gd name="connsiteX10" fmla="*/ 349329 w 795992"/>
                    <a:gd name="connsiteY10" fmla="*/ 99887 h 108027"/>
                    <a:gd name="connsiteX11" fmla="*/ 451739 w 795992"/>
                    <a:gd name="connsiteY11" fmla="*/ 105044 h 108027"/>
                    <a:gd name="connsiteX12" fmla="*/ 554918 w 795992"/>
                    <a:gd name="connsiteY12" fmla="*/ 107896 h 108027"/>
                    <a:gd name="connsiteX13" fmla="*/ 644054 w 795992"/>
                    <a:gd name="connsiteY13" fmla="*/ 99558 h 108027"/>
                    <a:gd name="connsiteX14" fmla="*/ 706477 w 795992"/>
                    <a:gd name="connsiteY14" fmla="*/ 88368 h 108027"/>
                    <a:gd name="connsiteX15" fmla="*/ 783051 w 795992"/>
                    <a:gd name="connsiteY15" fmla="*/ 63136 h 108027"/>
                    <a:gd name="connsiteX16" fmla="*/ 776633 w 795992"/>
                    <a:gd name="connsiteY16" fmla="*/ 22380 h 108027"/>
                    <a:gd name="connsiteX17" fmla="*/ 723536 w 795992"/>
                    <a:gd name="connsiteY17" fmla="*/ 8557 h 108027"/>
                    <a:gd name="connsiteX18" fmla="*/ 638020 w 795992"/>
                    <a:gd name="connsiteY18" fmla="*/ 11464 h 108027"/>
                    <a:gd name="connsiteX19" fmla="*/ 467537 w 795992"/>
                    <a:gd name="connsiteY19" fmla="*/ 46570 h 108027"/>
                    <a:gd name="connsiteX20" fmla="*/ 3535 w 795992"/>
                    <a:gd name="connsiteY20" fmla="*/ 0 h 108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95992" h="108027">
                      <a:moveTo>
                        <a:pt x="3645" y="110"/>
                      </a:moveTo>
                      <a:cubicBezTo>
                        <a:pt x="1834" y="-165"/>
                        <a:pt x="299" y="10257"/>
                        <a:pt x="189" y="11080"/>
                      </a:cubicBezTo>
                      <a:cubicBezTo>
                        <a:pt x="-414" y="16895"/>
                        <a:pt x="-31" y="21228"/>
                        <a:pt x="8362" y="24958"/>
                      </a:cubicBezTo>
                      <a:cubicBezTo>
                        <a:pt x="14122" y="27481"/>
                        <a:pt x="13189" y="28633"/>
                        <a:pt x="14231" y="33241"/>
                      </a:cubicBezTo>
                      <a:cubicBezTo>
                        <a:pt x="15657" y="39275"/>
                        <a:pt x="13024" y="46954"/>
                        <a:pt x="23995" y="50300"/>
                      </a:cubicBezTo>
                      <a:cubicBezTo>
                        <a:pt x="39464" y="55072"/>
                        <a:pt x="63160" y="63794"/>
                        <a:pt x="79671" y="63520"/>
                      </a:cubicBezTo>
                      <a:cubicBezTo>
                        <a:pt x="89709" y="63355"/>
                        <a:pt x="99747" y="59680"/>
                        <a:pt x="109785" y="60942"/>
                      </a:cubicBezTo>
                      <a:cubicBezTo>
                        <a:pt x="114174" y="61490"/>
                        <a:pt x="118068" y="63081"/>
                        <a:pt x="121798" y="64562"/>
                      </a:cubicBezTo>
                      <a:cubicBezTo>
                        <a:pt x="140119" y="71693"/>
                        <a:pt x="159647" y="77891"/>
                        <a:pt x="179943" y="82663"/>
                      </a:cubicBezTo>
                      <a:cubicBezTo>
                        <a:pt x="196782" y="86613"/>
                        <a:pt x="213073" y="92208"/>
                        <a:pt x="231559" y="92757"/>
                      </a:cubicBezTo>
                      <a:cubicBezTo>
                        <a:pt x="287948" y="94347"/>
                        <a:pt x="303965" y="96267"/>
                        <a:pt x="349329" y="99887"/>
                      </a:cubicBezTo>
                      <a:cubicBezTo>
                        <a:pt x="388658" y="103014"/>
                        <a:pt x="424861" y="102356"/>
                        <a:pt x="451739" y="105044"/>
                      </a:cubicBezTo>
                      <a:cubicBezTo>
                        <a:pt x="476149" y="107512"/>
                        <a:pt x="530563" y="108389"/>
                        <a:pt x="554918" y="107896"/>
                      </a:cubicBezTo>
                      <a:cubicBezTo>
                        <a:pt x="592657" y="107128"/>
                        <a:pt x="607028" y="101588"/>
                        <a:pt x="644054" y="99558"/>
                      </a:cubicBezTo>
                      <a:cubicBezTo>
                        <a:pt x="667366" y="98297"/>
                        <a:pt x="685358" y="93908"/>
                        <a:pt x="706477" y="88368"/>
                      </a:cubicBezTo>
                      <a:cubicBezTo>
                        <a:pt x="731380" y="81841"/>
                        <a:pt x="762536" y="73887"/>
                        <a:pt x="783051" y="63136"/>
                      </a:cubicBezTo>
                      <a:cubicBezTo>
                        <a:pt x="802305" y="53043"/>
                        <a:pt x="800001" y="29566"/>
                        <a:pt x="776633" y="22380"/>
                      </a:cubicBezTo>
                      <a:cubicBezTo>
                        <a:pt x="759958" y="17279"/>
                        <a:pt x="741034" y="12561"/>
                        <a:pt x="723536" y="8557"/>
                      </a:cubicBezTo>
                      <a:cubicBezTo>
                        <a:pt x="693422" y="1700"/>
                        <a:pt x="667531" y="4717"/>
                        <a:pt x="638020" y="11464"/>
                      </a:cubicBezTo>
                      <a:cubicBezTo>
                        <a:pt x="582728" y="24080"/>
                        <a:pt x="525900" y="40098"/>
                        <a:pt x="467537" y="46570"/>
                      </a:cubicBezTo>
                      <a:cubicBezTo>
                        <a:pt x="397489" y="54359"/>
                        <a:pt x="317788" y="44979"/>
                        <a:pt x="3535" y="0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276" name="Graphic 13">
                <a:extLst>
                  <a:ext uri="{FF2B5EF4-FFF2-40B4-BE49-F238E27FC236}">
                    <a16:creationId xmlns:a16="http://schemas.microsoft.com/office/drawing/2014/main" id="{BE4404D5-2396-7BE5-2243-CE44707B4A81}"/>
                  </a:ext>
                </a:extLst>
              </p:cNvPr>
              <p:cNvGrpSpPr/>
              <p:nvPr/>
            </p:nvGrpSpPr>
            <p:grpSpPr>
              <a:xfrm>
                <a:off x="8401671" y="4071791"/>
                <a:ext cx="792485" cy="177368"/>
                <a:chOff x="7545926" y="2856992"/>
                <a:chExt cx="792485" cy="177368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FF7A09FE-3957-1B5C-616F-B5D6CEB69E98}"/>
                    </a:ext>
                  </a:extLst>
                </p:cNvPr>
                <p:cNvSpPr/>
                <p:nvPr/>
              </p:nvSpPr>
              <p:spPr>
                <a:xfrm>
                  <a:off x="7545926" y="2856992"/>
                  <a:ext cx="792485" cy="177368"/>
                </a:xfrm>
                <a:custGeom>
                  <a:avLst/>
                  <a:gdLst>
                    <a:gd name="connsiteX0" fmla="*/ 389786 w 792485"/>
                    <a:gd name="connsiteY0" fmla="*/ 71647 h 177368"/>
                    <a:gd name="connsiteX1" fmla="*/ 174707 w 792485"/>
                    <a:gd name="connsiteY1" fmla="*/ 33908 h 177368"/>
                    <a:gd name="connsiteX2" fmla="*/ 133348 w 792485"/>
                    <a:gd name="connsiteY2" fmla="*/ 28642 h 177368"/>
                    <a:gd name="connsiteX3" fmla="*/ 122378 w 792485"/>
                    <a:gd name="connsiteY3" fmla="*/ 39174 h 177368"/>
                    <a:gd name="connsiteX4" fmla="*/ 72077 w 792485"/>
                    <a:gd name="connsiteY4" fmla="*/ 47456 h 177368"/>
                    <a:gd name="connsiteX5" fmla="*/ 7954 w 792485"/>
                    <a:gd name="connsiteY5" fmla="*/ 67588 h 177368"/>
                    <a:gd name="connsiteX6" fmla="*/ 768 w 792485"/>
                    <a:gd name="connsiteY6" fmla="*/ 90571 h 177368"/>
                    <a:gd name="connsiteX7" fmla="*/ 12452 w 792485"/>
                    <a:gd name="connsiteY7" fmla="*/ 101651 h 177368"/>
                    <a:gd name="connsiteX8" fmla="*/ 17444 w 792485"/>
                    <a:gd name="connsiteY8" fmla="*/ 113664 h 177368"/>
                    <a:gd name="connsiteX9" fmla="*/ 52824 w 792485"/>
                    <a:gd name="connsiteY9" fmla="*/ 130339 h 177368"/>
                    <a:gd name="connsiteX10" fmla="*/ 71309 w 792485"/>
                    <a:gd name="connsiteY10" fmla="*/ 135167 h 177368"/>
                    <a:gd name="connsiteX11" fmla="*/ 102027 w 792485"/>
                    <a:gd name="connsiteY11" fmla="*/ 132095 h 177368"/>
                    <a:gd name="connsiteX12" fmla="*/ 130221 w 792485"/>
                    <a:gd name="connsiteY12" fmla="*/ 140981 h 177368"/>
                    <a:gd name="connsiteX13" fmla="*/ 163956 w 792485"/>
                    <a:gd name="connsiteY13" fmla="*/ 149757 h 177368"/>
                    <a:gd name="connsiteX14" fmla="*/ 214257 w 792485"/>
                    <a:gd name="connsiteY14" fmla="*/ 161990 h 177368"/>
                    <a:gd name="connsiteX15" fmla="*/ 281780 w 792485"/>
                    <a:gd name="connsiteY15" fmla="*/ 163745 h 177368"/>
                    <a:gd name="connsiteX16" fmla="*/ 447930 w 792485"/>
                    <a:gd name="connsiteY16" fmla="*/ 173235 h 177368"/>
                    <a:gd name="connsiteX17" fmla="*/ 541181 w 792485"/>
                    <a:gd name="connsiteY17" fmla="*/ 177074 h 177368"/>
                    <a:gd name="connsiteX18" fmla="*/ 664819 w 792485"/>
                    <a:gd name="connsiteY18" fmla="*/ 164513 h 177368"/>
                    <a:gd name="connsiteX19" fmla="*/ 742162 w 792485"/>
                    <a:gd name="connsiteY19" fmla="*/ 145260 h 177368"/>
                    <a:gd name="connsiteX20" fmla="*/ 789061 w 792485"/>
                    <a:gd name="connsiteY20" fmla="*/ 115749 h 177368"/>
                    <a:gd name="connsiteX21" fmla="*/ 791365 w 792485"/>
                    <a:gd name="connsiteY21" fmla="*/ 93752 h 177368"/>
                    <a:gd name="connsiteX22" fmla="*/ 778255 w 792485"/>
                    <a:gd name="connsiteY22" fmla="*/ 67094 h 177368"/>
                    <a:gd name="connsiteX23" fmla="*/ 740352 w 792485"/>
                    <a:gd name="connsiteY23" fmla="*/ 51187 h 177368"/>
                    <a:gd name="connsiteX24" fmla="*/ 638215 w 792485"/>
                    <a:gd name="connsiteY24" fmla="*/ 19262 h 177368"/>
                    <a:gd name="connsiteX25" fmla="*/ 595759 w 792485"/>
                    <a:gd name="connsiteY25" fmla="*/ 9827 h 177368"/>
                    <a:gd name="connsiteX26" fmla="*/ 560654 w 792485"/>
                    <a:gd name="connsiteY26" fmla="*/ 11418 h 177368"/>
                    <a:gd name="connsiteX27" fmla="*/ 521543 w 792485"/>
                    <a:gd name="connsiteY27" fmla="*/ 9 h 177368"/>
                    <a:gd name="connsiteX28" fmla="*/ 481555 w 792485"/>
                    <a:gd name="connsiteY28" fmla="*/ 2532 h 177368"/>
                    <a:gd name="connsiteX29" fmla="*/ 375195 w 792485"/>
                    <a:gd name="connsiteY29" fmla="*/ 5494 h 177368"/>
                    <a:gd name="connsiteX30" fmla="*/ 315954 w 792485"/>
                    <a:gd name="connsiteY30" fmla="*/ 10211 h 177368"/>
                    <a:gd name="connsiteX31" fmla="*/ 243768 w 792485"/>
                    <a:gd name="connsiteY31" fmla="*/ 23760 h 177368"/>
                    <a:gd name="connsiteX32" fmla="*/ 389786 w 792485"/>
                    <a:gd name="connsiteY32" fmla="*/ 71647 h 177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92485" h="177368">
                      <a:moveTo>
                        <a:pt x="389786" y="71647"/>
                      </a:moveTo>
                      <a:cubicBezTo>
                        <a:pt x="372507" y="71153"/>
                        <a:pt x="195990" y="39064"/>
                        <a:pt x="174707" y="33908"/>
                      </a:cubicBezTo>
                      <a:cubicBezTo>
                        <a:pt x="170484" y="32866"/>
                        <a:pt x="137462" y="28148"/>
                        <a:pt x="133348" y="28642"/>
                      </a:cubicBezTo>
                      <a:cubicBezTo>
                        <a:pt x="126766" y="29410"/>
                        <a:pt x="128137" y="36212"/>
                        <a:pt x="122378" y="39174"/>
                      </a:cubicBezTo>
                      <a:cubicBezTo>
                        <a:pt x="110201" y="45372"/>
                        <a:pt x="86778" y="45591"/>
                        <a:pt x="72077" y="47456"/>
                      </a:cubicBezTo>
                      <a:cubicBezTo>
                        <a:pt x="50301" y="50199"/>
                        <a:pt x="22216" y="56727"/>
                        <a:pt x="7954" y="67588"/>
                      </a:cubicBezTo>
                      <a:cubicBezTo>
                        <a:pt x="-328" y="73896"/>
                        <a:pt x="-932" y="82727"/>
                        <a:pt x="768" y="90571"/>
                      </a:cubicBezTo>
                      <a:cubicBezTo>
                        <a:pt x="2195" y="97099"/>
                        <a:pt x="5925" y="96934"/>
                        <a:pt x="12452" y="101651"/>
                      </a:cubicBezTo>
                      <a:cubicBezTo>
                        <a:pt x="17663" y="105381"/>
                        <a:pt x="16456" y="109166"/>
                        <a:pt x="17444" y="113664"/>
                      </a:cubicBezTo>
                      <a:cubicBezTo>
                        <a:pt x="19967" y="125074"/>
                        <a:pt x="39220" y="124799"/>
                        <a:pt x="52824" y="130339"/>
                      </a:cubicBezTo>
                      <a:cubicBezTo>
                        <a:pt x="59187" y="132918"/>
                        <a:pt x="63246" y="135386"/>
                        <a:pt x="71309" y="135167"/>
                      </a:cubicBezTo>
                      <a:cubicBezTo>
                        <a:pt x="82061" y="134837"/>
                        <a:pt x="90837" y="130778"/>
                        <a:pt x="102027" y="132095"/>
                      </a:cubicBezTo>
                      <a:cubicBezTo>
                        <a:pt x="112175" y="133302"/>
                        <a:pt x="121500" y="137964"/>
                        <a:pt x="130221" y="140981"/>
                      </a:cubicBezTo>
                      <a:cubicBezTo>
                        <a:pt x="140918" y="144656"/>
                        <a:pt x="152657" y="147015"/>
                        <a:pt x="163956" y="149757"/>
                      </a:cubicBezTo>
                      <a:cubicBezTo>
                        <a:pt x="180632" y="153817"/>
                        <a:pt x="196868" y="158918"/>
                        <a:pt x="214257" y="161990"/>
                      </a:cubicBezTo>
                      <a:cubicBezTo>
                        <a:pt x="236856" y="165994"/>
                        <a:pt x="259126" y="161441"/>
                        <a:pt x="281780" y="163745"/>
                      </a:cubicBezTo>
                      <a:cubicBezTo>
                        <a:pt x="337511" y="169395"/>
                        <a:pt x="391871" y="170711"/>
                        <a:pt x="447930" y="173235"/>
                      </a:cubicBezTo>
                      <a:cubicBezTo>
                        <a:pt x="479471" y="174661"/>
                        <a:pt x="509256" y="178446"/>
                        <a:pt x="541181" y="177074"/>
                      </a:cubicBezTo>
                      <a:cubicBezTo>
                        <a:pt x="582814" y="175264"/>
                        <a:pt x="624173" y="170382"/>
                        <a:pt x="664819" y="164513"/>
                      </a:cubicBezTo>
                      <a:cubicBezTo>
                        <a:pt x="689777" y="160893"/>
                        <a:pt x="724445" y="157492"/>
                        <a:pt x="742162" y="145260"/>
                      </a:cubicBezTo>
                      <a:cubicBezTo>
                        <a:pt x="756369" y="135441"/>
                        <a:pt x="780724" y="128310"/>
                        <a:pt x="789061" y="115749"/>
                      </a:cubicBezTo>
                      <a:cubicBezTo>
                        <a:pt x="793669" y="108837"/>
                        <a:pt x="792736" y="101103"/>
                        <a:pt x="791365" y="93752"/>
                      </a:cubicBezTo>
                      <a:cubicBezTo>
                        <a:pt x="789665" y="84647"/>
                        <a:pt x="786867" y="74828"/>
                        <a:pt x="778255" y="67094"/>
                      </a:cubicBezTo>
                      <a:cubicBezTo>
                        <a:pt x="769314" y="59085"/>
                        <a:pt x="754120" y="55410"/>
                        <a:pt x="740352" y="51187"/>
                      </a:cubicBezTo>
                      <a:cubicBezTo>
                        <a:pt x="706233" y="40655"/>
                        <a:pt x="671018" y="31275"/>
                        <a:pt x="638215" y="19262"/>
                      </a:cubicBezTo>
                      <a:cubicBezTo>
                        <a:pt x="625106" y="14490"/>
                        <a:pt x="611063" y="9553"/>
                        <a:pt x="595759" y="9827"/>
                      </a:cubicBezTo>
                      <a:cubicBezTo>
                        <a:pt x="583911" y="10047"/>
                        <a:pt x="572008" y="13448"/>
                        <a:pt x="560654" y="11418"/>
                      </a:cubicBezTo>
                      <a:cubicBezTo>
                        <a:pt x="546446" y="8895"/>
                        <a:pt x="537725" y="-321"/>
                        <a:pt x="521543" y="9"/>
                      </a:cubicBezTo>
                      <a:cubicBezTo>
                        <a:pt x="508433" y="283"/>
                        <a:pt x="495159" y="2367"/>
                        <a:pt x="481555" y="2532"/>
                      </a:cubicBezTo>
                      <a:cubicBezTo>
                        <a:pt x="446066" y="2971"/>
                        <a:pt x="410575" y="3958"/>
                        <a:pt x="375195" y="5494"/>
                      </a:cubicBezTo>
                      <a:cubicBezTo>
                        <a:pt x="354900" y="6372"/>
                        <a:pt x="335591" y="7523"/>
                        <a:pt x="315954" y="10211"/>
                      </a:cubicBezTo>
                      <a:cubicBezTo>
                        <a:pt x="311291" y="10870"/>
                        <a:pt x="243822" y="23815"/>
                        <a:pt x="243768" y="23760"/>
                      </a:cubicBezTo>
                      <a:cubicBezTo>
                        <a:pt x="247607" y="27435"/>
                        <a:pt x="358575" y="62322"/>
                        <a:pt x="389786" y="71647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39DFF1D5-B805-AA27-3CBE-00599C9ECE5B}"/>
                    </a:ext>
                  </a:extLst>
                </p:cNvPr>
                <p:cNvSpPr/>
                <p:nvPr/>
              </p:nvSpPr>
              <p:spPr>
                <a:xfrm>
                  <a:off x="7934484" y="2930915"/>
                  <a:ext cx="95933" cy="21379"/>
                </a:xfrm>
                <a:custGeom>
                  <a:avLst/>
                  <a:gdLst>
                    <a:gd name="connsiteX0" fmla="*/ 56574 w 95933"/>
                    <a:gd name="connsiteY0" fmla="*/ 82 h 21379"/>
                    <a:gd name="connsiteX1" fmla="*/ 46700 w 95933"/>
                    <a:gd name="connsiteY1" fmla="*/ 82 h 21379"/>
                    <a:gd name="connsiteX2" fmla="*/ 75 w 95933"/>
                    <a:gd name="connsiteY2" fmla="*/ 10504 h 21379"/>
                    <a:gd name="connsiteX3" fmla="*/ 35071 w 95933"/>
                    <a:gd name="connsiteY3" fmla="*/ 20433 h 21379"/>
                    <a:gd name="connsiteX4" fmla="*/ 91022 w 95933"/>
                    <a:gd name="connsiteY4" fmla="*/ 13960 h 21379"/>
                    <a:gd name="connsiteX5" fmla="*/ 56574 w 95933"/>
                    <a:gd name="connsiteY5" fmla="*/ 27 h 21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933" h="21379">
                      <a:moveTo>
                        <a:pt x="56574" y="82"/>
                      </a:moveTo>
                      <a:cubicBezTo>
                        <a:pt x="52240" y="-27"/>
                        <a:pt x="48676" y="-27"/>
                        <a:pt x="46700" y="82"/>
                      </a:cubicBezTo>
                      <a:cubicBezTo>
                        <a:pt x="37705" y="631"/>
                        <a:pt x="-1954" y="1124"/>
                        <a:pt x="75" y="10504"/>
                      </a:cubicBezTo>
                      <a:cubicBezTo>
                        <a:pt x="1556" y="17196"/>
                        <a:pt x="26734" y="19610"/>
                        <a:pt x="35071" y="20433"/>
                      </a:cubicBezTo>
                      <a:cubicBezTo>
                        <a:pt x="53063" y="22243"/>
                        <a:pt x="76705" y="22133"/>
                        <a:pt x="91022" y="13960"/>
                      </a:cubicBezTo>
                      <a:cubicBezTo>
                        <a:pt x="108465" y="4032"/>
                        <a:pt x="75279" y="576"/>
                        <a:pt x="56574" y="27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279" name="Graphic 13">
                  <a:extLst>
                    <a:ext uri="{FF2B5EF4-FFF2-40B4-BE49-F238E27FC236}">
                      <a16:creationId xmlns:a16="http://schemas.microsoft.com/office/drawing/2014/main" id="{5E3A5477-49D6-37AB-0C56-73CBEAF17097}"/>
                    </a:ext>
                  </a:extLst>
                </p:cNvPr>
                <p:cNvGrpSpPr/>
                <p:nvPr/>
              </p:nvGrpSpPr>
              <p:grpSpPr>
                <a:xfrm>
                  <a:off x="7562129" y="2866973"/>
                  <a:ext cx="763492" cy="152001"/>
                  <a:chOff x="7562129" y="2866973"/>
                  <a:chExt cx="763492" cy="152001"/>
                </a:xfrm>
              </p:grpSpPr>
              <p:grpSp>
                <p:nvGrpSpPr>
                  <p:cNvPr id="280" name="Graphic 13">
                    <a:extLst>
                      <a:ext uri="{FF2B5EF4-FFF2-40B4-BE49-F238E27FC236}">
                        <a16:creationId xmlns:a16="http://schemas.microsoft.com/office/drawing/2014/main" id="{1FA0A397-E90A-3465-DF90-D48191779FCD}"/>
                      </a:ext>
                    </a:extLst>
                  </p:cNvPr>
                  <p:cNvGrpSpPr/>
                  <p:nvPr/>
                </p:nvGrpSpPr>
                <p:grpSpPr>
                  <a:xfrm>
                    <a:off x="7562129" y="2866973"/>
                    <a:ext cx="763492" cy="149011"/>
                    <a:chOff x="7562129" y="2866973"/>
                    <a:chExt cx="763492" cy="149011"/>
                  </a:xfrm>
                  <a:solidFill>
                    <a:srgbClr val="6FB71D"/>
                  </a:solidFill>
                </p:grpSpPr>
                <p:sp>
                  <p:nvSpPr>
                    <p:cNvPr id="292" name="Freeform: Shape 291">
                      <a:extLst>
                        <a:ext uri="{FF2B5EF4-FFF2-40B4-BE49-F238E27FC236}">
                          <a16:creationId xmlns:a16="http://schemas.microsoft.com/office/drawing/2014/main" id="{6F31FB22-0F69-3A16-3281-4582458D2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8193" y="2948290"/>
                      <a:ext cx="252952" cy="41744"/>
                    </a:xfrm>
                    <a:custGeom>
                      <a:avLst/>
                      <a:gdLst>
                        <a:gd name="connsiteX0" fmla="*/ 5005 w 252952"/>
                        <a:gd name="connsiteY0" fmla="*/ 41674 h 41744"/>
                        <a:gd name="connsiteX1" fmla="*/ 38904 w 252952"/>
                        <a:gd name="connsiteY1" fmla="*/ 35914 h 41744"/>
                        <a:gd name="connsiteX2" fmla="*/ 89204 w 252952"/>
                        <a:gd name="connsiteY2" fmla="*/ 29442 h 41744"/>
                        <a:gd name="connsiteX3" fmla="*/ 202201 w 252952"/>
                        <a:gd name="connsiteY3" fmla="*/ 15509 h 41744"/>
                        <a:gd name="connsiteX4" fmla="*/ 250033 w 252952"/>
                        <a:gd name="connsiteY4" fmla="*/ 7939 h 41744"/>
                        <a:gd name="connsiteX5" fmla="*/ 247894 w 252952"/>
                        <a:gd name="connsiteY5" fmla="*/ 95 h 41744"/>
                        <a:gd name="connsiteX6" fmla="*/ 151901 w 252952"/>
                        <a:gd name="connsiteY6" fmla="*/ 13753 h 41744"/>
                        <a:gd name="connsiteX7" fmla="*/ 42250 w 252952"/>
                        <a:gd name="connsiteY7" fmla="*/ 27247 h 41744"/>
                        <a:gd name="connsiteX8" fmla="*/ 2920 w 252952"/>
                        <a:gd name="connsiteY8" fmla="*/ 33775 h 41744"/>
                        <a:gd name="connsiteX9" fmla="*/ 5059 w 252952"/>
                        <a:gd name="connsiteY9" fmla="*/ 41619 h 41744"/>
                        <a:gd name="connsiteX10" fmla="*/ 5059 w 252952"/>
                        <a:gd name="connsiteY10" fmla="*/ 41619 h 41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52952" h="41744">
                          <a:moveTo>
                            <a:pt x="5005" y="41674"/>
                          </a:moveTo>
                          <a:cubicBezTo>
                            <a:pt x="16140" y="39096"/>
                            <a:pt x="27549" y="37505"/>
                            <a:pt x="38904" y="35914"/>
                          </a:cubicBezTo>
                          <a:cubicBezTo>
                            <a:pt x="55634" y="33556"/>
                            <a:pt x="72419" y="31471"/>
                            <a:pt x="89204" y="29442"/>
                          </a:cubicBezTo>
                          <a:cubicBezTo>
                            <a:pt x="126888" y="24889"/>
                            <a:pt x="164572" y="20610"/>
                            <a:pt x="202201" y="15509"/>
                          </a:cubicBezTo>
                          <a:cubicBezTo>
                            <a:pt x="218163" y="13315"/>
                            <a:pt x="234181" y="11121"/>
                            <a:pt x="250033" y="7939"/>
                          </a:cubicBezTo>
                          <a:cubicBezTo>
                            <a:pt x="255134" y="6897"/>
                            <a:pt x="252995" y="-947"/>
                            <a:pt x="247894" y="95"/>
                          </a:cubicBezTo>
                          <a:cubicBezTo>
                            <a:pt x="216244" y="6458"/>
                            <a:pt x="183935" y="9859"/>
                            <a:pt x="151901" y="13753"/>
                          </a:cubicBezTo>
                          <a:cubicBezTo>
                            <a:pt x="115369" y="18197"/>
                            <a:pt x="78727" y="22256"/>
                            <a:pt x="42250" y="27247"/>
                          </a:cubicBezTo>
                          <a:cubicBezTo>
                            <a:pt x="29085" y="29058"/>
                            <a:pt x="15810" y="30758"/>
                            <a:pt x="2920" y="33775"/>
                          </a:cubicBezTo>
                          <a:cubicBezTo>
                            <a:pt x="-2182" y="34982"/>
                            <a:pt x="-42" y="42826"/>
                            <a:pt x="5059" y="41619"/>
                          </a:cubicBezTo>
                          <a:lnTo>
                            <a:pt x="5059" y="41619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420E500E-9050-83E5-17AD-D54471CB2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0592" y="2963582"/>
                      <a:ext cx="154264" cy="34231"/>
                    </a:xfrm>
                    <a:custGeom>
                      <a:avLst/>
                      <a:gdLst>
                        <a:gd name="connsiteX0" fmla="*/ 5083 w 154264"/>
                        <a:gd name="connsiteY0" fmla="*/ 34171 h 34231"/>
                        <a:gd name="connsiteX1" fmla="*/ 151321 w 154264"/>
                        <a:gd name="connsiteY1" fmla="*/ 7897 h 34231"/>
                        <a:gd name="connsiteX2" fmla="*/ 149182 w 154264"/>
                        <a:gd name="connsiteY2" fmla="*/ 53 h 34231"/>
                        <a:gd name="connsiteX3" fmla="*/ 2944 w 154264"/>
                        <a:gd name="connsiteY3" fmla="*/ 26327 h 34231"/>
                        <a:gd name="connsiteX4" fmla="*/ 5083 w 154264"/>
                        <a:gd name="connsiteY4" fmla="*/ 34171 h 34231"/>
                        <a:gd name="connsiteX5" fmla="*/ 5083 w 154264"/>
                        <a:gd name="connsiteY5" fmla="*/ 34171 h 34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4264" h="34231">
                          <a:moveTo>
                            <a:pt x="5083" y="34171"/>
                          </a:moveTo>
                          <a:cubicBezTo>
                            <a:pt x="53957" y="26163"/>
                            <a:pt x="102337" y="15192"/>
                            <a:pt x="151321" y="7897"/>
                          </a:cubicBezTo>
                          <a:cubicBezTo>
                            <a:pt x="156477" y="7129"/>
                            <a:pt x="154283" y="-715"/>
                            <a:pt x="149182" y="53"/>
                          </a:cubicBezTo>
                          <a:cubicBezTo>
                            <a:pt x="100198" y="7348"/>
                            <a:pt x="51818" y="18319"/>
                            <a:pt x="2944" y="26327"/>
                          </a:cubicBezTo>
                          <a:cubicBezTo>
                            <a:pt x="-2212" y="27150"/>
                            <a:pt x="-19" y="34994"/>
                            <a:pt x="5083" y="34171"/>
                          </a:cubicBezTo>
                          <a:lnTo>
                            <a:pt x="5083" y="3417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4" name="Freeform: Shape 293">
                      <a:extLst>
                        <a:ext uri="{FF2B5EF4-FFF2-40B4-BE49-F238E27FC236}">
                          <a16:creationId xmlns:a16="http://schemas.microsoft.com/office/drawing/2014/main" id="{8038F67F-3688-4AA4-E842-275C59D2D8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1870" y="2895165"/>
                      <a:ext cx="227572" cy="40987"/>
                    </a:xfrm>
                    <a:custGeom>
                      <a:avLst/>
                      <a:gdLst>
                        <a:gd name="connsiteX0" fmla="*/ 2944 w 227572"/>
                        <a:gd name="connsiteY0" fmla="*/ 7912 h 40987"/>
                        <a:gd name="connsiteX1" fmla="*/ 174250 w 227572"/>
                        <a:gd name="connsiteY1" fmla="*/ 33748 h 40987"/>
                        <a:gd name="connsiteX2" fmla="*/ 222466 w 227572"/>
                        <a:gd name="connsiteY2" fmla="*/ 40934 h 40987"/>
                        <a:gd name="connsiteX3" fmla="*/ 224604 w 227572"/>
                        <a:gd name="connsiteY3" fmla="*/ 33090 h 40987"/>
                        <a:gd name="connsiteX4" fmla="*/ 53135 w 227572"/>
                        <a:gd name="connsiteY4" fmla="*/ 7858 h 40987"/>
                        <a:gd name="connsiteX5" fmla="*/ 5083 w 227572"/>
                        <a:gd name="connsiteY5" fmla="*/ 68 h 40987"/>
                        <a:gd name="connsiteX6" fmla="*/ 2944 w 227572"/>
                        <a:gd name="connsiteY6" fmla="*/ 7912 h 40987"/>
                        <a:gd name="connsiteX7" fmla="*/ 2944 w 227572"/>
                        <a:gd name="connsiteY7" fmla="*/ 7912 h 409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7572" h="40987">
                          <a:moveTo>
                            <a:pt x="2944" y="7912"/>
                          </a:moveTo>
                          <a:cubicBezTo>
                            <a:pt x="59881" y="17621"/>
                            <a:pt x="117093" y="25465"/>
                            <a:pt x="174250" y="33748"/>
                          </a:cubicBezTo>
                          <a:cubicBezTo>
                            <a:pt x="190321" y="36107"/>
                            <a:pt x="206394" y="38466"/>
                            <a:pt x="222466" y="40934"/>
                          </a:cubicBezTo>
                          <a:cubicBezTo>
                            <a:pt x="227567" y="41702"/>
                            <a:pt x="229816" y="33913"/>
                            <a:pt x="224604" y="33090"/>
                          </a:cubicBezTo>
                          <a:cubicBezTo>
                            <a:pt x="167503" y="24314"/>
                            <a:pt x="110236" y="16689"/>
                            <a:pt x="53135" y="7858"/>
                          </a:cubicBezTo>
                          <a:cubicBezTo>
                            <a:pt x="37117" y="5389"/>
                            <a:pt x="21100" y="2811"/>
                            <a:pt x="5083" y="68"/>
                          </a:cubicBezTo>
                          <a:cubicBezTo>
                            <a:pt x="-18" y="-809"/>
                            <a:pt x="-2213" y="7035"/>
                            <a:pt x="2944" y="7912"/>
                          </a:cubicBezTo>
                          <a:lnTo>
                            <a:pt x="2944" y="791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5" name="Freeform: Shape 294">
                      <a:extLst>
                        <a:ext uri="{FF2B5EF4-FFF2-40B4-BE49-F238E27FC236}">
                          <a16:creationId xmlns:a16="http://schemas.microsoft.com/office/drawing/2014/main" id="{B57BFB1B-3FE4-3993-D175-FEF53FD215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62129" y="2942296"/>
                      <a:ext cx="175433" cy="13060"/>
                    </a:xfrm>
                    <a:custGeom>
                      <a:avLst/>
                      <a:gdLst>
                        <a:gd name="connsiteX0" fmla="*/ 3929 w 175433"/>
                        <a:gd name="connsiteY0" fmla="*/ 13056 h 13060"/>
                        <a:gd name="connsiteX1" fmla="*/ 171505 w 175433"/>
                        <a:gd name="connsiteY1" fmla="*/ 8119 h 13060"/>
                        <a:gd name="connsiteX2" fmla="*/ 171505 w 175433"/>
                        <a:gd name="connsiteY2" fmla="*/ 1 h 13060"/>
                        <a:gd name="connsiteX3" fmla="*/ 3929 w 175433"/>
                        <a:gd name="connsiteY3" fmla="*/ 4938 h 13060"/>
                        <a:gd name="connsiteX4" fmla="*/ 3929 w 175433"/>
                        <a:gd name="connsiteY4" fmla="*/ 13056 h 13060"/>
                        <a:gd name="connsiteX5" fmla="*/ 3929 w 175433"/>
                        <a:gd name="connsiteY5" fmla="*/ 13056 h 13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5433" h="13060">
                          <a:moveTo>
                            <a:pt x="3929" y="13056"/>
                          </a:moveTo>
                          <a:cubicBezTo>
                            <a:pt x="59769" y="11026"/>
                            <a:pt x="115664" y="9381"/>
                            <a:pt x="171505" y="8119"/>
                          </a:cubicBezTo>
                          <a:cubicBezTo>
                            <a:pt x="176716" y="8010"/>
                            <a:pt x="176771" y="-109"/>
                            <a:pt x="171505" y="1"/>
                          </a:cubicBezTo>
                          <a:cubicBezTo>
                            <a:pt x="115609" y="1263"/>
                            <a:pt x="59769" y="2853"/>
                            <a:pt x="3929" y="4938"/>
                          </a:cubicBezTo>
                          <a:cubicBezTo>
                            <a:pt x="-1282" y="5102"/>
                            <a:pt x="-1337" y="13275"/>
                            <a:pt x="3929" y="13056"/>
                          </a:cubicBezTo>
                          <a:lnTo>
                            <a:pt x="3929" y="1305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6" name="Freeform: Shape 295">
                      <a:extLst>
                        <a:ext uri="{FF2B5EF4-FFF2-40B4-BE49-F238E27FC236}">
                          <a16:creationId xmlns:a16="http://schemas.microsoft.com/office/drawing/2014/main" id="{D63AD1B6-9F80-27FC-8BDF-E036BD2D8C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9051" y="2979059"/>
                      <a:ext cx="31763" cy="36926"/>
                    </a:xfrm>
                    <a:custGeom>
                      <a:avLst/>
                      <a:gdLst>
                        <a:gd name="connsiteX0" fmla="*/ 1155 w 31763"/>
                        <a:gd name="connsiteY0" fmla="*/ 6956 h 36926"/>
                        <a:gd name="connsiteX1" fmla="*/ 24852 w 31763"/>
                        <a:gd name="connsiteY1" fmla="*/ 35754 h 36926"/>
                        <a:gd name="connsiteX2" fmla="*/ 30611 w 31763"/>
                        <a:gd name="connsiteY2" fmla="*/ 35754 h 36926"/>
                        <a:gd name="connsiteX3" fmla="*/ 30611 w 31763"/>
                        <a:gd name="connsiteY3" fmla="*/ 29994 h 36926"/>
                        <a:gd name="connsiteX4" fmla="*/ 6915 w 31763"/>
                        <a:gd name="connsiteY4" fmla="*/ 1196 h 36926"/>
                        <a:gd name="connsiteX5" fmla="*/ 1155 w 31763"/>
                        <a:gd name="connsiteY5" fmla="*/ 1196 h 36926"/>
                        <a:gd name="connsiteX6" fmla="*/ 1155 w 31763"/>
                        <a:gd name="connsiteY6" fmla="*/ 6956 h 36926"/>
                        <a:gd name="connsiteX7" fmla="*/ 1155 w 31763"/>
                        <a:gd name="connsiteY7" fmla="*/ 6956 h 369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763" h="36926">
                          <a:moveTo>
                            <a:pt x="1155" y="6956"/>
                          </a:moveTo>
                          <a:cubicBezTo>
                            <a:pt x="8780" y="16775"/>
                            <a:pt x="16240" y="26758"/>
                            <a:pt x="24852" y="35754"/>
                          </a:cubicBezTo>
                          <a:cubicBezTo>
                            <a:pt x="26388" y="37344"/>
                            <a:pt x="29076" y="37290"/>
                            <a:pt x="30611" y="35754"/>
                          </a:cubicBezTo>
                          <a:cubicBezTo>
                            <a:pt x="32147" y="34218"/>
                            <a:pt x="32147" y="31585"/>
                            <a:pt x="30611" y="29994"/>
                          </a:cubicBezTo>
                          <a:cubicBezTo>
                            <a:pt x="21945" y="20998"/>
                            <a:pt x="14485" y="11070"/>
                            <a:pt x="6915" y="1196"/>
                          </a:cubicBezTo>
                          <a:cubicBezTo>
                            <a:pt x="5598" y="-559"/>
                            <a:pt x="2581" y="-230"/>
                            <a:pt x="1155" y="1196"/>
                          </a:cubicBezTo>
                          <a:cubicBezTo>
                            <a:pt x="-545" y="2897"/>
                            <a:pt x="-216" y="5201"/>
                            <a:pt x="1155" y="6956"/>
                          </a:cubicBezTo>
                          <a:lnTo>
                            <a:pt x="1155" y="695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7" name="Freeform: Shape 296">
                      <a:extLst>
                        <a:ext uri="{FF2B5EF4-FFF2-40B4-BE49-F238E27FC236}">
                          <a16:creationId xmlns:a16="http://schemas.microsoft.com/office/drawing/2014/main" id="{51553ED6-C28F-3FEB-98C9-ED8509C449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7311" y="2949751"/>
                      <a:ext cx="154748" cy="55578"/>
                    </a:xfrm>
                    <a:custGeom>
                      <a:avLst/>
                      <a:gdLst>
                        <a:gd name="connsiteX0" fmla="*/ 2841 w 154748"/>
                        <a:gd name="connsiteY0" fmla="*/ 8015 h 55578"/>
                        <a:gd name="connsiteX1" fmla="*/ 115454 w 154748"/>
                        <a:gd name="connsiteY1" fmla="*/ 43998 h 55578"/>
                        <a:gd name="connsiteX2" fmla="*/ 149792 w 154748"/>
                        <a:gd name="connsiteY2" fmla="*/ 55353 h 55578"/>
                        <a:gd name="connsiteX3" fmla="*/ 151932 w 154748"/>
                        <a:gd name="connsiteY3" fmla="*/ 47509 h 55578"/>
                        <a:gd name="connsiteX4" fmla="*/ 39483 w 154748"/>
                        <a:gd name="connsiteY4" fmla="*/ 11416 h 55578"/>
                        <a:gd name="connsiteX5" fmla="*/ 4980 w 154748"/>
                        <a:gd name="connsiteY5" fmla="*/ 226 h 55578"/>
                        <a:gd name="connsiteX6" fmla="*/ 2841 w 154748"/>
                        <a:gd name="connsiteY6" fmla="*/ 8070 h 55578"/>
                        <a:gd name="connsiteX7" fmla="*/ 2841 w 154748"/>
                        <a:gd name="connsiteY7" fmla="*/ 8070 h 55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4748" h="55578">
                          <a:moveTo>
                            <a:pt x="2841" y="8015"/>
                          </a:moveTo>
                          <a:cubicBezTo>
                            <a:pt x="40251" y="20357"/>
                            <a:pt x="77935" y="31876"/>
                            <a:pt x="115454" y="43998"/>
                          </a:cubicBezTo>
                          <a:cubicBezTo>
                            <a:pt x="126919" y="47728"/>
                            <a:pt x="138383" y="51458"/>
                            <a:pt x="149792" y="55353"/>
                          </a:cubicBezTo>
                          <a:cubicBezTo>
                            <a:pt x="154784" y="56998"/>
                            <a:pt x="156868" y="49154"/>
                            <a:pt x="151932" y="47509"/>
                          </a:cubicBezTo>
                          <a:cubicBezTo>
                            <a:pt x="114631" y="34947"/>
                            <a:pt x="76947" y="23374"/>
                            <a:pt x="39483" y="11416"/>
                          </a:cubicBezTo>
                          <a:cubicBezTo>
                            <a:pt x="27964" y="7740"/>
                            <a:pt x="16445" y="4010"/>
                            <a:pt x="4980" y="226"/>
                          </a:cubicBezTo>
                          <a:cubicBezTo>
                            <a:pt x="-11" y="-1420"/>
                            <a:pt x="-2150" y="6424"/>
                            <a:pt x="2841" y="8070"/>
                          </a:cubicBezTo>
                          <a:lnTo>
                            <a:pt x="2841" y="807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264146F7-EECB-FE2A-FB3B-95058C030C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6008" y="2972790"/>
                      <a:ext cx="89977" cy="21703"/>
                    </a:xfrm>
                    <a:custGeom>
                      <a:avLst/>
                      <a:gdLst>
                        <a:gd name="connsiteX0" fmla="*/ 2944 w 89977"/>
                        <a:gd name="connsiteY0" fmla="*/ 7904 h 21703"/>
                        <a:gd name="connsiteX1" fmla="*/ 84894 w 89977"/>
                        <a:gd name="connsiteY1" fmla="*/ 21618 h 21703"/>
                        <a:gd name="connsiteX2" fmla="*/ 87033 w 89977"/>
                        <a:gd name="connsiteY2" fmla="*/ 13774 h 21703"/>
                        <a:gd name="connsiteX3" fmla="*/ 5083 w 89977"/>
                        <a:gd name="connsiteY3" fmla="*/ 60 h 21703"/>
                        <a:gd name="connsiteX4" fmla="*/ 2944 w 89977"/>
                        <a:gd name="connsiteY4" fmla="*/ 7904 h 21703"/>
                        <a:gd name="connsiteX5" fmla="*/ 2944 w 89977"/>
                        <a:gd name="connsiteY5" fmla="*/ 7904 h 217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9977" h="21703">
                          <a:moveTo>
                            <a:pt x="2944" y="7904"/>
                          </a:moveTo>
                          <a:cubicBezTo>
                            <a:pt x="30261" y="12348"/>
                            <a:pt x="57687" y="16352"/>
                            <a:pt x="84894" y="21618"/>
                          </a:cubicBezTo>
                          <a:cubicBezTo>
                            <a:pt x="89996" y="22605"/>
                            <a:pt x="92190" y="14761"/>
                            <a:pt x="87033" y="13774"/>
                          </a:cubicBezTo>
                          <a:cubicBezTo>
                            <a:pt x="59826" y="8563"/>
                            <a:pt x="32455" y="4558"/>
                            <a:pt x="5083" y="60"/>
                          </a:cubicBezTo>
                          <a:cubicBezTo>
                            <a:pt x="-18" y="-762"/>
                            <a:pt x="-2213" y="7082"/>
                            <a:pt x="2944" y="7904"/>
                          </a:cubicBezTo>
                          <a:lnTo>
                            <a:pt x="2944" y="790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173932F9-2433-53BE-7A72-92A0ED6F26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9842" y="2977229"/>
                      <a:ext cx="75779" cy="12352"/>
                    </a:xfrm>
                    <a:custGeom>
                      <a:avLst/>
                      <a:gdLst>
                        <a:gd name="connsiteX0" fmla="*/ 3908 w 75779"/>
                        <a:gd name="connsiteY0" fmla="*/ 8128 h 12352"/>
                        <a:gd name="connsiteX1" fmla="*/ 71871 w 75779"/>
                        <a:gd name="connsiteY1" fmla="*/ 12352 h 12352"/>
                        <a:gd name="connsiteX2" fmla="*/ 71871 w 75779"/>
                        <a:gd name="connsiteY2" fmla="*/ 4233 h 12352"/>
                        <a:gd name="connsiteX3" fmla="*/ 3908 w 75779"/>
                        <a:gd name="connsiteY3" fmla="*/ 10 h 12352"/>
                        <a:gd name="connsiteX4" fmla="*/ 3908 w 75779"/>
                        <a:gd name="connsiteY4" fmla="*/ 8128 h 12352"/>
                        <a:gd name="connsiteX5" fmla="*/ 3908 w 75779"/>
                        <a:gd name="connsiteY5" fmla="*/ 8128 h 12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779" h="12352">
                          <a:moveTo>
                            <a:pt x="3908" y="8128"/>
                          </a:moveTo>
                          <a:cubicBezTo>
                            <a:pt x="26562" y="9499"/>
                            <a:pt x="49162" y="11803"/>
                            <a:pt x="71871" y="12352"/>
                          </a:cubicBezTo>
                          <a:cubicBezTo>
                            <a:pt x="77082" y="12461"/>
                            <a:pt x="77082" y="4343"/>
                            <a:pt x="71871" y="4233"/>
                          </a:cubicBezTo>
                          <a:cubicBezTo>
                            <a:pt x="49162" y="3685"/>
                            <a:pt x="26562" y="1381"/>
                            <a:pt x="3908" y="10"/>
                          </a:cubicBezTo>
                          <a:cubicBezTo>
                            <a:pt x="-1303" y="-319"/>
                            <a:pt x="-1303" y="7799"/>
                            <a:pt x="3908" y="8128"/>
                          </a:cubicBezTo>
                          <a:lnTo>
                            <a:pt x="3908" y="812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7A1E5F9C-1556-27C3-850C-67BAD6EC93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05426" y="2869919"/>
                      <a:ext cx="139766" cy="49688"/>
                    </a:xfrm>
                    <a:custGeom>
                      <a:avLst/>
                      <a:gdLst>
                        <a:gd name="connsiteX0" fmla="*/ 134724 w 139766"/>
                        <a:gd name="connsiteY0" fmla="*/ 137 h 49688"/>
                        <a:gd name="connsiteX1" fmla="*/ 2802 w 139766"/>
                        <a:gd name="connsiteY1" fmla="*/ 41606 h 49688"/>
                        <a:gd name="connsiteX2" fmla="*/ 4941 w 139766"/>
                        <a:gd name="connsiteY2" fmla="*/ 49450 h 49688"/>
                        <a:gd name="connsiteX3" fmla="*/ 136863 w 139766"/>
                        <a:gd name="connsiteY3" fmla="*/ 7981 h 49688"/>
                        <a:gd name="connsiteX4" fmla="*/ 134724 w 139766"/>
                        <a:gd name="connsiteY4" fmla="*/ 137 h 49688"/>
                        <a:gd name="connsiteX5" fmla="*/ 134724 w 139766"/>
                        <a:gd name="connsiteY5" fmla="*/ 137 h 4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9766" h="49688">
                          <a:moveTo>
                            <a:pt x="134724" y="137"/>
                          </a:moveTo>
                          <a:cubicBezTo>
                            <a:pt x="89908" y="11217"/>
                            <a:pt x="46465" y="26850"/>
                            <a:pt x="2802" y="41606"/>
                          </a:cubicBezTo>
                          <a:cubicBezTo>
                            <a:pt x="-2135" y="43251"/>
                            <a:pt x="4" y="51150"/>
                            <a:pt x="4941" y="49450"/>
                          </a:cubicBezTo>
                          <a:cubicBezTo>
                            <a:pt x="48604" y="34694"/>
                            <a:pt x="92103" y="19061"/>
                            <a:pt x="136863" y="7981"/>
                          </a:cubicBezTo>
                          <a:cubicBezTo>
                            <a:pt x="141964" y="6719"/>
                            <a:pt x="139770" y="-1125"/>
                            <a:pt x="134724" y="137"/>
                          </a:cubicBezTo>
                          <a:lnTo>
                            <a:pt x="134724" y="137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FDCE495B-EA6C-DB8A-C163-706337DEE0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8387" y="2866973"/>
                      <a:ext cx="67457" cy="47633"/>
                    </a:xfrm>
                    <a:custGeom>
                      <a:avLst/>
                      <a:gdLst>
                        <a:gd name="connsiteX0" fmla="*/ 61457 w 67457"/>
                        <a:gd name="connsiteY0" fmla="*/ 669 h 47633"/>
                        <a:gd name="connsiteX1" fmla="*/ 1887 w 67457"/>
                        <a:gd name="connsiteY1" fmla="*/ 39943 h 47633"/>
                        <a:gd name="connsiteX2" fmla="*/ 6001 w 67457"/>
                        <a:gd name="connsiteY2" fmla="*/ 46965 h 47633"/>
                        <a:gd name="connsiteX3" fmla="*/ 65571 w 67457"/>
                        <a:gd name="connsiteY3" fmla="*/ 7690 h 47633"/>
                        <a:gd name="connsiteX4" fmla="*/ 61457 w 67457"/>
                        <a:gd name="connsiteY4" fmla="*/ 669 h 47633"/>
                        <a:gd name="connsiteX5" fmla="*/ 61457 w 67457"/>
                        <a:gd name="connsiteY5" fmla="*/ 669 h 476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7457" h="47633">
                          <a:moveTo>
                            <a:pt x="61457" y="669"/>
                          </a:moveTo>
                          <a:cubicBezTo>
                            <a:pt x="41491" y="13614"/>
                            <a:pt x="21853" y="27053"/>
                            <a:pt x="1887" y="39943"/>
                          </a:cubicBezTo>
                          <a:cubicBezTo>
                            <a:pt x="-2502" y="42796"/>
                            <a:pt x="1557" y="49817"/>
                            <a:pt x="6001" y="46965"/>
                          </a:cubicBezTo>
                          <a:cubicBezTo>
                            <a:pt x="25967" y="34074"/>
                            <a:pt x="45604" y="20635"/>
                            <a:pt x="65571" y="7690"/>
                          </a:cubicBezTo>
                          <a:cubicBezTo>
                            <a:pt x="69959" y="4837"/>
                            <a:pt x="65900" y="-2184"/>
                            <a:pt x="61457" y="669"/>
                          </a:cubicBezTo>
                          <a:lnTo>
                            <a:pt x="61457" y="669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66EF0B28-3260-31B5-30F0-40C0F7DE10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9931" y="2882310"/>
                      <a:ext cx="54990" cy="25033"/>
                    </a:xfrm>
                    <a:custGeom>
                      <a:avLst/>
                      <a:gdLst>
                        <a:gd name="connsiteX0" fmla="*/ 2996 w 54990"/>
                        <a:gd name="connsiteY0" fmla="*/ 8041 h 25033"/>
                        <a:gd name="connsiteX1" fmla="*/ 49840 w 54990"/>
                        <a:gd name="connsiteY1" fmla="*/ 24826 h 25033"/>
                        <a:gd name="connsiteX2" fmla="*/ 54832 w 54990"/>
                        <a:gd name="connsiteY2" fmla="*/ 21973 h 25033"/>
                        <a:gd name="connsiteX3" fmla="*/ 51980 w 54990"/>
                        <a:gd name="connsiteY3" fmla="*/ 16982 h 25033"/>
                        <a:gd name="connsiteX4" fmla="*/ 5135 w 54990"/>
                        <a:gd name="connsiteY4" fmla="*/ 197 h 25033"/>
                        <a:gd name="connsiteX5" fmla="*/ 143 w 54990"/>
                        <a:gd name="connsiteY5" fmla="*/ 3049 h 25033"/>
                        <a:gd name="connsiteX6" fmla="*/ 2996 w 54990"/>
                        <a:gd name="connsiteY6" fmla="*/ 8041 h 25033"/>
                        <a:gd name="connsiteX7" fmla="*/ 2996 w 54990"/>
                        <a:gd name="connsiteY7" fmla="*/ 8041 h 250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990" h="25033">
                          <a:moveTo>
                            <a:pt x="2996" y="8041"/>
                          </a:moveTo>
                          <a:cubicBezTo>
                            <a:pt x="18574" y="13636"/>
                            <a:pt x="34481" y="18463"/>
                            <a:pt x="49840" y="24826"/>
                          </a:cubicBezTo>
                          <a:cubicBezTo>
                            <a:pt x="51870" y="25649"/>
                            <a:pt x="54283" y="23893"/>
                            <a:pt x="54832" y="21973"/>
                          </a:cubicBezTo>
                          <a:cubicBezTo>
                            <a:pt x="55490" y="19615"/>
                            <a:pt x="54009" y="17805"/>
                            <a:pt x="51980" y="16982"/>
                          </a:cubicBezTo>
                          <a:cubicBezTo>
                            <a:pt x="36675" y="10619"/>
                            <a:pt x="20768" y="5847"/>
                            <a:pt x="5135" y="197"/>
                          </a:cubicBezTo>
                          <a:cubicBezTo>
                            <a:pt x="3050" y="-571"/>
                            <a:pt x="692" y="1020"/>
                            <a:pt x="143" y="3049"/>
                          </a:cubicBezTo>
                          <a:cubicBezTo>
                            <a:pt x="-460" y="5298"/>
                            <a:pt x="911" y="7328"/>
                            <a:pt x="2996" y="8041"/>
                          </a:cubicBezTo>
                          <a:lnTo>
                            <a:pt x="2996" y="804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55356711-17AC-CACB-0DEC-4ECD7AF687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1438" y="2957416"/>
                      <a:ext cx="78355" cy="54282"/>
                    </a:xfrm>
                    <a:custGeom>
                      <a:avLst/>
                      <a:gdLst>
                        <a:gd name="connsiteX0" fmla="*/ 5838 w 78355"/>
                        <a:gd name="connsiteY0" fmla="*/ 53502 h 54282"/>
                        <a:gd name="connsiteX1" fmla="*/ 76434 w 78355"/>
                        <a:gd name="connsiteY1" fmla="*/ 7645 h 54282"/>
                        <a:gd name="connsiteX2" fmla="*/ 72320 w 78355"/>
                        <a:gd name="connsiteY2" fmla="*/ 624 h 54282"/>
                        <a:gd name="connsiteX3" fmla="*/ 1724 w 78355"/>
                        <a:gd name="connsiteY3" fmla="*/ 46481 h 54282"/>
                        <a:gd name="connsiteX4" fmla="*/ 5838 w 78355"/>
                        <a:gd name="connsiteY4" fmla="*/ 53502 h 54282"/>
                        <a:gd name="connsiteX5" fmla="*/ 5838 w 78355"/>
                        <a:gd name="connsiteY5" fmla="*/ 53502 h 54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8355" h="54282">
                          <a:moveTo>
                            <a:pt x="5838" y="53502"/>
                          </a:moveTo>
                          <a:cubicBezTo>
                            <a:pt x="28328" y="36663"/>
                            <a:pt x="52628" y="22456"/>
                            <a:pt x="76434" y="7645"/>
                          </a:cubicBezTo>
                          <a:cubicBezTo>
                            <a:pt x="80877" y="4903"/>
                            <a:pt x="76818" y="-2118"/>
                            <a:pt x="72320" y="624"/>
                          </a:cubicBezTo>
                          <a:cubicBezTo>
                            <a:pt x="48459" y="15434"/>
                            <a:pt x="24214" y="29641"/>
                            <a:pt x="1724" y="46481"/>
                          </a:cubicBezTo>
                          <a:cubicBezTo>
                            <a:pt x="-2390" y="49553"/>
                            <a:pt x="1615" y="56629"/>
                            <a:pt x="5838" y="53502"/>
                          </a:cubicBezTo>
                          <a:lnTo>
                            <a:pt x="5838" y="5350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281" name="Graphic 13">
                    <a:extLst>
                      <a:ext uri="{FF2B5EF4-FFF2-40B4-BE49-F238E27FC236}">
                        <a16:creationId xmlns:a16="http://schemas.microsoft.com/office/drawing/2014/main" id="{0E38FE65-6C54-5235-40F6-1CC5A7EC8BF5}"/>
                      </a:ext>
                    </a:extLst>
                  </p:cNvPr>
                  <p:cNvGrpSpPr/>
                  <p:nvPr/>
                </p:nvGrpSpPr>
                <p:grpSpPr>
                  <a:xfrm>
                    <a:off x="7610913" y="2870432"/>
                    <a:ext cx="692238" cy="148542"/>
                    <a:chOff x="7610913" y="2870432"/>
                    <a:chExt cx="692238" cy="148542"/>
                  </a:xfrm>
                  <a:solidFill>
                    <a:srgbClr val="9CE23A"/>
                  </a:solidFill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CF7969E7-987A-58C8-4567-5DDDE9B7E3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9347" y="2885464"/>
                      <a:ext cx="189217" cy="40239"/>
                    </a:xfrm>
                    <a:custGeom>
                      <a:avLst/>
                      <a:gdLst>
                        <a:gd name="connsiteX0" fmla="*/ 2943 w 189217"/>
                        <a:gd name="connsiteY0" fmla="*/ 7904 h 40239"/>
                        <a:gd name="connsiteX1" fmla="*/ 144903 w 189217"/>
                        <a:gd name="connsiteY1" fmla="*/ 34014 h 40239"/>
                        <a:gd name="connsiteX2" fmla="*/ 185330 w 189217"/>
                        <a:gd name="connsiteY2" fmla="*/ 40213 h 40239"/>
                        <a:gd name="connsiteX3" fmla="*/ 185330 w 189217"/>
                        <a:gd name="connsiteY3" fmla="*/ 32095 h 40239"/>
                        <a:gd name="connsiteX4" fmla="*/ 115283 w 189217"/>
                        <a:gd name="connsiteY4" fmla="*/ 19972 h 40239"/>
                        <a:gd name="connsiteX5" fmla="*/ 45564 w 189217"/>
                        <a:gd name="connsiteY5" fmla="*/ 7136 h 40239"/>
                        <a:gd name="connsiteX6" fmla="*/ 5083 w 189217"/>
                        <a:gd name="connsiteY6" fmla="*/ 60 h 40239"/>
                        <a:gd name="connsiteX7" fmla="*/ 2943 w 189217"/>
                        <a:gd name="connsiteY7" fmla="*/ 7904 h 40239"/>
                        <a:gd name="connsiteX8" fmla="*/ 2943 w 189217"/>
                        <a:gd name="connsiteY8" fmla="*/ 7904 h 40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9217" h="40239">
                          <a:moveTo>
                            <a:pt x="2943" y="7904"/>
                          </a:moveTo>
                          <a:cubicBezTo>
                            <a:pt x="50446" y="15584"/>
                            <a:pt x="97675" y="25073"/>
                            <a:pt x="144903" y="34014"/>
                          </a:cubicBezTo>
                          <a:cubicBezTo>
                            <a:pt x="158288" y="36538"/>
                            <a:pt x="171781" y="38787"/>
                            <a:pt x="185330" y="40213"/>
                          </a:cubicBezTo>
                          <a:cubicBezTo>
                            <a:pt x="190541" y="40761"/>
                            <a:pt x="190486" y="32643"/>
                            <a:pt x="185330" y="32095"/>
                          </a:cubicBezTo>
                          <a:cubicBezTo>
                            <a:pt x="161743" y="29516"/>
                            <a:pt x="138595" y="24415"/>
                            <a:pt x="115283" y="19972"/>
                          </a:cubicBezTo>
                          <a:cubicBezTo>
                            <a:pt x="91970" y="15529"/>
                            <a:pt x="68822" y="11415"/>
                            <a:pt x="45564" y="7136"/>
                          </a:cubicBezTo>
                          <a:cubicBezTo>
                            <a:pt x="32071" y="4668"/>
                            <a:pt x="18577" y="2254"/>
                            <a:pt x="5083" y="60"/>
                          </a:cubicBezTo>
                          <a:cubicBezTo>
                            <a:pt x="-18" y="-762"/>
                            <a:pt x="-2212" y="7082"/>
                            <a:pt x="2943" y="7904"/>
                          </a:cubicBezTo>
                          <a:lnTo>
                            <a:pt x="2943" y="7904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37E3A569-D876-F119-1ACE-D8657483EB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0913" y="2918539"/>
                      <a:ext cx="200021" cy="15313"/>
                    </a:xfrm>
                    <a:custGeom>
                      <a:avLst/>
                      <a:gdLst>
                        <a:gd name="connsiteX0" fmla="*/ 3909 w 200021"/>
                        <a:gd name="connsiteY0" fmla="*/ 8125 h 15313"/>
                        <a:gd name="connsiteX1" fmla="*/ 153822 w 200021"/>
                        <a:gd name="connsiteY1" fmla="*/ 13939 h 15313"/>
                        <a:gd name="connsiteX2" fmla="*/ 196113 w 200021"/>
                        <a:gd name="connsiteY2" fmla="*/ 15311 h 15313"/>
                        <a:gd name="connsiteX3" fmla="*/ 196113 w 200021"/>
                        <a:gd name="connsiteY3" fmla="*/ 7192 h 15313"/>
                        <a:gd name="connsiteX4" fmla="*/ 46200 w 200021"/>
                        <a:gd name="connsiteY4" fmla="*/ 1872 h 15313"/>
                        <a:gd name="connsiteX5" fmla="*/ 3909 w 200021"/>
                        <a:gd name="connsiteY5" fmla="*/ 7 h 15313"/>
                        <a:gd name="connsiteX6" fmla="*/ 3909 w 200021"/>
                        <a:gd name="connsiteY6" fmla="*/ 8125 h 15313"/>
                        <a:gd name="connsiteX7" fmla="*/ 3909 w 200021"/>
                        <a:gd name="connsiteY7" fmla="*/ 8125 h 153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0021" h="15313">
                          <a:moveTo>
                            <a:pt x="3909" y="8125"/>
                          </a:moveTo>
                          <a:cubicBezTo>
                            <a:pt x="53880" y="10484"/>
                            <a:pt x="103796" y="12239"/>
                            <a:pt x="153822" y="13939"/>
                          </a:cubicBezTo>
                          <a:cubicBezTo>
                            <a:pt x="167919" y="14433"/>
                            <a:pt x="182016" y="14872"/>
                            <a:pt x="196113" y="15311"/>
                          </a:cubicBezTo>
                          <a:cubicBezTo>
                            <a:pt x="201325" y="15475"/>
                            <a:pt x="201325" y="7357"/>
                            <a:pt x="196113" y="7192"/>
                          </a:cubicBezTo>
                          <a:cubicBezTo>
                            <a:pt x="146142" y="5547"/>
                            <a:pt x="96171" y="3956"/>
                            <a:pt x="46200" y="1872"/>
                          </a:cubicBezTo>
                          <a:cubicBezTo>
                            <a:pt x="32103" y="1268"/>
                            <a:pt x="18006" y="665"/>
                            <a:pt x="3909" y="7"/>
                          </a:cubicBezTo>
                          <a:cubicBezTo>
                            <a:pt x="-1303" y="-267"/>
                            <a:pt x="-1303" y="7906"/>
                            <a:pt x="3909" y="8125"/>
                          </a:cubicBezTo>
                          <a:lnTo>
                            <a:pt x="3909" y="8125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4DB3BB2E-A2A3-5957-313D-B2FEA924E5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7723" y="2969499"/>
                      <a:ext cx="102604" cy="19406"/>
                    </a:xfrm>
                    <a:custGeom>
                      <a:avLst/>
                      <a:gdLst>
                        <a:gd name="connsiteX0" fmla="*/ 3888 w 102604"/>
                        <a:gd name="connsiteY0" fmla="*/ 19369 h 19406"/>
                        <a:gd name="connsiteX1" fmla="*/ 99661 w 102604"/>
                        <a:gd name="connsiteY1" fmla="*/ 7904 h 19406"/>
                        <a:gd name="connsiteX2" fmla="*/ 97522 w 102604"/>
                        <a:gd name="connsiteY2" fmla="*/ 60 h 19406"/>
                        <a:gd name="connsiteX3" fmla="*/ 3888 w 102604"/>
                        <a:gd name="connsiteY3" fmla="*/ 11250 h 19406"/>
                        <a:gd name="connsiteX4" fmla="*/ 3888 w 102604"/>
                        <a:gd name="connsiteY4" fmla="*/ 19369 h 19406"/>
                        <a:gd name="connsiteX5" fmla="*/ 3888 w 102604"/>
                        <a:gd name="connsiteY5" fmla="*/ 19369 h 19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2604" h="19406">
                          <a:moveTo>
                            <a:pt x="3888" y="19369"/>
                          </a:moveTo>
                          <a:cubicBezTo>
                            <a:pt x="35812" y="15529"/>
                            <a:pt x="67901" y="13061"/>
                            <a:pt x="99661" y="7904"/>
                          </a:cubicBezTo>
                          <a:cubicBezTo>
                            <a:pt x="104817" y="7082"/>
                            <a:pt x="102623" y="-763"/>
                            <a:pt x="97522" y="60"/>
                          </a:cubicBezTo>
                          <a:cubicBezTo>
                            <a:pt x="66475" y="5107"/>
                            <a:pt x="35099" y="7520"/>
                            <a:pt x="3888" y="11250"/>
                          </a:cubicBezTo>
                          <a:cubicBezTo>
                            <a:pt x="-1269" y="11854"/>
                            <a:pt x="-1323" y="20027"/>
                            <a:pt x="3888" y="19369"/>
                          </a:cubicBezTo>
                          <a:lnTo>
                            <a:pt x="3888" y="1936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8DC77D2D-7111-5E9B-0950-A760A2CDF0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3459" y="2984156"/>
                      <a:ext cx="18310" cy="34276"/>
                    </a:xfrm>
                    <a:custGeom>
                      <a:avLst/>
                      <a:gdLst>
                        <a:gd name="connsiteX0" fmla="*/ 177 w 18310"/>
                        <a:gd name="connsiteY0" fmla="*/ 5095 h 34276"/>
                        <a:gd name="connsiteX1" fmla="*/ 10819 w 18310"/>
                        <a:gd name="connsiteY1" fmla="*/ 32302 h 34276"/>
                        <a:gd name="connsiteX2" fmla="*/ 16359 w 18310"/>
                        <a:gd name="connsiteY2" fmla="*/ 33783 h 34276"/>
                        <a:gd name="connsiteX3" fmla="*/ 17840 w 18310"/>
                        <a:gd name="connsiteY3" fmla="*/ 28243 h 34276"/>
                        <a:gd name="connsiteX4" fmla="*/ 8022 w 18310"/>
                        <a:gd name="connsiteY4" fmla="*/ 3011 h 34276"/>
                        <a:gd name="connsiteX5" fmla="*/ 3030 w 18310"/>
                        <a:gd name="connsiteY5" fmla="*/ 158 h 34276"/>
                        <a:gd name="connsiteX6" fmla="*/ 177 w 18310"/>
                        <a:gd name="connsiteY6" fmla="*/ 5150 h 34276"/>
                        <a:gd name="connsiteX7" fmla="*/ 177 w 18310"/>
                        <a:gd name="connsiteY7" fmla="*/ 5150 h 34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310" h="34276">
                          <a:moveTo>
                            <a:pt x="177" y="5095"/>
                          </a:moveTo>
                          <a:cubicBezTo>
                            <a:pt x="3194" y="14365"/>
                            <a:pt x="6760" y="23416"/>
                            <a:pt x="10819" y="32302"/>
                          </a:cubicBezTo>
                          <a:cubicBezTo>
                            <a:pt x="11697" y="34277"/>
                            <a:pt x="14604" y="34771"/>
                            <a:pt x="16359" y="33783"/>
                          </a:cubicBezTo>
                          <a:cubicBezTo>
                            <a:pt x="18444" y="32576"/>
                            <a:pt x="18718" y="30218"/>
                            <a:pt x="17840" y="28243"/>
                          </a:cubicBezTo>
                          <a:cubicBezTo>
                            <a:pt x="14165" y="20070"/>
                            <a:pt x="10874" y="11623"/>
                            <a:pt x="8022" y="3011"/>
                          </a:cubicBezTo>
                          <a:cubicBezTo>
                            <a:pt x="7363" y="981"/>
                            <a:pt x="5169" y="-500"/>
                            <a:pt x="3030" y="158"/>
                          </a:cubicBezTo>
                          <a:cubicBezTo>
                            <a:pt x="1000" y="817"/>
                            <a:pt x="-536" y="3011"/>
                            <a:pt x="177" y="5150"/>
                          </a:cubicBezTo>
                          <a:lnTo>
                            <a:pt x="177" y="5150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EA5EDBA6-BE21-FBE4-D825-BAF98E6DA7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3083" y="2958190"/>
                      <a:ext cx="12735" cy="60784"/>
                    </a:xfrm>
                    <a:custGeom>
                      <a:avLst/>
                      <a:gdLst>
                        <a:gd name="connsiteX0" fmla="*/ 4537 w 12735"/>
                        <a:gd name="connsiteY0" fmla="*/ 3908 h 60784"/>
                        <a:gd name="connsiteX1" fmla="*/ 203 w 12735"/>
                        <a:gd name="connsiteY1" fmla="*/ 56896 h 60784"/>
                        <a:gd name="connsiteX2" fmla="*/ 8321 w 12735"/>
                        <a:gd name="connsiteY2" fmla="*/ 56896 h 60784"/>
                        <a:gd name="connsiteX3" fmla="*/ 12655 w 12735"/>
                        <a:gd name="connsiteY3" fmla="*/ 3908 h 60784"/>
                        <a:gd name="connsiteX4" fmla="*/ 4537 w 12735"/>
                        <a:gd name="connsiteY4" fmla="*/ 3908 h 60784"/>
                        <a:gd name="connsiteX5" fmla="*/ 4537 w 12735"/>
                        <a:gd name="connsiteY5" fmla="*/ 3908 h 60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735" h="60784">
                          <a:moveTo>
                            <a:pt x="4537" y="3908"/>
                          </a:moveTo>
                          <a:cubicBezTo>
                            <a:pt x="5359" y="21736"/>
                            <a:pt x="-1223" y="39069"/>
                            <a:pt x="203" y="56896"/>
                          </a:cubicBezTo>
                          <a:cubicBezTo>
                            <a:pt x="587" y="62053"/>
                            <a:pt x="8760" y="62107"/>
                            <a:pt x="8321" y="56896"/>
                          </a:cubicBezTo>
                          <a:cubicBezTo>
                            <a:pt x="6950" y="39014"/>
                            <a:pt x="13533" y="21736"/>
                            <a:pt x="12655" y="3908"/>
                          </a:cubicBezTo>
                          <a:cubicBezTo>
                            <a:pt x="12380" y="-1303"/>
                            <a:pt x="4262" y="-1303"/>
                            <a:pt x="4537" y="3908"/>
                          </a:cubicBezTo>
                          <a:lnTo>
                            <a:pt x="4537" y="39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7" name="Freeform: Shape 286">
                      <a:extLst>
                        <a:ext uri="{FF2B5EF4-FFF2-40B4-BE49-F238E27FC236}">
                          <a16:creationId xmlns:a16="http://schemas.microsoft.com/office/drawing/2014/main" id="{C99EC1C4-CDEE-83D3-139E-5978735FF9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5446" y="2912137"/>
                      <a:ext cx="150107" cy="22168"/>
                    </a:xfrm>
                    <a:custGeom>
                      <a:avLst/>
                      <a:gdLst>
                        <a:gd name="connsiteX0" fmla="*/ 3888 w 150107"/>
                        <a:gd name="connsiteY0" fmla="*/ 22152 h 22168"/>
                        <a:gd name="connsiteX1" fmla="*/ 147164 w 150107"/>
                        <a:gd name="connsiteY1" fmla="*/ 7890 h 22168"/>
                        <a:gd name="connsiteX2" fmla="*/ 145025 w 150107"/>
                        <a:gd name="connsiteY2" fmla="*/ 46 h 22168"/>
                        <a:gd name="connsiteX3" fmla="*/ 3888 w 150107"/>
                        <a:gd name="connsiteY3" fmla="*/ 14033 h 22168"/>
                        <a:gd name="connsiteX4" fmla="*/ 3888 w 150107"/>
                        <a:gd name="connsiteY4" fmla="*/ 22152 h 22168"/>
                        <a:gd name="connsiteX5" fmla="*/ 3888 w 150107"/>
                        <a:gd name="connsiteY5" fmla="*/ 22152 h 221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0107" h="22168">
                          <a:moveTo>
                            <a:pt x="3888" y="22152"/>
                          </a:moveTo>
                          <a:cubicBezTo>
                            <a:pt x="51719" y="18202"/>
                            <a:pt x="99606" y="14527"/>
                            <a:pt x="147164" y="7890"/>
                          </a:cubicBezTo>
                          <a:cubicBezTo>
                            <a:pt x="152320" y="7177"/>
                            <a:pt x="150126" y="-667"/>
                            <a:pt x="145025" y="46"/>
                          </a:cubicBezTo>
                          <a:cubicBezTo>
                            <a:pt x="98180" y="6573"/>
                            <a:pt x="51006" y="10139"/>
                            <a:pt x="3888" y="14033"/>
                          </a:cubicBezTo>
                          <a:cubicBezTo>
                            <a:pt x="-1269" y="14472"/>
                            <a:pt x="-1323" y="22590"/>
                            <a:pt x="3888" y="22152"/>
                          </a:cubicBezTo>
                          <a:lnTo>
                            <a:pt x="3888" y="2215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8" name="Freeform: Shape 287">
                      <a:extLst>
                        <a:ext uri="{FF2B5EF4-FFF2-40B4-BE49-F238E27FC236}">
                          <a16:creationId xmlns:a16="http://schemas.microsoft.com/office/drawing/2014/main" id="{BB296947-1E4D-56E9-003D-4AB1394636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9082" y="2925620"/>
                      <a:ext cx="104069" cy="10259"/>
                    </a:xfrm>
                    <a:custGeom>
                      <a:avLst/>
                      <a:gdLst>
                        <a:gd name="connsiteX0" fmla="*/ 3929 w 104069"/>
                        <a:gd name="connsiteY0" fmla="*/ 10259 h 10259"/>
                        <a:gd name="connsiteX1" fmla="*/ 100141 w 104069"/>
                        <a:gd name="connsiteY1" fmla="*/ 8119 h 10259"/>
                        <a:gd name="connsiteX2" fmla="*/ 100141 w 104069"/>
                        <a:gd name="connsiteY2" fmla="*/ 1 h 10259"/>
                        <a:gd name="connsiteX3" fmla="*/ 3929 w 104069"/>
                        <a:gd name="connsiteY3" fmla="*/ 2140 h 10259"/>
                        <a:gd name="connsiteX4" fmla="*/ 3929 w 104069"/>
                        <a:gd name="connsiteY4" fmla="*/ 10259 h 10259"/>
                        <a:gd name="connsiteX5" fmla="*/ 3929 w 104069"/>
                        <a:gd name="connsiteY5" fmla="*/ 10259 h 102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4069" h="10259">
                          <a:moveTo>
                            <a:pt x="3929" y="10259"/>
                          </a:moveTo>
                          <a:cubicBezTo>
                            <a:pt x="36018" y="9545"/>
                            <a:pt x="68052" y="8832"/>
                            <a:pt x="100141" y="8119"/>
                          </a:cubicBezTo>
                          <a:cubicBezTo>
                            <a:pt x="105352" y="8010"/>
                            <a:pt x="105407" y="-109"/>
                            <a:pt x="100141" y="1"/>
                          </a:cubicBezTo>
                          <a:cubicBezTo>
                            <a:pt x="68052" y="714"/>
                            <a:pt x="36018" y="1427"/>
                            <a:pt x="3929" y="2140"/>
                          </a:cubicBezTo>
                          <a:cubicBezTo>
                            <a:pt x="-1282" y="2250"/>
                            <a:pt x="-1337" y="10368"/>
                            <a:pt x="3929" y="10259"/>
                          </a:cubicBezTo>
                          <a:lnTo>
                            <a:pt x="3929" y="1025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9" name="Freeform: Shape 288">
                      <a:extLst>
                        <a:ext uri="{FF2B5EF4-FFF2-40B4-BE49-F238E27FC236}">
                          <a16:creationId xmlns:a16="http://schemas.microsoft.com/office/drawing/2014/main" id="{DC87B992-62A8-1A99-910F-7718E8656A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166" y="2870646"/>
                      <a:ext cx="22774" cy="44980"/>
                    </a:xfrm>
                    <a:custGeom>
                      <a:avLst/>
                      <a:gdLst>
                        <a:gd name="connsiteX0" fmla="*/ 470 w 22774"/>
                        <a:gd name="connsiteY0" fmla="*/ 6046 h 44980"/>
                        <a:gd name="connsiteX1" fmla="*/ 14732 w 22774"/>
                        <a:gd name="connsiteY1" fmla="*/ 42140 h 44980"/>
                        <a:gd name="connsiteX2" fmla="*/ 22576 w 22774"/>
                        <a:gd name="connsiteY2" fmla="*/ 40000 h 44980"/>
                        <a:gd name="connsiteX3" fmla="*/ 7491 w 22774"/>
                        <a:gd name="connsiteY3" fmla="*/ 1987 h 44980"/>
                        <a:gd name="connsiteX4" fmla="*/ 1951 w 22774"/>
                        <a:gd name="connsiteY4" fmla="*/ 506 h 44980"/>
                        <a:gd name="connsiteX5" fmla="*/ 470 w 22774"/>
                        <a:gd name="connsiteY5" fmla="*/ 6046 h 44980"/>
                        <a:gd name="connsiteX6" fmla="*/ 470 w 22774"/>
                        <a:gd name="connsiteY6" fmla="*/ 6046 h 44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774" h="44980">
                          <a:moveTo>
                            <a:pt x="470" y="6046"/>
                          </a:moveTo>
                          <a:cubicBezTo>
                            <a:pt x="5627" y="17894"/>
                            <a:pt x="11002" y="29743"/>
                            <a:pt x="14732" y="42140"/>
                          </a:cubicBezTo>
                          <a:cubicBezTo>
                            <a:pt x="16268" y="47131"/>
                            <a:pt x="24112" y="44992"/>
                            <a:pt x="22576" y="40000"/>
                          </a:cubicBezTo>
                          <a:cubicBezTo>
                            <a:pt x="18627" y="26945"/>
                            <a:pt x="12922" y="14494"/>
                            <a:pt x="7491" y="1987"/>
                          </a:cubicBezTo>
                          <a:cubicBezTo>
                            <a:pt x="6614" y="-42"/>
                            <a:pt x="3652" y="-481"/>
                            <a:pt x="1951" y="506"/>
                          </a:cubicBezTo>
                          <a:cubicBezTo>
                            <a:pt x="-133" y="1713"/>
                            <a:pt x="-408" y="4072"/>
                            <a:pt x="470" y="6046"/>
                          </a:cubicBezTo>
                          <a:lnTo>
                            <a:pt x="470" y="604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0" name="Freeform: Shape 289">
                      <a:extLst>
                        <a:ext uri="{FF2B5EF4-FFF2-40B4-BE49-F238E27FC236}">
                          <a16:creationId xmlns:a16="http://schemas.microsoft.com/office/drawing/2014/main" id="{63A59243-88E2-5F15-7D22-9957DE85D7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6845" y="2870432"/>
                      <a:ext cx="15700" cy="22381"/>
                    </a:xfrm>
                    <a:custGeom>
                      <a:avLst/>
                      <a:gdLst>
                        <a:gd name="connsiteX0" fmla="*/ 567 w 15700"/>
                        <a:gd name="connsiteY0" fmla="*/ 6096 h 22381"/>
                        <a:gd name="connsiteX1" fmla="*/ 4791 w 15700"/>
                        <a:gd name="connsiteY1" fmla="*/ 13008 h 22381"/>
                        <a:gd name="connsiteX2" fmla="*/ 6602 w 15700"/>
                        <a:gd name="connsiteY2" fmla="*/ 16518 h 22381"/>
                        <a:gd name="connsiteX3" fmla="*/ 6930 w 15700"/>
                        <a:gd name="connsiteY3" fmla="*/ 17231 h 22381"/>
                        <a:gd name="connsiteX4" fmla="*/ 6821 w 15700"/>
                        <a:gd name="connsiteY4" fmla="*/ 16957 h 22381"/>
                        <a:gd name="connsiteX5" fmla="*/ 7040 w 15700"/>
                        <a:gd name="connsiteY5" fmla="*/ 17451 h 22381"/>
                        <a:gd name="connsiteX6" fmla="*/ 7698 w 15700"/>
                        <a:gd name="connsiteY6" fmla="*/ 19371 h 22381"/>
                        <a:gd name="connsiteX7" fmla="*/ 12690 w 15700"/>
                        <a:gd name="connsiteY7" fmla="*/ 22223 h 22381"/>
                        <a:gd name="connsiteX8" fmla="*/ 15542 w 15700"/>
                        <a:gd name="connsiteY8" fmla="*/ 17231 h 22381"/>
                        <a:gd name="connsiteX9" fmla="*/ 7589 w 15700"/>
                        <a:gd name="connsiteY9" fmla="*/ 2037 h 22381"/>
                        <a:gd name="connsiteX10" fmla="*/ 2048 w 15700"/>
                        <a:gd name="connsiteY10" fmla="*/ 556 h 22381"/>
                        <a:gd name="connsiteX11" fmla="*/ 567 w 15700"/>
                        <a:gd name="connsiteY11" fmla="*/ 6096 h 22381"/>
                        <a:gd name="connsiteX12" fmla="*/ 567 w 15700"/>
                        <a:gd name="connsiteY12" fmla="*/ 6096 h 22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5700" h="22381">
                          <a:moveTo>
                            <a:pt x="567" y="6096"/>
                          </a:moveTo>
                          <a:cubicBezTo>
                            <a:pt x="1993" y="8400"/>
                            <a:pt x="3475" y="10649"/>
                            <a:pt x="4791" y="13008"/>
                          </a:cubicBezTo>
                          <a:cubicBezTo>
                            <a:pt x="5449" y="14159"/>
                            <a:pt x="6053" y="15311"/>
                            <a:pt x="6602" y="16518"/>
                          </a:cubicBezTo>
                          <a:cubicBezTo>
                            <a:pt x="6711" y="16737"/>
                            <a:pt x="6821" y="17012"/>
                            <a:pt x="6930" y="17231"/>
                          </a:cubicBezTo>
                          <a:cubicBezTo>
                            <a:pt x="7095" y="17615"/>
                            <a:pt x="7095" y="17560"/>
                            <a:pt x="6821" y="16957"/>
                          </a:cubicBezTo>
                          <a:cubicBezTo>
                            <a:pt x="6875" y="17122"/>
                            <a:pt x="6930" y="17286"/>
                            <a:pt x="7040" y="17451"/>
                          </a:cubicBezTo>
                          <a:cubicBezTo>
                            <a:pt x="7314" y="18054"/>
                            <a:pt x="7534" y="18712"/>
                            <a:pt x="7698" y="19371"/>
                          </a:cubicBezTo>
                          <a:cubicBezTo>
                            <a:pt x="8357" y="21400"/>
                            <a:pt x="10551" y="22881"/>
                            <a:pt x="12690" y="22223"/>
                          </a:cubicBezTo>
                          <a:cubicBezTo>
                            <a:pt x="14720" y="21565"/>
                            <a:pt x="16201" y="19371"/>
                            <a:pt x="15542" y="17231"/>
                          </a:cubicBezTo>
                          <a:cubicBezTo>
                            <a:pt x="13787" y="11746"/>
                            <a:pt x="10606" y="6919"/>
                            <a:pt x="7589" y="2037"/>
                          </a:cubicBezTo>
                          <a:cubicBezTo>
                            <a:pt x="6437" y="227"/>
                            <a:pt x="3913" y="-651"/>
                            <a:pt x="2048" y="556"/>
                          </a:cubicBezTo>
                          <a:cubicBezTo>
                            <a:pt x="184" y="1763"/>
                            <a:pt x="-639" y="4176"/>
                            <a:pt x="567" y="6096"/>
                          </a:cubicBezTo>
                          <a:lnTo>
                            <a:pt x="567" y="609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1" name="Freeform: Shape 290">
                      <a:extLst>
                        <a:ext uri="{FF2B5EF4-FFF2-40B4-BE49-F238E27FC236}">
                          <a16:creationId xmlns:a16="http://schemas.microsoft.com/office/drawing/2014/main" id="{FB1A9240-CBC1-6015-7FB0-056056222D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2729" y="2978645"/>
                      <a:ext cx="70108" cy="37099"/>
                    </a:xfrm>
                    <a:custGeom>
                      <a:avLst/>
                      <a:gdLst>
                        <a:gd name="connsiteX0" fmla="*/ 6145 w 70108"/>
                        <a:gd name="connsiteY0" fmla="*/ 36661 h 37099"/>
                        <a:gd name="connsiteX1" fmla="*/ 67307 w 70108"/>
                        <a:gd name="connsiteY1" fmla="*/ 8082 h 37099"/>
                        <a:gd name="connsiteX2" fmla="*/ 65167 w 70108"/>
                        <a:gd name="connsiteY2" fmla="*/ 238 h 37099"/>
                        <a:gd name="connsiteX3" fmla="*/ 2086 w 70108"/>
                        <a:gd name="connsiteY3" fmla="*/ 29640 h 37099"/>
                        <a:gd name="connsiteX4" fmla="*/ 6200 w 70108"/>
                        <a:gd name="connsiteY4" fmla="*/ 36661 h 37099"/>
                        <a:gd name="connsiteX5" fmla="*/ 6200 w 70108"/>
                        <a:gd name="connsiteY5" fmla="*/ 36661 h 3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0108" h="37099">
                          <a:moveTo>
                            <a:pt x="6145" y="36661"/>
                          </a:moveTo>
                          <a:cubicBezTo>
                            <a:pt x="26441" y="26897"/>
                            <a:pt x="45859" y="15323"/>
                            <a:pt x="67307" y="8082"/>
                          </a:cubicBezTo>
                          <a:cubicBezTo>
                            <a:pt x="72244" y="6437"/>
                            <a:pt x="70104" y="-1462"/>
                            <a:pt x="65167" y="238"/>
                          </a:cubicBezTo>
                          <a:cubicBezTo>
                            <a:pt x="43061" y="7698"/>
                            <a:pt x="22986" y="19547"/>
                            <a:pt x="2086" y="29640"/>
                          </a:cubicBezTo>
                          <a:cubicBezTo>
                            <a:pt x="-2631" y="31889"/>
                            <a:pt x="1483" y="38910"/>
                            <a:pt x="6200" y="36661"/>
                          </a:cubicBezTo>
                          <a:lnTo>
                            <a:pt x="6200" y="3666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7459F900-7AD2-C48C-C60D-D8382D865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92" y="-125106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6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ơn vị đo đại lượng Yến, tạ, tấn, bạn ơi ta cùng học nào">
            <a:hlinkClick r:id="" action="ppaction://media"/>
            <a:extLst>
              <a:ext uri="{FF2B5EF4-FFF2-40B4-BE49-F238E27FC236}">
                <a16:creationId xmlns:a16="http://schemas.microsoft.com/office/drawing/2014/main" id="{BC4C3CE4-95E7-3960-EFC0-CD2E6FCDA3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1298B-55FD-1E15-241B-C722EFFF9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80BE55-6FFB-5F39-F462-BB6296E53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1868" y="3532679"/>
            <a:ext cx="4753060" cy="3725371"/>
          </a:xfrm>
          <a:prstGeom prst="rect">
            <a:avLst/>
          </a:prstGeom>
        </p:spPr>
      </p:pic>
      <p:grpSp>
        <p:nvGrpSpPr>
          <p:cNvPr id="383" name="Group 382">
            <a:extLst>
              <a:ext uri="{FF2B5EF4-FFF2-40B4-BE49-F238E27FC236}">
                <a16:creationId xmlns:a16="http://schemas.microsoft.com/office/drawing/2014/main" id="{050024A4-0DC6-3B7C-814D-B38366181E65}"/>
              </a:ext>
            </a:extLst>
          </p:cNvPr>
          <p:cNvGrpSpPr/>
          <p:nvPr/>
        </p:nvGrpSpPr>
        <p:grpSpPr>
          <a:xfrm>
            <a:off x="271716" y="3927123"/>
            <a:ext cx="11709472" cy="2742400"/>
            <a:chOff x="203787" y="2945342"/>
            <a:chExt cx="8782104" cy="20568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E2BFC96-DD68-0F84-7CEB-3DB3CFAB5495}"/>
                </a:ext>
              </a:extLst>
            </p:cNvPr>
            <p:cNvSpPr/>
            <p:nvPr/>
          </p:nvSpPr>
          <p:spPr>
            <a:xfrm>
              <a:off x="6995565" y="4576235"/>
              <a:ext cx="277809" cy="44612"/>
            </a:xfrm>
            <a:custGeom>
              <a:avLst/>
              <a:gdLst>
                <a:gd name="connsiteX0" fmla="*/ 275207 w 277809"/>
                <a:gd name="connsiteY0" fmla="*/ 32775 h 44612"/>
                <a:gd name="connsiteX1" fmla="*/ 259080 w 277809"/>
                <a:gd name="connsiteY1" fmla="*/ 14290 h 44612"/>
                <a:gd name="connsiteX2" fmla="*/ 3190 w 277809"/>
                <a:gd name="connsiteY2" fmla="*/ 17636 h 44612"/>
                <a:gd name="connsiteX3" fmla="*/ 221944 w 277809"/>
                <a:gd name="connsiteY3" fmla="*/ 42539 h 44612"/>
                <a:gd name="connsiteX4" fmla="*/ 273561 w 277809"/>
                <a:gd name="connsiteY4" fmla="*/ 34037 h 44612"/>
                <a:gd name="connsiteX5" fmla="*/ 275207 w 277809"/>
                <a:gd name="connsiteY5" fmla="*/ 32775 h 4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809" h="44612">
                  <a:moveTo>
                    <a:pt x="275207" y="32775"/>
                  </a:moveTo>
                  <a:cubicBezTo>
                    <a:pt x="282502" y="26193"/>
                    <a:pt x="273616" y="18185"/>
                    <a:pt x="259080" y="14290"/>
                  </a:cubicBezTo>
                  <a:cubicBezTo>
                    <a:pt x="214759" y="2551"/>
                    <a:pt x="29081" y="-12423"/>
                    <a:pt x="3190" y="17636"/>
                  </a:cubicBezTo>
                  <a:cubicBezTo>
                    <a:pt x="-28131" y="54004"/>
                    <a:pt x="180475" y="43362"/>
                    <a:pt x="221944" y="42539"/>
                  </a:cubicBezTo>
                  <a:cubicBezTo>
                    <a:pt x="241033" y="42155"/>
                    <a:pt x="263468" y="40784"/>
                    <a:pt x="273561" y="34037"/>
                  </a:cubicBezTo>
                  <a:cubicBezTo>
                    <a:pt x="274165" y="33653"/>
                    <a:pt x="274713" y="33214"/>
                    <a:pt x="275207" y="3277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EF4AD66-8C5A-7744-195C-030ECC280851}"/>
                </a:ext>
              </a:extLst>
            </p:cNvPr>
            <p:cNvSpPr/>
            <p:nvPr/>
          </p:nvSpPr>
          <p:spPr>
            <a:xfrm>
              <a:off x="2994756" y="3094087"/>
              <a:ext cx="148512" cy="52861"/>
            </a:xfrm>
            <a:custGeom>
              <a:avLst/>
              <a:gdLst>
                <a:gd name="connsiteX0" fmla="*/ 15485 w 148512"/>
                <a:gd name="connsiteY0" fmla="*/ 5338 h 52861"/>
                <a:gd name="connsiteX1" fmla="*/ 129524 w 148512"/>
                <a:gd name="connsiteY1" fmla="*/ 9123 h 52861"/>
                <a:gd name="connsiteX2" fmla="*/ 129853 w 148512"/>
                <a:gd name="connsiteY2" fmla="*/ 47849 h 52861"/>
                <a:gd name="connsiteX3" fmla="*/ 16 w 148512"/>
                <a:gd name="connsiteY3" fmla="*/ 14992 h 5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12" h="52861">
                  <a:moveTo>
                    <a:pt x="15485" y="5338"/>
                  </a:moveTo>
                  <a:cubicBezTo>
                    <a:pt x="50262" y="237"/>
                    <a:pt x="96229" y="-5029"/>
                    <a:pt x="129524" y="9123"/>
                  </a:cubicBezTo>
                  <a:cubicBezTo>
                    <a:pt x="154428" y="19655"/>
                    <a:pt x="155141" y="36988"/>
                    <a:pt x="129853" y="47849"/>
                  </a:cubicBezTo>
                  <a:cubicBezTo>
                    <a:pt x="105279" y="58381"/>
                    <a:pt x="-1519" y="54487"/>
                    <a:pt x="16" y="14992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CAC0B1B-A07C-BEC2-23EE-074135CB2AB7}"/>
                </a:ext>
              </a:extLst>
            </p:cNvPr>
            <p:cNvSpPr/>
            <p:nvPr/>
          </p:nvSpPr>
          <p:spPr>
            <a:xfrm>
              <a:off x="2254425" y="3563052"/>
              <a:ext cx="142166" cy="64124"/>
            </a:xfrm>
            <a:custGeom>
              <a:avLst/>
              <a:gdLst>
                <a:gd name="connsiteX0" fmla="*/ 95621 w 142166"/>
                <a:gd name="connsiteY0" fmla="*/ 4268 h 64124"/>
                <a:gd name="connsiteX1" fmla="*/ 2042 w 142166"/>
                <a:gd name="connsiteY1" fmla="*/ 20670 h 64124"/>
                <a:gd name="connsiteX2" fmla="*/ 56566 w 142166"/>
                <a:gd name="connsiteY2" fmla="*/ 61700 h 64124"/>
                <a:gd name="connsiteX3" fmla="*/ 135828 w 142166"/>
                <a:gd name="connsiteY3" fmla="*/ 50345 h 64124"/>
                <a:gd name="connsiteX4" fmla="*/ 95621 w 142166"/>
                <a:gd name="connsiteY4" fmla="*/ 4268 h 64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66" h="64124">
                  <a:moveTo>
                    <a:pt x="95621" y="4268"/>
                  </a:moveTo>
                  <a:cubicBezTo>
                    <a:pt x="59034" y="-4069"/>
                    <a:pt x="12519" y="-997"/>
                    <a:pt x="2042" y="20670"/>
                  </a:cubicBezTo>
                  <a:cubicBezTo>
                    <a:pt x="-10629" y="46889"/>
                    <a:pt x="39122" y="59944"/>
                    <a:pt x="56566" y="61700"/>
                  </a:cubicBezTo>
                  <a:cubicBezTo>
                    <a:pt x="78617" y="64004"/>
                    <a:pt x="119263" y="69160"/>
                    <a:pt x="135828" y="50345"/>
                  </a:cubicBezTo>
                  <a:cubicBezTo>
                    <a:pt x="154478" y="29172"/>
                    <a:pt x="129246" y="11948"/>
                    <a:pt x="95621" y="426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12E4147-0551-CF2F-D2D5-B69FFFCC928F}"/>
                </a:ext>
              </a:extLst>
            </p:cNvPr>
            <p:cNvSpPr/>
            <p:nvPr/>
          </p:nvSpPr>
          <p:spPr>
            <a:xfrm>
              <a:off x="2132212" y="3610476"/>
              <a:ext cx="74563" cy="26782"/>
            </a:xfrm>
            <a:custGeom>
              <a:avLst/>
              <a:gdLst>
                <a:gd name="connsiteX0" fmla="*/ 33089 w 74563"/>
                <a:gd name="connsiteY0" fmla="*/ 3634 h 26782"/>
                <a:gd name="connsiteX1" fmla="*/ 122 w 74563"/>
                <a:gd name="connsiteY1" fmla="*/ 13288 h 26782"/>
                <a:gd name="connsiteX2" fmla="*/ 46692 w 74563"/>
                <a:gd name="connsiteY2" fmla="*/ 26781 h 26782"/>
                <a:gd name="connsiteX3" fmla="*/ 33089 w 74563"/>
                <a:gd name="connsiteY3" fmla="*/ 3634 h 2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63" h="26782">
                  <a:moveTo>
                    <a:pt x="33089" y="3634"/>
                  </a:moveTo>
                  <a:cubicBezTo>
                    <a:pt x="25903" y="3634"/>
                    <a:pt x="-2072" y="123"/>
                    <a:pt x="122" y="13288"/>
                  </a:cubicBezTo>
                  <a:cubicBezTo>
                    <a:pt x="1987" y="24642"/>
                    <a:pt x="38848" y="26836"/>
                    <a:pt x="46692" y="26781"/>
                  </a:cubicBezTo>
                  <a:cubicBezTo>
                    <a:pt x="102643" y="26288"/>
                    <a:pt x="61777" y="-11670"/>
                    <a:pt x="33089" y="3634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870A24E-5797-B1C8-E3DF-7F303A468DE3}"/>
                </a:ext>
              </a:extLst>
            </p:cNvPr>
            <p:cNvSpPr/>
            <p:nvPr/>
          </p:nvSpPr>
          <p:spPr>
            <a:xfrm>
              <a:off x="2487507" y="3352132"/>
              <a:ext cx="55950" cy="1919"/>
            </a:xfrm>
            <a:custGeom>
              <a:avLst/>
              <a:gdLst>
                <a:gd name="connsiteX0" fmla="*/ 0 w 55950"/>
                <a:gd name="connsiteY0" fmla="*/ 1920 h 1919"/>
                <a:gd name="connsiteX1" fmla="*/ 55950 w 55950"/>
                <a:gd name="connsiteY1" fmla="*/ 0 h 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950" h="1919">
                  <a:moveTo>
                    <a:pt x="0" y="1920"/>
                  </a:moveTo>
                  <a:cubicBezTo>
                    <a:pt x="18869" y="1920"/>
                    <a:pt x="37245" y="987"/>
                    <a:pt x="55950" y="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CE563AA-FDFF-159A-AEF0-19637077D988}"/>
                </a:ext>
              </a:extLst>
            </p:cNvPr>
            <p:cNvSpPr/>
            <p:nvPr/>
          </p:nvSpPr>
          <p:spPr>
            <a:xfrm>
              <a:off x="8513228" y="4388785"/>
              <a:ext cx="120135" cy="44756"/>
            </a:xfrm>
            <a:custGeom>
              <a:avLst/>
              <a:gdLst>
                <a:gd name="connsiteX0" fmla="*/ 37008 w 120135"/>
                <a:gd name="connsiteY0" fmla="*/ 95 h 44756"/>
                <a:gd name="connsiteX1" fmla="*/ 750 w 120135"/>
                <a:gd name="connsiteY1" fmla="*/ 18580 h 44756"/>
                <a:gd name="connsiteX2" fmla="*/ 82207 w 120135"/>
                <a:gd name="connsiteY2" fmla="*/ 44361 h 44756"/>
                <a:gd name="connsiteX3" fmla="*/ 114900 w 120135"/>
                <a:gd name="connsiteY3" fmla="*/ 17428 h 44756"/>
                <a:gd name="connsiteX4" fmla="*/ 37008 w 120135"/>
                <a:gd name="connsiteY4" fmla="*/ 150 h 4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35" h="44756">
                  <a:moveTo>
                    <a:pt x="37008" y="95"/>
                  </a:moveTo>
                  <a:cubicBezTo>
                    <a:pt x="24996" y="95"/>
                    <a:pt x="-5119" y="-2429"/>
                    <a:pt x="750" y="18580"/>
                  </a:cubicBezTo>
                  <a:cubicBezTo>
                    <a:pt x="6949" y="40631"/>
                    <a:pt x="66135" y="46446"/>
                    <a:pt x="82207" y="44361"/>
                  </a:cubicBezTo>
                  <a:cubicBezTo>
                    <a:pt x="98883" y="42167"/>
                    <a:pt x="133221" y="35749"/>
                    <a:pt x="114900" y="17428"/>
                  </a:cubicBezTo>
                  <a:cubicBezTo>
                    <a:pt x="100144" y="2728"/>
                    <a:pt x="56481" y="95"/>
                    <a:pt x="37008" y="15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19B4CDD-A82D-3EA0-9FFD-A31F5944E042}"/>
                </a:ext>
              </a:extLst>
            </p:cNvPr>
            <p:cNvSpPr/>
            <p:nvPr/>
          </p:nvSpPr>
          <p:spPr>
            <a:xfrm>
              <a:off x="6422133" y="3916279"/>
              <a:ext cx="34721" cy="5759"/>
            </a:xfrm>
            <a:custGeom>
              <a:avLst/>
              <a:gdLst>
                <a:gd name="connsiteX0" fmla="*/ 0 w 34721"/>
                <a:gd name="connsiteY0" fmla="*/ 0 h 5759"/>
                <a:gd name="connsiteX1" fmla="*/ 34722 w 34721"/>
                <a:gd name="connsiteY1" fmla="*/ 5760 h 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721" h="5759">
                  <a:moveTo>
                    <a:pt x="0" y="0"/>
                  </a:moveTo>
                  <a:cubicBezTo>
                    <a:pt x="11409" y="1591"/>
                    <a:pt x="23751" y="2084"/>
                    <a:pt x="34722" y="576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675CF27-304F-9FA0-5EE0-F281DB81B1C7}"/>
                </a:ext>
              </a:extLst>
            </p:cNvPr>
            <p:cNvSpPr/>
            <p:nvPr/>
          </p:nvSpPr>
          <p:spPr>
            <a:xfrm>
              <a:off x="6447201" y="3937452"/>
              <a:ext cx="59789" cy="9654"/>
            </a:xfrm>
            <a:custGeom>
              <a:avLst/>
              <a:gdLst>
                <a:gd name="connsiteX0" fmla="*/ 0 w 59789"/>
                <a:gd name="connsiteY0" fmla="*/ 0 h 9654"/>
                <a:gd name="connsiteX1" fmla="*/ 59790 w 59789"/>
                <a:gd name="connsiteY1" fmla="*/ 9654 h 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789" h="9654">
                  <a:moveTo>
                    <a:pt x="0" y="0"/>
                  </a:moveTo>
                  <a:cubicBezTo>
                    <a:pt x="19802" y="3840"/>
                    <a:pt x="40427" y="3895"/>
                    <a:pt x="59790" y="9654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563B936-583A-2322-FD81-850829DB4C27}"/>
                </a:ext>
              </a:extLst>
            </p:cNvPr>
            <p:cNvSpPr/>
            <p:nvPr/>
          </p:nvSpPr>
          <p:spPr>
            <a:xfrm>
              <a:off x="1162221" y="4478660"/>
              <a:ext cx="165818" cy="54907"/>
            </a:xfrm>
            <a:custGeom>
              <a:avLst/>
              <a:gdLst>
                <a:gd name="connsiteX0" fmla="*/ 104716 w 165818"/>
                <a:gd name="connsiteY0" fmla="*/ 796 h 54907"/>
                <a:gd name="connsiteX1" fmla="*/ 9930 w 165818"/>
                <a:gd name="connsiteY1" fmla="*/ 10888 h 54907"/>
                <a:gd name="connsiteX2" fmla="*/ 50576 w 165818"/>
                <a:gd name="connsiteY2" fmla="*/ 51809 h 54907"/>
                <a:gd name="connsiteX3" fmla="*/ 124079 w 165818"/>
                <a:gd name="connsiteY3" fmla="*/ 49889 h 54907"/>
                <a:gd name="connsiteX4" fmla="*/ 165493 w 165818"/>
                <a:gd name="connsiteY4" fmla="*/ 32610 h 54907"/>
                <a:gd name="connsiteX5" fmla="*/ 104716 w 165818"/>
                <a:gd name="connsiteY5" fmla="*/ 741 h 5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818" h="54907">
                  <a:moveTo>
                    <a:pt x="104716" y="796"/>
                  </a:moveTo>
                  <a:cubicBezTo>
                    <a:pt x="80855" y="-521"/>
                    <a:pt x="29897" y="-1783"/>
                    <a:pt x="9930" y="10888"/>
                  </a:cubicBezTo>
                  <a:cubicBezTo>
                    <a:pt x="-22543" y="31568"/>
                    <a:pt x="33572" y="48847"/>
                    <a:pt x="50576" y="51809"/>
                  </a:cubicBezTo>
                  <a:cubicBezTo>
                    <a:pt x="75260" y="56142"/>
                    <a:pt x="99889" y="56307"/>
                    <a:pt x="124079" y="49889"/>
                  </a:cubicBezTo>
                  <a:cubicBezTo>
                    <a:pt x="130333" y="48243"/>
                    <a:pt x="163519" y="40673"/>
                    <a:pt x="165493" y="32610"/>
                  </a:cubicBezTo>
                  <a:cubicBezTo>
                    <a:pt x="169991" y="14454"/>
                    <a:pt x="126712" y="-1783"/>
                    <a:pt x="104716" y="74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A14896-012A-5A8B-5E96-9BC779F31BE2}"/>
                </a:ext>
              </a:extLst>
            </p:cNvPr>
            <p:cNvSpPr/>
            <p:nvPr/>
          </p:nvSpPr>
          <p:spPr>
            <a:xfrm>
              <a:off x="1052901" y="4533375"/>
              <a:ext cx="103576" cy="35376"/>
            </a:xfrm>
            <a:custGeom>
              <a:avLst/>
              <a:gdLst>
                <a:gd name="connsiteX0" fmla="*/ 69334 w 103576"/>
                <a:gd name="connsiteY0" fmla="*/ 0 h 35376"/>
                <a:gd name="connsiteX1" fmla="*/ 0 w 103576"/>
                <a:gd name="connsiteY1" fmla="*/ 9764 h 35376"/>
                <a:gd name="connsiteX2" fmla="*/ 98406 w 103576"/>
                <a:gd name="connsiteY2" fmla="*/ 29456 h 35376"/>
                <a:gd name="connsiteX3" fmla="*/ 69334 w 103576"/>
                <a:gd name="connsiteY3" fmla="*/ 0 h 3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576" h="35376">
                  <a:moveTo>
                    <a:pt x="69334" y="0"/>
                  </a:moveTo>
                  <a:cubicBezTo>
                    <a:pt x="48326" y="823"/>
                    <a:pt x="18376" y="-658"/>
                    <a:pt x="0" y="9764"/>
                  </a:cubicBezTo>
                  <a:cubicBezTo>
                    <a:pt x="987" y="32363"/>
                    <a:pt x="84144" y="42840"/>
                    <a:pt x="98406" y="29456"/>
                  </a:cubicBezTo>
                  <a:cubicBezTo>
                    <a:pt x="117550" y="11519"/>
                    <a:pt x="78001" y="494"/>
                    <a:pt x="6933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6F740D-E25C-4F2B-3441-0755B8A82116}"/>
                </a:ext>
              </a:extLst>
            </p:cNvPr>
            <p:cNvSpPr/>
            <p:nvPr/>
          </p:nvSpPr>
          <p:spPr>
            <a:xfrm>
              <a:off x="6150127" y="3686147"/>
              <a:ext cx="157074" cy="59076"/>
            </a:xfrm>
            <a:custGeom>
              <a:avLst/>
              <a:gdLst>
                <a:gd name="connsiteX0" fmla="*/ 26029 w 157074"/>
                <a:gd name="connsiteY0" fmla="*/ 6381 h 59076"/>
                <a:gd name="connsiteX1" fmla="*/ 8366 w 157074"/>
                <a:gd name="connsiteY1" fmla="*/ 39402 h 59076"/>
                <a:gd name="connsiteX2" fmla="*/ 150491 w 157074"/>
                <a:gd name="connsiteY2" fmla="*/ 37318 h 59076"/>
                <a:gd name="connsiteX3" fmla="*/ 26029 w 157074"/>
                <a:gd name="connsiteY3" fmla="*/ 6381 h 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74" h="59076">
                  <a:moveTo>
                    <a:pt x="26029" y="6381"/>
                  </a:moveTo>
                  <a:cubicBezTo>
                    <a:pt x="2771" y="12798"/>
                    <a:pt x="-9132" y="23934"/>
                    <a:pt x="8366" y="39402"/>
                  </a:cubicBezTo>
                  <a:cubicBezTo>
                    <a:pt x="38042" y="65622"/>
                    <a:pt x="123064" y="66335"/>
                    <a:pt x="150491" y="37318"/>
                  </a:cubicBezTo>
                  <a:cubicBezTo>
                    <a:pt x="184609" y="1224"/>
                    <a:pt x="77536" y="-7772"/>
                    <a:pt x="26029" y="63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690A3F3-B760-781D-B15C-D412D09DAFF3}"/>
                </a:ext>
              </a:extLst>
            </p:cNvPr>
            <p:cNvSpPr/>
            <p:nvPr/>
          </p:nvSpPr>
          <p:spPr>
            <a:xfrm>
              <a:off x="7001552" y="3444707"/>
              <a:ext cx="50958" cy="3784"/>
            </a:xfrm>
            <a:custGeom>
              <a:avLst/>
              <a:gdLst>
                <a:gd name="connsiteX0" fmla="*/ 0 w 50958"/>
                <a:gd name="connsiteY0" fmla="*/ 0 h 3784"/>
                <a:gd name="connsiteX1" fmla="*/ 50959 w 50958"/>
                <a:gd name="connsiteY1" fmla="*/ 3785 h 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958" h="3784">
                  <a:moveTo>
                    <a:pt x="0" y="0"/>
                  </a:moveTo>
                  <a:cubicBezTo>
                    <a:pt x="17004" y="1152"/>
                    <a:pt x="34009" y="2743"/>
                    <a:pt x="50959" y="3785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6769C90-5939-3DBF-8669-2CF5C71599FE}"/>
                </a:ext>
              </a:extLst>
            </p:cNvPr>
            <p:cNvSpPr/>
            <p:nvPr/>
          </p:nvSpPr>
          <p:spPr>
            <a:xfrm>
              <a:off x="6309394" y="3457223"/>
              <a:ext cx="60393" cy="1905"/>
            </a:xfrm>
            <a:custGeom>
              <a:avLst/>
              <a:gdLst>
                <a:gd name="connsiteX0" fmla="*/ 0 w 60393"/>
                <a:gd name="connsiteY0" fmla="*/ 40 h 1905"/>
                <a:gd name="connsiteX1" fmla="*/ 60393 w 60393"/>
                <a:gd name="connsiteY1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393" h="1905">
                  <a:moveTo>
                    <a:pt x="0" y="40"/>
                  </a:moveTo>
                  <a:cubicBezTo>
                    <a:pt x="20241" y="-15"/>
                    <a:pt x="40317" y="-289"/>
                    <a:pt x="60393" y="1905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942A944-44F0-86B4-15A2-39411BBE1CDC}"/>
                </a:ext>
              </a:extLst>
            </p:cNvPr>
            <p:cNvSpPr/>
            <p:nvPr/>
          </p:nvSpPr>
          <p:spPr>
            <a:xfrm>
              <a:off x="7097106" y="3663761"/>
              <a:ext cx="93411" cy="36967"/>
            </a:xfrm>
            <a:custGeom>
              <a:avLst/>
              <a:gdLst>
                <a:gd name="connsiteX0" fmla="*/ 39322 w 93411"/>
                <a:gd name="connsiteY0" fmla="*/ 12 h 36967"/>
                <a:gd name="connsiteX1" fmla="*/ 2406 w 93411"/>
                <a:gd name="connsiteY1" fmla="*/ 8624 h 36967"/>
                <a:gd name="connsiteX2" fmla="*/ 31368 w 93411"/>
                <a:gd name="connsiteY2" fmla="*/ 34789 h 36967"/>
                <a:gd name="connsiteX3" fmla="*/ 93407 w 93411"/>
                <a:gd name="connsiteY3" fmla="*/ 20417 h 36967"/>
                <a:gd name="connsiteX4" fmla="*/ 39322 w 93411"/>
                <a:gd name="connsiteY4" fmla="*/ 12 h 3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11" h="36967">
                  <a:moveTo>
                    <a:pt x="39322" y="12"/>
                  </a:moveTo>
                  <a:cubicBezTo>
                    <a:pt x="21989" y="-208"/>
                    <a:pt x="6246" y="2645"/>
                    <a:pt x="2406" y="8624"/>
                  </a:cubicBezTo>
                  <a:cubicBezTo>
                    <a:pt x="-8455" y="25573"/>
                    <a:pt x="20343" y="32430"/>
                    <a:pt x="31368" y="34789"/>
                  </a:cubicBezTo>
                  <a:cubicBezTo>
                    <a:pt x="42887" y="37257"/>
                    <a:pt x="93956" y="41810"/>
                    <a:pt x="93407" y="20417"/>
                  </a:cubicBezTo>
                  <a:cubicBezTo>
                    <a:pt x="93023" y="7197"/>
                    <a:pt x="64500" y="341"/>
                    <a:pt x="39322" y="12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DCB3631-C600-D404-94E6-67774434240D}"/>
                </a:ext>
              </a:extLst>
            </p:cNvPr>
            <p:cNvSpPr/>
            <p:nvPr/>
          </p:nvSpPr>
          <p:spPr>
            <a:xfrm>
              <a:off x="7104330" y="3578169"/>
              <a:ext cx="148564" cy="52764"/>
            </a:xfrm>
            <a:custGeom>
              <a:avLst/>
              <a:gdLst>
                <a:gd name="connsiteX0" fmla="*/ 133083 w 148564"/>
                <a:gd name="connsiteY0" fmla="*/ 5518 h 52764"/>
                <a:gd name="connsiteX1" fmla="*/ 19044 w 148564"/>
                <a:gd name="connsiteY1" fmla="*/ 8919 h 52764"/>
                <a:gd name="connsiteX2" fmla="*/ 18604 w 148564"/>
                <a:gd name="connsiteY2" fmla="*/ 47645 h 52764"/>
                <a:gd name="connsiteX3" fmla="*/ 148552 w 148564"/>
                <a:gd name="connsiteY3" fmla="*/ 15172 h 5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64" h="52764">
                  <a:moveTo>
                    <a:pt x="133083" y="5518"/>
                  </a:moveTo>
                  <a:cubicBezTo>
                    <a:pt x="98361" y="307"/>
                    <a:pt x="52394" y="-5069"/>
                    <a:pt x="19044" y="8919"/>
                  </a:cubicBezTo>
                  <a:cubicBezTo>
                    <a:pt x="-5915" y="19395"/>
                    <a:pt x="-6628" y="36729"/>
                    <a:pt x="18604" y="47645"/>
                  </a:cubicBezTo>
                  <a:cubicBezTo>
                    <a:pt x="43178" y="58231"/>
                    <a:pt x="149923" y="54666"/>
                    <a:pt x="148552" y="15172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BACA3D5-AA03-99F9-4235-9CEA552D12EF}"/>
                </a:ext>
              </a:extLst>
            </p:cNvPr>
            <p:cNvSpPr/>
            <p:nvPr/>
          </p:nvSpPr>
          <p:spPr>
            <a:xfrm>
              <a:off x="5953262" y="3599459"/>
              <a:ext cx="142165" cy="64011"/>
            </a:xfrm>
            <a:custGeom>
              <a:avLst/>
              <a:gdLst>
                <a:gd name="connsiteX0" fmla="*/ 46618 w 142165"/>
                <a:gd name="connsiteY0" fmla="*/ 4162 h 64011"/>
                <a:gd name="connsiteX1" fmla="*/ 140142 w 142165"/>
                <a:gd name="connsiteY1" fmla="*/ 20838 h 64011"/>
                <a:gd name="connsiteX2" fmla="*/ 85508 w 142165"/>
                <a:gd name="connsiteY2" fmla="*/ 61703 h 64011"/>
                <a:gd name="connsiteX3" fmla="*/ 6301 w 142165"/>
                <a:gd name="connsiteY3" fmla="*/ 50074 h 64011"/>
                <a:gd name="connsiteX4" fmla="*/ 46618 w 142165"/>
                <a:gd name="connsiteY4" fmla="*/ 4162 h 6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65" h="64011">
                  <a:moveTo>
                    <a:pt x="46618" y="4162"/>
                  </a:moveTo>
                  <a:cubicBezTo>
                    <a:pt x="83205" y="-4066"/>
                    <a:pt x="129720" y="-884"/>
                    <a:pt x="140142" y="20838"/>
                  </a:cubicBezTo>
                  <a:cubicBezTo>
                    <a:pt x="152758" y="47112"/>
                    <a:pt x="102952" y="60003"/>
                    <a:pt x="85508" y="61703"/>
                  </a:cubicBezTo>
                  <a:cubicBezTo>
                    <a:pt x="63403" y="63897"/>
                    <a:pt x="22812" y="68999"/>
                    <a:pt x="6301" y="50074"/>
                  </a:cubicBezTo>
                  <a:cubicBezTo>
                    <a:pt x="-12294" y="28846"/>
                    <a:pt x="12993" y="11677"/>
                    <a:pt x="46618" y="4162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83E6C0C-0F09-5897-FE98-69F53F70DB40}"/>
                </a:ext>
              </a:extLst>
            </p:cNvPr>
            <p:cNvSpPr/>
            <p:nvPr/>
          </p:nvSpPr>
          <p:spPr>
            <a:xfrm>
              <a:off x="1202557" y="4498514"/>
              <a:ext cx="74533" cy="26781"/>
            </a:xfrm>
            <a:custGeom>
              <a:avLst/>
              <a:gdLst>
                <a:gd name="connsiteX0" fmla="*/ 41445 w 74533"/>
                <a:gd name="connsiteY0" fmla="*/ 3688 h 26781"/>
                <a:gd name="connsiteX1" fmla="*/ 74411 w 74533"/>
                <a:gd name="connsiteY1" fmla="*/ 13397 h 26781"/>
                <a:gd name="connsiteX2" fmla="*/ 27841 w 74533"/>
                <a:gd name="connsiteY2" fmla="*/ 26781 h 26781"/>
                <a:gd name="connsiteX3" fmla="*/ 41499 w 74533"/>
                <a:gd name="connsiteY3" fmla="*/ 3688 h 2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33" h="26781">
                  <a:moveTo>
                    <a:pt x="41445" y="3688"/>
                  </a:moveTo>
                  <a:cubicBezTo>
                    <a:pt x="48630" y="3743"/>
                    <a:pt x="76605" y="287"/>
                    <a:pt x="74411" y="13397"/>
                  </a:cubicBezTo>
                  <a:cubicBezTo>
                    <a:pt x="72491" y="24751"/>
                    <a:pt x="35685" y="26836"/>
                    <a:pt x="27841" y="26781"/>
                  </a:cubicBezTo>
                  <a:cubicBezTo>
                    <a:pt x="-28109" y="26122"/>
                    <a:pt x="12866" y="-11726"/>
                    <a:pt x="41499" y="368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8099DE-F33B-A998-E452-3B490EB69B50}"/>
                </a:ext>
              </a:extLst>
            </p:cNvPr>
            <p:cNvSpPr/>
            <p:nvPr/>
          </p:nvSpPr>
          <p:spPr>
            <a:xfrm>
              <a:off x="4981526" y="4157046"/>
              <a:ext cx="120202" cy="44564"/>
            </a:xfrm>
            <a:custGeom>
              <a:avLst/>
              <a:gdLst>
                <a:gd name="connsiteX0" fmla="*/ 83236 w 120202"/>
                <a:gd name="connsiteY0" fmla="*/ 40 h 44564"/>
                <a:gd name="connsiteX1" fmla="*/ 119439 w 120202"/>
                <a:gd name="connsiteY1" fmla="*/ 18635 h 44564"/>
                <a:gd name="connsiteX2" fmla="*/ 37873 w 120202"/>
                <a:gd name="connsiteY2" fmla="*/ 44142 h 44564"/>
                <a:gd name="connsiteX3" fmla="*/ 5290 w 120202"/>
                <a:gd name="connsiteY3" fmla="*/ 17099 h 44564"/>
                <a:gd name="connsiteX4" fmla="*/ 83236 w 120202"/>
                <a:gd name="connsiteY4" fmla="*/ 40 h 4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2" h="44564">
                  <a:moveTo>
                    <a:pt x="83236" y="40"/>
                  </a:moveTo>
                  <a:cubicBezTo>
                    <a:pt x="95249" y="150"/>
                    <a:pt x="125363" y="-2319"/>
                    <a:pt x="119439" y="18635"/>
                  </a:cubicBezTo>
                  <a:cubicBezTo>
                    <a:pt x="113186" y="40686"/>
                    <a:pt x="54000" y="46281"/>
                    <a:pt x="37873" y="44142"/>
                  </a:cubicBezTo>
                  <a:cubicBezTo>
                    <a:pt x="21197" y="41893"/>
                    <a:pt x="-13141" y="35365"/>
                    <a:pt x="5290" y="17099"/>
                  </a:cubicBezTo>
                  <a:cubicBezTo>
                    <a:pt x="20046" y="2453"/>
                    <a:pt x="63763" y="-70"/>
                    <a:pt x="83236" y="40"/>
                  </a:cubicBezTo>
                  <a:close/>
                </a:path>
              </a:pathLst>
            </a:custGeom>
            <a:solidFill>
              <a:schemeClr val="bg1">
                <a:alpha val="35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794C76A-A852-7194-6206-D6867ED9746D}"/>
                </a:ext>
              </a:extLst>
            </p:cNvPr>
            <p:cNvSpPr/>
            <p:nvPr/>
          </p:nvSpPr>
          <p:spPr>
            <a:xfrm>
              <a:off x="5788554" y="3115955"/>
              <a:ext cx="165830" cy="54901"/>
            </a:xfrm>
            <a:custGeom>
              <a:avLst/>
              <a:gdLst>
                <a:gd name="connsiteX0" fmla="*/ 61204 w 165830"/>
                <a:gd name="connsiteY0" fmla="*/ 723 h 54901"/>
                <a:gd name="connsiteX1" fmla="*/ 155936 w 165830"/>
                <a:gd name="connsiteY1" fmla="*/ 11090 h 54901"/>
                <a:gd name="connsiteX2" fmla="*/ 115180 w 165830"/>
                <a:gd name="connsiteY2" fmla="*/ 51901 h 54901"/>
                <a:gd name="connsiteX3" fmla="*/ 41677 w 165830"/>
                <a:gd name="connsiteY3" fmla="*/ 49762 h 54901"/>
                <a:gd name="connsiteX4" fmla="*/ 318 w 165830"/>
                <a:gd name="connsiteY4" fmla="*/ 32373 h 54901"/>
                <a:gd name="connsiteX5" fmla="*/ 61204 w 165830"/>
                <a:gd name="connsiteY5" fmla="*/ 668 h 5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830" h="54901">
                  <a:moveTo>
                    <a:pt x="61204" y="723"/>
                  </a:moveTo>
                  <a:cubicBezTo>
                    <a:pt x="85066" y="-539"/>
                    <a:pt x="136024" y="-1636"/>
                    <a:pt x="155936" y="11090"/>
                  </a:cubicBezTo>
                  <a:cubicBezTo>
                    <a:pt x="188354" y="31825"/>
                    <a:pt x="132184" y="48994"/>
                    <a:pt x="115180" y="51901"/>
                  </a:cubicBezTo>
                  <a:cubicBezTo>
                    <a:pt x="90441" y="56179"/>
                    <a:pt x="65867" y="56234"/>
                    <a:pt x="41677" y="49762"/>
                  </a:cubicBezTo>
                  <a:cubicBezTo>
                    <a:pt x="35423" y="48061"/>
                    <a:pt x="2292" y="40437"/>
                    <a:pt x="318" y="32373"/>
                  </a:cubicBezTo>
                  <a:cubicBezTo>
                    <a:pt x="-4126" y="14217"/>
                    <a:pt x="39154" y="-1910"/>
                    <a:pt x="61204" y="66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DE5FD88-93EE-820B-A4D1-3D5671DEFD30}"/>
                </a:ext>
              </a:extLst>
            </p:cNvPr>
            <p:cNvSpPr/>
            <p:nvPr/>
          </p:nvSpPr>
          <p:spPr>
            <a:xfrm>
              <a:off x="5715710" y="3188042"/>
              <a:ext cx="103605" cy="35382"/>
            </a:xfrm>
            <a:custGeom>
              <a:avLst/>
              <a:gdLst>
                <a:gd name="connsiteX0" fmla="*/ 34271 w 103605"/>
                <a:gd name="connsiteY0" fmla="*/ 0 h 35382"/>
                <a:gd name="connsiteX1" fmla="*/ 103605 w 103605"/>
                <a:gd name="connsiteY1" fmla="*/ 9983 h 35382"/>
                <a:gd name="connsiteX2" fmla="*/ 5144 w 103605"/>
                <a:gd name="connsiteY2" fmla="*/ 29401 h 35382"/>
                <a:gd name="connsiteX3" fmla="*/ 34271 w 103605"/>
                <a:gd name="connsiteY3" fmla="*/ 55 h 3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605" h="35382">
                  <a:moveTo>
                    <a:pt x="34271" y="0"/>
                  </a:moveTo>
                  <a:cubicBezTo>
                    <a:pt x="55280" y="878"/>
                    <a:pt x="85230" y="-494"/>
                    <a:pt x="103605" y="9983"/>
                  </a:cubicBezTo>
                  <a:cubicBezTo>
                    <a:pt x="102563" y="32583"/>
                    <a:pt x="19351" y="42785"/>
                    <a:pt x="5144" y="29401"/>
                  </a:cubicBezTo>
                  <a:cubicBezTo>
                    <a:pt x="-13945" y="11409"/>
                    <a:pt x="25605" y="493"/>
                    <a:pt x="34271" y="5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EC49247-0798-68B0-BCBE-435B6C57A1C6}"/>
                </a:ext>
              </a:extLst>
            </p:cNvPr>
            <p:cNvGrpSpPr/>
            <p:nvPr/>
          </p:nvGrpSpPr>
          <p:grpSpPr>
            <a:xfrm>
              <a:off x="7540149" y="4378654"/>
              <a:ext cx="1336636" cy="564798"/>
              <a:chOff x="4588896" y="4187703"/>
              <a:chExt cx="1336636" cy="564798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E51AC55-EA64-12E7-98A0-EAC01F779B89}"/>
                  </a:ext>
                </a:extLst>
              </p:cNvPr>
              <p:cNvSpPr/>
              <p:nvPr/>
            </p:nvSpPr>
            <p:spPr>
              <a:xfrm>
                <a:off x="4778265" y="4337384"/>
                <a:ext cx="1147157" cy="263001"/>
              </a:xfrm>
              <a:custGeom>
                <a:avLst/>
                <a:gdLst>
                  <a:gd name="connsiteX0" fmla="*/ 1146936 w 1147157"/>
                  <a:gd name="connsiteY0" fmla="*/ 123268 h 263001"/>
                  <a:gd name="connsiteX1" fmla="*/ 1141945 w 1147157"/>
                  <a:gd name="connsiteY1" fmla="*/ 107470 h 263001"/>
                  <a:gd name="connsiteX2" fmla="*/ 1141396 w 1147157"/>
                  <a:gd name="connsiteY2" fmla="*/ 107525 h 263001"/>
                  <a:gd name="connsiteX3" fmla="*/ 1132894 w 1147157"/>
                  <a:gd name="connsiteY3" fmla="*/ 97323 h 263001"/>
                  <a:gd name="connsiteX4" fmla="*/ 1040521 w 1147157"/>
                  <a:gd name="connsiteY4" fmla="*/ 68306 h 263001"/>
                  <a:gd name="connsiteX5" fmla="*/ 968006 w 1147157"/>
                  <a:gd name="connsiteY5" fmla="*/ 56347 h 263001"/>
                  <a:gd name="connsiteX6" fmla="*/ 952153 w 1147157"/>
                  <a:gd name="connsiteY6" fmla="*/ 41208 h 263001"/>
                  <a:gd name="connsiteX7" fmla="*/ 892583 w 1147157"/>
                  <a:gd name="connsiteY7" fmla="*/ 48833 h 263001"/>
                  <a:gd name="connsiteX8" fmla="*/ 634390 w 1147157"/>
                  <a:gd name="connsiteY8" fmla="*/ 95897 h 263001"/>
                  <a:gd name="connsiteX9" fmla="*/ 648213 w 1147157"/>
                  <a:gd name="connsiteY9" fmla="*/ 90521 h 263001"/>
                  <a:gd name="connsiteX10" fmla="*/ 799662 w 1147157"/>
                  <a:gd name="connsiteY10" fmla="*/ 41702 h 263001"/>
                  <a:gd name="connsiteX11" fmla="*/ 793134 w 1147157"/>
                  <a:gd name="connsiteY11" fmla="*/ 34187 h 263001"/>
                  <a:gd name="connsiteX12" fmla="*/ 793134 w 1147157"/>
                  <a:gd name="connsiteY12" fmla="*/ 34187 h 263001"/>
                  <a:gd name="connsiteX13" fmla="*/ 689133 w 1147157"/>
                  <a:gd name="connsiteY13" fmla="*/ 14659 h 263001"/>
                  <a:gd name="connsiteX14" fmla="*/ 603727 w 1147157"/>
                  <a:gd name="connsiteY14" fmla="*/ 7912 h 263001"/>
                  <a:gd name="connsiteX15" fmla="*/ 450468 w 1147157"/>
                  <a:gd name="connsiteY15" fmla="*/ 3634 h 263001"/>
                  <a:gd name="connsiteX16" fmla="*/ 392872 w 1147157"/>
                  <a:gd name="connsiteY16" fmla="*/ 13 h 263001"/>
                  <a:gd name="connsiteX17" fmla="*/ 336538 w 1147157"/>
                  <a:gd name="connsiteY17" fmla="*/ 16469 h 263001"/>
                  <a:gd name="connsiteX18" fmla="*/ 285909 w 1147157"/>
                  <a:gd name="connsiteY18" fmla="*/ 14165 h 263001"/>
                  <a:gd name="connsiteX19" fmla="*/ 224747 w 1147157"/>
                  <a:gd name="connsiteY19" fmla="*/ 27714 h 263001"/>
                  <a:gd name="connsiteX20" fmla="*/ 77522 w 1147157"/>
                  <a:gd name="connsiteY20" fmla="*/ 73681 h 263001"/>
                  <a:gd name="connsiteX21" fmla="*/ 22888 w 1147157"/>
                  <a:gd name="connsiteY21" fmla="*/ 96610 h 263001"/>
                  <a:gd name="connsiteX22" fmla="*/ 3964 w 1147157"/>
                  <a:gd name="connsiteY22" fmla="*/ 135007 h 263001"/>
                  <a:gd name="connsiteX23" fmla="*/ 3415 w 1147157"/>
                  <a:gd name="connsiteY23" fmla="*/ 157880 h 263001"/>
                  <a:gd name="connsiteX24" fmla="*/ 18610 w 1147157"/>
                  <a:gd name="connsiteY24" fmla="*/ 198307 h 263001"/>
                  <a:gd name="connsiteX25" fmla="*/ 128919 w 1147157"/>
                  <a:gd name="connsiteY25" fmla="*/ 234675 h 263001"/>
                  <a:gd name="connsiteX26" fmla="*/ 218878 w 1147157"/>
                  <a:gd name="connsiteY26" fmla="*/ 250801 h 263001"/>
                  <a:gd name="connsiteX27" fmla="*/ 347344 w 1147157"/>
                  <a:gd name="connsiteY27" fmla="*/ 262814 h 263001"/>
                  <a:gd name="connsiteX28" fmla="*/ 496051 w 1147157"/>
                  <a:gd name="connsiteY28" fmla="*/ 258700 h 263001"/>
                  <a:gd name="connsiteX29" fmla="*/ 643605 w 1147157"/>
                  <a:gd name="connsiteY29" fmla="*/ 251240 h 263001"/>
                  <a:gd name="connsiteX30" fmla="*/ 813320 w 1147157"/>
                  <a:gd name="connsiteY30" fmla="*/ 240983 h 263001"/>
                  <a:gd name="connsiteX31" fmla="*/ 887756 w 1147157"/>
                  <a:gd name="connsiteY31" fmla="*/ 226447 h 263001"/>
                  <a:gd name="connsiteX32" fmla="*/ 971571 w 1147157"/>
                  <a:gd name="connsiteY32" fmla="*/ 200391 h 263001"/>
                  <a:gd name="connsiteX33" fmla="*/ 988905 w 1147157"/>
                  <a:gd name="connsiteY33" fmla="*/ 195181 h 263001"/>
                  <a:gd name="connsiteX34" fmla="*/ 1032293 w 1147157"/>
                  <a:gd name="connsiteY34" fmla="*/ 198856 h 263001"/>
                  <a:gd name="connsiteX35" fmla="*/ 1112544 w 1147157"/>
                  <a:gd name="connsiteY35" fmla="*/ 179821 h 263001"/>
                  <a:gd name="connsiteX36" fmla="*/ 1126586 w 1147157"/>
                  <a:gd name="connsiteY36" fmla="*/ 155193 h 263001"/>
                  <a:gd name="connsiteX37" fmla="*/ 1135088 w 1147157"/>
                  <a:gd name="connsiteY37" fmla="*/ 143235 h 263001"/>
                  <a:gd name="connsiteX38" fmla="*/ 1146882 w 1147157"/>
                  <a:gd name="connsiteY38" fmla="*/ 123268 h 26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47157" h="263001">
                    <a:moveTo>
                      <a:pt x="1146936" y="123268"/>
                    </a:moveTo>
                    <a:cubicBezTo>
                      <a:pt x="1146827" y="122061"/>
                      <a:pt x="1144633" y="107086"/>
                      <a:pt x="1141945" y="107470"/>
                    </a:cubicBezTo>
                    <a:cubicBezTo>
                      <a:pt x="1141780" y="107470"/>
                      <a:pt x="1141616" y="107470"/>
                      <a:pt x="1141396" y="107525"/>
                    </a:cubicBezTo>
                    <a:cubicBezTo>
                      <a:pt x="1139586" y="103850"/>
                      <a:pt x="1136898" y="100394"/>
                      <a:pt x="1132894" y="97323"/>
                    </a:cubicBezTo>
                    <a:cubicBezTo>
                      <a:pt x="1112379" y="81635"/>
                      <a:pt x="1071952" y="72255"/>
                      <a:pt x="1040521" y="68306"/>
                    </a:cubicBezTo>
                    <a:cubicBezTo>
                      <a:pt x="1019293" y="65618"/>
                      <a:pt x="985559" y="65288"/>
                      <a:pt x="968006" y="56347"/>
                    </a:cubicBezTo>
                    <a:cubicBezTo>
                      <a:pt x="959668" y="52069"/>
                      <a:pt x="961643" y="42305"/>
                      <a:pt x="952153" y="41208"/>
                    </a:cubicBezTo>
                    <a:cubicBezTo>
                      <a:pt x="946229" y="40495"/>
                      <a:pt x="898672" y="47352"/>
                      <a:pt x="892583" y="48833"/>
                    </a:cubicBezTo>
                    <a:cubicBezTo>
                      <a:pt x="869325" y="54428"/>
                      <a:pt x="717218" y="82403"/>
                      <a:pt x="634390" y="95897"/>
                    </a:cubicBezTo>
                    <a:cubicBezTo>
                      <a:pt x="639217" y="94031"/>
                      <a:pt x="643825" y="92166"/>
                      <a:pt x="648213" y="90521"/>
                    </a:cubicBezTo>
                    <a:cubicBezTo>
                      <a:pt x="674103" y="80702"/>
                      <a:pt x="793628" y="49052"/>
                      <a:pt x="799662" y="41702"/>
                    </a:cubicBezTo>
                    <a:cubicBezTo>
                      <a:pt x="803173" y="37478"/>
                      <a:pt x="799607" y="35284"/>
                      <a:pt x="793134" y="34187"/>
                    </a:cubicBezTo>
                    <a:cubicBezTo>
                      <a:pt x="793134" y="34187"/>
                      <a:pt x="793134" y="34187"/>
                      <a:pt x="793134" y="34187"/>
                    </a:cubicBezTo>
                    <a:cubicBezTo>
                      <a:pt x="793025" y="34297"/>
                      <a:pt x="695880" y="15537"/>
                      <a:pt x="689133" y="14659"/>
                    </a:cubicBezTo>
                    <a:cubicBezTo>
                      <a:pt x="660829" y="10819"/>
                      <a:pt x="632963" y="9174"/>
                      <a:pt x="603727" y="7912"/>
                    </a:cubicBezTo>
                    <a:cubicBezTo>
                      <a:pt x="552713" y="5718"/>
                      <a:pt x="501590" y="4292"/>
                      <a:pt x="450468" y="3634"/>
                    </a:cubicBezTo>
                    <a:cubicBezTo>
                      <a:pt x="430830" y="3414"/>
                      <a:pt x="411741" y="452"/>
                      <a:pt x="392872" y="13"/>
                    </a:cubicBezTo>
                    <a:cubicBezTo>
                      <a:pt x="369559" y="-480"/>
                      <a:pt x="357053" y="12794"/>
                      <a:pt x="336538" y="16469"/>
                    </a:cubicBezTo>
                    <a:cubicBezTo>
                      <a:pt x="320192" y="19377"/>
                      <a:pt x="302968" y="14495"/>
                      <a:pt x="285909" y="14165"/>
                    </a:cubicBezTo>
                    <a:cubicBezTo>
                      <a:pt x="263858" y="13727"/>
                      <a:pt x="243617" y="20858"/>
                      <a:pt x="224747" y="27714"/>
                    </a:cubicBezTo>
                    <a:cubicBezTo>
                      <a:pt x="177409" y="44993"/>
                      <a:pt x="126725" y="58542"/>
                      <a:pt x="77522" y="73681"/>
                    </a:cubicBezTo>
                    <a:cubicBezTo>
                      <a:pt x="57665" y="79825"/>
                      <a:pt x="35724" y="85091"/>
                      <a:pt x="22888" y="96610"/>
                    </a:cubicBezTo>
                    <a:cubicBezTo>
                      <a:pt x="10436" y="107800"/>
                      <a:pt x="6432" y="121897"/>
                      <a:pt x="3964" y="135007"/>
                    </a:cubicBezTo>
                    <a:cubicBezTo>
                      <a:pt x="2538" y="142576"/>
                      <a:pt x="1550" y="150420"/>
                      <a:pt x="3415" y="157880"/>
                    </a:cubicBezTo>
                    <a:cubicBezTo>
                      <a:pt x="-4154" y="171758"/>
                      <a:pt x="837" y="188982"/>
                      <a:pt x="18610" y="198307"/>
                    </a:cubicBezTo>
                    <a:cubicBezTo>
                      <a:pt x="48175" y="213830"/>
                      <a:pt x="93100" y="225295"/>
                      <a:pt x="128919" y="234675"/>
                    </a:cubicBezTo>
                    <a:cubicBezTo>
                      <a:pt x="159362" y="242683"/>
                      <a:pt x="185308" y="248991"/>
                      <a:pt x="218878" y="250801"/>
                    </a:cubicBezTo>
                    <a:cubicBezTo>
                      <a:pt x="272250" y="253654"/>
                      <a:pt x="292930" y="261662"/>
                      <a:pt x="347344" y="262814"/>
                    </a:cubicBezTo>
                    <a:cubicBezTo>
                      <a:pt x="382450" y="263527"/>
                      <a:pt x="460890" y="262211"/>
                      <a:pt x="496051" y="258700"/>
                    </a:cubicBezTo>
                    <a:cubicBezTo>
                      <a:pt x="534722" y="254806"/>
                      <a:pt x="586942" y="255793"/>
                      <a:pt x="643605" y="251240"/>
                    </a:cubicBezTo>
                    <a:cubicBezTo>
                      <a:pt x="708990" y="246029"/>
                      <a:pt x="732083" y="243286"/>
                      <a:pt x="813320" y="240983"/>
                    </a:cubicBezTo>
                    <a:cubicBezTo>
                      <a:pt x="839979" y="240215"/>
                      <a:pt x="863456" y="232152"/>
                      <a:pt x="887756" y="226447"/>
                    </a:cubicBezTo>
                    <a:cubicBezTo>
                      <a:pt x="917048" y="219590"/>
                      <a:pt x="945187" y="210704"/>
                      <a:pt x="971571" y="200391"/>
                    </a:cubicBezTo>
                    <a:cubicBezTo>
                      <a:pt x="977002" y="198252"/>
                      <a:pt x="982542" y="196003"/>
                      <a:pt x="988905" y="195181"/>
                    </a:cubicBezTo>
                    <a:cubicBezTo>
                      <a:pt x="1003386" y="193315"/>
                      <a:pt x="1017813" y="198636"/>
                      <a:pt x="1032293" y="198856"/>
                    </a:cubicBezTo>
                    <a:cubicBezTo>
                      <a:pt x="1056045" y="199240"/>
                      <a:pt x="1090273" y="186678"/>
                      <a:pt x="1112544" y="179821"/>
                    </a:cubicBezTo>
                    <a:cubicBezTo>
                      <a:pt x="1128286" y="174940"/>
                      <a:pt x="1124556" y="163914"/>
                      <a:pt x="1126586" y="155193"/>
                    </a:cubicBezTo>
                    <a:cubicBezTo>
                      <a:pt x="1128177" y="148555"/>
                      <a:pt x="1126805" y="146910"/>
                      <a:pt x="1135088" y="143235"/>
                    </a:cubicBezTo>
                    <a:cubicBezTo>
                      <a:pt x="1147211" y="137914"/>
                      <a:pt x="1147759" y="131606"/>
                      <a:pt x="1146882" y="123268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30" name="Graphic 13">
                <a:extLst>
                  <a:ext uri="{FF2B5EF4-FFF2-40B4-BE49-F238E27FC236}">
                    <a16:creationId xmlns:a16="http://schemas.microsoft.com/office/drawing/2014/main" id="{38CD1DE1-C5A0-0AD7-9A0F-E8481EC00C76}"/>
                  </a:ext>
                </a:extLst>
              </p:cNvPr>
              <p:cNvGrpSpPr/>
              <p:nvPr/>
            </p:nvGrpSpPr>
            <p:grpSpPr>
              <a:xfrm>
                <a:off x="4778320" y="4346038"/>
                <a:ext cx="1147212" cy="229992"/>
                <a:chOff x="3883869" y="3436332"/>
                <a:chExt cx="1147212" cy="229992"/>
              </a:xfrm>
              <a:solidFill>
                <a:srgbClr val="6FB71D"/>
              </a:solidFill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7784B655-FB33-3828-DF09-DE463EDC06E6}"/>
                    </a:ext>
                  </a:extLst>
                </p:cNvPr>
                <p:cNvSpPr/>
                <p:nvPr/>
              </p:nvSpPr>
              <p:spPr>
                <a:xfrm>
                  <a:off x="4442732" y="3436332"/>
                  <a:ext cx="242163" cy="72968"/>
                </a:xfrm>
                <a:custGeom>
                  <a:avLst/>
                  <a:gdLst>
                    <a:gd name="connsiteX0" fmla="*/ 197245 w 242163"/>
                    <a:gd name="connsiteY0" fmla="*/ 300 h 72968"/>
                    <a:gd name="connsiteX1" fmla="*/ 240798 w 242163"/>
                    <a:gd name="connsiteY1" fmla="*/ 8693 h 72968"/>
                    <a:gd name="connsiteX2" fmla="*/ 89349 w 242163"/>
                    <a:gd name="connsiteY2" fmla="*/ 57512 h 72968"/>
                    <a:gd name="connsiteX3" fmla="*/ 18643 w 242163"/>
                    <a:gd name="connsiteY3" fmla="*/ 71555 h 72968"/>
                    <a:gd name="connsiteX4" fmla="*/ 3778 w 242163"/>
                    <a:gd name="connsiteY4" fmla="*/ 41769 h 72968"/>
                    <a:gd name="connsiteX5" fmla="*/ 59948 w 242163"/>
                    <a:gd name="connsiteY5" fmla="*/ 13026 h 72968"/>
                    <a:gd name="connsiteX6" fmla="*/ 197190 w 242163"/>
                    <a:gd name="connsiteY6" fmla="*/ 355 h 7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63" h="72968">
                      <a:moveTo>
                        <a:pt x="197245" y="300"/>
                      </a:moveTo>
                      <a:cubicBezTo>
                        <a:pt x="210026" y="575"/>
                        <a:pt x="250013" y="-2552"/>
                        <a:pt x="240798" y="8693"/>
                      </a:cubicBezTo>
                      <a:cubicBezTo>
                        <a:pt x="234764" y="16043"/>
                        <a:pt x="115185" y="47693"/>
                        <a:pt x="89349" y="57512"/>
                      </a:cubicBezTo>
                      <a:cubicBezTo>
                        <a:pt x="69437" y="65082"/>
                        <a:pt x="44315" y="77095"/>
                        <a:pt x="18643" y="71555"/>
                      </a:cubicBezTo>
                      <a:cubicBezTo>
                        <a:pt x="267" y="67605"/>
                        <a:pt x="-4176" y="51314"/>
                        <a:pt x="3778" y="41769"/>
                      </a:cubicBezTo>
                      <a:cubicBezTo>
                        <a:pt x="13816" y="29702"/>
                        <a:pt x="42449" y="20267"/>
                        <a:pt x="59948" y="13026"/>
                      </a:cubicBezTo>
                      <a:cubicBezTo>
                        <a:pt x="77555" y="5731"/>
                        <a:pt x="95383" y="-1729"/>
                        <a:pt x="197190" y="355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3EF852FF-D201-56F1-15A5-4F41A9C7372C}"/>
                    </a:ext>
                  </a:extLst>
                </p:cNvPr>
                <p:cNvSpPr/>
                <p:nvPr/>
              </p:nvSpPr>
              <p:spPr>
                <a:xfrm>
                  <a:off x="3883869" y="3510786"/>
                  <a:ext cx="1147212" cy="155537"/>
                </a:xfrm>
                <a:custGeom>
                  <a:avLst/>
                  <a:gdLst>
                    <a:gd name="connsiteX0" fmla="*/ 1141944 w 1147212"/>
                    <a:gd name="connsiteY0" fmla="*/ 7 h 155537"/>
                    <a:gd name="connsiteX1" fmla="*/ 1146936 w 1147212"/>
                    <a:gd name="connsiteY1" fmla="*/ 15805 h 155537"/>
                    <a:gd name="connsiteX2" fmla="*/ 1135143 w 1147212"/>
                    <a:gd name="connsiteY2" fmla="*/ 35771 h 155537"/>
                    <a:gd name="connsiteX3" fmla="*/ 1126641 w 1147212"/>
                    <a:gd name="connsiteY3" fmla="*/ 47729 h 155537"/>
                    <a:gd name="connsiteX4" fmla="*/ 1112598 w 1147212"/>
                    <a:gd name="connsiteY4" fmla="*/ 72358 h 155537"/>
                    <a:gd name="connsiteX5" fmla="*/ 1032348 w 1147212"/>
                    <a:gd name="connsiteY5" fmla="*/ 91392 h 155537"/>
                    <a:gd name="connsiteX6" fmla="*/ 988960 w 1147212"/>
                    <a:gd name="connsiteY6" fmla="*/ 87717 h 155537"/>
                    <a:gd name="connsiteX7" fmla="*/ 971626 w 1147212"/>
                    <a:gd name="connsiteY7" fmla="*/ 92928 h 155537"/>
                    <a:gd name="connsiteX8" fmla="*/ 887811 w 1147212"/>
                    <a:gd name="connsiteY8" fmla="*/ 118984 h 155537"/>
                    <a:gd name="connsiteX9" fmla="*/ 813375 w 1147212"/>
                    <a:gd name="connsiteY9" fmla="*/ 133520 h 155537"/>
                    <a:gd name="connsiteX10" fmla="*/ 643660 w 1147212"/>
                    <a:gd name="connsiteY10" fmla="*/ 143777 h 155537"/>
                    <a:gd name="connsiteX11" fmla="*/ 496105 w 1147212"/>
                    <a:gd name="connsiteY11" fmla="*/ 151237 h 155537"/>
                    <a:gd name="connsiteX12" fmla="*/ 347398 w 1147212"/>
                    <a:gd name="connsiteY12" fmla="*/ 155351 h 155537"/>
                    <a:gd name="connsiteX13" fmla="*/ 218933 w 1147212"/>
                    <a:gd name="connsiteY13" fmla="*/ 143338 h 155537"/>
                    <a:gd name="connsiteX14" fmla="*/ 128974 w 1147212"/>
                    <a:gd name="connsiteY14" fmla="*/ 127212 h 155537"/>
                    <a:gd name="connsiteX15" fmla="*/ 18664 w 1147212"/>
                    <a:gd name="connsiteY15" fmla="*/ 90844 h 155537"/>
                    <a:gd name="connsiteX16" fmla="*/ 27934 w 1147212"/>
                    <a:gd name="connsiteY16" fmla="*/ 32151 h 155537"/>
                    <a:gd name="connsiteX17" fmla="*/ 104454 w 1147212"/>
                    <a:gd name="connsiteY17" fmla="*/ 12240 h 155537"/>
                    <a:gd name="connsiteX18" fmla="*/ 227654 w 1147212"/>
                    <a:gd name="connsiteY18" fmla="*/ 16463 h 155537"/>
                    <a:gd name="connsiteX19" fmla="*/ 473341 w 1147212"/>
                    <a:gd name="connsiteY19" fmla="*/ 67093 h 155537"/>
                    <a:gd name="connsiteX20" fmla="*/ 1141944 w 1147212"/>
                    <a:gd name="connsiteY20" fmla="*/ 7 h 155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47212" h="155537">
                      <a:moveTo>
                        <a:pt x="1141944" y="7"/>
                      </a:moveTo>
                      <a:cubicBezTo>
                        <a:pt x="1144578" y="-377"/>
                        <a:pt x="1146826" y="14598"/>
                        <a:pt x="1146936" y="15805"/>
                      </a:cubicBezTo>
                      <a:cubicBezTo>
                        <a:pt x="1147814" y="24143"/>
                        <a:pt x="1147265" y="30451"/>
                        <a:pt x="1135143" y="35771"/>
                      </a:cubicBezTo>
                      <a:cubicBezTo>
                        <a:pt x="1126860" y="39392"/>
                        <a:pt x="1128231" y="41092"/>
                        <a:pt x="1126641" y="47729"/>
                      </a:cubicBezTo>
                      <a:cubicBezTo>
                        <a:pt x="1124556" y="56451"/>
                        <a:pt x="1128341" y="67477"/>
                        <a:pt x="1112598" y="72358"/>
                      </a:cubicBezTo>
                      <a:cubicBezTo>
                        <a:pt x="1090328" y="79270"/>
                        <a:pt x="1056155" y="91776"/>
                        <a:pt x="1032348" y="91392"/>
                      </a:cubicBezTo>
                      <a:cubicBezTo>
                        <a:pt x="1017867" y="91173"/>
                        <a:pt x="1003441" y="85852"/>
                        <a:pt x="988960" y="87717"/>
                      </a:cubicBezTo>
                      <a:cubicBezTo>
                        <a:pt x="982596" y="88540"/>
                        <a:pt x="977056" y="90789"/>
                        <a:pt x="971626" y="92928"/>
                      </a:cubicBezTo>
                      <a:cubicBezTo>
                        <a:pt x="945242" y="103241"/>
                        <a:pt x="917102" y="112127"/>
                        <a:pt x="887811" y="118984"/>
                      </a:cubicBezTo>
                      <a:cubicBezTo>
                        <a:pt x="863565" y="124688"/>
                        <a:pt x="840088" y="132752"/>
                        <a:pt x="813375" y="133520"/>
                      </a:cubicBezTo>
                      <a:cubicBezTo>
                        <a:pt x="732138" y="135823"/>
                        <a:pt x="709044" y="138566"/>
                        <a:pt x="643660" y="143777"/>
                      </a:cubicBezTo>
                      <a:cubicBezTo>
                        <a:pt x="586996" y="148330"/>
                        <a:pt x="534776" y="147343"/>
                        <a:pt x="496105" y="151237"/>
                      </a:cubicBezTo>
                      <a:cubicBezTo>
                        <a:pt x="460944" y="154748"/>
                        <a:pt x="382504" y="156064"/>
                        <a:pt x="347398" y="155351"/>
                      </a:cubicBezTo>
                      <a:cubicBezTo>
                        <a:pt x="292984" y="154254"/>
                        <a:pt x="272305" y="146245"/>
                        <a:pt x="218933" y="143338"/>
                      </a:cubicBezTo>
                      <a:cubicBezTo>
                        <a:pt x="185363" y="141528"/>
                        <a:pt x="159417" y="135220"/>
                        <a:pt x="128974" y="127212"/>
                      </a:cubicBezTo>
                      <a:cubicBezTo>
                        <a:pt x="93100" y="117832"/>
                        <a:pt x="48230" y="106367"/>
                        <a:pt x="18664" y="90844"/>
                      </a:cubicBezTo>
                      <a:cubicBezTo>
                        <a:pt x="-9091" y="76253"/>
                        <a:pt x="-5800" y="42463"/>
                        <a:pt x="27934" y="32151"/>
                      </a:cubicBezTo>
                      <a:cubicBezTo>
                        <a:pt x="51960" y="24801"/>
                        <a:pt x="79222" y="17999"/>
                        <a:pt x="104454" y="12240"/>
                      </a:cubicBezTo>
                      <a:cubicBezTo>
                        <a:pt x="147898" y="2366"/>
                        <a:pt x="185143" y="6699"/>
                        <a:pt x="227654" y="16463"/>
                      </a:cubicBezTo>
                      <a:cubicBezTo>
                        <a:pt x="307356" y="34674"/>
                        <a:pt x="389251" y="57713"/>
                        <a:pt x="473341" y="67093"/>
                      </a:cubicBezTo>
                      <a:cubicBezTo>
                        <a:pt x="574216" y="78282"/>
                        <a:pt x="689078" y="64789"/>
                        <a:pt x="1141944" y="7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31" name="Graphic 13">
                <a:extLst>
                  <a:ext uri="{FF2B5EF4-FFF2-40B4-BE49-F238E27FC236}">
                    <a16:creationId xmlns:a16="http://schemas.microsoft.com/office/drawing/2014/main" id="{DAF934DD-E3DA-2F28-4834-B0BCAF03941D}"/>
                  </a:ext>
                </a:extLst>
              </p:cNvPr>
              <p:cNvGrpSpPr/>
              <p:nvPr/>
            </p:nvGrpSpPr>
            <p:grpSpPr>
              <a:xfrm>
                <a:off x="4780635" y="4313029"/>
                <a:ext cx="1142032" cy="255505"/>
                <a:chOff x="3886184" y="3403323"/>
                <a:chExt cx="1142032" cy="255505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9B731B78-A6DE-4668-E816-DA93AEFADE71}"/>
                    </a:ext>
                  </a:extLst>
                </p:cNvPr>
                <p:cNvSpPr/>
                <p:nvPr/>
              </p:nvSpPr>
              <p:spPr>
                <a:xfrm>
                  <a:off x="3886184" y="3403323"/>
                  <a:ext cx="1142032" cy="255505"/>
                </a:xfrm>
                <a:custGeom>
                  <a:avLst/>
                  <a:gdLst>
                    <a:gd name="connsiteX0" fmla="*/ 580403 w 1142032"/>
                    <a:gd name="connsiteY0" fmla="*/ 103192 h 255505"/>
                    <a:gd name="connsiteX1" fmla="*/ 890267 w 1142032"/>
                    <a:gd name="connsiteY1" fmla="*/ 48833 h 255505"/>
                    <a:gd name="connsiteX2" fmla="*/ 949838 w 1142032"/>
                    <a:gd name="connsiteY2" fmla="*/ 41208 h 255505"/>
                    <a:gd name="connsiteX3" fmla="*/ 965690 w 1142032"/>
                    <a:gd name="connsiteY3" fmla="*/ 56347 h 255505"/>
                    <a:gd name="connsiteX4" fmla="*/ 1038206 w 1142032"/>
                    <a:gd name="connsiteY4" fmla="*/ 68306 h 255505"/>
                    <a:gd name="connsiteX5" fmla="*/ 1130578 w 1142032"/>
                    <a:gd name="connsiteY5" fmla="*/ 97323 h 255505"/>
                    <a:gd name="connsiteX6" fmla="*/ 1140891 w 1142032"/>
                    <a:gd name="connsiteY6" fmla="*/ 130454 h 255505"/>
                    <a:gd name="connsiteX7" fmla="*/ 1124051 w 1142032"/>
                    <a:gd name="connsiteY7" fmla="*/ 146416 h 255505"/>
                    <a:gd name="connsiteX8" fmla="*/ 1116865 w 1142032"/>
                    <a:gd name="connsiteY8" fmla="*/ 163750 h 255505"/>
                    <a:gd name="connsiteX9" fmla="*/ 1065906 w 1142032"/>
                    <a:gd name="connsiteY9" fmla="*/ 187830 h 255505"/>
                    <a:gd name="connsiteX10" fmla="*/ 1039248 w 1142032"/>
                    <a:gd name="connsiteY10" fmla="*/ 194742 h 255505"/>
                    <a:gd name="connsiteX11" fmla="*/ 994982 w 1142032"/>
                    <a:gd name="connsiteY11" fmla="*/ 190354 h 255505"/>
                    <a:gd name="connsiteX12" fmla="*/ 954336 w 1142032"/>
                    <a:gd name="connsiteY12" fmla="*/ 203134 h 255505"/>
                    <a:gd name="connsiteX13" fmla="*/ 905736 w 1142032"/>
                    <a:gd name="connsiteY13" fmla="*/ 215751 h 255505"/>
                    <a:gd name="connsiteX14" fmla="*/ 833220 w 1142032"/>
                    <a:gd name="connsiteY14" fmla="*/ 233413 h 255505"/>
                    <a:gd name="connsiteX15" fmla="*/ 735911 w 1142032"/>
                    <a:gd name="connsiteY15" fmla="*/ 235936 h 255505"/>
                    <a:gd name="connsiteX16" fmla="*/ 496477 w 1142032"/>
                    <a:gd name="connsiteY16" fmla="*/ 249595 h 255505"/>
                    <a:gd name="connsiteX17" fmla="*/ 362087 w 1142032"/>
                    <a:gd name="connsiteY17" fmla="*/ 255080 h 255505"/>
                    <a:gd name="connsiteX18" fmla="*/ 183925 w 1142032"/>
                    <a:gd name="connsiteY18" fmla="*/ 236979 h 255505"/>
                    <a:gd name="connsiteX19" fmla="*/ 72463 w 1142032"/>
                    <a:gd name="connsiteY19" fmla="*/ 209223 h 255505"/>
                    <a:gd name="connsiteX20" fmla="*/ 4939 w 1142032"/>
                    <a:gd name="connsiteY20" fmla="*/ 166712 h 255505"/>
                    <a:gd name="connsiteX21" fmla="*/ 1648 w 1142032"/>
                    <a:gd name="connsiteY21" fmla="*/ 135007 h 255505"/>
                    <a:gd name="connsiteX22" fmla="*/ 20572 w 1142032"/>
                    <a:gd name="connsiteY22" fmla="*/ 96610 h 255505"/>
                    <a:gd name="connsiteX23" fmla="*/ 75206 w 1142032"/>
                    <a:gd name="connsiteY23" fmla="*/ 73681 h 255505"/>
                    <a:gd name="connsiteX24" fmla="*/ 222432 w 1142032"/>
                    <a:gd name="connsiteY24" fmla="*/ 27714 h 255505"/>
                    <a:gd name="connsiteX25" fmla="*/ 283593 w 1142032"/>
                    <a:gd name="connsiteY25" fmla="*/ 14165 h 255505"/>
                    <a:gd name="connsiteX26" fmla="*/ 334222 w 1142032"/>
                    <a:gd name="connsiteY26" fmla="*/ 16469 h 255505"/>
                    <a:gd name="connsiteX27" fmla="*/ 390556 w 1142032"/>
                    <a:gd name="connsiteY27" fmla="*/ 13 h 255505"/>
                    <a:gd name="connsiteX28" fmla="*/ 448152 w 1142032"/>
                    <a:gd name="connsiteY28" fmla="*/ 3634 h 255505"/>
                    <a:gd name="connsiteX29" fmla="*/ 601411 w 1142032"/>
                    <a:gd name="connsiteY29" fmla="*/ 7912 h 255505"/>
                    <a:gd name="connsiteX30" fmla="*/ 686817 w 1142032"/>
                    <a:gd name="connsiteY30" fmla="*/ 14659 h 255505"/>
                    <a:gd name="connsiteX31" fmla="*/ 790819 w 1142032"/>
                    <a:gd name="connsiteY31" fmla="*/ 34187 h 255505"/>
                    <a:gd name="connsiteX32" fmla="*/ 580348 w 1142032"/>
                    <a:gd name="connsiteY32" fmla="*/ 103192 h 255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42032" h="255505">
                      <a:moveTo>
                        <a:pt x="580403" y="103192"/>
                      </a:moveTo>
                      <a:cubicBezTo>
                        <a:pt x="605361" y="102479"/>
                        <a:pt x="859659" y="56238"/>
                        <a:pt x="890267" y="48833"/>
                      </a:cubicBezTo>
                      <a:cubicBezTo>
                        <a:pt x="896356" y="47352"/>
                        <a:pt x="943913" y="40495"/>
                        <a:pt x="949838" y="41208"/>
                      </a:cubicBezTo>
                      <a:cubicBezTo>
                        <a:pt x="959327" y="42305"/>
                        <a:pt x="957352" y="52124"/>
                        <a:pt x="965690" y="56347"/>
                      </a:cubicBezTo>
                      <a:cubicBezTo>
                        <a:pt x="983243" y="65288"/>
                        <a:pt x="1016978" y="65618"/>
                        <a:pt x="1038206" y="68306"/>
                      </a:cubicBezTo>
                      <a:cubicBezTo>
                        <a:pt x="1069582" y="72255"/>
                        <a:pt x="1110063" y="81635"/>
                        <a:pt x="1130578" y="97323"/>
                      </a:cubicBezTo>
                      <a:cubicBezTo>
                        <a:pt x="1142481" y="106428"/>
                        <a:pt x="1143414" y="119099"/>
                        <a:pt x="1140891" y="130454"/>
                      </a:cubicBezTo>
                      <a:cubicBezTo>
                        <a:pt x="1138806" y="139834"/>
                        <a:pt x="1133485" y="139669"/>
                        <a:pt x="1124051" y="146416"/>
                      </a:cubicBezTo>
                      <a:cubicBezTo>
                        <a:pt x="1116481" y="151792"/>
                        <a:pt x="1118291" y="157222"/>
                        <a:pt x="1116865" y="163750"/>
                      </a:cubicBezTo>
                      <a:cubicBezTo>
                        <a:pt x="1113245" y="180151"/>
                        <a:pt x="1085489" y="179822"/>
                        <a:pt x="1065906" y="187830"/>
                      </a:cubicBezTo>
                      <a:cubicBezTo>
                        <a:pt x="1056691" y="191560"/>
                        <a:pt x="1050877" y="195126"/>
                        <a:pt x="1039248" y="194742"/>
                      </a:cubicBezTo>
                      <a:cubicBezTo>
                        <a:pt x="1023779" y="194248"/>
                        <a:pt x="1011108" y="188379"/>
                        <a:pt x="994982" y="190354"/>
                      </a:cubicBezTo>
                      <a:cubicBezTo>
                        <a:pt x="980391" y="192109"/>
                        <a:pt x="966952" y="198856"/>
                        <a:pt x="954336" y="203134"/>
                      </a:cubicBezTo>
                      <a:cubicBezTo>
                        <a:pt x="938867" y="208400"/>
                        <a:pt x="922027" y="211801"/>
                        <a:pt x="905736" y="215751"/>
                      </a:cubicBezTo>
                      <a:cubicBezTo>
                        <a:pt x="881655" y="221565"/>
                        <a:pt x="858288" y="228970"/>
                        <a:pt x="833220" y="233413"/>
                      </a:cubicBezTo>
                      <a:cubicBezTo>
                        <a:pt x="800637" y="239173"/>
                        <a:pt x="768548" y="232645"/>
                        <a:pt x="735911" y="235936"/>
                      </a:cubicBezTo>
                      <a:cubicBezTo>
                        <a:pt x="655661" y="244109"/>
                        <a:pt x="577276" y="245975"/>
                        <a:pt x="496477" y="249595"/>
                      </a:cubicBezTo>
                      <a:cubicBezTo>
                        <a:pt x="451004" y="251624"/>
                        <a:pt x="408109" y="257055"/>
                        <a:pt x="362087" y="255080"/>
                      </a:cubicBezTo>
                      <a:cubicBezTo>
                        <a:pt x="302078" y="252502"/>
                        <a:pt x="242453" y="245426"/>
                        <a:pt x="183925" y="236979"/>
                      </a:cubicBezTo>
                      <a:cubicBezTo>
                        <a:pt x="147996" y="231767"/>
                        <a:pt x="97970" y="226831"/>
                        <a:pt x="72463" y="209223"/>
                      </a:cubicBezTo>
                      <a:cubicBezTo>
                        <a:pt x="52003" y="195071"/>
                        <a:pt x="16952" y="184758"/>
                        <a:pt x="4939" y="166712"/>
                      </a:cubicBezTo>
                      <a:cubicBezTo>
                        <a:pt x="-1698" y="156783"/>
                        <a:pt x="-382" y="145648"/>
                        <a:pt x="1648" y="135007"/>
                      </a:cubicBezTo>
                      <a:cubicBezTo>
                        <a:pt x="4116" y="121897"/>
                        <a:pt x="8121" y="107745"/>
                        <a:pt x="20572" y="96610"/>
                      </a:cubicBezTo>
                      <a:cubicBezTo>
                        <a:pt x="33463" y="85091"/>
                        <a:pt x="55404" y="79825"/>
                        <a:pt x="75206" y="73681"/>
                      </a:cubicBezTo>
                      <a:cubicBezTo>
                        <a:pt x="124409" y="58487"/>
                        <a:pt x="175093" y="44993"/>
                        <a:pt x="222432" y="27714"/>
                      </a:cubicBezTo>
                      <a:cubicBezTo>
                        <a:pt x="241301" y="20803"/>
                        <a:pt x="261597" y="13727"/>
                        <a:pt x="283593" y="14165"/>
                      </a:cubicBezTo>
                      <a:cubicBezTo>
                        <a:pt x="300652" y="14495"/>
                        <a:pt x="317821" y="19377"/>
                        <a:pt x="334222" y="16469"/>
                      </a:cubicBezTo>
                      <a:cubicBezTo>
                        <a:pt x="354682" y="12794"/>
                        <a:pt x="367243" y="-480"/>
                        <a:pt x="390556" y="13"/>
                      </a:cubicBezTo>
                      <a:cubicBezTo>
                        <a:pt x="409425" y="397"/>
                        <a:pt x="428569" y="3359"/>
                        <a:pt x="448152" y="3634"/>
                      </a:cubicBezTo>
                      <a:cubicBezTo>
                        <a:pt x="499275" y="4292"/>
                        <a:pt x="550398" y="5718"/>
                        <a:pt x="601411" y="7912"/>
                      </a:cubicBezTo>
                      <a:cubicBezTo>
                        <a:pt x="630648" y="9174"/>
                        <a:pt x="658513" y="10819"/>
                        <a:pt x="686817" y="14659"/>
                      </a:cubicBezTo>
                      <a:cubicBezTo>
                        <a:pt x="693564" y="15592"/>
                        <a:pt x="790709" y="34297"/>
                        <a:pt x="790819" y="34187"/>
                      </a:cubicBezTo>
                      <a:cubicBezTo>
                        <a:pt x="785279" y="39508"/>
                        <a:pt x="625382" y="89753"/>
                        <a:pt x="580348" y="103192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39A058AC-C328-EE41-7358-C9019441F38A}"/>
                    </a:ext>
                  </a:extLst>
                </p:cNvPr>
                <p:cNvSpPr/>
                <p:nvPr/>
              </p:nvSpPr>
              <p:spPr>
                <a:xfrm>
                  <a:off x="4330112" y="3509771"/>
                  <a:ext cx="138230" cy="30847"/>
                </a:xfrm>
                <a:custGeom>
                  <a:avLst/>
                  <a:gdLst>
                    <a:gd name="connsiteX0" fmla="*/ 56773 w 138230"/>
                    <a:gd name="connsiteY0" fmla="*/ 145 h 30847"/>
                    <a:gd name="connsiteX1" fmla="*/ 70980 w 138230"/>
                    <a:gd name="connsiteY1" fmla="*/ 145 h 30847"/>
                    <a:gd name="connsiteX2" fmla="*/ 138120 w 138230"/>
                    <a:gd name="connsiteY2" fmla="*/ 15175 h 30847"/>
                    <a:gd name="connsiteX3" fmla="*/ 87655 w 138230"/>
                    <a:gd name="connsiteY3" fmla="*/ 29491 h 30847"/>
                    <a:gd name="connsiteX4" fmla="*/ 7076 w 138230"/>
                    <a:gd name="connsiteY4" fmla="*/ 20221 h 30847"/>
                    <a:gd name="connsiteX5" fmla="*/ 56773 w 138230"/>
                    <a:gd name="connsiteY5" fmla="*/ 145 h 30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230" h="30847">
                      <a:moveTo>
                        <a:pt x="56773" y="145"/>
                      </a:moveTo>
                      <a:cubicBezTo>
                        <a:pt x="63026" y="-75"/>
                        <a:pt x="68127" y="-20"/>
                        <a:pt x="70980" y="145"/>
                      </a:cubicBezTo>
                      <a:cubicBezTo>
                        <a:pt x="83925" y="913"/>
                        <a:pt x="141082" y="1626"/>
                        <a:pt x="138120" y="15175"/>
                      </a:cubicBezTo>
                      <a:cubicBezTo>
                        <a:pt x="136035" y="24829"/>
                        <a:pt x="99723" y="28284"/>
                        <a:pt x="87655" y="29491"/>
                      </a:cubicBezTo>
                      <a:cubicBezTo>
                        <a:pt x="61710" y="32069"/>
                        <a:pt x="27646" y="31960"/>
                        <a:pt x="7076" y="20221"/>
                      </a:cubicBezTo>
                      <a:cubicBezTo>
                        <a:pt x="-18047" y="5904"/>
                        <a:pt x="29730" y="967"/>
                        <a:pt x="56773" y="145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66" name="Graphic 13">
                  <a:extLst>
                    <a:ext uri="{FF2B5EF4-FFF2-40B4-BE49-F238E27FC236}">
                      <a16:creationId xmlns:a16="http://schemas.microsoft.com/office/drawing/2014/main" id="{AAC6D37F-C73C-4E77-FF54-3D74CF7D47E7}"/>
                    </a:ext>
                  </a:extLst>
                </p:cNvPr>
                <p:cNvGrpSpPr/>
                <p:nvPr/>
              </p:nvGrpSpPr>
              <p:grpSpPr>
                <a:xfrm>
                  <a:off x="3906393" y="3419508"/>
                  <a:ext cx="1096834" cy="215486"/>
                  <a:chOff x="3906393" y="3419508"/>
                  <a:chExt cx="1096834" cy="215486"/>
                </a:xfrm>
              </p:grpSpPr>
              <p:grpSp>
                <p:nvGrpSpPr>
                  <p:cNvPr id="67" name="Graphic 13">
                    <a:extLst>
                      <a:ext uri="{FF2B5EF4-FFF2-40B4-BE49-F238E27FC236}">
                        <a16:creationId xmlns:a16="http://schemas.microsoft.com/office/drawing/2014/main" id="{5B1C1836-CFD2-E55F-78B3-85B12BEC0557}"/>
                      </a:ext>
                    </a:extLst>
                  </p:cNvPr>
                  <p:cNvGrpSpPr/>
                  <p:nvPr/>
                </p:nvGrpSpPr>
                <p:grpSpPr>
                  <a:xfrm>
                    <a:off x="3906393" y="3419508"/>
                    <a:ext cx="1096834" cy="211169"/>
                    <a:chOff x="3906393" y="3419508"/>
                    <a:chExt cx="1096834" cy="211169"/>
                  </a:xfrm>
                  <a:solidFill>
                    <a:srgbClr val="6FB71D"/>
                  </a:solidFill>
                </p:grpSpPr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890C6253-FAF3-484E-98F8-151A642C5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7074" y="3536754"/>
                      <a:ext cx="361036" cy="56609"/>
                    </a:xfrm>
                    <a:custGeom>
                      <a:avLst/>
                      <a:gdLst>
                        <a:gd name="connsiteX0" fmla="*/ 358117 w 361036"/>
                        <a:gd name="connsiteY0" fmla="*/ 48585 h 56609"/>
                        <a:gd name="connsiteX1" fmla="*/ 309462 w 361036"/>
                        <a:gd name="connsiteY1" fmla="*/ 40357 h 56609"/>
                        <a:gd name="connsiteX2" fmla="*/ 236673 w 361036"/>
                        <a:gd name="connsiteY2" fmla="*/ 30977 h 56609"/>
                        <a:gd name="connsiteX3" fmla="*/ 74198 w 361036"/>
                        <a:gd name="connsiteY3" fmla="*/ 11011 h 56609"/>
                        <a:gd name="connsiteX4" fmla="*/ 5083 w 361036"/>
                        <a:gd name="connsiteY4" fmla="*/ 95 h 56609"/>
                        <a:gd name="connsiteX5" fmla="*/ 2944 w 361036"/>
                        <a:gd name="connsiteY5" fmla="*/ 7939 h 56609"/>
                        <a:gd name="connsiteX6" fmla="*/ 141338 w 361036"/>
                        <a:gd name="connsiteY6" fmla="*/ 27686 h 56609"/>
                        <a:gd name="connsiteX7" fmla="*/ 299095 w 361036"/>
                        <a:gd name="connsiteY7" fmla="*/ 47104 h 56609"/>
                        <a:gd name="connsiteX8" fmla="*/ 355978 w 361036"/>
                        <a:gd name="connsiteY8" fmla="*/ 56484 h 56609"/>
                        <a:gd name="connsiteX9" fmla="*/ 358117 w 361036"/>
                        <a:gd name="connsiteY9" fmla="*/ 48640 h 56609"/>
                        <a:gd name="connsiteX10" fmla="*/ 358117 w 361036"/>
                        <a:gd name="connsiteY10" fmla="*/ 48640 h 566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61036" h="56609">
                          <a:moveTo>
                            <a:pt x="358117" y="48585"/>
                          </a:moveTo>
                          <a:cubicBezTo>
                            <a:pt x="342100" y="44855"/>
                            <a:pt x="325699" y="42606"/>
                            <a:pt x="309462" y="40357"/>
                          </a:cubicBezTo>
                          <a:cubicBezTo>
                            <a:pt x="285217" y="36956"/>
                            <a:pt x="260918" y="33940"/>
                            <a:pt x="236673" y="30977"/>
                          </a:cubicBezTo>
                          <a:cubicBezTo>
                            <a:pt x="182532" y="24395"/>
                            <a:pt x="128283" y="18306"/>
                            <a:pt x="74198" y="11011"/>
                          </a:cubicBezTo>
                          <a:cubicBezTo>
                            <a:pt x="51105" y="7884"/>
                            <a:pt x="27957" y="4703"/>
                            <a:pt x="5083" y="95"/>
                          </a:cubicBezTo>
                          <a:cubicBezTo>
                            <a:pt x="-18" y="-947"/>
                            <a:pt x="-2213" y="6897"/>
                            <a:pt x="2944" y="7939"/>
                          </a:cubicBezTo>
                          <a:cubicBezTo>
                            <a:pt x="48581" y="17100"/>
                            <a:pt x="95152" y="22036"/>
                            <a:pt x="141338" y="27686"/>
                          </a:cubicBezTo>
                          <a:cubicBezTo>
                            <a:pt x="193942" y="34104"/>
                            <a:pt x="246601" y="39918"/>
                            <a:pt x="299095" y="47104"/>
                          </a:cubicBezTo>
                          <a:cubicBezTo>
                            <a:pt x="318074" y="49682"/>
                            <a:pt x="337273" y="52151"/>
                            <a:pt x="355978" y="56484"/>
                          </a:cubicBezTo>
                          <a:cubicBezTo>
                            <a:pt x="361079" y="57691"/>
                            <a:pt x="363218" y="49847"/>
                            <a:pt x="358117" y="48640"/>
                          </a:cubicBezTo>
                          <a:lnTo>
                            <a:pt x="358117" y="4864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9471C878-2078-1B84-B862-C55CFD3247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9271" y="3558682"/>
                      <a:ext cx="218740" cy="45806"/>
                    </a:xfrm>
                    <a:custGeom>
                      <a:avLst/>
                      <a:gdLst>
                        <a:gd name="connsiteX0" fmla="*/ 215852 w 218740"/>
                        <a:gd name="connsiteY0" fmla="*/ 37902 h 45806"/>
                        <a:gd name="connsiteX1" fmla="*/ 49757 w 218740"/>
                        <a:gd name="connsiteY1" fmla="*/ 7348 h 45806"/>
                        <a:gd name="connsiteX2" fmla="*/ 5107 w 218740"/>
                        <a:gd name="connsiteY2" fmla="*/ 53 h 45806"/>
                        <a:gd name="connsiteX3" fmla="*/ 2967 w 218740"/>
                        <a:gd name="connsiteY3" fmla="*/ 7897 h 45806"/>
                        <a:gd name="connsiteX4" fmla="*/ 164016 w 218740"/>
                        <a:gd name="connsiteY4" fmla="*/ 37079 h 45806"/>
                        <a:gd name="connsiteX5" fmla="*/ 213658 w 218740"/>
                        <a:gd name="connsiteY5" fmla="*/ 45745 h 45806"/>
                        <a:gd name="connsiteX6" fmla="*/ 215797 w 218740"/>
                        <a:gd name="connsiteY6" fmla="*/ 37902 h 45806"/>
                        <a:gd name="connsiteX7" fmla="*/ 215797 w 218740"/>
                        <a:gd name="connsiteY7" fmla="*/ 37902 h 458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8740" h="45806">
                          <a:moveTo>
                            <a:pt x="215852" y="37902"/>
                          </a:moveTo>
                          <a:cubicBezTo>
                            <a:pt x="160286" y="28796"/>
                            <a:pt x="105214" y="17167"/>
                            <a:pt x="49757" y="7348"/>
                          </a:cubicBezTo>
                          <a:cubicBezTo>
                            <a:pt x="34892" y="4715"/>
                            <a:pt x="20027" y="2247"/>
                            <a:pt x="5107" y="53"/>
                          </a:cubicBezTo>
                          <a:cubicBezTo>
                            <a:pt x="5" y="-715"/>
                            <a:pt x="-2244" y="7129"/>
                            <a:pt x="2967" y="7897"/>
                          </a:cubicBezTo>
                          <a:cubicBezTo>
                            <a:pt x="56943" y="15905"/>
                            <a:pt x="110370" y="27205"/>
                            <a:pt x="164016" y="37079"/>
                          </a:cubicBezTo>
                          <a:cubicBezTo>
                            <a:pt x="180527" y="40096"/>
                            <a:pt x="197092" y="43058"/>
                            <a:pt x="213658" y="45745"/>
                          </a:cubicBezTo>
                          <a:cubicBezTo>
                            <a:pt x="218759" y="46568"/>
                            <a:pt x="220953" y="38779"/>
                            <a:pt x="215797" y="37902"/>
                          </a:cubicBezTo>
                          <a:lnTo>
                            <a:pt x="215797" y="3790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AC7F721F-B682-E4DD-0BC2-8DE71C61FD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6264" y="3460041"/>
                      <a:ext cx="324364" cy="55522"/>
                    </a:xfrm>
                    <a:custGeom>
                      <a:avLst/>
                      <a:gdLst>
                        <a:gd name="connsiteX0" fmla="*/ 319281 w 324364"/>
                        <a:gd name="connsiteY0" fmla="*/ 68 h 55522"/>
                        <a:gd name="connsiteX1" fmla="*/ 72662 w 324364"/>
                        <a:gd name="connsiteY1" fmla="*/ 37259 h 55522"/>
                        <a:gd name="connsiteX2" fmla="*/ 2944 w 324364"/>
                        <a:gd name="connsiteY2" fmla="*/ 47626 h 55522"/>
                        <a:gd name="connsiteX3" fmla="*/ 5083 w 324364"/>
                        <a:gd name="connsiteY3" fmla="*/ 55470 h 55522"/>
                        <a:gd name="connsiteX4" fmla="*/ 251922 w 324364"/>
                        <a:gd name="connsiteY4" fmla="*/ 19157 h 55522"/>
                        <a:gd name="connsiteX5" fmla="*/ 321420 w 324364"/>
                        <a:gd name="connsiteY5" fmla="*/ 7912 h 55522"/>
                        <a:gd name="connsiteX6" fmla="*/ 319281 w 324364"/>
                        <a:gd name="connsiteY6" fmla="*/ 68 h 55522"/>
                        <a:gd name="connsiteX7" fmla="*/ 319281 w 324364"/>
                        <a:gd name="connsiteY7" fmla="*/ 68 h 555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4364" h="55522">
                          <a:moveTo>
                            <a:pt x="319281" y="68"/>
                          </a:moveTo>
                          <a:cubicBezTo>
                            <a:pt x="237331" y="14056"/>
                            <a:pt x="154941" y="25301"/>
                            <a:pt x="72662" y="37259"/>
                          </a:cubicBezTo>
                          <a:cubicBezTo>
                            <a:pt x="49404" y="40660"/>
                            <a:pt x="26147" y="44060"/>
                            <a:pt x="2944" y="47626"/>
                          </a:cubicBezTo>
                          <a:cubicBezTo>
                            <a:pt x="-2213" y="48394"/>
                            <a:pt x="-18" y="56238"/>
                            <a:pt x="5083" y="55470"/>
                          </a:cubicBezTo>
                          <a:cubicBezTo>
                            <a:pt x="87308" y="42854"/>
                            <a:pt x="169752" y="31883"/>
                            <a:pt x="251922" y="19157"/>
                          </a:cubicBezTo>
                          <a:cubicBezTo>
                            <a:pt x="275124" y="15592"/>
                            <a:pt x="298272" y="11807"/>
                            <a:pt x="321420" y="7912"/>
                          </a:cubicBezTo>
                          <a:cubicBezTo>
                            <a:pt x="326577" y="7035"/>
                            <a:pt x="324383" y="-809"/>
                            <a:pt x="319281" y="68"/>
                          </a:cubicBezTo>
                          <a:lnTo>
                            <a:pt x="319281" y="6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BA5F67FA-D023-CEBB-978C-C9AFBF6EF6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3893" y="3528071"/>
                      <a:ext cx="249334" cy="15197"/>
                    </a:xfrm>
                    <a:custGeom>
                      <a:avLst/>
                      <a:gdLst>
                        <a:gd name="connsiteX0" fmla="*/ 245426 w 249334"/>
                        <a:gd name="connsiteY0" fmla="*/ 7077 h 15197"/>
                        <a:gd name="connsiteX1" fmla="*/ 57171 w 249334"/>
                        <a:gd name="connsiteY1" fmla="*/ 1263 h 15197"/>
                        <a:gd name="connsiteX2" fmla="*/ 3908 w 249334"/>
                        <a:gd name="connsiteY2" fmla="*/ 1 h 15197"/>
                        <a:gd name="connsiteX3" fmla="*/ 3908 w 249334"/>
                        <a:gd name="connsiteY3" fmla="*/ 8119 h 15197"/>
                        <a:gd name="connsiteX4" fmla="*/ 192219 w 249334"/>
                        <a:gd name="connsiteY4" fmla="*/ 13331 h 15197"/>
                        <a:gd name="connsiteX5" fmla="*/ 245426 w 249334"/>
                        <a:gd name="connsiteY5" fmla="*/ 15195 h 15197"/>
                        <a:gd name="connsiteX6" fmla="*/ 245426 w 249334"/>
                        <a:gd name="connsiteY6" fmla="*/ 7077 h 15197"/>
                        <a:gd name="connsiteX7" fmla="*/ 245426 w 249334"/>
                        <a:gd name="connsiteY7" fmla="*/ 7077 h 15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9334" h="15197">
                          <a:moveTo>
                            <a:pt x="245426" y="7077"/>
                          </a:moveTo>
                          <a:cubicBezTo>
                            <a:pt x="182675" y="4773"/>
                            <a:pt x="119923" y="2854"/>
                            <a:pt x="57171" y="1263"/>
                          </a:cubicBezTo>
                          <a:cubicBezTo>
                            <a:pt x="39398" y="824"/>
                            <a:pt x="21681" y="385"/>
                            <a:pt x="3908" y="1"/>
                          </a:cubicBezTo>
                          <a:cubicBezTo>
                            <a:pt x="-1303" y="-109"/>
                            <a:pt x="-1303" y="8010"/>
                            <a:pt x="3908" y="8119"/>
                          </a:cubicBezTo>
                          <a:cubicBezTo>
                            <a:pt x="66660" y="9546"/>
                            <a:pt x="129467" y="11246"/>
                            <a:pt x="192219" y="13331"/>
                          </a:cubicBezTo>
                          <a:cubicBezTo>
                            <a:pt x="209936" y="13934"/>
                            <a:pt x="227709" y="14537"/>
                            <a:pt x="245426" y="15195"/>
                          </a:cubicBezTo>
                          <a:cubicBezTo>
                            <a:pt x="250637" y="15360"/>
                            <a:pt x="250637" y="7242"/>
                            <a:pt x="245426" y="7077"/>
                          </a:cubicBezTo>
                          <a:lnTo>
                            <a:pt x="245426" y="7077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83015696-284D-F6A5-4CB6-0DA9289B5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73719" y="3581016"/>
                      <a:ext cx="42225" cy="49661"/>
                    </a:xfrm>
                    <a:custGeom>
                      <a:avLst/>
                      <a:gdLst>
                        <a:gd name="connsiteX0" fmla="*/ 35330 w 42225"/>
                        <a:gd name="connsiteY0" fmla="*/ 1196 h 49661"/>
                        <a:gd name="connsiteX1" fmla="*/ 1157 w 42225"/>
                        <a:gd name="connsiteY1" fmla="*/ 42665 h 49661"/>
                        <a:gd name="connsiteX2" fmla="*/ 6916 w 42225"/>
                        <a:gd name="connsiteY2" fmla="*/ 48425 h 49661"/>
                        <a:gd name="connsiteX3" fmla="*/ 41090 w 42225"/>
                        <a:gd name="connsiteY3" fmla="*/ 6956 h 49661"/>
                        <a:gd name="connsiteX4" fmla="*/ 41090 w 42225"/>
                        <a:gd name="connsiteY4" fmla="*/ 1196 h 49661"/>
                        <a:gd name="connsiteX5" fmla="*/ 35330 w 42225"/>
                        <a:gd name="connsiteY5" fmla="*/ 1196 h 49661"/>
                        <a:gd name="connsiteX6" fmla="*/ 35330 w 42225"/>
                        <a:gd name="connsiteY6" fmla="*/ 1196 h 496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2225" h="49661">
                          <a:moveTo>
                            <a:pt x="35330" y="1196"/>
                          </a:moveTo>
                          <a:cubicBezTo>
                            <a:pt x="24360" y="15403"/>
                            <a:pt x="13609" y="29775"/>
                            <a:pt x="1157" y="42665"/>
                          </a:cubicBezTo>
                          <a:cubicBezTo>
                            <a:pt x="-2464" y="46450"/>
                            <a:pt x="3241" y="52209"/>
                            <a:pt x="6916" y="48425"/>
                          </a:cubicBezTo>
                          <a:cubicBezTo>
                            <a:pt x="19368" y="35479"/>
                            <a:pt x="30119" y="21108"/>
                            <a:pt x="41090" y="6956"/>
                          </a:cubicBezTo>
                          <a:cubicBezTo>
                            <a:pt x="42406" y="5200"/>
                            <a:pt x="42790" y="2897"/>
                            <a:pt x="41090" y="1196"/>
                          </a:cubicBezTo>
                          <a:cubicBezTo>
                            <a:pt x="39664" y="-230"/>
                            <a:pt x="36702" y="-559"/>
                            <a:pt x="35330" y="1196"/>
                          </a:cubicBezTo>
                          <a:lnTo>
                            <a:pt x="35330" y="119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C7801E1B-7523-0623-A752-0CD8FFE4B9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8848" y="3538708"/>
                      <a:ext cx="219490" cy="76477"/>
                    </a:xfrm>
                    <a:custGeom>
                      <a:avLst/>
                      <a:gdLst>
                        <a:gd name="connsiteX0" fmla="*/ 214589 w 219490"/>
                        <a:gd name="connsiteY0" fmla="*/ 226 h 76477"/>
                        <a:gd name="connsiteX1" fmla="*/ 52224 w 219490"/>
                        <a:gd name="connsiteY1" fmla="*/ 52116 h 76477"/>
                        <a:gd name="connsiteX2" fmla="*/ 2802 w 219490"/>
                        <a:gd name="connsiteY2" fmla="*/ 68408 h 76477"/>
                        <a:gd name="connsiteX3" fmla="*/ 4941 w 219490"/>
                        <a:gd name="connsiteY3" fmla="*/ 76252 h 76477"/>
                        <a:gd name="connsiteX4" fmla="*/ 167086 w 219490"/>
                        <a:gd name="connsiteY4" fmla="*/ 24196 h 76477"/>
                        <a:gd name="connsiteX5" fmla="*/ 216674 w 219490"/>
                        <a:gd name="connsiteY5" fmla="*/ 8069 h 76477"/>
                        <a:gd name="connsiteX6" fmla="*/ 214534 w 219490"/>
                        <a:gd name="connsiteY6" fmla="*/ 226 h 76477"/>
                        <a:gd name="connsiteX7" fmla="*/ 214534 w 219490"/>
                        <a:gd name="connsiteY7" fmla="*/ 226 h 76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9490" h="76477">
                          <a:moveTo>
                            <a:pt x="214589" y="226"/>
                          </a:moveTo>
                          <a:cubicBezTo>
                            <a:pt x="160614" y="18053"/>
                            <a:pt x="106309" y="34618"/>
                            <a:pt x="52224" y="52116"/>
                          </a:cubicBezTo>
                          <a:cubicBezTo>
                            <a:pt x="35713" y="57437"/>
                            <a:pt x="19258" y="62868"/>
                            <a:pt x="2802" y="68408"/>
                          </a:cubicBezTo>
                          <a:cubicBezTo>
                            <a:pt x="-2135" y="70053"/>
                            <a:pt x="4" y="77897"/>
                            <a:pt x="4941" y="76252"/>
                          </a:cubicBezTo>
                          <a:cubicBezTo>
                            <a:pt x="58752" y="58150"/>
                            <a:pt x="113056" y="41475"/>
                            <a:pt x="167086" y="24196"/>
                          </a:cubicBezTo>
                          <a:cubicBezTo>
                            <a:pt x="183652" y="18930"/>
                            <a:pt x="200163" y="13555"/>
                            <a:pt x="216674" y="8069"/>
                          </a:cubicBezTo>
                          <a:cubicBezTo>
                            <a:pt x="221610" y="6424"/>
                            <a:pt x="219526" y="-1420"/>
                            <a:pt x="214534" y="226"/>
                          </a:cubicBezTo>
                          <a:lnTo>
                            <a:pt x="214534" y="22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AF0DDDCC-A0E4-DEAB-3905-1D1DF1DC26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3603" y="3571894"/>
                      <a:ext cx="126070" cy="27737"/>
                    </a:xfrm>
                    <a:custGeom>
                      <a:avLst/>
                      <a:gdLst>
                        <a:gd name="connsiteX0" fmla="*/ 120987 w 126070"/>
                        <a:gd name="connsiteY0" fmla="*/ 60 h 27737"/>
                        <a:gd name="connsiteX1" fmla="*/ 2944 w 126070"/>
                        <a:gd name="connsiteY1" fmla="*/ 19808 h 27737"/>
                        <a:gd name="connsiteX2" fmla="*/ 5083 w 126070"/>
                        <a:gd name="connsiteY2" fmla="*/ 27651 h 27737"/>
                        <a:gd name="connsiteX3" fmla="*/ 123127 w 126070"/>
                        <a:gd name="connsiteY3" fmla="*/ 7904 h 27737"/>
                        <a:gd name="connsiteX4" fmla="*/ 120987 w 126070"/>
                        <a:gd name="connsiteY4" fmla="*/ 60 h 27737"/>
                        <a:gd name="connsiteX5" fmla="*/ 120987 w 126070"/>
                        <a:gd name="connsiteY5" fmla="*/ 60 h 2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6070" h="27737">
                          <a:moveTo>
                            <a:pt x="120987" y="60"/>
                          </a:moveTo>
                          <a:cubicBezTo>
                            <a:pt x="81603" y="6478"/>
                            <a:pt x="42109" y="12238"/>
                            <a:pt x="2944" y="19808"/>
                          </a:cubicBezTo>
                          <a:cubicBezTo>
                            <a:pt x="-2213" y="20795"/>
                            <a:pt x="-18" y="28639"/>
                            <a:pt x="5083" y="27651"/>
                          </a:cubicBezTo>
                          <a:cubicBezTo>
                            <a:pt x="44248" y="20082"/>
                            <a:pt x="83742" y="14377"/>
                            <a:pt x="123127" y="7904"/>
                          </a:cubicBezTo>
                          <a:cubicBezTo>
                            <a:pt x="128283" y="7082"/>
                            <a:pt x="126089" y="-762"/>
                            <a:pt x="120987" y="60"/>
                          </a:cubicBezTo>
                          <a:lnTo>
                            <a:pt x="120987" y="6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6" name="Freeform: Shape 85">
                      <a:extLst>
                        <a:ext uri="{FF2B5EF4-FFF2-40B4-BE49-F238E27FC236}">
                          <a16:creationId xmlns:a16="http://schemas.microsoft.com/office/drawing/2014/main" id="{D4DF5B82-9D44-5A61-85CC-3C5BDBE3E9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6393" y="3578308"/>
                      <a:ext cx="105804" cy="14217"/>
                    </a:xfrm>
                    <a:custGeom>
                      <a:avLst/>
                      <a:gdLst>
                        <a:gd name="connsiteX0" fmla="*/ 101896 w 105804"/>
                        <a:gd name="connsiteY0" fmla="*/ 10 h 14217"/>
                        <a:gd name="connsiteX1" fmla="*/ 3929 w 105804"/>
                        <a:gd name="connsiteY1" fmla="*/ 6099 h 14217"/>
                        <a:gd name="connsiteX2" fmla="*/ 3929 w 105804"/>
                        <a:gd name="connsiteY2" fmla="*/ 14217 h 14217"/>
                        <a:gd name="connsiteX3" fmla="*/ 101896 w 105804"/>
                        <a:gd name="connsiteY3" fmla="*/ 8128 h 14217"/>
                        <a:gd name="connsiteX4" fmla="*/ 101896 w 105804"/>
                        <a:gd name="connsiteY4" fmla="*/ 10 h 14217"/>
                        <a:gd name="connsiteX5" fmla="*/ 101896 w 105804"/>
                        <a:gd name="connsiteY5" fmla="*/ 10 h 14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804" h="14217">
                          <a:moveTo>
                            <a:pt x="101896" y="10"/>
                          </a:moveTo>
                          <a:cubicBezTo>
                            <a:pt x="69259" y="1985"/>
                            <a:pt x="36676" y="5330"/>
                            <a:pt x="3929" y="6099"/>
                          </a:cubicBezTo>
                          <a:cubicBezTo>
                            <a:pt x="-1282" y="6208"/>
                            <a:pt x="-1337" y="14326"/>
                            <a:pt x="3929" y="14217"/>
                          </a:cubicBezTo>
                          <a:cubicBezTo>
                            <a:pt x="36676" y="13449"/>
                            <a:pt x="69259" y="10103"/>
                            <a:pt x="101896" y="8128"/>
                          </a:cubicBezTo>
                          <a:cubicBezTo>
                            <a:pt x="107107" y="7799"/>
                            <a:pt x="107107" y="-319"/>
                            <a:pt x="101896" y="10"/>
                          </a:cubicBezTo>
                          <a:lnTo>
                            <a:pt x="101896" y="1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7" name="Freeform: Shape 86">
                      <a:extLst>
                        <a:ext uri="{FF2B5EF4-FFF2-40B4-BE49-F238E27FC236}">
                          <a16:creationId xmlns:a16="http://schemas.microsoft.com/office/drawing/2014/main" id="{55F1127B-8775-45EF-52C4-2A02DCFA88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66418" y="3423715"/>
                      <a:ext cx="197997" cy="68010"/>
                    </a:xfrm>
                    <a:custGeom>
                      <a:avLst/>
                      <a:gdLst>
                        <a:gd name="connsiteX0" fmla="*/ 2920 w 197997"/>
                        <a:gd name="connsiteY0" fmla="*/ 7981 h 68010"/>
                        <a:gd name="connsiteX1" fmla="*/ 151901 w 197997"/>
                        <a:gd name="connsiteY1" fmla="*/ 53783 h 68010"/>
                        <a:gd name="connsiteX2" fmla="*/ 193040 w 197997"/>
                        <a:gd name="connsiteY2" fmla="*/ 67771 h 68010"/>
                        <a:gd name="connsiteX3" fmla="*/ 195180 w 197997"/>
                        <a:gd name="connsiteY3" fmla="*/ 59927 h 68010"/>
                        <a:gd name="connsiteX4" fmla="*/ 48119 w 197997"/>
                        <a:gd name="connsiteY4" fmla="*/ 11711 h 68010"/>
                        <a:gd name="connsiteX5" fmla="*/ 5059 w 197997"/>
                        <a:gd name="connsiteY5" fmla="*/ 137 h 68010"/>
                        <a:gd name="connsiteX6" fmla="*/ 2920 w 197997"/>
                        <a:gd name="connsiteY6" fmla="*/ 7981 h 68010"/>
                        <a:gd name="connsiteX7" fmla="*/ 2920 w 197997"/>
                        <a:gd name="connsiteY7" fmla="*/ 7981 h 68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7997" h="68010">
                          <a:moveTo>
                            <a:pt x="2920" y="7981"/>
                          </a:moveTo>
                          <a:cubicBezTo>
                            <a:pt x="53385" y="20433"/>
                            <a:pt x="102752" y="36943"/>
                            <a:pt x="151901" y="53783"/>
                          </a:cubicBezTo>
                          <a:cubicBezTo>
                            <a:pt x="165614" y="58446"/>
                            <a:pt x="179327" y="63163"/>
                            <a:pt x="193040" y="67771"/>
                          </a:cubicBezTo>
                          <a:cubicBezTo>
                            <a:pt x="198032" y="69471"/>
                            <a:pt x="200116" y="61627"/>
                            <a:pt x="195180" y="59927"/>
                          </a:cubicBezTo>
                          <a:cubicBezTo>
                            <a:pt x="146306" y="43416"/>
                            <a:pt x="97651" y="26137"/>
                            <a:pt x="48119" y="11711"/>
                          </a:cubicBezTo>
                          <a:cubicBezTo>
                            <a:pt x="33857" y="7542"/>
                            <a:pt x="19485" y="3702"/>
                            <a:pt x="5059" y="137"/>
                          </a:cubicBezTo>
                          <a:cubicBezTo>
                            <a:pt x="-42" y="-1125"/>
                            <a:pt x="-2181" y="6719"/>
                            <a:pt x="2920" y="7981"/>
                          </a:cubicBezTo>
                          <a:lnTo>
                            <a:pt x="2920" y="798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0FAE4427-5D0F-7F3D-26BC-6E425DE970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0843" y="3419508"/>
                      <a:ext cx="93711" cy="64966"/>
                    </a:xfrm>
                    <a:custGeom>
                      <a:avLst/>
                      <a:gdLst>
                        <a:gd name="connsiteX0" fmla="*/ 1876 w 93711"/>
                        <a:gd name="connsiteY0" fmla="*/ 7690 h 64966"/>
                        <a:gd name="connsiteX1" fmla="*/ 87721 w 93711"/>
                        <a:gd name="connsiteY1" fmla="*/ 64298 h 64966"/>
                        <a:gd name="connsiteX2" fmla="*/ 91835 w 93711"/>
                        <a:gd name="connsiteY2" fmla="*/ 57277 h 64966"/>
                        <a:gd name="connsiteX3" fmla="*/ 5990 w 93711"/>
                        <a:gd name="connsiteY3" fmla="*/ 669 h 64966"/>
                        <a:gd name="connsiteX4" fmla="*/ 1876 w 93711"/>
                        <a:gd name="connsiteY4" fmla="*/ 7690 h 64966"/>
                        <a:gd name="connsiteX5" fmla="*/ 1876 w 93711"/>
                        <a:gd name="connsiteY5" fmla="*/ 7690 h 649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3711" h="64966">
                          <a:moveTo>
                            <a:pt x="1876" y="7690"/>
                          </a:moveTo>
                          <a:cubicBezTo>
                            <a:pt x="30619" y="26340"/>
                            <a:pt x="58923" y="45703"/>
                            <a:pt x="87721" y="64298"/>
                          </a:cubicBezTo>
                          <a:cubicBezTo>
                            <a:pt x="92109" y="67151"/>
                            <a:pt x="96223" y="60129"/>
                            <a:pt x="91835" y="57277"/>
                          </a:cubicBezTo>
                          <a:cubicBezTo>
                            <a:pt x="63037" y="38682"/>
                            <a:pt x="34733" y="19319"/>
                            <a:pt x="5990" y="669"/>
                          </a:cubicBezTo>
                          <a:cubicBezTo>
                            <a:pt x="1602" y="-2184"/>
                            <a:pt x="-2512" y="4837"/>
                            <a:pt x="1876" y="7690"/>
                          </a:cubicBezTo>
                          <a:lnTo>
                            <a:pt x="1876" y="769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9E25FAE6-7420-E3D5-969E-9824C93788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5495" y="3441534"/>
                      <a:ext cx="75085" cy="32604"/>
                    </a:xfrm>
                    <a:custGeom>
                      <a:avLst/>
                      <a:gdLst>
                        <a:gd name="connsiteX0" fmla="*/ 70168 w 75085"/>
                        <a:gd name="connsiteY0" fmla="*/ 254 h 32604"/>
                        <a:gd name="connsiteX1" fmla="*/ 2699 w 75085"/>
                        <a:gd name="connsiteY1" fmla="*/ 24445 h 32604"/>
                        <a:gd name="connsiteX2" fmla="*/ 4839 w 75085"/>
                        <a:gd name="connsiteY2" fmla="*/ 32288 h 32604"/>
                        <a:gd name="connsiteX3" fmla="*/ 72308 w 75085"/>
                        <a:gd name="connsiteY3" fmla="*/ 8098 h 32604"/>
                        <a:gd name="connsiteX4" fmla="*/ 70168 w 75085"/>
                        <a:gd name="connsiteY4" fmla="*/ 254 h 32604"/>
                        <a:gd name="connsiteX5" fmla="*/ 70168 w 75085"/>
                        <a:gd name="connsiteY5" fmla="*/ 254 h 326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085" h="32604">
                          <a:moveTo>
                            <a:pt x="70168" y="254"/>
                          </a:moveTo>
                          <a:cubicBezTo>
                            <a:pt x="47679" y="8372"/>
                            <a:pt x="24805" y="15284"/>
                            <a:pt x="2699" y="24445"/>
                          </a:cubicBezTo>
                          <a:cubicBezTo>
                            <a:pt x="-2073" y="26419"/>
                            <a:pt x="11" y="34263"/>
                            <a:pt x="4839" y="32288"/>
                          </a:cubicBezTo>
                          <a:cubicBezTo>
                            <a:pt x="26944" y="23128"/>
                            <a:pt x="49818" y="16217"/>
                            <a:pt x="72308" y="8098"/>
                          </a:cubicBezTo>
                          <a:cubicBezTo>
                            <a:pt x="77190" y="6343"/>
                            <a:pt x="75105" y="-1501"/>
                            <a:pt x="70168" y="254"/>
                          </a:cubicBezTo>
                          <a:lnTo>
                            <a:pt x="70168" y="25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58D0B7FB-BF69-B015-C57E-53A529076B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3574" y="3549773"/>
                      <a:ext cx="109491" cy="74527"/>
                    </a:xfrm>
                    <a:custGeom>
                      <a:avLst/>
                      <a:gdLst>
                        <a:gd name="connsiteX0" fmla="*/ 107777 w 109491"/>
                        <a:gd name="connsiteY0" fmla="*/ 66722 h 74527"/>
                        <a:gd name="connsiteX1" fmla="*/ 6025 w 109491"/>
                        <a:gd name="connsiteY1" fmla="*/ 624 h 74527"/>
                        <a:gd name="connsiteX2" fmla="*/ 1911 w 109491"/>
                        <a:gd name="connsiteY2" fmla="*/ 7645 h 74527"/>
                        <a:gd name="connsiteX3" fmla="*/ 103663 w 109491"/>
                        <a:gd name="connsiteY3" fmla="*/ 73743 h 74527"/>
                        <a:gd name="connsiteX4" fmla="*/ 107777 w 109491"/>
                        <a:gd name="connsiteY4" fmla="*/ 66722 h 74527"/>
                        <a:gd name="connsiteX5" fmla="*/ 107777 w 109491"/>
                        <a:gd name="connsiteY5" fmla="*/ 66722 h 74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9491" h="74527">
                          <a:moveTo>
                            <a:pt x="107777" y="66722"/>
                          </a:moveTo>
                          <a:cubicBezTo>
                            <a:pt x="75359" y="42422"/>
                            <a:pt x="40363" y="21962"/>
                            <a:pt x="6025" y="624"/>
                          </a:cubicBezTo>
                          <a:cubicBezTo>
                            <a:pt x="1582" y="-2118"/>
                            <a:pt x="-2532" y="4903"/>
                            <a:pt x="1911" y="7645"/>
                          </a:cubicBezTo>
                          <a:cubicBezTo>
                            <a:pt x="36249" y="28983"/>
                            <a:pt x="71245" y="49443"/>
                            <a:pt x="103663" y="73743"/>
                          </a:cubicBezTo>
                          <a:cubicBezTo>
                            <a:pt x="107832" y="76870"/>
                            <a:pt x="111891" y="69849"/>
                            <a:pt x="107777" y="66722"/>
                          </a:cubicBezTo>
                          <a:lnTo>
                            <a:pt x="107777" y="6672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68" name="Graphic 13">
                    <a:extLst>
                      <a:ext uri="{FF2B5EF4-FFF2-40B4-BE49-F238E27FC236}">
                        <a16:creationId xmlns:a16="http://schemas.microsoft.com/office/drawing/2014/main" id="{5E368A96-F6F9-D518-2A8E-669A8B6FECC9}"/>
                      </a:ext>
                    </a:extLst>
                  </p:cNvPr>
                  <p:cNvGrpSpPr/>
                  <p:nvPr/>
                </p:nvGrpSpPr>
                <p:grpSpPr>
                  <a:xfrm>
                    <a:off x="3938942" y="3424443"/>
                    <a:ext cx="994019" cy="210551"/>
                    <a:chOff x="3938942" y="3424443"/>
                    <a:chExt cx="994019" cy="210551"/>
                  </a:xfrm>
                  <a:solidFill>
                    <a:srgbClr val="9CE23A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1E20BCD0-FE82-51DB-C939-7C911B9F7A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65055" y="3446007"/>
                      <a:ext cx="269193" cy="54446"/>
                    </a:xfrm>
                    <a:custGeom>
                      <a:avLst/>
                      <a:gdLst>
                        <a:gd name="connsiteX0" fmla="*/ 264111 w 269193"/>
                        <a:gd name="connsiteY0" fmla="*/ 115 h 54446"/>
                        <a:gd name="connsiteX1" fmla="*/ 61319 w 269193"/>
                        <a:gd name="connsiteY1" fmla="*/ 37360 h 54446"/>
                        <a:gd name="connsiteX2" fmla="*/ 3888 w 269193"/>
                        <a:gd name="connsiteY2" fmla="*/ 46301 h 54446"/>
                        <a:gd name="connsiteX3" fmla="*/ 3888 w 269193"/>
                        <a:gd name="connsiteY3" fmla="*/ 54420 h 54446"/>
                        <a:gd name="connsiteX4" fmla="*/ 105695 w 269193"/>
                        <a:gd name="connsiteY4" fmla="*/ 36922 h 54446"/>
                        <a:gd name="connsiteX5" fmla="*/ 207502 w 269193"/>
                        <a:gd name="connsiteY5" fmla="*/ 18162 h 54446"/>
                        <a:gd name="connsiteX6" fmla="*/ 266250 w 269193"/>
                        <a:gd name="connsiteY6" fmla="*/ 7904 h 54446"/>
                        <a:gd name="connsiteX7" fmla="*/ 264111 w 269193"/>
                        <a:gd name="connsiteY7" fmla="*/ 60 h 54446"/>
                        <a:gd name="connsiteX8" fmla="*/ 264111 w 269193"/>
                        <a:gd name="connsiteY8" fmla="*/ 60 h 54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69193" h="54446">
                          <a:moveTo>
                            <a:pt x="264111" y="115"/>
                          </a:moveTo>
                          <a:cubicBezTo>
                            <a:pt x="196257" y="11086"/>
                            <a:pt x="128843" y="24580"/>
                            <a:pt x="61319" y="37360"/>
                          </a:cubicBezTo>
                          <a:cubicBezTo>
                            <a:pt x="42285" y="40981"/>
                            <a:pt x="23196" y="44217"/>
                            <a:pt x="3888" y="46301"/>
                          </a:cubicBezTo>
                          <a:cubicBezTo>
                            <a:pt x="-1268" y="46850"/>
                            <a:pt x="-1323" y="54968"/>
                            <a:pt x="3888" y="54420"/>
                          </a:cubicBezTo>
                          <a:cubicBezTo>
                            <a:pt x="38171" y="50745"/>
                            <a:pt x="71851" y="43449"/>
                            <a:pt x="105695" y="36922"/>
                          </a:cubicBezTo>
                          <a:cubicBezTo>
                            <a:pt x="139594" y="30394"/>
                            <a:pt x="173548" y="24415"/>
                            <a:pt x="207502" y="18162"/>
                          </a:cubicBezTo>
                          <a:cubicBezTo>
                            <a:pt x="227030" y="14541"/>
                            <a:pt x="246612" y="11086"/>
                            <a:pt x="266250" y="7904"/>
                          </a:cubicBezTo>
                          <a:cubicBezTo>
                            <a:pt x="271406" y="7082"/>
                            <a:pt x="269212" y="-762"/>
                            <a:pt x="264111" y="60"/>
                          </a:cubicBezTo>
                          <a:lnTo>
                            <a:pt x="264111" y="60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D6C8124A-771C-3E1C-FEC3-364A59706A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8171" y="3493782"/>
                      <a:ext cx="284789" cy="18494"/>
                    </a:xfrm>
                    <a:custGeom>
                      <a:avLst/>
                      <a:gdLst>
                        <a:gd name="connsiteX0" fmla="*/ 280827 w 284789"/>
                        <a:gd name="connsiteY0" fmla="*/ 7 h 18494"/>
                        <a:gd name="connsiteX1" fmla="*/ 65364 w 284789"/>
                        <a:gd name="connsiteY1" fmla="*/ 8345 h 18494"/>
                        <a:gd name="connsiteX2" fmla="*/ 3929 w 284789"/>
                        <a:gd name="connsiteY2" fmla="*/ 10374 h 18494"/>
                        <a:gd name="connsiteX3" fmla="*/ 3929 w 284789"/>
                        <a:gd name="connsiteY3" fmla="*/ 18492 h 18494"/>
                        <a:gd name="connsiteX4" fmla="*/ 219446 w 284789"/>
                        <a:gd name="connsiteY4" fmla="*/ 10868 h 18494"/>
                        <a:gd name="connsiteX5" fmla="*/ 280882 w 284789"/>
                        <a:gd name="connsiteY5" fmla="*/ 8125 h 18494"/>
                        <a:gd name="connsiteX6" fmla="*/ 280882 w 284789"/>
                        <a:gd name="connsiteY6" fmla="*/ 7 h 18494"/>
                        <a:gd name="connsiteX7" fmla="*/ 280882 w 284789"/>
                        <a:gd name="connsiteY7" fmla="*/ 7 h 18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84789" h="18494">
                          <a:moveTo>
                            <a:pt x="280827" y="7"/>
                          </a:moveTo>
                          <a:cubicBezTo>
                            <a:pt x="209024" y="3408"/>
                            <a:pt x="137167" y="5931"/>
                            <a:pt x="65364" y="8345"/>
                          </a:cubicBezTo>
                          <a:cubicBezTo>
                            <a:pt x="44904" y="9003"/>
                            <a:pt x="24389" y="9716"/>
                            <a:pt x="3929" y="10374"/>
                          </a:cubicBezTo>
                          <a:cubicBezTo>
                            <a:pt x="-1282" y="10539"/>
                            <a:pt x="-1337" y="18657"/>
                            <a:pt x="3929" y="18492"/>
                          </a:cubicBezTo>
                          <a:cubicBezTo>
                            <a:pt x="75786" y="16134"/>
                            <a:pt x="147589" y="13830"/>
                            <a:pt x="219446" y="10868"/>
                          </a:cubicBezTo>
                          <a:cubicBezTo>
                            <a:pt x="239906" y="10045"/>
                            <a:pt x="260421" y="9112"/>
                            <a:pt x="280882" y="8125"/>
                          </a:cubicBezTo>
                          <a:cubicBezTo>
                            <a:pt x="286093" y="7851"/>
                            <a:pt x="286093" y="-267"/>
                            <a:pt x="280882" y="7"/>
                          </a:cubicBezTo>
                          <a:lnTo>
                            <a:pt x="280882" y="7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FDB2922-0D02-FF23-FDB7-3879AD7381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1123" y="3567177"/>
                      <a:ext cx="144327" cy="24392"/>
                    </a:xfrm>
                    <a:custGeom>
                      <a:avLst/>
                      <a:gdLst>
                        <a:gd name="connsiteX0" fmla="*/ 140460 w 144327"/>
                        <a:gd name="connsiteY0" fmla="*/ 16242 h 24392"/>
                        <a:gd name="connsiteX1" fmla="*/ 5083 w 144327"/>
                        <a:gd name="connsiteY1" fmla="*/ 61 h 24392"/>
                        <a:gd name="connsiteX2" fmla="*/ 2944 w 144327"/>
                        <a:gd name="connsiteY2" fmla="*/ 7905 h 24392"/>
                        <a:gd name="connsiteX3" fmla="*/ 140460 w 144327"/>
                        <a:gd name="connsiteY3" fmla="*/ 24361 h 24392"/>
                        <a:gd name="connsiteX4" fmla="*/ 140460 w 144327"/>
                        <a:gd name="connsiteY4" fmla="*/ 16242 h 24392"/>
                        <a:gd name="connsiteX5" fmla="*/ 140460 w 144327"/>
                        <a:gd name="connsiteY5" fmla="*/ 16242 h 24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4327" h="24392">
                          <a:moveTo>
                            <a:pt x="140460" y="16242"/>
                          </a:moveTo>
                          <a:cubicBezTo>
                            <a:pt x="95316" y="10812"/>
                            <a:pt x="49952" y="7411"/>
                            <a:pt x="5083" y="61"/>
                          </a:cubicBezTo>
                          <a:cubicBezTo>
                            <a:pt x="-19" y="-762"/>
                            <a:pt x="-2212" y="7027"/>
                            <a:pt x="2944" y="7905"/>
                          </a:cubicBezTo>
                          <a:cubicBezTo>
                            <a:pt x="48527" y="15365"/>
                            <a:pt x="94658" y="18875"/>
                            <a:pt x="140460" y="24361"/>
                          </a:cubicBezTo>
                          <a:cubicBezTo>
                            <a:pt x="145616" y="24964"/>
                            <a:pt x="145616" y="16846"/>
                            <a:pt x="140460" y="16242"/>
                          </a:cubicBezTo>
                          <a:lnTo>
                            <a:pt x="140460" y="1624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11F254DD-D89A-B814-0BDC-E49C924D54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8782" y="3588367"/>
                      <a:ext cx="22843" cy="45772"/>
                    </a:xfrm>
                    <a:custGeom>
                      <a:avLst/>
                      <a:gdLst>
                        <a:gd name="connsiteX0" fmla="*/ 14774 w 22843"/>
                        <a:gd name="connsiteY0" fmla="*/ 2896 h 45772"/>
                        <a:gd name="connsiteX1" fmla="*/ 457 w 22843"/>
                        <a:gd name="connsiteY1" fmla="*/ 39702 h 45772"/>
                        <a:gd name="connsiteX2" fmla="*/ 1938 w 22843"/>
                        <a:gd name="connsiteY2" fmla="*/ 45242 h 45772"/>
                        <a:gd name="connsiteX3" fmla="*/ 7478 w 22843"/>
                        <a:gd name="connsiteY3" fmla="*/ 43762 h 45772"/>
                        <a:gd name="connsiteX4" fmla="*/ 22618 w 22843"/>
                        <a:gd name="connsiteY4" fmla="*/ 4980 h 45772"/>
                        <a:gd name="connsiteX5" fmla="*/ 14774 w 22843"/>
                        <a:gd name="connsiteY5" fmla="*/ 2841 h 45772"/>
                        <a:gd name="connsiteX6" fmla="*/ 14774 w 22843"/>
                        <a:gd name="connsiteY6" fmla="*/ 2841 h 45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843" h="45772">
                          <a:moveTo>
                            <a:pt x="14774" y="2896"/>
                          </a:moveTo>
                          <a:cubicBezTo>
                            <a:pt x="10660" y="15402"/>
                            <a:pt x="5888" y="27690"/>
                            <a:pt x="457" y="39702"/>
                          </a:cubicBezTo>
                          <a:cubicBezTo>
                            <a:pt x="-420" y="41677"/>
                            <a:pt x="-91" y="44091"/>
                            <a:pt x="1938" y="45242"/>
                          </a:cubicBezTo>
                          <a:cubicBezTo>
                            <a:pt x="3694" y="46285"/>
                            <a:pt x="6601" y="45791"/>
                            <a:pt x="7478" y="43762"/>
                          </a:cubicBezTo>
                          <a:cubicBezTo>
                            <a:pt x="13183" y="31090"/>
                            <a:pt x="18285" y="18200"/>
                            <a:pt x="22618" y="4980"/>
                          </a:cubicBezTo>
                          <a:cubicBezTo>
                            <a:pt x="24263" y="-11"/>
                            <a:pt x="16420" y="-2151"/>
                            <a:pt x="14774" y="2841"/>
                          </a:cubicBezTo>
                          <a:lnTo>
                            <a:pt x="14774" y="284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49C1E6A8-E98C-3F22-BFA7-C31058A46E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6205" y="3550823"/>
                      <a:ext cx="14771" cy="84171"/>
                    </a:xfrm>
                    <a:custGeom>
                      <a:avLst/>
                      <a:gdLst>
                        <a:gd name="connsiteX0" fmla="*/ 115 w 14771"/>
                        <a:gd name="connsiteY0" fmla="*/ 3908 h 84171"/>
                        <a:gd name="connsiteX1" fmla="*/ 6368 w 14771"/>
                        <a:gd name="connsiteY1" fmla="*/ 80264 h 84171"/>
                        <a:gd name="connsiteX2" fmla="*/ 14487 w 14771"/>
                        <a:gd name="connsiteY2" fmla="*/ 80264 h 84171"/>
                        <a:gd name="connsiteX3" fmla="*/ 8234 w 14771"/>
                        <a:gd name="connsiteY3" fmla="*/ 3908 h 84171"/>
                        <a:gd name="connsiteX4" fmla="*/ 115 w 14771"/>
                        <a:gd name="connsiteY4" fmla="*/ 3908 h 84171"/>
                        <a:gd name="connsiteX5" fmla="*/ 115 w 14771"/>
                        <a:gd name="connsiteY5" fmla="*/ 3908 h 84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771" h="84171">
                          <a:moveTo>
                            <a:pt x="115" y="3908"/>
                          </a:moveTo>
                          <a:cubicBezTo>
                            <a:pt x="-1146" y="29634"/>
                            <a:pt x="8398" y="54538"/>
                            <a:pt x="6368" y="80264"/>
                          </a:cubicBezTo>
                          <a:cubicBezTo>
                            <a:pt x="5984" y="85475"/>
                            <a:pt x="14103" y="85475"/>
                            <a:pt x="14487" y="80264"/>
                          </a:cubicBezTo>
                          <a:cubicBezTo>
                            <a:pt x="16516" y="54538"/>
                            <a:pt x="6972" y="29580"/>
                            <a:pt x="8234" y="3908"/>
                          </a:cubicBezTo>
                          <a:cubicBezTo>
                            <a:pt x="8508" y="-1303"/>
                            <a:pt x="335" y="-1303"/>
                            <a:pt x="115" y="3908"/>
                          </a:cubicBezTo>
                          <a:lnTo>
                            <a:pt x="115" y="39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4376A2E9-E5F3-0FDB-8503-5CE696E8DF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5112" y="3484528"/>
                      <a:ext cx="212903" cy="28367"/>
                    </a:xfrm>
                    <a:custGeom>
                      <a:avLst/>
                      <a:gdLst>
                        <a:gd name="connsiteX0" fmla="*/ 208940 w 212903"/>
                        <a:gd name="connsiteY0" fmla="*/ 20232 h 28367"/>
                        <a:gd name="connsiteX1" fmla="*/ 49428 w 212903"/>
                        <a:gd name="connsiteY1" fmla="*/ 5641 h 28367"/>
                        <a:gd name="connsiteX2" fmla="*/ 5107 w 212903"/>
                        <a:gd name="connsiteY2" fmla="*/ 46 h 28367"/>
                        <a:gd name="connsiteX3" fmla="*/ 2967 w 212903"/>
                        <a:gd name="connsiteY3" fmla="*/ 7890 h 28367"/>
                        <a:gd name="connsiteX4" fmla="*/ 162974 w 212903"/>
                        <a:gd name="connsiteY4" fmla="*/ 24565 h 28367"/>
                        <a:gd name="connsiteX5" fmla="*/ 208995 w 212903"/>
                        <a:gd name="connsiteY5" fmla="*/ 28350 h 28367"/>
                        <a:gd name="connsiteX6" fmla="*/ 208995 w 212903"/>
                        <a:gd name="connsiteY6" fmla="*/ 20232 h 28367"/>
                        <a:gd name="connsiteX7" fmla="*/ 208995 w 212903"/>
                        <a:gd name="connsiteY7" fmla="*/ 20232 h 2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2903" h="28367">
                          <a:moveTo>
                            <a:pt x="208940" y="20232"/>
                          </a:moveTo>
                          <a:cubicBezTo>
                            <a:pt x="155733" y="15843"/>
                            <a:pt x="102471" y="11675"/>
                            <a:pt x="49428" y="5641"/>
                          </a:cubicBezTo>
                          <a:cubicBezTo>
                            <a:pt x="34618" y="3940"/>
                            <a:pt x="19862" y="2130"/>
                            <a:pt x="5107" y="46"/>
                          </a:cubicBezTo>
                          <a:cubicBezTo>
                            <a:pt x="5" y="-667"/>
                            <a:pt x="-2244" y="7177"/>
                            <a:pt x="2967" y="7890"/>
                          </a:cubicBezTo>
                          <a:cubicBezTo>
                            <a:pt x="56120" y="15295"/>
                            <a:pt x="109547" y="20122"/>
                            <a:pt x="162974" y="24565"/>
                          </a:cubicBezTo>
                          <a:cubicBezTo>
                            <a:pt x="178333" y="25827"/>
                            <a:pt x="193637" y="27088"/>
                            <a:pt x="208995" y="28350"/>
                          </a:cubicBezTo>
                          <a:cubicBezTo>
                            <a:pt x="214206" y="28789"/>
                            <a:pt x="214206" y="20671"/>
                            <a:pt x="208995" y="20232"/>
                          </a:cubicBezTo>
                          <a:lnTo>
                            <a:pt x="208995" y="2023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2C2E0C-F9BC-1F6C-4F97-37741B6A4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8942" y="3503936"/>
                      <a:ext cx="146430" cy="11247"/>
                    </a:xfrm>
                    <a:custGeom>
                      <a:avLst/>
                      <a:gdLst>
                        <a:gd name="connsiteX0" fmla="*/ 142522 w 146430"/>
                        <a:gd name="connsiteY0" fmla="*/ 3128 h 11247"/>
                        <a:gd name="connsiteX1" fmla="*/ 3908 w 146430"/>
                        <a:gd name="connsiteY1" fmla="*/ 1 h 11247"/>
                        <a:gd name="connsiteX2" fmla="*/ 3908 w 146430"/>
                        <a:gd name="connsiteY2" fmla="*/ 8119 h 11247"/>
                        <a:gd name="connsiteX3" fmla="*/ 142522 w 146430"/>
                        <a:gd name="connsiteY3" fmla="*/ 11246 h 11247"/>
                        <a:gd name="connsiteX4" fmla="*/ 142522 w 146430"/>
                        <a:gd name="connsiteY4" fmla="*/ 3128 h 11247"/>
                        <a:gd name="connsiteX5" fmla="*/ 142522 w 146430"/>
                        <a:gd name="connsiteY5" fmla="*/ 3128 h 112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430" h="11247">
                          <a:moveTo>
                            <a:pt x="142522" y="3128"/>
                          </a:moveTo>
                          <a:cubicBezTo>
                            <a:pt x="96336" y="2086"/>
                            <a:pt x="50094" y="1043"/>
                            <a:pt x="3908" y="1"/>
                          </a:cubicBezTo>
                          <a:cubicBezTo>
                            <a:pt x="-1303" y="-109"/>
                            <a:pt x="-1303" y="8010"/>
                            <a:pt x="3908" y="8119"/>
                          </a:cubicBezTo>
                          <a:cubicBezTo>
                            <a:pt x="50094" y="9162"/>
                            <a:pt x="96336" y="10204"/>
                            <a:pt x="142522" y="11246"/>
                          </a:cubicBezTo>
                          <a:cubicBezTo>
                            <a:pt x="147733" y="11356"/>
                            <a:pt x="147733" y="3237"/>
                            <a:pt x="142522" y="3128"/>
                          </a:cubicBezTo>
                          <a:lnTo>
                            <a:pt x="142522" y="312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3E08A501-C27D-8DAA-6827-8AAD30C356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9012" y="3424638"/>
                      <a:ext cx="29246" cy="61374"/>
                    </a:xfrm>
                    <a:custGeom>
                      <a:avLst/>
                      <a:gdLst>
                        <a:gd name="connsiteX0" fmla="*/ 21755 w 29246"/>
                        <a:gd name="connsiteY0" fmla="*/ 2011 h 61374"/>
                        <a:gd name="connsiteX1" fmla="*/ 198 w 29246"/>
                        <a:gd name="connsiteY1" fmla="*/ 56371 h 61374"/>
                        <a:gd name="connsiteX2" fmla="*/ 8042 w 29246"/>
                        <a:gd name="connsiteY2" fmla="*/ 58510 h 61374"/>
                        <a:gd name="connsiteX3" fmla="*/ 28777 w 29246"/>
                        <a:gd name="connsiteY3" fmla="*/ 6070 h 61374"/>
                        <a:gd name="connsiteX4" fmla="*/ 27296 w 29246"/>
                        <a:gd name="connsiteY4" fmla="*/ 530 h 61374"/>
                        <a:gd name="connsiteX5" fmla="*/ 21755 w 29246"/>
                        <a:gd name="connsiteY5" fmla="*/ 2011 h 61374"/>
                        <a:gd name="connsiteX6" fmla="*/ 21755 w 29246"/>
                        <a:gd name="connsiteY6" fmla="*/ 2011 h 613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9246" h="61374">
                          <a:moveTo>
                            <a:pt x="21755" y="2011"/>
                          </a:moveTo>
                          <a:cubicBezTo>
                            <a:pt x="13966" y="19894"/>
                            <a:pt x="5848" y="37666"/>
                            <a:pt x="198" y="56371"/>
                          </a:cubicBezTo>
                          <a:cubicBezTo>
                            <a:pt x="-1338" y="61362"/>
                            <a:pt x="6507" y="63557"/>
                            <a:pt x="8042" y="58510"/>
                          </a:cubicBezTo>
                          <a:cubicBezTo>
                            <a:pt x="13473" y="40463"/>
                            <a:pt x="21317" y="23349"/>
                            <a:pt x="28777" y="6070"/>
                          </a:cubicBezTo>
                          <a:cubicBezTo>
                            <a:pt x="29654" y="4041"/>
                            <a:pt x="29380" y="1737"/>
                            <a:pt x="27296" y="530"/>
                          </a:cubicBezTo>
                          <a:cubicBezTo>
                            <a:pt x="25595" y="-512"/>
                            <a:pt x="22633" y="-18"/>
                            <a:pt x="21755" y="2011"/>
                          </a:cubicBezTo>
                          <a:lnTo>
                            <a:pt x="21755" y="201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594E1D43-060D-2666-312D-B58270525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4100" y="3424443"/>
                      <a:ext cx="19092" cy="28484"/>
                    </a:xfrm>
                    <a:custGeom>
                      <a:avLst/>
                      <a:gdLst>
                        <a:gd name="connsiteX0" fmla="*/ 11462 w 19092"/>
                        <a:gd name="connsiteY0" fmla="*/ 1932 h 28484"/>
                        <a:gd name="connsiteX1" fmla="*/ 162 w 19092"/>
                        <a:gd name="connsiteY1" fmla="*/ 23380 h 28484"/>
                        <a:gd name="connsiteX2" fmla="*/ 3014 w 19092"/>
                        <a:gd name="connsiteY2" fmla="*/ 28371 h 28484"/>
                        <a:gd name="connsiteX3" fmla="*/ 8006 w 19092"/>
                        <a:gd name="connsiteY3" fmla="*/ 25519 h 28484"/>
                        <a:gd name="connsiteX4" fmla="*/ 8993 w 19092"/>
                        <a:gd name="connsiteY4" fmla="*/ 22776 h 28484"/>
                        <a:gd name="connsiteX5" fmla="*/ 9267 w 19092"/>
                        <a:gd name="connsiteY5" fmla="*/ 22118 h 28484"/>
                        <a:gd name="connsiteX6" fmla="*/ 9267 w 19092"/>
                        <a:gd name="connsiteY6" fmla="*/ 22228 h 28484"/>
                        <a:gd name="connsiteX7" fmla="*/ 9816 w 19092"/>
                        <a:gd name="connsiteY7" fmla="*/ 21021 h 28484"/>
                        <a:gd name="connsiteX8" fmla="*/ 12449 w 19092"/>
                        <a:gd name="connsiteY8" fmla="*/ 15975 h 28484"/>
                        <a:gd name="connsiteX9" fmla="*/ 18538 w 19092"/>
                        <a:gd name="connsiteY9" fmla="*/ 6046 h 28484"/>
                        <a:gd name="connsiteX10" fmla="*/ 17057 w 19092"/>
                        <a:gd name="connsiteY10" fmla="*/ 506 h 28484"/>
                        <a:gd name="connsiteX11" fmla="*/ 11517 w 19092"/>
                        <a:gd name="connsiteY11" fmla="*/ 1987 h 28484"/>
                        <a:gd name="connsiteX12" fmla="*/ 11517 w 19092"/>
                        <a:gd name="connsiteY12" fmla="*/ 1987 h 28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092" h="28484">
                          <a:moveTo>
                            <a:pt x="11462" y="1932"/>
                          </a:moveTo>
                          <a:cubicBezTo>
                            <a:pt x="7128" y="8789"/>
                            <a:pt x="2685" y="15646"/>
                            <a:pt x="162" y="23380"/>
                          </a:cubicBezTo>
                          <a:cubicBezTo>
                            <a:pt x="-496" y="25409"/>
                            <a:pt x="930" y="27933"/>
                            <a:pt x="3014" y="28371"/>
                          </a:cubicBezTo>
                          <a:cubicBezTo>
                            <a:pt x="5263" y="28865"/>
                            <a:pt x="7293" y="27713"/>
                            <a:pt x="8006" y="25519"/>
                          </a:cubicBezTo>
                          <a:cubicBezTo>
                            <a:pt x="8280" y="24586"/>
                            <a:pt x="8609" y="23654"/>
                            <a:pt x="8993" y="22776"/>
                          </a:cubicBezTo>
                          <a:cubicBezTo>
                            <a:pt x="9103" y="22557"/>
                            <a:pt x="9158" y="22338"/>
                            <a:pt x="9267" y="22118"/>
                          </a:cubicBezTo>
                          <a:cubicBezTo>
                            <a:pt x="9103" y="22447"/>
                            <a:pt x="9103" y="22502"/>
                            <a:pt x="9267" y="22228"/>
                          </a:cubicBezTo>
                          <a:cubicBezTo>
                            <a:pt x="9432" y="21844"/>
                            <a:pt x="9597" y="21405"/>
                            <a:pt x="9816" y="21021"/>
                          </a:cubicBezTo>
                          <a:cubicBezTo>
                            <a:pt x="10639" y="19321"/>
                            <a:pt x="11517" y="17620"/>
                            <a:pt x="12449" y="15975"/>
                          </a:cubicBezTo>
                          <a:cubicBezTo>
                            <a:pt x="14369" y="12574"/>
                            <a:pt x="16453" y="9337"/>
                            <a:pt x="18538" y="6046"/>
                          </a:cubicBezTo>
                          <a:cubicBezTo>
                            <a:pt x="19690" y="4236"/>
                            <a:pt x="18977" y="1493"/>
                            <a:pt x="17057" y="506"/>
                          </a:cubicBezTo>
                          <a:cubicBezTo>
                            <a:pt x="15027" y="-536"/>
                            <a:pt x="12723" y="67"/>
                            <a:pt x="11517" y="1987"/>
                          </a:cubicBezTo>
                          <a:lnTo>
                            <a:pt x="11517" y="1987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1A1D914-F196-B692-AED9-77F6B3633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4458" y="3580451"/>
                      <a:ext cx="97550" cy="49867"/>
                    </a:xfrm>
                    <a:custGeom>
                      <a:avLst/>
                      <a:gdLst>
                        <a:gd name="connsiteX0" fmla="*/ 95464 w 97550"/>
                        <a:gd name="connsiteY0" fmla="*/ 42408 h 49867"/>
                        <a:gd name="connsiteX1" fmla="*/ 4957 w 97550"/>
                        <a:gd name="connsiteY1" fmla="*/ 226 h 49867"/>
                        <a:gd name="connsiteX2" fmla="*/ 2817 w 97550"/>
                        <a:gd name="connsiteY2" fmla="*/ 8070 h 49867"/>
                        <a:gd name="connsiteX3" fmla="*/ 91350 w 97550"/>
                        <a:gd name="connsiteY3" fmla="*/ 49429 h 49867"/>
                        <a:gd name="connsiteX4" fmla="*/ 95464 w 97550"/>
                        <a:gd name="connsiteY4" fmla="*/ 42408 h 49867"/>
                        <a:gd name="connsiteX5" fmla="*/ 95464 w 97550"/>
                        <a:gd name="connsiteY5" fmla="*/ 42408 h 49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7550" h="49867">
                          <a:moveTo>
                            <a:pt x="95464" y="42408"/>
                          </a:moveTo>
                          <a:cubicBezTo>
                            <a:pt x="65460" y="27981"/>
                            <a:pt x="36662" y="10867"/>
                            <a:pt x="4957" y="226"/>
                          </a:cubicBezTo>
                          <a:cubicBezTo>
                            <a:pt x="-35" y="-1420"/>
                            <a:pt x="-2119" y="6424"/>
                            <a:pt x="2817" y="8070"/>
                          </a:cubicBezTo>
                          <a:cubicBezTo>
                            <a:pt x="33809" y="18492"/>
                            <a:pt x="62004" y="35331"/>
                            <a:pt x="91350" y="49429"/>
                          </a:cubicBezTo>
                          <a:cubicBezTo>
                            <a:pt x="96067" y="51678"/>
                            <a:pt x="100181" y="44657"/>
                            <a:pt x="95464" y="42408"/>
                          </a:cubicBezTo>
                          <a:lnTo>
                            <a:pt x="95464" y="424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0747113-93E0-9AAA-B53C-2382AD748CA3}"/>
                  </a:ext>
                </a:extLst>
              </p:cNvPr>
              <p:cNvSpPr/>
              <p:nvPr/>
            </p:nvSpPr>
            <p:spPr>
              <a:xfrm>
                <a:off x="4588896" y="4524789"/>
                <a:ext cx="853617" cy="227712"/>
              </a:xfrm>
              <a:custGeom>
                <a:avLst/>
                <a:gdLst>
                  <a:gd name="connsiteX0" fmla="*/ 220838 w 853617"/>
                  <a:gd name="connsiteY0" fmla="*/ 55 h 227712"/>
                  <a:gd name="connsiteX1" fmla="*/ 0 w 853617"/>
                  <a:gd name="connsiteY1" fmla="*/ 67469 h 227712"/>
                  <a:gd name="connsiteX2" fmla="*/ 289021 w 853617"/>
                  <a:gd name="connsiteY2" fmla="*/ 127039 h 227712"/>
                  <a:gd name="connsiteX3" fmla="*/ 450947 w 853617"/>
                  <a:gd name="connsiteY3" fmla="*/ 227585 h 227712"/>
                  <a:gd name="connsiteX4" fmla="*/ 554729 w 853617"/>
                  <a:gd name="connsiteY4" fmla="*/ 136968 h 227712"/>
                  <a:gd name="connsiteX5" fmla="*/ 817200 w 853617"/>
                  <a:gd name="connsiteY5" fmla="*/ 76355 h 227712"/>
                  <a:gd name="connsiteX6" fmla="*/ 744959 w 853617"/>
                  <a:gd name="connsiteY6" fmla="*/ 16291 h 227712"/>
                  <a:gd name="connsiteX7" fmla="*/ 220838 w 853617"/>
                  <a:gd name="connsiteY7" fmla="*/ 0 h 227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3617" h="227712">
                    <a:moveTo>
                      <a:pt x="220838" y="55"/>
                    </a:moveTo>
                    <a:cubicBezTo>
                      <a:pt x="139217" y="6144"/>
                      <a:pt x="74326" y="31102"/>
                      <a:pt x="0" y="67469"/>
                    </a:cubicBezTo>
                    <a:cubicBezTo>
                      <a:pt x="25287" y="151175"/>
                      <a:pt x="229834" y="94951"/>
                      <a:pt x="289021" y="127039"/>
                    </a:cubicBezTo>
                    <a:cubicBezTo>
                      <a:pt x="334549" y="151723"/>
                      <a:pt x="374811" y="231315"/>
                      <a:pt x="450947" y="227585"/>
                    </a:cubicBezTo>
                    <a:cubicBezTo>
                      <a:pt x="511669" y="224623"/>
                      <a:pt x="514521" y="195771"/>
                      <a:pt x="554729" y="136968"/>
                    </a:cubicBezTo>
                    <a:cubicBezTo>
                      <a:pt x="648089" y="133348"/>
                      <a:pt x="736073" y="131647"/>
                      <a:pt x="817200" y="76355"/>
                    </a:cubicBezTo>
                    <a:cubicBezTo>
                      <a:pt x="901126" y="19199"/>
                      <a:pt x="824277" y="27043"/>
                      <a:pt x="744959" y="16291"/>
                    </a:cubicBezTo>
                    <a:cubicBezTo>
                      <a:pt x="530868" y="-12671"/>
                      <a:pt x="336798" y="25506"/>
                      <a:pt x="220838" y="0"/>
                    </a:cubicBezTo>
                    <a:close/>
                  </a:path>
                </a:pathLst>
              </a:custGeom>
              <a:solidFill>
                <a:srgbClr val="3AD4D4">
                  <a:alpha val="70000"/>
                </a:srgb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33" name="Graphic 13">
                <a:extLst>
                  <a:ext uri="{FF2B5EF4-FFF2-40B4-BE49-F238E27FC236}">
                    <a16:creationId xmlns:a16="http://schemas.microsoft.com/office/drawing/2014/main" id="{1E29EB8D-BFBC-BA7B-ED73-F526EB9DB1A4}"/>
                  </a:ext>
                </a:extLst>
              </p:cNvPr>
              <p:cNvGrpSpPr/>
              <p:nvPr/>
            </p:nvGrpSpPr>
            <p:grpSpPr>
              <a:xfrm>
                <a:off x="4658803" y="4187703"/>
                <a:ext cx="729993" cy="538868"/>
                <a:chOff x="3764352" y="3277997"/>
                <a:chExt cx="729993" cy="538868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98E7CEB3-307B-0999-FD0A-41FCBFBC0FEF}"/>
                    </a:ext>
                  </a:extLst>
                </p:cNvPr>
                <p:cNvSpPr/>
                <p:nvPr/>
              </p:nvSpPr>
              <p:spPr>
                <a:xfrm>
                  <a:off x="4070816" y="3277997"/>
                  <a:ext cx="130782" cy="190661"/>
                </a:xfrm>
                <a:custGeom>
                  <a:avLst/>
                  <a:gdLst>
                    <a:gd name="connsiteX0" fmla="*/ 118214 w 130782"/>
                    <a:gd name="connsiteY0" fmla="*/ 178382 h 190661"/>
                    <a:gd name="connsiteX1" fmla="*/ 22112 w 130782"/>
                    <a:gd name="connsiteY1" fmla="*/ 180192 h 190661"/>
                    <a:gd name="connsiteX2" fmla="*/ 23099 w 130782"/>
                    <a:gd name="connsiteY2" fmla="*/ 62752 h 190661"/>
                    <a:gd name="connsiteX3" fmla="*/ 62319 w 130782"/>
                    <a:gd name="connsiteY3" fmla="*/ 0 h 190661"/>
                    <a:gd name="connsiteX4" fmla="*/ 124467 w 130782"/>
                    <a:gd name="connsiteY4" fmla="*/ 113326 h 190661"/>
                    <a:gd name="connsiteX5" fmla="*/ 120188 w 130782"/>
                    <a:gd name="connsiteY5" fmla="*/ 172952 h 190661"/>
                    <a:gd name="connsiteX6" fmla="*/ 118214 w 130782"/>
                    <a:gd name="connsiteY6" fmla="*/ 178327 h 19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782" h="190661">
                      <a:moveTo>
                        <a:pt x="118214" y="178382"/>
                      </a:moveTo>
                      <a:cubicBezTo>
                        <a:pt x="116239" y="199884"/>
                        <a:pt x="33905" y="188256"/>
                        <a:pt x="22112" y="180192"/>
                      </a:cubicBezTo>
                      <a:cubicBezTo>
                        <a:pt x="-18096" y="155070"/>
                        <a:pt x="5436" y="93250"/>
                        <a:pt x="23099" y="62752"/>
                      </a:cubicBezTo>
                      <a:cubicBezTo>
                        <a:pt x="34837" y="43060"/>
                        <a:pt x="41749" y="33186"/>
                        <a:pt x="62319" y="0"/>
                      </a:cubicBezTo>
                      <a:cubicBezTo>
                        <a:pt x="78994" y="32254"/>
                        <a:pt x="114649" y="76575"/>
                        <a:pt x="124467" y="113326"/>
                      </a:cubicBezTo>
                      <a:cubicBezTo>
                        <a:pt x="131324" y="134829"/>
                        <a:pt x="135877" y="152382"/>
                        <a:pt x="120188" y="172952"/>
                      </a:cubicBezTo>
                      <a:lnTo>
                        <a:pt x="118214" y="178327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5049B5F1-905E-2893-38F9-F14A12BFAFF9}"/>
                    </a:ext>
                  </a:extLst>
                </p:cNvPr>
                <p:cNvSpPr/>
                <p:nvPr/>
              </p:nvSpPr>
              <p:spPr>
                <a:xfrm>
                  <a:off x="3909935" y="3340342"/>
                  <a:ext cx="170924" cy="203420"/>
                </a:xfrm>
                <a:custGeom>
                  <a:avLst/>
                  <a:gdLst>
                    <a:gd name="connsiteX0" fmla="*/ 156553 w 170924"/>
                    <a:gd name="connsiteY0" fmla="*/ 136059 h 203420"/>
                    <a:gd name="connsiteX1" fmla="*/ 106856 w 170924"/>
                    <a:gd name="connsiteY1" fmla="*/ 47636 h 203420"/>
                    <a:gd name="connsiteX2" fmla="*/ 54362 w 170924"/>
                    <a:gd name="connsiteY2" fmla="*/ 13901 h 203420"/>
                    <a:gd name="connsiteX3" fmla="*/ 16623 w 170924"/>
                    <a:gd name="connsiteY3" fmla="*/ 188 h 203420"/>
                    <a:gd name="connsiteX4" fmla="*/ 990 w 170924"/>
                    <a:gd name="connsiteY4" fmla="*/ 49556 h 203420"/>
                    <a:gd name="connsiteX5" fmla="*/ 23206 w 170924"/>
                    <a:gd name="connsiteY5" fmla="*/ 136114 h 203420"/>
                    <a:gd name="connsiteX6" fmla="*/ 85957 w 170924"/>
                    <a:gd name="connsiteY6" fmla="*/ 193490 h 203420"/>
                    <a:gd name="connsiteX7" fmla="*/ 170925 w 170924"/>
                    <a:gd name="connsiteY7" fmla="*/ 192283 h 203420"/>
                    <a:gd name="connsiteX8" fmla="*/ 156553 w 170924"/>
                    <a:gd name="connsiteY8" fmla="*/ 136114 h 20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0924" h="203420">
                      <a:moveTo>
                        <a:pt x="156553" y="136059"/>
                      </a:moveTo>
                      <a:cubicBezTo>
                        <a:pt x="156553" y="107371"/>
                        <a:pt x="126494" y="67931"/>
                        <a:pt x="106856" y="47636"/>
                      </a:cubicBezTo>
                      <a:cubicBezTo>
                        <a:pt x="92266" y="33210"/>
                        <a:pt x="73945" y="21910"/>
                        <a:pt x="54362" y="13901"/>
                      </a:cubicBezTo>
                      <a:cubicBezTo>
                        <a:pt x="47067" y="10884"/>
                        <a:pt x="24467" y="-1677"/>
                        <a:pt x="16623" y="188"/>
                      </a:cubicBezTo>
                      <a:cubicBezTo>
                        <a:pt x="-546" y="4247"/>
                        <a:pt x="-1423" y="37104"/>
                        <a:pt x="990" y="49556"/>
                      </a:cubicBezTo>
                      <a:cubicBezTo>
                        <a:pt x="6475" y="77915"/>
                        <a:pt x="8286" y="110168"/>
                        <a:pt x="23206" y="136114"/>
                      </a:cubicBezTo>
                      <a:cubicBezTo>
                        <a:pt x="37577" y="161236"/>
                        <a:pt x="58531" y="181532"/>
                        <a:pt x="85957" y="193490"/>
                      </a:cubicBezTo>
                      <a:cubicBezTo>
                        <a:pt x="108173" y="201828"/>
                        <a:pt x="153920" y="211427"/>
                        <a:pt x="170925" y="192283"/>
                      </a:cubicBezTo>
                      <a:lnTo>
                        <a:pt x="156553" y="13611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51E86BBC-C889-621D-A9F8-BC8E7B67425F}"/>
                    </a:ext>
                  </a:extLst>
                </p:cNvPr>
                <p:cNvSpPr/>
                <p:nvPr/>
              </p:nvSpPr>
              <p:spPr>
                <a:xfrm>
                  <a:off x="3777194" y="3673393"/>
                  <a:ext cx="252707" cy="62298"/>
                </a:xfrm>
                <a:custGeom>
                  <a:avLst/>
                  <a:gdLst>
                    <a:gd name="connsiteX0" fmla="*/ 162804 w 252707"/>
                    <a:gd name="connsiteY0" fmla="*/ 36627 h 62298"/>
                    <a:gd name="connsiteX1" fmla="*/ 102027 w 252707"/>
                    <a:gd name="connsiteY1" fmla="*/ 5251 h 62298"/>
                    <a:gd name="connsiteX2" fmla="*/ 45144 w 252707"/>
                    <a:gd name="connsiteY2" fmla="*/ 1685 h 62298"/>
                    <a:gd name="connsiteX3" fmla="*/ 0 w 252707"/>
                    <a:gd name="connsiteY3" fmla="*/ 19567 h 62298"/>
                    <a:gd name="connsiteX4" fmla="*/ 172952 w 252707"/>
                    <a:gd name="connsiteY4" fmla="*/ 62298 h 62298"/>
                    <a:gd name="connsiteX5" fmla="*/ 252708 w 252707"/>
                    <a:gd name="connsiteY5" fmla="*/ 43045 h 62298"/>
                    <a:gd name="connsiteX6" fmla="*/ 162859 w 252707"/>
                    <a:gd name="connsiteY6" fmla="*/ 36572 h 62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707" h="62298">
                      <a:moveTo>
                        <a:pt x="162804" y="36627"/>
                      </a:moveTo>
                      <a:cubicBezTo>
                        <a:pt x="140259" y="28563"/>
                        <a:pt x="123584" y="11504"/>
                        <a:pt x="102027" y="5251"/>
                      </a:cubicBezTo>
                      <a:cubicBezTo>
                        <a:pt x="83377" y="753"/>
                        <a:pt x="64781" y="-1935"/>
                        <a:pt x="45144" y="1685"/>
                      </a:cubicBezTo>
                      <a:cubicBezTo>
                        <a:pt x="29072" y="4757"/>
                        <a:pt x="13933" y="11559"/>
                        <a:pt x="0" y="19567"/>
                      </a:cubicBezTo>
                      <a:cubicBezTo>
                        <a:pt x="55950" y="36297"/>
                        <a:pt x="113162" y="62298"/>
                        <a:pt x="172952" y="62298"/>
                      </a:cubicBezTo>
                      <a:cubicBezTo>
                        <a:pt x="198897" y="62298"/>
                        <a:pt x="229560" y="55880"/>
                        <a:pt x="252708" y="43045"/>
                      </a:cubicBezTo>
                      <a:cubicBezTo>
                        <a:pt x="223800" y="51437"/>
                        <a:pt x="186994" y="46720"/>
                        <a:pt x="162859" y="36572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53A6F196-799D-28AD-5468-09BBCA3E1C25}"/>
                    </a:ext>
                  </a:extLst>
                </p:cNvPr>
                <p:cNvSpPr/>
                <p:nvPr/>
              </p:nvSpPr>
              <p:spPr>
                <a:xfrm>
                  <a:off x="3776261" y="3611376"/>
                  <a:ext cx="290092" cy="109427"/>
                </a:xfrm>
                <a:custGeom>
                  <a:avLst/>
                  <a:gdLst>
                    <a:gd name="connsiteX0" fmla="*/ 278434 w 290092"/>
                    <a:gd name="connsiteY0" fmla="*/ 40664 h 109427"/>
                    <a:gd name="connsiteX1" fmla="*/ 226159 w 290092"/>
                    <a:gd name="connsiteY1" fmla="*/ 5997 h 109427"/>
                    <a:gd name="connsiteX2" fmla="*/ 0 w 290092"/>
                    <a:gd name="connsiteY2" fmla="*/ 81310 h 109427"/>
                    <a:gd name="connsiteX3" fmla="*/ 933 w 290092"/>
                    <a:gd name="connsiteY3" fmla="*/ 81584 h 109427"/>
                    <a:gd name="connsiteX4" fmla="*/ 46077 w 290092"/>
                    <a:gd name="connsiteY4" fmla="*/ 63702 h 109427"/>
                    <a:gd name="connsiteX5" fmla="*/ 102959 w 290092"/>
                    <a:gd name="connsiteY5" fmla="*/ 67268 h 109427"/>
                    <a:gd name="connsiteX6" fmla="*/ 163736 w 290092"/>
                    <a:gd name="connsiteY6" fmla="*/ 98643 h 109427"/>
                    <a:gd name="connsiteX7" fmla="*/ 253586 w 290092"/>
                    <a:gd name="connsiteY7" fmla="*/ 105116 h 109427"/>
                    <a:gd name="connsiteX8" fmla="*/ 257535 w 290092"/>
                    <a:gd name="connsiteY8" fmla="*/ 102867 h 109427"/>
                    <a:gd name="connsiteX9" fmla="*/ 278434 w 290092"/>
                    <a:gd name="connsiteY9" fmla="*/ 40719 h 109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092" h="109427">
                      <a:moveTo>
                        <a:pt x="278434" y="40664"/>
                      </a:moveTo>
                      <a:lnTo>
                        <a:pt x="226159" y="5997"/>
                      </a:lnTo>
                      <a:cubicBezTo>
                        <a:pt x="141192" y="-11940"/>
                        <a:pt x="52275" y="9562"/>
                        <a:pt x="0" y="81310"/>
                      </a:cubicBezTo>
                      <a:cubicBezTo>
                        <a:pt x="329" y="81420"/>
                        <a:pt x="603" y="81475"/>
                        <a:pt x="933" y="81584"/>
                      </a:cubicBezTo>
                      <a:cubicBezTo>
                        <a:pt x="14865" y="73576"/>
                        <a:pt x="30005" y="66719"/>
                        <a:pt x="46077" y="63702"/>
                      </a:cubicBezTo>
                      <a:cubicBezTo>
                        <a:pt x="65659" y="60137"/>
                        <a:pt x="84309" y="62825"/>
                        <a:pt x="102959" y="67268"/>
                      </a:cubicBezTo>
                      <a:cubicBezTo>
                        <a:pt x="124516" y="73521"/>
                        <a:pt x="141192" y="90580"/>
                        <a:pt x="163736" y="98643"/>
                      </a:cubicBezTo>
                      <a:cubicBezTo>
                        <a:pt x="187927" y="108736"/>
                        <a:pt x="224678" y="113509"/>
                        <a:pt x="253586" y="105116"/>
                      </a:cubicBezTo>
                      <a:cubicBezTo>
                        <a:pt x="254902" y="104403"/>
                        <a:pt x="256219" y="103635"/>
                        <a:pt x="257535" y="102867"/>
                      </a:cubicBezTo>
                      <a:cubicBezTo>
                        <a:pt x="275856" y="93323"/>
                        <a:pt x="307232" y="56242"/>
                        <a:pt x="278434" y="40719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B03D76A8-C306-4650-CF4F-05DBBB186022}"/>
                    </a:ext>
                  </a:extLst>
                </p:cNvPr>
                <p:cNvSpPr/>
                <p:nvPr/>
              </p:nvSpPr>
              <p:spPr>
                <a:xfrm>
                  <a:off x="3764352" y="3450877"/>
                  <a:ext cx="328100" cy="207689"/>
                </a:xfrm>
                <a:custGeom>
                  <a:avLst/>
                  <a:gdLst>
                    <a:gd name="connsiteX0" fmla="*/ 318812 w 328100"/>
                    <a:gd name="connsiteY0" fmla="*/ 188328 h 207689"/>
                    <a:gd name="connsiteX1" fmla="*/ 105049 w 328100"/>
                    <a:gd name="connsiteY1" fmla="*/ 160518 h 207689"/>
                    <a:gd name="connsiteX2" fmla="*/ 2803 w 328100"/>
                    <a:gd name="connsiteY2" fmla="*/ 21191 h 207689"/>
                    <a:gd name="connsiteX3" fmla="*/ 6 w 328100"/>
                    <a:gd name="connsiteY3" fmla="*/ 10330 h 207689"/>
                    <a:gd name="connsiteX4" fmla="*/ 5656 w 328100"/>
                    <a:gd name="connsiteY4" fmla="*/ 950 h 207689"/>
                    <a:gd name="connsiteX5" fmla="*/ 17449 w 328100"/>
                    <a:gd name="connsiteY5" fmla="*/ 950 h 207689"/>
                    <a:gd name="connsiteX6" fmla="*/ 113826 w 328100"/>
                    <a:gd name="connsiteY6" fmla="*/ 29254 h 207689"/>
                    <a:gd name="connsiteX7" fmla="*/ 200220 w 328100"/>
                    <a:gd name="connsiteY7" fmla="*/ 62715 h 207689"/>
                    <a:gd name="connsiteX8" fmla="*/ 302191 w 328100"/>
                    <a:gd name="connsiteY8" fmla="*/ 95901 h 207689"/>
                    <a:gd name="connsiteX9" fmla="*/ 322761 w 328100"/>
                    <a:gd name="connsiteY9" fmla="*/ 181032 h 207689"/>
                    <a:gd name="connsiteX10" fmla="*/ 318812 w 328100"/>
                    <a:gd name="connsiteY10" fmla="*/ 188218 h 207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8100" h="207689">
                      <a:moveTo>
                        <a:pt x="318812" y="188328"/>
                      </a:moveTo>
                      <a:cubicBezTo>
                        <a:pt x="259022" y="225957"/>
                        <a:pt x="155075" y="204455"/>
                        <a:pt x="105049" y="160518"/>
                      </a:cubicBezTo>
                      <a:cubicBezTo>
                        <a:pt x="61935" y="122614"/>
                        <a:pt x="24251" y="72204"/>
                        <a:pt x="2803" y="21191"/>
                      </a:cubicBezTo>
                      <a:cubicBezTo>
                        <a:pt x="1322" y="17680"/>
                        <a:pt x="-104" y="14060"/>
                        <a:pt x="6" y="10330"/>
                      </a:cubicBezTo>
                      <a:cubicBezTo>
                        <a:pt x="61" y="6600"/>
                        <a:pt x="1981" y="2650"/>
                        <a:pt x="5656" y="950"/>
                      </a:cubicBezTo>
                      <a:cubicBezTo>
                        <a:pt x="9221" y="-695"/>
                        <a:pt x="13555" y="127"/>
                        <a:pt x="17449" y="950"/>
                      </a:cubicBezTo>
                      <a:cubicBezTo>
                        <a:pt x="50251" y="8246"/>
                        <a:pt x="83766" y="15047"/>
                        <a:pt x="113826" y="29254"/>
                      </a:cubicBezTo>
                      <a:cubicBezTo>
                        <a:pt x="141527" y="42419"/>
                        <a:pt x="168898" y="58107"/>
                        <a:pt x="200220" y="62715"/>
                      </a:cubicBezTo>
                      <a:cubicBezTo>
                        <a:pt x="236477" y="68090"/>
                        <a:pt x="276685" y="68090"/>
                        <a:pt x="302191" y="95901"/>
                      </a:cubicBezTo>
                      <a:cubicBezTo>
                        <a:pt x="315905" y="111150"/>
                        <a:pt x="338449" y="161340"/>
                        <a:pt x="322761" y="181032"/>
                      </a:cubicBezTo>
                      <a:lnTo>
                        <a:pt x="318812" y="188218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43670841-8510-C79C-E198-89E6739939E9}"/>
                    </a:ext>
                  </a:extLst>
                </p:cNvPr>
                <p:cNvSpPr/>
                <p:nvPr/>
              </p:nvSpPr>
              <p:spPr>
                <a:xfrm>
                  <a:off x="3863478" y="3436632"/>
                  <a:ext cx="230257" cy="215133"/>
                </a:xfrm>
                <a:custGeom>
                  <a:avLst/>
                  <a:gdLst>
                    <a:gd name="connsiteX0" fmla="*/ 196154 w 230257"/>
                    <a:gd name="connsiteY0" fmla="*/ 215133 h 215133"/>
                    <a:gd name="connsiteX1" fmla="*/ 18650 w 230257"/>
                    <a:gd name="connsiteY1" fmla="*/ 70815 h 215133"/>
                    <a:gd name="connsiteX2" fmla="*/ 0 w 230257"/>
                    <a:gd name="connsiteY2" fmla="*/ 0 h 215133"/>
                    <a:gd name="connsiteX3" fmla="*/ 123529 w 230257"/>
                    <a:gd name="connsiteY3" fmla="*/ 59186 h 215133"/>
                    <a:gd name="connsiteX4" fmla="*/ 223526 w 230257"/>
                    <a:gd name="connsiteY4" fmla="*/ 133567 h 215133"/>
                    <a:gd name="connsiteX5" fmla="*/ 217657 w 230257"/>
                    <a:gd name="connsiteY5" fmla="*/ 198129 h 215133"/>
                    <a:gd name="connsiteX6" fmla="*/ 196100 w 230257"/>
                    <a:gd name="connsiteY6" fmla="*/ 215133 h 21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257" h="215133">
                      <a:moveTo>
                        <a:pt x="196154" y="215133"/>
                      </a:moveTo>
                      <a:cubicBezTo>
                        <a:pt x="110858" y="215133"/>
                        <a:pt x="49093" y="137133"/>
                        <a:pt x="18650" y="70815"/>
                      </a:cubicBezTo>
                      <a:cubicBezTo>
                        <a:pt x="8831" y="47503"/>
                        <a:pt x="2962" y="23313"/>
                        <a:pt x="0" y="0"/>
                      </a:cubicBezTo>
                      <a:cubicBezTo>
                        <a:pt x="27481" y="41249"/>
                        <a:pt x="75478" y="51068"/>
                        <a:pt x="123529" y="59186"/>
                      </a:cubicBezTo>
                      <a:cubicBezTo>
                        <a:pt x="169605" y="66372"/>
                        <a:pt x="211787" y="89685"/>
                        <a:pt x="223526" y="133567"/>
                      </a:cubicBezTo>
                      <a:cubicBezTo>
                        <a:pt x="227420" y="147884"/>
                        <a:pt x="239214" y="192754"/>
                        <a:pt x="217657" y="198129"/>
                      </a:cubicBezTo>
                      <a:lnTo>
                        <a:pt x="196100" y="215133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E025FA67-21BC-108F-4709-87203C9F3A99}"/>
                    </a:ext>
                  </a:extLst>
                </p:cNvPr>
                <p:cNvSpPr/>
                <p:nvPr/>
              </p:nvSpPr>
              <p:spPr>
                <a:xfrm>
                  <a:off x="4027676" y="3334441"/>
                  <a:ext cx="97191" cy="176866"/>
                </a:xfrm>
                <a:custGeom>
                  <a:avLst/>
                  <a:gdLst>
                    <a:gd name="connsiteX0" fmla="*/ 8424 w 97191"/>
                    <a:gd name="connsiteY0" fmla="*/ 141631 h 176866"/>
                    <a:gd name="connsiteX1" fmla="*/ 32943 w 97191"/>
                    <a:gd name="connsiteY1" fmla="*/ 0 h 176866"/>
                    <a:gd name="connsiteX2" fmla="*/ 33931 w 97191"/>
                    <a:gd name="connsiteY2" fmla="*/ 0 h 176866"/>
                    <a:gd name="connsiteX3" fmla="*/ 95695 w 97191"/>
                    <a:gd name="connsiteY3" fmla="*/ 110255 h 176866"/>
                    <a:gd name="connsiteX4" fmla="*/ 81982 w 97191"/>
                    <a:gd name="connsiteY4" fmla="*/ 169386 h 176866"/>
                    <a:gd name="connsiteX5" fmla="*/ 21205 w 97191"/>
                    <a:gd name="connsiteY5" fmla="*/ 163133 h 176866"/>
                    <a:gd name="connsiteX6" fmla="*/ 14348 w 97191"/>
                    <a:gd name="connsiteY6" fmla="*/ 155069 h 176866"/>
                    <a:gd name="connsiteX7" fmla="*/ 8479 w 97191"/>
                    <a:gd name="connsiteY7" fmla="*/ 141631 h 17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191" h="176866">
                      <a:moveTo>
                        <a:pt x="8424" y="141631"/>
                      </a:moveTo>
                      <a:cubicBezTo>
                        <a:pt x="-12146" y="95938"/>
                        <a:pt x="8424" y="42127"/>
                        <a:pt x="32943" y="0"/>
                      </a:cubicBezTo>
                      <a:lnTo>
                        <a:pt x="33931" y="0"/>
                      </a:lnTo>
                      <a:cubicBezTo>
                        <a:pt x="57462" y="33186"/>
                        <a:pt x="89826" y="69938"/>
                        <a:pt x="95695" y="110255"/>
                      </a:cubicBezTo>
                      <a:cubicBezTo>
                        <a:pt x="98657" y="129069"/>
                        <a:pt x="98657" y="155947"/>
                        <a:pt x="81982" y="169386"/>
                      </a:cubicBezTo>
                      <a:cubicBezTo>
                        <a:pt x="64319" y="182825"/>
                        <a:pt x="35905" y="176572"/>
                        <a:pt x="21205" y="163133"/>
                      </a:cubicBezTo>
                      <a:cubicBezTo>
                        <a:pt x="18243" y="160445"/>
                        <a:pt x="16323" y="157757"/>
                        <a:pt x="14348" y="155069"/>
                      </a:cubicBezTo>
                      <a:lnTo>
                        <a:pt x="8479" y="14163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9BFE7877-BCCB-13CF-F7B8-14631C497234}"/>
                    </a:ext>
                  </a:extLst>
                </p:cNvPr>
                <p:cNvSpPr/>
                <p:nvPr/>
              </p:nvSpPr>
              <p:spPr>
                <a:xfrm>
                  <a:off x="3968625" y="3397193"/>
                  <a:ext cx="143995" cy="210799"/>
                </a:xfrm>
                <a:custGeom>
                  <a:avLst/>
                  <a:gdLst>
                    <a:gd name="connsiteX0" fmla="*/ 135109 w 143995"/>
                    <a:gd name="connsiteY0" fmla="*/ 160445 h 210799"/>
                    <a:gd name="connsiteX1" fmla="*/ 110590 w 143995"/>
                    <a:gd name="connsiteY1" fmla="*/ 81566 h 210799"/>
                    <a:gd name="connsiteX2" fmla="*/ 2749 w 143995"/>
                    <a:gd name="connsiteY2" fmla="*/ 0 h 210799"/>
                    <a:gd name="connsiteX3" fmla="*/ 13555 w 143995"/>
                    <a:gd name="connsiteY3" fmla="*/ 120128 h 210799"/>
                    <a:gd name="connsiteX4" fmla="*/ 100826 w 143995"/>
                    <a:gd name="connsiteY4" fmla="*/ 210636 h 210799"/>
                    <a:gd name="connsiteX5" fmla="*/ 143995 w 143995"/>
                    <a:gd name="connsiteY5" fmla="*/ 181070 h 210799"/>
                    <a:gd name="connsiteX6" fmla="*/ 135164 w 143995"/>
                    <a:gd name="connsiteY6" fmla="*/ 160445 h 210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995" h="210799">
                      <a:moveTo>
                        <a:pt x="135109" y="160445"/>
                      </a:moveTo>
                      <a:cubicBezTo>
                        <a:pt x="137084" y="132635"/>
                        <a:pt x="125291" y="104879"/>
                        <a:pt x="110590" y="81566"/>
                      </a:cubicBezTo>
                      <a:cubicBezTo>
                        <a:pt x="84096" y="41249"/>
                        <a:pt x="42956" y="26000"/>
                        <a:pt x="2749" y="0"/>
                      </a:cubicBezTo>
                      <a:cubicBezTo>
                        <a:pt x="-4108" y="38562"/>
                        <a:pt x="2749" y="82444"/>
                        <a:pt x="13555" y="120128"/>
                      </a:cubicBezTo>
                      <a:cubicBezTo>
                        <a:pt x="26281" y="163133"/>
                        <a:pt x="45918" y="207948"/>
                        <a:pt x="100826" y="210636"/>
                      </a:cubicBezTo>
                      <a:cubicBezTo>
                        <a:pt x="126333" y="212446"/>
                        <a:pt x="133189" y="199007"/>
                        <a:pt x="143995" y="181070"/>
                      </a:cubicBezTo>
                      <a:lnTo>
                        <a:pt x="135164" y="160445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0BB5AC1A-D0A5-592D-D5D1-707CB679AF77}"/>
                    </a:ext>
                  </a:extLst>
                </p:cNvPr>
                <p:cNvSpPr/>
                <p:nvPr/>
              </p:nvSpPr>
              <p:spPr>
                <a:xfrm>
                  <a:off x="4185026" y="3344917"/>
                  <a:ext cx="173214" cy="198845"/>
                </a:xfrm>
                <a:custGeom>
                  <a:avLst/>
                  <a:gdLst>
                    <a:gd name="connsiteX0" fmla="*/ 14317 w 173214"/>
                    <a:gd name="connsiteY0" fmla="*/ 131484 h 198845"/>
                    <a:gd name="connsiteX1" fmla="*/ 64013 w 173214"/>
                    <a:gd name="connsiteY1" fmla="*/ 43061 h 198845"/>
                    <a:gd name="connsiteX2" fmla="*/ 160006 w 173214"/>
                    <a:gd name="connsiteY2" fmla="*/ 3511 h 198845"/>
                    <a:gd name="connsiteX3" fmla="*/ 147719 w 173214"/>
                    <a:gd name="connsiteY3" fmla="*/ 131538 h 198845"/>
                    <a:gd name="connsiteX4" fmla="*/ 84967 w 173214"/>
                    <a:gd name="connsiteY4" fmla="*/ 188915 h 198845"/>
                    <a:gd name="connsiteX5" fmla="*/ 0 w 173214"/>
                    <a:gd name="connsiteY5" fmla="*/ 187708 h 198845"/>
                    <a:gd name="connsiteX6" fmla="*/ 14371 w 173214"/>
                    <a:gd name="connsiteY6" fmla="*/ 131538 h 198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3214" h="198845">
                      <a:moveTo>
                        <a:pt x="14317" y="131484"/>
                      </a:moveTo>
                      <a:cubicBezTo>
                        <a:pt x="14317" y="102795"/>
                        <a:pt x="44376" y="63356"/>
                        <a:pt x="64013" y="43061"/>
                      </a:cubicBezTo>
                      <a:cubicBezTo>
                        <a:pt x="80414" y="26056"/>
                        <a:pt x="133951" y="-11628"/>
                        <a:pt x="160006" y="3511"/>
                      </a:cubicBezTo>
                      <a:cubicBezTo>
                        <a:pt x="190559" y="21229"/>
                        <a:pt x="160226" y="109707"/>
                        <a:pt x="147719" y="131538"/>
                      </a:cubicBezTo>
                      <a:cubicBezTo>
                        <a:pt x="133348" y="156661"/>
                        <a:pt x="112394" y="176957"/>
                        <a:pt x="84967" y="188915"/>
                      </a:cubicBezTo>
                      <a:cubicBezTo>
                        <a:pt x="62752" y="197252"/>
                        <a:pt x="17004" y="206852"/>
                        <a:pt x="0" y="187708"/>
                      </a:cubicBezTo>
                      <a:lnTo>
                        <a:pt x="14371" y="131538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E4AF8DD8-E1A0-60C6-B6BB-1548193A5AF5}"/>
                    </a:ext>
                  </a:extLst>
                </p:cNvPr>
                <p:cNvSpPr/>
                <p:nvPr/>
              </p:nvSpPr>
              <p:spPr>
                <a:xfrm>
                  <a:off x="4235930" y="3673393"/>
                  <a:ext cx="252707" cy="62298"/>
                </a:xfrm>
                <a:custGeom>
                  <a:avLst/>
                  <a:gdLst>
                    <a:gd name="connsiteX0" fmla="*/ 89904 w 252707"/>
                    <a:gd name="connsiteY0" fmla="*/ 36627 h 62298"/>
                    <a:gd name="connsiteX1" fmla="*/ 150681 w 252707"/>
                    <a:gd name="connsiteY1" fmla="*/ 5251 h 62298"/>
                    <a:gd name="connsiteX2" fmla="*/ 207564 w 252707"/>
                    <a:gd name="connsiteY2" fmla="*/ 1685 h 62298"/>
                    <a:gd name="connsiteX3" fmla="*/ 252708 w 252707"/>
                    <a:gd name="connsiteY3" fmla="*/ 19567 h 62298"/>
                    <a:gd name="connsiteX4" fmla="*/ 79757 w 252707"/>
                    <a:gd name="connsiteY4" fmla="*/ 62298 h 62298"/>
                    <a:gd name="connsiteX5" fmla="*/ 0 w 252707"/>
                    <a:gd name="connsiteY5" fmla="*/ 43045 h 62298"/>
                    <a:gd name="connsiteX6" fmla="*/ 89849 w 252707"/>
                    <a:gd name="connsiteY6" fmla="*/ 36572 h 62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707" h="62298">
                      <a:moveTo>
                        <a:pt x="89904" y="36627"/>
                      </a:moveTo>
                      <a:cubicBezTo>
                        <a:pt x="112449" y="28563"/>
                        <a:pt x="129124" y="11504"/>
                        <a:pt x="150681" y="5251"/>
                      </a:cubicBezTo>
                      <a:cubicBezTo>
                        <a:pt x="169332" y="753"/>
                        <a:pt x="187927" y="-1935"/>
                        <a:pt x="207564" y="1685"/>
                      </a:cubicBezTo>
                      <a:cubicBezTo>
                        <a:pt x="223636" y="4757"/>
                        <a:pt x="238775" y="11559"/>
                        <a:pt x="252708" y="19567"/>
                      </a:cubicBezTo>
                      <a:cubicBezTo>
                        <a:pt x="196758" y="36297"/>
                        <a:pt x="139546" y="62298"/>
                        <a:pt x="79757" y="62298"/>
                      </a:cubicBezTo>
                      <a:cubicBezTo>
                        <a:pt x="53811" y="62298"/>
                        <a:pt x="23148" y="55880"/>
                        <a:pt x="0" y="43045"/>
                      </a:cubicBezTo>
                      <a:cubicBezTo>
                        <a:pt x="28908" y="51437"/>
                        <a:pt x="65714" y="46720"/>
                        <a:pt x="89849" y="36572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D33F82A5-6919-0B8A-73A6-9AFC560198B5}"/>
                    </a:ext>
                  </a:extLst>
                </p:cNvPr>
                <p:cNvSpPr/>
                <p:nvPr/>
              </p:nvSpPr>
              <p:spPr>
                <a:xfrm>
                  <a:off x="4199478" y="3611376"/>
                  <a:ext cx="290092" cy="109427"/>
                </a:xfrm>
                <a:custGeom>
                  <a:avLst/>
                  <a:gdLst>
                    <a:gd name="connsiteX0" fmla="*/ 11658 w 290092"/>
                    <a:gd name="connsiteY0" fmla="*/ 40664 h 109427"/>
                    <a:gd name="connsiteX1" fmla="*/ 63933 w 290092"/>
                    <a:gd name="connsiteY1" fmla="*/ 5997 h 109427"/>
                    <a:gd name="connsiteX2" fmla="*/ 290092 w 290092"/>
                    <a:gd name="connsiteY2" fmla="*/ 81310 h 109427"/>
                    <a:gd name="connsiteX3" fmla="*/ 289160 w 290092"/>
                    <a:gd name="connsiteY3" fmla="*/ 81584 h 109427"/>
                    <a:gd name="connsiteX4" fmla="*/ 244016 w 290092"/>
                    <a:gd name="connsiteY4" fmla="*/ 63702 h 109427"/>
                    <a:gd name="connsiteX5" fmla="*/ 187133 w 290092"/>
                    <a:gd name="connsiteY5" fmla="*/ 67268 h 109427"/>
                    <a:gd name="connsiteX6" fmla="*/ 126356 w 290092"/>
                    <a:gd name="connsiteY6" fmla="*/ 98643 h 109427"/>
                    <a:gd name="connsiteX7" fmla="*/ 36507 w 290092"/>
                    <a:gd name="connsiteY7" fmla="*/ 105116 h 109427"/>
                    <a:gd name="connsiteX8" fmla="*/ 32557 w 290092"/>
                    <a:gd name="connsiteY8" fmla="*/ 102867 h 109427"/>
                    <a:gd name="connsiteX9" fmla="*/ 11658 w 290092"/>
                    <a:gd name="connsiteY9" fmla="*/ 40719 h 109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092" h="109427">
                      <a:moveTo>
                        <a:pt x="11658" y="40664"/>
                      </a:moveTo>
                      <a:lnTo>
                        <a:pt x="63933" y="5997"/>
                      </a:lnTo>
                      <a:cubicBezTo>
                        <a:pt x="148900" y="-11940"/>
                        <a:pt x="237817" y="9562"/>
                        <a:pt x="290092" y="81310"/>
                      </a:cubicBezTo>
                      <a:cubicBezTo>
                        <a:pt x="289763" y="81420"/>
                        <a:pt x="289489" y="81475"/>
                        <a:pt x="289160" y="81584"/>
                      </a:cubicBezTo>
                      <a:cubicBezTo>
                        <a:pt x="275227" y="73576"/>
                        <a:pt x="260088" y="66719"/>
                        <a:pt x="244016" y="63702"/>
                      </a:cubicBezTo>
                      <a:cubicBezTo>
                        <a:pt x="224378" y="60137"/>
                        <a:pt x="205783" y="62825"/>
                        <a:pt x="187133" y="67268"/>
                      </a:cubicBezTo>
                      <a:cubicBezTo>
                        <a:pt x="165576" y="73521"/>
                        <a:pt x="148900" y="90580"/>
                        <a:pt x="126356" y="98643"/>
                      </a:cubicBezTo>
                      <a:cubicBezTo>
                        <a:pt x="102166" y="108736"/>
                        <a:pt x="65414" y="113509"/>
                        <a:pt x="36507" y="105116"/>
                      </a:cubicBezTo>
                      <a:cubicBezTo>
                        <a:pt x="35190" y="104403"/>
                        <a:pt x="33874" y="103635"/>
                        <a:pt x="32557" y="102867"/>
                      </a:cubicBezTo>
                      <a:cubicBezTo>
                        <a:pt x="14236" y="93323"/>
                        <a:pt x="-17139" y="56242"/>
                        <a:pt x="11658" y="40719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C92D382-DEF5-60EB-D6EA-EB103FB11C37}"/>
                    </a:ext>
                  </a:extLst>
                </p:cNvPr>
                <p:cNvSpPr/>
                <p:nvPr/>
              </p:nvSpPr>
              <p:spPr>
                <a:xfrm>
                  <a:off x="4173433" y="3455665"/>
                  <a:ext cx="320912" cy="202901"/>
                </a:xfrm>
                <a:custGeom>
                  <a:avLst/>
                  <a:gdLst>
                    <a:gd name="connsiteX0" fmla="*/ 9234 w 320912"/>
                    <a:gd name="connsiteY0" fmla="*/ 183540 h 202901"/>
                    <a:gd name="connsiteX1" fmla="*/ 222996 w 320912"/>
                    <a:gd name="connsiteY1" fmla="*/ 155729 h 202901"/>
                    <a:gd name="connsiteX2" fmla="*/ 315479 w 320912"/>
                    <a:gd name="connsiteY2" fmla="*/ 37521 h 202901"/>
                    <a:gd name="connsiteX3" fmla="*/ 320744 w 320912"/>
                    <a:gd name="connsiteY3" fmla="*/ 11192 h 202901"/>
                    <a:gd name="connsiteX4" fmla="*/ 313394 w 320912"/>
                    <a:gd name="connsiteY4" fmla="*/ 276 h 202901"/>
                    <a:gd name="connsiteX5" fmla="*/ 308018 w 320912"/>
                    <a:gd name="connsiteY5" fmla="*/ 221 h 202901"/>
                    <a:gd name="connsiteX6" fmla="*/ 249380 w 320912"/>
                    <a:gd name="connsiteY6" fmla="*/ 16841 h 202901"/>
                    <a:gd name="connsiteX7" fmla="*/ 195350 w 320912"/>
                    <a:gd name="connsiteY7" fmla="*/ 33791 h 202901"/>
                    <a:gd name="connsiteX8" fmla="*/ 127881 w 320912"/>
                    <a:gd name="connsiteY8" fmla="*/ 58036 h 202901"/>
                    <a:gd name="connsiteX9" fmla="*/ 25909 w 320912"/>
                    <a:gd name="connsiteY9" fmla="*/ 91222 h 202901"/>
                    <a:gd name="connsiteX10" fmla="*/ 5339 w 320912"/>
                    <a:gd name="connsiteY10" fmla="*/ 176354 h 202901"/>
                    <a:gd name="connsiteX11" fmla="*/ 9289 w 320912"/>
                    <a:gd name="connsiteY11" fmla="*/ 183540 h 202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0912" h="202901">
                      <a:moveTo>
                        <a:pt x="9234" y="183540"/>
                      </a:moveTo>
                      <a:cubicBezTo>
                        <a:pt x="69024" y="221169"/>
                        <a:pt x="172970" y="199667"/>
                        <a:pt x="222996" y="155729"/>
                      </a:cubicBezTo>
                      <a:cubicBezTo>
                        <a:pt x="259035" y="124079"/>
                        <a:pt x="297761" y="80471"/>
                        <a:pt x="315479" y="37521"/>
                      </a:cubicBezTo>
                      <a:cubicBezTo>
                        <a:pt x="318934" y="29074"/>
                        <a:pt x="321622" y="20133"/>
                        <a:pt x="320744" y="11192"/>
                      </a:cubicBezTo>
                      <a:cubicBezTo>
                        <a:pt x="320305" y="6639"/>
                        <a:pt x="318221" y="1483"/>
                        <a:pt x="313394" y="276"/>
                      </a:cubicBezTo>
                      <a:cubicBezTo>
                        <a:pt x="311639" y="-163"/>
                        <a:pt x="309774" y="2"/>
                        <a:pt x="308018" y="221"/>
                      </a:cubicBezTo>
                      <a:cubicBezTo>
                        <a:pt x="288217" y="2360"/>
                        <a:pt x="267592" y="9820"/>
                        <a:pt x="249380" y="16841"/>
                      </a:cubicBezTo>
                      <a:cubicBezTo>
                        <a:pt x="232266" y="23479"/>
                        <a:pt x="211203" y="26002"/>
                        <a:pt x="195350" y="33791"/>
                      </a:cubicBezTo>
                      <a:cubicBezTo>
                        <a:pt x="174122" y="44268"/>
                        <a:pt x="151961" y="54471"/>
                        <a:pt x="127881" y="58036"/>
                      </a:cubicBezTo>
                      <a:cubicBezTo>
                        <a:pt x="91623" y="63412"/>
                        <a:pt x="51416" y="63412"/>
                        <a:pt x="25909" y="91222"/>
                      </a:cubicBezTo>
                      <a:cubicBezTo>
                        <a:pt x="12196" y="106471"/>
                        <a:pt x="-10348" y="156662"/>
                        <a:pt x="5339" y="176354"/>
                      </a:cubicBezTo>
                      <a:lnTo>
                        <a:pt x="9289" y="18354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B352C0F6-6F38-4E9B-CED9-2DF39C529F32}"/>
                    </a:ext>
                  </a:extLst>
                </p:cNvPr>
                <p:cNvSpPr/>
                <p:nvPr/>
              </p:nvSpPr>
              <p:spPr>
                <a:xfrm>
                  <a:off x="4172023" y="3436632"/>
                  <a:ext cx="230276" cy="215133"/>
                </a:xfrm>
                <a:custGeom>
                  <a:avLst/>
                  <a:gdLst>
                    <a:gd name="connsiteX0" fmla="*/ 34176 w 230276"/>
                    <a:gd name="connsiteY0" fmla="*/ 215133 h 215133"/>
                    <a:gd name="connsiteX1" fmla="*/ 211626 w 230276"/>
                    <a:gd name="connsiteY1" fmla="*/ 70815 h 215133"/>
                    <a:gd name="connsiteX2" fmla="*/ 230276 w 230276"/>
                    <a:gd name="connsiteY2" fmla="*/ 0 h 215133"/>
                    <a:gd name="connsiteX3" fmla="*/ 106747 w 230276"/>
                    <a:gd name="connsiteY3" fmla="*/ 59186 h 215133"/>
                    <a:gd name="connsiteX4" fmla="*/ 6750 w 230276"/>
                    <a:gd name="connsiteY4" fmla="*/ 133567 h 215133"/>
                    <a:gd name="connsiteX5" fmla="*/ 12619 w 230276"/>
                    <a:gd name="connsiteY5" fmla="*/ 198129 h 215133"/>
                    <a:gd name="connsiteX6" fmla="*/ 34176 w 230276"/>
                    <a:gd name="connsiteY6" fmla="*/ 215133 h 21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276" h="215133">
                      <a:moveTo>
                        <a:pt x="34176" y="215133"/>
                      </a:moveTo>
                      <a:cubicBezTo>
                        <a:pt x="119473" y="215133"/>
                        <a:pt x="181237" y="137133"/>
                        <a:pt x="211626" y="70815"/>
                      </a:cubicBezTo>
                      <a:cubicBezTo>
                        <a:pt x="221445" y="47503"/>
                        <a:pt x="227314" y="23313"/>
                        <a:pt x="230276" y="0"/>
                      </a:cubicBezTo>
                      <a:cubicBezTo>
                        <a:pt x="202795" y="41249"/>
                        <a:pt x="154798" y="51068"/>
                        <a:pt x="106747" y="59186"/>
                      </a:cubicBezTo>
                      <a:cubicBezTo>
                        <a:pt x="60671" y="66372"/>
                        <a:pt x="18489" y="89685"/>
                        <a:pt x="6750" y="133567"/>
                      </a:cubicBezTo>
                      <a:cubicBezTo>
                        <a:pt x="2801" y="147884"/>
                        <a:pt x="-8938" y="192754"/>
                        <a:pt x="12619" y="198129"/>
                      </a:cubicBezTo>
                      <a:lnTo>
                        <a:pt x="34176" y="215133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29293C4A-FA64-232E-7D33-83B0403D0000}"/>
                    </a:ext>
                  </a:extLst>
                </p:cNvPr>
                <p:cNvSpPr/>
                <p:nvPr/>
              </p:nvSpPr>
              <p:spPr>
                <a:xfrm>
                  <a:off x="4140964" y="3334441"/>
                  <a:ext cx="97191" cy="176866"/>
                </a:xfrm>
                <a:custGeom>
                  <a:avLst/>
                  <a:gdLst>
                    <a:gd name="connsiteX0" fmla="*/ 88767 w 97191"/>
                    <a:gd name="connsiteY0" fmla="*/ 141631 h 176866"/>
                    <a:gd name="connsiteX1" fmla="*/ 64248 w 97191"/>
                    <a:gd name="connsiteY1" fmla="*/ 0 h 176866"/>
                    <a:gd name="connsiteX2" fmla="*/ 63261 w 97191"/>
                    <a:gd name="connsiteY2" fmla="*/ 0 h 176866"/>
                    <a:gd name="connsiteX3" fmla="*/ 1496 w 97191"/>
                    <a:gd name="connsiteY3" fmla="*/ 110255 h 176866"/>
                    <a:gd name="connsiteX4" fmla="*/ 15209 w 97191"/>
                    <a:gd name="connsiteY4" fmla="*/ 169386 h 176866"/>
                    <a:gd name="connsiteX5" fmla="*/ 75987 w 97191"/>
                    <a:gd name="connsiteY5" fmla="*/ 163133 h 176866"/>
                    <a:gd name="connsiteX6" fmla="*/ 82843 w 97191"/>
                    <a:gd name="connsiteY6" fmla="*/ 155069 h 176866"/>
                    <a:gd name="connsiteX7" fmla="*/ 88712 w 97191"/>
                    <a:gd name="connsiteY7" fmla="*/ 141631 h 17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191" h="176866">
                      <a:moveTo>
                        <a:pt x="88767" y="141631"/>
                      </a:moveTo>
                      <a:cubicBezTo>
                        <a:pt x="109337" y="95938"/>
                        <a:pt x="88767" y="42127"/>
                        <a:pt x="64248" y="0"/>
                      </a:cubicBezTo>
                      <a:lnTo>
                        <a:pt x="63261" y="0"/>
                      </a:lnTo>
                      <a:cubicBezTo>
                        <a:pt x="39729" y="33186"/>
                        <a:pt x="7365" y="69938"/>
                        <a:pt x="1496" y="110255"/>
                      </a:cubicBezTo>
                      <a:cubicBezTo>
                        <a:pt x="-1466" y="129069"/>
                        <a:pt x="-1466" y="155947"/>
                        <a:pt x="15209" y="169386"/>
                      </a:cubicBezTo>
                      <a:cubicBezTo>
                        <a:pt x="32872" y="182825"/>
                        <a:pt x="61286" y="176572"/>
                        <a:pt x="75987" y="163133"/>
                      </a:cubicBezTo>
                      <a:cubicBezTo>
                        <a:pt x="78948" y="160445"/>
                        <a:pt x="80869" y="157757"/>
                        <a:pt x="82843" y="155069"/>
                      </a:cubicBezTo>
                      <a:lnTo>
                        <a:pt x="88712" y="14163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70AD9152-06F6-DFB0-8172-BBEB385D72B1}"/>
                    </a:ext>
                  </a:extLst>
                </p:cNvPr>
                <p:cNvSpPr/>
                <p:nvPr/>
              </p:nvSpPr>
              <p:spPr>
                <a:xfrm>
                  <a:off x="4153211" y="3397193"/>
                  <a:ext cx="143995" cy="210799"/>
                </a:xfrm>
                <a:custGeom>
                  <a:avLst/>
                  <a:gdLst>
                    <a:gd name="connsiteX0" fmla="*/ 8886 w 143995"/>
                    <a:gd name="connsiteY0" fmla="*/ 160445 h 210799"/>
                    <a:gd name="connsiteX1" fmla="*/ 33405 w 143995"/>
                    <a:gd name="connsiteY1" fmla="*/ 81566 h 210799"/>
                    <a:gd name="connsiteX2" fmla="*/ 141247 w 143995"/>
                    <a:gd name="connsiteY2" fmla="*/ 0 h 210799"/>
                    <a:gd name="connsiteX3" fmla="*/ 130440 w 143995"/>
                    <a:gd name="connsiteY3" fmla="*/ 120128 h 210799"/>
                    <a:gd name="connsiteX4" fmla="*/ 43169 w 143995"/>
                    <a:gd name="connsiteY4" fmla="*/ 210636 h 210799"/>
                    <a:gd name="connsiteX5" fmla="*/ 0 w 143995"/>
                    <a:gd name="connsiteY5" fmla="*/ 181070 h 210799"/>
                    <a:gd name="connsiteX6" fmla="*/ 8831 w 143995"/>
                    <a:gd name="connsiteY6" fmla="*/ 160445 h 210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995" h="210799">
                      <a:moveTo>
                        <a:pt x="8886" y="160445"/>
                      </a:moveTo>
                      <a:cubicBezTo>
                        <a:pt x="6912" y="132635"/>
                        <a:pt x="18705" y="104879"/>
                        <a:pt x="33405" y="81566"/>
                      </a:cubicBezTo>
                      <a:cubicBezTo>
                        <a:pt x="59899" y="41249"/>
                        <a:pt x="101039" y="26000"/>
                        <a:pt x="141247" y="0"/>
                      </a:cubicBezTo>
                      <a:cubicBezTo>
                        <a:pt x="148103" y="38562"/>
                        <a:pt x="141247" y="82444"/>
                        <a:pt x="130440" y="120128"/>
                      </a:cubicBezTo>
                      <a:cubicBezTo>
                        <a:pt x="117714" y="163133"/>
                        <a:pt x="98077" y="207948"/>
                        <a:pt x="43169" y="210636"/>
                      </a:cubicBezTo>
                      <a:cubicBezTo>
                        <a:pt x="17663" y="212446"/>
                        <a:pt x="10806" y="199007"/>
                        <a:pt x="0" y="181070"/>
                      </a:cubicBezTo>
                      <a:lnTo>
                        <a:pt x="8831" y="160445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DEEF9E44-ACE8-FE17-6D93-7A48A0CE0DBE}"/>
                    </a:ext>
                  </a:extLst>
                </p:cNvPr>
                <p:cNvSpPr/>
                <p:nvPr/>
              </p:nvSpPr>
              <p:spPr>
                <a:xfrm>
                  <a:off x="4046097" y="3369437"/>
                  <a:ext cx="171271" cy="282472"/>
                </a:xfrm>
                <a:custGeom>
                  <a:avLst/>
                  <a:gdLst>
                    <a:gd name="connsiteX0" fmla="*/ 29223 w 171271"/>
                    <a:gd name="connsiteY0" fmla="*/ 237514 h 282472"/>
                    <a:gd name="connsiteX1" fmla="*/ 61587 w 171271"/>
                    <a:gd name="connsiteY1" fmla="*/ 34064 h 282472"/>
                    <a:gd name="connsiteX2" fmla="*/ 89068 w 171271"/>
                    <a:gd name="connsiteY2" fmla="*/ 0 h 282472"/>
                    <a:gd name="connsiteX3" fmla="*/ 147925 w 171271"/>
                    <a:gd name="connsiteY3" fmla="*/ 237514 h 282472"/>
                    <a:gd name="connsiteX4" fmla="*/ 92030 w 171271"/>
                    <a:gd name="connsiteY4" fmla="*/ 276075 h 282472"/>
                    <a:gd name="connsiteX5" fmla="*/ 64549 w 171271"/>
                    <a:gd name="connsiteY5" fmla="*/ 268890 h 282472"/>
                    <a:gd name="connsiteX6" fmla="*/ 49848 w 171271"/>
                    <a:gd name="connsiteY6" fmla="*/ 242012 h 282472"/>
                    <a:gd name="connsiteX7" fmla="*/ 29278 w 171271"/>
                    <a:gd name="connsiteY7" fmla="*/ 237514 h 282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1271" h="282472">
                      <a:moveTo>
                        <a:pt x="29223" y="237514"/>
                      </a:moveTo>
                      <a:cubicBezTo>
                        <a:pt x="-39398" y="195386"/>
                        <a:pt x="30211" y="77946"/>
                        <a:pt x="61587" y="34064"/>
                      </a:cubicBezTo>
                      <a:cubicBezTo>
                        <a:pt x="69431" y="23313"/>
                        <a:pt x="78262" y="8941"/>
                        <a:pt x="89068" y="0"/>
                      </a:cubicBezTo>
                      <a:cubicBezTo>
                        <a:pt x="126313" y="61874"/>
                        <a:pt x="212597" y="168509"/>
                        <a:pt x="147925" y="237514"/>
                      </a:cubicBezTo>
                      <a:cubicBezTo>
                        <a:pt x="132237" y="254518"/>
                        <a:pt x="108705" y="262636"/>
                        <a:pt x="92030" y="276075"/>
                      </a:cubicBezTo>
                      <a:cubicBezTo>
                        <a:pt x="78317" y="285949"/>
                        <a:pt x="75354" y="285017"/>
                        <a:pt x="64549" y="268890"/>
                      </a:cubicBezTo>
                      <a:cubicBezTo>
                        <a:pt x="58679" y="260826"/>
                        <a:pt x="53742" y="250953"/>
                        <a:pt x="49848" y="242012"/>
                      </a:cubicBezTo>
                      <a:lnTo>
                        <a:pt x="29278" y="237514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1487294A-39C4-68A3-FFBE-207FF3639EFF}"/>
                    </a:ext>
                  </a:extLst>
                </p:cNvPr>
                <p:cNvSpPr/>
                <p:nvPr/>
              </p:nvSpPr>
              <p:spPr>
                <a:xfrm>
                  <a:off x="4049008" y="3508278"/>
                  <a:ext cx="160568" cy="142553"/>
                </a:xfrm>
                <a:custGeom>
                  <a:avLst/>
                  <a:gdLst>
                    <a:gd name="connsiteX0" fmla="*/ 38983 w 160568"/>
                    <a:gd name="connsiteY0" fmla="*/ 98344 h 142553"/>
                    <a:gd name="connsiteX1" fmla="*/ 4591 w 160568"/>
                    <a:gd name="connsiteY1" fmla="*/ 67955 h 142553"/>
                    <a:gd name="connsiteX2" fmla="*/ 6017 w 160568"/>
                    <a:gd name="connsiteY2" fmla="*/ 68888 h 142553"/>
                    <a:gd name="connsiteX3" fmla="*/ 3768 w 160568"/>
                    <a:gd name="connsiteY3" fmla="*/ 31807 h 142553"/>
                    <a:gd name="connsiteX4" fmla="*/ 29768 w 160568"/>
                    <a:gd name="connsiteY4" fmla="*/ 30655 h 142553"/>
                    <a:gd name="connsiteX5" fmla="*/ 51380 w 160568"/>
                    <a:gd name="connsiteY5" fmla="*/ 48 h 142553"/>
                    <a:gd name="connsiteX6" fmla="*/ 79465 w 160568"/>
                    <a:gd name="connsiteY6" fmla="*/ 29942 h 142553"/>
                    <a:gd name="connsiteX7" fmla="*/ 116326 w 160568"/>
                    <a:gd name="connsiteY7" fmla="*/ 29558 h 142553"/>
                    <a:gd name="connsiteX8" fmla="*/ 158398 w 160568"/>
                    <a:gd name="connsiteY8" fmla="*/ 47111 h 142553"/>
                    <a:gd name="connsiteX9" fmla="*/ 134647 w 160568"/>
                    <a:gd name="connsiteY9" fmla="*/ 92365 h 142553"/>
                    <a:gd name="connsiteX10" fmla="*/ 109250 w 160568"/>
                    <a:gd name="connsiteY10" fmla="*/ 135535 h 142553"/>
                    <a:gd name="connsiteX11" fmla="*/ 38928 w 160568"/>
                    <a:gd name="connsiteY11" fmla="*/ 98399 h 142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0568" h="142553">
                      <a:moveTo>
                        <a:pt x="38983" y="98344"/>
                      </a:moveTo>
                      <a:cubicBezTo>
                        <a:pt x="21979" y="91707"/>
                        <a:pt x="14245" y="81175"/>
                        <a:pt x="4591" y="67955"/>
                      </a:cubicBezTo>
                      <a:cubicBezTo>
                        <a:pt x="4920" y="68449"/>
                        <a:pt x="5358" y="68778"/>
                        <a:pt x="6017" y="68888"/>
                      </a:cubicBezTo>
                      <a:cubicBezTo>
                        <a:pt x="1958" y="58192"/>
                        <a:pt x="-3967" y="42010"/>
                        <a:pt x="3768" y="31807"/>
                      </a:cubicBezTo>
                      <a:cubicBezTo>
                        <a:pt x="10953" y="22318"/>
                        <a:pt x="21705" y="19411"/>
                        <a:pt x="29768" y="30655"/>
                      </a:cubicBezTo>
                      <a:cubicBezTo>
                        <a:pt x="20059" y="15406"/>
                        <a:pt x="33443" y="870"/>
                        <a:pt x="51380" y="48"/>
                      </a:cubicBezTo>
                      <a:cubicBezTo>
                        <a:pt x="74693" y="-995"/>
                        <a:pt x="68714" y="15297"/>
                        <a:pt x="79465" y="29942"/>
                      </a:cubicBezTo>
                      <a:cubicBezTo>
                        <a:pt x="89283" y="21001"/>
                        <a:pt x="109853" y="13322"/>
                        <a:pt x="116326" y="29558"/>
                      </a:cubicBezTo>
                      <a:cubicBezTo>
                        <a:pt x="130862" y="11018"/>
                        <a:pt x="153187" y="32850"/>
                        <a:pt x="158398" y="47111"/>
                      </a:cubicBezTo>
                      <a:cubicBezTo>
                        <a:pt x="166956" y="70479"/>
                        <a:pt x="148360" y="76403"/>
                        <a:pt x="134647" y="92365"/>
                      </a:cubicBezTo>
                      <a:cubicBezTo>
                        <a:pt x="123951" y="104872"/>
                        <a:pt x="123402" y="125222"/>
                        <a:pt x="109250" y="135535"/>
                      </a:cubicBezTo>
                      <a:cubicBezTo>
                        <a:pt x="86157" y="152374"/>
                        <a:pt x="43207" y="138497"/>
                        <a:pt x="38928" y="98399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AC89DA73-0E94-4B2A-00A5-1582E851159A}"/>
                    </a:ext>
                  </a:extLst>
                </p:cNvPr>
                <p:cNvSpPr/>
                <p:nvPr/>
              </p:nvSpPr>
              <p:spPr>
                <a:xfrm>
                  <a:off x="4074333" y="3509546"/>
                  <a:ext cx="109474" cy="154221"/>
                </a:xfrm>
                <a:custGeom>
                  <a:avLst/>
                  <a:gdLst>
                    <a:gd name="connsiteX0" fmla="*/ 59790 w 109474"/>
                    <a:gd name="connsiteY0" fmla="*/ 152971 h 154221"/>
                    <a:gd name="connsiteX1" fmla="*/ 0 w 109474"/>
                    <a:gd name="connsiteY1" fmla="*/ 87532 h 154221"/>
                    <a:gd name="connsiteX2" fmla="*/ 36258 w 109474"/>
                    <a:gd name="connsiteY2" fmla="*/ 18526 h 154221"/>
                    <a:gd name="connsiteX3" fmla="*/ 63739 w 109474"/>
                    <a:gd name="connsiteY3" fmla="*/ 590 h 154221"/>
                    <a:gd name="connsiteX4" fmla="*/ 93140 w 109474"/>
                    <a:gd name="connsiteY4" fmla="*/ 37341 h 154221"/>
                    <a:gd name="connsiteX5" fmla="*/ 71583 w 109474"/>
                    <a:gd name="connsiteY5" fmla="*/ 153849 h 154221"/>
                    <a:gd name="connsiteX6" fmla="*/ 59845 w 109474"/>
                    <a:gd name="connsiteY6" fmla="*/ 152971 h 15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474" h="154221">
                      <a:moveTo>
                        <a:pt x="59790" y="152971"/>
                      </a:moveTo>
                      <a:cubicBezTo>
                        <a:pt x="23532" y="162845"/>
                        <a:pt x="932" y="111722"/>
                        <a:pt x="0" y="87532"/>
                      </a:cubicBezTo>
                      <a:cubicBezTo>
                        <a:pt x="0" y="59721"/>
                        <a:pt x="16675" y="39151"/>
                        <a:pt x="36258" y="18526"/>
                      </a:cubicBezTo>
                      <a:cubicBezTo>
                        <a:pt x="44102" y="10463"/>
                        <a:pt x="52933" y="-2976"/>
                        <a:pt x="63739" y="590"/>
                      </a:cubicBezTo>
                      <a:cubicBezTo>
                        <a:pt x="75532" y="4155"/>
                        <a:pt x="88258" y="27468"/>
                        <a:pt x="93140" y="37341"/>
                      </a:cubicBezTo>
                      <a:cubicBezTo>
                        <a:pt x="114698" y="73215"/>
                        <a:pt x="121554" y="132347"/>
                        <a:pt x="71583" y="153849"/>
                      </a:cubicBezTo>
                      <a:lnTo>
                        <a:pt x="59845" y="15297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A2927BAE-D756-B3B1-360A-57D787631EFF}"/>
                    </a:ext>
                  </a:extLst>
                </p:cNvPr>
                <p:cNvSpPr/>
                <p:nvPr/>
              </p:nvSpPr>
              <p:spPr>
                <a:xfrm>
                  <a:off x="4032003" y="3638751"/>
                  <a:ext cx="197341" cy="178114"/>
                </a:xfrm>
                <a:custGeom>
                  <a:avLst/>
                  <a:gdLst>
                    <a:gd name="connsiteX0" fmla="*/ 45237 w 197341"/>
                    <a:gd name="connsiteY0" fmla="*/ 454 h 178114"/>
                    <a:gd name="connsiteX1" fmla="*/ 11886 w 197341"/>
                    <a:gd name="connsiteY1" fmla="*/ 13893 h 178114"/>
                    <a:gd name="connsiteX2" fmla="*/ 7992 w 197341"/>
                    <a:gd name="connsiteY2" fmla="*/ 77522 h 178114"/>
                    <a:gd name="connsiteX3" fmla="*/ 61912 w 197341"/>
                    <a:gd name="connsiteY3" fmla="*/ 152835 h 178114"/>
                    <a:gd name="connsiteX4" fmla="*/ 90326 w 197341"/>
                    <a:gd name="connsiteY4" fmla="*/ 177958 h 178114"/>
                    <a:gd name="connsiteX5" fmla="*/ 124664 w 197341"/>
                    <a:gd name="connsiteY5" fmla="*/ 160021 h 178114"/>
                    <a:gd name="connsiteX6" fmla="*/ 197235 w 197341"/>
                    <a:gd name="connsiteY6" fmla="*/ 56952 h 178114"/>
                    <a:gd name="connsiteX7" fmla="*/ 102120 w 197341"/>
                    <a:gd name="connsiteY7" fmla="*/ 23766 h 178114"/>
                    <a:gd name="connsiteX8" fmla="*/ 45237 w 197341"/>
                    <a:gd name="connsiteY8" fmla="*/ 454 h 178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7341" h="178114">
                      <a:moveTo>
                        <a:pt x="45237" y="454"/>
                      </a:moveTo>
                      <a:cubicBezTo>
                        <a:pt x="36406" y="-2234"/>
                        <a:pt x="18743" y="7639"/>
                        <a:pt x="11886" y="13893"/>
                      </a:cubicBezTo>
                      <a:cubicBezTo>
                        <a:pt x="-5776" y="31829"/>
                        <a:pt x="-840" y="58707"/>
                        <a:pt x="7992" y="77522"/>
                      </a:cubicBezTo>
                      <a:cubicBezTo>
                        <a:pt x="21705" y="105333"/>
                        <a:pt x="39368" y="132211"/>
                        <a:pt x="61912" y="152835"/>
                      </a:cubicBezTo>
                      <a:cubicBezTo>
                        <a:pt x="67782" y="158211"/>
                        <a:pt x="82482" y="176148"/>
                        <a:pt x="90326" y="177958"/>
                      </a:cubicBezTo>
                      <a:cubicBezTo>
                        <a:pt x="101132" y="179768"/>
                        <a:pt x="117808" y="165397"/>
                        <a:pt x="124664" y="160021"/>
                      </a:cubicBezTo>
                      <a:cubicBezTo>
                        <a:pt x="159002" y="134021"/>
                        <a:pt x="199703" y="100944"/>
                        <a:pt x="197235" y="56952"/>
                      </a:cubicBezTo>
                      <a:cubicBezTo>
                        <a:pt x="192188" y="-32513"/>
                        <a:pt x="142327" y="22011"/>
                        <a:pt x="102120" y="23766"/>
                      </a:cubicBezTo>
                      <a:lnTo>
                        <a:pt x="45237" y="45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1D71A682-D949-8B14-EE49-38DC36AC341E}"/>
                    </a:ext>
                  </a:extLst>
                </p:cNvPr>
                <p:cNvSpPr/>
                <p:nvPr/>
              </p:nvSpPr>
              <p:spPr>
                <a:xfrm>
                  <a:off x="3961311" y="3518199"/>
                  <a:ext cx="168916" cy="151194"/>
                </a:xfrm>
                <a:custGeom>
                  <a:avLst/>
                  <a:gdLst>
                    <a:gd name="connsiteX0" fmla="*/ 168917 w 168916"/>
                    <a:gd name="connsiteY0" fmla="*/ 145196 h 151194"/>
                    <a:gd name="connsiteX1" fmla="*/ 164035 w 168916"/>
                    <a:gd name="connsiteY1" fmla="*/ 114698 h 151194"/>
                    <a:gd name="connsiteX2" fmla="*/ 117958 w 168916"/>
                    <a:gd name="connsiteY2" fmla="*/ 70760 h 151194"/>
                    <a:gd name="connsiteX3" fmla="*/ 60088 w 168916"/>
                    <a:gd name="connsiteY3" fmla="*/ 49258 h 151194"/>
                    <a:gd name="connsiteX4" fmla="*/ 4193 w 168916"/>
                    <a:gd name="connsiteY4" fmla="*/ 6253 h 151194"/>
                    <a:gd name="connsiteX5" fmla="*/ 244 w 168916"/>
                    <a:gd name="connsiteY5" fmla="*/ 0 h 151194"/>
                    <a:gd name="connsiteX6" fmla="*/ 47308 w 168916"/>
                    <a:gd name="connsiteY6" fmla="*/ 114752 h 151194"/>
                    <a:gd name="connsiteX7" fmla="*/ 160086 w 168916"/>
                    <a:gd name="connsiteY7" fmla="*/ 147938 h 151194"/>
                    <a:gd name="connsiteX8" fmla="*/ 165955 w 168916"/>
                    <a:gd name="connsiteY8" fmla="*/ 145251 h 151194"/>
                    <a:gd name="connsiteX9" fmla="*/ 168917 w 168916"/>
                    <a:gd name="connsiteY9" fmla="*/ 145251 h 15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916" h="151194">
                      <a:moveTo>
                        <a:pt x="168917" y="145196"/>
                      </a:moveTo>
                      <a:cubicBezTo>
                        <a:pt x="165955" y="137133"/>
                        <a:pt x="167930" y="124571"/>
                        <a:pt x="164035" y="114698"/>
                      </a:cubicBezTo>
                      <a:cubicBezTo>
                        <a:pt x="155204" y="93195"/>
                        <a:pt x="140503" y="80634"/>
                        <a:pt x="117958" y="70760"/>
                      </a:cubicBezTo>
                      <a:cubicBezTo>
                        <a:pt x="99308" y="62697"/>
                        <a:pt x="78738" y="56444"/>
                        <a:pt x="60088" y="49258"/>
                      </a:cubicBezTo>
                      <a:cubicBezTo>
                        <a:pt x="32607" y="39384"/>
                        <a:pt x="24763" y="22380"/>
                        <a:pt x="4193" y="6253"/>
                      </a:cubicBezTo>
                      <a:cubicBezTo>
                        <a:pt x="2218" y="5376"/>
                        <a:pt x="1231" y="1755"/>
                        <a:pt x="244" y="0"/>
                      </a:cubicBezTo>
                      <a:cubicBezTo>
                        <a:pt x="-2718" y="35874"/>
                        <a:pt x="21801" y="88752"/>
                        <a:pt x="47308" y="114752"/>
                      </a:cubicBezTo>
                      <a:cubicBezTo>
                        <a:pt x="71827" y="138065"/>
                        <a:pt x="124760" y="159568"/>
                        <a:pt x="160086" y="147938"/>
                      </a:cubicBezTo>
                      <a:cubicBezTo>
                        <a:pt x="162060" y="147061"/>
                        <a:pt x="163980" y="147061"/>
                        <a:pt x="165955" y="145251"/>
                      </a:cubicBezTo>
                      <a:lnTo>
                        <a:pt x="168917" y="14525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61D387AF-CA83-B3F3-74B8-12E1B182876C}"/>
                    </a:ext>
                  </a:extLst>
                </p:cNvPr>
                <p:cNvSpPr/>
                <p:nvPr/>
              </p:nvSpPr>
              <p:spPr>
                <a:xfrm>
                  <a:off x="4129899" y="3518199"/>
                  <a:ext cx="168916" cy="151194"/>
                </a:xfrm>
                <a:custGeom>
                  <a:avLst/>
                  <a:gdLst>
                    <a:gd name="connsiteX0" fmla="*/ 55 w 168916"/>
                    <a:gd name="connsiteY0" fmla="*/ 145196 h 151194"/>
                    <a:gd name="connsiteX1" fmla="*/ 4937 w 168916"/>
                    <a:gd name="connsiteY1" fmla="*/ 114698 h 151194"/>
                    <a:gd name="connsiteX2" fmla="*/ 51013 w 168916"/>
                    <a:gd name="connsiteY2" fmla="*/ 70760 h 151194"/>
                    <a:gd name="connsiteX3" fmla="*/ 108883 w 168916"/>
                    <a:gd name="connsiteY3" fmla="*/ 49258 h 151194"/>
                    <a:gd name="connsiteX4" fmla="*/ 164778 w 168916"/>
                    <a:gd name="connsiteY4" fmla="*/ 6253 h 151194"/>
                    <a:gd name="connsiteX5" fmla="*/ 168673 w 168916"/>
                    <a:gd name="connsiteY5" fmla="*/ 0 h 151194"/>
                    <a:gd name="connsiteX6" fmla="*/ 121609 w 168916"/>
                    <a:gd name="connsiteY6" fmla="*/ 114752 h 151194"/>
                    <a:gd name="connsiteX7" fmla="*/ 8831 w 168916"/>
                    <a:gd name="connsiteY7" fmla="*/ 147938 h 151194"/>
                    <a:gd name="connsiteX8" fmla="*/ 2962 w 168916"/>
                    <a:gd name="connsiteY8" fmla="*/ 145251 h 151194"/>
                    <a:gd name="connsiteX9" fmla="*/ 0 w 168916"/>
                    <a:gd name="connsiteY9" fmla="*/ 145251 h 15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916" h="151194">
                      <a:moveTo>
                        <a:pt x="55" y="145196"/>
                      </a:moveTo>
                      <a:cubicBezTo>
                        <a:pt x="3017" y="137133"/>
                        <a:pt x="1042" y="124571"/>
                        <a:pt x="4937" y="114698"/>
                      </a:cubicBezTo>
                      <a:cubicBezTo>
                        <a:pt x="13768" y="93195"/>
                        <a:pt x="28469" y="80634"/>
                        <a:pt x="51013" y="70760"/>
                      </a:cubicBezTo>
                      <a:cubicBezTo>
                        <a:pt x="69663" y="62697"/>
                        <a:pt x="90233" y="56444"/>
                        <a:pt x="108883" y="49258"/>
                      </a:cubicBezTo>
                      <a:cubicBezTo>
                        <a:pt x="136365" y="39384"/>
                        <a:pt x="144209" y="22380"/>
                        <a:pt x="164778" y="6253"/>
                      </a:cubicBezTo>
                      <a:cubicBezTo>
                        <a:pt x="166753" y="5376"/>
                        <a:pt x="167740" y="1755"/>
                        <a:pt x="168673" y="0"/>
                      </a:cubicBezTo>
                      <a:cubicBezTo>
                        <a:pt x="171635" y="35874"/>
                        <a:pt x="147116" y="88752"/>
                        <a:pt x="121609" y="114752"/>
                      </a:cubicBezTo>
                      <a:cubicBezTo>
                        <a:pt x="97090" y="138065"/>
                        <a:pt x="44157" y="159568"/>
                        <a:pt x="8831" y="147938"/>
                      </a:cubicBezTo>
                      <a:cubicBezTo>
                        <a:pt x="6857" y="147061"/>
                        <a:pt x="4882" y="147061"/>
                        <a:pt x="2962" y="145251"/>
                      </a:cubicBezTo>
                      <a:lnTo>
                        <a:pt x="0" y="14525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55" name="Graphic 13">
                  <a:extLst>
                    <a:ext uri="{FF2B5EF4-FFF2-40B4-BE49-F238E27FC236}">
                      <a16:creationId xmlns:a16="http://schemas.microsoft.com/office/drawing/2014/main" id="{4F94B8AB-B1D0-1CD3-0092-895B421CB6B4}"/>
                    </a:ext>
                  </a:extLst>
                </p:cNvPr>
                <p:cNvGrpSpPr/>
                <p:nvPr/>
              </p:nvGrpSpPr>
              <p:grpSpPr>
                <a:xfrm>
                  <a:off x="3803523" y="3364171"/>
                  <a:ext cx="652422" cy="404705"/>
                  <a:chOff x="3803523" y="3364171"/>
                  <a:chExt cx="652422" cy="404705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2AA5C3C9-EEC5-AB44-FE26-3E16323B514A}"/>
                      </a:ext>
                    </a:extLst>
                  </p:cNvPr>
                  <p:cNvSpPr/>
                  <p:nvPr/>
                </p:nvSpPr>
                <p:spPr>
                  <a:xfrm>
                    <a:off x="4125894" y="3665260"/>
                    <a:ext cx="11490" cy="103617"/>
                  </a:xfrm>
                  <a:custGeom>
                    <a:avLst/>
                    <a:gdLst>
                      <a:gd name="connsiteX0" fmla="*/ 604 w 11490"/>
                      <a:gd name="connsiteY0" fmla="*/ 0 h 103617"/>
                      <a:gd name="connsiteX1" fmla="*/ 9161 w 11490"/>
                      <a:gd name="connsiteY1" fmla="*/ 103617 h 103617"/>
                      <a:gd name="connsiteX2" fmla="*/ 604 w 11490"/>
                      <a:gd name="connsiteY2" fmla="*/ 0 h 103617"/>
                      <a:gd name="connsiteX3" fmla="*/ 604 w 11490"/>
                      <a:gd name="connsiteY3" fmla="*/ 0 h 10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90" h="103617">
                        <a:moveTo>
                          <a:pt x="604" y="0"/>
                        </a:moveTo>
                        <a:cubicBezTo>
                          <a:pt x="9216" y="33625"/>
                          <a:pt x="14921" y="69060"/>
                          <a:pt x="9161" y="103617"/>
                        </a:cubicBezTo>
                        <a:cubicBezTo>
                          <a:pt x="3676" y="69279"/>
                          <a:pt x="-1864" y="34832"/>
                          <a:pt x="604" y="0"/>
                        </a:cubicBez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98EA2A67-71A2-498C-BF89-467FD3262171}"/>
                      </a:ext>
                    </a:extLst>
                  </p:cNvPr>
                  <p:cNvSpPr/>
                  <p:nvPr/>
                </p:nvSpPr>
                <p:spPr>
                  <a:xfrm>
                    <a:off x="3912626" y="3639863"/>
                    <a:ext cx="126216" cy="25501"/>
                  </a:xfrm>
                  <a:custGeom>
                    <a:avLst/>
                    <a:gdLst>
                      <a:gd name="connsiteX0" fmla="*/ 0 w 126216"/>
                      <a:gd name="connsiteY0" fmla="*/ 0 h 25501"/>
                      <a:gd name="connsiteX1" fmla="*/ 126217 w 126216"/>
                      <a:gd name="connsiteY1" fmla="*/ 9764 h 25501"/>
                      <a:gd name="connsiteX2" fmla="*/ 0 w 126216"/>
                      <a:gd name="connsiteY2" fmla="*/ 0 h 25501"/>
                      <a:gd name="connsiteX3" fmla="*/ 0 w 126216"/>
                      <a:gd name="connsiteY3" fmla="*/ 0 h 25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6216" h="25501">
                        <a:moveTo>
                          <a:pt x="0" y="0"/>
                        </a:moveTo>
                        <a:cubicBezTo>
                          <a:pt x="35161" y="9983"/>
                          <a:pt x="92921" y="29346"/>
                          <a:pt x="126217" y="9764"/>
                        </a:cubicBezTo>
                        <a:cubicBezTo>
                          <a:pt x="97748" y="40262"/>
                          <a:pt x="30114" y="2057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148124B0-603B-2F8B-18A7-8250BF4243F6}"/>
                      </a:ext>
                    </a:extLst>
                  </p:cNvPr>
                  <p:cNvSpPr/>
                  <p:nvPr/>
                </p:nvSpPr>
                <p:spPr>
                  <a:xfrm>
                    <a:off x="4043066" y="3649627"/>
                    <a:ext cx="81292" cy="24721"/>
                  </a:xfrm>
                  <a:custGeom>
                    <a:avLst/>
                    <a:gdLst>
                      <a:gd name="connsiteX0" fmla="*/ 0 w 81292"/>
                      <a:gd name="connsiteY0" fmla="*/ 0 h 24721"/>
                      <a:gd name="connsiteX1" fmla="*/ 39988 w 81292"/>
                      <a:gd name="connsiteY1" fmla="*/ 14481 h 24721"/>
                      <a:gd name="connsiteX2" fmla="*/ 81292 w 81292"/>
                      <a:gd name="connsiteY2" fmla="*/ 15633 h 24721"/>
                      <a:gd name="connsiteX3" fmla="*/ 0 w 81292"/>
                      <a:gd name="connsiteY3" fmla="*/ 0 h 24721"/>
                      <a:gd name="connsiteX4" fmla="*/ 0 w 81292"/>
                      <a:gd name="connsiteY4" fmla="*/ 0 h 24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292" h="24721">
                        <a:moveTo>
                          <a:pt x="0" y="0"/>
                        </a:moveTo>
                        <a:cubicBezTo>
                          <a:pt x="12671" y="7021"/>
                          <a:pt x="26165" y="11080"/>
                          <a:pt x="39988" y="14481"/>
                        </a:cubicBezTo>
                        <a:cubicBezTo>
                          <a:pt x="53646" y="17333"/>
                          <a:pt x="67689" y="20954"/>
                          <a:pt x="81292" y="15633"/>
                        </a:cubicBezTo>
                        <a:cubicBezTo>
                          <a:pt x="62258" y="35106"/>
                          <a:pt x="14152" y="20186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EDC32A70-9147-9735-D2BA-A237A0DC88C1}"/>
                      </a:ext>
                    </a:extLst>
                  </p:cNvPr>
                  <p:cNvSpPr/>
                  <p:nvPr/>
                </p:nvSpPr>
                <p:spPr>
                  <a:xfrm>
                    <a:off x="4135055" y="3659391"/>
                    <a:ext cx="81292" cy="12779"/>
                  </a:xfrm>
                  <a:custGeom>
                    <a:avLst/>
                    <a:gdLst>
                      <a:gd name="connsiteX0" fmla="*/ 0 w 81292"/>
                      <a:gd name="connsiteY0" fmla="*/ 7844 h 12779"/>
                      <a:gd name="connsiteX1" fmla="*/ 81292 w 81292"/>
                      <a:gd name="connsiteY1" fmla="*/ 0 h 12779"/>
                      <a:gd name="connsiteX2" fmla="*/ 0 w 81292"/>
                      <a:gd name="connsiteY2" fmla="*/ 7844 h 12779"/>
                      <a:gd name="connsiteX3" fmla="*/ 0 w 81292"/>
                      <a:gd name="connsiteY3" fmla="*/ 7844 h 1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292" h="12779">
                        <a:moveTo>
                          <a:pt x="0" y="7844"/>
                        </a:moveTo>
                        <a:cubicBezTo>
                          <a:pt x="27043" y="2249"/>
                          <a:pt x="54359" y="7021"/>
                          <a:pt x="81292" y="0"/>
                        </a:cubicBezTo>
                        <a:cubicBezTo>
                          <a:pt x="58309" y="17772"/>
                          <a:pt x="26604" y="13549"/>
                          <a:pt x="0" y="7844"/>
                        </a:cubicBezTo>
                        <a:lnTo>
                          <a:pt x="0" y="7844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11A570FB-0776-58B1-2E47-53500A926788}"/>
                      </a:ext>
                    </a:extLst>
                  </p:cNvPr>
                  <p:cNvSpPr/>
                  <p:nvPr/>
                </p:nvSpPr>
                <p:spPr>
                  <a:xfrm>
                    <a:off x="4044239" y="3364171"/>
                    <a:ext cx="84397" cy="197470"/>
                  </a:xfrm>
                  <a:custGeom>
                    <a:avLst/>
                    <a:gdLst>
                      <a:gd name="connsiteX0" fmla="*/ 967 w 84397"/>
                      <a:gd name="connsiteY0" fmla="*/ 197471 h 197470"/>
                      <a:gd name="connsiteX1" fmla="*/ 84398 w 84397"/>
                      <a:gd name="connsiteY1" fmla="*/ 0 h 197470"/>
                      <a:gd name="connsiteX2" fmla="*/ 967 w 84397"/>
                      <a:gd name="connsiteY2" fmla="*/ 197471 h 197470"/>
                      <a:gd name="connsiteX3" fmla="*/ 967 w 84397"/>
                      <a:gd name="connsiteY3" fmla="*/ 197471 h 197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397" h="197470">
                        <a:moveTo>
                          <a:pt x="967" y="197471"/>
                        </a:moveTo>
                        <a:cubicBezTo>
                          <a:pt x="-7755" y="123255"/>
                          <a:pt x="44355" y="57321"/>
                          <a:pt x="84398" y="0"/>
                        </a:cubicBezTo>
                        <a:cubicBezTo>
                          <a:pt x="53516" y="64617"/>
                          <a:pt x="4093" y="123310"/>
                          <a:pt x="967" y="197471"/>
                        </a:cubicBezTo>
                        <a:lnTo>
                          <a:pt x="967" y="197471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70FD9791-FF44-2012-1F42-C2165B7620B1}"/>
                      </a:ext>
                    </a:extLst>
                  </p:cNvPr>
                  <p:cNvSpPr/>
                  <p:nvPr/>
                </p:nvSpPr>
                <p:spPr>
                  <a:xfrm>
                    <a:off x="4143612" y="3377830"/>
                    <a:ext cx="72802" cy="191601"/>
                  </a:xfrm>
                  <a:custGeom>
                    <a:avLst/>
                    <a:gdLst>
                      <a:gd name="connsiteX0" fmla="*/ 0 w 72802"/>
                      <a:gd name="connsiteY0" fmla="*/ 0 h 191601"/>
                      <a:gd name="connsiteX1" fmla="*/ 68456 w 72802"/>
                      <a:gd name="connsiteY1" fmla="*/ 191602 h 191601"/>
                      <a:gd name="connsiteX2" fmla="*/ 0 w 72802"/>
                      <a:gd name="connsiteY2" fmla="*/ 0 h 191601"/>
                      <a:gd name="connsiteX3" fmla="*/ 0 w 72802"/>
                      <a:gd name="connsiteY3" fmla="*/ 0 h 191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2802" h="191601">
                        <a:moveTo>
                          <a:pt x="0" y="0"/>
                        </a:moveTo>
                        <a:cubicBezTo>
                          <a:pt x="39933" y="54688"/>
                          <a:pt x="87545" y="120238"/>
                          <a:pt x="68456" y="191602"/>
                        </a:cubicBezTo>
                        <a:cubicBezTo>
                          <a:pt x="75697" y="119634"/>
                          <a:pt x="30388" y="61271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DA281059-C223-2F8C-9D44-55D10FD3540D}"/>
                      </a:ext>
                    </a:extLst>
                  </p:cNvPr>
                  <p:cNvSpPr/>
                  <p:nvPr/>
                </p:nvSpPr>
                <p:spPr>
                  <a:xfrm>
                    <a:off x="4385350" y="3487372"/>
                    <a:ext cx="70595" cy="52768"/>
                  </a:xfrm>
                  <a:custGeom>
                    <a:avLst/>
                    <a:gdLst>
                      <a:gd name="connsiteX0" fmla="*/ 0 w 70595"/>
                      <a:gd name="connsiteY0" fmla="*/ 52769 h 52768"/>
                      <a:gd name="connsiteX1" fmla="*/ 70596 w 70595"/>
                      <a:gd name="connsiteY1" fmla="*/ 0 h 52768"/>
                      <a:gd name="connsiteX2" fmla="*/ 0 w 70595"/>
                      <a:gd name="connsiteY2" fmla="*/ 52769 h 52768"/>
                      <a:gd name="connsiteX3" fmla="*/ 0 w 70595"/>
                      <a:gd name="connsiteY3" fmla="*/ 52769 h 5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595" h="52768">
                        <a:moveTo>
                          <a:pt x="0" y="52769"/>
                        </a:moveTo>
                        <a:cubicBezTo>
                          <a:pt x="20624" y="31431"/>
                          <a:pt x="46021" y="16291"/>
                          <a:pt x="70596" y="0"/>
                        </a:cubicBezTo>
                        <a:cubicBezTo>
                          <a:pt x="53591" y="24629"/>
                          <a:pt x="26878" y="40701"/>
                          <a:pt x="0" y="52769"/>
                        </a:cubicBezTo>
                        <a:lnTo>
                          <a:pt x="0" y="52769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4E9A0713-D877-2B43-C814-04EB4170C61A}"/>
                      </a:ext>
                    </a:extLst>
                  </p:cNvPr>
                  <p:cNvSpPr/>
                  <p:nvPr/>
                </p:nvSpPr>
                <p:spPr>
                  <a:xfrm>
                    <a:off x="3803523" y="3475578"/>
                    <a:ext cx="81292" cy="58637"/>
                  </a:xfrm>
                  <a:custGeom>
                    <a:avLst/>
                    <a:gdLst>
                      <a:gd name="connsiteX0" fmla="*/ 0 w 81292"/>
                      <a:gd name="connsiteY0" fmla="*/ 0 h 58637"/>
                      <a:gd name="connsiteX1" fmla="*/ 81292 w 81292"/>
                      <a:gd name="connsiteY1" fmla="*/ 58638 h 58637"/>
                      <a:gd name="connsiteX2" fmla="*/ 0 w 81292"/>
                      <a:gd name="connsiteY2" fmla="*/ 0 h 58637"/>
                      <a:gd name="connsiteX3" fmla="*/ 0 w 81292"/>
                      <a:gd name="connsiteY3" fmla="*/ 0 h 58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292" h="58637">
                        <a:moveTo>
                          <a:pt x="0" y="0"/>
                        </a:moveTo>
                        <a:cubicBezTo>
                          <a:pt x="29401" y="16291"/>
                          <a:pt x="55731" y="36971"/>
                          <a:pt x="81292" y="58638"/>
                        </a:cubicBezTo>
                        <a:cubicBezTo>
                          <a:pt x="49807" y="46461"/>
                          <a:pt x="22435" y="24958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CEDDFCC3-61ED-BDE3-531F-C40221D99409}"/>
                </a:ext>
              </a:extLst>
            </p:cNvPr>
            <p:cNvGrpSpPr/>
            <p:nvPr/>
          </p:nvGrpSpPr>
          <p:grpSpPr>
            <a:xfrm flipH="1">
              <a:off x="7195979" y="3035385"/>
              <a:ext cx="1789912" cy="686782"/>
              <a:chOff x="7852199" y="4350343"/>
              <a:chExt cx="1789912" cy="686782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567A3E7C-1B58-030E-C554-18434F38BB29}"/>
                  </a:ext>
                </a:extLst>
              </p:cNvPr>
              <p:cNvSpPr/>
              <p:nvPr/>
            </p:nvSpPr>
            <p:spPr>
              <a:xfrm>
                <a:off x="7852199" y="4524146"/>
                <a:ext cx="1789912" cy="283200"/>
              </a:xfrm>
              <a:custGeom>
                <a:avLst/>
                <a:gdLst>
                  <a:gd name="connsiteX0" fmla="*/ 40525 w 1789912"/>
                  <a:gd name="connsiteY0" fmla="*/ 181973 h 283200"/>
                  <a:gd name="connsiteX1" fmla="*/ 72944 w 1789912"/>
                  <a:gd name="connsiteY1" fmla="*/ 201007 h 283200"/>
                  <a:gd name="connsiteX2" fmla="*/ 111341 w 1789912"/>
                  <a:gd name="connsiteY2" fmla="*/ 210990 h 283200"/>
                  <a:gd name="connsiteX3" fmla="*/ 321922 w 1789912"/>
                  <a:gd name="connsiteY3" fmla="*/ 227611 h 283200"/>
                  <a:gd name="connsiteX4" fmla="*/ 459109 w 1789912"/>
                  <a:gd name="connsiteY4" fmla="*/ 219931 h 283200"/>
                  <a:gd name="connsiteX5" fmla="*/ 731673 w 1789912"/>
                  <a:gd name="connsiteY5" fmla="*/ 194096 h 283200"/>
                  <a:gd name="connsiteX6" fmla="*/ 627343 w 1789912"/>
                  <a:gd name="connsiteY6" fmla="*/ 239239 h 283200"/>
                  <a:gd name="connsiteX7" fmla="*/ 627836 w 1789912"/>
                  <a:gd name="connsiteY7" fmla="*/ 239623 h 283200"/>
                  <a:gd name="connsiteX8" fmla="*/ 626904 w 1789912"/>
                  <a:gd name="connsiteY8" fmla="*/ 253392 h 283200"/>
                  <a:gd name="connsiteX9" fmla="*/ 1078344 w 1789912"/>
                  <a:gd name="connsiteY9" fmla="*/ 283122 h 283200"/>
                  <a:gd name="connsiteX10" fmla="*/ 1335002 w 1789912"/>
                  <a:gd name="connsiteY10" fmla="*/ 281257 h 283200"/>
                  <a:gd name="connsiteX11" fmla="*/ 1581347 w 1789912"/>
                  <a:gd name="connsiteY11" fmla="*/ 261016 h 283200"/>
                  <a:gd name="connsiteX12" fmla="*/ 1655454 w 1789912"/>
                  <a:gd name="connsiteY12" fmla="*/ 244505 h 283200"/>
                  <a:gd name="connsiteX13" fmla="*/ 1750952 w 1789912"/>
                  <a:gd name="connsiteY13" fmla="*/ 225088 h 283200"/>
                  <a:gd name="connsiteX14" fmla="*/ 1788691 w 1789912"/>
                  <a:gd name="connsiteY14" fmla="*/ 179176 h 283200"/>
                  <a:gd name="connsiteX15" fmla="*/ 1673116 w 1789912"/>
                  <a:gd name="connsiteY15" fmla="*/ 92672 h 283200"/>
                  <a:gd name="connsiteX16" fmla="*/ 1334947 w 1789912"/>
                  <a:gd name="connsiteY16" fmla="*/ 44237 h 283200"/>
                  <a:gd name="connsiteX17" fmla="*/ 1122063 w 1789912"/>
                  <a:gd name="connsiteY17" fmla="*/ 1562 h 283200"/>
                  <a:gd name="connsiteX18" fmla="*/ 505240 w 1789912"/>
                  <a:gd name="connsiteY18" fmla="*/ 31731 h 283200"/>
                  <a:gd name="connsiteX19" fmla="*/ 32023 w 1789912"/>
                  <a:gd name="connsiteY19" fmla="*/ 116643 h 283200"/>
                  <a:gd name="connsiteX20" fmla="*/ 1360 w 1789912"/>
                  <a:gd name="connsiteY20" fmla="*/ 141711 h 283200"/>
                  <a:gd name="connsiteX21" fmla="*/ 40580 w 1789912"/>
                  <a:gd name="connsiteY21" fmla="*/ 181863 h 28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89912" h="283200">
                    <a:moveTo>
                      <a:pt x="40525" y="181973"/>
                    </a:moveTo>
                    <a:cubicBezTo>
                      <a:pt x="54622" y="187020"/>
                      <a:pt x="60437" y="195248"/>
                      <a:pt x="72944" y="201007"/>
                    </a:cubicBezTo>
                    <a:cubicBezTo>
                      <a:pt x="83256" y="205779"/>
                      <a:pt x="97408" y="208577"/>
                      <a:pt x="111341" y="210990"/>
                    </a:cubicBezTo>
                    <a:cubicBezTo>
                      <a:pt x="179249" y="222948"/>
                      <a:pt x="250338" y="231615"/>
                      <a:pt x="321922" y="227611"/>
                    </a:cubicBezTo>
                    <a:cubicBezTo>
                      <a:pt x="367066" y="225088"/>
                      <a:pt x="415227" y="224868"/>
                      <a:pt x="459109" y="219931"/>
                    </a:cubicBezTo>
                    <a:cubicBezTo>
                      <a:pt x="488949" y="216585"/>
                      <a:pt x="641276" y="201665"/>
                      <a:pt x="731673" y="194096"/>
                    </a:cubicBezTo>
                    <a:cubicBezTo>
                      <a:pt x="688285" y="210222"/>
                      <a:pt x="633486" y="231066"/>
                      <a:pt x="627343" y="239239"/>
                    </a:cubicBezTo>
                    <a:cubicBezTo>
                      <a:pt x="627398" y="239404"/>
                      <a:pt x="627727" y="239514"/>
                      <a:pt x="627836" y="239623"/>
                    </a:cubicBezTo>
                    <a:cubicBezTo>
                      <a:pt x="618183" y="245493"/>
                      <a:pt x="629318" y="250265"/>
                      <a:pt x="626904" y="253392"/>
                    </a:cubicBezTo>
                    <a:cubicBezTo>
                      <a:pt x="636613" y="270232"/>
                      <a:pt x="990141" y="284384"/>
                      <a:pt x="1078344" y="283122"/>
                    </a:cubicBezTo>
                    <a:cubicBezTo>
                      <a:pt x="1165232" y="281860"/>
                      <a:pt x="1248553" y="284384"/>
                      <a:pt x="1335002" y="281257"/>
                    </a:cubicBezTo>
                    <a:cubicBezTo>
                      <a:pt x="1407408" y="278679"/>
                      <a:pt x="1509599" y="266063"/>
                      <a:pt x="1581347" y="261016"/>
                    </a:cubicBezTo>
                    <a:cubicBezTo>
                      <a:pt x="1618702" y="258383"/>
                      <a:pt x="1616233" y="245383"/>
                      <a:pt x="1655454" y="244505"/>
                    </a:cubicBezTo>
                    <a:cubicBezTo>
                      <a:pt x="1703450" y="243408"/>
                      <a:pt x="1717492" y="239569"/>
                      <a:pt x="1750952" y="225088"/>
                    </a:cubicBezTo>
                    <a:cubicBezTo>
                      <a:pt x="1782329" y="211484"/>
                      <a:pt x="1792586" y="195357"/>
                      <a:pt x="1788691" y="179176"/>
                    </a:cubicBezTo>
                    <a:cubicBezTo>
                      <a:pt x="1799168" y="146318"/>
                      <a:pt x="1740695" y="110116"/>
                      <a:pt x="1673116" y="92672"/>
                    </a:cubicBezTo>
                    <a:cubicBezTo>
                      <a:pt x="1569334" y="65849"/>
                      <a:pt x="1446409" y="61625"/>
                      <a:pt x="1334947" y="44237"/>
                    </a:cubicBezTo>
                    <a:cubicBezTo>
                      <a:pt x="1289529" y="37161"/>
                      <a:pt x="1222115" y="4853"/>
                      <a:pt x="1122063" y="1562"/>
                    </a:cubicBezTo>
                    <a:cubicBezTo>
                      <a:pt x="913237" y="-5240"/>
                      <a:pt x="705235" y="11161"/>
                      <a:pt x="505240" y="31731"/>
                    </a:cubicBezTo>
                    <a:cubicBezTo>
                      <a:pt x="338158" y="48954"/>
                      <a:pt x="156046" y="62777"/>
                      <a:pt x="32023" y="116643"/>
                    </a:cubicBezTo>
                    <a:cubicBezTo>
                      <a:pt x="11124" y="125749"/>
                      <a:pt x="702" y="133757"/>
                      <a:pt x="1360" y="141711"/>
                    </a:cubicBezTo>
                    <a:cubicBezTo>
                      <a:pt x="-4454" y="155644"/>
                      <a:pt x="8327" y="170290"/>
                      <a:pt x="40580" y="181863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145C689D-081A-91FD-6CEA-833F817BD2B4}"/>
                  </a:ext>
                </a:extLst>
              </p:cNvPr>
              <p:cNvSpPr/>
              <p:nvPr/>
            </p:nvSpPr>
            <p:spPr>
              <a:xfrm>
                <a:off x="7852623" y="4460504"/>
                <a:ext cx="1780703" cy="306315"/>
              </a:xfrm>
              <a:custGeom>
                <a:avLst/>
                <a:gdLst>
                  <a:gd name="connsiteX0" fmla="*/ 1327996 w 1780703"/>
                  <a:gd name="connsiteY0" fmla="*/ 50339 h 306315"/>
                  <a:gd name="connsiteX1" fmla="*/ 1116154 w 1780703"/>
                  <a:gd name="connsiteY1" fmla="*/ 1794 h 306315"/>
                  <a:gd name="connsiteX2" fmla="*/ 502403 w 1780703"/>
                  <a:gd name="connsiteY2" fmla="*/ 36187 h 306315"/>
                  <a:gd name="connsiteX3" fmla="*/ 29899 w 1780703"/>
                  <a:gd name="connsiteY3" fmla="*/ 119453 h 306315"/>
                  <a:gd name="connsiteX4" fmla="*/ 40431 w 1780703"/>
                  <a:gd name="connsiteY4" fmla="*/ 190982 h 306315"/>
                  <a:gd name="connsiteX5" fmla="*/ 72684 w 1780703"/>
                  <a:gd name="connsiteY5" fmla="*/ 212649 h 306315"/>
                  <a:gd name="connsiteX6" fmla="*/ 110917 w 1780703"/>
                  <a:gd name="connsiteY6" fmla="*/ 224003 h 306315"/>
                  <a:gd name="connsiteX7" fmla="*/ 320456 w 1780703"/>
                  <a:gd name="connsiteY7" fmla="*/ 242927 h 306315"/>
                  <a:gd name="connsiteX8" fmla="*/ 456930 w 1780703"/>
                  <a:gd name="connsiteY8" fmla="*/ 234206 h 306315"/>
                  <a:gd name="connsiteX9" fmla="*/ 774858 w 1780703"/>
                  <a:gd name="connsiteY9" fmla="*/ 200745 h 306315"/>
                  <a:gd name="connsiteX10" fmla="*/ 628236 w 1780703"/>
                  <a:gd name="connsiteY10" fmla="*/ 254666 h 306315"/>
                  <a:gd name="connsiteX11" fmla="*/ 623903 w 1780703"/>
                  <a:gd name="connsiteY11" fmla="*/ 272384 h 306315"/>
                  <a:gd name="connsiteX12" fmla="*/ 1073094 w 1780703"/>
                  <a:gd name="connsiteY12" fmla="*/ 306228 h 306315"/>
                  <a:gd name="connsiteX13" fmla="*/ 1328435 w 1780703"/>
                  <a:gd name="connsiteY13" fmla="*/ 304144 h 306315"/>
                  <a:gd name="connsiteX14" fmla="*/ 1573574 w 1780703"/>
                  <a:gd name="connsiteY14" fmla="*/ 281050 h 306315"/>
                  <a:gd name="connsiteX15" fmla="*/ 1647296 w 1780703"/>
                  <a:gd name="connsiteY15" fmla="*/ 262236 h 306315"/>
                  <a:gd name="connsiteX16" fmla="*/ 1742301 w 1780703"/>
                  <a:gd name="connsiteY16" fmla="*/ 240130 h 306315"/>
                  <a:gd name="connsiteX17" fmla="*/ 1664410 w 1780703"/>
                  <a:gd name="connsiteY17" fmla="*/ 105521 h 306315"/>
                  <a:gd name="connsiteX18" fmla="*/ 1327942 w 1780703"/>
                  <a:gd name="connsiteY18" fmla="*/ 50393 h 30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80703" h="306315">
                    <a:moveTo>
                      <a:pt x="1327996" y="50339"/>
                    </a:moveTo>
                    <a:cubicBezTo>
                      <a:pt x="1282798" y="42275"/>
                      <a:pt x="1215712" y="5524"/>
                      <a:pt x="1116154" y="1794"/>
                    </a:cubicBezTo>
                    <a:cubicBezTo>
                      <a:pt x="908371" y="-5995"/>
                      <a:pt x="701410" y="12709"/>
                      <a:pt x="502403" y="36187"/>
                    </a:cubicBezTo>
                    <a:cubicBezTo>
                      <a:pt x="336144" y="55769"/>
                      <a:pt x="153319" y="58128"/>
                      <a:pt x="29899" y="119453"/>
                    </a:cubicBezTo>
                    <a:cubicBezTo>
                      <a:pt x="-12831" y="140682"/>
                      <a:pt x="-10144" y="170247"/>
                      <a:pt x="40431" y="190982"/>
                    </a:cubicBezTo>
                    <a:cubicBezTo>
                      <a:pt x="54473" y="196741"/>
                      <a:pt x="60233" y="206066"/>
                      <a:pt x="72684" y="212649"/>
                    </a:cubicBezTo>
                    <a:cubicBezTo>
                      <a:pt x="82942" y="218079"/>
                      <a:pt x="97039" y="221260"/>
                      <a:pt x="110917" y="224003"/>
                    </a:cubicBezTo>
                    <a:cubicBezTo>
                      <a:pt x="178496" y="237607"/>
                      <a:pt x="249257" y="247480"/>
                      <a:pt x="320456" y="242927"/>
                    </a:cubicBezTo>
                    <a:cubicBezTo>
                      <a:pt x="365326" y="240075"/>
                      <a:pt x="413267" y="239801"/>
                      <a:pt x="456930" y="234206"/>
                    </a:cubicBezTo>
                    <a:cubicBezTo>
                      <a:pt x="492804" y="229653"/>
                      <a:pt x="706841" y="205682"/>
                      <a:pt x="774858" y="200745"/>
                    </a:cubicBezTo>
                    <a:cubicBezTo>
                      <a:pt x="754618" y="210071"/>
                      <a:pt x="666304" y="235852"/>
                      <a:pt x="628236" y="254666"/>
                    </a:cubicBezTo>
                    <a:cubicBezTo>
                      <a:pt x="612823" y="262291"/>
                      <a:pt x="626536" y="268434"/>
                      <a:pt x="623903" y="272384"/>
                    </a:cubicBezTo>
                    <a:cubicBezTo>
                      <a:pt x="633611" y="291528"/>
                      <a:pt x="985329" y="307654"/>
                      <a:pt x="1073094" y="306228"/>
                    </a:cubicBezTo>
                    <a:cubicBezTo>
                      <a:pt x="1159542" y="304802"/>
                      <a:pt x="1242480" y="307654"/>
                      <a:pt x="1328435" y="304144"/>
                    </a:cubicBezTo>
                    <a:cubicBezTo>
                      <a:pt x="1400512" y="301181"/>
                      <a:pt x="1502155" y="286865"/>
                      <a:pt x="1573574" y="281050"/>
                    </a:cubicBezTo>
                    <a:cubicBezTo>
                      <a:pt x="1610709" y="278034"/>
                      <a:pt x="1608295" y="263278"/>
                      <a:pt x="1647296" y="262236"/>
                    </a:cubicBezTo>
                    <a:cubicBezTo>
                      <a:pt x="1695018" y="260974"/>
                      <a:pt x="1709005" y="256641"/>
                      <a:pt x="1742301" y="240130"/>
                    </a:cubicBezTo>
                    <a:cubicBezTo>
                      <a:pt x="1828694" y="197290"/>
                      <a:pt x="1754698" y="132234"/>
                      <a:pt x="1664410" y="105521"/>
                    </a:cubicBezTo>
                    <a:cubicBezTo>
                      <a:pt x="1561177" y="75022"/>
                      <a:pt x="1438799" y="70195"/>
                      <a:pt x="1327942" y="50393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B1D833CD-CAFA-CF38-BC6C-F82845315AF6}"/>
                  </a:ext>
                </a:extLst>
              </p:cNvPr>
              <p:cNvSpPr/>
              <p:nvPr/>
            </p:nvSpPr>
            <p:spPr>
              <a:xfrm>
                <a:off x="7853925" y="4444323"/>
                <a:ext cx="1779839" cy="306260"/>
              </a:xfrm>
              <a:custGeom>
                <a:avLst/>
                <a:gdLst>
                  <a:gd name="connsiteX0" fmla="*/ 1327077 w 1779839"/>
                  <a:gd name="connsiteY0" fmla="*/ 50338 h 306260"/>
                  <a:gd name="connsiteX1" fmla="*/ 1115235 w 1779839"/>
                  <a:gd name="connsiteY1" fmla="*/ 1794 h 306260"/>
                  <a:gd name="connsiteX2" fmla="*/ 501484 w 1779839"/>
                  <a:gd name="connsiteY2" fmla="*/ 36186 h 306260"/>
                  <a:gd name="connsiteX3" fmla="*/ 30626 w 1779839"/>
                  <a:gd name="connsiteY3" fmla="*/ 132892 h 306260"/>
                  <a:gd name="connsiteX4" fmla="*/ 39512 w 1779839"/>
                  <a:gd name="connsiteY4" fmla="*/ 190982 h 306260"/>
                  <a:gd name="connsiteX5" fmla="*/ 71766 w 1779839"/>
                  <a:gd name="connsiteY5" fmla="*/ 212649 h 306260"/>
                  <a:gd name="connsiteX6" fmla="*/ 109998 w 1779839"/>
                  <a:gd name="connsiteY6" fmla="*/ 224003 h 306260"/>
                  <a:gd name="connsiteX7" fmla="*/ 319537 w 1779839"/>
                  <a:gd name="connsiteY7" fmla="*/ 242927 h 306260"/>
                  <a:gd name="connsiteX8" fmla="*/ 456012 w 1779839"/>
                  <a:gd name="connsiteY8" fmla="*/ 234206 h 306260"/>
                  <a:gd name="connsiteX9" fmla="*/ 773940 w 1779839"/>
                  <a:gd name="connsiteY9" fmla="*/ 200746 h 306260"/>
                  <a:gd name="connsiteX10" fmla="*/ 623039 w 1779839"/>
                  <a:gd name="connsiteY10" fmla="*/ 272329 h 306260"/>
                  <a:gd name="connsiteX11" fmla="*/ 1072230 w 1779839"/>
                  <a:gd name="connsiteY11" fmla="*/ 306173 h 306260"/>
                  <a:gd name="connsiteX12" fmla="*/ 1327571 w 1779839"/>
                  <a:gd name="connsiteY12" fmla="*/ 304089 h 306260"/>
                  <a:gd name="connsiteX13" fmla="*/ 1572709 w 1779839"/>
                  <a:gd name="connsiteY13" fmla="*/ 280995 h 306260"/>
                  <a:gd name="connsiteX14" fmla="*/ 1646431 w 1779839"/>
                  <a:gd name="connsiteY14" fmla="*/ 262181 h 306260"/>
                  <a:gd name="connsiteX15" fmla="*/ 1741437 w 1779839"/>
                  <a:gd name="connsiteY15" fmla="*/ 240075 h 306260"/>
                  <a:gd name="connsiteX16" fmla="*/ 1663546 w 1779839"/>
                  <a:gd name="connsiteY16" fmla="*/ 105466 h 306260"/>
                  <a:gd name="connsiteX17" fmla="*/ 1327077 w 1779839"/>
                  <a:gd name="connsiteY17" fmla="*/ 50338 h 306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79839" h="306260">
                    <a:moveTo>
                      <a:pt x="1327077" y="50338"/>
                    </a:moveTo>
                    <a:cubicBezTo>
                      <a:pt x="1281878" y="42275"/>
                      <a:pt x="1214793" y="5524"/>
                      <a:pt x="1115235" y="1794"/>
                    </a:cubicBezTo>
                    <a:cubicBezTo>
                      <a:pt x="907452" y="-5996"/>
                      <a:pt x="700491" y="12709"/>
                      <a:pt x="501484" y="36186"/>
                    </a:cubicBezTo>
                    <a:cubicBezTo>
                      <a:pt x="335225" y="55769"/>
                      <a:pt x="154045" y="71567"/>
                      <a:pt x="30626" y="132892"/>
                    </a:cubicBezTo>
                    <a:cubicBezTo>
                      <a:pt x="-12105" y="154121"/>
                      <a:pt x="-11007" y="170247"/>
                      <a:pt x="39512" y="190982"/>
                    </a:cubicBezTo>
                    <a:cubicBezTo>
                      <a:pt x="53554" y="196741"/>
                      <a:pt x="59314" y="206066"/>
                      <a:pt x="71766" y="212649"/>
                    </a:cubicBezTo>
                    <a:cubicBezTo>
                      <a:pt x="82023" y="218079"/>
                      <a:pt x="96120" y="221261"/>
                      <a:pt x="109998" y="224003"/>
                    </a:cubicBezTo>
                    <a:cubicBezTo>
                      <a:pt x="177578" y="237607"/>
                      <a:pt x="248337" y="247480"/>
                      <a:pt x="319537" y="242927"/>
                    </a:cubicBezTo>
                    <a:cubicBezTo>
                      <a:pt x="364407" y="240075"/>
                      <a:pt x="412348" y="239801"/>
                      <a:pt x="456012" y="234206"/>
                    </a:cubicBezTo>
                    <a:cubicBezTo>
                      <a:pt x="491885" y="229653"/>
                      <a:pt x="705922" y="205682"/>
                      <a:pt x="773940" y="200746"/>
                    </a:cubicBezTo>
                    <a:cubicBezTo>
                      <a:pt x="745525" y="213855"/>
                      <a:pt x="632035" y="258670"/>
                      <a:pt x="623039" y="272329"/>
                    </a:cubicBezTo>
                    <a:cubicBezTo>
                      <a:pt x="632748" y="291472"/>
                      <a:pt x="984465" y="307599"/>
                      <a:pt x="1072230" y="306173"/>
                    </a:cubicBezTo>
                    <a:cubicBezTo>
                      <a:pt x="1158679" y="304747"/>
                      <a:pt x="1241617" y="307599"/>
                      <a:pt x="1327571" y="304089"/>
                    </a:cubicBezTo>
                    <a:cubicBezTo>
                      <a:pt x="1399648" y="301127"/>
                      <a:pt x="1501291" y="286810"/>
                      <a:pt x="1572709" y="280995"/>
                    </a:cubicBezTo>
                    <a:cubicBezTo>
                      <a:pt x="1609845" y="277979"/>
                      <a:pt x="1607431" y="263223"/>
                      <a:pt x="1646431" y="262181"/>
                    </a:cubicBezTo>
                    <a:cubicBezTo>
                      <a:pt x="1694154" y="260919"/>
                      <a:pt x="1708141" y="256586"/>
                      <a:pt x="1741437" y="240075"/>
                    </a:cubicBezTo>
                    <a:cubicBezTo>
                      <a:pt x="1827831" y="197235"/>
                      <a:pt x="1753834" y="132179"/>
                      <a:pt x="1663546" y="105466"/>
                    </a:cubicBezTo>
                    <a:cubicBezTo>
                      <a:pt x="1560313" y="74967"/>
                      <a:pt x="1437935" y="70140"/>
                      <a:pt x="1327077" y="50338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97" name="Graphic 13">
                <a:extLst>
                  <a:ext uri="{FF2B5EF4-FFF2-40B4-BE49-F238E27FC236}">
                    <a16:creationId xmlns:a16="http://schemas.microsoft.com/office/drawing/2014/main" id="{77EA7B60-C88B-A4F8-4E6C-30299D18D94C}"/>
                  </a:ext>
                </a:extLst>
              </p:cNvPr>
              <p:cNvGrpSpPr/>
              <p:nvPr/>
            </p:nvGrpSpPr>
            <p:grpSpPr>
              <a:xfrm>
                <a:off x="7943923" y="4470961"/>
                <a:ext cx="1664063" cy="268041"/>
                <a:chOff x="7049472" y="3561255"/>
                <a:chExt cx="1664063" cy="268041"/>
              </a:xfrm>
            </p:grpSpPr>
            <p:grpSp>
              <p:nvGrpSpPr>
                <p:cNvPr id="132" name="Graphic 13">
                  <a:extLst>
                    <a:ext uri="{FF2B5EF4-FFF2-40B4-BE49-F238E27FC236}">
                      <a16:creationId xmlns:a16="http://schemas.microsoft.com/office/drawing/2014/main" id="{C1C7B9B0-E432-A820-1206-CDF6C096794B}"/>
                    </a:ext>
                  </a:extLst>
                </p:cNvPr>
                <p:cNvGrpSpPr/>
                <p:nvPr/>
              </p:nvGrpSpPr>
              <p:grpSpPr>
                <a:xfrm>
                  <a:off x="7049472" y="3561255"/>
                  <a:ext cx="1625550" cy="248669"/>
                  <a:chOff x="7049472" y="3561255"/>
                  <a:chExt cx="1625550" cy="248669"/>
                </a:xfrm>
                <a:solidFill>
                  <a:srgbClr val="6FB71D"/>
                </a:solidFill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8BFE6834-9089-E364-CC9F-62597230B730}"/>
                      </a:ext>
                    </a:extLst>
                  </p:cNvPr>
                  <p:cNvSpPr/>
                  <p:nvPr/>
                </p:nvSpPr>
                <p:spPr>
                  <a:xfrm>
                    <a:off x="7824621" y="3734868"/>
                    <a:ext cx="352754" cy="46237"/>
                  </a:xfrm>
                  <a:custGeom>
                    <a:avLst/>
                    <a:gdLst>
                      <a:gd name="connsiteX0" fmla="*/ 3908 w 352754"/>
                      <a:gd name="connsiteY0" fmla="*/ 8173 h 46237"/>
                      <a:gd name="connsiteX1" fmla="*/ 143673 w 352754"/>
                      <a:gd name="connsiteY1" fmla="*/ 19199 h 46237"/>
                      <a:gd name="connsiteX2" fmla="*/ 210540 w 352754"/>
                      <a:gd name="connsiteY2" fmla="*/ 27427 h 46237"/>
                      <a:gd name="connsiteX3" fmla="*/ 275924 w 352754"/>
                      <a:gd name="connsiteY3" fmla="*/ 34667 h 46237"/>
                      <a:gd name="connsiteX4" fmla="*/ 347672 w 352754"/>
                      <a:gd name="connsiteY4" fmla="*/ 46132 h 46237"/>
                      <a:gd name="connsiteX5" fmla="*/ 349812 w 352754"/>
                      <a:gd name="connsiteY5" fmla="*/ 38288 h 46237"/>
                      <a:gd name="connsiteX6" fmla="*/ 220304 w 352754"/>
                      <a:gd name="connsiteY6" fmla="*/ 20351 h 46237"/>
                      <a:gd name="connsiteX7" fmla="*/ 83500 w 352754"/>
                      <a:gd name="connsiteY7" fmla="*/ 4443 h 46237"/>
                      <a:gd name="connsiteX8" fmla="*/ 3908 w 352754"/>
                      <a:gd name="connsiteY8" fmla="*/ 0 h 46237"/>
                      <a:gd name="connsiteX9" fmla="*/ 3908 w 352754"/>
                      <a:gd name="connsiteY9" fmla="*/ 8118 h 46237"/>
                      <a:gd name="connsiteX10" fmla="*/ 3908 w 352754"/>
                      <a:gd name="connsiteY10" fmla="*/ 8118 h 46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52754" h="46237">
                        <a:moveTo>
                          <a:pt x="3908" y="8173"/>
                        </a:moveTo>
                        <a:cubicBezTo>
                          <a:pt x="50698" y="8722"/>
                          <a:pt x="97268" y="13549"/>
                          <a:pt x="143673" y="19199"/>
                        </a:cubicBezTo>
                        <a:cubicBezTo>
                          <a:pt x="165944" y="21887"/>
                          <a:pt x="188214" y="24903"/>
                          <a:pt x="210540" y="27427"/>
                        </a:cubicBezTo>
                        <a:cubicBezTo>
                          <a:pt x="232865" y="29950"/>
                          <a:pt x="254148" y="32089"/>
                          <a:pt x="275924" y="34667"/>
                        </a:cubicBezTo>
                        <a:cubicBezTo>
                          <a:pt x="300005" y="37520"/>
                          <a:pt x="324030" y="40921"/>
                          <a:pt x="347672" y="46132"/>
                        </a:cubicBezTo>
                        <a:cubicBezTo>
                          <a:pt x="352773" y="47229"/>
                          <a:pt x="354967" y="39440"/>
                          <a:pt x="349812" y="38288"/>
                        </a:cubicBezTo>
                        <a:cubicBezTo>
                          <a:pt x="307246" y="28908"/>
                          <a:pt x="263582" y="25123"/>
                          <a:pt x="220304" y="20351"/>
                        </a:cubicBezTo>
                        <a:cubicBezTo>
                          <a:pt x="174666" y="15304"/>
                          <a:pt x="129192" y="8667"/>
                          <a:pt x="83500" y="4443"/>
                        </a:cubicBezTo>
                        <a:cubicBezTo>
                          <a:pt x="57006" y="1975"/>
                          <a:pt x="30457" y="274"/>
                          <a:pt x="3908" y="0"/>
                        </a:cubicBezTo>
                        <a:cubicBezTo>
                          <a:pt x="-1303" y="-55"/>
                          <a:pt x="-1303" y="8064"/>
                          <a:pt x="3908" y="8118"/>
                        </a:cubicBezTo>
                        <a:lnTo>
                          <a:pt x="3908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05220A41-E593-7AAA-B05B-47B22E2E57DA}"/>
                      </a:ext>
                    </a:extLst>
                  </p:cNvPr>
                  <p:cNvSpPr/>
                  <p:nvPr/>
                </p:nvSpPr>
                <p:spPr>
                  <a:xfrm>
                    <a:off x="7865957" y="3754904"/>
                    <a:ext cx="206045" cy="49366"/>
                  </a:xfrm>
                  <a:custGeom>
                    <a:avLst/>
                    <a:gdLst>
                      <a:gd name="connsiteX0" fmla="*/ 2888 w 206045"/>
                      <a:gd name="connsiteY0" fmla="*/ 7994 h 49366"/>
                      <a:gd name="connsiteX1" fmla="*/ 156587 w 206045"/>
                      <a:gd name="connsiteY1" fmla="*/ 41125 h 49366"/>
                      <a:gd name="connsiteX2" fmla="*/ 200963 w 206045"/>
                      <a:gd name="connsiteY2" fmla="*/ 49298 h 49366"/>
                      <a:gd name="connsiteX3" fmla="*/ 203102 w 206045"/>
                      <a:gd name="connsiteY3" fmla="*/ 41455 h 49366"/>
                      <a:gd name="connsiteX4" fmla="*/ 48636 w 206045"/>
                      <a:gd name="connsiteY4" fmla="*/ 9420 h 49366"/>
                      <a:gd name="connsiteX5" fmla="*/ 5083 w 206045"/>
                      <a:gd name="connsiteY5" fmla="*/ 95 h 49366"/>
                      <a:gd name="connsiteX6" fmla="*/ 2943 w 206045"/>
                      <a:gd name="connsiteY6" fmla="*/ 7939 h 49366"/>
                      <a:gd name="connsiteX7" fmla="*/ 2943 w 206045"/>
                      <a:gd name="connsiteY7" fmla="*/ 7939 h 49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6045" h="49366">
                        <a:moveTo>
                          <a:pt x="2888" y="7994"/>
                        </a:moveTo>
                        <a:cubicBezTo>
                          <a:pt x="54231" y="18526"/>
                          <a:pt x="105135" y="30922"/>
                          <a:pt x="156587" y="41125"/>
                        </a:cubicBezTo>
                        <a:cubicBezTo>
                          <a:pt x="171343" y="44087"/>
                          <a:pt x="186153" y="46830"/>
                          <a:pt x="200963" y="49298"/>
                        </a:cubicBezTo>
                        <a:cubicBezTo>
                          <a:pt x="206064" y="50176"/>
                          <a:pt x="208259" y="42332"/>
                          <a:pt x="203102" y="41455"/>
                        </a:cubicBezTo>
                        <a:cubicBezTo>
                          <a:pt x="151211" y="32733"/>
                          <a:pt x="99979" y="20720"/>
                          <a:pt x="48636" y="9420"/>
                        </a:cubicBezTo>
                        <a:cubicBezTo>
                          <a:pt x="34155" y="6239"/>
                          <a:pt x="19619" y="3112"/>
                          <a:pt x="5083" y="95"/>
                        </a:cubicBezTo>
                        <a:cubicBezTo>
                          <a:pt x="-18" y="-947"/>
                          <a:pt x="-2212" y="6897"/>
                          <a:pt x="2943" y="7939"/>
                        </a:cubicBezTo>
                        <a:lnTo>
                          <a:pt x="2943" y="793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C789F036-651B-DEA9-897F-86E2C6ECA158}"/>
                      </a:ext>
                    </a:extLst>
                  </p:cNvPr>
                  <p:cNvSpPr/>
                  <p:nvPr/>
                </p:nvSpPr>
                <p:spPr>
                  <a:xfrm>
                    <a:off x="7957858" y="3691473"/>
                    <a:ext cx="336770" cy="30789"/>
                  </a:xfrm>
                  <a:custGeom>
                    <a:avLst/>
                    <a:gdLst>
                      <a:gd name="connsiteX0" fmla="*/ 3909 w 336770"/>
                      <a:gd name="connsiteY0" fmla="*/ 30779 h 30789"/>
                      <a:gd name="connsiteX1" fmla="*/ 260675 w 336770"/>
                      <a:gd name="connsiteY1" fmla="*/ 12349 h 30789"/>
                      <a:gd name="connsiteX2" fmla="*/ 332862 w 336770"/>
                      <a:gd name="connsiteY2" fmla="*/ 8125 h 30789"/>
                      <a:gd name="connsiteX3" fmla="*/ 332862 w 336770"/>
                      <a:gd name="connsiteY3" fmla="*/ 7 h 30789"/>
                      <a:gd name="connsiteX4" fmla="*/ 75931 w 336770"/>
                      <a:gd name="connsiteY4" fmla="*/ 17724 h 30789"/>
                      <a:gd name="connsiteX5" fmla="*/ 3909 w 336770"/>
                      <a:gd name="connsiteY5" fmla="*/ 22661 h 30789"/>
                      <a:gd name="connsiteX6" fmla="*/ 3909 w 336770"/>
                      <a:gd name="connsiteY6" fmla="*/ 30779 h 30789"/>
                      <a:gd name="connsiteX7" fmla="*/ 3909 w 336770"/>
                      <a:gd name="connsiteY7" fmla="*/ 30779 h 30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6770" h="30789">
                        <a:moveTo>
                          <a:pt x="3909" y="30779"/>
                        </a:moveTo>
                        <a:cubicBezTo>
                          <a:pt x="89534" y="25403"/>
                          <a:pt x="175050" y="17998"/>
                          <a:pt x="260675" y="12349"/>
                        </a:cubicBezTo>
                        <a:cubicBezTo>
                          <a:pt x="284701" y="10758"/>
                          <a:pt x="308781" y="9332"/>
                          <a:pt x="332862" y="8125"/>
                        </a:cubicBezTo>
                        <a:cubicBezTo>
                          <a:pt x="338073" y="7851"/>
                          <a:pt x="338073" y="-268"/>
                          <a:pt x="332862" y="7"/>
                        </a:cubicBezTo>
                        <a:cubicBezTo>
                          <a:pt x="247127" y="4340"/>
                          <a:pt x="161556" y="11526"/>
                          <a:pt x="75931" y="17724"/>
                        </a:cubicBezTo>
                        <a:cubicBezTo>
                          <a:pt x="51960" y="19480"/>
                          <a:pt x="27934" y="21125"/>
                          <a:pt x="3909" y="22661"/>
                        </a:cubicBezTo>
                        <a:cubicBezTo>
                          <a:pt x="-1303" y="22990"/>
                          <a:pt x="-1303" y="31108"/>
                          <a:pt x="3909" y="30779"/>
                        </a:cubicBezTo>
                        <a:lnTo>
                          <a:pt x="3909" y="3077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E57F2604-DFD4-0D30-A572-360AA2C9347E}"/>
                      </a:ext>
                    </a:extLst>
                  </p:cNvPr>
                  <p:cNvSpPr/>
                  <p:nvPr/>
                </p:nvSpPr>
                <p:spPr>
                  <a:xfrm>
                    <a:off x="8166912" y="3597025"/>
                    <a:ext cx="185257" cy="40207"/>
                  </a:xfrm>
                  <a:custGeom>
                    <a:avLst/>
                    <a:gdLst>
                      <a:gd name="connsiteX0" fmla="*/ 2912 w 185257"/>
                      <a:gd name="connsiteY0" fmla="*/ 7897 h 40207"/>
                      <a:gd name="connsiteX1" fmla="*/ 34617 w 185257"/>
                      <a:gd name="connsiteY1" fmla="*/ 17002 h 40207"/>
                      <a:gd name="connsiteX2" fmla="*/ 62867 w 185257"/>
                      <a:gd name="connsiteY2" fmla="*/ 28686 h 40207"/>
                      <a:gd name="connsiteX3" fmla="*/ 137138 w 185257"/>
                      <a:gd name="connsiteY3" fmla="*/ 39163 h 40207"/>
                      <a:gd name="connsiteX4" fmla="*/ 181349 w 185257"/>
                      <a:gd name="connsiteY4" fmla="*/ 40205 h 40207"/>
                      <a:gd name="connsiteX5" fmla="*/ 181349 w 185257"/>
                      <a:gd name="connsiteY5" fmla="*/ 32087 h 40207"/>
                      <a:gd name="connsiteX6" fmla="*/ 104610 w 185257"/>
                      <a:gd name="connsiteY6" fmla="*/ 28851 h 40207"/>
                      <a:gd name="connsiteX7" fmla="*/ 68791 w 185257"/>
                      <a:gd name="connsiteY7" fmla="*/ 21994 h 40207"/>
                      <a:gd name="connsiteX8" fmla="*/ 40432 w 185257"/>
                      <a:gd name="connsiteY8" fmla="*/ 10749 h 40207"/>
                      <a:gd name="connsiteX9" fmla="*/ 5106 w 185257"/>
                      <a:gd name="connsiteY9" fmla="*/ 53 h 40207"/>
                      <a:gd name="connsiteX10" fmla="*/ 2967 w 185257"/>
                      <a:gd name="connsiteY10" fmla="*/ 7897 h 40207"/>
                      <a:gd name="connsiteX11" fmla="*/ 2967 w 185257"/>
                      <a:gd name="connsiteY11" fmla="*/ 7897 h 40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5257" h="40207">
                        <a:moveTo>
                          <a:pt x="2912" y="7897"/>
                        </a:moveTo>
                        <a:cubicBezTo>
                          <a:pt x="13883" y="9487"/>
                          <a:pt x="24415" y="12614"/>
                          <a:pt x="34617" y="17002"/>
                        </a:cubicBezTo>
                        <a:cubicBezTo>
                          <a:pt x="43997" y="21062"/>
                          <a:pt x="53158" y="25505"/>
                          <a:pt x="62867" y="28686"/>
                        </a:cubicBezTo>
                        <a:cubicBezTo>
                          <a:pt x="86673" y="36420"/>
                          <a:pt x="112235" y="38231"/>
                          <a:pt x="137138" y="39163"/>
                        </a:cubicBezTo>
                        <a:cubicBezTo>
                          <a:pt x="151893" y="39711"/>
                          <a:pt x="166594" y="39821"/>
                          <a:pt x="181349" y="40205"/>
                        </a:cubicBezTo>
                        <a:cubicBezTo>
                          <a:pt x="186561" y="40370"/>
                          <a:pt x="186561" y="32197"/>
                          <a:pt x="181349" y="32087"/>
                        </a:cubicBezTo>
                        <a:cubicBezTo>
                          <a:pt x="155788" y="31429"/>
                          <a:pt x="130062" y="31648"/>
                          <a:pt x="104610" y="28851"/>
                        </a:cubicBezTo>
                        <a:cubicBezTo>
                          <a:pt x="92488" y="27534"/>
                          <a:pt x="80474" y="25450"/>
                          <a:pt x="68791" y="21994"/>
                        </a:cubicBezTo>
                        <a:cubicBezTo>
                          <a:pt x="58973" y="19087"/>
                          <a:pt x="49757" y="14863"/>
                          <a:pt x="40432" y="10749"/>
                        </a:cubicBezTo>
                        <a:cubicBezTo>
                          <a:pt x="29022" y="5703"/>
                          <a:pt x="17448" y="1863"/>
                          <a:pt x="5106" y="53"/>
                        </a:cubicBezTo>
                        <a:cubicBezTo>
                          <a:pt x="6" y="-715"/>
                          <a:pt x="-2244" y="7129"/>
                          <a:pt x="2967" y="7897"/>
                        </a:cubicBezTo>
                        <a:lnTo>
                          <a:pt x="2967" y="789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1029E359-ED05-2FD2-ED68-2B88CFCACE60}"/>
                      </a:ext>
                    </a:extLst>
                  </p:cNvPr>
                  <p:cNvSpPr/>
                  <p:nvPr/>
                </p:nvSpPr>
                <p:spPr>
                  <a:xfrm>
                    <a:off x="7049472" y="3706993"/>
                    <a:ext cx="556532" cy="17949"/>
                  </a:xfrm>
                  <a:custGeom>
                    <a:avLst/>
                    <a:gdLst>
                      <a:gd name="connsiteX0" fmla="*/ 3984 w 556532"/>
                      <a:gd name="connsiteY0" fmla="*/ 17947 h 17949"/>
                      <a:gd name="connsiteX1" fmla="*/ 217362 w 556532"/>
                      <a:gd name="connsiteY1" fmla="*/ 11529 h 17949"/>
                      <a:gd name="connsiteX2" fmla="*/ 432496 w 556532"/>
                      <a:gd name="connsiteY2" fmla="*/ 8128 h 17949"/>
                      <a:gd name="connsiteX3" fmla="*/ 552624 w 556532"/>
                      <a:gd name="connsiteY3" fmla="*/ 9500 h 17949"/>
                      <a:gd name="connsiteX4" fmla="*/ 552624 w 556532"/>
                      <a:gd name="connsiteY4" fmla="*/ 1381 h 17949"/>
                      <a:gd name="connsiteX5" fmla="*/ 338423 w 556532"/>
                      <a:gd name="connsiteY5" fmla="*/ 778 h 17949"/>
                      <a:gd name="connsiteX6" fmla="*/ 123508 w 556532"/>
                      <a:gd name="connsiteY6" fmla="*/ 6153 h 17949"/>
                      <a:gd name="connsiteX7" fmla="*/ 3929 w 556532"/>
                      <a:gd name="connsiteY7" fmla="*/ 9829 h 17949"/>
                      <a:gd name="connsiteX8" fmla="*/ 3929 w 556532"/>
                      <a:gd name="connsiteY8" fmla="*/ 17947 h 17949"/>
                      <a:gd name="connsiteX9" fmla="*/ 3929 w 556532"/>
                      <a:gd name="connsiteY9" fmla="*/ 17947 h 17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6532" h="17949">
                        <a:moveTo>
                          <a:pt x="3984" y="17947"/>
                        </a:moveTo>
                        <a:cubicBezTo>
                          <a:pt x="75128" y="15863"/>
                          <a:pt x="146218" y="13449"/>
                          <a:pt x="217362" y="11529"/>
                        </a:cubicBezTo>
                        <a:cubicBezTo>
                          <a:pt x="288507" y="9609"/>
                          <a:pt x="360748" y="8183"/>
                          <a:pt x="432496" y="8128"/>
                        </a:cubicBezTo>
                        <a:cubicBezTo>
                          <a:pt x="472538" y="8128"/>
                          <a:pt x="512581" y="8512"/>
                          <a:pt x="552624" y="9500"/>
                        </a:cubicBezTo>
                        <a:cubicBezTo>
                          <a:pt x="557835" y="9609"/>
                          <a:pt x="557835" y="1491"/>
                          <a:pt x="552624" y="1381"/>
                        </a:cubicBezTo>
                        <a:cubicBezTo>
                          <a:pt x="481260" y="-374"/>
                          <a:pt x="409842" y="-319"/>
                          <a:pt x="338423" y="778"/>
                        </a:cubicBezTo>
                        <a:cubicBezTo>
                          <a:pt x="267004" y="1875"/>
                          <a:pt x="195147" y="3905"/>
                          <a:pt x="123508" y="6153"/>
                        </a:cubicBezTo>
                        <a:cubicBezTo>
                          <a:pt x="83630" y="7360"/>
                          <a:pt x="43807" y="8622"/>
                          <a:pt x="3929" y="9829"/>
                        </a:cubicBezTo>
                        <a:cubicBezTo>
                          <a:pt x="-1282" y="9993"/>
                          <a:pt x="-1337" y="18111"/>
                          <a:pt x="3929" y="17947"/>
                        </a:cubicBezTo>
                        <a:lnTo>
                          <a:pt x="3929" y="1794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8460BA47-F7C0-BEF0-CF0F-F7A8B661DB37}"/>
                      </a:ext>
                    </a:extLst>
                  </p:cNvPr>
                  <p:cNvSpPr/>
                  <p:nvPr/>
                </p:nvSpPr>
                <p:spPr>
                  <a:xfrm>
                    <a:off x="7344622" y="3655299"/>
                    <a:ext cx="296784" cy="48278"/>
                  </a:xfrm>
                  <a:custGeom>
                    <a:avLst/>
                    <a:gdLst>
                      <a:gd name="connsiteX0" fmla="*/ 3833 w 296784"/>
                      <a:gd name="connsiteY0" fmla="*/ 8150 h 48278"/>
                      <a:gd name="connsiteX1" fmla="*/ 229553 w 296784"/>
                      <a:gd name="connsiteY1" fmla="*/ 37387 h 48278"/>
                      <a:gd name="connsiteX2" fmla="*/ 291701 w 296784"/>
                      <a:gd name="connsiteY2" fmla="*/ 48193 h 48278"/>
                      <a:gd name="connsiteX3" fmla="*/ 293841 w 296784"/>
                      <a:gd name="connsiteY3" fmla="*/ 40349 h 48278"/>
                      <a:gd name="connsiteX4" fmla="*/ 68505 w 296784"/>
                      <a:gd name="connsiteY4" fmla="*/ 7602 h 48278"/>
                      <a:gd name="connsiteX5" fmla="*/ 3888 w 296784"/>
                      <a:gd name="connsiteY5" fmla="*/ 32 h 48278"/>
                      <a:gd name="connsiteX6" fmla="*/ 3888 w 296784"/>
                      <a:gd name="connsiteY6" fmla="*/ 8150 h 48278"/>
                      <a:gd name="connsiteX7" fmla="*/ 3888 w 296784"/>
                      <a:gd name="connsiteY7" fmla="*/ 8150 h 48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6784" h="48278">
                        <a:moveTo>
                          <a:pt x="3833" y="8150"/>
                        </a:moveTo>
                        <a:cubicBezTo>
                          <a:pt x="79201" y="16982"/>
                          <a:pt x="154624" y="25484"/>
                          <a:pt x="229553" y="37387"/>
                        </a:cubicBezTo>
                        <a:cubicBezTo>
                          <a:pt x="250288" y="40678"/>
                          <a:pt x="271022" y="44244"/>
                          <a:pt x="291701" y="48193"/>
                        </a:cubicBezTo>
                        <a:cubicBezTo>
                          <a:pt x="296803" y="49180"/>
                          <a:pt x="298997" y="41336"/>
                          <a:pt x="293841" y="40349"/>
                        </a:cubicBezTo>
                        <a:cubicBezTo>
                          <a:pt x="219241" y="26197"/>
                          <a:pt x="143873" y="16543"/>
                          <a:pt x="68505" y="7602"/>
                        </a:cubicBezTo>
                        <a:cubicBezTo>
                          <a:pt x="46947" y="5023"/>
                          <a:pt x="25445" y="2555"/>
                          <a:pt x="3888" y="32"/>
                        </a:cubicBezTo>
                        <a:cubicBezTo>
                          <a:pt x="-1323" y="-571"/>
                          <a:pt x="-1268" y="7547"/>
                          <a:pt x="3888" y="8150"/>
                        </a:cubicBezTo>
                        <a:lnTo>
                          <a:pt x="3888" y="815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8D488AEB-652F-C615-025D-8D2AB38F48D1}"/>
                      </a:ext>
                    </a:extLst>
                  </p:cNvPr>
                  <p:cNvSpPr/>
                  <p:nvPr/>
                </p:nvSpPr>
                <p:spPr>
                  <a:xfrm>
                    <a:off x="8406577" y="3789485"/>
                    <a:ext cx="150688" cy="20439"/>
                  </a:xfrm>
                  <a:custGeom>
                    <a:avLst/>
                    <a:gdLst>
                      <a:gd name="connsiteX0" fmla="*/ 3888 w 150688"/>
                      <a:gd name="connsiteY0" fmla="*/ 8135 h 20439"/>
                      <a:gd name="connsiteX1" fmla="*/ 146780 w 150688"/>
                      <a:gd name="connsiteY1" fmla="*/ 20422 h 20439"/>
                      <a:gd name="connsiteX2" fmla="*/ 146780 w 150688"/>
                      <a:gd name="connsiteY2" fmla="*/ 12304 h 20439"/>
                      <a:gd name="connsiteX3" fmla="*/ 3888 w 150688"/>
                      <a:gd name="connsiteY3" fmla="*/ 17 h 20439"/>
                      <a:gd name="connsiteX4" fmla="*/ 3888 w 150688"/>
                      <a:gd name="connsiteY4" fmla="*/ 8135 h 20439"/>
                      <a:gd name="connsiteX5" fmla="*/ 3888 w 150688"/>
                      <a:gd name="connsiteY5" fmla="*/ 8135 h 20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688" h="20439">
                        <a:moveTo>
                          <a:pt x="3888" y="8135"/>
                        </a:moveTo>
                        <a:cubicBezTo>
                          <a:pt x="51500" y="12359"/>
                          <a:pt x="99167" y="16528"/>
                          <a:pt x="146780" y="20422"/>
                        </a:cubicBezTo>
                        <a:cubicBezTo>
                          <a:pt x="151991" y="20861"/>
                          <a:pt x="151991" y="12743"/>
                          <a:pt x="146780" y="12304"/>
                        </a:cubicBezTo>
                        <a:cubicBezTo>
                          <a:pt x="99113" y="8410"/>
                          <a:pt x="51500" y="4241"/>
                          <a:pt x="3888" y="17"/>
                        </a:cubicBezTo>
                        <a:cubicBezTo>
                          <a:pt x="-1323" y="-422"/>
                          <a:pt x="-1268" y="7696"/>
                          <a:pt x="3888" y="8135"/>
                        </a:cubicBezTo>
                        <a:lnTo>
                          <a:pt x="3888" y="813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4958E7DA-6213-ECC2-E191-F4B8418386F6}"/>
                      </a:ext>
                    </a:extLst>
                  </p:cNvPr>
                  <p:cNvSpPr/>
                  <p:nvPr/>
                </p:nvSpPr>
                <p:spPr>
                  <a:xfrm>
                    <a:off x="8340788" y="3767054"/>
                    <a:ext cx="290289" cy="25701"/>
                  </a:xfrm>
                  <a:custGeom>
                    <a:avLst/>
                    <a:gdLst>
                      <a:gd name="connsiteX0" fmla="*/ 3908 w 290289"/>
                      <a:gd name="connsiteY0" fmla="*/ 8131 h 25701"/>
                      <a:gd name="connsiteX1" fmla="*/ 224418 w 290289"/>
                      <a:gd name="connsiteY1" fmla="*/ 20967 h 25701"/>
                      <a:gd name="connsiteX2" fmla="*/ 286401 w 290289"/>
                      <a:gd name="connsiteY2" fmla="*/ 25684 h 25701"/>
                      <a:gd name="connsiteX3" fmla="*/ 286401 w 290289"/>
                      <a:gd name="connsiteY3" fmla="*/ 17566 h 25701"/>
                      <a:gd name="connsiteX4" fmla="*/ 66057 w 290289"/>
                      <a:gd name="connsiteY4" fmla="*/ 3853 h 25701"/>
                      <a:gd name="connsiteX5" fmla="*/ 3908 w 290289"/>
                      <a:gd name="connsiteY5" fmla="*/ 13 h 25701"/>
                      <a:gd name="connsiteX6" fmla="*/ 3908 w 290289"/>
                      <a:gd name="connsiteY6" fmla="*/ 8131 h 25701"/>
                      <a:gd name="connsiteX7" fmla="*/ 3908 w 290289"/>
                      <a:gd name="connsiteY7" fmla="*/ 8131 h 25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0289" h="25701">
                        <a:moveTo>
                          <a:pt x="3908" y="8131"/>
                        </a:moveTo>
                        <a:cubicBezTo>
                          <a:pt x="77356" y="13178"/>
                          <a:pt x="150969" y="16085"/>
                          <a:pt x="224418" y="20967"/>
                        </a:cubicBezTo>
                        <a:cubicBezTo>
                          <a:pt x="245097" y="22338"/>
                          <a:pt x="265721" y="23874"/>
                          <a:pt x="286401" y="25684"/>
                        </a:cubicBezTo>
                        <a:cubicBezTo>
                          <a:pt x="291613" y="26123"/>
                          <a:pt x="291558" y="18005"/>
                          <a:pt x="286401" y="17566"/>
                        </a:cubicBezTo>
                        <a:cubicBezTo>
                          <a:pt x="213063" y="11203"/>
                          <a:pt x="139560" y="8022"/>
                          <a:pt x="66057" y="3853"/>
                        </a:cubicBezTo>
                        <a:cubicBezTo>
                          <a:pt x="45322" y="2701"/>
                          <a:pt x="24588" y="1439"/>
                          <a:pt x="3908" y="13"/>
                        </a:cubicBezTo>
                        <a:cubicBezTo>
                          <a:pt x="-1303" y="-371"/>
                          <a:pt x="-1303" y="7802"/>
                          <a:pt x="3908" y="8131"/>
                        </a:cubicBezTo>
                        <a:lnTo>
                          <a:pt x="3908" y="813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1D4A03B7-05D3-4CB8-7608-6B06806514CA}"/>
                      </a:ext>
                    </a:extLst>
                  </p:cNvPr>
                  <p:cNvSpPr/>
                  <p:nvPr/>
                </p:nvSpPr>
                <p:spPr>
                  <a:xfrm>
                    <a:off x="7514043" y="3571024"/>
                    <a:ext cx="573867" cy="22552"/>
                  </a:xfrm>
                  <a:custGeom>
                    <a:avLst/>
                    <a:gdLst>
                      <a:gd name="connsiteX0" fmla="*/ 3908 w 573867"/>
                      <a:gd name="connsiteY0" fmla="*/ 22543 h 22552"/>
                      <a:gd name="connsiteX1" fmla="*/ 241147 w 573867"/>
                      <a:gd name="connsiteY1" fmla="*/ 8775 h 22552"/>
                      <a:gd name="connsiteX2" fmla="*/ 358149 w 573867"/>
                      <a:gd name="connsiteY2" fmla="*/ 9323 h 22552"/>
                      <a:gd name="connsiteX3" fmla="*/ 458585 w 573867"/>
                      <a:gd name="connsiteY3" fmla="*/ 11847 h 22552"/>
                      <a:gd name="connsiteX4" fmla="*/ 568784 w 573867"/>
                      <a:gd name="connsiteY4" fmla="*/ 21336 h 22552"/>
                      <a:gd name="connsiteX5" fmla="*/ 570924 w 573867"/>
                      <a:gd name="connsiteY5" fmla="*/ 13492 h 22552"/>
                      <a:gd name="connsiteX6" fmla="*/ 472737 w 573867"/>
                      <a:gd name="connsiteY6" fmla="*/ 4222 h 22552"/>
                      <a:gd name="connsiteX7" fmla="*/ 370985 w 573867"/>
                      <a:gd name="connsiteY7" fmla="*/ 1589 h 22552"/>
                      <a:gd name="connsiteX8" fmla="*/ 256012 w 573867"/>
                      <a:gd name="connsiteY8" fmla="*/ 273 h 22552"/>
                      <a:gd name="connsiteX9" fmla="*/ 137256 w 573867"/>
                      <a:gd name="connsiteY9" fmla="*/ 5538 h 22552"/>
                      <a:gd name="connsiteX10" fmla="*/ 3908 w 573867"/>
                      <a:gd name="connsiteY10" fmla="*/ 14425 h 22552"/>
                      <a:gd name="connsiteX11" fmla="*/ 3908 w 573867"/>
                      <a:gd name="connsiteY11" fmla="*/ 22543 h 22552"/>
                      <a:gd name="connsiteX12" fmla="*/ 3908 w 573867"/>
                      <a:gd name="connsiteY12" fmla="*/ 22543 h 22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73867" h="22552">
                        <a:moveTo>
                          <a:pt x="3908" y="22543"/>
                        </a:moveTo>
                        <a:cubicBezTo>
                          <a:pt x="82951" y="17496"/>
                          <a:pt x="161940" y="10969"/>
                          <a:pt x="241147" y="8775"/>
                        </a:cubicBezTo>
                        <a:cubicBezTo>
                          <a:pt x="280148" y="7678"/>
                          <a:pt x="319093" y="7952"/>
                          <a:pt x="358149" y="9323"/>
                        </a:cubicBezTo>
                        <a:cubicBezTo>
                          <a:pt x="391610" y="10475"/>
                          <a:pt x="425125" y="10749"/>
                          <a:pt x="458585" y="11847"/>
                        </a:cubicBezTo>
                        <a:cubicBezTo>
                          <a:pt x="495391" y="13053"/>
                          <a:pt x="532472" y="14809"/>
                          <a:pt x="568784" y="21336"/>
                        </a:cubicBezTo>
                        <a:cubicBezTo>
                          <a:pt x="573886" y="22269"/>
                          <a:pt x="576080" y="14425"/>
                          <a:pt x="570924" y="13492"/>
                        </a:cubicBezTo>
                        <a:cubicBezTo>
                          <a:pt x="538560" y="7678"/>
                          <a:pt x="505539" y="5593"/>
                          <a:pt x="472737" y="4222"/>
                        </a:cubicBezTo>
                        <a:cubicBezTo>
                          <a:pt x="438838" y="2851"/>
                          <a:pt x="404939" y="2522"/>
                          <a:pt x="370985" y="1589"/>
                        </a:cubicBezTo>
                        <a:cubicBezTo>
                          <a:pt x="332643" y="492"/>
                          <a:pt x="294410" y="-495"/>
                          <a:pt x="256012" y="273"/>
                        </a:cubicBezTo>
                        <a:cubicBezTo>
                          <a:pt x="217615" y="1041"/>
                          <a:pt x="176805" y="3070"/>
                          <a:pt x="137256" y="5538"/>
                        </a:cubicBezTo>
                        <a:cubicBezTo>
                          <a:pt x="92770" y="8281"/>
                          <a:pt x="48339" y="11572"/>
                          <a:pt x="3908" y="14425"/>
                        </a:cubicBezTo>
                        <a:cubicBezTo>
                          <a:pt x="-1303" y="14754"/>
                          <a:pt x="-1303" y="22872"/>
                          <a:pt x="3908" y="22543"/>
                        </a:cubicBezTo>
                        <a:lnTo>
                          <a:pt x="3908" y="2254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2FEFC4F5-D01D-4532-F57A-9639B8A9545B}"/>
                      </a:ext>
                    </a:extLst>
                  </p:cNvPr>
                  <p:cNvSpPr/>
                  <p:nvPr/>
                </p:nvSpPr>
                <p:spPr>
                  <a:xfrm>
                    <a:off x="8497557" y="3645074"/>
                    <a:ext cx="177464" cy="66214"/>
                  </a:xfrm>
                  <a:custGeom>
                    <a:avLst/>
                    <a:gdLst>
                      <a:gd name="connsiteX0" fmla="*/ 3963 w 177464"/>
                      <a:gd name="connsiteY0" fmla="*/ 8173 h 66214"/>
                      <a:gd name="connsiteX1" fmla="*/ 82348 w 177464"/>
                      <a:gd name="connsiteY1" fmla="*/ 18980 h 66214"/>
                      <a:gd name="connsiteX2" fmla="*/ 147568 w 177464"/>
                      <a:gd name="connsiteY2" fmla="*/ 45418 h 66214"/>
                      <a:gd name="connsiteX3" fmla="*/ 170716 w 177464"/>
                      <a:gd name="connsiteY3" fmla="*/ 64837 h 66214"/>
                      <a:gd name="connsiteX4" fmla="*/ 176476 w 177464"/>
                      <a:gd name="connsiteY4" fmla="*/ 59077 h 66214"/>
                      <a:gd name="connsiteX5" fmla="*/ 125737 w 177464"/>
                      <a:gd name="connsiteY5" fmla="*/ 25123 h 66214"/>
                      <a:gd name="connsiteX6" fmla="*/ 50259 w 177464"/>
                      <a:gd name="connsiteY6" fmla="*/ 4004 h 66214"/>
                      <a:gd name="connsiteX7" fmla="*/ 3909 w 177464"/>
                      <a:gd name="connsiteY7" fmla="*/ 0 h 66214"/>
                      <a:gd name="connsiteX8" fmla="*/ 3909 w 177464"/>
                      <a:gd name="connsiteY8" fmla="*/ 8118 h 66214"/>
                      <a:gd name="connsiteX9" fmla="*/ 3909 w 177464"/>
                      <a:gd name="connsiteY9" fmla="*/ 8118 h 66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7464" h="66214">
                        <a:moveTo>
                          <a:pt x="3963" y="8173"/>
                        </a:moveTo>
                        <a:cubicBezTo>
                          <a:pt x="30402" y="8502"/>
                          <a:pt x="56787" y="12232"/>
                          <a:pt x="82348" y="18980"/>
                        </a:cubicBezTo>
                        <a:cubicBezTo>
                          <a:pt x="105002" y="24903"/>
                          <a:pt x="127602" y="33022"/>
                          <a:pt x="147568" y="45418"/>
                        </a:cubicBezTo>
                        <a:cubicBezTo>
                          <a:pt x="156181" y="50739"/>
                          <a:pt x="164299" y="56993"/>
                          <a:pt x="170716" y="64837"/>
                        </a:cubicBezTo>
                        <a:cubicBezTo>
                          <a:pt x="174063" y="68896"/>
                          <a:pt x="179767" y="63081"/>
                          <a:pt x="176476" y="59077"/>
                        </a:cubicBezTo>
                        <a:cubicBezTo>
                          <a:pt x="163531" y="43334"/>
                          <a:pt x="144222" y="33022"/>
                          <a:pt x="125737" y="25123"/>
                        </a:cubicBezTo>
                        <a:cubicBezTo>
                          <a:pt x="101656" y="14866"/>
                          <a:pt x="76150" y="8009"/>
                          <a:pt x="50259" y="4004"/>
                        </a:cubicBezTo>
                        <a:cubicBezTo>
                          <a:pt x="34900" y="1646"/>
                          <a:pt x="19432" y="220"/>
                          <a:pt x="3909" y="0"/>
                        </a:cubicBezTo>
                        <a:cubicBezTo>
                          <a:pt x="-1303" y="-55"/>
                          <a:pt x="-1303" y="8064"/>
                          <a:pt x="3909" y="8118"/>
                        </a:cubicBezTo>
                        <a:lnTo>
                          <a:pt x="3909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F4E3F590-294F-1307-AE75-9C271C47E9C3}"/>
                      </a:ext>
                    </a:extLst>
                  </p:cNvPr>
                  <p:cNvSpPr/>
                  <p:nvPr/>
                </p:nvSpPr>
                <p:spPr>
                  <a:xfrm>
                    <a:off x="8160201" y="3570014"/>
                    <a:ext cx="43237" cy="22717"/>
                  </a:xfrm>
                  <a:custGeom>
                    <a:avLst/>
                    <a:gdLst>
                      <a:gd name="connsiteX0" fmla="*/ 38257 w 43237"/>
                      <a:gd name="connsiteY0" fmla="*/ 185 h 22717"/>
                      <a:gd name="connsiteX1" fmla="*/ 1999 w 43237"/>
                      <a:gd name="connsiteY1" fmla="*/ 15215 h 22717"/>
                      <a:gd name="connsiteX2" fmla="*/ 518 w 43237"/>
                      <a:gd name="connsiteY2" fmla="*/ 20755 h 22717"/>
                      <a:gd name="connsiteX3" fmla="*/ 6059 w 43237"/>
                      <a:gd name="connsiteY3" fmla="*/ 22236 h 22717"/>
                      <a:gd name="connsiteX4" fmla="*/ 40396 w 43237"/>
                      <a:gd name="connsiteY4" fmla="*/ 8029 h 22717"/>
                      <a:gd name="connsiteX5" fmla="*/ 38257 w 43237"/>
                      <a:gd name="connsiteY5" fmla="*/ 185 h 22717"/>
                      <a:gd name="connsiteX6" fmla="*/ 38257 w 43237"/>
                      <a:gd name="connsiteY6" fmla="*/ 185 h 22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3237" h="22717">
                        <a:moveTo>
                          <a:pt x="38257" y="185"/>
                        </a:moveTo>
                        <a:cubicBezTo>
                          <a:pt x="25641" y="3970"/>
                          <a:pt x="13792" y="9510"/>
                          <a:pt x="1999" y="15215"/>
                        </a:cubicBezTo>
                        <a:cubicBezTo>
                          <a:pt x="24" y="16147"/>
                          <a:pt x="-524" y="19000"/>
                          <a:pt x="518" y="20755"/>
                        </a:cubicBezTo>
                        <a:cubicBezTo>
                          <a:pt x="1725" y="22785"/>
                          <a:pt x="4083" y="23168"/>
                          <a:pt x="6059" y="22236"/>
                        </a:cubicBezTo>
                        <a:cubicBezTo>
                          <a:pt x="17248" y="16860"/>
                          <a:pt x="28438" y="11595"/>
                          <a:pt x="40396" y="8029"/>
                        </a:cubicBezTo>
                        <a:cubicBezTo>
                          <a:pt x="45388" y="6548"/>
                          <a:pt x="43248" y="-1296"/>
                          <a:pt x="38257" y="185"/>
                        </a:cubicBezTo>
                        <a:lnTo>
                          <a:pt x="38257" y="18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99C3D02-F6C2-9749-B39D-DA0621B7B227}"/>
                      </a:ext>
                    </a:extLst>
                  </p:cNvPr>
                  <p:cNvSpPr/>
                  <p:nvPr/>
                </p:nvSpPr>
                <p:spPr>
                  <a:xfrm>
                    <a:off x="8180867" y="3582694"/>
                    <a:ext cx="39755" cy="17572"/>
                  </a:xfrm>
                  <a:custGeom>
                    <a:avLst/>
                    <a:gdLst>
                      <a:gd name="connsiteX0" fmla="*/ 34705 w 39755"/>
                      <a:gd name="connsiteY0" fmla="*/ 12 h 17572"/>
                      <a:gd name="connsiteX1" fmla="*/ 16439 w 39755"/>
                      <a:gd name="connsiteY1" fmla="*/ 3742 h 17572"/>
                      <a:gd name="connsiteX2" fmla="*/ 2013 w 39755"/>
                      <a:gd name="connsiteY2" fmla="*/ 9995 h 17572"/>
                      <a:gd name="connsiteX3" fmla="*/ 531 w 39755"/>
                      <a:gd name="connsiteY3" fmla="*/ 15535 h 17572"/>
                      <a:gd name="connsiteX4" fmla="*/ 6072 w 39755"/>
                      <a:gd name="connsiteY4" fmla="*/ 17016 h 17572"/>
                      <a:gd name="connsiteX5" fmla="*/ 19018 w 39755"/>
                      <a:gd name="connsiteY5" fmla="*/ 11476 h 17572"/>
                      <a:gd name="connsiteX6" fmla="*/ 36790 w 39755"/>
                      <a:gd name="connsiteY6" fmla="*/ 7911 h 17572"/>
                      <a:gd name="connsiteX7" fmla="*/ 39642 w 39755"/>
                      <a:gd name="connsiteY7" fmla="*/ 2919 h 17572"/>
                      <a:gd name="connsiteX8" fmla="*/ 34651 w 39755"/>
                      <a:gd name="connsiteY8" fmla="*/ 67 h 17572"/>
                      <a:gd name="connsiteX9" fmla="*/ 34651 w 39755"/>
                      <a:gd name="connsiteY9" fmla="*/ 67 h 17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9755" h="17572">
                        <a:moveTo>
                          <a:pt x="34705" y="12"/>
                        </a:moveTo>
                        <a:cubicBezTo>
                          <a:pt x="28562" y="944"/>
                          <a:pt x="22418" y="2042"/>
                          <a:pt x="16439" y="3742"/>
                        </a:cubicBezTo>
                        <a:cubicBezTo>
                          <a:pt x="11448" y="5168"/>
                          <a:pt x="6346" y="7033"/>
                          <a:pt x="2013" y="9995"/>
                        </a:cubicBezTo>
                        <a:cubicBezTo>
                          <a:pt x="203" y="11202"/>
                          <a:pt x="-620" y="13561"/>
                          <a:pt x="531" y="15535"/>
                        </a:cubicBezTo>
                        <a:cubicBezTo>
                          <a:pt x="1574" y="17345"/>
                          <a:pt x="4262" y="18223"/>
                          <a:pt x="6072" y="17016"/>
                        </a:cubicBezTo>
                        <a:cubicBezTo>
                          <a:pt x="10186" y="14219"/>
                          <a:pt x="14245" y="12793"/>
                          <a:pt x="19018" y="11476"/>
                        </a:cubicBezTo>
                        <a:cubicBezTo>
                          <a:pt x="24832" y="9831"/>
                          <a:pt x="30810" y="8788"/>
                          <a:pt x="36790" y="7911"/>
                        </a:cubicBezTo>
                        <a:cubicBezTo>
                          <a:pt x="38983" y="7582"/>
                          <a:pt x="40136" y="4839"/>
                          <a:pt x="39642" y="2919"/>
                        </a:cubicBezTo>
                        <a:cubicBezTo>
                          <a:pt x="38983" y="615"/>
                          <a:pt x="36845" y="-262"/>
                          <a:pt x="34651" y="67"/>
                        </a:cubicBezTo>
                        <a:lnTo>
                          <a:pt x="34651" y="6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1456C78E-B042-9794-5D5C-08C1C765AB43}"/>
                      </a:ext>
                    </a:extLst>
                  </p:cNvPr>
                  <p:cNvSpPr/>
                  <p:nvPr/>
                </p:nvSpPr>
                <p:spPr>
                  <a:xfrm>
                    <a:off x="7576879" y="3561255"/>
                    <a:ext cx="11747" cy="21924"/>
                  </a:xfrm>
                  <a:custGeom>
                    <a:avLst/>
                    <a:gdLst>
                      <a:gd name="connsiteX0" fmla="*/ 643 w 11747"/>
                      <a:gd name="connsiteY0" fmla="*/ 2911 h 21924"/>
                      <a:gd name="connsiteX1" fmla="*/ 4208 w 11747"/>
                      <a:gd name="connsiteY1" fmla="*/ 19915 h 21924"/>
                      <a:gd name="connsiteX2" fmla="*/ 6621 w 11747"/>
                      <a:gd name="connsiteY2" fmla="*/ 21780 h 21924"/>
                      <a:gd name="connsiteX3" fmla="*/ 9748 w 11747"/>
                      <a:gd name="connsiteY3" fmla="*/ 21396 h 21924"/>
                      <a:gd name="connsiteX4" fmla="*/ 11613 w 11747"/>
                      <a:gd name="connsiteY4" fmla="*/ 18983 h 21924"/>
                      <a:gd name="connsiteX5" fmla="*/ 11230 w 11747"/>
                      <a:gd name="connsiteY5" fmla="*/ 15856 h 21924"/>
                      <a:gd name="connsiteX6" fmla="*/ 8871 w 11747"/>
                      <a:gd name="connsiteY6" fmla="*/ 11907 h 21924"/>
                      <a:gd name="connsiteX7" fmla="*/ 9035 w 11747"/>
                      <a:gd name="connsiteY7" fmla="*/ 12236 h 21924"/>
                      <a:gd name="connsiteX8" fmla="*/ 8816 w 11747"/>
                      <a:gd name="connsiteY8" fmla="*/ 11687 h 21924"/>
                      <a:gd name="connsiteX9" fmla="*/ 8487 w 11747"/>
                      <a:gd name="connsiteY9" fmla="*/ 10700 h 21924"/>
                      <a:gd name="connsiteX10" fmla="*/ 8048 w 11747"/>
                      <a:gd name="connsiteY10" fmla="*/ 8615 h 21924"/>
                      <a:gd name="connsiteX11" fmla="*/ 8212 w 11747"/>
                      <a:gd name="connsiteY11" fmla="*/ 9712 h 21924"/>
                      <a:gd name="connsiteX12" fmla="*/ 8212 w 11747"/>
                      <a:gd name="connsiteY12" fmla="*/ 5983 h 21924"/>
                      <a:gd name="connsiteX13" fmla="*/ 8048 w 11747"/>
                      <a:gd name="connsiteY13" fmla="*/ 7079 h 21924"/>
                      <a:gd name="connsiteX14" fmla="*/ 8432 w 11747"/>
                      <a:gd name="connsiteY14" fmla="*/ 5105 h 21924"/>
                      <a:gd name="connsiteX15" fmla="*/ 5580 w 11747"/>
                      <a:gd name="connsiteY15" fmla="*/ 113 h 21924"/>
                      <a:gd name="connsiteX16" fmla="*/ 588 w 11747"/>
                      <a:gd name="connsiteY16" fmla="*/ 2965 h 21924"/>
                      <a:gd name="connsiteX17" fmla="*/ 588 w 11747"/>
                      <a:gd name="connsiteY17" fmla="*/ 2965 h 21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47" h="21924">
                        <a:moveTo>
                          <a:pt x="643" y="2911"/>
                        </a:moveTo>
                        <a:cubicBezTo>
                          <a:pt x="-948" y="8890"/>
                          <a:pt x="478" y="15033"/>
                          <a:pt x="4208" y="19915"/>
                        </a:cubicBezTo>
                        <a:cubicBezTo>
                          <a:pt x="4866" y="20793"/>
                          <a:pt x="5525" y="21506"/>
                          <a:pt x="6621" y="21780"/>
                        </a:cubicBezTo>
                        <a:cubicBezTo>
                          <a:pt x="7609" y="22054"/>
                          <a:pt x="8871" y="21945"/>
                          <a:pt x="9748" y="21396"/>
                        </a:cubicBezTo>
                        <a:cubicBezTo>
                          <a:pt x="10626" y="20848"/>
                          <a:pt x="11394" y="20025"/>
                          <a:pt x="11613" y="18983"/>
                        </a:cubicBezTo>
                        <a:cubicBezTo>
                          <a:pt x="11833" y="17940"/>
                          <a:pt x="11833" y="16679"/>
                          <a:pt x="11230" y="15856"/>
                        </a:cubicBezTo>
                        <a:cubicBezTo>
                          <a:pt x="10297" y="14594"/>
                          <a:pt x="9529" y="13333"/>
                          <a:pt x="8871" y="11907"/>
                        </a:cubicBezTo>
                        <a:cubicBezTo>
                          <a:pt x="8652" y="11468"/>
                          <a:pt x="9200" y="12729"/>
                          <a:pt x="9035" y="12236"/>
                        </a:cubicBezTo>
                        <a:cubicBezTo>
                          <a:pt x="8980" y="12071"/>
                          <a:pt x="8871" y="11852"/>
                          <a:pt x="8816" y="11687"/>
                        </a:cubicBezTo>
                        <a:cubicBezTo>
                          <a:pt x="8706" y="11358"/>
                          <a:pt x="8597" y="11029"/>
                          <a:pt x="8487" y="10700"/>
                        </a:cubicBezTo>
                        <a:cubicBezTo>
                          <a:pt x="8322" y="10042"/>
                          <a:pt x="8157" y="9328"/>
                          <a:pt x="8048" y="8615"/>
                        </a:cubicBezTo>
                        <a:lnTo>
                          <a:pt x="8212" y="9712"/>
                        </a:lnTo>
                        <a:cubicBezTo>
                          <a:pt x="8048" y="8451"/>
                          <a:pt x="8048" y="7244"/>
                          <a:pt x="8212" y="5983"/>
                        </a:cubicBezTo>
                        <a:lnTo>
                          <a:pt x="8048" y="7079"/>
                        </a:lnTo>
                        <a:cubicBezTo>
                          <a:pt x="8157" y="6421"/>
                          <a:pt x="8267" y="5763"/>
                          <a:pt x="8432" y="5105"/>
                        </a:cubicBezTo>
                        <a:cubicBezTo>
                          <a:pt x="8980" y="3075"/>
                          <a:pt x="7774" y="607"/>
                          <a:pt x="5580" y="113"/>
                        </a:cubicBezTo>
                        <a:cubicBezTo>
                          <a:pt x="3385" y="-380"/>
                          <a:pt x="1136" y="771"/>
                          <a:pt x="588" y="2965"/>
                        </a:cubicBezTo>
                        <a:lnTo>
                          <a:pt x="588" y="296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DA90F22E-00DB-60B8-E172-57DB244513D5}"/>
                      </a:ext>
                    </a:extLst>
                  </p:cNvPr>
                  <p:cNvSpPr/>
                  <p:nvPr/>
                </p:nvSpPr>
                <p:spPr>
                  <a:xfrm>
                    <a:off x="7601492" y="3561803"/>
                    <a:ext cx="8447" cy="20194"/>
                  </a:xfrm>
                  <a:custGeom>
                    <a:avLst/>
                    <a:gdLst>
                      <a:gd name="connsiteX0" fmla="*/ 329 w 8447"/>
                      <a:gd name="connsiteY0" fmla="*/ 4063 h 20194"/>
                      <a:gd name="connsiteX1" fmla="*/ 0 w 8447"/>
                      <a:gd name="connsiteY1" fmla="*/ 16131 h 20194"/>
                      <a:gd name="connsiteX2" fmla="*/ 4059 w 8447"/>
                      <a:gd name="connsiteY2" fmla="*/ 20190 h 20194"/>
                      <a:gd name="connsiteX3" fmla="*/ 8118 w 8447"/>
                      <a:gd name="connsiteY3" fmla="*/ 16131 h 20194"/>
                      <a:gd name="connsiteX4" fmla="*/ 8448 w 8447"/>
                      <a:gd name="connsiteY4" fmla="*/ 4063 h 20194"/>
                      <a:gd name="connsiteX5" fmla="*/ 4389 w 8447"/>
                      <a:gd name="connsiteY5" fmla="*/ 4 h 20194"/>
                      <a:gd name="connsiteX6" fmla="*/ 329 w 8447"/>
                      <a:gd name="connsiteY6" fmla="*/ 4063 h 20194"/>
                      <a:gd name="connsiteX7" fmla="*/ 329 w 8447"/>
                      <a:gd name="connsiteY7" fmla="*/ 4063 h 20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447" h="20194">
                        <a:moveTo>
                          <a:pt x="329" y="4063"/>
                        </a:moveTo>
                        <a:cubicBezTo>
                          <a:pt x="220" y="8067"/>
                          <a:pt x="110" y="12127"/>
                          <a:pt x="0" y="16131"/>
                        </a:cubicBezTo>
                        <a:cubicBezTo>
                          <a:pt x="0" y="18270"/>
                          <a:pt x="1920" y="20300"/>
                          <a:pt x="4059" y="20190"/>
                        </a:cubicBezTo>
                        <a:cubicBezTo>
                          <a:pt x="6198" y="20080"/>
                          <a:pt x="8063" y="18380"/>
                          <a:pt x="8118" y="16131"/>
                        </a:cubicBezTo>
                        <a:cubicBezTo>
                          <a:pt x="8228" y="12127"/>
                          <a:pt x="8338" y="8067"/>
                          <a:pt x="8448" y="4063"/>
                        </a:cubicBezTo>
                        <a:cubicBezTo>
                          <a:pt x="8448" y="1924"/>
                          <a:pt x="6528" y="-106"/>
                          <a:pt x="4389" y="4"/>
                        </a:cubicBezTo>
                        <a:cubicBezTo>
                          <a:pt x="2249" y="114"/>
                          <a:pt x="384" y="1814"/>
                          <a:pt x="329" y="4063"/>
                        </a:cubicBezTo>
                        <a:lnTo>
                          <a:pt x="329" y="406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133" name="Graphic 13">
                  <a:extLst>
                    <a:ext uri="{FF2B5EF4-FFF2-40B4-BE49-F238E27FC236}">
                      <a16:creationId xmlns:a16="http://schemas.microsoft.com/office/drawing/2014/main" id="{B37AA3F9-A3C6-A762-8291-3324372D8AB7}"/>
                    </a:ext>
                  </a:extLst>
                </p:cNvPr>
                <p:cNvGrpSpPr/>
                <p:nvPr/>
              </p:nvGrpSpPr>
              <p:grpSpPr>
                <a:xfrm>
                  <a:off x="7481610" y="3628433"/>
                  <a:ext cx="1231925" cy="200863"/>
                  <a:chOff x="7481610" y="3628433"/>
                  <a:chExt cx="1231925" cy="200863"/>
                </a:xfrm>
                <a:solidFill>
                  <a:srgbClr val="9CE23A"/>
                </a:solidFill>
              </p:grpSpPr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3FCE173F-FE6F-8E82-2924-8B672F9E928A}"/>
                      </a:ext>
                    </a:extLst>
                  </p:cNvPr>
                  <p:cNvSpPr/>
                  <p:nvPr/>
                </p:nvSpPr>
                <p:spPr>
                  <a:xfrm>
                    <a:off x="7481610" y="3628433"/>
                    <a:ext cx="219297" cy="65620"/>
                  </a:xfrm>
                  <a:custGeom>
                    <a:avLst/>
                    <a:gdLst>
                      <a:gd name="connsiteX0" fmla="*/ 2881 w 219297"/>
                      <a:gd name="connsiteY0" fmla="*/ 8029 h 65620"/>
                      <a:gd name="connsiteX1" fmla="*/ 166891 w 219297"/>
                      <a:gd name="connsiteY1" fmla="*/ 56794 h 65620"/>
                      <a:gd name="connsiteX2" fmla="*/ 214175 w 219297"/>
                      <a:gd name="connsiteY2" fmla="*/ 65570 h 65620"/>
                      <a:gd name="connsiteX3" fmla="*/ 219166 w 219297"/>
                      <a:gd name="connsiteY3" fmla="*/ 62717 h 65620"/>
                      <a:gd name="connsiteX4" fmla="*/ 216314 w 219297"/>
                      <a:gd name="connsiteY4" fmla="*/ 57726 h 65620"/>
                      <a:gd name="connsiteX5" fmla="*/ 50384 w 219297"/>
                      <a:gd name="connsiteY5" fmla="*/ 14282 h 65620"/>
                      <a:gd name="connsiteX6" fmla="*/ 5020 w 219297"/>
                      <a:gd name="connsiteY6" fmla="*/ 185 h 65620"/>
                      <a:gd name="connsiteX7" fmla="*/ 2881 w 219297"/>
                      <a:gd name="connsiteY7" fmla="*/ 8029 h 65620"/>
                      <a:gd name="connsiteX8" fmla="*/ 2881 w 219297"/>
                      <a:gd name="connsiteY8" fmla="*/ 8029 h 65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9297" h="65620">
                        <a:moveTo>
                          <a:pt x="2881" y="8029"/>
                        </a:moveTo>
                        <a:cubicBezTo>
                          <a:pt x="57569" y="24211"/>
                          <a:pt x="111215" y="44013"/>
                          <a:pt x="166891" y="56794"/>
                        </a:cubicBezTo>
                        <a:cubicBezTo>
                          <a:pt x="182524" y="60359"/>
                          <a:pt x="198267" y="63376"/>
                          <a:pt x="214175" y="65570"/>
                        </a:cubicBezTo>
                        <a:cubicBezTo>
                          <a:pt x="216369" y="65844"/>
                          <a:pt x="218508" y="65022"/>
                          <a:pt x="219166" y="62717"/>
                        </a:cubicBezTo>
                        <a:cubicBezTo>
                          <a:pt x="219715" y="60853"/>
                          <a:pt x="218508" y="58000"/>
                          <a:pt x="216314" y="57726"/>
                        </a:cubicBezTo>
                        <a:cubicBezTo>
                          <a:pt x="159486" y="49992"/>
                          <a:pt x="104797" y="31671"/>
                          <a:pt x="50384" y="14282"/>
                        </a:cubicBezTo>
                        <a:cubicBezTo>
                          <a:pt x="35299" y="9455"/>
                          <a:pt x="20214" y="4683"/>
                          <a:pt x="5020" y="185"/>
                        </a:cubicBezTo>
                        <a:cubicBezTo>
                          <a:pt x="-27" y="-1296"/>
                          <a:pt x="-2166" y="6548"/>
                          <a:pt x="2881" y="8029"/>
                        </a:cubicBezTo>
                        <a:lnTo>
                          <a:pt x="2881" y="8029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A90D4B7B-5038-7892-1C44-A4C1811D5BD8}"/>
                      </a:ext>
                    </a:extLst>
                  </p:cNvPr>
                  <p:cNvSpPr/>
                  <p:nvPr/>
                </p:nvSpPr>
                <p:spPr>
                  <a:xfrm>
                    <a:off x="8296169" y="3793628"/>
                    <a:ext cx="50702" cy="21276"/>
                  </a:xfrm>
                  <a:custGeom>
                    <a:avLst/>
                    <a:gdLst>
                      <a:gd name="connsiteX0" fmla="*/ 2011 w 50702"/>
                      <a:gd name="connsiteY0" fmla="*/ 7503 h 21276"/>
                      <a:gd name="connsiteX1" fmla="*/ 45620 w 50702"/>
                      <a:gd name="connsiteY1" fmla="*/ 21161 h 21276"/>
                      <a:gd name="connsiteX2" fmla="*/ 47759 w 50702"/>
                      <a:gd name="connsiteY2" fmla="*/ 13317 h 21276"/>
                      <a:gd name="connsiteX3" fmla="*/ 6070 w 50702"/>
                      <a:gd name="connsiteY3" fmla="*/ 482 h 21276"/>
                      <a:gd name="connsiteX4" fmla="*/ 530 w 50702"/>
                      <a:gd name="connsiteY4" fmla="*/ 1963 h 21276"/>
                      <a:gd name="connsiteX5" fmla="*/ 2011 w 50702"/>
                      <a:gd name="connsiteY5" fmla="*/ 7503 h 21276"/>
                      <a:gd name="connsiteX6" fmla="*/ 2011 w 50702"/>
                      <a:gd name="connsiteY6" fmla="*/ 7503 h 21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0702" h="21276">
                        <a:moveTo>
                          <a:pt x="2011" y="7503"/>
                        </a:moveTo>
                        <a:cubicBezTo>
                          <a:pt x="15944" y="13921"/>
                          <a:pt x="30754" y="17815"/>
                          <a:pt x="45620" y="21161"/>
                        </a:cubicBezTo>
                        <a:cubicBezTo>
                          <a:pt x="50721" y="22313"/>
                          <a:pt x="52915" y="14469"/>
                          <a:pt x="47759" y="13317"/>
                        </a:cubicBezTo>
                        <a:cubicBezTo>
                          <a:pt x="33607" y="10136"/>
                          <a:pt x="19345" y="6570"/>
                          <a:pt x="6070" y="482"/>
                        </a:cubicBezTo>
                        <a:cubicBezTo>
                          <a:pt x="4096" y="-451"/>
                          <a:pt x="1683" y="-67"/>
                          <a:pt x="530" y="1963"/>
                        </a:cubicBezTo>
                        <a:cubicBezTo>
                          <a:pt x="-512" y="3718"/>
                          <a:pt x="-18" y="6625"/>
                          <a:pt x="2011" y="7503"/>
                        </a:cubicBezTo>
                        <a:lnTo>
                          <a:pt x="2011" y="7503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0EAF26B0-3CDF-10F3-C9AD-35C97A108AA0}"/>
                      </a:ext>
                    </a:extLst>
                  </p:cNvPr>
                  <p:cNvSpPr/>
                  <p:nvPr/>
                </p:nvSpPr>
                <p:spPr>
                  <a:xfrm>
                    <a:off x="8250681" y="3809759"/>
                    <a:ext cx="48563" cy="19537"/>
                  </a:xfrm>
                  <a:custGeom>
                    <a:avLst/>
                    <a:gdLst>
                      <a:gd name="connsiteX0" fmla="*/ 2904 w 48563"/>
                      <a:gd name="connsiteY0" fmla="*/ 7992 h 19537"/>
                      <a:gd name="connsiteX1" fmla="*/ 43441 w 48563"/>
                      <a:gd name="connsiteY1" fmla="*/ 19457 h 19537"/>
                      <a:gd name="connsiteX2" fmla="*/ 48432 w 48563"/>
                      <a:gd name="connsiteY2" fmla="*/ 16604 h 19537"/>
                      <a:gd name="connsiteX3" fmla="*/ 45580 w 48563"/>
                      <a:gd name="connsiteY3" fmla="*/ 11613 h 19537"/>
                      <a:gd name="connsiteX4" fmla="*/ 5043 w 48563"/>
                      <a:gd name="connsiteY4" fmla="*/ 148 h 19537"/>
                      <a:gd name="connsiteX5" fmla="*/ 2904 w 48563"/>
                      <a:gd name="connsiteY5" fmla="*/ 7992 h 19537"/>
                      <a:gd name="connsiteX6" fmla="*/ 2904 w 48563"/>
                      <a:gd name="connsiteY6" fmla="*/ 7992 h 1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563" h="19537">
                        <a:moveTo>
                          <a:pt x="2904" y="7992"/>
                        </a:moveTo>
                        <a:cubicBezTo>
                          <a:pt x="16508" y="11503"/>
                          <a:pt x="29617" y="16824"/>
                          <a:pt x="43441" y="19457"/>
                        </a:cubicBezTo>
                        <a:cubicBezTo>
                          <a:pt x="45580" y="19841"/>
                          <a:pt x="47829" y="18853"/>
                          <a:pt x="48432" y="16604"/>
                        </a:cubicBezTo>
                        <a:cubicBezTo>
                          <a:pt x="48981" y="14630"/>
                          <a:pt x="47774" y="11997"/>
                          <a:pt x="45580" y="11613"/>
                        </a:cubicBezTo>
                        <a:cubicBezTo>
                          <a:pt x="31757" y="8980"/>
                          <a:pt x="18647" y="3659"/>
                          <a:pt x="5043" y="148"/>
                        </a:cubicBezTo>
                        <a:cubicBezTo>
                          <a:pt x="-3" y="-1168"/>
                          <a:pt x="-2197" y="6676"/>
                          <a:pt x="2904" y="7992"/>
                        </a:cubicBezTo>
                        <a:lnTo>
                          <a:pt x="2904" y="799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F6B41422-00DE-6E0E-6712-EDE9C260FBF4}"/>
                      </a:ext>
                    </a:extLst>
                  </p:cNvPr>
                  <p:cNvSpPr/>
                  <p:nvPr/>
                </p:nvSpPr>
                <p:spPr>
                  <a:xfrm>
                    <a:off x="8654046" y="3663737"/>
                    <a:ext cx="59490" cy="83937"/>
                  </a:xfrm>
                  <a:custGeom>
                    <a:avLst/>
                    <a:gdLst>
                      <a:gd name="connsiteX0" fmla="*/ 2106 w 59490"/>
                      <a:gd name="connsiteY0" fmla="*/ 7502 h 83937"/>
                      <a:gd name="connsiteX1" fmla="*/ 40119 w 59490"/>
                      <a:gd name="connsiteY1" fmla="*/ 38658 h 83937"/>
                      <a:gd name="connsiteX2" fmla="*/ 48128 w 59490"/>
                      <a:gd name="connsiteY2" fmla="*/ 77878 h 83937"/>
                      <a:gd name="connsiteX3" fmla="*/ 55149 w 59490"/>
                      <a:gd name="connsiteY3" fmla="*/ 81992 h 83937"/>
                      <a:gd name="connsiteX4" fmla="*/ 48237 w 59490"/>
                      <a:gd name="connsiteY4" fmla="*/ 36025 h 83937"/>
                      <a:gd name="connsiteX5" fmla="*/ 6165 w 59490"/>
                      <a:gd name="connsiteY5" fmla="*/ 480 h 83937"/>
                      <a:gd name="connsiteX6" fmla="*/ 2051 w 59490"/>
                      <a:gd name="connsiteY6" fmla="*/ 7502 h 83937"/>
                      <a:gd name="connsiteX7" fmla="*/ 2051 w 59490"/>
                      <a:gd name="connsiteY7" fmla="*/ 7502 h 83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90" h="83937">
                        <a:moveTo>
                          <a:pt x="2106" y="7502"/>
                        </a:moveTo>
                        <a:cubicBezTo>
                          <a:pt x="16642" y="14962"/>
                          <a:pt x="30136" y="25713"/>
                          <a:pt x="40119" y="38658"/>
                        </a:cubicBezTo>
                        <a:cubicBezTo>
                          <a:pt x="48566" y="49574"/>
                          <a:pt x="55862" y="64659"/>
                          <a:pt x="48128" y="77878"/>
                        </a:cubicBezTo>
                        <a:cubicBezTo>
                          <a:pt x="45495" y="82376"/>
                          <a:pt x="52516" y="86490"/>
                          <a:pt x="55149" y="81992"/>
                        </a:cubicBezTo>
                        <a:cubicBezTo>
                          <a:pt x="64090" y="66743"/>
                          <a:pt x="57947" y="49245"/>
                          <a:pt x="48237" y="36025"/>
                        </a:cubicBezTo>
                        <a:cubicBezTo>
                          <a:pt x="37432" y="21215"/>
                          <a:pt x="22511" y="8873"/>
                          <a:pt x="6165" y="480"/>
                        </a:cubicBezTo>
                        <a:cubicBezTo>
                          <a:pt x="1503" y="-1878"/>
                          <a:pt x="-2611" y="5088"/>
                          <a:pt x="2051" y="7502"/>
                        </a:cubicBezTo>
                        <a:lnTo>
                          <a:pt x="2051" y="750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8278BFF-984F-A132-A131-2EB433ECAB60}"/>
                  </a:ext>
                </a:extLst>
              </p:cNvPr>
              <p:cNvSpPr/>
              <p:nvPr/>
            </p:nvSpPr>
            <p:spPr>
              <a:xfrm>
                <a:off x="8026511" y="4762956"/>
                <a:ext cx="882475" cy="274169"/>
              </a:xfrm>
              <a:custGeom>
                <a:avLst/>
                <a:gdLst>
                  <a:gd name="connsiteX0" fmla="*/ 182331 w 882475"/>
                  <a:gd name="connsiteY0" fmla="*/ 66473 h 274169"/>
                  <a:gd name="connsiteX1" fmla="*/ 0 w 882475"/>
                  <a:gd name="connsiteY1" fmla="*/ 103389 h 274169"/>
                  <a:gd name="connsiteX2" fmla="*/ 224897 w 882475"/>
                  <a:gd name="connsiteY2" fmla="*/ 159503 h 274169"/>
                  <a:gd name="connsiteX3" fmla="*/ 339869 w 882475"/>
                  <a:gd name="connsiteY3" fmla="*/ 187863 h 274169"/>
                  <a:gd name="connsiteX4" fmla="*/ 425934 w 882475"/>
                  <a:gd name="connsiteY4" fmla="*/ 266906 h 274169"/>
                  <a:gd name="connsiteX5" fmla="*/ 540083 w 882475"/>
                  <a:gd name="connsiteY5" fmla="*/ 229057 h 274169"/>
                  <a:gd name="connsiteX6" fmla="*/ 633278 w 882475"/>
                  <a:gd name="connsiteY6" fmla="*/ 166470 h 274169"/>
                  <a:gd name="connsiteX7" fmla="*/ 882476 w 882475"/>
                  <a:gd name="connsiteY7" fmla="*/ 93844 h 274169"/>
                  <a:gd name="connsiteX8" fmla="*/ 182386 w 882475"/>
                  <a:gd name="connsiteY8" fmla="*/ 66528 h 274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2475" h="274169">
                    <a:moveTo>
                      <a:pt x="182331" y="66473"/>
                    </a:moveTo>
                    <a:cubicBezTo>
                      <a:pt x="124352" y="61426"/>
                      <a:pt x="53646" y="82819"/>
                      <a:pt x="0" y="103389"/>
                    </a:cubicBezTo>
                    <a:cubicBezTo>
                      <a:pt x="73942" y="160162"/>
                      <a:pt x="138339" y="141512"/>
                      <a:pt x="224897" y="159503"/>
                    </a:cubicBezTo>
                    <a:cubicBezTo>
                      <a:pt x="256822" y="166141"/>
                      <a:pt x="311894" y="174753"/>
                      <a:pt x="339869" y="187863"/>
                    </a:cubicBezTo>
                    <a:cubicBezTo>
                      <a:pt x="380351" y="206787"/>
                      <a:pt x="384191" y="245733"/>
                      <a:pt x="425934" y="266906"/>
                    </a:cubicBezTo>
                    <a:cubicBezTo>
                      <a:pt x="464660" y="286543"/>
                      <a:pt x="509255" y="263834"/>
                      <a:pt x="540083" y="229057"/>
                    </a:cubicBezTo>
                    <a:cubicBezTo>
                      <a:pt x="584568" y="178922"/>
                      <a:pt x="556648" y="171900"/>
                      <a:pt x="633278" y="166470"/>
                    </a:cubicBezTo>
                    <a:cubicBezTo>
                      <a:pt x="730258" y="159558"/>
                      <a:pt x="792736" y="112824"/>
                      <a:pt x="882476" y="93844"/>
                    </a:cubicBezTo>
                    <a:cubicBezTo>
                      <a:pt x="824112" y="-99403"/>
                      <a:pt x="316338" y="65540"/>
                      <a:pt x="182386" y="66528"/>
                    </a:cubicBezTo>
                    <a:close/>
                  </a:path>
                </a:pathLst>
              </a:custGeom>
              <a:solidFill>
                <a:srgbClr val="3AD4D4">
                  <a:alpha val="70000"/>
                </a:srgb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99" name="Graphic 13">
                <a:extLst>
                  <a:ext uri="{FF2B5EF4-FFF2-40B4-BE49-F238E27FC236}">
                    <a16:creationId xmlns:a16="http://schemas.microsoft.com/office/drawing/2014/main" id="{1290DBD1-695C-6CC1-B3F1-796E78C90682}"/>
                  </a:ext>
                </a:extLst>
              </p:cNvPr>
              <p:cNvGrpSpPr/>
              <p:nvPr/>
            </p:nvGrpSpPr>
            <p:grpSpPr>
              <a:xfrm>
                <a:off x="8062494" y="4350343"/>
                <a:ext cx="820546" cy="660847"/>
                <a:chOff x="7168043" y="3440637"/>
                <a:chExt cx="820546" cy="660847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95CB1829-FC46-5A42-E6A9-B632E1BB1DE0}"/>
                    </a:ext>
                  </a:extLst>
                </p:cNvPr>
                <p:cNvSpPr/>
                <p:nvPr/>
              </p:nvSpPr>
              <p:spPr>
                <a:xfrm>
                  <a:off x="7547187" y="3641587"/>
                  <a:ext cx="47889" cy="364869"/>
                </a:xfrm>
                <a:custGeom>
                  <a:avLst/>
                  <a:gdLst>
                    <a:gd name="connsiteX0" fmla="*/ 4498 w 47889"/>
                    <a:gd name="connsiteY0" fmla="*/ 13087 h 364869"/>
                    <a:gd name="connsiteX1" fmla="*/ 8557 w 47889"/>
                    <a:gd name="connsiteY1" fmla="*/ 242043 h 364869"/>
                    <a:gd name="connsiteX2" fmla="*/ 13330 w 47889"/>
                    <a:gd name="connsiteY2" fmla="*/ 352791 h 364869"/>
                    <a:gd name="connsiteX3" fmla="*/ 45364 w 47889"/>
                    <a:gd name="connsiteY3" fmla="*/ 246431 h 364869"/>
                    <a:gd name="connsiteX4" fmla="*/ 43389 w 47889"/>
                    <a:gd name="connsiteY4" fmla="*/ 85657 h 364869"/>
                    <a:gd name="connsiteX5" fmla="*/ 41744 w 47889"/>
                    <a:gd name="connsiteY5" fmla="*/ 9357 h 364869"/>
                    <a:gd name="connsiteX6" fmla="*/ 0 w 47889"/>
                    <a:gd name="connsiteY6" fmla="*/ 7491 h 36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89" h="364869">
                      <a:moveTo>
                        <a:pt x="4498" y="13087"/>
                      </a:moveTo>
                      <a:cubicBezTo>
                        <a:pt x="6198" y="89387"/>
                        <a:pt x="7625" y="165743"/>
                        <a:pt x="8557" y="242043"/>
                      </a:cubicBezTo>
                      <a:cubicBezTo>
                        <a:pt x="8886" y="269963"/>
                        <a:pt x="-7734" y="329534"/>
                        <a:pt x="13330" y="352791"/>
                      </a:cubicBezTo>
                      <a:cubicBezTo>
                        <a:pt x="60832" y="405231"/>
                        <a:pt x="45638" y="271444"/>
                        <a:pt x="45364" y="246431"/>
                      </a:cubicBezTo>
                      <a:cubicBezTo>
                        <a:pt x="44705" y="192840"/>
                        <a:pt x="44157" y="139249"/>
                        <a:pt x="43389" y="85657"/>
                      </a:cubicBezTo>
                      <a:cubicBezTo>
                        <a:pt x="43169" y="70572"/>
                        <a:pt x="51014" y="22302"/>
                        <a:pt x="41744" y="9357"/>
                      </a:cubicBezTo>
                      <a:cubicBezTo>
                        <a:pt x="33954" y="-1559"/>
                        <a:pt x="20680" y="-3863"/>
                        <a:pt x="0" y="7491"/>
                      </a:cubicBezTo>
                    </a:path>
                  </a:pathLst>
                </a:custGeom>
                <a:solidFill>
                  <a:srgbClr val="335000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101" name="Graphic 13">
                  <a:extLst>
                    <a:ext uri="{FF2B5EF4-FFF2-40B4-BE49-F238E27FC236}">
                      <a16:creationId xmlns:a16="http://schemas.microsoft.com/office/drawing/2014/main" id="{E46D81D0-2030-6153-8C49-57C47BAF24FE}"/>
                    </a:ext>
                  </a:extLst>
                </p:cNvPr>
                <p:cNvGrpSpPr/>
                <p:nvPr/>
              </p:nvGrpSpPr>
              <p:grpSpPr>
                <a:xfrm>
                  <a:off x="7168043" y="3440637"/>
                  <a:ext cx="820546" cy="660847"/>
                  <a:chOff x="7168043" y="3440637"/>
                  <a:chExt cx="820546" cy="660847"/>
                </a:xfrm>
              </p:grpSpPr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5756B0C6-4DE3-3204-2B14-60BC7DFB73F7}"/>
                      </a:ext>
                    </a:extLst>
                  </p:cNvPr>
                  <p:cNvSpPr/>
                  <p:nvPr/>
                </p:nvSpPr>
                <p:spPr>
                  <a:xfrm>
                    <a:off x="7510766" y="3440637"/>
                    <a:ext cx="146993" cy="233236"/>
                  </a:xfrm>
                  <a:custGeom>
                    <a:avLst/>
                    <a:gdLst>
                      <a:gd name="connsiteX0" fmla="*/ 133895 w 146993"/>
                      <a:gd name="connsiteY0" fmla="*/ 217273 h 233236"/>
                      <a:gd name="connsiteX1" fmla="*/ 26055 w 146993"/>
                      <a:gd name="connsiteY1" fmla="*/ 221881 h 233236"/>
                      <a:gd name="connsiteX2" fmla="*/ 23916 w 146993"/>
                      <a:gd name="connsiteY2" fmla="*/ 77891 h 233236"/>
                      <a:gd name="connsiteX3" fmla="*/ 66207 w 146993"/>
                      <a:gd name="connsiteY3" fmla="*/ 0 h 233236"/>
                      <a:gd name="connsiteX4" fmla="*/ 139052 w 146993"/>
                      <a:gd name="connsiteY4" fmla="*/ 137407 h 233236"/>
                      <a:gd name="connsiteX5" fmla="*/ 135925 w 146993"/>
                      <a:gd name="connsiteY5" fmla="*/ 210636 h 233236"/>
                      <a:gd name="connsiteX6" fmla="*/ 133895 w 146993"/>
                      <a:gd name="connsiteY6" fmla="*/ 217273 h 23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6993" h="233236">
                        <a:moveTo>
                          <a:pt x="133895" y="217273"/>
                        </a:moveTo>
                        <a:cubicBezTo>
                          <a:pt x="132305" y="243712"/>
                          <a:pt x="39494" y="231480"/>
                          <a:pt x="26055" y="221881"/>
                        </a:cubicBezTo>
                        <a:cubicBezTo>
                          <a:pt x="-19748" y="192150"/>
                          <a:pt x="4936" y="115740"/>
                          <a:pt x="23916" y="77891"/>
                        </a:cubicBezTo>
                        <a:cubicBezTo>
                          <a:pt x="36586" y="53427"/>
                          <a:pt x="43991" y="41140"/>
                          <a:pt x="66207" y="0"/>
                        </a:cubicBezTo>
                        <a:cubicBezTo>
                          <a:pt x="85789" y="39110"/>
                          <a:pt x="127039" y="92592"/>
                          <a:pt x="139052" y="137407"/>
                        </a:cubicBezTo>
                        <a:cubicBezTo>
                          <a:pt x="147335" y="163627"/>
                          <a:pt x="152930" y="184965"/>
                          <a:pt x="135925" y="210636"/>
                        </a:cubicBezTo>
                        <a:lnTo>
                          <a:pt x="133895" y="217273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F73932D-9FCF-7815-6424-3E58EFD0C8FB}"/>
                      </a:ext>
                    </a:extLst>
                  </p:cNvPr>
                  <p:cNvSpPr/>
                  <p:nvPr/>
                </p:nvSpPr>
                <p:spPr>
                  <a:xfrm>
                    <a:off x="7329178" y="3522202"/>
                    <a:ext cx="196122" cy="246337"/>
                  </a:xfrm>
                  <a:custGeom>
                    <a:avLst/>
                    <a:gdLst>
                      <a:gd name="connsiteX0" fmla="*/ 178460 w 196122"/>
                      <a:gd name="connsiteY0" fmla="*/ 163353 h 246337"/>
                      <a:gd name="connsiteX1" fmla="*/ 120261 w 196122"/>
                      <a:gd name="connsiteY1" fmla="*/ 56170 h 246337"/>
                      <a:gd name="connsiteX2" fmla="*/ 60416 w 196122"/>
                      <a:gd name="connsiteY2" fmla="*/ 16128 h 246337"/>
                      <a:gd name="connsiteX3" fmla="*/ 17686 w 196122"/>
                      <a:gd name="connsiteY3" fmla="*/ 275 h 246337"/>
                      <a:gd name="connsiteX4" fmla="*/ 1449 w 196122"/>
                      <a:gd name="connsiteY4" fmla="*/ 61162 h 246337"/>
                      <a:gd name="connsiteX5" fmla="*/ 28766 w 196122"/>
                      <a:gd name="connsiteY5" fmla="*/ 166699 h 246337"/>
                      <a:gd name="connsiteX6" fmla="*/ 100788 w 196122"/>
                      <a:gd name="connsiteY6" fmla="*/ 235430 h 246337"/>
                      <a:gd name="connsiteX7" fmla="*/ 196123 w 196122"/>
                      <a:gd name="connsiteY7" fmla="*/ 231810 h 246337"/>
                      <a:gd name="connsiteX8" fmla="*/ 178405 w 196122"/>
                      <a:gd name="connsiteY8" fmla="*/ 163298 h 246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122" h="246337">
                        <a:moveTo>
                          <a:pt x="178460" y="163353"/>
                        </a:moveTo>
                        <a:cubicBezTo>
                          <a:pt x="177692" y="128192"/>
                          <a:pt x="142806" y="80580"/>
                          <a:pt x="120261" y="56170"/>
                        </a:cubicBezTo>
                        <a:cubicBezTo>
                          <a:pt x="103476" y="38837"/>
                          <a:pt x="82632" y="25453"/>
                          <a:pt x="60416" y="16128"/>
                        </a:cubicBezTo>
                        <a:cubicBezTo>
                          <a:pt x="52134" y="12672"/>
                          <a:pt x="26408" y="-2193"/>
                          <a:pt x="17686" y="275"/>
                        </a:cubicBezTo>
                        <a:cubicBezTo>
                          <a:pt x="-1457" y="5705"/>
                          <a:pt x="-1567" y="45968"/>
                          <a:pt x="1449" y="61162"/>
                        </a:cubicBezTo>
                        <a:cubicBezTo>
                          <a:pt x="8361" y="95829"/>
                          <a:pt x="11323" y="135268"/>
                          <a:pt x="28766" y="166699"/>
                        </a:cubicBezTo>
                        <a:cubicBezTo>
                          <a:pt x="45606" y="197088"/>
                          <a:pt x="69632" y="221497"/>
                          <a:pt x="100788" y="235430"/>
                        </a:cubicBezTo>
                        <a:cubicBezTo>
                          <a:pt x="125966" y="245139"/>
                          <a:pt x="177582" y="255671"/>
                          <a:pt x="196123" y="231810"/>
                        </a:cubicBezTo>
                        <a:lnTo>
                          <a:pt x="178405" y="163298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E16159D0-20C4-C804-E785-EC1C92E21130}"/>
                      </a:ext>
                    </a:extLst>
                  </p:cNvPr>
                  <p:cNvSpPr/>
                  <p:nvPr/>
                </p:nvSpPr>
                <p:spPr>
                  <a:xfrm>
                    <a:off x="7188833" y="3932761"/>
                    <a:ext cx="284303" cy="73737"/>
                  </a:xfrm>
                  <a:custGeom>
                    <a:avLst/>
                    <a:gdLst>
                      <a:gd name="connsiteX0" fmla="*/ 183264 w 284303"/>
                      <a:gd name="connsiteY0" fmla="*/ 42419 h 73737"/>
                      <a:gd name="connsiteX1" fmla="*/ 114149 w 284303"/>
                      <a:gd name="connsiteY1" fmla="*/ 5503 h 73737"/>
                      <a:gd name="connsiteX2" fmla="*/ 50191 w 284303"/>
                      <a:gd name="connsiteY2" fmla="*/ 2540 h 73737"/>
                      <a:gd name="connsiteX3" fmla="*/ 0 w 284303"/>
                      <a:gd name="connsiteY3" fmla="*/ 25634 h 73737"/>
                      <a:gd name="connsiteX4" fmla="*/ 195332 w 284303"/>
                      <a:gd name="connsiteY4" fmla="*/ 73685 h 73737"/>
                      <a:gd name="connsiteX5" fmla="*/ 284303 w 284303"/>
                      <a:gd name="connsiteY5" fmla="*/ 48069 h 73737"/>
                      <a:gd name="connsiteX6" fmla="*/ 183264 w 284303"/>
                      <a:gd name="connsiteY6" fmla="*/ 42419 h 7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4303" h="73737">
                        <a:moveTo>
                          <a:pt x="183264" y="42419"/>
                        </a:moveTo>
                        <a:cubicBezTo>
                          <a:pt x="157702" y="33094"/>
                          <a:pt x="138559" y="12633"/>
                          <a:pt x="114149" y="5503"/>
                        </a:cubicBezTo>
                        <a:cubicBezTo>
                          <a:pt x="93085" y="456"/>
                          <a:pt x="72132" y="-2341"/>
                          <a:pt x="50191" y="2540"/>
                        </a:cubicBezTo>
                        <a:cubicBezTo>
                          <a:pt x="32254" y="6709"/>
                          <a:pt x="15414" y="15431"/>
                          <a:pt x="0" y="25634"/>
                        </a:cubicBezTo>
                        <a:cubicBezTo>
                          <a:pt x="63246" y="44777"/>
                          <a:pt x="128192" y="75166"/>
                          <a:pt x="195332" y="73685"/>
                        </a:cubicBezTo>
                        <a:cubicBezTo>
                          <a:pt x="224459" y="73027"/>
                          <a:pt x="258687" y="64360"/>
                          <a:pt x="284303" y="48069"/>
                        </a:cubicBezTo>
                        <a:cubicBezTo>
                          <a:pt x="252104" y="59094"/>
                          <a:pt x="210636" y="54212"/>
                          <a:pt x="183264" y="42419"/>
                        </a:cubicBez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A1F995BE-D5B1-C644-A15E-12208F51197F}"/>
                      </a:ext>
                    </a:extLst>
                  </p:cNvPr>
                  <p:cNvSpPr/>
                  <p:nvPr/>
                </p:nvSpPr>
                <p:spPr>
                  <a:xfrm>
                    <a:off x="7187736" y="3854045"/>
                    <a:ext cx="325005" cy="132959"/>
                  </a:xfrm>
                  <a:custGeom>
                    <a:avLst/>
                    <a:gdLst>
                      <a:gd name="connsiteX0" fmla="*/ 311510 w 325005"/>
                      <a:gd name="connsiteY0" fmla="*/ 47193 h 132959"/>
                      <a:gd name="connsiteX1" fmla="*/ 251830 w 325005"/>
                      <a:gd name="connsiteY1" fmla="*/ 5998 h 132959"/>
                      <a:gd name="connsiteX2" fmla="*/ 0 w 325005"/>
                      <a:gd name="connsiteY2" fmla="*/ 104021 h 132959"/>
                      <a:gd name="connsiteX3" fmla="*/ 1042 w 325005"/>
                      <a:gd name="connsiteY3" fmla="*/ 104350 h 132959"/>
                      <a:gd name="connsiteX4" fmla="*/ 51233 w 325005"/>
                      <a:gd name="connsiteY4" fmla="*/ 81257 h 132959"/>
                      <a:gd name="connsiteX5" fmla="*/ 115191 w 325005"/>
                      <a:gd name="connsiteY5" fmla="*/ 84219 h 132959"/>
                      <a:gd name="connsiteX6" fmla="*/ 184306 w 325005"/>
                      <a:gd name="connsiteY6" fmla="*/ 121135 h 132959"/>
                      <a:gd name="connsiteX7" fmla="*/ 285346 w 325005"/>
                      <a:gd name="connsiteY7" fmla="*/ 126785 h 132959"/>
                      <a:gd name="connsiteX8" fmla="*/ 289679 w 325005"/>
                      <a:gd name="connsiteY8" fmla="*/ 123932 h 132959"/>
                      <a:gd name="connsiteX9" fmla="*/ 311455 w 325005"/>
                      <a:gd name="connsiteY9" fmla="*/ 47248 h 13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5005" h="132959">
                        <a:moveTo>
                          <a:pt x="311510" y="47193"/>
                        </a:moveTo>
                        <a:lnTo>
                          <a:pt x="251830" y="5998"/>
                        </a:lnTo>
                        <a:cubicBezTo>
                          <a:pt x="155947" y="-13858"/>
                          <a:pt x="56718" y="14775"/>
                          <a:pt x="0" y="104021"/>
                        </a:cubicBezTo>
                        <a:cubicBezTo>
                          <a:pt x="329" y="104130"/>
                          <a:pt x="713" y="104240"/>
                          <a:pt x="1042" y="104350"/>
                        </a:cubicBezTo>
                        <a:cubicBezTo>
                          <a:pt x="16456" y="94147"/>
                          <a:pt x="33295" y="85425"/>
                          <a:pt x="51233" y="81257"/>
                        </a:cubicBezTo>
                        <a:cubicBezTo>
                          <a:pt x="73174" y="76375"/>
                          <a:pt x="94127" y="79172"/>
                          <a:pt x="115191" y="84219"/>
                        </a:cubicBezTo>
                        <a:cubicBezTo>
                          <a:pt x="139601" y="91350"/>
                          <a:pt x="158744" y="111810"/>
                          <a:pt x="184306" y="121135"/>
                        </a:cubicBezTo>
                        <a:cubicBezTo>
                          <a:pt x="211733" y="132928"/>
                          <a:pt x="253146" y="137810"/>
                          <a:pt x="285346" y="126785"/>
                        </a:cubicBezTo>
                        <a:cubicBezTo>
                          <a:pt x="286826" y="125852"/>
                          <a:pt x="288307" y="124920"/>
                          <a:pt x="289679" y="123932"/>
                        </a:cubicBezTo>
                        <a:cubicBezTo>
                          <a:pt x="309975" y="111755"/>
                          <a:pt x="344148" y="65569"/>
                          <a:pt x="311455" y="47248"/>
                        </a:cubicBez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1410BB0F-936D-048F-0A32-3E0319295BD4}"/>
                      </a:ext>
                    </a:extLst>
                  </p:cNvPr>
                  <p:cNvSpPr/>
                  <p:nvPr/>
                </p:nvSpPr>
                <p:spPr>
                  <a:xfrm>
                    <a:off x="7168043" y="3661764"/>
                    <a:ext cx="372518" cy="248758"/>
                  </a:xfrm>
                  <a:custGeom>
                    <a:avLst/>
                    <a:gdLst>
                      <a:gd name="connsiteX0" fmla="*/ 362798 w 372518"/>
                      <a:gd name="connsiteY0" fmla="*/ 223018 h 248758"/>
                      <a:gd name="connsiteX1" fmla="*/ 122048 w 372518"/>
                      <a:gd name="connsiteY1" fmla="*/ 194330 h 248758"/>
                      <a:gd name="connsiteX2" fmla="*/ 3456 w 372518"/>
                      <a:gd name="connsiteY2" fmla="*/ 26150 h 248758"/>
                      <a:gd name="connsiteX3" fmla="*/ 0 w 372518"/>
                      <a:gd name="connsiteY3" fmla="*/ 12930 h 248758"/>
                      <a:gd name="connsiteX4" fmla="*/ 6034 w 372518"/>
                      <a:gd name="connsiteY4" fmla="*/ 1302 h 248758"/>
                      <a:gd name="connsiteX5" fmla="*/ 19253 w 372518"/>
                      <a:gd name="connsiteY5" fmla="*/ 1027 h 248758"/>
                      <a:gd name="connsiteX6" fmla="*/ 128246 w 372518"/>
                      <a:gd name="connsiteY6" fmla="*/ 33336 h 248758"/>
                      <a:gd name="connsiteX7" fmla="*/ 226160 w 372518"/>
                      <a:gd name="connsiteY7" fmla="*/ 72172 h 248758"/>
                      <a:gd name="connsiteX8" fmla="*/ 341570 w 372518"/>
                      <a:gd name="connsiteY8" fmla="*/ 110240 h 248758"/>
                      <a:gd name="connsiteX9" fmla="*/ 367022 w 372518"/>
                      <a:gd name="connsiteY9" fmla="*/ 214132 h 248758"/>
                      <a:gd name="connsiteX10" fmla="*/ 362798 w 372518"/>
                      <a:gd name="connsiteY10" fmla="*/ 223018 h 248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518" h="248758">
                        <a:moveTo>
                          <a:pt x="362798" y="223018"/>
                        </a:moveTo>
                        <a:cubicBezTo>
                          <a:pt x="296701" y="270685"/>
                          <a:pt x="179425" y="246934"/>
                          <a:pt x="122048" y="194330"/>
                        </a:cubicBezTo>
                        <a:cubicBezTo>
                          <a:pt x="72625" y="148966"/>
                          <a:pt x="28908" y="88079"/>
                          <a:pt x="3456" y="26150"/>
                        </a:cubicBezTo>
                        <a:cubicBezTo>
                          <a:pt x="1701" y="21926"/>
                          <a:pt x="0" y="17483"/>
                          <a:pt x="0" y="12930"/>
                        </a:cubicBezTo>
                        <a:cubicBezTo>
                          <a:pt x="0" y="8323"/>
                          <a:pt x="1975" y="3441"/>
                          <a:pt x="6034" y="1302"/>
                        </a:cubicBezTo>
                        <a:cubicBezTo>
                          <a:pt x="9984" y="-837"/>
                          <a:pt x="14866" y="95"/>
                          <a:pt x="19253" y="1027"/>
                        </a:cubicBezTo>
                        <a:cubicBezTo>
                          <a:pt x="56224" y="9146"/>
                          <a:pt x="94128" y="16606"/>
                          <a:pt x="128246" y="33336"/>
                        </a:cubicBezTo>
                        <a:cubicBezTo>
                          <a:pt x="159678" y="48750"/>
                          <a:pt x="190834" y="67290"/>
                          <a:pt x="226160" y="72172"/>
                        </a:cubicBezTo>
                        <a:cubicBezTo>
                          <a:pt x="267025" y="77877"/>
                          <a:pt x="312169" y="76834"/>
                          <a:pt x="341570" y="110240"/>
                        </a:cubicBezTo>
                        <a:cubicBezTo>
                          <a:pt x="357423" y="128561"/>
                          <a:pt x="384081" y="189557"/>
                          <a:pt x="367022" y="214132"/>
                        </a:cubicBezTo>
                        <a:lnTo>
                          <a:pt x="362798" y="223018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08EAA57B-01DA-DBEE-E900-560C4CF01A28}"/>
                      </a:ext>
                    </a:extLst>
                  </p:cNvPr>
                  <p:cNvSpPr/>
                  <p:nvPr/>
                </p:nvSpPr>
                <p:spPr>
                  <a:xfrm>
                    <a:off x="7278682" y="3642002"/>
                    <a:ext cx="263313" cy="258796"/>
                  </a:xfrm>
                  <a:custGeom>
                    <a:avLst/>
                    <a:gdLst>
                      <a:gd name="connsiteX0" fmla="*/ 226104 w 263313"/>
                      <a:gd name="connsiteY0" fmla="*/ 258742 h 258796"/>
                      <a:gd name="connsiteX1" fmla="*/ 22874 w 263313"/>
                      <a:gd name="connsiteY1" fmla="*/ 86339 h 258796"/>
                      <a:gd name="connsiteX2" fmla="*/ 0 w 263313"/>
                      <a:gd name="connsiteY2" fmla="*/ 0 h 258796"/>
                      <a:gd name="connsiteX3" fmla="*/ 140314 w 263313"/>
                      <a:gd name="connsiteY3" fmla="*/ 69389 h 258796"/>
                      <a:gd name="connsiteX4" fmla="*/ 254628 w 263313"/>
                      <a:gd name="connsiteY4" fmla="*/ 158086 h 258796"/>
                      <a:gd name="connsiteX5" fmla="*/ 249801 w 263313"/>
                      <a:gd name="connsiteY5" fmla="*/ 237349 h 258796"/>
                      <a:gd name="connsiteX6" fmla="*/ 226049 w 263313"/>
                      <a:gd name="connsiteY6" fmla="*/ 258797 h 258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313" h="258796">
                        <a:moveTo>
                          <a:pt x="226104" y="258742"/>
                        </a:moveTo>
                        <a:cubicBezTo>
                          <a:pt x="130331" y="260881"/>
                          <a:pt x="58857" y="166863"/>
                          <a:pt x="22874" y="86339"/>
                        </a:cubicBezTo>
                        <a:cubicBezTo>
                          <a:pt x="11245" y="58035"/>
                          <a:pt x="3949" y="28524"/>
                          <a:pt x="0" y="0"/>
                        </a:cubicBezTo>
                        <a:cubicBezTo>
                          <a:pt x="31979" y="49861"/>
                          <a:pt x="86174" y="60722"/>
                          <a:pt x="140314" y="69389"/>
                        </a:cubicBezTo>
                        <a:cubicBezTo>
                          <a:pt x="192260" y="77014"/>
                          <a:pt x="240202" y="104550"/>
                          <a:pt x="254628" y="158086"/>
                        </a:cubicBezTo>
                        <a:cubicBezTo>
                          <a:pt x="259400" y="175585"/>
                          <a:pt x="273881" y="230218"/>
                          <a:pt x="249801" y="237349"/>
                        </a:cubicBezTo>
                        <a:lnTo>
                          <a:pt x="226049" y="258797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FF9191BD-187C-81FD-7BA3-95E473A9D210}"/>
                      </a:ext>
                    </a:extLst>
                  </p:cNvPr>
                  <p:cNvSpPr/>
                  <p:nvPr/>
                </p:nvSpPr>
                <p:spPr>
                  <a:xfrm>
                    <a:off x="7462838" y="3511781"/>
                    <a:ext cx="109925" cy="216201"/>
                  </a:xfrm>
                  <a:custGeom>
                    <a:avLst/>
                    <a:gdLst>
                      <a:gd name="connsiteX0" fmla="*/ 10627 w 109925"/>
                      <a:gd name="connsiteY0" fmla="*/ 174213 h 216201"/>
                      <a:gd name="connsiteX1" fmla="*/ 34214 w 109925"/>
                      <a:gd name="connsiteY1" fmla="*/ 0 h 216201"/>
                      <a:gd name="connsiteX2" fmla="*/ 35311 w 109925"/>
                      <a:gd name="connsiteY2" fmla="*/ 0 h 216201"/>
                      <a:gd name="connsiteX3" fmla="*/ 107717 w 109925"/>
                      <a:gd name="connsiteY3" fmla="*/ 133567 h 216201"/>
                      <a:gd name="connsiteX4" fmla="*/ 93949 w 109925"/>
                      <a:gd name="connsiteY4" fmla="*/ 206412 h 216201"/>
                      <a:gd name="connsiteX5" fmla="*/ 25547 w 109925"/>
                      <a:gd name="connsiteY5" fmla="*/ 200269 h 216201"/>
                      <a:gd name="connsiteX6" fmla="*/ 17594 w 109925"/>
                      <a:gd name="connsiteY6" fmla="*/ 190560 h 216201"/>
                      <a:gd name="connsiteX7" fmla="*/ 10627 w 109925"/>
                      <a:gd name="connsiteY7" fmla="*/ 174213 h 216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9925" h="216201">
                        <a:moveTo>
                          <a:pt x="10627" y="174213"/>
                        </a:moveTo>
                        <a:cubicBezTo>
                          <a:pt x="-13728" y="118702"/>
                          <a:pt x="7885" y="52220"/>
                          <a:pt x="34214" y="0"/>
                        </a:cubicBezTo>
                        <a:lnTo>
                          <a:pt x="35311" y="0"/>
                        </a:lnTo>
                        <a:cubicBezTo>
                          <a:pt x="62628" y="40043"/>
                          <a:pt x="99983" y="84254"/>
                          <a:pt x="107717" y="133567"/>
                        </a:cubicBezTo>
                        <a:cubicBezTo>
                          <a:pt x="111557" y="156551"/>
                          <a:pt x="112270" y="189517"/>
                          <a:pt x="93949" y="206412"/>
                        </a:cubicBezTo>
                        <a:cubicBezTo>
                          <a:pt x="74531" y="223362"/>
                          <a:pt x="42388" y="216341"/>
                          <a:pt x="25547" y="200269"/>
                        </a:cubicBezTo>
                        <a:cubicBezTo>
                          <a:pt x="22146" y="197032"/>
                          <a:pt x="19897" y="193796"/>
                          <a:pt x="17594" y="190560"/>
                        </a:cubicBezTo>
                        <a:lnTo>
                          <a:pt x="10627" y="174213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98DF0208-4E0E-130C-22A5-6296B24F702B}"/>
                      </a:ext>
                    </a:extLst>
                  </p:cNvPr>
                  <p:cNvSpPr/>
                  <p:nvPr/>
                </p:nvSpPr>
                <p:spPr>
                  <a:xfrm>
                    <a:off x="7396454" y="3590934"/>
                    <a:ext cx="165763" cy="255823"/>
                  </a:xfrm>
                  <a:custGeom>
                    <a:avLst/>
                    <a:gdLst>
                      <a:gd name="connsiteX0" fmla="*/ 155232 w 165763"/>
                      <a:gd name="connsiteY0" fmla="*/ 193302 h 255823"/>
                      <a:gd name="connsiteX1" fmla="*/ 125556 w 165763"/>
                      <a:gd name="connsiteY1" fmla="*/ 97254 h 255823"/>
                      <a:gd name="connsiteX2" fmla="*/ 2246 w 165763"/>
                      <a:gd name="connsiteY2" fmla="*/ 0 h 255823"/>
                      <a:gd name="connsiteX3" fmla="*/ 17660 w 165763"/>
                      <a:gd name="connsiteY3" fmla="*/ 146951 h 255823"/>
                      <a:gd name="connsiteX4" fmla="*/ 118151 w 165763"/>
                      <a:gd name="connsiteY4" fmla="*/ 255725 h 255823"/>
                      <a:gd name="connsiteX5" fmla="*/ 165764 w 165763"/>
                      <a:gd name="connsiteY5" fmla="*/ 218370 h 255823"/>
                      <a:gd name="connsiteX6" fmla="*/ 155287 w 165763"/>
                      <a:gd name="connsiteY6" fmla="*/ 193302 h 255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5763" h="255823">
                        <a:moveTo>
                          <a:pt x="155232" y="193302"/>
                        </a:moveTo>
                        <a:cubicBezTo>
                          <a:pt x="156658" y="159183"/>
                          <a:pt x="142670" y="125449"/>
                          <a:pt x="125556" y="97254"/>
                        </a:cubicBezTo>
                        <a:cubicBezTo>
                          <a:pt x="94729" y="48490"/>
                          <a:pt x="48049" y="30827"/>
                          <a:pt x="2246" y="0"/>
                        </a:cubicBezTo>
                        <a:cubicBezTo>
                          <a:pt x="-4391" y="47448"/>
                          <a:pt x="4550" y="101094"/>
                          <a:pt x="17660" y="146951"/>
                        </a:cubicBezTo>
                        <a:cubicBezTo>
                          <a:pt x="33184" y="199391"/>
                          <a:pt x="56386" y="253805"/>
                          <a:pt x="118151" y="255725"/>
                        </a:cubicBezTo>
                        <a:cubicBezTo>
                          <a:pt x="146839" y="257261"/>
                          <a:pt x="154134" y="240640"/>
                          <a:pt x="165764" y="218370"/>
                        </a:cubicBezTo>
                        <a:lnTo>
                          <a:pt x="155287" y="193302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65687E6D-AFF3-94CD-F351-592D2E05FE74}"/>
                      </a:ext>
                    </a:extLst>
                  </p:cNvPr>
                  <p:cNvSpPr/>
                  <p:nvPr/>
                </p:nvSpPr>
                <p:spPr>
                  <a:xfrm>
                    <a:off x="7642193" y="3517714"/>
                    <a:ext cx="190325" cy="246613"/>
                  </a:xfrm>
                  <a:custGeom>
                    <a:avLst/>
                    <a:gdLst>
                      <a:gd name="connsiteX0" fmla="*/ 14591 w 190325"/>
                      <a:gd name="connsiteY0" fmla="*/ 164496 h 246613"/>
                      <a:gd name="connsiteX1" fmla="*/ 67908 w 190325"/>
                      <a:gd name="connsiteY1" fmla="*/ 54845 h 246613"/>
                      <a:gd name="connsiteX2" fmla="*/ 174542 w 190325"/>
                      <a:gd name="connsiteY2" fmla="*/ 3941 h 246613"/>
                      <a:gd name="connsiteX3" fmla="*/ 164285 w 190325"/>
                      <a:gd name="connsiteY3" fmla="*/ 161205 h 246613"/>
                      <a:gd name="connsiteX4" fmla="*/ 95444 w 190325"/>
                      <a:gd name="connsiteY4" fmla="*/ 233117 h 246613"/>
                      <a:gd name="connsiteX5" fmla="*/ 0 w 190325"/>
                      <a:gd name="connsiteY5" fmla="*/ 233775 h 246613"/>
                      <a:gd name="connsiteX6" fmla="*/ 14591 w 190325"/>
                      <a:gd name="connsiteY6" fmla="*/ 164550 h 24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0325" h="246613">
                        <a:moveTo>
                          <a:pt x="14591" y="164496"/>
                        </a:moveTo>
                        <a:cubicBezTo>
                          <a:pt x="13823" y="129335"/>
                          <a:pt x="46460" y="80242"/>
                          <a:pt x="67908" y="54845"/>
                        </a:cubicBezTo>
                        <a:cubicBezTo>
                          <a:pt x="85845" y="33616"/>
                          <a:pt x="144922" y="-13941"/>
                          <a:pt x="174542" y="3941"/>
                        </a:cubicBezTo>
                        <a:cubicBezTo>
                          <a:pt x="209319" y="24895"/>
                          <a:pt x="177724" y="134107"/>
                          <a:pt x="164285" y="161205"/>
                        </a:cubicBezTo>
                        <a:cubicBezTo>
                          <a:pt x="148816" y="192306"/>
                          <a:pt x="125887" y="217758"/>
                          <a:pt x="95444" y="233117"/>
                        </a:cubicBezTo>
                        <a:cubicBezTo>
                          <a:pt x="70706" y="243923"/>
                          <a:pt x="19637" y="256813"/>
                          <a:pt x="0" y="233775"/>
                        </a:cubicBezTo>
                        <a:lnTo>
                          <a:pt x="14591" y="16455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C996B734-40E4-8EEA-D6CC-53465EF13379}"/>
                      </a:ext>
                    </a:extLst>
                  </p:cNvPr>
                  <p:cNvSpPr/>
                  <p:nvPr/>
                </p:nvSpPr>
                <p:spPr>
                  <a:xfrm>
                    <a:off x="7704451" y="3918072"/>
                    <a:ext cx="283041" cy="79200"/>
                  </a:xfrm>
                  <a:custGeom>
                    <a:avLst/>
                    <a:gdLst>
                      <a:gd name="connsiteX0" fmla="*/ 100765 w 283041"/>
                      <a:gd name="connsiteY0" fmla="*/ 47399 h 79200"/>
                      <a:gd name="connsiteX1" fmla="*/ 168125 w 283041"/>
                      <a:gd name="connsiteY1" fmla="*/ 7411 h 79200"/>
                      <a:gd name="connsiteX2" fmla="*/ 231864 w 283041"/>
                      <a:gd name="connsiteY2" fmla="*/ 1596 h 79200"/>
                      <a:gd name="connsiteX3" fmla="*/ 283042 w 283041"/>
                      <a:gd name="connsiteY3" fmla="*/ 22386 h 79200"/>
                      <a:gd name="connsiteX4" fmla="*/ 90069 w 283041"/>
                      <a:gd name="connsiteY4" fmla="*/ 79159 h 79200"/>
                      <a:gd name="connsiteX5" fmla="*/ 0 w 283041"/>
                      <a:gd name="connsiteY5" fmla="*/ 57602 h 79200"/>
                      <a:gd name="connsiteX6" fmla="*/ 100710 w 283041"/>
                      <a:gd name="connsiteY6" fmla="*/ 47399 h 7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3041" h="79200">
                        <a:moveTo>
                          <a:pt x="100765" y="47399"/>
                        </a:moveTo>
                        <a:cubicBezTo>
                          <a:pt x="125833" y="36922"/>
                          <a:pt x="144099" y="15639"/>
                          <a:pt x="168125" y="7411"/>
                        </a:cubicBezTo>
                        <a:cubicBezTo>
                          <a:pt x="188914" y="1432"/>
                          <a:pt x="209758" y="-2298"/>
                          <a:pt x="231864" y="1596"/>
                        </a:cubicBezTo>
                        <a:cubicBezTo>
                          <a:pt x="249966" y="4942"/>
                          <a:pt x="267189" y="12951"/>
                          <a:pt x="283042" y="22386"/>
                        </a:cubicBezTo>
                        <a:cubicBezTo>
                          <a:pt x="220729" y="44327"/>
                          <a:pt x="157209" y="77623"/>
                          <a:pt x="90069" y="79159"/>
                        </a:cubicBezTo>
                        <a:cubicBezTo>
                          <a:pt x="60942" y="79817"/>
                          <a:pt x="26385" y="72686"/>
                          <a:pt x="0" y="57602"/>
                        </a:cubicBezTo>
                        <a:cubicBezTo>
                          <a:pt x="32692" y="67146"/>
                          <a:pt x="73832" y="60399"/>
                          <a:pt x="100710" y="47399"/>
                        </a:cubicBez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2CD1C4EA-72E4-57EA-7D67-CC8D71603829}"/>
                      </a:ext>
                    </a:extLst>
                  </p:cNvPr>
                  <p:cNvSpPr/>
                  <p:nvPr/>
                </p:nvSpPr>
                <p:spPr>
                  <a:xfrm>
                    <a:off x="7662302" y="3844620"/>
                    <a:ext cx="326287" cy="135540"/>
                  </a:xfrm>
                  <a:custGeom>
                    <a:avLst/>
                    <a:gdLst>
                      <a:gd name="connsiteX0" fmla="*/ 12528 w 326287"/>
                      <a:gd name="connsiteY0" fmla="*/ 52668 h 135540"/>
                      <a:gd name="connsiteX1" fmla="*/ 70289 w 326287"/>
                      <a:gd name="connsiteY1" fmla="*/ 8840 h 135540"/>
                      <a:gd name="connsiteX2" fmla="*/ 326288 w 326287"/>
                      <a:gd name="connsiteY2" fmla="*/ 95453 h 135540"/>
                      <a:gd name="connsiteX3" fmla="*/ 325245 w 326287"/>
                      <a:gd name="connsiteY3" fmla="*/ 95837 h 135540"/>
                      <a:gd name="connsiteX4" fmla="*/ 274068 w 326287"/>
                      <a:gd name="connsiteY4" fmla="*/ 75048 h 135540"/>
                      <a:gd name="connsiteX5" fmla="*/ 210328 w 326287"/>
                      <a:gd name="connsiteY5" fmla="*/ 80862 h 135540"/>
                      <a:gd name="connsiteX6" fmla="*/ 142969 w 326287"/>
                      <a:gd name="connsiteY6" fmla="*/ 120850 h 135540"/>
                      <a:gd name="connsiteX7" fmla="*/ 42259 w 326287"/>
                      <a:gd name="connsiteY7" fmla="*/ 131053 h 135540"/>
                      <a:gd name="connsiteX8" fmla="*/ 37760 w 326287"/>
                      <a:gd name="connsiteY8" fmla="*/ 128365 h 135540"/>
                      <a:gd name="connsiteX9" fmla="*/ 12583 w 326287"/>
                      <a:gd name="connsiteY9" fmla="*/ 52723 h 135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6287" h="135540">
                        <a:moveTo>
                          <a:pt x="12528" y="52668"/>
                        </a:moveTo>
                        <a:lnTo>
                          <a:pt x="70289" y="8840"/>
                        </a:lnTo>
                        <a:cubicBezTo>
                          <a:pt x="165185" y="-15295"/>
                          <a:pt x="265565" y="8840"/>
                          <a:pt x="326288" y="95453"/>
                        </a:cubicBezTo>
                        <a:cubicBezTo>
                          <a:pt x="325958" y="95563"/>
                          <a:pt x="325630" y="95673"/>
                          <a:pt x="325245" y="95837"/>
                        </a:cubicBezTo>
                        <a:cubicBezTo>
                          <a:pt x="309393" y="86348"/>
                          <a:pt x="292169" y="78394"/>
                          <a:pt x="274068" y="75048"/>
                        </a:cubicBezTo>
                        <a:cubicBezTo>
                          <a:pt x="251962" y="71153"/>
                          <a:pt x="231117" y="74938"/>
                          <a:pt x="210328" y="80862"/>
                        </a:cubicBezTo>
                        <a:cubicBezTo>
                          <a:pt x="186303" y="89090"/>
                          <a:pt x="168036" y="110373"/>
                          <a:pt x="142969" y="120850"/>
                        </a:cubicBezTo>
                        <a:cubicBezTo>
                          <a:pt x="116146" y="133850"/>
                          <a:pt x="74951" y="140597"/>
                          <a:pt x="42259" y="131053"/>
                        </a:cubicBezTo>
                        <a:cubicBezTo>
                          <a:pt x="40723" y="130175"/>
                          <a:pt x="39242" y="129298"/>
                          <a:pt x="37760" y="128365"/>
                        </a:cubicBezTo>
                        <a:cubicBezTo>
                          <a:pt x="16972" y="117120"/>
                          <a:pt x="-19286" y="72470"/>
                          <a:pt x="12583" y="52723"/>
                        </a:cubicBez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E2D4F4DC-9E1A-4D60-BF27-13CF30BC650E}"/>
                      </a:ext>
                    </a:extLst>
                  </p:cNvPr>
                  <p:cNvSpPr/>
                  <p:nvPr/>
                </p:nvSpPr>
                <p:spPr>
                  <a:xfrm>
                    <a:off x="7631496" y="3649734"/>
                    <a:ext cx="356308" cy="254391"/>
                  </a:xfrm>
                  <a:custGeom>
                    <a:avLst/>
                    <a:gdLst>
                      <a:gd name="connsiteX0" fmla="*/ 11081 w 356308"/>
                      <a:gd name="connsiteY0" fmla="*/ 232524 h 254391"/>
                      <a:gd name="connsiteX1" fmla="*/ 250295 w 356308"/>
                      <a:gd name="connsiteY1" fmla="*/ 193085 h 254391"/>
                      <a:gd name="connsiteX2" fmla="*/ 350841 w 356308"/>
                      <a:gd name="connsiteY2" fmla="*/ 45860 h 254391"/>
                      <a:gd name="connsiteX3" fmla="*/ 355997 w 356308"/>
                      <a:gd name="connsiteY3" fmla="*/ 13441 h 254391"/>
                      <a:gd name="connsiteX4" fmla="*/ 347440 w 356308"/>
                      <a:gd name="connsiteY4" fmla="*/ 277 h 254391"/>
                      <a:gd name="connsiteX5" fmla="*/ 341406 w 356308"/>
                      <a:gd name="connsiteY5" fmla="*/ 277 h 254391"/>
                      <a:gd name="connsiteX6" fmla="*/ 276076 w 356308"/>
                      <a:gd name="connsiteY6" fmla="*/ 22163 h 254391"/>
                      <a:gd name="connsiteX7" fmla="*/ 215903 w 356308"/>
                      <a:gd name="connsiteY7" fmla="*/ 44324 h 254391"/>
                      <a:gd name="connsiteX8" fmla="*/ 140808 w 356308"/>
                      <a:gd name="connsiteY8" fmla="*/ 75754 h 254391"/>
                      <a:gd name="connsiteX9" fmla="*/ 27263 w 356308"/>
                      <a:gd name="connsiteY9" fmla="*/ 118979 h 254391"/>
                      <a:gd name="connsiteX10" fmla="*/ 6528 w 356308"/>
                      <a:gd name="connsiteY10" fmla="*/ 223858 h 254391"/>
                      <a:gd name="connsiteX11" fmla="*/ 11136 w 356308"/>
                      <a:gd name="connsiteY11" fmla="*/ 232524 h 254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56308" h="254391">
                        <a:moveTo>
                          <a:pt x="11081" y="232524"/>
                        </a:moveTo>
                        <a:cubicBezTo>
                          <a:pt x="79264" y="277175"/>
                          <a:pt x="195333" y="248157"/>
                          <a:pt x="250295" y="193085"/>
                        </a:cubicBezTo>
                        <a:cubicBezTo>
                          <a:pt x="289899" y="153372"/>
                          <a:pt x="332136" y="98903"/>
                          <a:pt x="350841" y="45860"/>
                        </a:cubicBezTo>
                        <a:cubicBezTo>
                          <a:pt x="354516" y="35438"/>
                          <a:pt x="357258" y="24412"/>
                          <a:pt x="355997" y="13441"/>
                        </a:cubicBezTo>
                        <a:cubicBezTo>
                          <a:pt x="355339" y="7901"/>
                          <a:pt x="352870" y="1593"/>
                          <a:pt x="347440" y="277"/>
                        </a:cubicBezTo>
                        <a:cubicBezTo>
                          <a:pt x="345465" y="-217"/>
                          <a:pt x="343381" y="57"/>
                          <a:pt x="341406" y="277"/>
                        </a:cubicBezTo>
                        <a:cubicBezTo>
                          <a:pt x="319246" y="3403"/>
                          <a:pt x="296262" y="13057"/>
                          <a:pt x="276076" y="22163"/>
                        </a:cubicBezTo>
                        <a:cubicBezTo>
                          <a:pt x="257042" y="30720"/>
                          <a:pt x="233455" y="34340"/>
                          <a:pt x="215903" y="44324"/>
                        </a:cubicBezTo>
                        <a:cubicBezTo>
                          <a:pt x="192316" y="57708"/>
                          <a:pt x="167741" y="70763"/>
                          <a:pt x="140808" y="75754"/>
                        </a:cubicBezTo>
                        <a:cubicBezTo>
                          <a:pt x="100217" y="83269"/>
                          <a:pt x="55073" y="84257"/>
                          <a:pt x="27263" y="118979"/>
                        </a:cubicBezTo>
                        <a:cubicBezTo>
                          <a:pt x="12288" y="138013"/>
                          <a:pt x="-11628" y="200106"/>
                          <a:pt x="6528" y="223858"/>
                        </a:cubicBezTo>
                        <a:lnTo>
                          <a:pt x="11136" y="232524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06A3AF29-4A78-288A-7C49-83110FAAF556}"/>
                      </a:ext>
                    </a:extLst>
                  </p:cNvPr>
                  <p:cNvSpPr/>
                  <p:nvPr/>
                </p:nvSpPr>
                <p:spPr>
                  <a:xfrm>
                    <a:off x="7629790" y="3628399"/>
                    <a:ext cx="253756" cy="268724"/>
                  </a:xfrm>
                  <a:custGeom>
                    <a:avLst/>
                    <a:gdLst>
                      <a:gd name="connsiteX0" fmla="*/ 39555 w 253756"/>
                      <a:gd name="connsiteY0" fmla="*/ 268670 h 268724"/>
                      <a:gd name="connsiteX1" fmla="*/ 234778 w 253756"/>
                      <a:gd name="connsiteY1" fmla="*/ 87271 h 268724"/>
                      <a:gd name="connsiteX2" fmla="*/ 253757 w 253756"/>
                      <a:gd name="connsiteY2" fmla="*/ 0 h 268724"/>
                      <a:gd name="connsiteX3" fmla="*/ 116679 w 253756"/>
                      <a:gd name="connsiteY3" fmla="*/ 75642 h 268724"/>
                      <a:gd name="connsiteX4" fmla="*/ 6479 w 253756"/>
                      <a:gd name="connsiteY4" fmla="*/ 169386 h 268724"/>
                      <a:gd name="connsiteX5" fmla="*/ 14871 w 253756"/>
                      <a:gd name="connsiteY5" fmla="*/ 248374 h 268724"/>
                      <a:gd name="connsiteX6" fmla="*/ 39555 w 253756"/>
                      <a:gd name="connsiteY6" fmla="*/ 268725 h 268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3756" h="268724">
                        <a:moveTo>
                          <a:pt x="39555" y="268670"/>
                        </a:moveTo>
                        <a:cubicBezTo>
                          <a:pt x="135329" y="266531"/>
                          <a:pt x="202524" y="169386"/>
                          <a:pt x="234778" y="87271"/>
                        </a:cubicBezTo>
                        <a:cubicBezTo>
                          <a:pt x="245144" y="58473"/>
                          <a:pt x="251069" y="28633"/>
                          <a:pt x="253757" y="0"/>
                        </a:cubicBezTo>
                        <a:cubicBezTo>
                          <a:pt x="224081" y="51233"/>
                          <a:pt x="170435" y="64562"/>
                          <a:pt x="116679" y="75642"/>
                        </a:cubicBezTo>
                        <a:cubicBezTo>
                          <a:pt x="65117" y="85571"/>
                          <a:pt x="18437" y="115246"/>
                          <a:pt x="6479" y="169386"/>
                        </a:cubicBezTo>
                        <a:cubicBezTo>
                          <a:pt x="2475" y="187049"/>
                          <a:pt x="-9483" y="242286"/>
                          <a:pt x="14871" y="248374"/>
                        </a:cubicBezTo>
                        <a:lnTo>
                          <a:pt x="39555" y="268725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C0269EAE-004B-A5DB-5314-8AF3B21525C2}"/>
                      </a:ext>
                    </a:extLst>
                  </p:cNvPr>
                  <p:cNvSpPr/>
                  <p:nvPr/>
                </p:nvSpPr>
                <p:spPr>
                  <a:xfrm>
                    <a:off x="7590858" y="3508106"/>
                    <a:ext cx="108412" cy="217498"/>
                  </a:xfrm>
                  <a:custGeom>
                    <a:avLst/>
                    <a:gdLst>
                      <a:gd name="connsiteX0" fmla="*/ 100045 w 108412"/>
                      <a:gd name="connsiteY0" fmla="*/ 173007 h 217498"/>
                      <a:gd name="connsiteX1" fmla="*/ 68615 w 108412"/>
                      <a:gd name="connsiteY1" fmla="*/ 0 h 217498"/>
                      <a:gd name="connsiteX2" fmla="*/ 67517 w 108412"/>
                      <a:gd name="connsiteY2" fmla="*/ 0 h 217498"/>
                      <a:gd name="connsiteX3" fmla="*/ 1200 w 108412"/>
                      <a:gd name="connsiteY3" fmla="*/ 136749 h 217498"/>
                      <a:gd name="connsiteX4" fmla="*/ 18259 w 108412"/>
                      <a:gd name="connsiteY4" fmla="*/ 208935 h 217498"/>
                      <a:gd name="connsiteX5" fmla="*/ 86332 w 108412"/>
                      <a:gd name="connsiteY5" fmla="*/ 199720 h 217498"/>
                      <a:gd name="connsiteX6" fmla="*/ 93792 w 108412"/>
                      <a:gd name="connsiteY6" fmla="*/ 189682 h 217498"/>
                      <a:gd name="connsiteX7" fmla="*/ 100045 w 108412"/>
                      <a:gd name="connsiteY7" fmla="*/ 173061 h 2174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8412" h="217498">
                        <a:moveTo>
                          <a:pt x="100045" y="173007"/>
                        </a:moveTo>
                        <a:cubicBezTo>
                          <a:pt x="121877" y="116453"/>
                          <a:pt x="97303" y="51013"/>
                          <a:pt x="68615" y="0"/>
                        </a:cubicBezTo>
                        <a:lnTo>
                          <a:pt x="67517" y="0"/>
                        </a:lnTo>
                        <a:cubicBezTo>
                          <a:pt x="42010" y="41249"/>
                          <a:pt x="6685" y="87161"/>
                          <a:pt x="1200" y="136749"/>
                        </a:cubicBezTo>
                        <a:cubicBezTo>
                          <a:pt x="-1598" y="159897"/>
                          <a:pt x="-830" y="192863"/>
                          <a:pt x="18259" y="208935"/>
                        </a:cubicBezTo>
                        <a:cubicBezTo>
                          <a:pt x="38445" y="224952"/>
                          <a:pt x="70205" y="216560"/>
                          <a:pt x="86332" y="199720"/>
                        </a:cubicBezTo>
                        <a:cubicBezTo>
                          <a:pt x="89568" y="196374"/>
                          <a:pt x="91707" y="193028"/>
                          <a:pt x="93792" y="189682"/>
                        </a:cubicBezTo>
                        <a:lnTo>
                          <a:pt x="100045" y="173061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62E8D3C7-0E86-3CBE-92F3-E1FAE5E1A06B}"/>
                      </a:ext>
                    </a:extLst>
                  </p:cNvPr>
                  <p:cNvSpPr/>
                  <p:nvPr/>
                </p:nvSpPr>
                <p:spPr>
                  <a:xfrm>
                    <a:off x="7607855" y="3582706"/>
                    <a:ext cx="157568" cy="260985"/>
                  </a:xfrm>
                  <a:custGeom>
                    <a:avLst/>
                    <a:gdLst>
                      <a:gd name="connsiteX0" fmla="*/ 9325 w 157568"/>
                      <a:gd name="connsiteY0" fmla="*/ 200049 h 260985"/>
                      <a:gd name="connsiteX1" fmla="*/ 34667 w 157568"/>
                      <a:gd name="connsiteY1" fmla="*/ 102740 h 260985"/>
                      <a:gd name="connsiteX2" fmla="*/ 153479 w 157568"/>
                      <a:gd name="connsiteY2" fmla="*/ 0 h 260985"/>
                      <a:gd name="connsiteX3" fmla="*/ 144702 w 157568"/>
                      <a:gd name="connsiteY3" fmla="*/ 147500 h 260985"/>
                      <a:gd name="connsiteX4" fmla="*/ 49258 w 157568"/>
                      <a:gd name="connsiteY4" fmla="*/ 260661 h 260985"/>
                      <a:gd name="connsiteX5" fmla="*/ 0 w 157568"/>
                      <a:gd name="connsiteY5" fmla="*/ 225501 h 260985"/>
                      <a:gd name="connsiteX6" fmla="*/ 9325 w 157568"/>
                      <a:gd name="connsiteY6" fmla="*/ 199994 h 26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568" h="260985">
                        <a:moveTo>
                          <a:pt x="9325" y="200049"/>
                        </a:moveTo>
                        <a:cubicBezTo>
                          <a:pt x="6363" y="166040"/>
                          <a:pt x="18815" y="131702"/>
                          <a:pt x="34667" y="102740"/>
                        </a:cubicBezTo>
                        <a:cubicBezTo>
                          <a:pt x="63246" y="52604"/>
                          <a:pt x="109103" y="32912"/>
                          <a:pt x="153479" y="0"/>
                        </a:cubicBezTo>
                        <a:cubicBezTo>
                          <a:pt x="162255" y="47064"/>
                          <a:pt x="155783" y="101094"/>
                          <a:pt x="144702" y="147500"/>
                        </a:cubicBezTo>
                        <a:cubicBezTo>
                          <a:pt x="131592" y="200543"/>
                          <a:pt x="110803" y="255999"/>
                          <a:pt x="49258" y="260661"/>
                        </a:cubicBezTo>
                        <a:cubicBezTo>
                          <a:pt x="20680" y="263514"/>
                          <a:pt x="12616" y="247168"/>
                          <a:pt x="0" y="225501"/>
                        </a:cubicBezTo>
                        <a:lnTo>
                          <a:pt x="9325" y="199994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ECE67122-B0AD-E25E-620B-FCCDF8C8EFCF}"/>
                      </a:ext>
                    </a:extLst>
                  </p:cNvPr>
                  <p:cNvSpPr/>
                  <p:nvPr/>
                </p:nvSpPr>
                <p:spPr>
                  <a:xfrm>
                    <a:off x="7486729" y="3552702"/>
                    <a:ext cx="192248" cy="346514"/>
                  </a:xfrm>
                  <a:custGeom>
                    <a:avLst/>
                    <a:gdLst>
                      <a:gd name="connsiteX0" fmla="*/ 34403 w 192248"/>
                      <a:gd name="connsiteY0" fmla="*/ 292696 h 346514"/>
                      <a:gd name="connsiteX1" fmla="*/ 65121 w 192248"/>
                      <a:gd name="connsiteY1" fmla="*/ 42456 h 346514"/>
                      <a:gd name="connsiteX2" fmla="*/ 95016 w 192248"/>
                      <a:gd name="connsiteY2" fmla="*/ 0 h 346514"/>
                      <a:gd name="connsiteX3" fmla="*/ 167641 w 192248"/>
                      <a:gd name="connsiteY3" fmla="*/ 289679 h 346514"/>
                      <a:gd name="connsiteX4" fmla="*/ 105987 w 192248"/>
                      <a:gd name="connsiteY4" fmla="*/ 338333 h 346514"/>
                      <a:gd name="connsiteX5" fmla="*/ 74994 w 192248"/>
                      <a:gd name="connsiteY5" fmla="*/ 330215 h 346514"/>
                      <a:gd name="connsiteX6" fmla="*/ 57716 w 192248"/>
                      <a:gd name="connsiteY6" fmla="*/ 297632 h 346514"/>
                      <a:gd name="connsiteX7" fmla="*/ 34458 w 192248"/>
                      <a:gd name="connsiteY7" fmla="*/ 292641 h 346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2248" h="346514">
                        <a:moveTo>
                          <a:pt x="34403" y="292696"/>
                        </a:moveTo>
                        <a:cubicBezTo>
                          <a:pt x="-43817" y="242779"/>
                          <a:pt x="31112" y="97090"/>
                          <a:pt x="65121" y="42456"/>
                        </a:cubicBezTo>
                        <a:cubicBezTo>
                          <a:pt x="73623" y="29072"/>
                          <a:pt x="83113" y="11245"/>
                          <a:pt x="95016" y="0"/>
                        </a:cubicBezTo>
                        <a:cubicBezTo>
                          <a:pt x="138570" y="74874"/>
                          <a:pt x="238347" y="203450"/>
                          <a:pt x="167641" y="289679"/>
                        </a:cubicBezTo>
                        <a:cubicBezTo>
                          <a:pt x="150472" y="310962"/>
                          <a:pt x="124307" y="321439"/>
                          <a:pt x="105987" y="338333"/>
                        </a:cubicBezTo>
                        <a:cubicBezTo>
                          <a:pt x="90847" y="350785"/>
                          <a:pt x="87501" y="349743"/>
                          <a:pt x="74994" y="330215"/>
                        </a:cubicBezTo>
                        <a:cubicBezTo>
                          <a:pt x="68193" y="320452"/>
                          <a:pt x="62379" y="308493"/>
                          <a:pt x="57716" y="297632"/>
                        </a:cubicBezTo>
                        <a:lnTo>
                          <a:pt x="34458" y="292641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40E348BB-748A-D629-D2D2-7C0C816693F4}"/>
                      </a:ext>
                    </a:extLst>
                  </p:cNvPr>
                  <p:cNvSpPr/>
                  <p:nvPr/>
                </p:nvSpPr>
                <p:spPr>
                  <a:xfrm>
                    <a:off x="7490118" y="3723667"/>
                    <a:ext cx="180709" cy="173920"/>
                  </a:xfrm>
                  <a:custGeom>
                    <a:avLst/>
                    <a:gdLst>
                      <a:gd name="connsiteX0" fmla="*/ 45277 w 180709"/>
                      <a:gd name="connsiteY0" fmla="*/ 121017 h 173920"/>
                      <a:gd name="connsiteX1" fmla="*/ 5837 w 180709"/>
                      <a:gd name="connsiteY1" fmla="*/ 84594 h 173920"/>
                      <a:gd name="connsiteX2" fmla="*/ 7428 w 180709"/>
                      <a:gd name="connsiteY2" fmla="*/ 85691 h 173920"/>
                      <a:gd name="connsiteX3" fmla="*/ 3917 w 180709"/>
                      <a:gd name="connsiteY3" fmla="*/ 40273 h 173920"/>
                      <a:gd name="connsiteX4" fmla="*/ 33099 w 180709"/>
                      <a:gd name="connsiteY4" fmla="*/ 38189 h 173920"/>
                      <a:gd name="connsiteX5" fmla="*/ 56521 w 180709"/>
                      <a:gd name="connsiteY5" fmla="*/ 121 h 173920"/>
                      <a:gd name="connsiteX6" fmla="*/ 88884 w 180709"/>
                      <a:gd name="connsiteY6" fmla="*/ 36049 h 173920"/>
                      <a:gd name="connsiteX7" fmla="*/ 130244 w 180709"/>
                      <a:gd name="connsiteY7" fmla="*/ 34678 h 173920"/>
                      <a:gd name="connsiteX8" fmla="*/ 177966 w 180709"/>
                      <a:gd name="connsiteY8" fmla="*/ 55138 h 173920"/>
                      <a:gd name="connsiteX9" fmla="*/ 152569 w 180709"/>
                      <a:gd name="connsiteY9" fmla="*/ 111198 h 173920"/>
                      <a:gd name="connsiteX10" fmla="*/ 125252 w 180709"/>
                      <a:gd name="connsiteY10" fmla="*/ 164735 h 173920"/>
                      <a:gd name="connsiteX11" fmla="*/ 45277 w 180709"/>
                      <a:gd name="connsiteY11" fmla="*/ 120962 h 173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0709" h="173920">
                        <a:moveTo>
                          <a:pt x="45277" y="121017"/>
                        </a:moveTo>
                        <a:cubicBezTo>
                          <a:pt x="26023" y="113337"/>
                          <a:pt x="17027" y="100556"/>
                          <a:pt x="5837" y="84594"/>
                        </a:cubicBezTo>
                        <a:cubicBezTo>
                          <a:pt x="6221" y="85198"/>
                          <a:pt x="6770" y="85582"/>
                          <a:pt x="7428" y="85691"/>
                        </a:cubicBezTo>
                        <a:cubicBezTo>
                          <a:pt x="2601" y="72691"/>
                          <a:pt x="-4530" y="52999"/>
                          <a:pt x="3917" y="40273"/>
                        </a:cubicBezTo>
                        <a:cubicBezTo>
                          <a:pt x="11761" y="28480"/>
                          <a:pt x="23719" y="24640"/>
                          <a:pt x="33099" y="38189"/>
                        </a:cubicBezTo>
                        <a:cubicBezTo>
                          <a:pt x="21799" y="19758"/>
                          <a:pt x="36390" y="1547"/>
                          <a:pt x="56521" y="121"/>
                        </a:cubicBezTo>
                        <a:cubicBezTo>
                          <a:pt x="82631" y="-1744"/>
                          <a:pt x="76433" y="18387"/>
                          <a:pt x="88884" y="36049"/>
                        </a:cubicBezTo>
                        <a:cubicBezTo>
                          <a:pt x="99635" y="24804"/>
                          <a:pt x="122509" y="14931"/>
                          <a:pt x="130244" y="34678"/>
                        </a:cubicBezTo>
                        <a:cubicBezTo>
                          <a:pt x="146042" y="11585"/>
                          <a:pt x="171712" y="37805"/>
                          <a:pt x="177966" y="55138"/>
                        </a:cubicBezTo>
                        <a:cubicBezTo>
                          <a:pt x="188223" y="83607"/>
                          <a:pt x="167489" y="91286"/>
                          <a:pt x="152569" y="111198"/>
                        </a:cubicBezTo>
                        <a:cubicBezTo>
                          <a:pt x="140885" y="126831"/>
                          <a:pt x="140830" y="151734"/>
                          <a:pt x="125252" y="164735"/>
                        </a:cubicBezTo>
                        <a:cubicBezTo>
                          <a:pt x="99800" y="185963"/>
                          <a:pt x="51200" y="170001"/>
                          <a:pt x="45277" y="120962"/>
                        </a:cubicBezTo>
                        <a:close/>
                      </a:path>
                    </a:pathLst>
                  </a:custGeom>
                  <a:solidFill>
                    <a:srgbClr val="FCCA03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299DA2D8-52F0-4C1F-8333-E7155D51CC17}"/>
                      </a:ext>
                    </a:extLst>
                  </p:cNvPr>
                  <p:cNvSpPr/>
                  <p:nvPr/>
                </p:nvSpPr>
                <p:spPr>
                  <a:xfrm>
                    <a:off x="7519737" y="3724519"/>
                    <a:ext cx="123212" cy="189290"/>
                  </a:xfrm>
                  <a:custGeom>
                    <a:avLst/>
                    <a:gdLst>
                      <a:gd name="connsiteX0" fmla="*/ 68974 w 123212"/>
                      <a:gd name="connsiteY0" fmla="*/ 187524 h 189290"/>
                      <a:gd name="connsiteX1" fmla="*/ 23 w 123212"/>
                      <a:gd name="connsiteY1" fmla="*/ 108810 h 189290"/>
                      <a:gd name="connsiteX2" fmla="*/ 38860 w 123212"/>
                      <a:gd name="connsiteY2" fmla="*/ 23294 h 189290"/>
                      <a:gd name="connsiteX3" fmla="*/ 69194 w 123212"/>
                      <a:gd name="connsiteY3" fmla="*/ 640 h 189290"/>
                      <a:gd name="connsiteX4" fmla="*/ 103257 w 123212"/>
                      <a:gd name="connsiteY4" fmla="*/ 44961 h 189290"/>
                      <a:gd name="connsiteX5" fmla="*/ 82249 w 123212"/>
                      <a:gd name="connsiteY5" fmla="*/ 188347 h 189290"/>
                      <a:gd name="connsiteX6" fmla="*/ 69029 w 123212"/>
                      <a:gd name="connsiteY6" fmla="*/ 187524 h 189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3212" h="189290">
                        <a:moveTo>
                          <a:pt x="68974" y="187524"/>
                        </a:moveTo>
                        <a:cubicBezTo>
                          <a:pt x="28547" y="200525"/>
                          <a:pt x="1779" y="138486"/>
                          <a:pt x="23" y="108810"/>
                        </a:cubicBezTo>
                        <a:cubicBezTo>
                          <a:pt x="-744" y="74747"/>
                          <a:pt x="17412" y="49075"/>
                          <a:pt x="38860" y="23294"/>
                        </a:cubicBezTo>
                        <a:cubicBezTo>
                          <a:pt x="47417" y="13202"/>
                          <a:pt x="56961" y="-3474"/>
                          <a:pt x="69194" y="640"/>
                        </a:cubicBezTo>
                        <a:cubicBezTo>
                          <a:pt x="82523" y="4754"/>
                          <a:pt x="97443" y="33004"/>
                          <a:pt x="103257" y="44961"/>
                        </a:cubicBezTo>
                        <a:cubicBezTo>
                          <a:pt x="128490" y="88350"/>
                          <a:pt x="137814" y="160701"/>
                          <a:pt x="82249" y="188347"/>
                        </a:cubicBezTo>
                        <a:lnTo>
                          <a:pt x="69029" y="187524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C54F7B0D-2365-0C06-04D7-9EEA1798524D}"/>
                      </a:ext>
                    </a:extLst>
                  </p:cNvPr>
                  <p:cNvSpPr/>
                  <p:nvPr/>
                </p:nvSpPr>
                <p:spPr>
                  <a:xfrm>
                    <a:off x="7474672" y="3884416"/>
                    <a:ext cx="222020" cy="217068"/>
                  </a:xfrm>
                  <a:custGeom>
                    <a:avLst/>
                    <a:gdLst>
                      <a:gd name="connsiteX0" fmla="*/ 49532 w 222020"/>
                      <a:gd name="connsiteY0" fmla="*/ 476 h 217068"/>
                      <a:gd name="connsiteX1" fmla="*/ 12506 w 222020"/>
                      <a:gd name="connsiteY1" fmla="*/ 17809 h 217068"/>
                      <a:gd name="connsiteX2" fmla="*/ 9873 w 222020"/>
                      <a:gd name="connsiteY2" fmla="*/ 95920 h 217068"/>
                      <a:gd name="connsiteX3" fmla="*/ 72515 w 222020"/>
                      <a:gd name="connsiteY3" fmla="*/ 186867 h 217068"/>
                      <a:gd name="connsiteX4" fmla="*/ 105153 w 222020"/>
                      <a:gd name="connsiteY4" fmla="*/ 216926 h 217068"/>
                      <a:gd name="connsiteX5" fmla="*/ 143166 w 222020"/>
                      <a:gd name="connsiteY5" fmla="*/ 194107 h 217068"/>
                      <a:gd name="connsiteX6" fmla="*/ 221771 w 222020"/>
                      <a:gd name="connsiteY6" fmla="*/ 65915 h 217068"/>
                      <a:gd name="connsiteX7" fmla="*/ 114094 w 222020"/>
                      <a:gd name="connsiteY7" fmla="*/ 27683 h 217068"/>
                      <a:gd name="connsiteX8" fmla="*/ 49587 w 222020"/>
                      <a:gd name="connsiteY8" fmla="*/ 531 h 217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2020" h="217068">
                        <a:moveTo>
                          <a:pt x="49532" y="476"/>
                        </a:moveTo>
                        <a:cubicBezTo>
                          <a:pt x="39549" y="-2596"/>
                          <a:pt x="20021" y="9911"/>
                          <a:pt x="12506" y="17809"/>
                        </a:cubicBezTo>
                        <a:cubicBezTo>
                          <a:pt x="-6802" y="40244"/>
                          <a:pt x="-549" y="73047"/>
                          <a:pt x="9873" y="95920"/>
                        </a:cubicBezTo>
                        <a:cubicBezTo>
                          <a:pt x="26055" y="129655"/>
                          <a:pt x="46625" y="162183"/>
                          <a:pt x="72515" y="186867"/>
                        </a:cubicBezTo>
                        <a:cubicBezTo>
                          <a:pt x="79263" y="193284"/>
                          <a:pt x="96267" y="214896"/>
                          <a:pt x="105153" y="216926"/>
                        </a:cubicBezTo>
                        <a:cubicBezTo>
                          <a:pt x="117330" y="218846"/>
                          <a:pt x="135651" y="200854"/>
                          <a:pt x="143166" y="194107"/>
                        </a:cubicBezTo>
                        <a:cubicBezTo>
                          <a:pt x="180960" y="161360"/>
                          <a:pt x="225775" y="119781"/>
                          <a:pt x="221771" y="65915"/>
                        </a:cubicBezTo>
                        <a:cubicBezTo>
                          <a:pt x="213598" y="-43626"/>
                          <a:pt x="159183" y="24446"/>
                          <a:pt x="114094" y="27683"/>
                        </a:cubicBezTo>
                        <a:lnTo>
                          <a:pt x="49587" y="531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EFCE5EA1-6274-3B35-0290-B868E4986CEE}"/>
                      </a:ext>
                    </a:extLst>
                  </p:cNvPr>
                  <p:cNvSpPr/>
                  <p:nvPr/>
                </p:nvSpPr>
                <p:spPr>
                  <a:xfrm>
                    <a:off x="7390837" y="3739531"/>
                    <a:ext cx="193485" cy="181828"/>
                  </a:xfrm>
                  <a:custGeom>
                    <a:avLst/>
                    <a:gdLst>
                      <a:gd name="connsiteX0" fmla="*/ 193486 w 193485"/>
                      <a:gd name="connsiteY0" fmla="*/ 173720 h 181828"/>
                      <a:gd name="connsiteX1" fmla="*/ 187123 w 193485"/>
                      <a:gd name="connsiteY1" fmla="*/ 136474 h 181828"/>
                      <a:gd name="connsiteX2" fmla="*/ 134190 w 193485"/>
                      <a:gd name="connsiteY2" fmla="*/ 83816 h 181828"/>
                      <a:gd name="connsiteX3" fmla="*/ 68640 w 193485"/>
                      <a:gd name="connsiteY3" fmla="*/ 58912 h 181828"/>
                      <a:gd name="connsiteX4" fmla="*/ 4682 w 193485"/>
                      <a:gd name="connsiteY4" fmla="*/ 7570 h 181828"/>
                      <a:gd name="connsiteX5" fmla="*/ 129 w 193485"/>
                      <a:gd name="connsiteY5" fmla="*/ 0 h 181828"/>
                      <a:gd name="connsiteX6" fmla="*/ 56134 w 193485"/>
                      <a:gd name="connsiteY6" fmla="*/ 139437 h 181828"/>
                      <a:gd name="connsiteX7" fmla="*/ 183613 w 193485"/>
                      <a:gd name="connsiteY7" fmla="*/ 177230 h 181828"/>
                      <a:gd name="connsiteX8" fmla="*/ 190140 w 193485"/>
                      <a:gd name="connsiteY8" fmla="*/ 173774 h 181828"/>
                      <a:gd name="connsiteX9" fmla="*/ 193431 w 193485"/>
                      <a:gd name="connsiteY9" fmla="*/ 173774 h 181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3485" h="181828">
                        <a:moveTo>
                          <a:pt x="193486" y="173720"/>
                        </a:moveTo>
                        <a:cubicBezTo>
                          <a:pt x="189975" y="163901"/>
                          <a:pt x="191841" y="148487"/>
                          <a:pt x="187123" y="136474"/>
                        </a:cubicBezTo>
                        <a:cubicBezTo>
                          <a:pt x="176646" y="110310"/>
                          <a:pt x="159751" y="95335"/>
                          <a:pt x="134190" y="83816"/>
                        </a:cubicBezTo>
                        <a:cubicBezTo>
                          <a:pt x="113072" y="74381"/>
                          <a:pt x="89759" y="67250"/>
                          <a:pt x="68640" y="58912"/>
                        </a:cubicBezTo>
                        <a:cubicBezTo>
                          <a:pt x="37539" y="47503"/>
                          <a:pt x="28268" y="26823"/>
                          <a:pt x="4682" y="7570"/>
                        </a:cubicBezTo>
                        <a:cubicBezTo>
                          <a:pt x="2433" y="6528"/>
                          <a:pt x="1281" y="2139"/>
                          <a:pt x="129" y="0"/>
                        </a:cubicBezTo>
                        <a:cubicBezTo>
                          <a:pt x="-2175" y="44047"/>
                          <a:pt x="26787" y="108225"/>
                          <a:pt x="56134" y="139437"/>
                        </a:cubicBezTo>
                        <a:cubicBezTo>
                          <a:pt x="84274" y="167412"/>
                          <a:pt x="144338" y="192425"/>
                          <a:pt x="183613" y="177230"/>
                        </a:cubicBezTo>
                        <a:cubicBezTo>
                          <a:pt x="185806" y="176078"/>
                          <a:pt x="188000" y="176024"/>
                          <a:pt x="190140" y="173774"/>
                        </a:cubicBezTo>
                        <a:lnTo>
                          <a:pt x="193431" y="173774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445EFAA6-B4E7-21B0-B74D-9690075963A7}"/>
                      </a:ext>
                    </a:extLst>
                  </p:cNvPr>
                  <p:cNvSpPr/>
                  <p:nvPr/>
                </p:nvSpPr>
                <p:spPr>
                  <a:xfrm>
                    <a:off x="7584049" y="3731029"/>
                    <a:ext cx="185756" cy="188813"/>
                  </a:xfrm>
                  <a:custGeom>
                    <a:avLst/>
                    <a:gdLst>
                      <a:gd name="connsiteX0" fmla="*/ 0 w 185756"/>
                      <a:gd name="connsiteY0" fmla="*/ 182222 h 188813"/>
                      <a:gd name="connsiteX1" fmla="*/ 4662 w 185756"/>
                      <a:gd name="connsiteY1" fmla="*/ 144757 h 188813"/>
                      <a:gd name="connsiteX2" fmla="*/ 55182 w 185756"/>
                      <a:gd name="connsiteY2" fmla="*/ 89739 h 188813"/>
                      <a:gd name="connsiteX3" fmla="*/ 119524 w 185756"/>
                      <a:gd name="connsiteY3" fmla="*/ 61929 h 188813"/>
                      <a:gd name="connsiteX4" fmla="*/ 181070 w 185756"/>
                      <a:gd name="connsiteY4" fmla="*/ 7789 h 188813"/>
                      <a:gd name="connsiteX5" fmla="*/ 185293 w 185756"/>
                      <a:gd name="connsiteY5" fmla="*/ 0 h 188813"/>
                      <a:gd name="connsiteX6" fmla="*/ 135651 w 185756"/>
                      <a:gd name="connsiteY6" fmla="*/ 141850 h 188813"/>
                      <a:gd name="connsiteX7" fmla="*/ 9983 w 185756"/>
                      <a:gd name="connsiteY7" fmla="*/ 185349 h 188813"/>
                      <a:gd name="connsiteX8" fmla="*/ 3291 w 185756"/>
                      <a:gd name="connsiteY8" fmla="*/ 182222 h 188813"/>
                      <a:gd name="connsiteX9" fmla="*/ 0 w 185756"/>
                      <a:gd name="connsiteY9" fmla="*/ 182222 h 188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5756" h="188813">
                        <a:moveTo>
                          <a:pt x="0" y="182222"/>
                        </a:moveTo>
                        <a:cubicBezTo>
                          <a:pt x="3071" y="172239"/>
                          <a:pt x="548" y="156934"/>
                          <a:pt x="4662" y="144757"/>
                        </a:cubicBezTo>
                        <a:cubicBezTo>
                          <a:pt x="13987" y="118154"/>
                          <a:pt x="30114" y="102411"/>
                          <a:pt x="55182" y="89739"/>
                        </a:cubicBezTo>
                        <a:cubicBezTo>
                          <a:pt x="75862" y="79373"/>
                          <a:pt x="98790" y="71145"/>
                          <a:pt x="119524" y="61929"/>
                        </a:cubicBezTo>
                        <a:cubicBezTo>
                          <a:pt x="150078" y="49148"/>
                          <a:pt x="158416" y="28085"/>
                          <a:pt x="181070" y="7789"/>
                        </a:cubicBezTo>
                        <a:cubicBezTo>
                          <a:pt x="183263" y="6637"/>
                          <a:pt x="184251" y="2249"/>
                          <a:pt x="185293" y="0"/>
                        </a:cubicBezTo>
                        <a:cubicBezTo>
                          <a:pt x="189572" y="43882"/>
                          <a:pt x="163517" y="109322"/>
                          <a:pt x="135651" y="141850"/>
                        </a:cubicBezTo>
                        <a:cubicBezTo>
                          <a:pt x="108773" y="171032"/>
                          <a:pt x="49916" y="198732"/>
                          <a:pt x="9983" y="185349"/>
                        </a:cubicBezTo>
                        <a:cubicBezTo>
                          <a:pt x="7734" y="184306"/>
                          <a:pt x="5540" y="184361"/>
                          <a:pt x="3291" y="182222"/>
                        </a:cubicBezTo>
                        <a:lnTo>
                          <a:pt x="0" y="182222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grpSp>
                <p:nvGrpSpPr>
                  <p:cNvPr id="123" name="Graphic 13">
                    <a:extLst>
                      <a:ext uri="{FF2B5EF4-FFF2-40B4-BE49-F238E27FC236}">
                        <a16:creationId xmlns:a16="http://schemas.microsoft.com/office/drawing/2014/main" id="{E2488D18-F137-DE16-7BF1-74DD8269E359}"/>
                      </a:ext>
                    </a:extLst>
                  </p:cNvPr>
                  <p:cNvGrpSpPr/>
                  <p:nvPr/>
                </p:nvGrpSpPr>
                <p:grpSpPr>
                  <a:xfrm>
                    <a:off x="7212420" y="3546393"/>
                    <a:ext cx="732671" cy="496036"/>
                    <a:chOff x="7212420" y="3546393"/>
                    <a:chExt cx="732671" cy="496036"/>
                  </a:xfrm>
                </p:grpSpPr>
                <p:sp>
                  <p:nvSpPr>
                    <p:cNvPr id="124" name="Freeform: Shape 123">
                      <a:extLst>
                        <a:ext uri="{FF2B5EF4-FFF2-40B4-BE49-F238E27FC236}">
                          <a16:creationId xmlns:a16="http://schemas.microsoft.com/office/drawing/2014/main" id="{58866277-C334-153D-0946-3431E36473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0087" y="3915609"/>
                      <a:ext cx="14094" cy="126820"/>
                    </a:xfrm>
                    <a:custGeom>
                      <a:avLst/>
                      <a:gdLst>
                        <a:gd name="connsiteX0" fmla="*/ 123 w 14094"/>
                        <a:gd name="connsiteY0" fmla="*/ 0 h 126820"/>
                        <a:gd name="connsiteX1" fmla="*/ 12574 w 14094"/>
                        <a:gd name="connsiteY1" fmla="*/ 126820 h 126820"/>
                        <a:gd name="connsiteX2" fmla="*/ 123 w 14094"/>
                        <a:gd name="connsiteY2" fmla="*/ 0 h 126820"/>
                        <a:gd name="connsiteX3" fmla="*/ 123 w 14094"/>
                        <a:gd name="connsiteY3" fmla="*/ 0 h 1268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094" h="126820">
                          <a:moveTo>
                            <a:pt x="123" y="0"/>
                          </a:moveTo>
                          <a:cubicBezTo>
                            <a:pt x="10051" y="41359"/>
                            <a:pt x="17401" y="84254"/>
                            <a:pt x="12574" y="126820"/>
                          </a:cubicBezTo>
                          <a:cubicBezTo>
                            <a:pt x="6156" y="84748"/>
                            <a:pt x="-1029" y="42675"/>
                            <a:pt x="123" y="0"/>
                          </a:cubicBezTo>
                          <a:lnTo>
                            <a:pt x="123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id="{20CAFAC0-1B11-96E8-FF15-17190DD405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39404" y="3889828"/>
                      <a:ext cx="141959" cy="28318"/>
                    </a:xfrm>
                    <a:custGeom>
                      <a:avLst/>
                      <a:gdLst>
                        <a:gd name="connsiteX0" fmla="*/ 0 w 141959"/>
                        <a:gd name="connsiteY0" fmla="*/ 0 h 28318"/>
                        <a:gd name="connsiteX1" fmla="*/ 141960 w 141959"/>
                        <a:gd name="connsiteY1" fmla="*/ 8776 h 28318"/>
                        <a:gd name="connsiteX2" fmla="*/ 0 w 141959"/>
                        <a:gd name="connsiteY2" fmla="*/ 0 h 28318"/>
                        <a:gd name="connsiteX3" fmla="*/ 0 w 141959"/>
                        <a:gd name="connsiteY3" fmla="*/ 0 h 283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959" h="28318">
                          <a:moveTo>
                            <a:pt x="0" y="0"/>
                          </a:moveTo>
                          <a:cubicBezTo>
                            <a:pt x="38068" y="12397"/>
                            <a:pt x="107128" y="34886"/>
                            <a:pt x="141960" y="8776"/>
                          </a:cubicBezTo>
                          <a:cubicBezTo>
                            <a:pt x="111791" y="45693"/>
                            <a:pt x="33625" y="23093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id="{2E1304AC-581B-BF6D-FF48-0F8C190CD9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6136" y="3898550"/>
                      <a:ext cx="91659" cy="28096"/>
                    </a:xfrm>
                    <a:custGeom>
                      <a:avLst/>
                      <a:gdLst>
                        <a:gd name="connsiteX0" fmla="*/ 0 w 91659"/>
                        <a:gd name="connsiteY0" fmla="*/ 0 h 28096"/>
                        <a:gd name="connsiteX1" fmla="*/ 91660 w 91659"/>
                        <a:gd name="connsiteY1" fmla="*/ 17114 h 28096"/>
                        <a:gd name="connsiteX2" fmla="*/ 0 w 91659"/>
                        <a:gd name="connsiteY2" fmla="*/ 0 h 28096"/>
                        <a:gd name="connsiteX3" fmla="*/ 0 w 91659"/>
                        <a:gd name="connsiteY3" fmla="*/ 0 h 28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659" h="28096">
                          <a:moveTo>
                            <a:pt x="0" y="0"/>
                          </a:moveTo>
                          <a:cubicBezTo>
                            <a:pt x="21777" y="12945"/>
                            <a:pt x="67908" y="29127"/>
                            <a:pt x="91660" y="17114"/>
                          </a:cubicBezTo>
                          <a:cubicBezTo>
                            <a:pt x="70870" y="40372"/>
                            <a:pt x="15798" y="22874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7" name="Freeform: Shape 126">
                      <a:extLst>
                        <a:ext uri="{FF2B5EF4-FFF2-40B4-BE49-F238E27FC236}">
                          <a16:creationId xmlns:a16="http://schemas.microsoft.com/office/drawing/2014/main" id="{140A03FC-D8ED-BA1D-97EE-0C779B329D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9918" y="3906174"/>
                      <a:ext cx="91000" cy="15809"/>
                    </a:xfrm>
                    <a:custGeom>
                      <a:avLst/>
                      <a:gdLst>
                        <a:gd name="connsiteX0" fmla="*/ 0 w 91000"/>
                        <a:gd name="connsiteY0" fmla="*/ 11629 h 15809"/>
                        <a:gd name="connsiteX1" fmla="*/ 91001 w 91000"/>
                        <a:gd name="connsiteY1" fmla="*/ 0 h 15809"/>
                        <a:gd name="connsiteX2" fmla="*/ 0 w 91000"/>
                        <a:gd name="connsiteY2" fmla="*/ 11629 h 15809"/>
                        <a:gd name="connsiteX3" fmla="*/ 0 w 91000"/>
                        <a:gd name="connsiteY3" fmla="*/ 11629 h 15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000" h="15809">
                          <a:moveTo>
                            <a:pt x="0" y="11629"/>
                          </a:moveTo>
                          <a:cubicBezTo>
                            <a:pt x="29785" y="5485"/>
                            <a:pt x="61874" y="10312"/>
                            <a:pt x="91001" y="0"/>
                          </a:cubicBezTo>
                          <a:cubicBezTo>
                            <a:pt x="65879" y="21009"/>
                            <a:pt x="30059" y="16730"/>
                            <a:pt x="0" y="11629"/>
                          </a:cubicBezTo>
                          <a:lnTo>
                            <a:pt x="0" y="11629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CEE96264-9647-EC05-3516-E723052E8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4660" y="3546393"/>
                      <a:ext cx="89680" cy="244205"/>
                    </a:xfrm>
                    <a:custGeom>
                      <a:avLst/>
                      <a:gdLst>
                        <a:gd name="connsiteX0" fmla="*/ 1476 w 89680"/>
                        <a:gd name="connsiteY0" fmla="*/ 244206 h 244205"/>
                        <a:gd name="connsiteX1" fmla="*/ 89680 w 89680"/>
                        <a:gd name="connsiteY1" fmla="*/ 0 h 244205"/>
                        <a:gd name="connsiteX2" fmla="*/ 1476 w 89680"/>
                        <a:gd name="connsiteY2" fmla="*/ 244206 h 244205"/>
                        <a:gd name="connsiteX3" fmla="*/ 1476 w 89680"/>
                        <a:gd name="connsiteY3" fmla="*/ 244206 h 2442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9680" h="244205">
                          <a:moveTo>
                            <a:pt x="1476" y="244206"/>
                          </a:moveTo>
                          <a:cubicBezTo>
                            <a:pt x="-9823" y="154850"/>
                            <a:pt x="46072" y="73339"/>
                            <a:pt x="89680" y="0"/>
                          </a:cubicBezTo>
                          <a:cubicBezTo>
                            <a:pt x="55836" y="79482"/>
                            <a:pt x="1806" y="154795"/>
                            <a:pt x="1476" y="244206"/>
                          </a:cubicBezTo>
                          <a:lnTo>
                            <a:pt x="1476" y="244206"/>
                          </a:lnTo>
                          <a:close/>
                        </a:path>
                      </a:pathLst>
                    </a:custGeom>
                    <a:solidFill>
                      <a:srgbClr val="FDAEC2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DEEA1821-AA2D-2B53-2E03-E33D8C8199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91509" y="3562849"/>
                      <a:ext cx="85925" cy="233180"/>
                    </a:xfrm>
                    <a:custGeom>
                      <a:avLst/>
                      <a:gdLst>
                        <a:gd name="connsiteX0" fmla="*/ 0 w 85925"/>
                        <a:gd name="connsiteY0" fmla="*/ 0 h 233180"/>
                        <a:gd name="connsiteX1" fmla="*/ 82115 w 85925"/>
                        <a:gd name="connsiteY1" fmla="*/ 233180 h 233180"/>
                        <a:gd name="connsiteX2" fmla="*/ 0 w 85925"/>
                        <a:gd name="connsiteY2" fmla="*/ 0 h 233180"/>
                        <a:gd name="connsiteX3" fmla="*/ 0 w 85925"/>
                        <a:gd name="connsiteY3" fmla="*/ 0 h 2331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925" h="233180">
                          <a:moveTo>
                            <a:pt x="0" y="0"/>
                          </a:moveTo>
                          <a:cubicBezTo>
                            <a:pt x="46680" y="67853"/>
                            <a:pt x="100875" y="146512"/>
                            <a:pt x="82115" y="233180"/>
                          </a:cubicBezTo>
                          <a:cubicBezTo>
                            <a:pt x="88917" y="145745"/>
                            <a:pt x="37191" y="74765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DAEC2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30" name="Freeform: Shape 129">
                      <a:extLst>
                        <a:ext uri="{FF2B5EF4-FFF2-40B4-BE49-F238E27FC236}">
                          <a16:creationId xmlns:a16="http://schemas.microsoft.com/office/drawing/2014/main" id="{778CDA53-DD2F-9E92-7554-F4B6BB1991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7310" y="3689176"/>
                      <a:ext cx="77781" cy="66481"/>
                    </a:xfrm>
                    <a:custGeom>
                      <a:avLst/>
                      <a:gdLst>
                        <a:gd name="connsiteX0" fmla="*/ 0 w 77781"/>
                        <a:gd name="connsiteY0" fmla="*/ 66482 h 66481"/>
                        <a:gd name="connsiteX1" fmla="*/ 77781 w 77781"/>
                        <a:gd name="connsiteY1" fmla="*/ 0 h 66481"/>
                        <a:gd name="connsiteX2" fmla="*/ 0 w 77781"/>
                        <a:gd name="connsiteY2" fmla="*/ 66482 h 66481"/>
                        <a:gd name="connsiteX3" fmla="*/ 0 w 77781"/>
                        <a:gd name="connsiteY3" fmla="*/ 66482 h 66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7781" h="66481">
                          <a:moveTo>
                            <a:pt x="0" y="66482"/>
                          </a:moveTo>
                          <a:cubicBezTo>
                            <a:pt x="22545" y="41250"/>
                            <a:pt x="51561" y="21173"/>
                            <a:pt x="77781" y="0"/>
                          </a:cubicBezTo>
                          <a:cubicBezTo>
                            <a:pt x="59296" y="29292"/>
                            <a:pt x="29785" y="49752"/>
                            <a:pt x="0" y="66482"/>
                          </a:cubicBezTo>
                          <a:lnTo>
                            <a:pt x="0" y="66482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31" name="Freeform: Shape 130">
                      <a:extLst>
                        <a:ext uri="{FF2B5EF4-FFF2-40B4-BE49-F238E27FC236}">
                          <a16:creationId xmlns:a16="http://schemas.microsoft.com/office/drawing/2014/main" id="{7F942E51-196E-DF1D-C163-3A68CEA665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12420" y="3691260"/>
                      <a:ext cx="92865" cy="69882"/>
                    </a:xfrm>
                    <a:custGeom>
                      <a:avLst/>
                      <a:gdLst>
                        <a:gd name="connsiteX0" fmla="*/ 0 w 92865"/>
                        <a:gd name="connsiteY0" fmla="*/ 0 h 69882"/>
                        <a:gd name="connsiteX1" fmla="*/ 92866 w 92865"/>
                        <a:gd name="connsiteY1" fmla="*/ 69883 h 69882"/>
                        <a:gd name="connsiteX2" fmla="*/ 0 w 92865"/>
                        <a:gd name="connsiteY2" fmla="*/ 0 h 69882"/>
                        <a:gd name="connsiteX3" fmla="*/ 0 w 92865"/>
                        <a:gd name="connsiteY3" fmla="*/ 0 h 698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2865" h="69882">
                          <a:moveTo>
                            <a:pt x="0" y="0"/>
                          </a:moveTo>
                          <a:cubicBezTo>
                            <a:pt x="33186" y="20351"/>
                            <a:pt x="63081" y="44870"/>
                            <a:pt x="92866" y="69883"/>
                          </a:cubicBezTo>
                          <a:cubicBezTo>
                            <a:pt x="56992" y="54360"/>
                            <a:pt x="26000" y="28908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AB482FE8-30C0-9440-660F-7F25896CDD7D}"/>
                </a:ext>
              </a:extLst>
            </p:cNvPr>
            <p:cNvGrpSpPr/>
            <p:nvPr/>
          </p:nvGrpSpPr>
          <p:grpSpPr>
            <a:xfrm>
              <a:off x="203787" y="2945342"/>
              <a:ext cx="1391233" cy="827600"/>
              <a:chOff x="343749" y="3019987"/>
              <a:chExt cx="1391233" cy="8276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FF8E3EF-ACBA-AB0D-21E4-EFA2858BABB8}"/>
                  </a:ext>
                </a:extLst>
              </p:cNvPr>
              <p:cNvSpPr/>
              <p:nvPr/>
            </p:nvSpPr>
            <p:spPr>
              <a:xfrm>
                <a:off x="1119643" y="3229685"/>
                <a:ext cx="157086" cy="59116"/>
              </a:xfrm>
              <a:custGeom>
                <a:avLst/>
                <a:gdLst>
                  <a:gd name="connsiteX0" fmla="*/ 131114 w 157086"/>
                  <a:gd name="connsiteY0" fmla="*/ 6581 h 59116"/>
                  <a:gd name="connsiteX1" fmla="*/ 148667 w 157086"/>
                  <a:gd name="connsiteY1" fmla="*/ 39658 h 59116"/>
                  <a:gd name="connsiteX2" fmla="*/ 6543 w 157086"/>
                  <a:gd name="connsiteY2" fmla="*/ 37134 h 59116"/>
                  <a:gd name="connsiteX3" fmla="*/ 131114 w 157086"/>
                  <a:gd name="connsiteY3" fmla="*/ 6581 h 5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086" h="59116">
                    <a:moveTo>
                      <a:pt x="131114" y="6581"/>
                    </a:moveTo>
                    <a:cubicBezTo>
                      <a:pt x="154372" y="13054"/>
                      <a:pt x="166220" y="24189"/>
                      <a:pt x="148667" y="39658"/>
                    </a:cubicBezTo>
                    <a:cubicBezTo>
                      <a:pt x="118937" y="65768"/>
                      <a:pt x="33860" y="66261"/>
                      <a:pt x="6543" y="37134"/>
                    </a:cubicBezTo>
                    <a:cubicBezTo>
                      <a:pt x="-27466" y="931"/>
                      <a:pt x="79662" y="-7790"/>
                      <a:pt x="131114" y="6581"/>
                    </a:cubicBez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7700A16-88CF-8C1F-4FEA-C1F1A73C17B0}"/>
                  </a:ext>
                </a:extLst>
              </p:cNvPr>
              <p:cNvSpPr/>
              <p:nvPr/>
            </p:nvSpPr>
            <p:spPr>
              <a:xfrm>
                <a:off x="343749" y="3487569"/>
                <a:ext cx="1391189" cy="360018"/>
              </a:xfrm>
              <a:custGeom>
                <a:avLst/>
                <a:gdLst>
                  <a:gd name="connsiteX0" fmla="*/ 1731179 w 1751341"/>
                  <a:gd name="connsiteY0" fmla="*/ 177647 h 453220"/>
                  <a:gd name="connsiteX1" fmla="*/ 1638916 w 1751341"/>
                  <a:gd name="connsiteY1" fmla="*/ 116596 h 453220"/>
                  <a:gd name="connsiteX2" fmla="*/ 1526687 w 1751341"/>
                  <a:gd name="connsiteY2" fmla="*/ 70574 h 453220"/>
                  <a:gd name="connsiteX3" fmla="*/ 1445120 w 1751341"/>
                  <a:gd name="connsiteY3" fmla="*/ 29215 h 453220"/>
                  <a:gd name="connsiteX4" fmla="*/ 1368820 w 1751341"/>
                  <a:gd name="connsiteY4" fmla="*/ 8700 h 453220"/>
                  <a:gd name="connsiteX5" fmla="*/ 1309853 w 1751341"/>
                  <a:gd name="connsiteY5" fmla="*/ 32506 h 453220"/>
                  <a:gd name="connsiteX6" fmla="*/ 968996 w 1751341"/>
                  <a:gd name="connsiteY6" fmla="*/ 184285 h 453220"/>
                  <a:gd name="connsiteX7" fmla="*/ 1007996 w 1751341"/>
                  <a:gd name="connsiteY7" fmla="*/ 139415 h 453220"/>
                  <a:gd name="connsiteX8" fmla="*/ 1042389 w 1751341"/>
                  <a:gd name="connsiteY8" fmla="*/ 94106 h 453220"/>
                  <a:gd name="connsiteX9" fmla="*/ 1044693 w 1751341"/>
                  <a:gd name="connsiteY9" fmla="*/ 51156 h 453220"/>
                  <a:gd name="connsiteX10" fmla="*/ 1028566 w 1751341"/>
                  <a:gd name="connsiteY10" fmla="*/ 36785 h 453220"/>
                  <a:gd name="connsiteX11" fmla="*/ 922535 w 1751341"/>
                  <a:gd name="connsiteY11" fmla="*/ 23949 h 453220"/>
                  <a:gd name="connsiteX12" fmla="*/ 811897 w 1751341"/>
                  <a:gd name="connsiteY12" fmla="*/ 4860 h 453220"/>
                  <a:gd name="connsiteX13" fmla="*/ 627920 w 1751341"/>
                  <a:gd name="connsiteY13" fmla="*/ 1459 h 453220"/>
                  <a:gd name="connsiteX14" fmla="*/ 201767 w 1751341"/>
                  <a:gd name="connsiteY14" fmla="*/ 97891 h 453220"/>
                  <a:gd name="connsiteX15" fmla="*/ 17625 w 1751341"/>
                  <a:gd name="connsiteY15" fmla="*/ 184723 h 453220"/>
                  <a:gd name="connsiteX16" fmla="*/ 4735 w 1751341"/>
                  <a:gd name="connsiteY16" fmla="*/ 230032 h 453220"/>
                  <a:gd name="connsiteX17" fmla="*/ 3692 w 1751341"/>
                  <a:gd name="connsiteY17" fmla="*/ 231294 h 453220"/>
                  <a:gd name="connsiteX18" fmla="*/ 3199 w 1751341"/>
                  <a:gd name="connsiteY18" fmla="*/ 261902 h 453220"/>
                  <a:gd name="connsiteX19" fmla="*/ 63811 w 1751341"/>
                  <a:gd name="connsiteY19" fmla="*/ 340616 h 453220"/>
                  <a:gd name="connsiteX20" fmla="*/ 194855 w 1751341"/>
                  <a:gd name="connsiteY20" fmla="*/ 385815 h 453220"/>
                  <a:gd name="connsiteX21" fmla="*/ 344055 w 1751341"/>
                  <a:gd name="connsiteY21" fmla="*/ 410169 h 453220"/>
                  <a:gd name="connsiteX22" fmla="*/ 609819 w 1751341"/>
                  <a:gd name="connsiteY22" fmla="*/ 439680 h 453220"/>
                  <a:gd name="connsiteX23" fmla="*/ 812500 w 1751341"/>
                  <a:gd name="connsiteY23" fmla="*/ 447415 h 453220"/>
                  <a:gd name="connsiteX24" fmla="*/ 992309 w 1751341"/>
                  <a:gd name="connsiteY24" fmla="*/ 453010 h 453220"/>
                  <a:gd name="connsiteX25" fmla="*/ 1111614 w 1751341"/>
                  <a:gd name="connsiteY25" fmla="*/ 448896 h 453220"/>
                  <a:gd name="connsiteX26" fmla="*/ 1208375 w 1751341"/>
                  <a:gd name="connsiteY26" fmla="*/ 434908 h 453220"/>
                  <a:gd name="connsiteX27" fmla="*/ 1313912 w 1751341"/>
                  <a:gd name="connsiteY27" fmla="*/ 407920 h 453220"/>
                  <a:gd name="connsiteX28" fmla="*/ 1338486 w 1751341"/>
                  <a:gd name="connsiteY28" fmla="*/ 400460 h 453220"/>
                  <a:gd name="connsiteX29" fmla="*/ 1360592 w 1751341"/>
                  <a:gd name="connsiteY29" fmla="*/ 397882 h 453220"/>
                  <a:gd name="connsiteX30" fmla="*/ 1397563 w 1751341"/>
                  <a:gd name="connsiteY30" fmla="*/ 395469 h 453220"/>
                  <a:gd name="connsiteX31" fmla="*/ 1430420 w 1751341"/>
                  <a:gd name="connsiteY31" fmla="*/ 388667 h 453220"/>
                  <a:gd name="connsiteX32" fmla="*/ 1487576 w 1751341"/>
                  <a:gd name="connsiteY32" fmla="*/ 373747 h 453220"/>
                  <a:gd name="connsiteX33" fmla="*/ 1536341 w 1751341"/>
                  <a:gd name="connsiteY33" fmla="*/ 355042 h 453220"/>
                  <a:gd name="connsiteX34" fmla="*/ 1678410 w 1751341"/>
                  <a:gd name="connsiteY34" fmla="*/ 260695 h 453220"/>
                  <a:gd name="connsiteX35" fmla="*/ 1731782 w 1751341"/>
                  <a:gd name="connsiteY35" fmla="*/ 244842 h 453220"/>
                  <a:gd name="connsiteX36" fmla="*/ 1745660 w 1751341"/>
                  <a:gd name="connsiteY36" fmla="*/ 192568 h 453220"/>
                  <a:gd name="connsiteX37" fmla="*/ 1731124 w 1751341"/>
                  <a:gd name="connsiteY37" fmla="*/ 177702 h 45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51341" h="453220">
                    <a:moveTo>
                      <a:pt x="1731179" y="177647"/>
                    </a:moveTo>
                    <a:cubicBezTo>
                      <a:pt x="1708799" y="150879"/>
                      <a:pt x="1662009" y="127183"/>
                      <a:pt x="1638916" y="116596"/>
                    </a:cubicBezTo>
                    <a:cubicBezTo>
                      <a:pt x="1602439" y="99811"/>
                      <a:pt x="1562561" y="88237"/>
                      <a:pt x="1526687" y="70574"/>
                    </a:cubicBezTo>
                    <a:cubicBezTo>
                      <a:pt x="1499754" y="57355"/>
                      <a:pt x="1472821" y="40625"/>
                      <a:pt x="1445120" y="29215"/>
                    </a:cubicBezTo>
                    <a:cubicBezTo>
                      <a:pt x="1424441" y="20658"/>
                      <a:pt x="1391748" y="11443"/>
                      <a:pt x="1368820" y="8700"/>
                    </a:cubicBezTo>
                    <a:cubicBezTo>
                      <a:pt x="1338980" y="5080"/>
                      <a:pt x="1332726" y="18244"/>
                      <a:pt x="1309853" y="32506"/>
                    </a:cubicBezTo>
                    <a:cubicBezTo>
                      <a:pt x="1218632" y="89334"/>
                      <a:pt x="1106184" y="122630"/>
                      <a:pt x="968996" y="184285"/>
                    </a:cubicBezTo>
                    <a:cubicBezTo>
                      <a:pt x="983258" y="169255"/>
                      <a:pt x="996093" y="153732"/>
                      <a:pt x="1007996" y="139415"/>
                    </a:cubicBezTo>
                    <a:cubicBezTo>
                      <a:pt x="1019790" y="125153"/>
                      <a:pt x="1034710" y="110233"/>
                      <a:pt x="1042389" y="94106"/>
                    </a:cubicBezTo>
                    <a:cubicBezTo>
                      <a:pt x="1049027" y="80283"/>
                      <a:pt x="1048314" y="65692"/>
                      <a:pt x="1044693" y="51156"/>
                    </a:cubicBezTo>
                    <a:cubicBezTo>
                      <a:pt x="1042335" y="41557"/>
                      <a:pt x="1036520" y="38046"/>
                      <a:pt x="1028566" y="36785"/>
                    </a:cubicBezTo>
                    <a:cubicBezTo>
                      <a:pt x="1004321" y="25430"/>
                      <a:pt x="944751" y="27570"/>
                      <a:pt x="922535" y="23949"/>
                    </a:cubicBezTo>
                    <a:cubicBezTo>
                      <a:pt x="883809" y="17586"/>
                      <a:pt x="851391" y="7877"/>
                      <a:pt x="811897" y="4860"/>
                    </a:cubicBezTo>
                    <a:cubicBezTo>
                      <a:pt x="750791" y="143"/>
                      <a:pt x="689191" y="-1448"/>
                      <a:pt x="627920" y="1459"/>
                    </a:cubicBezTo>
                    <a:cubicBezTo>
                      <a:pt x="482395" y="8481"/>
                      <a:pt x="339173" y="62456"/>
                      <a:pt x="201767" y="97891"/>
                    </a:cubicBezTo>
                    <a:cubicBezTo>
                      <a:pt x="142690" y="113140"/>
                      <a:pt x="51140" y="138373"/>
                      <a:pt x="17625" y="184723"/>
                    </a:cubicBezTo>
                    <a:cubicBezTo>
                      <a:pt x="9452" y="196023"/>
                      <a:pt x="5338" y="212644"/>
                      <a:pt x="4735" y="230032"/>
                    </a:cubicBezTo>
                    <a:cubicBezTo>
                      <a:pt x="4405" y="230471"/>
                      <a:pt x="4021" y="230855"/>
                      <a:pt x="3692" y="231294"/>
                    </a:cubicBezTo>
                    <a:cubicBezTo>
                      <a:pt x="-2232" y="240564"/>
                      <a:pt x="17" y="251754"/>
                      <a:pt x="3199" y="261902"/>
                    </a:cubicBezTo>
                    <a:cubicBezTo>
                      <a:pt x="13182" y="294100"/>
                      <a:pt x="30132" y="321198"/>
                      <a:pt x="63811" y="340616"/>
                    </a:cubicBezTo>
                    <a:cubicBezTo>
                      <a:pt x="103141" y="363270"/>
                      <a:pt x="148395" y="377367"/>
                      <a:pt x="194855" y="385815"/>
                    </a:cubicBezTo>
                    <a:cubicBezTo>
                      <a:pt x="244388" y="394811"/>
                      <a:pt x="294743" y="399802"/>
                      <a:pt x="344055" y="410169"/>
                    </a:cubicBezTo>
                    <a:cubicBezTo>
                      <a:pt x="430833" y="428436"/>
                      <a:pt x="520518" y="435786"/>
                      <a:pt x="609819" y="439680"/>
                    </a:cubicBezTo>
                    <a:cubicBezTo>
                      <a:pt x="677727" y="442642"/>
                      <a:pt x="745141" y="442258"/>
                      <a:pt x="812500" y="447415"/>
                    </a:cubicBezTo>
                    <a:cubicBezTo>
                      <a:pt x="872235" y="452022"/>
                      <a:pt x="932299" y="453887"/>
                      <a:pt x="992309" y="453010"/>
                    </a:cubicBezTo>
                    <a:cubicBezTo>
                      <a:pt x="1032022" y="452461"/>
                      <a:pt x="1072230" y="453558"/>
                      <a:pt x="1111614" y="448896"/>
                    </a:cubicBezTo>
                    <a:cubicBezTo>
                      <a:pt x="1145458" y="444892"/>
                      <a:pt x="1175792" y="442862"/>
                      <a:pt x="1208375" y="434908"/>
                    </a:cubicBezTo>
                    <a:cubicBezTo>
                      <a:pt x="1243700" y="426296"/>
                      <a:pt x="1279574" y="419001"/>
                      <a:pt x="1313912" y="407920"/>
                    </a:cubicBezTo>
                    <a:cubicBezTo>
                      <a:pt x="1322030" y="405287"/>
                      <a:pt x="1329984" y="402216"/>
                      <a:pt x="1338486" y="400460"/>
                    </a:cubicBezTo>
                    <a:cubicBezTo>
                      <a:pt x="1345727" y="398925"/>
                      <a:pt x="1353187" y="398376"/>
                      <a:pt x="1360592" y="397882"/>
                    </a:cubicBezTo>
                    <a:cubicBezTo>
                      <a:pt x="1372769" y="397005"/>
                      <a:pt x="1385550" y="396950"/>
                      <a:pt x="1397563" y="395469"/>
                    </a:cubicBezTo>
                    <a:cubicBezTo>
                      <a:pt x="1408094" y="394152"/>
                      <a:pt x="1419888" y="388667"/>
                      <a:pt x="1430420" y="388667"/>
                    </a:cubicBezTo>
                    <a:cubicBezTo>
                      <a:pt x="1447095" y="388667"/>
                      <a:pt x="1471066" y="378300"/>
                      <a:pt x="1487576" y="373747"/>
                    </a:cubicBezTo>
                    <a:cubicBezTo>
                      <a:pt x="1505349" y="368920"/>
                      <a:pt x="1519282" y="361186"/>
                      <a:pt x="1536341" y="355042"/>
                    </a:cubicBezTo>
                    <a:cubicBezTo>
                      <a:pt x="1585489" y="337215"/>
                      <a:pt x="1668811" y="310776"/>
                      <a:pt x="1678410" y="260695"/>
                    </a:cubicBezTo>
                    <a:cubicBezTo>
                      <a:pt x="1681647" y="243800"/>
                      <a:pt x="1702600" y="241990"/>
                      <a:pt x="1731782" y="244842"/>
                    </a:cubicBezTo>
                    <a:cubicBezTo>
                      <a:pt x="1751968" y="233488"/>
                      <a:pt x="1756411" y="210395"/>
                      <a:pt x="1745660" y="192568"/>
                    </a:cubicBezTo>
                    <a:cubicBezTo>
                      <a:pt x="1742095" y="186698"/>
                      <a:pt x="1737103" y="181816"/>
                      <a:pt x="1731124" y="177702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E707094-6329-D7F8-F5D6-81398FE8BA47}"/>
                  </a:ext>
                </a:extLst>
              </p:cNvPr>
              <p:cNvSpPr/>
              <p:nvPr/>
            </p:nvSpPr>
            <p:spPr>
              <a:xfrm>
                <a:off x="975362" y="3490473"/>
                <a:ext cx="200390" cy="177853"/>
              </a:xfrm>
              <a:custGeom>
                <a:avLst/>
                <a:gdLst>
                  <a:gd name="connsiteX0" fmla="*/ 207496 w 252267"/>
                  <a:gd name="connsiteY0" fmla="*/ 272 h 223896"/>
                  <a:gd name="connsiteX1" fmla="*/ 249568 w 252267"/>
                  <a:gd name="connsiteY1" fmla="*/ 14972 h 223896"/>
                  <a:gd name="connsiteX2" fmla="*/ 247264 w 252267"/>
                  <a:gd name="connsiteY2" fmla="*/ 57922 h 223896"/>
                  <a:gd name="connsiteX3" fmla="*/ 212871 w 252267"/>
                  <a:gd name="connsiteY3" fmla="*/ 103231 h 223896"/>
                  <a:gd name="connsiteX4" fmla="*/ 58241 w 252267"/>
                  <a:gd name="connsiteY4" fmla="*/ 221220 h 223896"/>
                  <a:gd name="connsiteX5" fmla="*/ 13097 w 252267"/>
                  <a:gd name="connsiteY5" fmla="*/ 152434 h 223896"/>
                  <a:gd name="connsiteX6" fmla="*/ 101081 w 252267"/>
                  <a:gd name="connsiteY6" fmla="*/ 63792 h 223896"/>
                  <a:gd name="connsiteX7" fmla="*/ 207551 w 252267"/>
                  <a:gd name="connsiteY7" fmla="*/ 272 h 22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267" h="223896">
                    <a:moveTo>
                      <a:pt x="207496" y="272"/>
                    </a:moveTo>
                    <a:cubicBezTo>
                      <a:pt x="228121" y="272"/>
                      <a:pt x="245070" y="-3239"/>
                      <a:pt x="249568" y="14972"/>
                    </a:cubicBezTo>
                    <a:cubicBezTo>
                      <a:pt x="253188" y="29509"/>
                      <a:pt x="253847" y="44099"/>
                      <a:pt x="247264" y="57922"/>
                    </a:cubicBezTo>
                    <a:cubicBezTo>
                      <a:pt x="239530" y="74049"/>
                      <a:pt x="224665" y="88969"/>
                      <a:pt x="212871" y="103231"/>
                    </a:cubicBezTo>
                    <a:cubicBezTo>
                      <a:pt x="175242" y="148649"/>
                      <a:pt x="127301" y="206355"/>
                      <a:pt x="58241" y="221220"/>
                    </a:cubicBezTo>
                    <a:cubicBezTo>
                      <a:pt x="-7528" y="235372"/>
                      <a:pt x="-9667" y="190612"/>
                      <a:pt x="13097" y="152434"/>
                    </a:cubicBezTo>
                    <a:cubicBezTo>
                      <a:pt x="33228" y="118645"/>
                      <a:pt x="68060" y="89682"/>
                      <a:pt x="101081" y="63792"/>
                    </a:cubicBezTo>
                    <a:cubicBezTo>
                      <a:pt x="118524" y="50078"/>
                      <a:pt x="142660" y="31812"/>
                      <a:pt x="207551" y="27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7FC0F49C-F91E-A5BF-FFD3-924ACE8DA524}"/>
                  </a:ext>
                </a:extLst>
              </p:cNvPr>
              <p:cNvSpPr/>
              <p:nvPr/>
            </p:nvSpPr>
            <p:spPr>
              <a:xfrm>
                <a:off x="343793" y="3584575"/>
                <a:ext cx="1391189" cy="237305"/>
              </a:xfrm>
              <a:custGeom>
                <a:avLst/>
                <a:gdLst>
                  <a:gd name="connsiteX0" fmla="*/ 524851 w 1751341"/>
                  <a:gd name="connsiteY0" fmla="*/ 56242 h 298738"/>
                  <a:gd name="connsiteX1" fmla="*/ 404010 w 1751341"/>
                  <a:gd name="connsiteY1" fmla="*/ 45984 h 298738"/>
                  <a:gd name="connsiteX2" fmla="*/ 117348 w 1751341"/>
                  <a:gd name="connsiteY2" fmla="*/ 52238 h 298738"/>
                  <a:gd name="connsiteX3" fmla="*/ 74892 w 1751341"/>
                  <a:gd name="connsiteY3" fmla="*/ 46314 h 298738"/>
                  <a:gd name="connsiteX4" fmla="*/ 20807 w 1751341"/>
                  <a:gd name="connsiteY4" fmla="*/ 62715 h 298738"/>
                  <a:gd name="connsiteX5" fmla="*/ 3692 w 1751341"/>
                  <a:gd name="connsiteY5" fmla="*/ 76757 h 298738"/>
                  <a:gd name="connsiteX6" fmla="*/ 3199 w 1751341"/>
                  <a:gd name="connsiteY6" fmla="*/ 107365 h 298738"/>
                  <a:gd name="connsiteX7" fmla="*/ 63811 w 1751341"/>
                  <a:gd name="connsiteY7" fmla="*/ 186079 h 298738"/>
                  <a:gd name="connsiteX8" fmla="*/ 194855 w 1751341"/>
                  <a:gd name="connsiteY8" fmla="*/ 231278 h 298738"/>
                  <a:gd name="connsiteX9" fmla="*/ 344056 w 1751341"/>
                  <a:gd name="connsiteY9" fmla="*/ 255633 h 298738"/>
                  <a:gd name="connsiteX10" fmla="*/ 609818 w 1751341"/>
                  <a:gd name="connsiteY10" fmla="*/ 285144 h 298738"/>
                  <a:gd name="connsiteX11" fmla="*/ 812500 w 1751341"/>
                  <a:gd name="connsiteY11" fmla="*/ 292933 h 298738"/>
                  <a:gd name="connsiteX12" fmla="*/ 992309 w 1751341"/>
                  <a:gd name="connsiteY12" fmla="*/ 298528 h 298738"/>
                  <a:gd name="connsiteX13" fmla="*/ 1111614 w 1751341"/>
                  <a:gd name="connsiteY13" fmla="*/ 294414 h 298738"/>
                  <a:gd name="connsiteX14" fmla="*/ 1208375 w 1751341"/>
                  <a:gd name="connsiteY14" fmla="*/ 280426 h 298738"/>
                  <a:gd name="connsiteX15" fmla="*/ 1313912 w 1751341"/>
                  <a:gd name="connsiteY15" fmla="*/ 253439 h 298738"/>
                  <a:gd name="connsiteX16" fmla="*/ 1338486 w 1751341"/>
                  <a:gd name="connsiteY16" fmla="*/ 245979 h 298738"/>
                  <a:gd name="connsiteX17" fmla="*/ 1360592 w 1751341"/>
                  <a:gd name="connsiteY17" fmla="*/ 243400 h 298738"/>
                  <a:gd name="connsiteX18" fmla="*/ 1397563 w 1751341"/>
                  <a:gd name="connsiteY18" fmla="*/ 240987 h 298738"/>
                  <a:gd name="connsiteX19" fmla="*/ 1430420 w 1751341"/>
                  <a:gd name="connsiteY19" fmla="*/ 234185 h 298738"/>
                  <a:gd name="connsiteX20" fmla="*/ 1487577 w 1751341"/>
                  <a:gd name="connsiteY20" fmla="*/ 219265 h 298738"/>
                  <a:gd name="connsiteX21" fmla="*/ 1536341 w 1751341"/>
                  <a:gd name="connsiteY21" fmla="*/ 200560 h 298738"/>
                  <a:gd name="connsiteX22" fmla="*/ 1678410 w 1751341"/>
                  <a:gd name="connsiteY22" fmla="*/ 106213 h 298738"/>
                  <a:gd name="connsiteX23" fmla="*/ 1731782 w 1751341"/>
                  <a:gd name="connsiteY23" fmla="*/ 90360 h 298738"/>
                  <a:gd name="connsiteX24" fmla="*/ 1745660 w 1751341"/>
                  <a:gd name="connsiteY24" fmla="*/ 38086 h 298738"/>
                  <a:gd name="connsiteX25" fmla="*/ 1666781 w 1751341"/>
                  <a:gd name="connsiteY25" fmla="*/ 4132 h 298738"/>
                  <a:gd name="connsiteX26" fmla="*/ 1544240 w 1751341"/>
                  <a:gd name="connsiteY26" fmla="*/ 1718 h 298738"/>
                  <a:gd name="connsiteX27" fmla="*/ 1035259 w 1751341"/>
                  <a:gd name="connsiteY27" fmla="*/ 108627 h 298738"/>
                  <a:gd name="connsiteX28" fmla="*/ 813213 w 1751341"/>
                  <a:gd name="connsiteY28" fmla="*/ 103086 h 298738"/>
                  <a:gd name="connsiteX29" fmla="*/ 464019 w 1751341"/>
                  <a:gd name="connsiteY29" fmla="*/ 58271 h 298738"/>
                  <a:gd name="connsiteX30" fmla="*/ 524851 w 1751341"/>
                  <a:gd name="connsiteY30" fmla="*/ 56461 h 29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51341" h="298738">
                    <a:moveTo>
                      <a:pt x="524851" y="56242"/>
                    </a:moveTo>
                    <a:cubicBezTo>
                      <a:pt x="486673" y="44284"/>
                      <a:pt x="444162" y="45600"/>
                      <a:pt x="404010" y="45984"/>
                    </a:cubicBezTo>
                    <a:cubicBezTo>
                      <a:pt x="309114" y="46972"/>
                      <a:pt x="211640" y="69516"/>
                      <a:pt x="117348" y="52238"/>
                    </a:cubicBezTo>
                    <a:cubicBezTo>
                      <a:pt x="103306" y="49660"/>
                      <a:pt x="89263" y="46094"/>
                      <a:pt x="74892" y="46314"/>
                    </a:cubicBezTo>
                    <a:cubicBezTo>
                      <a:pt x="55364" y="46533"/>
                      <a:pt x="36824" y="53664"/>
                      <a:pt x="20807" y="62715"/>
                    </a:cubicBezTo>
                    <a:cubicBezTo>
                      <a:pt x="14060" y="66499"/>
                      <a:pt x="7422" y="70833"/>
                      <a:pt x="3692" y="76757"/>
                    </a:cubicBezTo>
                    <a:cubicBezTo>
                      <a:pt x="-2232" y="86027"/>
                      <a:pt x="17" y="97217"/>
                      <a:pt x="3199" y="107365"/>
                    </a:cubicBezTo>
                    <a:cubicBezTo>
                      <a:pt x="13182" y="139564"/>
                      <a:pt x="30132" y="166661"/>
                      <a:pt x="63811" y="186079"/>
                    </a:cubicBezTo>
                    <a:cubicBezTo>
                      <a:pt x="103141" y="208733"/>
                      <a:pt x="148395" y="222831"/>
                      <a:pt x="194855" y="231278"/>
                    </a:cubicBezTo>
                    <a:cubicBezTo>
                      <a:pt x="244387" y="240274"/>
                      <a:pt x="294743" y="245266"/>
                      <a:pt x="344056" y="255633"/>
                    </a:cubicBezTo>
                    <a:cubicBezTo>
                      <a:pt x="430833" y="273899"/>
                      <a:pt x="520518" y="281249"/>
                      <a:pt x="609818" y="285144"/>
                    </a:cubicBezTo>
                    <a:cubicBezTo>
                      <a:pt x="677726" y="288106"/>
                      <a:pt x="745141" y="287722"/>
                      <a:pt x="812500" y="292933"/>
                    </a:cubicBezTo>
                    <a:cubicBezTo>
                      <a:pt x="872235" y="297540"/>
                      <a:pt x="932299" y="299406"/>
                      <a:pt x="992309" y="298528"/>
                    </a:cubicBezTo>
                    <a:cubicBezTo>
                      <a:pt x="1032022" y="297979"/>
                      <a:pt x="1072230" y="299076"/>
                      <a:pt x="1111614" y="294414"/>
                    </a:cubicBezTo>
                    <a:cubicBezTo>
                      <a:pt x="1145458" y="290410"/>
                      <a:pt x="1175792" y="288380"/>
                      <a:pt x="1208375" y="280426"/>
                    </a:cubicBezTo>
                    <a:cubicBezTo>
                      <a:pt x="1243700" y="271814"/>
                      <a:pt x="1279574" y="264519"/>
                      <a:pt x="1313912" y="253439"/>
                    </a:cubicBezTo>
                    <a:cubicBezTo>
                      <a:pt x="1322030" y="250806"/>
                      <a:pt x="1329984" y="247734"/>
                      <a:pt x="1338486" y="245979"/>
                    </a:cubicBezTo>
                    <a:cubicBezTo>
                      <a:pt x="1345727" y="244443"/>
                      <a:pt x="1353187" y="243894"/>
                      <a:pt x="1360592" y="243400"/>
                    </a:cubicBezTo>
                    <a:cubicBezTo>
                      <a:pt x="1372769" y="242523"/>
                      <a:pt x="1385550" y="242468"/>
                      <a:pt x="1397563" y="240987"/>
                    </a:cubicBezTo>
                    <a:cubicBezTo>
                      <a:pt x="1408095" y="239671"/>
                      <a:pt x="1419888" y="234185"/>
                      <a:pt x="1430420" y="234185"/>
                    </a:cubicBezTo>
                    <a:cubicBezTo>
                      <a:pt x="1447095" y="234185"/>
                      <a:pt x="1471066" y="223818"/>
                      <a:pt x="1487577" y="219265"/>
                    </a:cubicBezTo>
                    <a:cubicBezTo>
                      <a:pt x="1505349" y="214438"/>
                      <a:pt x="1519282" y="206704"/>
                      <a:pt x="1536341" y="200560"/>
                    </a:cubicBezTo>
                    <a:cubicBezTo>
                      <a:pt x="1585489" y="182733"/>
                      <a:pt x="1668811" y="156294"/>
                      <a:pt x="1678410" y="106213"/>
                    </a:cubicBezTo>
                    <a:cubicBezTo>
                      <a:pt x="1681647" y="89318"/>
                      <a:pt x="1702600" y="87508"/>
                      <a:pt x="1731782" y="90360"/>
                    </a:cubicBezTo>
                    <a:cubicBezTo>
                      <a:pt x="1751968" y="79006"/>
                      <a:pt x="1756411" y="55913"/>
                      <a:pt x="1745660" y="38086"/>
                    </a:cubicBezTo>
                    <a:cubicBezTo>
                      <a:pt x="1732057" y="15541"/>
                      <a:pt x="1697609" y="7532"/>
                      <a:pt x="1666781" y="4132"/>
                    </a:cubicBezTo>
                    <a:cubicBezTo>
                      <a:pt x="1626245" y="-421"/>
                      <a:pt x="1585050" y="-1189"/>
                      <a:pt x="1544240" y="1718"/>
                    </a:cubicBezTo>
                    <a:cubicBezTo>
                      <a:pt x="1369149" y="14225"/>
                      <a:pt x="1210130" y="94200"/>
                      <a:pt x="1035259" y="108627"/>
                    </a:cubicBezTo>
                    <a:cubicBezTo>
                      <a:pt x="961426" y="114715"/>
                      <a:pt x="887046" y="108901"/>
                      <a:pt x="813213" y="103086"/>
                    </a:cubicBezTo>
                    <a:cubicBezTo>
                      <a:pt x="695718" y="93816"/>
                      <a:pt x="577510" y="84436"/>
                      <a:pt x="464019" y="58271"/>
                    </a:cubicBezTo>
                    <a:cubicBezTo>
                      <a:pt x="484534" y="51634"/>
                      <a:pt x="504336" y="49824"/>
                      <a:pt x="524851" y="56461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5B21D69-5608-D904-7D2A-3E866D0F52D4}"/>
                  </a:ext>
                </a:extLst>
              </p:cNvPr>
              <p:cNvSpPr/>
              <p:nvPr/>
            </p:nvSpPr>
            <p:spPr>
              <a:xfrm>
                <a:off x="347428" y="3461730"/>
                <a:ext cx="1381360" cy="351442"/>
              </a:xfrm>
              <a:custGeom>
                <a:avLst/>
                <a:gdLst>
                  <a:gd name="connsiteX0" fmla="*/ 935073 w 1738967"/>
                  <a:gd name="connsiteY0" fmla="*/ 197723 h 442423"/>
                  <a:gd name="connsiteX1" fmla="*/ 986360 w 1738967"/>
                  <a:gd name="connsiteY1" fmla="*/ 121587 h 442423"/>
                  <a:gd name="connsiteX2" fmla="*/ 1034302 w 1738967"/>
                  <a:gd name="connsiteY2" fmla="*/ 47701 h 442423"/>
                  <a:gd name="connsiteX3" fmla="*/ 917904 w 1738967"/>
                  <a:gd name="connsiteY3" fmla="*/ 23949 h 442423"/>
                  <a:gd name="connsiteX4" fmla="*/ 807265 w 1738967"/>
                  <a:gd name="connsiteY4" fmla="*/ 4860 h 442423"/>
                  <a:gd name="connsiteX5" fmla="*/ 623288 w 1738967"/>
                  <a:gd name="connsiteY5" fmla="*/ 1459 h 442423"/>
                  <a:gd name="connsiteX6" fmla="*/ 197135 w 1738967"/>
                  <a:gd name="connsiteY6" fmla="*/ 97891 h 442423"/>
                  <a:gd name="connsiteX7" fmla="*/ 12993 w 1738967"/>
                  <a:gd name="connsiteY7" fmla="*/ 184723 h 442423"/>
                  <a:gd name="connsiteX8" fmla="*/ 14365 w 1738967"/>
                  <a:gd name="connsiteY8" fmla="*/ 292016 h 442423"/>
                  <a:gd name="connsiteX9" fmla="*/ 253085 w 1738967"/>
                  <a:gd name="connsiteY9" fmla="*/ 379616 h 442423"/>
                  <a:gd name="connsiteX10" fmla="*/ 521810 w 1738967"/>
                  <a:gd name="connsiteY10" fmla="*/ 417684 h 442423"/>
                  <a:gd name="connsiteX11" fmla="*/ 687192 w 1738967"/>
                  <a:gd name="connsiteY11" fmla="*/ 430959 h 442423"/>
                  <a:gd name="connsiteX12" fmla="*/ 1070340 w 1738967"/>
                  <a:gd name="connsiteY12" fmla="*/ 435347 h 442423"/>
                  <a:gd name="connsiteX13" fmla="*/ 1218773 w 1738967"/>
                  <a:gd name="connsiteY13" fmla="*/ 416697 h 442423"/>
                  <a:gd name="connsiteX14" fmla="*/ 1370606 w 1738967"/>
                  <a:gd name="connsiteY14" fmla="*/ 381207 h 442423"/>
                  <a:gd name="connsiteX15" fmla="*/ 1528857 w 1738967"/>
                  <a:gd name="connsiteY15" fmla="*/ 338641 h 442423"/>
                  <a:gd name="connsiteX16" fmla="*/ 1654415 w 1738967"/>
                  <a:gd name="connsiteY16" fmla="*/ 277370 h 442423"/>
                  <a:gd name="connsiteX17" fmla="*/ 1684969 w 1738967"/>
                  <a:gd name="connsiteY17" fmla="*/ 241112 h 442423"/>
                  <a:gd name="connsiteX18" fmla="*/ 1736311 w 1738967"/>
                  <a:gd name="connsiteY18" fmla="*/ 217635 h 442423"/>
                  <a:gd name="connsiteX19" fmla="*/ 1634175 w 1738967"/>
                  <a:gd name="connsiteY19" fmla="*/ 116541 h 442423"/>
                  <a:gd name="connsiteX20" fmla="*/ 1521946 w 1738967"/>
                  <a:gd name="connsiteY20" fmla="*/ 70519 h 442423"/>
                  <a:gd name="connsiteX21" fmla="*/ 1440379 w 1738967"/>
                  <a:gd name="connsiteY21" fmla="*/ 29160 h 442423"/>
                  <a:gd name="connsiteX22" fmla="*/ 1364078 w 1738967"/>
                  <a:gd name="connsiteY22" fmla="*/ 8645 h 442423"/>
                  <a:gd name="connsiteX23" fmla="*/ 1305111 w 1738967"/>
                  <a:gd name="connsiteY23" fmla="*/ 32451 h 442423"/>
                  <a:gd name="connsiteX24" fmla="*/ 935018 w 1738967"/>
                  <a:gd name="connsiteY24" fmla="*/ 197669 h 4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38967" h="442423">
                    <a:moveTo>
                      <a:pt x="935073" y="197723"/>
                    </a:moveTo>
                    <a:cubicBezTo>
                      <a:pt x="933756" y="179238"/>
                      <a:pt x="972867" y="141554"/>
                      <a:pt x="986360" y="121587"/>
                    </a:cubicBezTo>
                    <a:cubicBezTo>
                      <a:pt x="997989" y="104364"/>
                      <a:pt x="1037319" y="68051"/>
                      <a:pt x="1034302" y="47701"/>
                    </a:cubicBezTo>
                    <a:cubicBezTo>
                      <a:pt x="1030791" y="24059"/>
                      <a:pt x="945495" y="28502"/>
                      <a:pt x="917904" y="23949"/>
                    </a:cubicBezTo>
                    <a:cubicBezTo>
                      <a:pt x="879177" y="17586"/>
                      <a:pt x="846759" y="7877"/>
                      <a:pt x="807265" y="4860"/>
                    </a:cubicBezTo>
                    <a:cubicBezTo>
                      <a:pt x="746159" y="143"/>
                      <a:pt x="684559" y="-1448"/>
                      <a:pt x="623288" y="1459"/>
                    </a:cubicBezTo>
                    <a:cubicBezTo>
                      <a:pt x="477763" y="8480"/>
                      <a:pt x="334542" y="62456"/>
                      <a:pt x="197135" y="97891"/>
                    </a:cubicBezTo>
                    <a:cubicBezTo>
                      <a:pt x="138058" y="113140"/>
                      <a:pt x="46509" y="138373"/>
                      <a:pt x="12993" y="184723"/>
                    </a:cubicBezTo>
                    <a:cubicBezTo>
                      <a:pt x="-5821" y="210778"/>
                      <a:pt x="-3188" y="265138"/>
                      <a:pt x="14365" y="292016"/>
                    </a:cubicBezTo>
                    <a:cubicBezTo>
                      <a:pt x="56053" y="355810"/>
                      <a:pt x="174481" y="368536"/>
                      <a:pt x="253085" y="379616"/>
                    </a:cubicBezTo>
                    <a:cubicBezTo>
                      <a:pt x="342715" y="392232"/>
                      <a:pt x="430809" y="411815"/>
                      <a:pt x="521810" y="417684"/>
                    </a:cubicBezTo>
                    <a:cubicBezTo>
                      <a:pt x="577047" y="421250"/>
                      <a:pt x="632065" y="426351"/>
                      <a:pt x="687192" y="430959"/>
                    </a:cubicBezTo>
                    <a:cubicBezTo>
                      <a:pt x="814232" y="441545"/>
                      <a:pt x="942588" y="448237"/>
                      <a:pt x="1070340" y="435347"/>
                    </a:cubicBezTo>
                    <a:cubicBezTo>
                      <a:pt x="1119324" y="430410"/>
                      <a:pt x="1171709" y="428819"/>
                      <a:pt x="1218773" y="416697"/>
                    </a:cubicBezTo>
                    <a:cubicBezTo>
                      <a:pt x="1271048" y="403258"/>
                      <a:pt x="1315424" y="383182"/>
                      <a:pt x="1370606" y="381207"/>
                    </a:cubicBezTo>
                    <a:cubicBezTo>
                      <a:pt x="1426117" y="379232"/>
                      <a:pt x="1478173" y="356249"/>
                      <a:pt x="1528857" y="338641"/>
                    </a:cubicBezTo>
                    <a:cubicBezTo>
                      <a:pt x="1566321" y="325641"/>
                      <a:pt x="1637905" y="306168"/>
                      <a:pt x="1654415" y="277370"/>
                    </a:cubicBezTo>
                    <a:cubicBezTo>
                      <a:pt x="1666538" y="256197"/>
                      <a:pt x="1656061" y="249944"/>
                      <a:pt x="1684969" y="241112"/>
                    </a:cubicBezTo>
                    <a:cubicBezTo>
                      <a:pt x="1703399" y="235517"/>
                      <a:pt x="1727151" y="237382"/>
                      <a:pt x="1736311" y="217635"/>
                    </a:cubicBezTo>
                    <a:cubicBezTo>
                      <a:pt x="1755180" y="176934"/>
                      <a:pt x="1668513" y="132339"/>
                      <a:pt x="1634175" y="116541"/>
                    </a:cubicBezTo>
                    <a:cubicBezTo>
                      <a:pt x="1597698" y="99756"/>
                      <a:pt x="1557819" y="88182"/>
                      <a:pt x="1521946" y="70519"/>
                    </a:cubicBezTo>
                    <a:cubicBezTo>
                      <a:pt x="1495013" y="57300"/>
                      <a:pt x="1468080" y="40570"/>
                      <a:pt x="1440379" y="29160"/>
                    </a:cubicBezTo>
                    <a:cubicBezTo>
                      <a:pt x="1419699" y="20603"/>
                      <a:pt x="1387007" y="11388"/>
                      <a:pt x="1364078" y="8645"/>
                    </a:cubicBezTo>
                    <a:cubicBezTo>
                      <a:pt x="1334238" y="5025"/>
                      <a:pt x="1327985" y="18190"/>
                      <a:pt x="1305111" y="32451"/>
                    </a:cubicBezTo>
                    <a:cubicBezTo>
                      <a:pt x="1207473" y="93283"/>
                      <a:pt x="1085535" y="127073"/>
                      <a:pt x="935018" y="197669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161" name="Graphic 13">
                <a:extLst>
                  <a:ext uri="{FF2B5EF4-FFF2-40B4-BE49-F238E27FC236}">
                    <a16:creationId xmlns:a16="http://schemas.microsoft.com/office/drawing/2014/main" id="{F658C4C6-A835-CF5A-B369-2A8101717E4F}"/>
                  </a:ext>
                </a:extLst>
              </p:cNvPr>
              <p:cNvGrpSpPr/>
              <p:nvPr/>
            </p:nvGrpSpPr>
            <p:grpSpPr>
              <a:xfrm>
                <a:off x="823639" y="3019987"/>
                <a:ext cx="771300" cy="621741"/>
                <a:chOff x="3675053" y="4186583"/>
                <a:chExt cx="970975" cy="782698"/>
              </a:xfrm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EB45A3DC-B33F-64D2-F934-06066A9CC2AF}"/>
                    </a:ext>
                  </a:extLst>
                </p:cNvPr>
                <p:cNvSpPr/>
                <p:nvPr/>
              </p:nvSpPr>
              <p:spPr>
                <a:xfrm>
                  <a:off x="4082721" y="4186583"/>
                  <a:ext cx="173895" cy="276909"/>
                </a:xfrm>
                <a:custGeom>
                  <a:avLst/>
                  <a:gdLst>
                    <a:gd name="connsiteX0" fmla="*/ 157213 w 173895"/>
                    <a:gd name="connsiteY0" fmla="*/ 259071 h 276909"/>
                    <a:gd name="connsiteX1" fmla="*/ 29406 w 173895"/>
                    <a:gd name="connsiteY1" fmla="*/ 261649 h 276909"/>
                    <a:gd name="connsiteX2" fmla="*/ 30722 w 173895"/>
                    <a:gd name="connsiteY2" fmla="*/ 91111 h 276909"/>
                    <a:gd name="connsiteX3" fmla="*/ 82887 w 173895"/>
                    <a:gd name="connsiteY3" fmla="*/ 0 h 276909"/>
                    <a:gd name="connsiteX4" fmla="*/ 165496 w 173895"/>
                    <a:gd name="connsiteY4" fmla="*/ 164669 h 276909"/>
                    <a:gd name="connsiteX5" fmla="*/ 159791 w 173895"/>
                    <a:gd name="connsiteY5" fmla="*/ 251282 h 276909"/>
                    <a:gd name="connsiteX6" fmla="*/ 157158 w 173895"/>
                    <a:gd name="connsiteY6" fmla="*/ 259071 h 276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3895" h="276909">
                      <a:moveTo>
                        <a:pt x="157213" y="259071"/>
                      </a:moveTo>
                      <a:cubicBezTo>
                        <a:pt x="154580" y="290337"/>
                        <a:pt x="45039" y="273388"/>
                        <a:pt x="29406" y="261649"/>
                      </a:cubicBezTo>
                      <a:cubicBezTo>
                        <a:pt x="-24076" y="225172"/>
                        <a:pt x="7245" y="135377"/>
                        <a:pt x="30722" y="91111"/>
                      </a:cubicBezTo>
                      <a:cubicBezTo>
                        <a:pt x="46355" y="62478"/>
                        <a:pt x="55515" y="48161"/>
                        <a:pt x="82887" y="0"/>
                      </a:cubicBezTo>
                      <a:cubicBezTo>
                        <a:pt x="105048" y="46845"/>
                        <a:pt x="152496" y="111242"/>
                        <a:pt x="165496" y="164669"/>
                      </a:cubicBezTo>
                      <a:cubicBezTo>
                        <a:pt x="174601" y="195935"/>
                        <a:pt x="180690" y="221332"/>
                        <a:pt x="159791" y="251282"/>
                      </a:cubicBezTo>
                      <a:lnTo>
                        <a:pt x="157158" y="25907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299D4B4-AD00-44E6-7372-B061CC618B53}"/>
                    </a:ext>
                  </a:extLst>
                </p:cNvPr>
                <p:cNvSpPr/>
                <p:nvPr/>
              </p:nvSpPr>
              <p:spPr>
                <a:xfrm>
                  <a:off x="3868710" y="4277032"/>
                  <a:ext cx="227344" cy="295444"/>
                </a:xfrm>
                <a:custGeom>
                  <a:avLst/>
                  <a:gdLst>
                    <a:gd name="connsiteX0" fmla="*/ 208201 w 227344"/>
                    <a:gd name="connsiteY0" fmla="*/ 197694 h 295444"/>
                    <a:gd name="connsiteX1" fmla="*/ 142103 w 227344"/>
                    <a:gd name="connsiteY1" fmla="*/ 69229 h 295444"/>
                    <a:gd name="connsiteX2" fmla="*/ 72330 w 227344"/>
                    <a:gd name="connsiteY2" fmla="*/ 20190 h 295444"/>
                    <a:gd name="connsiteX3" fmla="*/ 22139 w 227344"/>
                    <a:gd name="connsiteY3" fmla="*/ 278 h 295444"/>
                    <a:gd name="connsiteX4" fmla="*/ 1295 w 227344"/>
                    <a:gd name="connsiteY4" fmla="*/ 71971 h 295444"/>
                    <a:gd name="connsiteX5" fmla="*/ 30806 w 227344"/>
                    <a:gd name="connsiteY5" fmla="*/ 197694 h 295444"/>
                    <a:gd name="connsiteX6" fmla="*/ 114292 w 227344"/>
                    <a:gd name="connsiteY6" fmla="*/ 281016 h 295444"/>
                    <a:gd name="connsiteX7" fmla="*/ 227344 w 227344"/>
                    <a:gd name="connsiteY7" fmla="*/ 279261 h 295444"/>
                    <a:gd name="connsiteX8" fmla="*/ 208201 w 227344"/>
                    <a:gd name="connsiteY8" fmla="*/ 197694 h 29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7344" h="295444">
                      <a:moveTo>
                        <a:pt x="208201" y="197694"/>
                      </a:moveTo>
                      <a:cubicBezTo>
                        <a:pt x="208201" y="156006"/>
                        <a:pt x="168213" y="98740"/>
                        <a:pt x="142103" y="69229"/>
                      </a:cubicBezTo>
                      <a:cubicBezTo>
                        <a:pt x="122685" y="48275"/>
                        <a:pt x="98330" y="31874"/>
                        <a:pt x="72330" y="20190"/>
                      </a:cubicBezTo>
                      <a:cubicBezTo>
                        <a:pt x="62621" y="15856"/>
                        <a:pt x="32561" y="-2464"/>
                        <a:pt x="22139" y="278"/>
                      </a:cubicBezTo>
                      <a:cubicBezTo>
                        <a:pt x="-680" y="6148"/>
                        <a:pt x="-1887" y="53870"/>
                        <a:pt x="1295" y="71971"/>
                      </a:cubicBezTo>
                      <a:cubicBezTo>
                        <a:pt x="8590" y="113221"/>
                        <a:pt x="11004" y="159956"/>
                        <a:pt x="30806" y="197694"/>
                      </a:cubicBezTo>
                      <a:cubicBezTo>
                        <a:pt x="49950" y="234171"/>
                        <a:pt x="77760" y="263682"/>
                        <a:pt x="114292" y="281016"/>
                      </a:cubicBezTo>
                      <a:cubicBezTo>
                        <a:pt x="143858" y="293139"/>
                        <a:pt x="204745" y="307071"/>
                        <a:pt x="227344" y="279261"/>
                      </a:cubicBezTo>
                      <a:lnTo>
                        <a:pt x="208201" y="19769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C3BB1E7-99A3-3006-EA31-813372BC7C71}"/>
                    </a:ext>
                  </a:extLst>
                </p:cNvPr>
                <p:cNvSpPr/>
                <p:nvPr/>
              </p:nvSpPr>
              <p:spPr>
                <a:xfrm>
                  <a:off x="3692117" y="4760890"/>
                  <a:ext cx="336139" cy="90511"/>
                </a:xfrm>
                <a:custGeom>
                  <a:avLst/>
                  <a:gdLst>
                    <a:gd name="connsiteX0" fmla="*/ 216560 w 336139"/>
                    <a:gd name="connsiteY0" fmla="*/ 53212 h 90511"/>
                    <a:gd name="connsiteX1" fmla="*/ 135707 w 336139"/>
                    <a:gd name="connsiteY1" fmla="*/ 7629 h 90511"/>
                    <a:gd name="connsiteX2" fmla="*/ 60064 w 336139"/>
                    <a:gd name="connsiteY2" fmla="*/ 2418 h 90511"/>
                    <a:gd name="connsiteX3" fmla="*/ 0 w 336139"/>
                    <a:gd name="connsiteY3" fmla="*/ 28418 h 90511"/>
                    <a:gd name="connsiteX4" fmla="*/ 230054 w 336139"/>
                    <a:gd name="connsiteY4" fmla="*/ 90512 h 90511"/>
                    <a:gd name="connsiteX5" fmla="*/ 336139 w 336139"/>
                    <a:gd name="connsiteY5" fmla="*/ 62537 h 90511"/>
                    <a:gd name="connsiteX6" fmla="*/ 216615 w 336139"/>
                    <a:gd name="connsiteY6" fmla="*/ 53157 h 9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139" h="90511">
                      <a:moveTo>
                        <a:pt x="216560" y="53212"/>
                      </a:moveTo>
                      <a:cubicBezTo>
                        <a:pt x="186555" y="41473"/>
                        <a:pt x="164395" y="16734"/>
                        <a:pt x="135707" y="7629"/>
                      </a:cubicBezTo>
                      <a:cubicBezTo>
                        <a:pt x="110913" y="1101"/>
                        <a:pt x="86119" y="-2793"/>
                        <a:pt x="60064" y="2418"/>
                      </a:cubicBezTo>
                      <a:cubicBezTo>
                        <a:pt x="38671" y="6861"/>
                        <a:pt x="18540" y="16789"/>
                        <a:pt x="0" y="28418"/>
                      </a:cubicBezTo>
                      <a:cubicBezTo>
                        <a:pt x="74381" y="52718"/>
                        <a:pt x="150517" y="90512"/>
                        <a:pt x="230054" y="90512"/>
                      </a:cubicBezTo>
                      <a:cubicBezTo>
                        <a:pt x="264611" y="90512"/>
                        <a:pt x="305312" y="81187"/>
                        <a:pt x="336139" y="62537"/>
                      </a:cubicBezTo>
                      <a:cubicBezTo>
                        <a:pt x="297688" y="74714"/>
                        <a:pt x="248759" y="67857"/>
                        <a:pt x="216615" y="53157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E2E036BD-2A3A-9B05-1FB2-C0F1AB8771AE}"/>
                    </a:ext>
                  </a:extLst>
                </p:cNvPr>
                <p:cNvSpPr/>
                <p:nvPr/>
              </p:nvSpPr>
              <p:spPr>
                <a:xfrm>
                  <a:off x="3690800" y="4670840"/>
                  <a:ext cx="385807" cy="158902"/>
                </a:xfrm>
                <a:custGeom>
                  <a:avLst/>
                  <a:gdLst>
                    <a:gd name="connsiteX0" fmla="*/ 370423 w 385807"/>
                    <a:gd name="connsiteY0" fmla="*/ 59063 h 158902"/>
                    <a:gd name="connsiteX1" fmla="*/ 300869 w 385807"/>
                    <a:gd name="connsiteY1" fmla="*/ 8708 h 158902"/>
                    <a:gd name="connsiteX2" fmla="*/ 0 w 385807"/>
                    <a:gd name="connsiteY2" fmla="*/ 118085 h 158902"/>
                    <a:gd name="connsiteX3" fmla="*/ 1207 w 385807"/>
                    <a:gd name="connsiteY3" fmla="*/ 118469 h 158902"/>
                    <a:gd name="connsiteX4" fmla="*/ 61271 w 385807"/>
                    <a:gd name="connsiteY4" fmla="*/ 92468 h 158902"/>
                    <a:gd name="connsiteX5" fmla="*/ 136913 w 385807"/>
                    <a:gd name="connsiteY5" fmla="*/ 97679 h 158902"/>
                    <a:gd name="connsiteX6" fmla="*/ 217767 w 385807"/>
                    <a:gd name="connsiteY6" fmla="*/ 143262 h 158902"/>
                    <a:gd name="connsiteX7" fmla="*/ 337291 w 385807"/>
                    <a:gd name="connsiteY7" fmla="*/ 152642 h 158902"/>
                    <a:gd name="connsiteX8" fmla="*/ 342502 w 385807"/>
                    <a:gd name="connsiteY8" fmla="*/ 149351 h 158902"/>
                    <a:gd name="connsiteX9" fmla="*/ 370313 w 385807"/>
                    <a:gd name="connsiteY9" fmla="*/ 59063 h 15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807" h="158902">
                      <a:moveTo>
                        <a:pt x="370423" y="59063"/>
                      </a:moveTo>
                      <a:lnTo>
                        <a:pt x="300869" y="8708"/>
                      </a:lnTo>
                      <a:cubicBezTo>
                        <a:pt x="187817" y="-17348"/>
                        <a:pt x="69609" y="13919"/>
                        <a:pt x="0" y="118085"/>
                      </a:cubicBezTo>
                      <a:cubicBezTo>
                        <a:pt x="384" y="118194"/>
                        <a:pt x="823" y="118359"/>
                        <a:pt x="1207" y="118469"/>
                      </a:cubicBezTo>
                      <a:cubicBezTo>
                        <a:pt x="19747" y="106840"/>
                        <a:pt x="39878" y="96911"/>
                        <a:pt x="61271" y="92468"/>
                      </a:cubicBezTo>
                      <a:cubicBezTo>
                        <a:pt x="87381" y="87257"/>
                        <a:pt x="112120" y="91152"/>
                        <a:pt x="136913" y="97679"/>
                      </a:cubicBezTo>
                      <a:cubicBezTo>
                        <a:pt x="165601" y="106785"/>
                        <a:pt x="187762" y="131524"/>
                        <a:pt x="217767" y="143262"/>
                      </a:cubicBezTo>
                      <a:cubicBezTo>
                        <a:pt x="249910" y="157908"/>
                        <a:pt x="298839" y="164819"/>
                        <a:pt x="337291" y="152642"/>
                      </a:cubicBezTo>
                      <a:cubicBezTo>
                        <a:pt x="339047" y="151600"/>
                        <a:pt x="340802" y="150503"/>
                        <a:pt x="342502" y="149351"/>
                      </a:cubicBezTo>
                      <a:cubicBezTo>
                        <a:pt x="366857" y="135473"/>
                        <a:pt x="408600" y="81662"/>
                        <a:pt x="370313" y="5906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1A48F254-06AF-9F64-4C57-4592B7A332EF}"/>
                    </a:ext>
                  </a:extLst>
                </p:cNvPr>
                <p:cNvSpPr/>
                <p:nvPr/>
              </p:nvSpPr>
              <p:spPr>
                <a:xfrm>
                  <a:off x="3675053" y="4437733"/>
                  <a:ext cx="436401" cy="301657"/>
                </a:xfrm>
                <a:custGeom>
                  <a:avLst/>
                  <a:gdLst>
                    <a:gd name="connsiteX0" fmla="*/ 424019 w 436401"/>
                    <a:gd name="connsiteY0" fmla="*/ 273519 h 301657"/>
                    <a:gd name="connsiteX1" fmla="*/ 139715 w 436401"/>
                    <a:gd name="connsiteY1" fmla="*/ 233148 h 301657"/>
                    <a:gd name="connsiteX2" fmla="*/ 3735 w 436401"/>
                    <a:gd name="connsiteY2" fmla="*/ 30795 h 301657"/>
                    <a:gd name="connsiteX3" fmla="*/ 5 w 436401"/>
                    <a:gd name="connsiteY3" fmla="*/ 14997 h 301657"/>
                    <a:gd name="connsiteX4" fmla="*/ 7465 w 436401"/>
                    <a:gd name="connsiteY4" fmla="*/ 1394 h 301657"/>
                    <a:gd name="connsiteX5" fmla="*/ 23153 w 436401"/>
                    <a:gd name="connsiteY5" fmla="*/ 1394 h 301657"/>
                    <a:gd name="connsiteX6" fmla="*/ 151344 w 436401"/>
                    <a:gd name="connsiteY6" fmla="*/ 42533 h 301657"/>
                    <a:gd name="connsiteX7" fmla="*/ 266261 w 436401"/>
                    <a:gd name="connsiteY7" fmla="*/ 91133 h 301657"/>
                    <a:gd name="connsiteX8" fmla="*/ 401913 w 436401"/>
                    <a:gd name="connsiteY8" fmla="*/ 139294 h 301657"/>
                    <a:gd name="connsiteX9" fmla="*/ 429284 w 436401"/>
                    <a:gd name="connsiteY9" fmla="*/ 262988 h 301657"/>
                    <a:gd name="connsiteX10" fmla="*/ 424073 w 436401"/>
                    <a:gd name="connsiteY10" fmla="*/ 273410 h 301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6401" h="301657">
                      <a:moveTo>
                        <a:pt x="424019" y="273519"/>
                      </a:moveTo>
                      <a:cubicBezTo>
                        <a:pt x="344482" y="328208"/>
                        <a:pt x="206197" y="296942"/>
                        <a:pt x="139715" y="233148"/>
                      </a:cubicBezTo>
                      <a:cubicBezTo>
                        <a:pt x="82394" y="178130"/>
                        <a:pt x="32258" y="104846"/>
                        <a:pt x="3735" y="30795"/>
                      </a:cubicBezTo>
                      <a:cubicBezTo>
                        <a:pt x="1760" y="25693"/>
                        <a:pt x="-105" y="20482"/>
                        <a:pt x="5" y="14997"/>
                      </a:cubicBezTo>
                      <a:cubicBezTo>
                        <a:pt x="114" y="9567"/>
                        <a:pt x="2638" y="3862"/>
                        <a:pt x="7465" y="1394"/>
                      </a:cubicBezTo>
                      <a:cubicBezTo>
                        <a:pt x="12237" y="-1020"/>
                        <a:pt x="17941" y="187"/>
                        <a:pt x="23153" y="1394"/>
                      </a:cubicBezTo>
                      <a:cubicBezTo>
                        <a:pt x="66761" y="12035"/>
                        <a:pt x="111411" y="21854"/>
                        <a:pt x="151344" y="42533"/>
                      </a:cubicBezTo>
                      <a:cubicBezTo>
                        <a:pt x="188150" y="61622"/>
                        <a:pt x="224573" y="84386"/>
                        <a:pt x="266261" y="91133"/>
                      </a:cubicBezTo>
                      <a:cubicBezTo>
                        <a:pt x="314532" y="98922"/>
                        <a:pt x="368014" y="98922"/>
                        <a:pt x="401913" y="139294"/>
                      </a:cubicBezTo>
                      <a:cubicBezTo>
                        <a:pt x="420179" y="161400"/>
                        <a:pt x="450183" y="234354"/>
                        <a:pt x="429284" y="262988"/>
                      </a:cubicBezTo>
                      <a:lnTo>
                        <a:pt x="424073" y="2734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5AA17655-BDE4-3231-1EF8-7A8B74BB7E53}"/>
                    </a:ext>
                  </a:extLst>
                </p:cNvPr>
                <p:cNvSpPr/>
                <p:nvPr/>
              </p:nvSpPr>
              <p:spPr>
                <a:xfrm>
                  <a:off x="3806869" y="4417021"/>
                  <a:ext cx="306307" cy="312497"/>
                </a:xfrm>
                <a:custGeom>
                  <a:avLst/>
                  <a:gdLst>
                    <a:gd name="connsiteX0" fmla="*/ 260881 w 306307"/>
                    <a:gd name="connsiteY0" fmla="*/ 312443 h 312497"/>
                    <a:gd name="connsiteX1" fmla="*/ 24794 w 306307"/>
                    <a:gd name="connsiteY1" fmla="*/ 102849 h 312497"/>
                    <a:gd name="connsiteX2" fmla="*/ 0 w 306307"/>
                    <a:gd name="connsiteY2" fmla="*/ 0 h 312497"/>
                    <a:gd name="connsiteX3" fmla="*/ 164340 w 306307"/>
                    <a:gd name="connsiteY3" fmla="*/ 85955 h 312497"/>
                    <a:gd name="connsiteX4" fmla="*/ 297358 w 306307"/>
                    <a:gd name="connsiteY4" fmla="*/ 194015 h 312497"/>
                    <a:gd name="connsiteX5" fmla="*/ 289514 w 306307"/>
                    <a:gd name="connsiteY5" fmla="*/ 287759 h 312497"/>
                    <a:gd name="connsiteX6" fmla="*/ 260826 w 306307"/>
                    <a:gd name="connsiteY6" fmla="*/ 312498 h 31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6307" h="312497">
                      <a:moveTo>
                        <a:pt x="260881" y="312443"/>
                      </a:moveTo>
                      <a:cubicBezTo>
                        <a:pt x="147390" y="312443"/>
                        <a:pt x="65220" y="199171"/>
                        <a:pt x="24794" y="102849"/>
                      </a:cubicBezTo>
                      <a:cubicBezTo>
                        <a:pt x="11738" y="69005"/>
                        <a:pt x="3949" y="33844"/>
                        <a:pt x="0" y="0"/>
                      </a:cubicBezTo>
                      <a:cubicBezTo>
                        <a:pt x="36532" y="59899"/>
                        <a:pt x="100436" y="74216"/>
                        <a:pt x="164340" y="85955"/>
                      </a:cubicBezTo>
                      <a:cubicBezTo>
                        <a:pt x="225665" y="96377"/>
                        <a:pt x="281725" y="130221"/>
                        <a:pt x="297358" y="194015"/>
                      </a:cubicBezTo>
                      <a:cubicBezTo>
                        <a:pt x="302569" y="214859"/>
                        <a:pt x="318202" y="279970"/>
                        <a:pt x="289514" y="287759"/>
                      </a:cubicBezTo>
                      <a:lnTo>
                        <a:pt x="260826" y="3124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05CFE2C3-0317-09E5-D819-3F6A0CDB9682}"/>
                    </a:ext>
                  </a:extLst>
                </p:cNvPr>
                <p:cNvSpPr/>
                <p:nvPr/>
              </p:nvSpPr>
              <p:spPr>
                <a:xfrm>
                  <a:off x="4025274" y="4268588"/>
                  <a:ext cx="129240" cy="256878"/>
                </a:xfrm>
                <a:custGeom>
                  <a:avLst/>
                  <a:gdLst>
                    <a:gd name="connsiteX0" fmla="*/ 11210 w 129240"/>
                    <a:gd name="connsiteY0" fmla="*/ 205699 h 256878"/>
                    <a:gd name="connsiteX1" fmla="*/ 43793 w 129240"/>
                    <a:gd name="connsiteY1" fmla="*/ 0 h 256878"/>
                    <a:gd name="connsiteX2" fmla="*/ 45110 w 129240"/>
                    <a:gd name="connsiteY2" fmla="*/ 0 h 256878"/>
                    <a:gd name="connsiteX3" fmla="*/ 127280 w 129240"/>
                    <a:gd name="connsiteY3" fmla="*/ 160116 h 256878"/>
                    <a:gd name="connsiteX4" fmla="*/ 109014 w 129240"/>
                    <a:gd name="connsiteY4" fmla="*/ 246016 h 256878"/>
                    <a:gd name="connsiteX5" fmla="*/ 28160 w 129240"/>
                    <a:gd name="connsiteY5" fmla="*/ 236910 h 256878"/>
                    <a:gd name="connsiteX6" fmla="*/ 19055 w 129240"/>
                    <a:gd name="connsiteY6" fmla="*/ 225172 h 256878"/>
                    <a:gd name="connsiteX7" fmla="*/ 11210 w 129240"/>
                    <a:gd name="connsiteY7" fmla="*/ 205644 h 25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240" h="256878">
                      <a:moveTo>
                        <a:pt x="11210" y="205699"/>
                      </a:moveTo>
                      <a:cubicBezTo>
                        <a:pt x="-16161" y="139272"/>
                        <a:pt x="11210" y="61161"/>
                        <a:pt x="43793" y="0"/>
                      </a:cubicBezTo>
                      <a:lnTo>
                        <a:pt x="45110" y="0"/>
                      </a:lnTo>
                      <a:cubicBezTo>
                        <a:pt x="76431" y="48161"/>
                        <a:pt x="119436" y="101533"/>
                        <a:pt x="127280" y="160116"/>
                      </a:cubicBezTo>
                      <a:cubicBezTo>
                        <a:pt x="131174" y="187433"/>
                        <a:pt x="131174" y="226488"/>
                        <a:pt x="109014" y="246016"/>
                      </a:cubicBezTo>
                      <a:cubicBezTo>
                        <a:pt x="85536" y="265544"/>
                        <a:pt x="47743" y="256438"/>
                        <a:pt x="28160" y="236910"/>
                      </a:cubicBezTo>
                      <a:cubicBezTo>
                        <a:pt x="24266" y="233016"/>
                        <a:pt x="21633" y="229121"/>
                        <a:pt x="19055" y="225172"/>
                      </a:cubicBezTo>
                      <a:lnTo>
                        <a:pt x="11210" y="20564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51E6CDD6-063C-B27D-4B31-DDC35406B15D}"/>
                    </a:ext>
                  </a:extLst>
                </p:cNvPr>
                <p:cNvSpPr/>
                <p:nvPr/>
              </p:nvSpPr>
              <p:spPr>
                <a:xfrm>
                  <a:off x="3946770" y="4359699"/>
                  <a:ext cx="191466" cy="306199"/>
                </a:xfrm>
                <a:custGeom>
                  <a:avLst/>
                  <a:gdLst>
                    <a:gd name="connsiteX0" fmla="*/ 179673 w 191466"/>
                    <a:gd name="connsiteY0" fmla="*/ 233071 h 306199"/>
                    <a:gd name="connsiteX1" fmla="*/ 147091 w 191466"/>
                    <a:gd name="connsiteY1" fmla="*/ 118483 h 306199"/>
                    <a:gd name="connsiteX2" fmla="*/ 3650 w 191466"/>
                    <a:gd name="connsiteY2" fmla="*/ 0 h 306199"/>
                    <a:gd name="connsiteX3" fmla="*/ 18021 w 191466"/>
                    <a:gd name="connsiteY3" fmla="*/ 174487 h 306199"/>
                    <a:gd name="connsiteX4" fmla="*/ 134091 w 191466"/>
                    <a:gd name="connsiteY4" fmla="*/ 305970 h 306199"/>
                    <a:gd name="connsiteX5" fmla="*/ 191467 w 191466"/>
                    <a:gd name="connsiteY5" fmla="*/ 263020 h 306199"/>
                    <a:gd name="connsiteX6" fmla="*/ 179728 w 191466"/>
                    <a:gd name="connsiteY6" fmla="*/ 233071 h 30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466" h="306199">
                      <a:moveTo>
                        <a:pt x="179673" y="233071"/>
                      </a:moveTo>
                      <a:cubicBezTo>
                        <a:pt x="182306" y="192699"/>
                        <a:pt x="166618" y="152327"/>
                        <a:pt x="147091" y="118483"/>
                      </a:cubicBezTo>
                      <a:cubicBezTo>
                        <a:pt x="111875" y="59900"/>
                        <a:pt x="57077" y="37739"/>
                        <a:pt x="3650" y="0"/>
                      </a:cubicBezTo>
                      <a:cubicBezTo>
                        <a:pt x="-5456" y="56005"/>
                        <a:pt x="3650" y="119799"/>
                        <a:pt x="18021" y="174487"/>
                      </a:cubicBezTo>
                      <a:cubicBezTo>
                        <a:pt x="34971" y="236965"/>
                        <a:pt x="61081" y="302076"/>
                        <a:pt x="134091" y="305970"/>
                      </a:cubicBezTo>
                      <a:cubicBezTo>
                        <a:pt x="167990" y="308548"/>
                        <a:pt x="177150" y="289021"/>
                        <a:pt x="191467" y="263020"/>
                      </a:cubicBezTo>
                      <a:lnTo>
                        <a:pt x="179728" y="23307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B39E1941-D5B3-369B-E8C9-AC988C852FF3}"/>
                    </a:ext>
                  </a:extLst>
                </p:cNvPr>
                <p:cNvSpPr/>
                <p:nvPr/>
              </p:nvSpPr>
              <p:spPr>
                <a:xfrm>
                  <a:off x="4234504" y="4283694"/>
                  <a:ext cx="230428" cy="288781"/>
                </a:xfrm>
                <a:custGeom>
                  <a:avLst/>
                  <a:gdLst>
                    <a:gd name="connsiteX0" fmla="*/ 19144 w 230428"/>
                    <a:gd name="connsiteY0" fmla="*/ 191032 h 288781"/>
                    <a:gd name="connsiteX1" fmla="*/ 85241 w 230428"/>
                    <a:gd name="connsiteY1" fmla="*/ 62566 h 288781"/>
                    <a:gd name="connsiteX2" fmla="*/ 212885 w 230428"/>
                    <a:gd name="connsiteY2" fmla="*/ 5080 h 288781"/>
                    <a:gd name="connsiteX3" fmla="*/ 196538 w 230428"/>
                    <a:gd name="connsiteY3" fmla="*/ 191032 h 288781"/>
                    <a:gd name="connsiteX4" fmla="*/ 113052 w 230428"/>
                    <a:gd name="connsiteY4" fmla="*/ 274354 h 288781"/>
                    <a:gd name="connsiteX5" fmla="*/ 0 w 230428"/>
                    <a:gd name="connsiteY5" fmla="*/ 272598 h 288781"/>
                    <a:gd name="connsiteX6" fmla="*/ 19144 w 230428"/>
                    <a:gd name="connsiteY6" fmla="*/ 191032 h 2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428" h="288781">
                      <a:moveTo>
                        <a:pt x="19144" y="191032"/>
                      </a:moveTo>
                      <a:cubicBezTo>
                        <a:pt x="19144" y="149343"/>
                        <a:pt x="59131" y="92077"/>
                        <a:pt x="85241" y="62566"/>
                      </a:cubicBezTo>
                      <a:cubicBezTo>
                        <a:pt x="107073" y="37882"/>
                        <a:pt x="178327" y="-16861"/>
                        <a:pt x="212885" y="5080"/>
                      </a:cubicBezTo>
                      <a:cubicBezTo>
                        <a:pt x="253476" y="30806"/>
                        <a:pt x="213159" y="159327"/>
                        <a:pt x="196538" y="191032"/>
                      </a:cubicBezTo>
                      <a:cubicBezTo>
                        <a:pt x="177395" y="227509"/>
                        <a:pt x="149584" y="257020"/>
                        <a:pt x="113052" y="274354"/>
                      </a:cubicBezTo>
                      <a:cubicBezTo>
                        <a:pt x="83486" y="286476"/>
                        <a:pt x="22599" y="300409"/>
                        <a:pt x="0" y="272598"/>
                      </a:cubicBezTo>
                      <a:lnTo>
                        <a:pt x="19144" y="191032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B452CA1E-323C-7370-24B7-299280B6CFFE}"/>
                    </a:ext>
                  </a:extLst>
                </p:cNvPr>
                <p:cNvSpPr/>
                <p:nvPr/>
              </p:nvSpPr>
              <p:spPr>
                <a:xfrm>
                  <a:off x="4302302" y="4760890"/>
                  <a:ext cx="336139" cy="90511"/>
                </a:xfrm>
                <a:custGeom>
                  <a:avLst/>
                  <a:gdLst>
                    <a:gd name="connsiteX0" fmla="*/ 119580 w 336139"/>
                    <a:gd name="connsiteY0" fmla="*/ 53212 h 90511"/>
                    <a:gd name="connsiteX1" fmla="*/ 200433 w 336139"/>
                    <a:gd name="connsiteY1" fmla="*/ 7629 h 90511"/>
                    <a:gd name="connsiteX2" fmla="*/ 276075 w 336139"/>
                    <a:gd name="connsiteY2" fmla="*/ 2418 h 90511"/>
                    <a:gd name="connsiteX3" fmla="*/ 336139 w 336139"/>
                    <a:gd name="connsiteY3" fmla="*/ 28418 h 90511"/>
                    <a:gd name="connsiteX4" fmla="*/ 106086 w 336139"/>
                    <a:gd name="connsiteY4" fmla="*/ 90512 h 90511"/>
                    <a:gd name="connsiteX5" fmla="*/ 0 w 336139"/>
                    <a:gd name="connsiteY5" fmla="*/ 62537 h 90511"/>
                    <a:gd name="connsiteX6" fmla="*/ 119525 w 336139"/>
                    <a:gd name="connsiteY6" fmla="*/ 53157 h 9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139" h="90511">
                      <a:moveTo>
                        <a:pt x="119580" y="53212"/>
                      </a:moveTo>
                      <a:cubicBezTo>
                        <a:pt x="149584" y="41473"/>
                        <a:pt x="171745" y="16734"/>
                        <a:pt x="200433" y="7629"/>
                      </a:cubicBezTo>
                      <a:cubicBezTo>
                        <a:pt x="225227" y="1101"/>
                        <a:pt x="249965" y="-2793"/>
                        <a:pt x="276075" y="2418"/>
                      </a:cubicBezTo>
                      <a:cubicBezTo>
                        <a:pt x="297468" y="6861"/>
                        <a:pt x="317599" y="16789"/>
                        <a:pt x="336139" y="28418"/>
                      </a:cubicBezTo>
                      <a:cubicBezTo>
                        <a:pt x="261759" y="52718"/>
                        <a:pt x="185622" y="90512"/>
                        <a:pt x="106086" y="90512"/>
                      </a:cubicBezTo>
                      <a:cubicBezTo>
                        <a:pt x="71528" y="90512"/>
                        <a:pt x="30827" y="81187"/>
                        <a:pt x="0" y="62537"/>
                      </a:cubicBezTo>
                      <a:cubicBezTo>
                        <a:pt x="38452" y="74714"/>
                        <a:pt x="87381" y="67857"/>
                        <a:pt x="119525" y="53157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C170E2F5-151A-873B-A19E-16B24C96EE3A}"/>
                    </a:ext>
                  </a:extLst>
                </p:cNvPr>
                <p:cNvSpPr/>
                <p:nvPr/>
              </p:nvSpPr>
              <p:spPr>
                <a:xfrm>
                  <a:off x="4253841" y="4670840"/>
                  <a:ext cx="385807" cy="158902"/>
                </a:xfrm>
                <a:custGeom>
                  <a:avLst/>
                  <a:gdLst>
                    <a:gd name="connsiteX0" fmla="*/ 15439 w 385807"/>
                    <a:gd name="connsiteY0" fmla="*/ 59063 h 158902"/>
                    <a:gd name="connsiteX1" fmla="*/ 84993 w 385807"/>
                    <a:gd name="connsiteY1" fmla="*/ 8708 h 158902"/>
                    <a:gd name="connsiteX2" fmla="*/ 385807 w 385807"/>
                    <a:gd name="connsiteY2" fmla="*/ 118085 h 158902"/>
                    <a:gd name="connsiteX3" fmla="*/ 384600 w 385807"/>
                    <a:gd name="connsiteY3" fmla="*/ 118469 h 158902"/>
                    <a:gd name="connsiteX4" fmla="*/ 324536 w 385807"/>
                    <a:gd name="connsiteY4" fmla="*/ 92468 h 158902"/>
                    <a:gd name="connsiteX5" fmla="*/ 248894 w 385807"/>
                    <a:gd name="connsiteY5" fmla="*/ 97679 h 158902"/>
                    <a:gd name="connsiteX6" fmla="*/ 168041 w 385807"/>
                    <a:gd name="connsiteY6" fmla="*/ 143262 h 158902"/>
                    <a:gd name="connsiteX7" fmla="*/ 48516 w 385807"/>
                    <a:gd name="connsiteY7" fmla="*/ 152642 h 158902"/>
                    <a:gd name="connsiteX8" fmla="*/ 43305 w 385807"/>
                    <a:gd name="connsiteY8" fmla="*/ 149351 h 158902"/>
                    <a:gd name="connsiteX9" fmla="*/ 15494 w 385807"/>
                    <a:gd name="connsiteY9" fmla="*/ 59063 h 15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807" h="158902">
                      <a:moveTo>
                        <a:pt x="15439" y="59063"/>
                      </a:moveTo>
                      <a:lnTo>
                        <a:pt x="84993" y="8708"/>
                      </a:lnTo>
                      <a:cubicBezTo>
                        <a:pt x="198045" y="-17348"/>
                        <a:pt x="316254" y="13919"/>
                        <a:pt x="385807" y="118085"/>
                      </a:cubicBezTo>
                      <a:cubicBezTo>
                        <a:pt x="385423" y="118194"/>
                        <a:pt x="384984" y="118359"/>
                        <a:pt x="384600" y="118469"/>
                      </a:cubicBezTo>
                      <a:cubicBezTo>
                        <a:pt x="366060" y="106840"/>
                        <a:pt x="345929" y="96911"/>
                        <a:pt x="324536" y="92468"/>
                      </a:cubicBezTo>
                      <a:cubicBezTo>
                        <a:pt x="298426" y="87257"/>
                        <a:pt x="273688" y="91152"/>
                        <a:pt x="248894" y="97679"/>
                      </a:cubicBezTo>
                      <a:cubicBezTo>
                        <a:pt x="220206" y="106785"/>
                        <a:pt x="198045" y="131524"/>
                        <a:pt x="168041" y="143262"/>
                      </a:cubicBezTo>
                      <a:cubicBezTo>
                        <a:pt x="135897" y="157908"/>
                        <a:pt x="86968" y="164819"/>
                        <a:pt x="48516" y="152642"/>
                      </a:cubicBezTo>
                      <a:cubicBezTo>
                        <a:pt x="46761" y="151600"/>
                        <a:pt x="45005" y="150503"/>
                        <a:pt x="43305" y="149351"/>
                      </a:cubicBezTo>
                      <a:cubicBezTo>
                        <a:pt x="18950" y="135473"/>
                        <a:pt x="-22793" y="81662"/>
                        <a:pt x="15494" y="5906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D9C7DCDE-3BD2-C4E4-8031-D5982CE850C6}"/>
                    </a:ext>
                  </a:extLst>
                </p:cNvPr>
                <p:cNvSpPr/>
                <p:nvPr/>
              </p:nvSpPr>
              <p:spPr>
                <a:xfrm>
                  <a:off x="4219159" y="4444643"/>
                  <a:ext cx="426870" cy="294746"/>
                </a:xfrm>
                <a:custGeom>
                  <a:avLst/>
                  <a:gdLst>
                    <a:gd name="connsiteX0" fmla="*/ 12328 w 426870"/>
                    <a:gd name="connsiteY0" fmla="*/ 266609 h 294746"/>
                    <a:gd name="connsiteX1" fmla="*/ 296631 w 426870"/>
                    <a:gd name="connsiteY1" fmla="*/ 226237 h 294746"/>
                    <a:gd name="connsiteX2" fmla="*/ 419667 w 426870"/>
                    <a:gd name="connsiteY2" fmla="*/ 54547 h 294746"/>
                    <a:gd name="connsiteX3" fmla="*/ 426633 w 426870"/>
                    <a:gd name="connsiteY3" fmla="*/ 16260 h 294746"/>
                    <a:gd name="connsiteX4" fmla="*/ 416869 w 426870"/>
                    <a:gd name="connsiteY4" fmla="*/ 407 h 294746"/>
                    <a:gd name="connsiteX5" fmla="*/ 409683 w 426870"/>
                    <a:gd name="connsiteY5" fmla="*/ 298 h 294746"/>
                    <a:gd name="connsiteX6" fmla="*/ 331737 w 426870"/>
                    <a:gd name="connsiteY6" fmla="*/ 24433 h 294746"/>
                    <a:gd name="connsiteX7" fmla="*/ 259880 w 426870"/>
                    <a:gd name="connsiteY7" fmla="*/ 49062 h 294746"/>
                    <a:gd name="connsiteX8" fmla="*/ 170140 w 426870"/>
                    <a:gd name="connsiteY8" fmla="*/ 84278 h 294746"/>
                    <a:gd name="connsiteX9" fmla="*/ 34489 w 426870"/>
                    <a:gd name="connsiteY9" fmla="*/ 132438 h 294746"/>
                    <a:gd name="connsiteX10" fmla="*/ 7117 w 426870"/>
                    <a:gd name="connsiteY10" fmla="*/ 256132 h 294746"/>
                    <a:gd name="connsiteX11" fmla="*/ 12328 w 426870"/>
                    <a:gd name="connsiteY11" fmla="*/ 266554 h 29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26870" h="294746">
                      <a:moveTo>
                        <a:pt x="12328" y="266609"/>
                      </a:moveTo>
                      <a:cubicBezTo>
                        <a:pt x="91865" y="321297"/>
                        <a:pt x="230150" y="290031"/>
                        <a:pt x="296631" y="226237"/>
                      </a:cubicBezTo>
                      <a:cubicBezTo>
                        <a:pt x="344573" y="180215"/>
                        <a:pt x="396080" y="116915"/>
                        <a:pt x="419667" y="54547"/>
                      </a:cubicBezTo>
                      <a:cubicBezTo>
                        <a:pt x="424274" y="42315"/>
                        <a:pt x="427840" y="29315"/>
                        <a:pt x="426633" y="16260"/>
                      </a:cubicBezTo>
                      <a:cubicBezTo>
                        <a:pt x="426030" y="9677"/>
                        <a:pt x="423232" y="2162"/>
                        <a:pt x="416869" y="407"/>
                      </a:cubicBezTo>
                      <a:cubicBezTo>
                        <a:pt x="414565" y="-251"/>
                        <a:pt x="412097" y="23"/>
                        <a:pt x="409683" y="298"/>
                      </a:cubicBezTo>
                      <a:cubicBezTo>
                        <a:pt x="383354" y="3424"/>
                        <a:pt x="355873" y="14230"/>
                        <a:pt x="331737" y="24433"/>
                      </a:cubicBezTo>
                      <a:cubicBezTo>
                        <a:pt x="308973" y="34087"/>
                        <a:pt x="280943" y="37707"/>
                        <a:pt x="259880" y="49062"/>
                      </a:cubicBezTo>
                      <a:cubicBezTo>
                        <a:pt x="231631" y="64256"/>
                        <a:pt x="202120" y="79121"/>
                        <a:pt x="170140" y="84278"/>
                      </a:cubicBezTo>
                      <a:cubicBezTo>
                        <a:pt x="121870" y="92067"/>
                        <a:pt x="68388" y="92067"/>
                        <a:pt x="34489" y="132438"/>
                      </a:cubicBezTo>
                      <a:cubicBezTo>
                        <a:pt x="16223" y="154544"/>
                        <a:pt x="-13782" y="227499"/>
                        <a:pt x="7117" y="256132"/>
                      </a:cubicBezTo>
                      <a:lnTo>
                        <a:pt x="12328" y="26655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A43D41B5-3912-F0AA-2FE4-D8C2FAD9F451}"/>
                    </a:ext>
                  </a:extLst>
                </p:cNvPr>
                <p:cNvSpPr/>
                <p:nvPr/>
              </p:nvSpPr>
              <p:spPr>
                <a:xfrm>
                  <a:off x="4217327" y="4417021"/>
                  <a:ext cx="306307" cy="312497"/>
                </a:xfrm>
                <a:custGeom>
                  <a:avLst/>
                  <a:gdLst>
                    <a:gd name="connsiteX0" fmla="*/ 45426 w 306307"/>
                    <a:gd name="connsiteY0" fmla="*/ 312443 h 312497"/>
                    <a:gd name="connsiteX1" fmla="*/ 281514 w 306307"/>
                    <a:gd name="connsiteY1" fmla="*/ 102849 h 312497"/>
                    <a:gd name="connsiteX2" fmla="*/ 306307 w 306307"/>
                    <a:gd name="connsiteY2" fmla="*/ 0 h 312497"/>
                    <a:gd name="connsiteX3" fmla="*/ 141968 w 306307"/>
                    <a:gd name="connsiteY3" fmla="*/ 85955 h 312497"/>
                    <a:gd name="connsiteX4" fmla="*/ 8949 w 306307"/>
                    <a:gd name="connsiteY4" fmla="*/ 194015 h 312497"/>
                    <a:gd name="connsiteX5" fmla="*/ 16793 w 306307"/>
                    <a:gd name="connsiteY5" fmla="*/ 287759 h 312497"/>
                    <a:gd name="connsiteX6" fmla="*/ 45481 w 306307"/>
                    <a:gd name="connsiteY6" fmla="*/ 312498 h 31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6307" h="312497">
                      <a:moveTo>
                        <a:pt x="45426" y="312443"/>
                      </a:moveTo>
                      <a:cubicBezTo>
                        <a:pt x="158917" y="312443"/>
                        <a:pt x="241087" y="199171"/>
                        <a:pt x="281514" y="102849"/>
                      </a:cubicBezTo>
                      <a:cubicBezTo>
                        <a:pt x="294568" y="69005"/>
                        <a:pt x="302358" y="33844"/>
                        <a:pt x="306307" y="0"/>
                      </a:cubicBezTo>
                      <a:cubicBezTo>
                        <a:pt x="269775" y="59899"/>
                        <a:pt x="205871" y="74216"/>
                        <a:pt x="141968" y="85955"/>
                      </a:cubicBezTo>
                      <a:cubicBezTo>
                        <a:pt x="80642" y="96377"/>
                        <a:pt x="24582" y="130221"/>
                        <a:pt x="8949" y="194015"/>
                      </a:cubicBezTo>
                      <a:cubicBezTo>
                        <a:pt x="3738" y="214859"/>
                        <a:pt x="-11895" y="279970"/>
                        <a:pt x="16793" y="287759"/>
                      </a:cubicBezTo>
                      <a:lnTo>
                        <a:pt x="45481" y="3124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9F3C0A7A-8BC1-CA1D-BB63-047D0568502A}"/>
                    </a:ext>
                  </a:extLst>
                </p:cNvPr>
                <p:cNvSpPr/>
                <p:nvPr/>
              </p:nvSpPr>
              <p:spPr>
                <a:xfrm>
                  <a:off x="4176044" y="4268588"/>
                  <a:ext cx="129240" cy="256878"/>
                </a:xfrm>
                <a:custGeom>
                  <a:avLst/>
                  <a:gdLst>
                    <a:gd name="connsiteX0" fmla="*/ 118030 w 129240"/>
                    <a:gd name="connsiteY0" fmla="*/ 205699 h 256878"/>
                    <a:gd name="connsiteX1" fmla="*/ 85447 w 129240"/>
                    <a:gd name="connsiteY1" fmla="*/ 0 h 256878"/>
                    <a:gd name="connsiteX2" fmla="*/ 84131 w 129240"/>
                    <a:gd name="connsiteY2" fmla="*/ 0 h 256878"/>
                    <a:gd name="connsiteX3" fmla="*/ 1961 w 129240"/>
                    <a:gd name="connsiteY3" fmla="*/ 160116 h 256878"/>
                    <a:gd name="connsiteX4" fmla="*/ 20227 w 129240"/>
                    <a:gd name="connsiteY4" fmla="*/ 246016 h 256878"/>
                    <a:gd name="connsiteX5" fmla="*/ 101080 w 129240"/>
                    <a:gd name="connsiteY5" fmla="*/ 236910 h 256878"/>
                    <a:gd name="connsiteX6" fmla="*/ 110186 w 129240"/>
                    <a:gd name="connsiteY6" fmla="*/ 225172 h 256878"/>
                    <a:gd name="connsiteX7" fmla="*/ 118030 w 129240"/>
                    <a:gd name="connsiteY7" fmla="*/ 205644 h 25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240" h="256878">
                      <a:moveTo>
                        <a:pt x="118030" y="205699"/>
                      </a:moveTo>
                      <a:cubicBezTo>
                        <a:pt x="145402" y="139272"/>
                        <a:pt x="118030" y="61161"/>
                        <a:pt x="85447" y="0"/>
                      </a:cubicBezTo>
                      <a:lnTo>
                        <a:pt x="84131" y="0"/>
                      </a:lnTo>
                      <a:cubicBezTo>
                        <a:pt x="52810" y="48161"/>
                        <a:pt x="9805" y="101533"/>
                        <a:pt x="1961" y="160116"/>
                      </a:cubicBezTo>
                      <a:cubicBezTo>
                        <a:pt x="-1933" y="187433"/>
                        <a:pt x="-1933" y="226488"/>
                        <a:pt x="20227" y="246016"/>
                      </a:cubicBezTo>
                      <a:cubicBezTo>
                        <a:pt x="43704" y="265544"/>
                        <a:pt x="81553" y="256438"/>
                        <a:pt x="101080" y="236910"/>
                      </a:cubicBezTo>
                      <a:cubicBezTo>
                        <a:pt x="104975" y="233016"/>
                        <a:pt x="107608" y="229121"/>
                        <a:pt x="110186" y="225172"/>
                      </a:cubicBezTo>
                      <a:lnTo>
                        <a:pt x="118030" y="20564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78F5EB6E-9788-5805-BC50-D059540A49A1}"/>
                    </a:ext>
                  </a:extLst>
                </p:cNvPr>
                <p:cNvSpPr/>
                <p:nvPr/>
              </p:nvSpPr>
              <p:spPr>
                <a:xfrm>
                  <a:off x="4192267" y="4359699"/>
                  <a:ext cx="191466" cy="306199"/>
                </a:xfrm>
                <a:custGeom>
                  <a:avLst/>
                  <a:gdLst>
                    <a:gd name="connsiteX0" fmla="*/ 11793 w 191466"/>
                    <a:gd name="connsiteY0" fmla="*/ 233071 h 306199"/>
                    <a:gd name="connsiteX1" fmla="*/ 44376 w 191466"/>
                    <a:gd name="connsiteY1" fmla="*/ 118483 h 306199"/>
                    <a:gd name="connsiteX2" fmla="*/ 187817 w 191466"/>
                    <a:gd name="connsiteY2" fmla="*/ 0 h 306199"/>
                    <a:gd name="connsiteX3" fmla="*/ 173445 w 191466"/>
                    <a:gd name="connsiteY3" fmla="*/ 174487 h 306199"/>
                    <a:gd name="connsiteX4" fmla="*/ 57376 w 191466"/>
                    <a:gd name="connsiteY4" fmla="*/ 305970 h 306199"/>
                    <a:gd name="connsiteX5" fmla="*/ 0 w 191466"/>
                    <a:gd name="connsiteY5" fmla="*/ 263020 h 306199"/>
                    <a:gd name="connsiteX6" fmla="*/ 11739 w 191466"/>
                    <a:gd name="connsiteY6" fmla="*/ 233071 h 30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466" h="306199">
                      <a:moveTo>
                        <a:pt x="11793" y="233071"/>
                      </a:moveTo>
                      <a:cubicBezTo>
                        <a:pt x="9160" y="192699"/>
                        <a:pt x="24848" y="152327"/>
                        <a:pt x="44376" y="118483"/>
                      </a:cubicBezTo>
                      <a:cubicBezTo>
                        <a:pt x="79592" y="59900"/>
                        <a:pt x="134390" y="37739"/>
                        <a:pt x="187817" y="0"/>
                      </a:cubicBezTo>
                      <a:cubicBezTo>
                        <a:pt x="196922" y="56005"/>
                        <a:pt x="187817" y="119799"/>
                        <a:pt x="173445" y="174487"/>
                      </a:cubicBezTo>
                      <a:cubicBezTo>
                        <a:pt x="156496" y="236965"/>
                        <a:pt x="130385" y="302076"/>
                        <a:pt x="57376" y="305970"/>
                      </a:cubicBezTo>
                      <a:cubicBezTo>
                        <a:pt x="23477" y="308548"/>
                        <a:pt x="14317" y="289021"/>
                        <a:pt x="0" y="263020"/>
                      </a:cubicBezTo>
                      <a:lnTo>
                        <a:pt x="11739" y="23307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D90DBC92-F536-2C58-152E-916773758A69}"/>
                    </a:ext>
                  </a:extLst>
                </p:cNvPr>
                <p:cNvSpPr/>
                <p:nvPr/>
              </p:nvSpPr>
              <p:spPr>
                <a:xfrm>
                  <a:off x="4049780" y="4319327"/>
                  <a:ext cx="227817" cy="410317"/>
                </a:xfrm>
                <a:custGeom>
                  <a:avLst/>
                  <a:gdLst>
                    <a:gd name="connsiteX0" fmla="*/ 38870 w 227817"/>
                    <a:gd name="connsiteY0" fmla="*/ 345026 h 410317"/>
                    <a:gd name="connsiteX1" fmla="*/ 81929 w 227817"/>
                    <a:gd name="connsiteY1" fmla="*/ 49478 h 410317"/>
                    <a:gd name="connsiteX2" fmla="*/ 118462 w 227817"/>
                    <a:gd name="connsiteY2" fmla="*/ 0 h 410317"/>
                    <a:gd name="connsiteX3" fmla="*/ 196737 w 227817"/>
                    <a:gd name="connsiteY3" fmla="*/ 345026 h 410317"/>
                    <a:gd name="connsiteX4" fmla="*/ 122411 w 227817"/>
                    <a:gd name="connsiteY4" fmla="*/ 401030 h 410317"/>
                    <a:gd name="connsiteX5" fmla="*/ 85879 w 227817"/>
                    <a:gd name="connsiteY5" fmla="*/ 390609 h 410317"/>
                    <a:gd name="connsiteX6" fmla="*/ 66296 w 227817"/>
                    <a:gd name="connsiteY6" fmla="*/ 351553 h 410317"/>
                    <a:gd name="connsiteX7" fmla="*/ 38925 w 227817"/>
                    <a:gd name="connsiteY7" fmla="*/ 345026 h 410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7817" h="410317">
                      <a:moveTo>
                        <a:pt x="38870" y="345026"/>
                      </a:moveTo>
                      <a:cubicBezTo>
                        <a:pt x="-52406" y="283810"/>
                        <a:pt x="40186" y="113272"/>
                        <a:pt x="81929" y="49478"/>
                      </a:cubicBezTo>
                      <a:cubicBezTo>
                        <a:pt x="92351" y="33844"/>
                        <a:pt x="104090" y="13000"/>
                        <a:pt x="118462" y="0"/>
                      </a:cubicBezTo>
                      <a:cubicBezTo>
                        <a:pt x="168049" y="89849"/>
                        <a:pt x="282801" y="244754"/>
                        <a:pt x="196737" y="345026"/>
                      </a:cubicBezTo>
                      <a:cubicBezTo>
                        <a:pt x="175893" y="369765"/>
                        <a:pt x="144572" y="381503"/>
                        <a:pt x="122411" y="401030"/>
                      </a:cubicBezTo>
                      <a:cubicBezTo>
                        <a:pt x="104145" y="415347"/>
                        <a:pt x="100250" y="414031"/>
                        <a:pt x="85879" y="390609"/>
                      </a:cubicBezTo>
                      <a:cubicBezTo>
                        <a:pt x="78035" y="378870"/>
                        <a:pt x="71507" y="364553"/>
                        <a:pt x="66296" y="351553"/>
                      </a:cubicBezTo>
                      <a:lnTo>
                        <a:pt x="38925" y="345026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0E08F98A-4C94-20F1-A90D-708226DA04C0}"/>
                    </a:ext>
                  </a:extLst>
                </p:cNvPr>
                <p:cNvSpPr/>
                <p:nvPr/>
              </p:nvSpPr>
              <p:spPr>
                <a:xfrm>
                  <a:off x="4053675" y="4521120"/>
                  <a:ext cx="213617" cy="207018"/>
                </a:xfrm>
                <a:custGeom>
                  <a:avLst/>
                  <a:gdLst>
                    <a:gd name="connsiteX0" fmla="*/ 51870 w 213617"/>
                    <a:gd name="connsiteY0" fmla="*/ 142794 h 207018"/>
                    <a:gd name="connsiteX1" fmla="*/ 6122 w 213617"/>
                    <a:gd name="connsiteY1" fmla="*/ 98637 h 207018"/>
                    <a:gd name="connsiteX2" fmla="*/ 7987 w 213617"/>
                    <a:gd name="connsiteY2" fmla="*/ 100009 h 207018"/>
                    <a:gd name="connsiteX3" fmla="*/ 5025 w 213617"/>
                    <a:gd name="connsiteY3" fmla="*/ 46143 h 207018"/>
                    <a:gd name="connsiteX4" fmla="*/ 39637 w 213617"/>
                    <a:gd name="connsiteY4" fmla="*/ 44497 h 207018"/>
                    <a:gd name="connsiteX5" fmla="*/ 68380 w 213617"/>
                    <a:gd name="connsiteY5" fmla="*/ 66 h 207018"/>
                    <a:gd name="connsiteX6" fmla="*/ 105735 w 213617"/>
                    <a:gd name="connsiteY6" fmla="*/ 43455 h 207018"/>
                    <a:gd name="connsiteX7" fmla="*/ 154719 w 213617"/>
                    <a:gd name="connsiteY7" fmla="*/ 42906 h 207018"/>
                    <a:gd name="connsiteX8" fmla="*/ 210724 w 213617"/>
                    <a:gd name="connsiteY8" fmla="*/ 68413 h 207018"/>
                    <a:gd name="connsiteX9" fmla="*/ 179183 w 213617"/>
                    <a:gd name="connsiteY9" fmla="*/ 134127 h 207018"/>
                    <a:gd name="connsiteX10" fmla="*/ 145449 w 213617"/>
                    <a:gd name="connsiteY10" fmla="*/ 196824 h 207018"/>
                    <a:gd name="connsiteX11" fmla="*/ 51925 w 213617"/>
                    <a:gd name="connsiteY11" fmla="*/ 142904 h 207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3617" h="207018">
                      <a:moveTo>
                        <a:pt x="51870" y="142794"/>
                      </a:moveTo>
                      <a:cubicBezTo>
                        <a:pt x="29270" y="133195"/>
                        <a:pt x="18958" y="117836"/>
                        <a:pt x="6122" y="98637"/>
                      </a:cubicBezTo>
                      <a:cubicBezTo>
                        <a:pt x="6561" y="99405"/>
                        <a:pt x="7164" y="99844"/>
                        <a:pt x="7987" y="100009"/>
                      </a:cubicBezTo>
                      <a:cubicBezTo>
                        <a:pt x="2612" y="84485"/>
                        <a:pt x="-5287" y="61008"/>
                        <a:pt x="5025" y="46143"/>
                      </a:cubicBezTo>
                      <a:cubicBezTo>
                        <a:pt x="14624" y="32375"/>
                        <a:pt x="28886" y="28151"/>
                        <a:pt x="39637" y="44497"/>
                      </a:cubicBezTo>
                      <a:cubicBezTo>
                        <a:pt x="26747" y="22337"/>
                        <a:pt x="44519" y="1218"/>
                        <a:pt x="68380" y="66"/>
                      </a:cubicBezTo>
                      <a:cubicBezTo>
                        <a:pt x="99372" y="-1415"/>
                        <a:pt x="91418" y="22227"/>
                        <a:pt x="105735" y="43455"/>
                      </a:cubicBezTo>
                      <a:cubicBezTo>
                        <a:pt x="118736" y="30455"/>
                        <a:pt x="146162" y="19320"/>
                        <a:pt x="154719" y="42906"/>
                      </a:cubicBezTo>
                      <a:cubicBezTo>
                        <a:pt x="174027" y="15974"/>
                        <a:pt x="203758" y="47733"/>
                        <a:pt x="210724" y="68413"/>
                      </a:cubicBezTo>
                      <a:cubicBezTo>
                        <a:pt x="222133" y="102367"/>
                        <a:pt x="197340" y="110979"/>
                        <a:pt x="179183" y="134127"/>
                      </a:cubicBezTo>
                      <a:cubicBezTo>
                        <a:pt x="164922" y="152283"/>
                        <a:pt x="164209" y="181849"/>
                        <a:pt x="145449" y="196824"/>
                      </a:cubicBezTo>
                      <a:cubicBezTo>
                        <a:pt x="114731" y="221289"/>
                        <a:pt x="57574" y="201103"/>
                        <a:pt x="51925" y="142904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AEDA954F-3270-AFE6-0B46-E2BE349A00F5}"/>
                    </a:ext>
                  </a:extLst>
                </p:cNvPr>
                <p:cNvSpPr/>
                <p:nvPr/>
              </p:nvSpPr>
              <p:spPr>
                <a:xfrm>
                  <a:off x="4087333" y="4522844"/>
                  <a:ext cx="145643" cy="224063"/>
                </a:xfrm>
                <a:custGeom>
                  <a:avLst/>
                  <a:gdLst>
                    <a:gd name="connsiteX0" fmla="*/ 79537 w 145643"/>
                    <a:gd name="connsiteY0" fmla="*/ 222253 h 224063"/>
                    <a:gd name="connsiteX1" fmla="*/ 0 w 145643"/>
                    <a:gd name="connsiteY1" fmla="*/ 127193 h 224063"/>
                    <a:gd name="connsiteX2" fmla="*/ 48271 w 145643"/>
                    <a:gd name="connsiteY2" fmla="*/ 26921 h 224063"/>
                    <a:gd name="connsiteX3" fmla="*/ 84803 w 145643"/>
                    <a:gd name="connsiteY3" fmla="*/ 866 h 224063"/>
                    <a:gd name="connsiteX4" fmla="*/ 123913 w 145643"/>
                    <a:gd name="connsiteY4" fmla="*/ 54238 h 224063"/>
                    <a:gd name="connsiteX5" fmla="*/ 95225 w 145643"/>
                    <a:gd name="connsiteY5" fmla="*/ 223514 h 224063"/>
                    <a:gd name="connsiteX6" fmla="*/ 79592 w 145643"/>
                    <a:gd name="connsiteY6" fmla="*/ 222198 h 224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643" h="224063">
                      <a:moveTo>
                        <a:pt x="79537" y="222253"/>
                      </a:moveTo>
                      <a:cubicBezTo>
                        <a:pt x="31266" y="236569"/>
                        <a:pt x="1262" y="162353"/>
                        <a:pt x="0" y="127193"/>
                      </a:cubicBezTo>
                      <a:cubicBezTo>
                        <a:pt x="0" y="86820"/>
                        <a:pt x="22161" y="56871"/>
                        <a:pt x="48271" y="26921"/>
                      </a:cubicBezTo>
                      <a:cubicBezTo>
                        <a:pt x="58693" y="15182"/>
                        <a:pt x="70431" y="-4345"/>
                        <a:pt x="84803" y="866"/>
                      </a:cubicBezTo>
                      <a:cubicBezTo>
                        <a:pt x="100436" y="6077"/>
                        <a:pt x="117385" y="39921"/>
                        <a:pt x="123913" y="54238"/>
                      </a:cubicBezTo>
                      <a:cubicBezTo>
                        <a:pt x="152601" y="106293"/>
                        <a:pt x="161707" y="192248"/>
                        <a:pt x="95225" y="223514"/>
                      </a:cubicBezTo>
                      <a:lnTo>
                        <a:pt x="79592" y="2221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0171388D-4640-454E-630E-8845C6B166A7}"/>
                    </a:ext>
                  </a:extLst>
                </p:cNvPr>
                <p:cNvSpPr/>
                <p:nvPr/>
              </p:nvSpPr>
              <p:spPr>
                <a:xfrm>
                  <a:off x="4031090" y="4710596"/>
                  <a:ext cx="262473" cy="258685"/>
                </a:xfrm>
                <a:custGeom>
                  <a:avLst/>
                  <a:gdLst>
                    <a:gd name="connsiteX0" fmla="*/ 60137 w 262473"/>
                    <a:gd name="connsiteY0" fmla="*/ 657 h 258685"/>
                    <a:gd name="connsiteX1" fmla="*/ 15816 w 262473"/>
                    <a:gd name="connsiteY1" fmla="*/ 20184 h 258685"/>
                    <a:gd name="connsiteX2" fmla="*/ 10605 w 262473"/>
                    <a:gd name="connsiteY2" fmla="*/ 112612 h 258685"/>
                    <a:gd name="connsiteX3" fmla="*/ 82353 w 262473"/>
                    <a:gd name="connsiteY3" fmla="*/ 221989 h 258685"/>
                    <a:gd name="connsiteX4" fmla="*/ 120201 w 262473"/>
                    <a:gd name="connsiteY4" fmla="*/ 258466 h 258685"/>
                    <a:gd name="connsiteX5" fmla="*/ 165839 w 262473"/>
                    <a:gd name="connsiteY5" fmla="*/ 232411 h 258685"/>
                    <a:gd name="connsiteX6" fmla="*/ 262326 w 262473"/>
                    <a:gd name="connsiteY6" fmla="*/ 82662 h 258685"/>
                    <a:gd name="connsiteX7" fmla="*/ 135835 w 262473"/>
                    <a:gd name="connsiteY7" fmla="*/ 34501 h 258685"/>
                    <a:gd name="connsiteX8" fmla="*/ 60192 w 262473"/>
                    <a:gd name="connsiteY8" fmla="*/ 657 h 258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473" h="258685">
                      <a:moveTo>
                        <a:pt x="60137" y="657"/>
                      </a:moveTo>
                      <a:cubicBezTo>
                        <a:pt x="48399" y="-3238"/>
                        <a:pt x="24921" y="11079"/>
                        <a:pt x="15816" y="20184"/>
                      </a:cubicBezTo>
                      <a:cubicBezTo>
                        <a:pt x="-7661" y="46240"/>
                        <a:pt x="-1134" y="85295"/>
                        <a:pt x="10605" y="112612"/>
                      </a:cubicBezTo>
                      <a:cubicBezTo>
                        <a:pt x="28871" y="152984"/>
                        <a:pt x="52348" y="192039"/>
                        <a:pt x="82353" y="221989"/>
                      </a:cubicBezTo>
                      <a:cubicBezTo>
                        <a:pt x="90197" y="229778"/>
                        <a:pt x="109724" y="255833"/>
                        <a:pt x="120201" y="258466"/>
                      </a:cubicBezTo>
                      <a:cubicBezTo>
                        <a:pt x="134573" y="261044"/>
                        <a:pt x="156733" y="240255"/>
                        <a:pt x="165839" y="232411"/>
                      </a:cubicBezTo>
                      <a:cubicBezTo>
                        <a:pt x="211477" y="194672"/>
                        <a:pt x="265672" y="146621"/>
                        <a:pt x="262326" y="82662"/>
                      </a:cubicBezTo>
                      <a:cubicBezTo>
                        <a:pt x="255578" y="-47285"/>
                        <a:pt x="189316" y="31868"/>
                        <a:pt x="135835" y="34501"/>
                      </a:cubicBezTo>
                      <a:lnTo>
                        <a:pt x="60192" y="657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4E9DE27D-256C-B666-EC17-916DD200BD64}"/>
                    </a:ext>
                  </a:extLst>
                </p:cNvPr>
                <p:cNvSpPr/>
                <p:nvPr/>
              </p:nvSpPr>
              <p:spPr>
                <a:xfrm>
                  <a:off x="3936992" y="4535503"/>
                  <a:ext cx="224666" cy="219558"/>
                </a:xfrm>
                <a:custGeom>
                  <a:avLst/>
                  <a:gdLst>
                    <a:gd name="connsiteX0" fmla="*/ 224666 w 224666"/>
                    <a:gd name="connsiteY0" fmla="*/ 210910 h 219558"/>
                    <a:gd name="connsiteX1" fmla="*/ 218139 w 224666"/>
                    <a:gd name="connsiteY1" fmla="*/ 166644 h 219558"/>
                    <a:gd name="connsiteX2" fmla="*/ 156813 w 224666"/>
                    <a:gd name="connsiteY2" fmla="*/ 102849 h 219558"/>
                    <a:gd name="connsiteX3" fmla="*/ 79854 w 224666"/>
                    <a:gd name="connsiteY3" fmla="*/ 71583 h 219558"/>
                    <a:gd name="connsiteX4" fmla="*/ 5529 w 224666"/>
                    <a:gd name="connsiteY4" fmla="*/ 9105 h 219558"/>
                    <a:gd name="connsiteX5" fmla="*/ 317 w 224666"/>
                    <a:gd name="connsiteY5" fmla="*/ 0 h 219558"/>
                    <a:gd name="connsiteX6" fmla="*/ 62905 w 224666"/>
                    <a:gd name="connsiteY6" fmla="*/ 166644 h 219558"/>
                    <a:gd name="connsiteX7" fmla="*/ 212873 w 224666"/>
                    <a:gd name="connsiteY7" fmla="*/ 214804 h 219558"/>
                    <a:gd name="connsiteX8" fmla="*/ 220717 w 224666"/>
                    <a:gd name="connsiteY8" fmla="*/ 210910 h 219558"/>
                    <a:gd name="connsiteX9" fmla="*/ 224611 w 224666"/>
                    <a:gd name="connsiteY9" fmla="*/ 210910 h 21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666" h="219558">
                      <a:moveTo>
                        <a:pt x="224666" y="210910"/>
                      </a:moveTo>
                      <a:cubicBezTo>
                        <a:pt x="220772" y="199171"/>
                        <a:pt x="223350" y="180960"/>
                        <a:pt x="218139" y="166644"/>
                      </a:cubicBezTo>
                      <a:cubicBezTo>
                        <a:pt x="206400" y="135377"/>
                        <a:pt x="186818" y="117166"/>
                        <a:pt x="156813" y="102849"/>
                      </a:cubicBezTo>
                      <a:cubicBezTo>
                        <a:pt x="132020" y="91111"/>
                        <a:pt x="104648" y="82005"/>
                        <a:pt x="79854" y="71583"/>
                      </a:cubicBezTo>
                      <a:cubicBezTo>
                        <a:pt x="43322" y="57267"/>
                        <a:pt x="32900" y="32528"/>
                        <a:pt x="5529" y="9105"/>
                      </a:cubicBezTo>
                      <a:cubicBezTo>
                        <a:pt x="2896" y="7789"/>
                        <a:pt x="1634" y="2578"/>
                        <a:pt x="317" y="0"/>
                      </a:cubicBezTo>
                      <a:cubicBezTo>
                        <a:pt x="-3577" y="52055"/>
                        <a:pt x="29006" y="128905"/>
                        <a:pt x="62905" y="166644"/>
                      </a:cubicBezTo>
                      <a:cubicBezTo>
                        <a:pt x="95487" y="200488"/>
                        <a:pt x="165919" y="231754"/>
                        <a:pt x="212873" y="214804"/>
                      </a:cubicBezTo>
                      <a:cubicBezTo>
                        <a:pt x="215506" y="213488"/>
                        <a:pt x="218084" y="213488"/>
                        <a:pt x="220717" y="210910"/>
                      </a:cubicBezTo>
                      <a:lnTo>
                        <a:pt x="224611" y="2109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DD0854E2-5505-942E-9BE2-A9765CDD64D4}"/>
                    </a:ext>
                  </a:extLst>
                </p:cNvPr>
                <p:cNvSpPr/>
                <p:nvPr/>
              </p:nvSpPr>
              <p:spPr>
                <a:xfrm>
                  <a:off x="4161330" y="4535503"/>
                  <a:ext cx="224611" cy="219558"/>
                </a:xfrm>
                <a:custGeom>
                  <a:avLst/>
                  <a:gdLst>
                    <a:gd name="connsiteX0" fmla="*/ 0 w 224611"/>
                    <a:gd name="connsiteY0" fmla="*/ 210910 h 219558"/>
                    <a:gd name="connsiteX1" fmla="*/ 6528 w 224611"/>
                    <a:gd name="connsiteY1" fmla="*/ 166644 h 219558"/>
                    <a:gd name="connsiteX2" fmla="*/ 67798 w 224611"/>
                    <a:gd name="connsiteY2" fmla="*/ 102849 h 219558"/>
                    <a:gd name="connsiteX3" fmla="*/ 144757 w 224611"/>
                    <a:gd name="connsiteY3" fmla="*/ 71583 h 219558"/>
                    <a:gd name="connsiteX4" fmla="*/ 219083 w 224611"/>
                    <a:gd name="connsiteY4" fmla="*/ 9105 h 219558"/>
                    <a:gd name="connsiteX5" fmla="*/ 224294 w 224611"/>
                    <a:gd name="connsiteY5" fmla="*/ 0 h 219558"/>
                    <a:gd name="connsiteX6" fmla="*/ 161707 w 224611"/>
                    <a:gd name="connsiteY6" fmla="*/ 166644 h 219558"/>
                    <a:gd name="connsiteX7" fmla="*/ 11739 w 224611"/>
                    <a:gd name="connsiteY7" fmla="*/ 214804 h 219558"/>
                    <a:gd name="connsiteX8" fmla="*/ 3895 w 224611"/>
                    <a:gd name="connsiteY8" fmla="*/ 210910 h 219558"/>
                    <a:gd name="connsiteX9" fmla="*/ 0 w 224611"/>
                    <a:gd name="connsiteY9" fmla="*/ 210910 h 21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611" h="219558">
                      <a:moveTo>
                        <a:pt x="0" y="210910"/>
                      </a:moveTo>
                      <a:cubicBezTo>
                        <a:pt x="3895" y="199171"/>
                        <a:pt x="1316" y="180960"/>
                        <a:pt x="6528" y="166644"/>
                      </a:cubicBezTo>
                      <a:cubicBezTo>
                        <a:pt x="18266" y="135377"/>
                        <a:pt x="37849" y="117166"/>
                        <a:pt x="67798" y="102849"/>
                      </a:cubicBezTo>
                      <a:cubicBezTo>
                        <a:pt x="92592" y="91111"/>
                        <a:pt x="119964" y="82005"/>
                        <a:pt x="144757" y="71583"/>
                      </a:cubicBezTo>
                      <a:cubicBezTo>
                        <a:pt x="181289" y="57267"/>
                        <a:pt x="191711" y="32528"/>
                        <a:pt x="219083" y="9105"/>
                      </a:cubicBezTo>
                      <a:cubicBezTo>
                        <a:pt x="221716" y="7789"/>
                        <a:pt x="222978" y="2578"/>
                        <a:pt x="224294" y="0"/>
                      </a:cubicBezTo>
                      <a:cubicBezTo>
                        <a:pt x="228188" y="52055"/>
                        <a:pt x="195606" y="128905"/>
                        <a:pt x="161707" y="166644"/>
                      </a:cubicBezTo>
                      <a:cubicBezTo>
                        <a:pt x="129124" y="200488"/>
                        <a:pt x="58693" y="231754"/>
                        <a:pt x="11739" y="214804"/>
                      </a:cubicBezTo>
                      <a:cubicBezTo>
                        <a:pt x="9105" y="213488"/>
                        <a:pt x="6528" y="213488"/>
                        <a:pt x="3895" y="210910"/>
                      </a:cubicBezTo>
                      <a:lnTo>
                        <a:pt x="0" y="2109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183" name="Graphic 13">
                  <a:extLst>
                    <a:ext uri="{FF2B5EF4-FFF2-40B4-BE49-F238E27FC236}">
                      <a16:creationId xmlns:a16="http://schemas.microsoft.com/office/drawing/2014/main" id="{3D6F850D-80D5-1ACE-AA4A-A119C78E1495}"/>
                    </a:ext>
                  </a:extLst>
                </p:cNvPr>
                <p:cNvGrpSpPr/>
                <p:nvPr/>
              </p:nvGrpSpPr>
              <p:grpSpPr>
                <a:xfrm>
                  <a:off x="3727168" y="4311758"/>
                  <a:ext cx="867774" cy="587860"/>
                  <a:chOff x="3727168" y="4311758"/>
                  <a:chExt cx="867774" cy="587860"/>
                </a:xfrm>
              </p:grpSpPr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DEAA57A4-CA3B-3B09-17EA-A0A7579E0CBF}"/>
                      </a:ext>
                    </a:extLst>
                  </p:cNvPr>
                  <p:cNvSpPr/>
                  <p:nvPr/>
                </p:nvSpPr>
                <p:spPr>
                  <a:xfrm>
                    <a:off x="4156587" y="4749101"/>
                    <a:ext cx="13582" cy="150516"/>
                  </a:xfrm>
                  <a:custGeom>
                    <a:avLst/>
                    <a:gdLst>
                      <a:gd name="connsiteX0" fmla="*/ 190 w 13582"/>
                      <a:gd name="connsiteY0" fmla="*/ 0 h 150516"/>
                      <a:gd name="connsiteX1" fmla="*/ 11544 w 13582"/>
                      <a:gd name="connsiteY1" fmla="*/ 150517 h 150516"/>
                      <a:gd name="connsiteX2" fmla="*/ 190 w 13582"/>
                      <a:gd name="connsiteY2" fmla="*/ 0 h 150516"/>
                      <a:gd name="connsiteX3" fmla="*/ 190 w 13582"/>
                      <a:gd name="connsiteY3" fmla="*/ 0 h 150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582" h="150516">
                        <a:moveTo>
                          <a:pt x="190" y="0"/>
                        </a:moveTo>
                        <a:cubicBezTo>
                          <a:pt x="9844" y="49422"/>
                          <a:pt x="17359" y="100216"/>
                          <a:pt x="11544" y="150517"/>
                        </a:cubicBezTo>
                        <a:cubicBezTo>
                          <a:pt x="6224" y="101204"/>
                          <a:pt x="-1291" y="49642"/>
                          <a:pt x="190" y="0"/>
                        </a:cubicBezTo>
                        <a:lnTo>
                          <a:pt x="19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EF5B2E09-AC4F-DF7A-7DD8-1BB647736141}"/>
                      </a:ext>
                    </a:extLst>
                  </p:cNvPr>
                  <p:cNvSpPr/>
                  <p:nvPr/>
                </p:nvSpPr>
                <p:spPr>
                  <a:xfrm>
                    <a:off x="3872254" y="4712185"/>
                    <a:ext cx="167850" cy="35095"/>
                  </a:xfrm>
                  <a:custGeom>
                    <a:avLst/>
                    <a:gdLst>
                      <a:gd name="connsiteX0" fmla="*/ 0 w 167850"/>
                      <a:gd name="connsiteY0" fmla="*/ 0 h 35095"/>
                      <a:gd name="connsiteX1" fmla="*/ 167850 w 167850"/>
                      <a:gd name="connsiteY1" fmla="*/ 14207 h 35095"/>
                      <a:gd name="connsiteX2" fmla="*/ 150023 w 167850"/>
                      <a:gd name="connsiteY2" fmla="*/ 27865 h 35095"/>
                      <a:gd name="connsiteX3" fmla="*/ 0 w 167850"/>
                      <a:gd name="connsiteY3" fmla="*/ 0 h 35095"/>
                      <a:gd name="connsiteX4" fmla="*/ 0 w 167850"/>
                      <a:gd name="connsiteY4" fmla="*/ 0 h 35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850" h="35095">
                        <a:moveTo>
                          <a:pt x="0" y="0"/>
                        </a:moveTo>
                        <a:cubicBezTo>
                          <a:pt x="43718" y="16621"/>
                          <a:pt x="127095" y="45144"/>
                          <a:pt x="167850" y="14207"/>
                        </a:cubicBezTo>
                        <a:cubicBezTo>
                          <a:pt x="163298" y="20131"/>
                          <a:pt x="156880" y="24629"/>
                          <a:pt x="150023" y="27865"/>
                        </a:cubicBezTo>
                        <a:cubicBezTo>
                          <a:pt x="104550" y="46516"/>
                          <a:pt x="39220" y="26165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B1F269C-F2FC-8501-8C64-8E0512015D54}"/>
                      </a:ext>
                    </a:extLst>
                  </p:cNvPr>
                  <p:cNvSpPr/>
                  <p:nvPr/>
                </p:nvSpPr>
                <p:spPr>
                  <a:xfrm>
                    <a:off x="4045809" y="4726392"/>
                    <a:ext cx="108115" cy="33941"/>
                  </a:xfrm>
                  <a:custGeom>
                    <a:avLst/>
                    <a:gdLst>
                      <a:gd name="connsiteX0" fmla="*/ 0 w 108115"/>
                      <a:gd name="connsiteY0" fmla="*/ 0 h 33941"/>
                      <a:gd name="connsiteX1" fmla="*/ 108115 w 108115"/>
                      <a:gd name="connsiteY1" fmla="*/ 22709 h 33941"/>
                      <a:gd name="connsiteX2" fmla="*/ 91934 w 108115"/>
                      <a:gd name="connsiteY2" fmla="*/ 32309 h 33941"/>
                      <a:gd name="connsiteX3" fmla="*/ 0 w 108115"/>
                      <a:gd name="connsiteY3" fmla="*/ 0 h 33941"/>
                      <a:gd name="connsiteX4" fmla="*/ 0 w 108115"/>
                      <a:gd name="connsiteY4" fmla="*/ 0 h 339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115" h="33941">
                        <a:moveTo>
                          <a:pt x="0" y="0"/>
                        </a:moveTo>
                        <a:cubicBezTo>
                          <a:pt x="24464" y="16675"/>
                          <a:pt x="80360" y="37355"/>
                          <a:pt x="108115" y="22709"/>
                        </a:cubicBezTo>
                        <a:cubicBezTo>
                          <a:pt x="104111" y="27481"/>
                          <a:pt x="97967" y="30608"/>
                          <a:pt x="91934" y="32309"/>
                        </a:cubicBezTo>
                        <a:cubicBezTo>
                          <a:pt x="60832" y="38836"/>
                          <a:pt x="19528" y="25342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74973B9E-7B6D-FF97-3A9B-ECE8F4466AB8}"/>
                      </a:ext>
                    </a:extLst>
                  </p:cNvPr>
                  <p:cNvSpPr/>
                  <p:nvPr/>
                </p:nvSpPr>
                <p:spPr>
                  <a:xfrm>
                    <a:off x="4168131" y="4740599"/>
                    <a:ext cx="108115" cy="16671"/>
                  </a:xfrm>
                  <a:custGeom>
                    <a:avLst/>
                    <a:gdLst>
                      <a:gd name="connsiteX0" fmla="*/ 0 w 108115"/>
                      <a:gd name="connsiteY0" fmla="*/ 11355 h 16671"/>
                      <a:gd name="connsiteX1" fmla="*/ 108115 w 108115"/>
                      <a:gd name="connsiteY1" fmla="*/ 0 h 16671"/>
                      <a:gd name="connsiteX2" fmla="*/ 0 w 108115"/>
                      <a:gd name="connsiteY2" fmla="*/ 11355 h 16671"/>
                      <a:gd name="connsiteX3" fmla="*/ 0 w 108115"/>
                      <a:gd name="connsiteY3" fmla="*/ 11355 h 16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115" h="16671">
                        <a:moveTo>
                          <a:pt x="0" y="11355"/>
                        </a:moveTo>
                        <a:cubicBezTo>
                          <a:pt x="36148" y="5814"/>
                          <a:pt x="73009" y="12562"/>
                          <a:pt x="108115" y="0"/>
                        </a:cubicBezTo>
                        <a:cubicBezTo>
                          <a:pt x="77288" y="23258"/>
                          <a:pt x="35654" y="17169"/>
                          <a:pt x="0" y="11355"/>
                        </a:cubicBezTo>
                        <a:lnTo>
                          <a:pt x="0" y="1135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237CC3B5-FC40-3C32-025F-21224854F4B0}"/>
                      </a:ext>
                    </a:extLst>
                  </p:cNvPr>
                  <p:cNvSpPr/>
                  <p:nvPr/>
                </p:nvSpPr>
                <p:spPr>
                  <a:xfrm>
                    <a:off x="4047654" y="4311758"/>
                    <a:ext cx="111975" cy="286826"/>
                  </a:xfrm>
                  <a:custGeom>
                    <a:avLst/>
                    <a:gdLst>
                      <a:gd name="connsiteX0" fmla="*/ 1007 w 111975"/>
                      <a:gd name="connsiteY0" fmla="*/ 286827 h 286826"/>
                      <a:gd name="connsiteX1" fmla="*/ 111975 w 111975"/>
                      <a:gd name="connsiteY1" fmla="*/ 0 h 286826"/>
                      <a:gd name="connsiteX2" fmla="*/ 1007 w 111975"/>
                      <a:gd name="connsiteY2" fmla="*/ 286827 h 286826"/>
                      <a:gd name="connsiteX3" fmla="*/ 1007 w 111975"/>
                      <a:gd name="connsiteY3" fmla="*/ 286827 h 286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975" h="286826">
                        <a:moveTo>
                          <a:pt x="1007" y="286827"/>
                        </a:moveTo>
                        <a:cubicBezTo>
                          <a:pt x="-9140" y="181454"/>
                          <a:pt x="59481" y="85680"/>
                          <a:pt x="111975" y="0"/>
                        </a:cubicBezTo>
                        <a:cubicBezTo>
                          <a:pt x="68861" y="92702"/>
                          <a:pt x="2708" y="180906"/>
                          <a:pt x="1007" y="286827"/>
                        </a:cubicBezTo>
                        <a:lnTo>
                          <a:pt x="1007" y="286827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6790D32D-53E4-222F-DD77-959DC3E8A995}"/>
                      </a:ext>
                    </a:extLst>
                  </p:cNvPr>
                  <p:cNvSpPr/>
                  <p:nvPr/>
                </p:nvSpPr>
                <p:spPr>
                  <a:xfrm>
                    <a:off x="4179541" y="4331614"/>
                    <a:ext cx="96139" cy="278324"/>
                  </a:xfrm>
                  <a:custGeom>
                    <a:avLst/>
                    <a:gdLst>
                      <a:gd name="connsiteX0" fmla="*/ 0 w 96139"/>
                      <a:gd name="connsiteY0" fmla="*/ 0 h 278324"/>
                      <a:gd name="connsiteX1" fmla="*/ 91056 w 96139"/>
                      <a:gd name="connsiteY1" fmla="*/ 278324 h 278324"/>
                      <a:gd name="connsiteX2" fmla="*/ 0 w 96139"/>
                      <a:gd name="connsiteY2" fmla="*/ 0 h 278324"/>
                      <a:gd name="connsiteX3" fmla="*/ 0 w 96139"/>
                      <a:gd name="connsiteY3" fmla="*/ 0 h 27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39" h="278324">
                        <a:moveTo>
                          <a:pt x="0" y="0"/>
                        </a:moveTo>
                        <a:cubicBezTo>
                          <a:pt x="52604" y="82225"/>
                          <a:pt x="114423" y="176133"/>
                          <a:pt x="91056" y="278324"/>
                        </a:cubicBezTo>
                        <a:cubicBezTo>
                          <a:pt x="102465" y="174597"/>
                          <a:pt x="43059" y="89191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4E2A4B04-FC47-5895-425A-248E0317DF53}"/>
                      </a:ext>
                    </a:extLst>
                  </p:cNvPr>
                  <p:cNvSpPr/>
                  <p:nvPr/>
                </p:nvSpPr>
                <p:spPr>
                  <a:xfrm>
                    <a:off x="4501034" y="4490633"/>
                    <a:ext cx="93908" cy="76684"/>
                  </a:xfrm>
                  <a:custGeom>
                    <a:avLst/>
                    <a:gdLst>
                      <a:gd name="connsiteX0" fmla="*/ 0 w 93908"/>
                      <a:gd name="connsiteY0" fmla="*/ 76685 h 76684"/>
                      <a:gd name="connsiteX1" fmla="*/ 93908 w 93908"/>
                      <a:gd name="connsiteY1" fmla="*/ 0 h 76684"/>
                      <a:gd name="connsiteX2" fmla="*/ 0 w 93908"/>
                      <a:gd name="connsiteY2" fmla="*/ 76685 h 76684"/>
                      <a:gd name="connsiteX3" fmla="*/ 0 w 93908"/>
                      <a:gd name="connsiteY3" fmla="*/ 76685 h 7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08" h="76684">
                        <a:moveTo>
                          <a:pt x="0" y="76685"/>
                        </a:moveTo>
                        <a:cubicBezTo>
                          <a:pt x="27481" y="48600"/>
                          <a:pt x="63410" y="24794"/>
                          <a:pt x="93908" y="0"/>
                        </a:cubicBezTo>
                        <a:cubicBezTo>
                          <a:pt x="70377" y="33570"/>
                          <a:pt x="35161" y="56718"/>
                          <a:pt x="0" y="76685"/>
                        </a:cubicBezTo>
                        <a:lnTo>
                          <a:pt x="0" y="7668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BF9DB217-BEF8-BA66-ABFA-67C084B608AD}"/>
                      </a:ext>
                    </a:extLst>
                  </p:cNvPr>
                  <p:cNvSpPr/>
                  <p:nvPr/>
                </p:nvSpPr>
                <p:spPr>
                  <a:xfrm>
                    <a:off x="3727168" y="4473629"/>
                    <a:ext cx="108115" cy="85186"/>
                  </a:xfrm>
                  <a:custGeom>
                    <a:avLst/>
                    <a:gdLst>
                      <a:gd name="connsiteX0" fmla="*/ 0 w 108115"/>
                      <a:gd name="connsiteY0" fmla="*/ 0 h 85186"/>
                      <a:gd name="connsiteX1" fmla="*/ 108115 w 108115"/>
                      <a:gd name="connsiteY1" fmla="*/ 85187 h 85186"/>
                      <a:gd name="connsiteX2" fmla="*/ 0 w 108115"/>
                      <a:gd name="connsiteY2" fmla="*/ 0 h 85186"/>
                      <a:gd name="connsiteX3" fmla="*/ 0 w 108115"/>
                      <a:gd name="connsiteY3" fmla="*/ 0 h 8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115" h="85186">
                        <a:moveTo>
                          <a:pt x="0" y="0"/>
                        </a:moveTo>
                        <a:cubicBezTo>
                          <a:pt x="37519" y="25342"/>
                          <a:pt x="73448" y="56115"/>
                          <a:pt x="108115" y="85187"/>
                        </a:cubicBezTo>
                        <a:cubicBezTo>
                          <a:pt x="66591" y="64946"/>
                          <a:pt x="30772" y="34173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AB8AF7C1-4E5D-A63A-A2D1-D8F81BCB33FD}"/>
                  </a:ext>
                </a:extLst>
              </p:cNvPr>
              <p:cNvSpPr/>
              <p:nvPr/>
            </p:nvSpPr>
            <p:spPr>
              <a:xfrm>
                <a:off x="957218" y="3617552"/>
                <a:ext cx="162425" cy="41180"/>
              </a:xfrm>
              <a:custGeom>
                <a:avLst/>
                <a:gdLst>
                  <a:gd name="connsiteX0" fmla="*/ 143669 w 204474"/>
                  <a:gd name="connsiteY0" fmla="*/ 50052 h 51841"/>
                  <a:gd name="connsiteX1" fmla="*/ 4726 w 204474"/>
                  <a:gd name="connsiteY1" fmla="*/ 27836 h 51841"/>
                  <a:gd name="connsiteX2" fmla="*/ 98470 w 204474"/>
                  <a:gd name="connsiteY2" fmla="*/ 1342 h 51841"/>
                  <a:gd name="connsiteX3" fmla="*/ 187881 w 204474"/>
                  <a:gd name="connsiteY3" fmla="*/ 16372 h 51841"/>
                  <a:gd name="connsiteX4" fmla="*/ 143669 w 204474"/>
                  <a:gd name="connsiteY4" fmla="*/ 50052 h 5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474" h="51841">
                    <a:moveTo>
                      <a:pt x="143669" y="50052"/>
                    </a:moveTo>
                    <a:cubicBezTo>
                      <a:pt x="108179" y="54550"/>
                      <a:pt x="23376" y="51752"/>
                      <a:pt x="4726" y="27836"/>
                    </a:cubicBezTo>
                    <a:cubicBezTo>
                      <a:pt x="-21603" y="-5953"/>
                      <a:pt x="69343" y="-194"/>
                      <a:pt x="98470" y="1342"/>
                    </a:cubicBezTo>
                    <a:cubicBezTo>
                      <a:pt x="126006" y="2823"/>
                      <a:pt x="164294" y="6114"/>
                      <a:pt x="187881" y="16372"/>
                    </a:cubicBezTo>
                    <a:cubicBezTo>
                      <a:pt x="232586" y="35845"/>
                      <a:pt x="176361" y="45883"/>
                      <a:pt x="143669" y="5005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160" name="Graphic 13">
                <a:extLst>
                  <a:ext uri="{FF2B5EF4-FFF2-40B4-BE49-F238E27FC236}">
                    <a16:creationId xmlns:a16="http://schemas.microsoft.com/office/drawing/2014/main" id="{153B103A-A6ED-0665-A4DC-55DE30444EBC}"/>
                  </a:ext>
                </a:extLst>
              </p:cNvPr>
              <p:cNvGrpSpPr/>
              <p:nvPr/>
            </p:nvGrpSpPr>
            <p:grpSpPr>
              <a:xfrm>
                <a:off x="522983" y="3484209"/>
                <a:ext cx="1163852" cy="303190"/>
                <a:chOff x="4079660" y="4722349"/>
                <a:chExt cx="1465151" cy="381680"/>
              </a:xfrm>
            </p:grpSpPr>
            <p:grpSp>
              <p:nvGrpSpPr>
                <p:cNvPr id="192" name="Graphic 13">
                  <a:extLst>
                    <a:ext uri="{FF2B5EF4-FFF2-40B4-BE49-F238E27FC236}">
                      <a16:creationId xmlns:a16="http://schemas.microsoft.com/office/drawing/2014/main" id="{7C00CDF2-C91C-4C20-83DD-289BA9B8F5AC}"/>
                    </a:ext>
                  </a:extLst>
                </p:cNvPr>
                <p:cNvGrpSpPr/>
                <p:nvPr/>
              </p:nvGrpSpPr>
              <p:grpSpPr>
                <a:xfrm>
                  <a:off x="4079660" y="4740159"/>
                  <a:ext cx="1465151" cy="352522"/>
                  <a:chOff x="4079660" y="4740159"/>
                  <a:chExt cx="1465151" cy="352522"/>
                </a:xfrm>
                <a:solidFill>
                  <a:srgbClr val="6FB71D"/>
                </a:solidFill>
              </p:grpSpPr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7982A383-AE51-2D12-0423-D7F249996A3D}"/>
                      </a:ext>
                    </a:extLst>
                  </p:cNvPr>
                  <p:cNvSpPr/>
                  <p:nvPr/>
                </p:nvSpPr>
                <p:spPr>
                  <a:xfrm>
                    <a:off x="5042694" y="4928845"/>
                    <a:ext cx="456732" cy="31817"/>
                  </a:xfrm>
                  <a:custGeom>
                    <a:avLst/>
                    <a:gdLst>
                      <a:gd name="connsiteX0" fmla="*/ 3908 w 456732"/>
                      <a:gd name="connsiteY0" fmla="*/ 8183 h 31817"/>
                      <a:gd name="connsiteX1" fmla="*/ 182620 w 456732"/>
                      <a:gd name="connsiteY1" fmla="*/ 19099 h 31817"/>
                      <a:gd name="connsiteX2" fmla="*/ 360727 w 456732"/>
                      <a:gd name="connsiteY2" fmla="*/ 28972 h 31817"/>
                      <a:gd name="connsiteX3" fmla="*/ 453813 w 456732"/>
                      <a:gd name="connsiteY3" fmla="*/ 28643 h 31817"/>
                      <a:gd name="connsiteX4" fmla="*/ 451674 w 456732"/>
                      <a:gd name="connsiteY4" fmla="*/ 20799 h 31817"/>
                      <a:gd name="connsiteX5" fmla="*/ 369613 w 456732"/>
                      <a:gd name="connsiteY5" fmla="*/ 21238 h 31817"/>
                      <a:gd name="connsiteX6" fmla="*/ 280861 w 456732"/>
                      <a:gd name="connsiteY6" fmla="*/ 16685 h 31817"/>
                      <a:gd name="connsiteX7" fmla="*/ 103466 w 456732"/>
                      <a:gd name="connsiteY7" fmla="*/ 6044 h 31817"/>
                      <a:gd name="connsiteX8" fmla="*/ 3908 w 456732"/>
                      <a:gd name="connsiteY8" fmla="*/ 10 h 31817"/>
                      <a:gd name="connsiteX9" fmla="*/ 3908 w 456732"/>
                      <a:gd name="connsiteY9" fmla="*/ 8128 h 31817"/>
                      <a:gd name="connsiteX10" fmla="*/ 3908 w 456732"/>
                      <a:gd name="connsiteY10" fmla="*/ 8128 h 3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56732" h="31817">
                        <a:moveTo>
                          <a:pt x="3908" y="8183"/>
                        </a:moveTo>
                        <a:cubicBezTo>
                          <a:pt x="63479" y="11693"/>
                          <a:pt x="123049" y="15478"/>
                          <a:pt x="182620" y="19099"/>
                        </a:cubicBezTo>
                        <a:cubicBezTo>
                          <a:pt x="241970" y="22719"/>
                          <a:pt x="301321" y="26175"/>
                          <a:pt x="360727" y="28972"/>
                        </a:cubicBezTo>
                        <a:cubicBezTo>
                          <a:pt x="391555" y="30453"/>
                          <a:pt x="423314" y="34732"/>
                          <a:pt x="453813" y="28643"/>
                        </a:cubicBezTo>
                        <a:cubicBezTo>
                          <a:pt x="458914" y="27601"/>
                          <a:pt x="456775" y="19757"/>
                          <a:pt x="451674" y="20799"/>
                        </a:cubicBezTo>
                        <a:cubicBezTo>
                          <a:pt x="424686" y="26175"/>
                          <a:pt x="396821" y="22554"/>
                          <a:pt x="369613" y="21238"/>
                        </a:cubicBezTo>
                        <a:cubicBezTo>
                          <a:pt x="340048" y="19866"/>
                          <a:pt x="310427" y="18331"/>
                          <a:pt x="280861" y="16685"/>
                        </a:cubicBezTo>
                        <a:cubicBezTo>
                          <a:pt x="221730" y="13394"/>
                          <a:pt x="162598" y="9719"/>
                          <a:pt x="103466" y="6044"/>
                        </a:cubicBezTo>
                        <a:cubicBezTo>
                          <a:pt x="70280" y="4014"/>
                          <a:pt x="37094" y="1930"/>
                          <a:pt x="3908" y="10"/>
                        </a:cubicBezTo>
                        <a:cubicBezTo>
                          <a:pt x="-1303" y="-319"/>
                          <a:pt x="-1303" y="7854"/>
                          <a:pt x="3908" y="8128"/>
                        </a:cubicBezTo>
                        <a:lnTo>
                          <a:pt x="3908" y="812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AA4E326B-3200-0A58-CDF9-5B81718E230B}"/>
                      </a:ext>
                    </a:extLst>
                  </p:cNvPr>
                  <p:cNvSpPr/>
                  <p:nvPr/>
                </p:nvSpPr>
                <p:spPr>
                  <a:xfrm>
                    <a:off x="5315348" y="4924356"/>
                    <a:ext cx="229464" cy="8118"/>
                  </a:xfrm>
                  <a:custGeom>
                    <a:avLst/>
                    <a:gdLst>
                      <a:gd name="connsiteX0" fmla="*/ 3929 w 229464"/>
                      <a:gd name="connsiteY0" fmla="*/ 8118 h 8118"/>
                      <a:gd name="connsiteX1" fmla="*/ 176277 w 229464"/>
                      <a:gd name="connsiteY1" fmla="*/ 8118 h 8118"/>
                      <a:gd name="connsiteX2" fmla="*/ 225535 w 229464"/>
                      <a:gd name="connsiteY2" fmla="*/ 8118 h 8118"/>
                      <a:gd name="connsiteX3" fmla="*/ 225535 w 229464"/>
                      <a:gd name="connsiteY3" fmla="*/ 0 h 8118"/>
                      <a:gd name="connsiteX4" fmla="*/ 3929 w 229464"/>
                      <a:gd name="connsiteY4" fmla="*/ 0 h 8118"/>
                      <a:gd name="connsiteX5" fmla="*/ 3929 w 229464"/>
                      <a:gd name="connsiteY5" fmla="*/ 8118 h 8118"/>
                      <a:gd name="connsiteX6" fmla="*/ 3929 w 229464"/>
                      <a:gd name="connsiteY6" fmla="*/ 8118 h 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9464" h="8118">
                        <a:moveTo>
                          <a:pt x="3929" y="8118"/>
                        </a:moveTo>
                        <a:cubicBezTo>
                          <a:pt x="61360" y="8118"/>
                          <a:pt x="118846" y="8118"/>
                          <a:pt x="176277" y="8118"/>
                        </a:cubicBezTo>
                        <a:lnTo>
                          <a:pt x="225535" y="8118"/>
                        </a:lnTo>
                        <a:cubicBezTo>
                          <a:pt x="230746" y="8118"/>
                          <a:pt x="230801" y="0"/>
                          <a:pt x="225535" y="0"/>
                        </a:cubicBezTo>
                        <a:lnTo>
                          <a:pt x="3929" y="0"/>
                        </a:lnTo>
                        <a:cubicBezTo>
                          <a:pt x="-1282" y="0"/>
                          <a:pt x="-1337" y="8118"/>
                          <a:pt x="3929" y="8118"/>
                        </a:cubicBezTo>
                        <a:lnTo>
                          <a:pt x="3929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CF4B3261-306E-C33F-96DF-E7542FD7D31C}"/>
                      </a:ext>
                    </a:extLst>
                  </p:cNvPr>
                  <p:cNvSpPr/>
                  <p:nvPr/>
                </p:nvSpPr>
                <p:spPr>
                  <a:xfrm>
                    <a:off x="5054034" y="4800767"/>
                    <a:ext cx="226662" cy="63039"/>
                  </a:xfrm>
                  <a:custGeom>
                    <a:avLst/>
                    <a:gdLst>
                      <a:gd name="connsiteX0" fmla="*/ 4965 w 226662"/>
                      <a:gd name="connsiteY0" fmla="*/ 62867 h 63039"/>
                      <a:gd name="connsiteX1" fmla="*/ 174461 w 226662"/>
                      <a:gd name="connsiteY1" fmla="*/ 17175 h 63039"/>
                      <a:gd name="connsiteX2" fmla="*/ 223719 w 226662"/>
                      <a:gd name="connsiteY2" fmla="*/ 7904 h 63039"/>
                      <a:gd name="connsiteX3" fmla="*/ 221580 w 226662"/>
                      <a:gd name="connsiteY3" fmla="*/ 60 h 63039"/>
                      <a:gd name="connsiteX4" fmla="*/ 50493 w 226662"/>
                      <a:gd name="connsiteY4" fmla="*/ 41419 h 63039"/>
                      <a:gd name="connsiteX5" fmla="*/ 2881 w 226662"/>
                      <a:gd name="connsiteY5" fmla="*/ 55023 h 63039"/>
                      <a:gd name="connsiteX6" fmla="*/ 5020 w 226662"/>
                      <a:gd name="connsiteY6" fmla="*/ 62867 h 63039"/>
                      <a:gd name="connsiteX7" fmla="*/ 5020 w 226662"/>
                      <a:gd name="connsiteY7" fmla="*/ 62867 h 63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26662" h="63039">
                        <a:moveTo>
                          <a:pt x="4965" y="62867"/>
                        </a:moveTo>
                        <a:cubicBezTo>
                          <a:pt x="61299" y="47069"/>
                          <a:pt x="117249" y="29626"/>
                          <a:pt x="174461" y="17175"/>
                        </a:cubicBezTo>
                        <a:cubicBezTo>
                          <a:pt x="190807" y="13609"/>
                          <a:pt x="207208" y="10482"/>
                          <a:pt x="223719" y="7904"/>
                        </a:cubicBezTo>
                        <a:cubicBezTo>
                          <a:pt x="228875" y="7081"/>
                          <a:pt x="226681" y="-763"/>
                          <a:pt x="221580" y="60"/>
                        </a:cubicBezTo>
                        <a:cubicBezTo>
                          <a:pt x="163490" y="9166"/>
                          <a:pt x="106882" y="25128"/>
                          <a:pt x="50493" y="41419"/>
                        </a:cubicBezTo>
                        <a:cubicBezTo>
                          <a:pt x="34640" y="45972"/>
                          <a:pt x="18733" y="50580"/>
                          <a:pt x="2881" y="55023"/>
                        </a:cubicBezTo>
                        <a:cubicBezTo>
                          <a:pt x="-2166" y="56449"/>
                          <a:pt x="-27" y="64293"/>
                          <a:pt x="5020" y="62867"/>
                        </a:cubicBezTo>
                        <a:lnTo>
                          <a:pt x="5020" y="6286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19ECBC0E-692D-ECD1-28A7-DF5DDE653382}"/>
                      </a:ext>
                    </a:extLst>
                  </p:cNvPr>
                  <p:cNvSpPr/>
                  <p:nvPr/>
                </p:nvSpPr>
                <p:spPr>
                  <a:xfrm>
                    <a:off x="5213088" y="4740159"/>
                    <a:ext cx="87239" cy="27635"/>
                  </a:xfrm>
                  <a:custGeom>
                    <a:avLst/>
                    <a:gdLst>
                      <a:gd name="connsiteX0" fmla="*/ 3943 w 87239"/>
                      <a:gd name="connsiteY0" fmla="*/ 9106 h 27635"/>
                      <a:gd name="connsiteX1" fmla="*/ 46344 w 87239"/>
                      <a:gd name="connsiteY1" fmla="*/ 9600 h 27635"/>
                      <a:gd name="connsiteX2" fmla="*/ 80572 w 87239"/>
                      <a:gd name="connsiteY2" fmla="*/ 26221 h 27635"/>
                      <a:gd name="connsiteX3" fmla="*/ 86332 w 87239"/>
                      <a:gd name="connsiteY3" fmla="*/ 20461 h 27635"/>
                      <a:gd name="connsiteX4" fmla="*/ 49416 w 87239"/>
                      <a:gd name="connsiteY4" fmla="*/ 1921 h 27635"/>
                      <a:gd name="connsiteX5" fmla="*/ 3888 w 87239"/>
                      <a:gd name="connsiteY5" fmla="*/ 988 h 27635"/>
                      <a:gd name="connsiteX6" fmla="*/ 3888 w 87239"/>
                      <a:gd name="connsiteY6" fmla="*/ 9106 h 27635"/>
                      <a:gd name="connsiteX7" fmla="*/ 3888 w 87239"/>
                      <a:gd name="connsiteY7" fmla="*/ 9106 h 27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39" h="27635">
                        <a:moveTo>
                          <a:pt x="3943" y="9106"/>
                        </a:moveTo>
                        <a:cubicBezTo>
                          <a:pt x="17985" y="7845"/>
                          <a:pt x="32411" y="7406"/>
                          <a:pt x="46344" y="9600"/>
                        </a:cubicBezTo>
                        <a:cubicBezTo>
                          <a:pt x="59015" y="11575"/>
                          <a:pt x="72399" y="15689"/>
                          <a:pt x="80572" y="26221"/>
                        </a:cubicBezTo>
                        <a:cubicBezTo>
                          <a:pt x="83754" y="30335"/>
                          <a:pt x="89458" y="24575"/>
                          <a:pt x="86332" y="20461"/>
                        </a:cubicBezTo>
                        <a:cubicBezTo>
                          <a:pt x="77610" y="9161"/>
                          <a:pt x="63019" y="4170"/>
                          <a:pt x="49416" y="1921"/>
                        </a:cubicBezTo>
                        <a:cubicBezTo>
                          <a:pt x="34386" y="-548"/>
                          <a:pt x="19027" y="-383"/>
                          <a:pt x="3888" y="988"/>
                        </a:cubicBezTo>
                        <a:cubicBezTo>
                          <a:pt x="-1268" y="1427"/>
                          <a:pt x="-1323" y="9600"/>
                          <a:pt x="3888" y="9106"/>
                        </a:cubicBezTo>
                        <a:lnTo>
                          <a:pt x="3888" y="910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DAA6C8CD-FE65-3F37-566D-31A20075BF74}"/>
                      </a:ext>
                    </a:extLst>
                  </p:cNvPr>
                  <p:cNvSpPr/>
                  <p:nvPr/>
                </p:nvSpPr>
                <p:spPr>
                  <a:xfrm>
                    <a:off x="5295533" y="4830497"/>
                    <a:ext cx="95967" cy="17229"/>
                  </a:xfrm>
                  <a:custGeom>
                    <a:avLst/>
                    <a:gdLst>
                      <a:gd name="connsiteX0" fmla="*/ 3888 w 95967"/>
                      <a:gd name="connsiteY0" fmla="*/ 17229 h 17229"/>
                      <a:gd name="connsiteX1" fmla="*/ 93024 w 95967"/>
                      <a:gd name="connsiteY1" fmla="*/ 7904 h 17229"/>
                      <a:gd name="connsiteX2" fmla="*/ 90885 w 95967"/>
                      <a:gd name="connsiteY2" fmla="*/ 60 h 17229"/>
                      <a:gd name="connsiteX3" fmla="*/ 3888 w 95967"/>
                      <a:gd name="connsiteY3" fmla="*/ 9056 h 17229"/>
                      <a:gd name="connsiteX4" fmla="*/ 3888 w 95967"/>
                      <a:gd name="connsiteY4" fmla="*/ 17175 h 17229"/>
                      <a:gd name="connsiteX5" fmla="*/ 3888 w 95967"/>
                      <a:gd name="connsiteY5" fmla="*/ 17175 h 17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67" h="17229">
                        <a:moveTo>
                          <a:pt x="3888" y="17229"/>
                        </a:moveTo>
                        <a:cubicBezTo>
                          <a:pt x="33618" y="14377"/>
                          <a:pt x="63513" y="12567"/>
                          <a:pt x="93024" y="7904"/>
                        </a:cubicBezTo>
                        <a:cubicBezTo>
                          <a:pt x="98180" y="7081"/>
                          <a:pt x="95986" y="-763"/>
                          <a:pt x="90885" y="60"/>
                        </a:cubicBezTo>
                        <a:cubicBezTo>
                          <a:pt x="62087" y="4613"/>
                          <a:pt x="32905" y="6314"/>
                          <a:pt x="3888" y="9056"/>
                        </a:cubicBezTo>
                        <a:cubicBezTo>
                          <a:pt x="-1269" y="9550"/>
                          <a:pt x="-1323" y="17668"/>
                          <a:pt x="3888" y="17175"/>
                        </a:cubicBezTo>
                        <a:lnTo>
                          <a:pt x="3888" y="1717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1A6552FF-7926-5623-5F1D-AA365BD78D9D}"/>
                      </a:ext>
                    </a:extLst>
                  </p:cNvPr>
                  <p:cNvSpPr/>
                  <p:nvPr/>
                </p:nvSpPr>
                <p:spPr>
                  <a:xfrm>
                    <a:off x="4909034" y="4988441"/>
                    <a:ext cx="289131" cy="88386"/>
                  </a:xfrm>
                  <a:custGeom>
                    <a:avLst/>
                    <a:gdLst>
                      <a:gd name="connsiteX0" fmla="*/ 2959 w 289131"/>
                      <a:gd name="connsiteY0" fmla="*/ 7992 h 88386"/>
                      <a:gd name="connsiteX1" fmla="*/ 224181 w 289131"/>
                      <a:gd name="connsiteY1" fmla="*/ 68056 h 88386"/>
                      <a:gd name="connsiteX2" fmla="*/ 284191 w 289131"/>
                      <a:gd name="connsiteY2" fmla="*/ 88132 h 88386"/>
                      <a:gd name="connsiteX3" fmla="*/ 286330 w 289131"/>
                      <a:gd name="connsiteY3" fmla="*/ 80289 h 88386"/>
                      <a:gd name="connsiteX4" fmla="*/ 66918 w 289131"/>
                      <a:gd name="connsiteY4" fmla="*/ 16220 h 88386"/>
                      <a:gd name="connsiteX5" fmla="*/ 5043 w 289131"/>
                      <a:gd name="connsiteY5" fmla="*/ 148 h 88386"/>
                      <a:gd name="connsiteX6" fmla="*/ 2904 w 289131"/>
                      <a:gd name="connsiteY6" fmla="*/ 7992 h 88386"/>
                      <a:gd name="connsiteX7" fmla="*/ 2904 w 289131"/>
                      <a:gd name="connsiteY7" fmla="*/ 7992 h 88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9131" h="88386">
                        <a:moveTo>
                          <a:pt x="2959" y="7992"/>
                        </a:moveTo>
                        <a:cubicBezTo>
                          <a:pt x="76846" y="27465"/>
                          <a:pt x="151227" y="45347"/>
                          <a:pt x="224181" y="68056"/>
                        </a:cubicBezTo>
                        <a:cubicBezTo>
                          <a:pt x="244312" y="74310"/>
                          <a:pt x="264334" y="80947"/>
                          <a:pt x="284191" y="88132"/>
                        </a:cubicBezTo>
                        <a:cubicBezTo>
                          <a:pt x="289127" y="89888"/>
                          <a:pt x="291267" y="82044"/>
                          <a:pt x="286330" y="80289"/>
                        </a:cubicBezTo>
                        <a:cubicBezTo>
                          <a:pt x="214637" y="54343"/>
                          <a:pt x="140695" y="35199"/>
                          <a:pt x="66918" y="16220"/>
                        </a:cubicBezTo>
                        <a:cubicBezTo>
                          <a:pt x="46293" y="10900"/>
                          <a:pt x="25668" y="5579"/>
                          <a:pt x="5043" y="148"/>
                        </a:cubicBezTo>
                        <a:cubicBezTo>
                          <a:pt x="-3" y="-1168"/>
                          <a:pt x="-2197" y="6676"/>
                          <a:pt x="2904" y="7992"/>
                        </a:cubicBezTo>
                        <a:lnTo>
                          <a:pt x="2904" y="799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E2FC720B-C7BD-655D-5985-0AE8AF3F4367}"/>
                      </a:ext>
                    </a:extLst>
                  </p:cNvPr>
                  <p:cNvSpPr/>
                  <p:nvPr/>
                </p:nvSpPr>
                <p:spPr>
                  <a:xfrm>
                    <a:off x="4346402" y="4945049"/>
                    <a:ext cx="320749" cy="147631"/>
                  </a:xfrm>
                  <a:custGeom>
                    <a:avLst/>
                    <a:gdLst>
                      <a:gd name="connsiteX0" fmla="*/ 6200 w 320749"/>
                      <a:gd name="connsiteY0" fmla="*/ 147158 h 147631"/>
                      <a:gd name="connsiteX1" fmla="*/ 128522 w 320749"/>
                      <a:gd name="connsiteY1" fmla="*/ 93456 h 147631"/>
                      <a:gd name="connsiteX2" fmla="*/ 251613 w 320749"/>
                      <a:gd name="connsiteY2" fmla="*/ 39920 h 147631"/>
                      <a:gd name="connsiteX3" fmla="*/ 318698 w 320749"/>
                      <a:gd name="connsiteY3" fmla="*/ 7502 h 147631"/>
                      <a:gd name="connsiteX4" fmla="*/ 314584 w 320749"/>
                      <a:gd name="connsiteY4" fmla="*/ 481 h 147631"/>
                      <a:gd name="connsiteX5" fmla="*/ 194291 w 320749"/>
                      <a:gd name="connsiteY5" fmla="*/ 56595 h 147631"/>
                      <a:gd name="connsiteX6" fmla="*/ 70653 w 320749"/>
                      <a:gd name="connsiteY6" fmla="*/ 109474 h 147631"/>
                      <a:gd name="connsiteX7" fmla="*/ 2086 w 320749"/>
                      <a:gd name="connsiteY7" fmla="*/ 140191 h 147631"/>
                      <a:gd name="connsiteX8" fmla="*/ 6200 w 320749"/>
                      <a:gd name="connsiteY8" fmla="*/ 147212 h 147631"/>
                      <a:gd name="connsiteX9" fmla="*/ 6200 w 320749"/>
                      <a:gd name="connsiteY9" fmla="*/ 147212 h 147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0749" h="147631">
                        <a:moveTo>
                          <a:pt x="6200" y="147158"/>
                        </a:moveTo>
                        <a:cubicBezTo>
                          <a:pt x="46572" y="128343"/>
                          <a:pt x="87547" y="110845"/>
                          <a:pt x="128522" y="93456"/>
                        </a:cubicBezTo>
                        <a:cubicBezTo>
                          <a:pt x="169498" y="76068"/>
                          <a:pt x="210912" y="58570"/>
                          <a:pt x="251613" y="39920"/>
                        </a:cubicBezTo>
                        <a:cubicBezTo>
                          <a:pt x="274212" y="29553"/>
                          <a:pt x="296592" y="18856"/>
                          <a:pt x="318698" y="7502"/>
                        </a:cubicBezTo>
                        <a:cubicBezTo>
                          <a:pt x="323361" y="5088"/>
                          <a:pt x="319247" y="-1878"/>
                          <a:pt x="314584" y="481"/>
                        </a:cubicBezTo>
                        <a:cubicBezTo>
                          <a:pt x="275199" y="20721"/>
                          <a:pt x="234883" y="38987"/>
                          <a:pt x="194291" y="56595"/>
                        </a:cubicBezTo>
                        <a:cubicBezTo>
                          <a:pt x="153700" y="74203"/>
                          <a:pt x="111792" y="91646"/>
                          <a:pt x="70653" y="109474"/>
                        </a:cubicBezTo>
                        <a:cubicBezTo>
                          <a:pt x="47669" y="119402"/>
                          <a:pt x="24796" y="129604"/>
                          <a:pt x="2086" y="140191"/>
                        </a:cubicBezTo>
                        <a:cubicBezTo>
                          <a:pt x="-2631" y="142385"/>
                          <a:pt x="1483" y="149406"/>
                          <a:pt x="6200" y="147212"/>
                        </a:cubicBezTo>
                        <a:lnTo>
                          <a:pt x="6200" y="14721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C07629B0-7EB9-91B2-B232-79E4B0A46A1E}"/>
                      </a:ext>
                    </a:extLst>
                  </p:cNvPr>
                  <p:cNvSpPr/>
                  <p:nvPr/>
                </p:nvSpPr>
                <p:spPr>
                  <a:xfrm>
                    <a:off x="4380619" y="4789292"/>
                    <a:ext cx="195545" cy="51583"/>
                  </a:xfrm>
                  <a:custGeom>
                    <a:avLst/>
                    <a:gdLst>
                      <a:gd name="connsiteX0" fmla="*/ 2975 w 195545"/>
                      <a:gd name="connsiteY0" fmla="*/ 7915 h 51583"/>
                      <a:gd name="connsiteX1" fmla="*/ 149213 w 195545"/>
                      <a:gd name="connsiteY1" fmla="*/ 42034 h 51583"/>
                      <a:gd name="connsiteX2" fmla="*/ 190462 w 195545"/>
                      <a:gd name="connsiteY2" fmla="*/ 51468 h 51583"/>
                      <a:gd name="connsiteX3" fmla="*/ 192602 w 195545"/>
                      <a:gd name="connsiteY3" fmla="*/ 43624 h 51583"/>
                      <a:gd name="connsiteX4" fmla="*/ 46308 w 195545"/>
                      <a:gd name="connsiteY4" fmla="*/ 9725 h 51583"/>
                      <a:gd name="connsiteX5" fmla="*/ 5059 w 195545"/>
                      <a:gd name="connsiteY5" fmla="*/ 126 h 51583"/>
                      <a:gd name="connsiteX6" fmla="*/ 2920 w 195545"/>
                      <a:gd name="connsiteY6" fmla="*/ 7970 h 51583"/>
                      <a:gd name="connsiteX7" fmla="*/ 2920 w 195545"/>
                      <a:gd name="connsiteY7" fmla="*/ 7970 h 5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5545" h="51583">
                        <a:moveTo>
                          <a:pt x="2975" y="7915"/>
                        </a:moveTo>
                        <a:cubicBezTo>
                          <a:pt x="51739" y="19215"/>
                          <a:pt x="100448" y="30789"/>
                          <a:pt x="149213" y="42034"/>
                        </a:cubicBezTo>
                        <a:cubicBezTo>
                          <a:pt x="162981" y="45215"/>
                          <a:pt x="176694" y="48342"/>
                          <a:pt x="190462" y="51468"/>
                        </a:cubicBezTo>
                        <a:cubicBezTo>
                          <a:pt x="195564" y="52620"/>
                          <a:pt x="197758" y="44776"/>
                          <a:pt x="192602" y="43624"/>
                        </a:cubicBezTo>
                        <a:cubicBezTo>
                          <a:pt x="143782" y="32599"/>
                          <a:pt x="95073" y="21135"/>
                          <a:pt x="46308" y="9725"/>
                        </a:cubicBezTo>
                        <a:cubicBezTo>
                          <a:pt x="32595" y="6489"/>
                          <a:pt x="18827" y="3307"/>
                          <a:pt x="5059" y="126"/>
                        </a:cubicBezTo>
                        <a:cubicBezTo>
                          <a:pt x="-42" y="-1081"/>
                          <a:pt x="-2181" y="6763"/>
                          <a:pt x="2920" y="7970"/>
                        </a:cubicBezTo>
                        <a:lnTo>
                          <a:pt x="2920" y="797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A08E7E9E-DD06-3B9B-0E32-B0DA58B875FA}"/>
                      </a:ext>
                    </a:extLst>
                  </p:cNvPr>
                  <p:cNvSpPr/>
                  <p:nvPr/>
                </p:nvSpPr>
                <p:spPr>
                  <a:xfrm>
                    <a:off x="4701664" y="4780166"/>
                    <a:ext cx="25049" cy="95023"/>
                  </a:xfrm>
                  <a:custGeom>
                    <a:avLst/>
                    <a:gdLst>
                      <a:gd name="connsiteX0" fmla="*/ 77 w 25049"/>
                      <a:gd name="connsiteY0" fmla="*/ 5083 h 95023"/>
                      <a:gd name="connsiteX1" fmla="*/ 17137 w 25049"/>
                      <a:gd name="connsiteY1" fmla="*/ 92080 h 95023"/>
                      <a:gd name="connsiteX2" fmla="*/ 24981 w 25049"/>
                      <a:gd name="connsiteY2" fmla="*/ 89941 h 95023"/>
                      <a:gd name="connsiteX3" fmla="*/ 7921 w 25049"/>
                      <a:gd name="connsiteY3" fmla="*/ 2944 h 95023"/>
                      <a:gd name="connsiteX4" fmla="*/ 77 w 25049"/>
                      <a:gd name="connsiteY4" fmla="*/ 5083 h 95023"/>
                      <a:gd name="connsiteX5" fmla="*/ 77 w 25049"/>
                      <a:gd name="connsiteY5" fmla="*/ 5083 h 95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49" h="95023">
                        <a:moveTo>
                          <a:pt x="77" y="5083"/>
                        </a:moveTo>
                        <a:cubicBezTo>
                          <a:pt x="5563" y="34155"/>
                          <a:pt x="11980" y="63008"/>
                          <a:pt x="17137" y="92080"/>
                        </a:cubicBezTo>
                        <a:cubicBezTo>
                          <a:pt x="18069" y="97236"/>
                          <a:pt x="25858" y="95042"/>
                          <a:pt x="24981" y="89941"/>
                        </a:cubicBezTo>
                        <a:cubicBezTo>
                          <a:pt x="19824" y="60814"/>
                          <a:pt x="13407" y="31961"/>
                          <a:pt x="7921" y="2944"/>
                        </a:cubicBezTo>
                        <a:cubicBezTo>
                          <a:pt x="6934" y="-2213"/>
                          <a:pt x="-855" y="-18"/>
                          <a:pt x="77" y="5083"/>
                        </a:cubicBezTo>
                        <a:lnTo>
                          <a:pt x="77" y="508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6C811988-448F-82D9-9D94-D13D4293F6E0}"/>
                      </a:ext>
                    </a:extLst>
                  </p:cNvPr>
                  <p:cNvSpPr/>
                  <p:nvPr/>
                </p:nvSpPr>
                <p:spPr>
                  <a:xfrm>
                    <a:off x="4738545" y="4805401"/>
                    <a:ext cx="10973" cy="81141"/>
                  </a:xfrm>
                  <a:custGeom>
                    <a:avLst/>
                    <a:gdLst>
                      <a:gd name="connsiteX0" fmla="*/ 2 w 10973"/>
                      <a:gd name="connsiteY0" fmla="*/ 3929 h 81141"/>
                      <a:gd name="connsiteX1" fmla="*/ 2855 w 10973"/>
                      <a:gd name="connsiteY1" fmla="*/ 77213 h 81141"/>
                      <a:gd name="connsiteX2" fmla="*/ 10973 w 10973"/>
                      <a:gd name="connsiteY2" fmla="*/ 77213 h 81141"/>
                      <a:gd name="connsiteX3" fmla="*/ 8121 w 10973"/>
                      <a:gd name="connsiteY3" fmla="*/ 3929 h 81141"/>
                      <a:gd name="connsiteX4" fmla="*/ 2 w 10973"/>
                      <a:gd name="connsiteY4" fmla="*/ 3929 h 81141"/>
                      <a:gd name="connsiteX5" fmla="*/ 2 w 10973"/>
                      <a:gd name="connsiteY5" fmla="*/ 3929 h 8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973" h="81141">
                        <a:moveTo>
                          <a:pt x="2" y="3929"/>
                        </a:moveTo>
                        <a:cubicBezTo>
                          <a:pt x="770" y="28339"/>
                          <a:pt x="2745" y="52748"/>
                          <a:pt x="2855" y="77213"/>
                        </a:cubicBezTo>
                        <a:cubicBezTo>
                          <a:pt x="2855" y="82424"/>
                          <a:pt x="11028" y="82479"/>
                          <a:pt x="10973" y="77213"/>
                        </a:cubicBezTo>
                        <a:cubicBezTo>
                          <a:pt x="10864" y="52748"/>
                          <a:pt x="8889" y="28394"/>
                          <a:pt x="8121" y="3929"/>
                        </a:cubicBezTo>
                        <a:cubicBezTo>
                          <a:pt x="7956" y="-1282"/>
                          <a:pt x="-162" y="-1337"/>
                          <a:pt x="2" y="3929"/>
                        </a:cubicBezTo>
                        <a:lnTo>
                          <a:pt x="2" y="392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E17B480B-E3B0-BA8E-CF65-03CE24E2941A}"/>
                      </a:ext>
                    </a:extLst>
                  </p:cNvPr>
                  <p:cNvSpPr/>
                  <p:nvPr/>
                </p:nvSpPr>
                <p:spPr>
                  <a:xfrm>
                    <a:off x="4144892" y="4906092"/>
                    <a:ext cx="323321" cy="51448"/>
                  </a:xfrm>
                  <a:custGeom>
                    <a:avLst/>
                    <a:gdLst>
                      <a:gd name="connsiteX0" fmla="*/ 5083 w 323321"/>
                      <a:gd name="connsiteY0" fmla="*/ 51396 h 51448"/>
                      <a:gd name="connsiteX1" fmla="*/ 250770 w 323321"/>
                      <a:gd name="connsiteY1" fmla="*/ 18100 h 51448"/>
                      <a:gd name="connsiteX2" fmla="*/ 320378 w 323321"/>
                      <a:gd name="connsiteY2" fmla="*/ 7897 h 51448"/>
                      <a:gd name="connsiteX3" fmla="*/ 318239 w 323321"/>
                      <a:gd name="connsiteY3" fmla="*/ 53 h 51448"/>
                      <a:gd name="connsiteX4" fmla="*/ 72662 w 323321"/>
                      <a:gd name="connsiteY4" fmla="*/ 33788 h 51448"/>
                      <a:gd name="connsiteX5" fmla="*/ 2944 w 323321"/>
                      <a:gd name="connsiteY5" fmla="*/ 43552 h 51448"/>
                      <a:gd name="connsiteX6" fmla="*/ 5083 w 323321"/>
                      <a:gd name="connsiteY6" fmla="*/ 51396 h 51448"/>
                      <a:gd name="connsiteX7" fmla="*/ 5083 w 323321"/>
                      <a:gd name="connsiteY7" fmla="*/ 51396 h 5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3321" h="51448">
                        <a:moveTo>
                          <a:pt x="5083" y="51396"/>
                        </a:moveTo>
                        <a:cubicBezTo>
                          <a:pt x="86869" y="39438"/>
                          <a:pt x="168929" y="29564"/>
                          <a:pt x="250770" y="18100"/>
                        </a:cubicBezTo>
                        <a:cubicBezTo>
                          <a:pt x="273973" y="14864"/>
                          <a:pt x="297230" y="11463"/>
                          <a:pt x="320378" y="7897"/>
                        </a:cubicBezTo>
                        <a:cubicBezTo>
                          <a:pt x="325534" y="7075"/>
                          <a:pt x="323340" y="-715"/>
                          <a:pt x="318239" y="53"/>
                        </a:cubicBezTo>
                        <a:cubicBezTo>
                          <a:pt x="236563" y="12670"/>
                          <a:pt x="154503" y="22707"/>
                          <a:pt x="72662" y="33788"/>
                        </a:cubicBezTo>
                        <a:cubicBezTo>
                          <a:pt x="49404" y="36915"/>
                          <a:pt x="26147" y="40151"/>
                          <a:pt x="2944" y="43552"/>
                        </a:cubicBezTo>
                        <a:cubicBezTo>
                          <a:pt x="-2213" y="44320"/>
                          <a:pt x="-18" y="52164"/>
                          <a:pt x="5083" y="51396"/>
                        </a:cubicBezTo>
                        <a:lnTo>
                          <a:pt x="5083" y="5139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554B3CF5-48E8-FE2E-D477-5490AFE62131}"/>
                      </a:ext>
                    </a:extLst>
                  </p:cNvPr>
                  <p:cNvSpPr/>
                  <p:nvPr/>
                </p:nvSpPr>
                <p:spPr>
                  <a:xfrm>
                    <a:off x="4079660" y="4981656"/>
                    <a:ext cx="127233" cy="30985"/>
                  </a:xfrm>
                  <a:custGeom>
                    <a:avLst/>
                    <a:gdLst>
                      <a:gd name="connsiteX0" fmla="*/ 3888 w 127233"/>
                      <a:gd name="connsiteY0" fmla="*/ 30959 h 30985"/>
                      <a:gd name="connsiteX1" fmla="*/ 89020 w 127233"/>
                      <a:gd name="connsiteY1" fmla="*/ 14887 h 30985"/>
                      <a:gd name="connsiteX2" fmla="*/ 124290 w 127233"/>
                      <a:gd name="connsiteY2" fmla="*/ 7921 h 30985"/>
                      <a:gd name="connsiteX3" fmla="*/ 122151 w 127233"/>
                      <a:gd name="connsiteY3" fmla="*/ 77 h 30985"/>
                      <a:gd name="connsiteX4" fmla="*/ 66969 w 127233"/>
                      <a:gd name="connsiteY4" fmla="*/ 11431 h 30985"/>
                      <a:gd name="connsiteX5" fmla="*/ 28517 w 127233"/>
                      <a:gd name="connsiteY5" fmla="*/ 19440 h 30985"/>
                      <a:gd name="connsiteX6" fmla="*/ 3888 w 127233"/>
                      <a:gd name="connsiteY6" fmla="*/ 22841 h 30985"/>
                      <a:gd name="connsiteX7" fmla="*/ 3888 w 127233"/>
                      <a:gd name="connsiteY7" fmla="*/ 30959 h 30985"/>
                      <a:gd name="connsiteX8" fmla="*/ 3888 w 127233"/>
                      <a:gd name="connsiteY8" fmla="*/ 30959 h 3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7233" h="30985">
                        <a:moveTo>
                          <a:pt x="3888" y="30959"/>
                        </a:moveTo>
                        <a:cubicBezTo>
                          <a:pt x="32741" y="27832"/>
                          <a:pt x="60715" y="20866"/>
                          <a:pt x="89020" y="14887"/>
                        </a:cubicBezTo>
                        <a:cubicBezTo>
                          <a:pt x="100758" y="12419"/>
                          <a:pt x="112497" y="10115"/>
                          <a:pt x="124290" y="7921"/>
                        </a:cubicBezTo>
                        <a:cubicBezTo>
                          <a:pt x="129446" y="6988"/>
                          <a:pt x="127252" y="-856"/>
                          <a:pt x="122151" y="77"/>
                        </a:cubicBezTo>
                        <a:cubicBezTo>
                          <a:pt x="103665" y="3478"/>
                          <a:pt x="85289" y="7263"/>
                          <a:pt x="66969" y="11431"/>
                        </a:cubicBezTo>
                        <a:cubicBezTo>
                          <a:pt x="54188" y="14284"/>
                          <a:pt x="41407" y="17246"/>
                          <a:pt x="28517" y="19440"/>
                        </a:cubicBezTo>
                        <a:cubicBezTo>
                          <a:pt x="20344" y="20811"/>
                          <a:pt x="12171" y="21908"/>
                          <a:pt x="3888" y="22841"/>
                        </a:cubicBezTo>
                        <a:cubicBezTo>
                          <a:pt x="-1268" y="23389"/>
                          <a:pt x="-1323" y="31508"/>
                          <a:pt x="3888" y="30959"/>
                        </a:cubicBezTo>
                        <a:lnTo>
                          <a:pt x="3888" y="3095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193" name="Graphic 13">
                  <a:extLst>
                    <a:ext uri="{FF2B5EF4-FFF2-40B4-BE49-F238E27FC236}">
                      <a16:creationId xmlns:a16="http://schemas.microsoft.com/office/drawing/2014/main" id="{E9FBE7C4-3A3B-AD14-D3DE-D094DCD78C7E}"/>
                    </a:ext>
                  </a:extLst>
                </p:cNvPr>
                <p:cNvGrpSpPr/>
                <p:nvPr/>
              </p:nvGrpSpPr>
              <p:grpSpPr>
                <a:xfrm>
                  <a:off x="4090940" y="4722349"/>
                  <a:ext cx="1439589" cy="381680"/>
                  <a:chOff x="4090940" y="4722349"/>
                  <a:chExt cx="1439589" cy="381680"/>
                </a:xfrm>
                <a:solidFill>
                  <a:srgbClr val="9CE23A"/>
                </a:solidFill>
              </p:grpSpPr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09647833-6567-DD01-B112-5DCAA0C887B8}"/>
                      </a:ext>
                    </a:extLst>
                  </p:cNvPr>
                  <p:cNvSpPr/>
                  <p:nvPr/>
                </p:nvSpPr>
                <p:spPr>
                  <a:xfrm>
                    <a:off x="4806612" y="4961167"/>
                    <a:ext cx="170239" cy="124680"/>
                  </a:xfrm>
                  <a:custGeom>
                    <a:avLst/>
                    <a:gdLst>
                      <a:gd name="connsiteX0" fmla="*/ 1325 w 170239"/>
                      <a:gd name="connsiteY0" fmla="*/ 6742 h 124680"/>
                      <a:gd name="connsiteX1" fmla="*/ 124525 w 170239"/>
                      <a:gd name="connsiteY1" fmla="*/ 101474 h 124680"/>
                      <a:gd name="connsiteX2" fmla="*/ 164074 w 170239"/>
                      <a:gd name="connsiteY2" fmla="*/ 124183 h 124680"/>
                      <a:gd name="connsiteX3" fmla="*/ 168188 w 170239"/>
                      <a:gd name="connsiteY3" fmla="*/ 117162 h 124680"/>
                      <a:gd name="connsiteX4" fmla="*/ 40107 w 170239"/>
                      <a:gd name="connsiteY4" fmla="*/ 28903 h 124680"/>
                      <a:gd name="connsiteX5" fmla="*/ 7085 w 170239"/>
                      <a:gd name="connsiteY5" fmla="*/ 1038 h 124680"/>
                      <a:gd name="connsiteX6" fmla="*/ 1325 w 170239"/>
                      <a:gd name="connsiteY6" fmla="*/ 6797 h 124680"/>
                      <a:gd name="connsiteX7" fmla="*/ 1325 w 170239"/>
                      <a:gd name="connsiteY7" fmla="*/ 6797 h 124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0239" h="124680">
                        <a:moveTo>
                          <a:pt x="1325" y="6742"/>
                        </a:moveTo>
                        <a:cubicBezTo>
                          <a:pt x="40710" y="40422"/>
                          <a:pt x="80588" y="73773"/>
                          <a:pt x="124525" y="101474"/>
                        </a:cubicBezTo>
                        <a:cubicBezTo>
                          <a:pt x="137416" y="109592"/>
                          <a:pt x="150581" y="117162"/>
                          <a:pt x="164074" y="124183"/>
                        </a:cubicBezTo>
                        <a:cubicBezTo>
                          <a:pt x="168737" y="126596"/>
                          <a:pt x="172851" y="119575"/>
                          <a:pt x="168188" y="117162"/>
                        </a:cubicBezTo>
                        <a:cubicBezTo>
                          <a:pt x="121947" y="93191"/>
                          <a:pt x="80094" y="62034"/>
                          <a:pt x="40107" y="28903"/>
                        </a:cubicBezTo>
                        <a:cubicBezTo>
                          <a:pt x="29026" y="19688"/>
                          <a:pt x="18056" y="10363"/>
                          <a:pt x="7085" y="1038"/>
                        </a:cubicBezTo>
                        <a:cubicBezTo>
                          <a:pt x="3136" y="-2363"/>
                          <a:pt x="-2624" y="3396"/>
                          <a:pt x="1325" y="6797"/>
                        </a:cubicBezTo>
                        <a:lnTo>
                          <a:pt x="1325" y="679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B6139B26-B3F5-52B1-9B15-932CAD49C355}"/>
                      </a:ext>
                    </a:extLst>
                  </p:cNvPr>
                  <p:cNvSpPr/>
                  <p:nvPr/>
                </p:nvSpPr>
                <p:spPr>
                  <a:xfrm>
                    <a:off x="4931932" y="5022633"/>
                    <a:ext cx="96113" cy="65351"/>
                  </a:xfrm>
                  <a:custGeom>
                    <a:avLst/>
                    <a:gdLst>
                      <a:gd name="connsiteX0" fmla="*/ 1783 w 96113"/>
                      <a:gd name="connsiteY0" fmla="*/ 7754 h 65351"/>
                      <a:gd name="connsiteX1" fmla="*/ 88999 w 96113"/>
                      <a:gd name="connsiteY1" fmla="*/ 64363 h 65351"/>
                      <a:gd name="connsiteX2" fmla="*/ 94759 w 96113"/>
                      <a:gd name="connsiteY2" fmla="*/ 58603 h 65351"/>
                      <a:gd name="connsiteX3" fmla="*/ 5897 w 96113"/>
                      <a:gd name="connsiteY3" fmla="*/ 733 h 65351"/>
                      <a:gd name="connsiteX4" fmla="*/ 1783 w 96113"/>
                      <a:gd name="connsiteY4" fmla="*/ 7754 h 65351"/>
                      <a:gd name="connsiteX5" fmla="*/ 1783 w 96113"/>
                      <a:gd name="connsiteY5" fmla="*/ 7754 h 6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6113" h="65351">
                        <a:moveTo>
                          <a:pt x="1783" y="7754"/>
                        </a:moveTo>
                        <a:cubicBezTo>
                          <a:pt x="30142" y="27666"/>
                          <a:pt x="62231" y="42147"/>
                          <a:pt x="88999" y="64363"/>
                        </a:cubicBezTo>
                        <a:cubicBezTo>
                          <a:pt x="93003" y="67654"/>
                          <a:pt x="98763" y="61949"/>
                          <a:pt x="94759" y="58603"/>
                        </a:cubicBezTo>
                        <a:cubicBezTo>
                          <a:pt x="67387" y="35949"/>
                          <a:pt x="34859" y="21029"/>
                          <a:pt x="5897" y="733"/>
                        </a:cubicBezTo>
                        <a:cubicBezTo>
                          <a:pt x="1618" y="-2284"/>
                          <a:pt x="-2441" y="4793"/>
                          <a:pt x="1783" y="7754"/>
                        </a:cubicBezTo>
                        <a:lnTo>
                          <a:pt x="1783" y="7754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210F9BA0-497B-20EE-F827-98757639BC96}"/>
                      </a:ext>
                    </a:extLst>
                  </p:cNvPr>
                  <p:cNvSpPr/>
                  <p:nvPr/>
                </p:nvSpPr>
                <p:spPr>
                  <a:xfrm>
                    <a:off x="5002739" y="4956469"/>
                    <a:ext cx="328939" cy="72321"/>
                  </a:xfrm>
                  <a:custGeom>
                    <a:avLst/>
                    <a:gdLst>
                      <a:gd name="connsiteX0" fmla="*/ 2999 w 328939"/>
                      <a:gd name="connsiteY0" fmla="*/ 7931 h 72321"/>
                      <a:gd name="connsiteX1" fmla="*/ 257297 w 328939"/>
                      <a:gd name="connsiteY1" fmla="*/ 59163 h 72321"/>
                      <a:gd name="connsiteX2" fmla="*/ 323999 w 328939"/>
                      <a:gd name="connsiteY2" fmla="*/ 72054 h 72321"/>
                      <a:gd name="connsiteX3" fmla="*/ 326138 w 328939"/>
                      <a:gd name="connsiteY3" fmla="*/ 64210 h 72321"/>
                      <a:gd name="connsiteX4" fmla="*/ 266677 w 328939"/>
                      <a:gd name="connsiteY4" fmla="*/ 52526 h 72321"/>
                      <a:gd name="connsiteX5" fmla="*/ 202499 w 328939"/>
                      <a:gd name="connsiteY5" fmla="*/ 40952 h 72321"/>
                      <a:gd name="connsiteX6" fmla="*/ 76118 w 328939"/>
                      <a:gd name="connsiteY6" fmla="*/ 14677 h 72321"/>
                      <a:gd name="connsiteX7" fmla="*/ 5083 w 328939"/>
                      <a:gd name="connsiteY7" fmla="*/ 86 h 72321"/>
                      <a:gd name="connsiteX8" fmla="*/ 2944 w 328939"/>
                      <a:gd name="connsiteY8" fmla="*/ 7931 h 72321"/>
                      <a:gd name="connsiteX9" fmla="*/ 2944 w 328939"/>
                      <a:gd name="connsiteY9" fmla="*/ 7931 h 72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939" h="72321">
                        <a:moveTo>
                          <a:pt x="2999" y="7931"/>
                        </a:moveTo>
                        <a:cubicBezTo>
                          <a:pt x="87856" y="24661"/>
                          <a:pt x="172001" y="44792"/>
                          <a:pt x="257297" y="59163"/>
                        </a:cubicBezTo>
                        <a:cubicBezTo>
                          <a:pt x="279567" y="62893"/>
                          <a:pt x="302661" y="64319"/>
                          <a:pt x="323999" y="72054"/>
                        </a:cubicBezTo>
                        <a:cubicBezTo>
                          <a:pt x="328935" y="73864"/>
                          <a:pt x="331075" y="65965"/>
                          <a:pt x="326138" y="64210"/>
                        </a:cubicBezTo>
                        <a:cubicBezTo>
                          <a:pt x="306994" y="57298"/>
                          <a:pt x="286589" y="55817"/>
                          <a:pt x="266677" y="52526"/>
                        </a:cubicBezTo>
                        <a:cubicBezTo>
                          <a:pt x="245229" y="49015"/>
                          <a:pt x="223837" y="45066"/>
                          <a:pt x="202499" y="40952"/>
                        </a:cubicBezTo>
                        <a:cubicBezTo>
                          <a:pt x="160262" y="32724"/>
                          <a:pt x="118245" y="23618"/>
                          <a:pt x="76118" y="14677"/>
                        </a:cubicBezTo>
                        <a:cubicBezTo>
                          <a:pt x="52476" y="9686"/>
                          <a:pt x="28834" y="4749"/>
                          <a:pt x="5083" y="86"/>
                        </a:cubicBezTo>
                        <a:cubicBezTo>
                          <a:pt x="-18" y="-901"/>
                          <a:pt x="-2213" y="6888"/>
                          <a:pt x="2944" y="7931"/>
                        </a:cubicBezTo>
                        <a:lnTo>
                          <a:pt x="2944" y="793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D1089BE1-12DC-08FE-CC1F-69EED266D48B}"/>
                      </a:ext>
                    </a:extLst>
                  </p:cNvPr>
                  <p:cNvSpPr/>
                  <p:nvPr/>
                </p:nvSpPr>
                <p:spPr>
                  <a:xfrm>
                    <a:off x="5176201" y="4722349"/>
                    <a:ext cx="118600" cy="22466"/>
                  </a:xfrm>
                  <a:custGeom>
                    <a:avLst/>
                    <a:gdLst>
                      <a:gd name="connsiteX0" fmla="*/ 4956 w 118600"/>
                      <a:gd name="connsiteY0" fmla="*/ 15343 h 22466"/>
                      <a:gd name="connsiteX1" fmla="*/ 60029 w 118600"/>
                      <a:gd name="connsiteY1" fmla="*/ 8761 h 22466"/>
                      <a:gd name="connsiteX2" fmla="*/ 113620 w 118600"/>
                      <a:gd name="connsiteY2" fmla="*/ 22255 h 22466"/>
                      <a:gd name="connsiteX3" fmla="*/ 115760 w 118600"/>
                      <a:gd name="connsiteY3" fmla="*/ 14411 h 22466"/>
                      <a:gd name="connsiteX4" fmla="*/ 60029 w 118600"/>
                      <a:gd name="connsiteY4" fmla="*/ 642 h 22466"/>
                      <a:gd name="connsiteX5" fmla="*/ 2817 w 118600"/>
                      <a:gd name="connsiteY5" fmla="*/ 7554 h 22466"/>
                      <a:gd name="connsiteX6" fmla="*/ 4956 w 118600"/>
                      <a:gd name="connsiteY6" fmla="*/ 15398 h 22466"/>
                      <a:gd name="connsiteX7" fmla="*/ 4956 w 118600"/>
                      <a:gd name="connsiteY7" fmla="*/ 15398 h 2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8600" h="22466">
                        <a:moveTo>
                          <a:pt x="4956" y="15343"/>
                        </a:moveTo>
                        <a:cubicBezTo>
                          <a:pt x="22839" y="9529"/>
                          <a:pt x="41215" y="6731"/>
                          <a:pt x="60029" y="8761"/>
                        </a:cubicBezTo>
                        <a:cubicBezTo>
                          <a:pt x="78844" y="10790"/>
                          <a:pt x="96122" y="16659"/>
                          <a:pt x="113620" y="22255"/>
                        </a:cubicBezTo>
                        <a:cubicBezTo>
                          <a:pt x="118612" y="23845"/>
                          <a:pt x="120751" y="16001"/>
                          <a:pt x="115760" y="14411"/>
                        </a:cubicBezTo>
                        <a:cubicBezTo>
                          <a:pt x="97548" y="8541"/>
                          <a:pt x="79118" y="2672"/>
                          <a:pt x="60029" y="642"/>
                        </a:cubicBezTo>
                        <a:cubicBezTo>
                          <a:pt x="40940" y="-1387"/>
                          <a:pt x="21303" y="1520"/>
                          <a:pt x="2817" y="7554"/>
                        </a:cubicBezTo>
                        <a:cubicBezTo>
                          <a:pt x="-2119" y="9145"/>
                          <a:pt x="-35" y="17043"/>
                          <a:pt x="4956" y="15398"/>
                        </a:cubicBezTo>
                        <a:lnTo>
                          <a:pt x="4956" y="15398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063A5037-E9A5-4E77-7970-9197B41117DE}"/>
                      </a:ext>
                    </a:extLst>
                  </p:cNvPr>
                  <p:cNvSpPr/>
                  <p:nvPr/>
                </p:nvSpPr>
                <p:spPr>
                  <a:xfrm>
                    <a:off x="5434654" y="4864806"/>
                    <a:ext cx="95876" cy="12706"/>
                  </a:xfrm>
                  <a:custGeom>
                    <a:avLst/>
                    <a:gdLst>
                      <a:gd name="connsiteX0" fmla="*/ 3929 w 95876"/>
                      <a:gd name="connsiteY0" fmla="*/ 12706 h 12706"/>
                      <a:gd name="connsiteX1" fmla="*/ 91968 w 95876"/>
                      <a:gd name="connsiteY1" fmla="*/ 8153 h 12706"/>
                      <a:gd name="connsiteX2" fmla="*/ 91968 w 95876"/>
                      <a:gd name="connsiteY2" fmla="*/ 35 h 12706"/>
                      <a:gd name="connsiteX3" fmla="*/ 3929 w 95876"/>
                      <a:gd name="connsiteY3" fmla="*/ 4588 h 12706"/>
                      <a:gd name="connsiteX4" fmla="*/ 3929 w 95876"/>
                      <a:gd name="connsiteY4" fmla="*/ 12706 h 12706"/>
                      <a:gd name="connsiteX5" fmla="*/ 3929 w 95876"/>
                      <a:gd name="connsiteY5" fmla="*/ 12706 h 12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876" h="12706">
                        <a:moveTo>
                          <a:pt x="3929" y="12706"/>
                        </a:moveTo>
                        <a:cubicBezTo>
                          <a:pt x="33330" y="12487"/>
                          <a:pt x="62567" y="7605"/>
                          <a:pt x="91968" y="8153"/>
                        </a:cubicBezTo>
                        <a:cubicBezTo>
                          <a:pt x="97179" y="8263"/>
                          <a:pt x="97179" y="90"/>
                          <a:pt x="91968" y="35"/>
                        </a:cubicBezTo>
                        <a:cubicBezTo>
                          <a:pt x="62512" y="-459"/>
                          <a:pt x="33330" y="4423"/>
                          <a:pt x="3929" y="4588"/>
                        </a:cubicBezTo>
                        <a:cubicBezTo>
                          <a:pt x="-1282" y="4588"/>
                          <a:pt x="-1337" y="12761"/>
                          <a:pt x="3929" y="12706"/>
                        </a:cubicBezTo>
                        <a:lnTo>
                          <a:pt x="3929" y="1270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E38F76FB-2D48-D52D-0F0C-CD9F799B49F4}"/>
                      </a:ext>
                    </a:extLst>
                  </p:cNvPr>
                  <p:cNvSpPr/>
                  <p:nvPr/>
                </p:nvSpPr>
                <p:spPr>
                  <a:xfrm>
                    <a:off x="4573591" y="4974885"/>
                    <a:ext cx="116345" cy="129143"/>
                  </a:xfrm>
                  <a:custGeom>
                    <a:avLst/>
                    <a:gdLst>
                      <a:gd name="connsiteX0" fmla="*/ 108678 w 116345"/>
                      <a:gd name="connsiteY0" fmla="*/ 1856 h 129143"/>
                      <a:gd name="connsiteX1" fmla="*/ 97268 w 116345"/>
                      <a:gd name="connsiteY1" fmla="*/ 16941 h 129143"/>
                      <a:gd name="connsiteX2" fmla="*/ 76040 w 116345"/>
                      <a:gd name="connsiteY2" fmla="*/ 42557 h 129143"/>
                      <a:gd name="connsiteX3" fmla="*/ 24039 w 116345"/>
                      <a:gd name="connsiteY3" fmla="*/ 100646 h 129143"/>
                      <a:gd name="connsiteX4" fmla="*/ 1385 w 116345"/>
                      <a:gd name="connsiteY4" fmla="*/ 122423 h 129143"/>
                      <a:gd name="connsiteX5" fmla="*/ 7145 w 116345"/>
                      <a:gd name="connsiteY5" fmla="*/ 128183 h 129143"/>
                      <a:gd name="connsiteX6" fmla="*/ 26892 w 116345"/>
                      <a:gd name="connsiteY6" fmla="*/ 109478 h 129143"/>
                      <a:gd name="connsiteX7" fmla="*/ 52618 w 116345"/>
                      <a:gd name="connsiteY7" fmla="*/ 81777 h 129143"/>
                      <a:gd name="connsiteX8" fmla="*/ 101547 w 116345"/>
                      <a:gd name="connsiteY8" fmla="*/ 24620 h 129143"/>
                      <a:gd name="connsiteX9" fmla="*/ 115699 w 116345"/>
                      <a:gd name="connsiteY9" fmla="*/ 6025 h 129143"/>
                      <a:gd name="connsiteX10" fmla="*/ 108678 w 116345"/>
                      <a:gd name="connsiteY10" fmla="*/ 1911 h 129143"/>
                      <a:gd name="connsiteX11" fmla="*/ 108678 w 116345"/>
                      <a:gd name="connsiteY11" fmla="*/ 1911 h 129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6345" h="129143">
                        <a:moveTo>
                          <a:pt x="108678" y="1856"/>
                        </a:moveTo>
                        <a:cubicBezTo>
                          <a:pt x="105222" y="7396"/>
                          <a:pt x="101327" y="11894"/>
                          <a:pt x="97268" y="16941"/>
                        </a:cubicBezTo>
                        <a:cubicBezTo>
                          <a:pt x="90302" y="25607"/>
                          <a:pt x="83226" y="34110"/>
                          <a:pt x="76040" y="42557"/>
                        </a:cubicBezTo>
                        <a:cubicBezTo>
                          <a:pt x="59200" y="62359"/>
                          <a:pt x="42031" y="81887"/>
                          <a:pt x="24039" y="100646"/>
                        </a:cubicBezTo>
                        <a:cubicBezTo>
                          <a:pt x="16799" y="108161"/>
                          <a:pt x="9504" y="115841"/>
                          <a:pt x="1385" y="122423"/>
                        </a:cubicBezTo>
                        <a:cubicBezTo>
                          <a:pt x="-2674" y="125714"/>
                          <a:pt x="3086" y="131419"/>
                          <a:pt x="7145" y="128183"/>
                        </a:cubicBezTo>
                        <a:cubicBezTo>
                          <a:pt x="14166" y="122478"/>
                          <a:pt x="20584" y="115951"/>
                          <a:pt x="26892" y="109478"/>
                        </a:cubicBezTo>
                        <a:cubicBezTo>
                          <a:pt x="35668" y="100427"/>
                          <a:pt x="44226" y="91157"/>
                          <a:pt x="52618" y="81777"/>
                        </a:cubicBezTo>
                        <a:cubicBezTo>
                          <a:pt x="69348" y="63127"/>
                          <a:pt x="85804" y="44093"/>
                          <a:pt x="101547" y="24620"/>
                        </a:cubicBezTo>
                        <a:cubicBezTo>
                          <a:pt x="106429" y="18586"/>
                          <a:pt x="111585" y="12607"/>
                          <a:pt x="115699" y="6025"/>
                        </a:cubicBezTo>
                        <a:cubicBezTo>
                          <a:pt x="118497" y="1582"/>
                          <a:pt x="111475" y="-2532"/>
                          <a:pt x="108678" y="1911"/>
                        </a:cubicBezTo>
                        <a:lnTo>
                          <a:pt x="108678" y="191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AD615200-A7AD-9F62-8C59-823D5EC4C611}"/>
                      </a:ext>
                    </a:extLst>
                  </p:cNvPr>
                  <p:cNvSpPr/>
                  <p:nvPr/>
                </p:nvSpPr>
                <p:spPr>
                  <a:xfrm>
                    <a:off x="4636360" y="5027419"/>
                    <a:ext cx="39282" cy="60872"/>
                  </a:xfrm>
                  <a:custGeom>
                    <a:avLst/>
                    <a:gdLst>
                      <a:gd name="connsiteX0" fmla="*/ 31702 w 39282"/>
                      <a:gd name="connsiteY0" fmla="*/ 1981 h 60872"/>
                      <a:gd name="connsiteX1" fmla="*/ 1094 w 39282"/>
                      <a:gd name="connsiteY1" fmla="*/ 53817 h 60872"/>
                      <a:gd name="connsiteX2" fmla="*/ 6853 w 39282"/>
                      <a:gd name="connsiteY2" fmla="*/ 59576 h 60872"/>
                      <a:gd name="connsiteX3" fmla="*/ 38723 w 39282"/>
                      <a:gd name="connsiteY3" fmla="*/ 6095 h 60872"/>
                      <a:gd name="connsiteX4" fmla="*/ 31702 w 39282"/>
                      <a:gd name="connsiteY4" fmla="*/ 1981 h 60872"/>
                      <a:gd name="connsiteX5" fmla="*/ 31702 w 39282"/>
                      <a:gd name="connsiteY5" fmla="*/ 1981 h 60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82" h="60872">
                        <a:moveTo>
                          <a:pt x="31702" y="1981"/>
                        </a:moveTo>
                        <a:cubicBezTo>
                          <a:pt x="21883" y="19314"/>
                          <a:pt x="14588" y="38842"/>
                          <a:pt x="1094" y="53817"/>
                        </a:cubicBezTo>
                        <a:cubicBezTo>
                          <a:pt x="-2417" y="57711"/>
                          <a:pt x="3343" y="63471"/>
                          <a:pt x="6853" y="59576"/>
                        </a:cubicBezTo>
                        <a:cubicBezTo>
                          <a:pt x="20896" y="44053"/>
                          <a:pt x="28575" y="24141"/>
                          <a:pt x="38723" y="6095"/>
                        </a:cubicBezTo>
                        <a:cubicBezTo>
                          <a:pt x="41301" y="1542"/>
                          <a:pt x="34280" y="-2572"/>
                          <a:pt x="31702" y="1981"/>
                        </a:cubicBezTo>
                        <a:lnTo>
                          <a:pt x="31702" y="198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7167B2AD-5051-9E2C-55F2-BC79B91CD209}"/>
                      </a:ext>
                    </a:extLst>
                  </p:cNvPr>
                  <p:cNvSpPr/>
                  <p:nvPr/>
                </p:nvSpPr>
                <p:spPr>
                  <a:xfrm>
                    <a:off x="4247241" y="5029586"/>
                    <a:ext cx="44737" cy="19704"/>
                  </a:xfrm>
                  <a:custGeom>
                    <a:avLst/>
                    <a:gdLst>
                      <a:gd name="connsiteX0" fmla="*/ 4980 w 44737"/>
                      <a:gd name="connsiteY0" fmla="*/ 19507 h 19704"/>
                      <a:gd name="connsiteX1" fmla="*/ 41896 w 44737"/>
                      <a:gd name="connsiteY1" fmla="*/ 8042 h 19704"/>
                      <a:gd name="connsiteX2" fmla="*/ 39757 w 44737"/>
                      <a:gd name="connsiteY2" fmla="*/ 198 h 19704"/>
                      <a:gd name="connsiteX3" fmla="*/ 2841 w 44737"/>
                      <a:gd name="connsiteY3" fmla="*/ 11662 h 19704"/>
                      <a:gd name="connsiteX4" fmla="*/ 4980 w 44737"/>
                      <a:gd name="connsiteY4" fmla="*/ 19507 h 19704"/>
                      <a:gd name="connsiteX5" fmla="*/ 4980 w 44737"/>
                      <a:gd name="connsiteY5" fmla="*/ 19507 h 19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737" h="19704">
                        <a:moveTo>
                          <a:pt x="4980" y="19507"/>
                        </a:moveTo>
                        <a:cubicBezTo>
                          <a:pt x="17267" y="15667"/>
                          <a:pt x="29609" y="11882"/>
                          <a:pt x="41896" y="8042"/>
                        </a:cubicBezTo>
                        <a:cubicBezTo>
                          <a:pt x="46888" y="6506"/>
                          <a:pt x="44749" y="-1338"/>
                          <a:pt x="39757" y="198"/>
                        </a:cubicBezTo>
                        <a:cubicBezTo>
                          <a:pt x="27470" y="4038"/>
                          <a:pt x="15128" y="7823"/>
                          <a:pt x="2841" y="11662"/>
                        </a:cubicBezTo>
                        <a:cubicBezTo>
                          <a:pt x="-2150" y="13198"/>
                          <a:pt x="-11" y="21042"/>
                          <a:pt x="4980" y="19507"/>
                        </a:cubicBezTo>
                        <a:lnTo>
                          <a:pt x="4980" y="1950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D2F95069-A068-9679-DAA6-5E2EA492F3DE}"/>
                      </a:ext>
                    </a:extLst>
                  </p:cNvPr>
                  <p:cNvSpPr/>
                  <p:nvPr/>
                </p:nvSpPr>
                <p:spPr>
                  <a:xfrm>
                    <a:off x="4090940" y="5002185"/>
                    <a:ext cx="232343" cy="58541"/>
                  </a:xfrm>
                  <a:custGeom>
                    <a:avLst/>
                    <a:gdLst>
                      <a:gd name="connsiteX0" fmla="*/ 5059 w 232343"/>
                      <a:gd name="connsiteY0" fmla="*/ 58372 h 58541"/>
                      <a:gd name="connsiteX1" fmla="*/ 180479 w 232343"/>
                      <a:gd name="connsiteY1" fmla="*/ 20742 h 58541"/>
                      <a:gd name="connsiteX2" fmla="*/ 229463 w 232343"/>
                      <a:gd name="connsiteY2" fmla="*/ 8016 h 58541"/>
                      <a:gd name="connsiteX3" fmla="*/ 227324 w 232343"/>
                      <a:gd name="connsiteY3" fmla="*/ 173 h 58541"/>
                      <a:gd name="connsiteX4" fmla="*/ 52617 w 232343"/>
                      <a:gd name="connsiteY4" fmla="*/ 39776 h 58541"/>
                      <a:gd name="connsiteX5" fmla="*/ 2920 w 232343"/>
                      <a:gd name="connsiteY5" fmla="*/ 50582 h 58541"/>
                      <a:gd name="connsiteX6" fmla="*/ 5059 w 232343"/>
                      <a:gd name="connsiteY6" fmla="*/ 58426 h 58541"/>
                      <a:gd name="connsiteX7" fmla="*/ 5059 w 232343"/>
                      <a:gd name="connsiteY7" fmla="*/ 58426 h 58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2343" h="58541">
                        <a:moveTo>
                          <a:pt x="5059" y="58372"/>
                        </a:moveTo>
                        <a:cubicBezTo>
                          <a:pt x="63368" y="45042"/>
                          <a:pt x="122280" y="34620"/>
                          <a:pt x="180479" y="20742"/>
                        </a:cubicBezTo>
                        <a:cubicBezTo>
                          <a:pt x="196880" y="16848"/>
                          <a:pt x="213226" y="12624"/>
                          <a:pt x="229463" y="8016"/>
                        </a:cubicBezTo>
                        <a:cubicBezTo>
                          <a:pt x="234509" y="6590"/>
                          <a:pt x="232370" y="-1254"/>
                          <a:pt x="227324" y="173"/>
                        </a:cubicBezTo>
                        <a:cubicBezTo>
                          <a:pt x="169838" y="16519"/>
                          <a:pt x="111035" y="27599"/>
                          <a:pt x="52617" y="39776"/>
                        </a:cubicBezTo>
                        <a:cubicBezTo>
                          <a:pt x="35996" y="43232"/>
                          <a:pt x="19431" y="46798"/>
                          <a:pt x="2920" y="50582"/>
                        </a:cubicBezTo>
                        <a:cubicBezTo>
                          <a:pt x="-2181" y="51734"/>
                          <a:pt x="-42" y="59578"/>
                          <a:pt x="5059" y="58426"/>
                        </a:cubicBezTo>
                        <a:lnTo>
                          <a:pt x="5059" y="5842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C8BBB58E-E366-A8F0-B1B7-491008C9914F}"/>
                </a:ext>
              </a:extLst>
            </p:cNvPr>
            <p:cNvGrpSpPr/>
            <p:nvPr/>
          </p:nvGrpSpPr>
          <p:grpSpPr>
            <a:xfrm>
              <a:off x="1246530" y="4750284"/>
              <a:ext cx="1242142" cy="251858"/>
              <a:chOff x="4001550" y="4253719"/>
              <a:chExt cx="1242142" cy="251858"/>
            </a:xfrm>
          </p:grpSpPr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08522702-1BE2-4357-59B7-232A6B96E619}"/>
                  </a:ext>
                </a:extLst>
              </p:cNvPr>
              <p:cNvSpPr/>
              <p:nvPr/>
            </p:nvSpPr>
            <p:spPr>
              <a:xfrm>
                <a:off x="4001550" y="4309052"/>
                <a:ext cx="1242142" cy="196525"/>
              </a:xfrm>
              <a:custGeom>
                <a:avLst/>
                <a:gdLst>
                  <a:gd name="connsiteX0" fmla="*/ 1214038 w 1242142"/>
                  <a:gd name="connsiteY0" fmla="*/ 126314 h 196525"/>
                  <a:gd name="connsiteX1" fmla="*/ 1191548 w 1242142"/>
                  <a:gd name="connsiteY1" fmla="*/ 139533 h 196525"/>
                  <a:gd name="connsiteX2" fmla="*/ 1164889 w 1242142"/>
                  <a:gd name="connsiteY2" fmla="*/ 146445 h 196525"/>
                  <a:gd name="connsiteX3" fmla="*/ 1018761 w 1242142"/>
                  <a:gd name="connsiteY3" fmla="*/ 157964 h 196525"/>
                  <a:gd name="connsiteX4" fmla="*/ 923536 w 1242142"/>
                  <a:gd name="connsiteY4" fmla="*/ 152643 h 196525"/>
                  <a:gd name="connsiteX5" fmla="*/ 734348 w 1242142"/>
                  <a:gd name="connsiteY5" fmla="*/ 134706 h 196525"/>
                  <a:gd name="connsiteX6" fmla="*/ 806754 w 1242142"/>
                  <a:gd name="connsiteY6" fmla="*/ 166027 h 196525"/>
                  <a:gd name="connsiteX7" fmla="*/ 806425 w 1242142"/>
                  <a:gd name="connsiteY7" fmla="*/ 166301 h 196525"/>
                  <a:gd name="connsiteX8" fmla="*/ 807083 w 1242142"/>
                  <a:gd name="connsiteY8" fmla="*/ 175846 h 196525"/>
                  <a:gd name="connsiteX9" fmla="*/ 493817 w 1242142"/>
                  <a:gd name="connsiteY9" fmla="*/ 196471 h 196525"/>
                  <a:gd name="connsiteX10" fmla="*/ 315709 w 1242142"/>
                  <a:gd name="connsiteY10" fmla="*/ 195209 h 196525"/>
                  <a:gd name="connsiteX11" fmla="*/ 144732 w 1242142"/>
                  <a:gd name="connsiteY11" fmla="*/ 181167 h 196525"/>
                  <a:gd name="connsiteX12" fmla="*/ 93335 w 1242142"/>
                  <a:gd name="connsiteY12" fmla="*/ 169702 h 196525"/>
                  <a:gd name="connsiteX13" fmla="*/ 27073 w 1242142"/>
                  <a:gd name="connsiteY13" fmla="*/ 156209 h 196525"/>
                  <a:gd name="connsiteX14" fmla="*/ 853 w 1242142"/>
                  <a:gd name="connsiteY14" fmla="*/ 124339 h 196525"/>
                  <a:gd name="connsiteX15" fmla="*/ 81048 w 1242142"/>
                  <a:gd name="connsiteY15" fmla="*/ 64330 h 196525"/>
                  <a:gd name="connsiteX16" fmla="*/ 315709 w 1242142"/>
                  <a:gd name="connsiteY16" fmla="*/ 30705 h 196525"/>
                  <a:gd name="connsiteX17" fmla="*/ 463429 w 1242142"/>
                  <a:gd name="connsiteY17" fmla="*/ 1084 h 196525"/>
                  <a:gd name="connsiteX18" fmla="*/ 891502 w 1242142"/>
                  <a:gd name="connsiteY18" fmla="*/ 22038 h 196525"/>
                  <a:gd name="connsiteX19" fmla="*/ 1219907 w 1242142"/>
                  <a:gd name="connsiteY19" fmla="*/ 80950 h 196525"/>
                  <a:gd name="connsiteX20" fmla="*/ 1241190 w 1242142"/>
                  <a:gd name="connsiteY20" fmla="*/ 98339 h 196525"/>
                  <a:gd name="connsiteX21" fmla="*/ 1213983 w 1242142"/>
                  <a:gd name="connsiteY21" fmla="*/ 126204 h 19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42142" h="196525">
                    <a:moveTo>
                      <a:pt x="1214038" y="126314"/>
                    </a:moveTo>
                    <a:cubicBezTo>
                      <a:pt x="1204274" y="129824"/>
                      <a:pt x="1200214" y="135529"/>
                      <a:pt x="1191548" y="139533"/>
                    </a:cubicBezTo>
                    <a:cubicBezTo>
                      <a:pt x="1184362" y="142824"/>
                      <a:pt x="1174543" y="144744"/>
                      <a:pt x="1164889" y="146445"/>
                    </a:cubicBezTo>
                    <a:cubicBezTo>
                      <a:pt x="1117771" y="154727"/>
                      <a:pt x="1068403" y="160761"/>
                      <a:pt x="1018761" y="157964"/>
                    </a:cubicBezTo>
                    <a:cubicBezTo>
                      <a:pt x="987440" y="156209"/>
                      <a:pt x="954034" y="156044"/>
                      <a:pt x="923536" y="152643"/>
                    </a:cubicBezTo>
                    <a:cubicBezTo>
                      <a:pt x="902856" y="150339"/>
                      <a:pt x="797154" y="139972"/>
                      <a:pt x="734348" y="134706"/>
                    </a:cubicBezTo>
                    <a:cubicBezTo>
                      <a:pt x="764462" y="145896"/>
                      <a:pt x="802475" y="160323"/>
                      <a:pt x="806754" y="166027"/>
                    </a:cubicBezTo>
                    <a:cubicBezTo>
                      <a:pt x="806699" y="166137"/>
                      <a:pt x="806480" y="166192"/>
                      <a:pt x="806425" y="166301"/>
                    </a:cubicBezTo>
                    <a:cubicBezTo>
                      <a:pt x="813117" y="170361"/>
                      <a:pt x="805437" y="173652"/>
                      <a:pt x="807083" y="175846"/>
                    </a:cubicBezTo>
                    <a:cubicBezTo>
                      <a:pt x="800336" y="187530"/>
                      <a:pt x="555033" y="197348"/>
                      <a:pt x="493817" y="196471"/>
                    </a:cubicBezTo>
                    <a:cubicBezTo>
                      <a:pt x="433534" y="195593"/>
                      <a:pt x="375664" y="197348"/>
                      <a:pt x="315709" y="195209"/>
                    </a:cubicBezTo>
                    <a:cubicBezTo>
                      <a:pt x="265464" y="193399"/>
                      <a:pt x="194539" y="184677"/>
                      <a:pt x="144732" y="181167"/>
                    </a:cubicBezTo>
                    <a:cubicBezTo>
                      <a:pt x="118842" y="179357"/>
                      <a:pt x="120488" y="170306"/>
                      <a:pt x="93335" y="169702"/>
                    </a:cubicBezTo>
                    <a:cubicBezTo>
                      <a:pt x="60039" y="168935"/>
                      <a:pt x="50276" y="166301"/>
                      <a:pt x="27073" y="156209"/>
                    </a:cubicBezTo>
                    <a:cubicBezTo>
                      <a:pt x="5296" y="146774"/>
                      <a:pt x="-1780" y="135584"/>
                      <a:pt x="853" y="124339"/>
                    </a:cubicBezTo>
                    <a:cubicBezTo>
                      <a:pt x="-6442" y="101520"/>
                      <a:pt x="34149" y="76452"/>
                      <a:pt x="81048" y="64330"/>
                    </a:cubicBezTo>
                    <a:cubicBezTo>
                      <a:pt x="153070" y="45734"/>
                      <a:pt x="238367" y="42773"/>
                      <a:pt x="315709" y="30705"/>
                    </a:cubicBezTo>
                    <a:cubicBezTo>
                      <a:pt x="347250" y="25768"/>
                      <a:pt x="393985" y="3388"/>
                      <a:pt x="463429" y="1084"/>
                    </a:cubicBezTo>
                    <a:cubicBezTo>
                      <a:pt x="608350" y="-3633"/>
                      <a:pt x="752669" y="7721"/>
                      <a:pt x="891502" y="22038"/>
                    </a:cubicBezTo>
                    <a:cubicBezTo>
                      <a:pt x="1007461" y="33996"/>
                      <a:pt x="1133842" y="43595"/>
                      <a:pt x="1219907" y="80950"/>
                    </a:cubicBezTo>
                    <a:cubicBezTo>
                      <a:pt x="1234443" y="87258"/>
                      <a:pt x="1241629" y="92798"/>
                      <a:pt x="1241190" y="98339"/>
                    </a:cubicBezTo>
                    <a:cubicBezTo>
                      <a:pt x="1245249" y="107993"/>
                      <a:pt x="1236363" y="118195"/>
                      <a:pt x="1213983" y="126204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490DF37-A8DA-548A-2389-F7AB44A3CF1A}"/>
                  </a:ext>
                </a:extLst>
              </p:cNvPr>
              <p:cNvSpPr/>
              <p:nvPr/>
            </p:nvSpPr>
            <p:spPr>
              <a:xfrm>
                <a:off x="4007730" y="4264909"/>
                <a:ext cx="1235714" cy="212534"/>
              </a:xfrm>
              <a:custGeom>
                <a:avLst/>
                <a:gdLst>
                  <a:gd name="connsiteX0" fmla="*/ 314137 w 1235714"/>
                  <a:gd name="connsiteY0" fmla="*/ 34915 h 212534"/>
                  <a:gd name="connsiteX1" fmla="*/ 461143 w 1235714"/>
                  <a:gd name="connsiteY1" fmla="*/ 1235 h 212534"/>
                  <a:gd name="connsiteX2" fmla="*/ 887077 w 1235714"/>
                  <a:gd name="connsiteY2" fmla="*/ 25096 h 212534"/>
                  <a:gd name="connsiteX3" fmla="*/ 1214989 w 1235714"/>
                  <a:gd name="connsiteY3" fmla="*/ 82856 h 212534"/>
                  <a:gd name="connsiteX4" fmla="*/ 1207693 w 1235714"/>
                  <a:gd name="connsiteY4" fmla="*/ 132498 h 212534"/>
                  <a:gd name="connsiteX5" fmla="*/ 1185313 w 1235714"/>
                  <a:gd name="connsiteY5" fmla="*/ 147528 h 212534"/>
                  <a:gd name="connsiteX6" fmla="*/ 1158819 w 1235714"/>
                  <a:gd name="connsiteY6" fmla="*/ 155427 h 212534"/>
                  <a:gd name="connsiteX7" fmla="*/ 1013404 w 1235714"/>
                  <a:gd name="connsiteY7" fmla="*/ 168537 h 212534"/>
                  <a:gd name="connsiteX8" fmla="*/ 918673 w 1235714"/>
                  <a:gd name="connsiteY8" fmla="*/ 162503 h 212534"/>
                  <a:gd name="connsiteX9" fmla="*/ 698054 w 1235714"/>
                  <a:gd name="connsiteY9" fmla="*/ 139300 h 212534"/>
                  <a:gd name="connsiteX10" fmla="*/ 799806 w 1235714"/>
                  <a:gd name="connsiteY10" fmla="*/ 176710 h 212534"/>
                  <a:gd name="connsiteX11" fmla="*/ 802823 w 1235714"/>
                  <a:gd name="connsiteY11" fmla="*/ 188997 h 212534"/>
                  <a:gd name="connsiteX12" fmla="*/ 491093 w 1235714"/>
                  <a:gd name="connsiteY12" fmla="*/ 212474 h 212534"/>
                  <a:gd name="connsiteX13" fmla="*/ 313863 w 1235714"/>
                  <a:gd name="connsiteY13" fmla="*/ 210993 h 212534"/>
                  <a:gd name="connsiteX14" fmla="*/ 143764 w 1235714"/>
                  <a:gd name="connsiteY14" fmla="*/ 194976 h 212534"/>
                  <a:gd name="connsiteX15" fmla="*/ 92586 w 1235714"/>
                  <a:gd name="connsiteY15" fmla="*/ 181921 h 212534"/>
                  <a:gd name="connsiteX16" fmla="*/ 26653 w 1235714"/>
                  <a:gd name="connsiteY16" fmla="*/ 166562 h 212534"/>
                  <a:gd name="connsiteX17" fmla="*/ 80683 w 1235714"/>
                  <a:gd name="connsiteY17" fmla="*/ 73147 h 212534"/>
                  <a:gd name="connsiteX18" fmla="*/ 314192 w 1235714"/>
                  <a:gd name="connsiteY18" fmla="*/ 34915 h 2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5714" h="212534">
                    <a:moveTo>
                      <a:pt x="314137" y="34915"/>
                    </a:moveTo>
                    <a:cubicBezTo>
                      <a:pt x="345513" y="29320"/>
                      <a:pt x="392029" y="3813"/>
                      <a:pt x="461143" y="1235"/>
                    </a:cubicBezTo>
                    <a:cubicBezTo>
                      <a:pt x="605352" y="-4140"/>
                      <a:pt x="748957" y="8805"/>
                      <a:pt x="887077" y="25096"/>
                    </a:cubicBezTo>
                    <a:cubicBezTo>
                      <a:pt x="1002433" y="38700"/>
                      <a:pt x="1129308" y="40345"/>
                      <a:pt x="1214989" y="82856"/>
                    </a:cubicBezTo>
                    <a:cubicBezTo>
                      <a:pt x="1244609" y="97612"/>
                      <a:pt x="1242744" y="118072"/>
                      <a:pt x="1207693" y="132498"/>
                    </a:cubicBezTo>
                    <a:cubicBezTo>
                      <a:pt x="1197929" y="136503"/>
                      <a:pt x="1193980" y="142975"/>
                      <a:pt x="1185313" y="147528"/>
                    </a:cubicBezTo>
                    <a:cubicBezTo>
                      <a:pt x="1178182" y="151313"/>
                      <a:pt x="1168418" y="153507"/>
                      <a:pt x="1158819" y="155427"/>
                    </a:cubicBezTo>
                    <a:cubicBezTo>
                      <a:pt x="1111920" y="164862"/>
                      <a:pt x="1062826" y="171718"/>
                      <a:pt x="1013404" y="168537"/>
                    </a:cubicBezTo>
                    <a:cubicBezTo>
                      <a:pt x="982247" y="166562"/>
                      <a:pt x="949006" y="166343"/>
                      <a:pt x="918673" y="162503"/>
                    </a:cubicBezTo>
                    <a:cubicBezTo>
                      <a:pt x="893769" y="159322"/>
                      <a:pt x="745227" y="142701"/>
                      <a:pt x="698054" y="139300"/>
                    </a:cubicBezTo>
                    <a:cubicBezTo>
                      <a:pt x="712096" y="145773"/>
                      <a:pt x="773367" y="163655"/>
                      <a:pt x="799806" y="176710"/>
                    </a:cubicBezTo>
                    <a:cubicBezTo>
                      <a:pt x="810502" y="181976"/>
                      <a:pt x="801013" y="186254"/>
                      <a:pt x="802823" y="188997"/>
                    </a:cubicBezTo>
                    <a:cubicBezTo>
                      <a:pt x="796076" y="202272"/>
                      <a:pt x="551980" y="213461"/>
                      <a:pt x="491093" y="212474"/>
                    </a:cubicBezTo>
                    <a:cubicBezTo>
                      <a:pt x="431084" y="211487"/>
                      <a:pt x="373543" y="213461"/>
                      <a:pt x="313863" y="210993"/>
                    </a:cubicBezTo>
                    <a:cubicBezTo>
                      <a:pt x="263837" y="208964"/>
                      <a:pt x="193296" y="198980"/>
                      <a:pt x="143764" y="194976"/>
                    </a:cubicBezTo>
                    <a:cubicBezTo>
                      <a:pt x="117983" y="192892"/>
                      <a:pt x="119683" y="182634"/>
                      <a:pt x="92586" y="181921"/>
                    </a:cubicBezTo>
                    <a:cubicBezTo>
                      <a:pt x="59455" y="181043"/>
                      <a:pt x="49746" y="178026"/>
                      <a:pt x="26653" y="166562"/>
                    </a:cubicBezTo>
                    <a:cubicBezTo>
                      <a:pt x="-33302" y="136832"/>
                      <a:pt x="18041" y="91688"/>
                      <a:pt x="80683" y="73147"/>
                    </a:cubicBezTo>
                    <a:cubicBezTo>
                      <a:pt x="152321" y="51974"/>
                      <a:pt x="237233" y="48628"/>
                      <a:pt x="314192" y="34915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788D5276-F31D-88BB-6A42-8AC5E069876C}"/>
                  </a:ext>
                </a:extLst>
              </p:cNvPr>
              <p:cNvSpPr/>
              <p:nvPr/>
            </p:nvSpPr>
            <p:spPr>
              <a:xfrm>
                <a:off x="4007346" y="4253719"/>
                <a:ext cx="1235188" cy="212534"/>
              </a:xfrm>
              <a:custGeom>
                <a:avLst/>
                <a:gdLst>
                  <a:gd name="connsiteX0" fmla="*/ 314247 w 1235188"/>
                  <a:gd name="connsiteY0" fmla="*/ 34915 h 212534"/>
                  <a:gd name="connsiteX1" fmla="*/ 461253 w 1235188"/>
                  <a:gd name="connsiteY1" fmla="*/ 1235 h 212534"/>
                  <a:gd name="connsiteX2" fmla="*/ 887187 w 1235188"/>
                  <a:gd name="connsiteY2" fmla="*/ 25096 h 212534"/>
                  <a:gd name="connsiteX3" fmla="*/ 1213946 w 1235188"/>
                  <a:gd name="connsiteY3" fmla="*/ 92181 h 212534"/>
                  <a:gd name="connsiteX4" fmla="*/ 1207748 w 1235188"/>
                  <a:gd name="connsiteY4" fmla="*/ 132498 h 212534"/>
                  <a:gd name="connsiteX5" fmla="*/ 1185368 w 1235188"/>
                  <a:gd name="connsiteY5" fmla="*/ 147528 h 212534"/>
                  <a:gd name="connsiteX6" fmla="*/ 1158874 w 1235188"/>
                  <a:gd name="connsiteY6" fmla="*/ 155427 h 212534"/>
                  <a:gd name="connsiteX7" fmla="*/ 1013459 w 1235188"/>
                  <a:gd name="connsiteY7" fmla="*/ 168537 h 212534"/>
                  <a:gd name="connsiteX8" fmla="*/ 918728 w 1235188"/>
                  <a:gd name="connsiteY8" fmla="*/ 162503 h 212534"/>
                  <a:gd name="connsiteX9" fmla="*/ 698109 w 1235188"/>
                  <a:gd name="connsiteY9" fmla="*/ 139300 h 212534"/>
                  <a:gd name="connsiteX10" fmla="*/ 802823 w 1235188"/>
                  <a:gd name="connsiteY10" fmla="*/ 188997 h 212534"/>
                  <a:gd name="connsiteX11" fmla="*/ 491093 w 1235188"/>
                  <a:gd name="connsiteY11" fmla="*/ 212474 h 212534"/>
                  <a:gd name="connsiteX12" fmla="*/ 313863 w 1235188"/>
                  <a:gd name="connsiteY12" fmla="*/ 210993 h 212534"/>
                  <a:gd name="connsiteX13" fmla="*/ 143764 w 1235188"/>
                  <a:gd name="connsiteY13" fmla="*/ 194976 h 212534"/>
                  <a:gd name="connsiteX14" fmla="*/ 92586 w 1235188"/>
                  <a:gd name="connsiteY14" fmla="*/ 181921 h 212534"/>
                  <a:gd name="connsiteX15" fmla="*/ 26653 w 1235188"/>
                  <a:gd name="connsiteY15" fmla="*/ 166562 h 212534"/>
                  <a:gd name="connsiteX16" fmla="*/ 80683 w 1235188"/>
                  <a:gd name="connsiteY16" fmla="*/ 73147 h 212534"/>
                  <a:gd name="connsiteX17" fmla="*/ 314192 w 1235188"/>
                  <a:gd name="connsiteY17" fmla="*/ 34915 h 2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35188" h="212534">
                    <a:moveTo>
                      <a:pt x="314247" y="34915"/>
                    </a:moveTo>
                    <a:cubicBezTo>
                      <a:pt x="345623" y="29320"/>
                      <a:pt x="392138" y="3813"/>
                      <a:pt x="461253" y="1235"/>
                    </a:cubicBezTo>
                    <a:cubicBezTo>
                      <a:pt x="605462" y="-4141"/>
                      <a:pt x="749067" y="8805"/>
                      <a:pt x="887187" y="25096"/>
                    </a:cubicBezTo>
                    <a:cubicBezTo>
                      <a:pt x="1002543" y="38700"/>
                      <a:pt x="1128321" y="49670"/>
                      <a:pt x="1213946" y="92181"/>
                    </a:cubicBezTo>
                    <a:cubicBezTo>
                      <a:pt x="1243567" y="106937"/>
                      <a:pt x="1242854" y="118127"/>
                      <a:pt x="1207748" y="132498"/>
                    </a:cubicBezTo>
                    <a:cubicBezTo>
                      <a:pt x="1197984" y="136503"/>
                      <a:pt x="1194035" y="142975"/>
                      <a:pt x="1185368" y="147528"/>
                    </a:cubicBezTo>
                    <a:cubicBezTo>
                      <a:pt x="1178237" y="151313"/>
                      <a:pt x="1168473" y="153507"/>
                      <a:pt x="1158874" y="155427"/>
                    </a:cubicBezTo>
                    <a:cubicBezTo>
                      <a:pt x="1111975" y="164862"/>
                      <a:pt x="1062881" y="171718"/>
                      <a:pt x="1013459" y="168537"/>
                    </a:cubicBezTo>
                    <a:cubicBezTo>
                      <a:pt x="982302" y="166562"/>
                      <a:pt x="949061" y="166343"/>
                      <a:pt x="918728" y="162503"/>
                    </a:cubicBezTo>
                    <a:cubicBezTo>
                      <a:pt x="893824" y="159321"/>
                      <a:pt x="745282" y="142701"/>
                      <a:pt x="698109" y="139300"/>
                    </a:cubicBezTo>
                    <a:cubicBezTo>
                      <a:pt x="717856" y="148406"/>
                      <a:pt x="796570" y="179507"/>
                      <a:pt x="802823" y="188997"/>
                    </a:cubicBezTo>
                    <a:cubicBezTo>
                      <a:pt x="796076" y="202271"/>
                      <a:pt x="551980" y="213462"/>
                      <a:pt x="491093" y="212474"/>
                    </a:cubicBezTo>
                    <a:cubicBezTo>
                      <a:pt x="431084" y="211487"/>
                      <a:pt x="373543" y="213462"/>
                      <a:pt x="313863" y="210993"/>
                    </a:cubicBezTo>
                    <a:cubicBezTo>
                      <a:pt x="263837" y="208964"/>
                      <a:pt x="193296" y="198980"/>
                      <a:pt x="143764" y="194976"/>
                    </a:cubicBezTo>
                    <a:cubicBezTo>
                      <a:pt x="117983" y="192892"/>
                      <a:pt x="119683" y="182634"/>
                      <a:pt x="92586" y="181921"/>
                    </a:cubicBezTo>
                    <a:cubicBezTo>
                      <a:pt x="59455" y="181043"/>
                      <a:pt x="49746" y="178026"/>
                      <a:pt x="26653" y="166562"/>
                    </a:cubicBezTo>
                    <a:cubicBezTo>
                      <a:pt x="-33302" y="136832"/>
                      <a:pt x="18041" y="91688"/>
                      <a:pt x="80683" y="73147"/>
                    </a:cubicBezTo>
                    <a:cubicBezTo>
                      <a:pt x="152321" y="51974"/>
                      <a:pt x="237233" y="48628"/>
                      <a:pt x="314192" y="34915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19" name="Graphic 13">
                <a:extLst>
                  <a:ext uri="{FF2B5EF4-FFF2-40B4-BE49-F238E27FC236}">
                    <a16:creationId xmlns:a16="http://schemas.microsoft.com/office/drawing/2014/main" id="{AA33592C-E866-8A12-0305-0B6898ABAB0D}"/>
                  </a:ext>
                </a:extLst>
              </p:cNvPr>
              <p:cNvGrpSpPr/>
              <p:nvPr/>
            </p:nvGrpSpPr>
            <p:grpSpPr>
              <a:xfrm>
                <a:off x="4024069" y="4270759"/>
                <a:ext cx="1157193" cy="188657"/>
                <a:chOff x="3168324" y="3055960"/>
                <a:chExt cx="1157193" cy="188657"/>
              </a:xfrm>
            </p:grpSpPr>
            <p:grpSp>
              <p:nvGrpSpPr>
                <p:cNvPr id="221" name="Graphic 13">
                  <a:extLst>
                    <a:ext uri="{FF2B5EF4-FFF2-40B4-BE49-F238E27FC236}">
                      <a16:creationId xmlns:a16="http://schemas.microsoft.com/office/drawing/2014/main" id="{C6063565-10EA-60E1-A034-39CC1498FE77}"/>
                    </a:ext>
                  </a:extLst>
                </p:cNvPr>
                <p:cNvGrpSpPr/>
                <p:nvPr/>
              </p:nvGrpSpPr>
              <p:grpSpPr>
                <a:xfrm>
                  <a:off x="3195038" y="3055960"/>
                  <a:ext cx="1130480" cy="175154"/>
                  <a:chOff x="3195038" y="3055960"/>
                  <a:chExt cx="1130480" cy="175154"/>
                </a:xfrm>
                <a:solidFill>
                  <a:srgbClr val="6FB71D"/>
                </a:solidFill>
              </p:grpSpPr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93586A1C-50E5-FE0E-1F06-410ADF917A8C}"/>
                      </a:ext>
                    </a:extLst>
                  </p:cNvPr>
                  <p:cNvSpPr/>
                  <p:nvPr/>
                </p:nvSpPr>
                <p:spPr>
                  <a:xfrm>
                    <a:off x="3540435" y="3176629"/>
                    <a:ext cx="247214" cy="34552"/>
                  </a:xfrm>
                  <a:custGeom>
                    <a:avLst/>
                    <a:gdLst>
                      <a:gd name="connsiteX0" fmla="*/ 243286 w 247214"/>
                      <a:gd name="connsiteY0" fmla="*/ 0 h 34552"/>
                      <a:gd name="connsiteX1" fmla="*/ 145318 w 247214"/>
                      <a:gd name="connsiteY1" fmla="*/ 7789 h 34552"/>
                      <a:gd name="connsiteX2" fmla="*/ 53385 w 247214"/>
                      <a:gd name="connsiteY2" fmla="*/ 18540 h 34552"/>
                      <a:gd name="connsiteX3" fmla="*/ 2920 w 247214"/>
                      <a:gd name="connsiteY3" fmla="*/ 26604 h 34552"/>
                      <a:gd name="connsiteX4" fmla="*/ 5059 w 247214"/>
                      <a:gd name="connsiteY4" fmla="*/ 34448 h 34552"/>
                      <a:gd name="connsiteX5" fmla="*/ 94634 w 247214"/>
                      <a:gd name="connsiteY5" fmla="*/ 22106 h 34552"/>
                      <a:gd name="connsiteX6" fmla="*/ 188927 w 247214"/>
                      <a:gd name="connsiteY6" fmla="*/ 11135 h 34552"/>
                      <a:gd name="connsiteX7" fmla="*/ 243286 w 247214"/>
                      <a:gd name="connsiteY7" fmla="*/ 8118 h 34552"/>
                      <a:gd name="connsiteX8" fmla="*/ 243286 w 247214"/>
                      <a:gd name="connsiteY8" fmla="*/ 0 h 34552"/>
                      <a:gd name="connsiteX9" fmla="*/ 243286 w 247214"/>
                      <a:gd name="connsiteY9" fmla="*/ 0 h 34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7214" h="34552">
                        <a:moveTo>
                          <a:pt x="243286" y="0"/>
                        </a:moveTo>
                        <a:cubicBezTo>
                          <a:pt x="210484" y="384"/>
                          <a:pt x="177846" y="3785"/>
                          <a:pt x="145318" y="7789"/>
                        </a:cubicBezTo>
                        <a:cubicBezTo>
                          <a:pt x="114656" y="11519"/>
                          <a:pt x="83993" y="14865"/>
                          <a:pt x="53385" y="18540"/>
                        </a:cubicBezTo>
                        <a:cubicBezTo>
                          <a:pt x="36490" y="20570"/>
                          <a:pt x="19540" y="22929"/>
                          <a:pt x="2920" y="26604"/>
                        </a:cubicBezTo>
                        <a:cubicBezTo>
                          <a:pt x="-2181" y="27701"/>
                          <a:pt x="-42" y="35545"/>
                          <a:pt x="5059" y="34448"/>
                        </a:cubicBezTo>
                        <a:cubicBezTo>
                          <a:pt x="34515" y="27975"/>
                          <a:pt x="64684" y="25397"/>
                          <a:pt x="94634" y="22106"/>
                        </a:cubicBezTo>
                        <a:cubicBezTo>
                          <a:pt x="126065" y="18595"/>
                          <a:pt x="157441" y="14043"/>
                          <a:pt x="188927" y="11135"/>
                        </a:cubicBezTo>
                        <a:cubicBezTo>
                          <a:pt x="207028" y="9490"/>
                          <a:pt x="225130" y="8338"/>
                          <a:pt x="243286" y="8118"/>
                        </a:cubicBezTo>
                        <a:cubicBezTo>
                          <a:pt x="248497" y="8064"/>
                          <a:pt x="248552" y="-55"/>
                          <a:pt x="243286" y="0"/>
                        </a:cubicBezTo>
                        <a:lnTo>
                          <a:pt x="243286" y="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F2226156-1ECE-00BE-A589-AD2466534C45}"/>
                      </a:ext>
                    </a:extLst>
                  </p:cNvPr>
                  <p:cNvSpPr/>
                  <p:nvPr/>
                </p:nvSpPr>
                <p:spPr>
                  <a:xfrm>
                    <a:off x="3613476" y="3190576"/>
                    <a:ext cx="145464" cy="36695"/>
                  </a:xfrm>
                  <a:custGeom>
                    <a:avLst/>
                    <a:gdLst>
                      <a:gd name="connsiteX0" fmla="*/ 140405 w 145464"/>
                      <a:gd name="connsiteY0" fmla="*/ 95 h 36695"/>
                      <a:gd name="connsiteX1" fmla="*/ 2944 w 145464"/>
                      <a:gd name="connsiteY1" fmla="*/ 28783 h 36695"/>
                      <a:gd name="connsiteX2" fmla="*/ 5083 w 145464"/>
                      <a:gd name="connsiteY2" fmla="*/ 36627 h 36695"/>
                      <a:gd name="connsiteX3" fmla="*/ 142545 w 145464"/>
                      <a:gd name="connsiteY3" fmla="*/ 7939 h 36695"/>
                      <a:gd name="connsiteX4" fmla="*/ 140405 w 145464"/>
                      <a:gd name="connsiteY4" fmla="*/ 95 h 36695"/>
                      <a:gd name="connsiteX5" fmla="*/ 140405 w 145464"/>
                      <a:gd name="connsiteY5" fmla="*/ 95 h 36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5464" h="36695">
                        <a:moveTo>
                          <a:pt x="140405" y="95"/>
                        </a:moveTo>
                        <a:cubicBezTo>
                          <a:pt x="94548" y="9475"/>
                          <a:pt x="49130" y="20994"/>
                          <a:pt x="2944" y="28783"/>
                        </a:cubicBezTo>
                        <a:cubicBezTo>
                          <a:pt x="-2213" y="29661"/>
                          <a:pt x="-18" y="37505"/>
                          <a:pt x="5083" y="36627"/>
                        </a:cubicBezTo>
                        <a:cubicBezTo>
                          <a:pt x="51269" y="28838"/>
                          <a:pt x="96687" y="17374"/>
                          <a:pt x="142545" y="7939"/>
                        </a:cubicBezTo>
                        <a:cubicBezTo>
                          <a:pt x="147646" y="6897"/>
                          <a:pt x="145507" y="-947"/>
                          <a:pt x="140405" y="95"/>
                        </a:cubicBezTo>
                        <a:lnTo>
                          <a:pt x="140405" y="9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8E629F83-53E1-0250-2073-BF48982EB199}"/>
                      </a:ext>
                    </a:extLst>
                  </p:cNvPr>
                  <p:cNvSpPr/>
                  <p:nvPr/>
                </p:nvSpPr>
                <p:spPr>
                  <a:xfrm>
                    <a:off x="3459087" y="3146453"/>
                    <a:ext cx="236114" cy="23877"/>
                  </a:xfrm>
                  <a:custGeom>
                    <a:avLst/>
                    <a:gdLst>
                      <a:gd name="connsiteX0" fmla="*/ 232152 w 236114"/>
                      <a:gd name="connsiteY0" fmla="*/ 15750 h 23877"/>
                      <a:gd name="connsiteX1" fmla="*/ 54263 w 236114"/>
                      <a:gd name="connsiteY1" fmla="*/ 2969 h 23877"/>
                      <a:gd name="connsiteX2" fmla="*/ 3908 w 236114"/>
                      <a:gd name="connsiteY2" fmla="*/ 7 h 23877"/>
                      <a:gd name="connsiteX3" fmla="*/ 3908 w 236114"/>
                      <a:gd name="connsiteY3" fmla="*/ 8125 h 23877"/>
                      <a:gd name="connsiteX4" fmla="*/ 181961 w 236114"/>
                      <a:gd name="connsiteY4" fmla="*/ 20412 h 23877"/>
                      <a:gd name="connsiteX5" fmla="*/ 232207 w 236114"/>
                      <a:gd name="connsiteY5" fmla="*/ 23868 h 23877"/>
                      <a:gd name="connsiteX6" fmla="*/ 232207 w 236114"/>
                      <a:gd name="connsiteY6" fmla="*/ 15750 h 23877"/>
                      <a:gd name="connsiteX7" fmla="*/ 232207 w 236114"/>
                      <a:gd name="connsiteY7" fmla="*/ 15750 h 23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6114" h="23877">
                        <a:moveTo>
                          <a:pt x="232152" y="15750"/>
                        </a:moveTo>
                        <a:cubicBezTo>
                          <a:pt x="172801" y="12019"/>
                          <a:pt x="113559" y="6918"/>
                          <a:pt x="54263" y="2969"/>
                        </a:cubicBezTo>
                        <a:cubicBezTo>
                          <a:pt x="37478" y="1872"/>
                          <a:pt x="20693" y="884"/>
                          <a:pt x="3908" y="7"/>
                        </a:cubicBezTo>
                        <a:cubicBezTo>
                          <a:pt x="-1303" y="-268"/>
                          <a:pt x="-1303" y="7851"/>
                          <a:pt x="3908" y="8125"/>
                        </a:cubicBezTo>
                        <a:cubicBezTo>
                          <a:pt x="63314" y="11142"/>
                          <a:pt x="122610" y="16133"/>
                          <a:pt x="181961" y="20412"/>
                        </a:cubicBezTo>
                        <a:cubicBezTo>
                          <a:pt x="198691" y="21619"/>
                          <a:pt x="215477" y="22771"/>
                          <a:pt x="232207" y="23868"/>
                        </a:cubicBezTo>
                        <a:cubicBezTo>
                          <a:pt x="237418" y="24197"/>
                          <a:pt x="237418" y="16079"/>
                          <a:pt x="232207" y="15750"/>
                        </a:cubicBezTo>
                        <a:lnTo>
                          <a:pt x="232207" y="1575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F14F5149-D621-E570-7889-94276FC6E8FE}"/>
                      </a:ext>
                    </a:extLst>
                  </p:cNvPr>
                  <p:cNvSpPr/>
                  <p:nvPr/>
                </p:nvSpPr>
                <p:spPr>
                  <a:xfrm>
                    <a:off x="3419134" y="3081020"/>
                    <a:ext cx="131059" cy="30336"/>
                  </a:xfrm>
                  <a:custGeom>
                    <a:avLst/>
                    <a:gdLst>
                      <a:gd name="connsiteX0" fmla="*/ 125867 w 131059"/>
                      <a:gd name="connsiteY0" fmla="*/ 0 h 30336"/>
                      <a:gd name="connsiteX1" fmla="*/ 98441 w 131059"/>
                      <a:gd name="connsiteY1" fmla="*/ 8722 h 30336"/>
                      <a:gd name="connsiteX2" fmla="*/ 71179 w 131059"/>
                      <a:gd name="connsiteY2" fmla="*/ 17827 h 30336"/>
                      <a:gd name="connsiteX3" fmla="*/ 3929 w 131059"/>
                      <a:gd name="connsiteY3" fmla="*/ 22216 h 30336"/>
                      <a:gd name="connsiteX4" fmla="*/ 3929 w 131059"/>
                      <a:gd name="connsiteY4" fmla="*/ 30334 h 30336"/>
                      <a:gd name="connsiteX5" fmla="*/ 72221 w 131059"/>
                      <a:gd name="connsiteY5" fmla="*/ 25891 h 30336"/>
                      <a:gd name="connsiteX6" fmla="*/ 100470 w 131059"/>
                      <a:gd name="connsiteY6" fmla="*/ 16730 h 30336"/>
                      <a:gd name="connsiteX7" fmla="*/ 128116 w 131059"/>
                      <a:gd name="connsiteY7" fmla="*/ 7899 h 30336"/>
                      <a:gd name="connsiteX8" fmla="*/ 125977 w 131059"/>
                      <a:gd name="connsiteY8" fmla="*/ 55 h 30336"/>
                      <a:gd name="connsiteX9" fmla="*/ 125977 w 131059"/>
                      <a:gd name="connsiteY9" fmla="*/ 55 h 30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1059" h="30336">
                        <a:moveTo>
                          <a:pt x="125867" y="0"/>
                        </a:moveTo>
                        <a:cubicBezTo>
                          <a:pt x="116158" y="1426"/>
                          <a:pt x="107327" y="4717"/>
                          <a:pt x="98441" y="8722"/>
                        </a:cubicBezTo>
                        <a:cubicBezTo>
                          <a:pt x="89554" y="12726"/>
                          <a:pt x="80723" y="15908"/>
                          <a:pt x="71179" y="17827"/>
                        </a:cubicBezTo>
                        <a:cubicBezTo>
                          <a:pt x="49128" y="22216"/>
                          <a:pt x="26309" y="21612"/>
                          <a:pt x="3929" y="22216"/>
                        </a:cubicBezTo>
                        <a:cubicBezTo>
                          <a:pt x="-1282" y="22380"/>
                          <a:pt x="-1337" y="30498"/>
                          <a:pt x="3929" y="30334"/>
                        </a:cubicBezTo>
                        <a:cubicBezTo>
                          <a:pt x="26693" y="29730"/>
                          <a:pt x="49731" y="30169"/>
                          <a:pt x="72221" y="25891"/>
                        </a:cubicBezTo>
                        <a:cubicBezTo>
                          <a:pt x="82094" y="24026"/>
                          <a:pt x="91310" y="20789"/>
                          <a:pt x="100470" y="16730"/>
                        </a:cubicBezTo>
                        <a:cubicBezTo>
                          <a:pt x="109631" y="12671"/>
                          <a:pt x="118297" y="9325"/>
                          <a:pt x="128116" y="7899"/>
                        </a:cubicBezTo>
                        <a:cubicBezTo>
                          <a:pt x="133272" y="7131"/>
                          <a:pt x="131078" y="-713"/>
                          <a:pt x="125977" y="55"/>
                        </a:cubicBezTo>
                        <a:lnTo>
                          <a:pt x="125977" y="5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52139D3B-59F6-AD04-A077-1F491517A32D}"/>
                      </a:ext>
                    </a:extLst>
                  </p:cNvPr>
                  <p:cNvSpPr/>
                  <p:nvPr/>
                </p:nvSpPr>
                <p:spPr>
                  <a:xfrm>
                    <a:off x="3936946" y="3157266"/>
                    <a:ext cx="388571" cy="14867"/>
                  </a:xfrm>
                  <a:custGeom>
                    <a:avLst/>
                    <a:gdLst>
                      <a:gd name="connsiteX0" fmla="*/ 384609 w 388571"/>
                      <a:gd name="connsiteY0" fmla="*/ 6802 h 14867"/>
                      <a:gd name="connsiteX1" fmla="*/ 236835 w 388571"/>
                      <a:gd name="connsiteY1" fmla="*/ 2359 h 14867"/>
                      <a:gd name="connsiteX2" fmla="*/ 87196 w 388571"/>
                      <a:gd name="connsiteY2" fmla="*/ 0 h 14867"/>
                      <a:gd name="connsiteX3" fmla="*/ 3929 w 388571"/>
                      <a:gd name="connsiteY3" fmla="*/ 932 h 14867"/>
                      <a:gd name="connsiteX4" fmla="*/ 3929 w 388571"/>
                      <a:gd name="connsiteY4" fmla="*/ 9051 h 14867"/>
                      <a:gd name="connsiteX5" fmla="*/ 152251 w 388571"/>
                      <a:gd name="connsiteY5" fmla="*/ 8612 h 14867"/>
                      <a:gd name="connsiteX6" fmla="*/ 301781 w 388571"/>
                      <a:gd name="connsiteY6" fmla="*/ 12342 h 14867"/>
                      <a:gd name="connsiteX7" fmla="*/ 384664 w 388571"/>
                      <a:gd name="connsiteY7" fmla="*/ 14865 h 14867"/>
                      <a:gd name="connsiteX8" fmla="*/ 384664 w 388571"/>
                      <a:gd name="connsiteY8" fmla="*/ 6747 h 14867"/>
                      <a:gd name="connsiteX9" fmla="*/ 384664 w 388571"/>
                      <a:gd name="connsiteY9" fmla="*/ 6747 h 14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8571" h="14867">
                        <a:moveTo>
                          <a:pt x="384609" y="6802"/>
                        </a:moveTo>
                        <a:cubicBezTo>
                          <a:pt x="335351" y="5375"/>
                          <a:pt x="286093" y="3675"/>
                          <a:pt x="236835" y="2359"/>
                        </a:cubicBezTo>
                        <a:cubicBezTo>
                          <a:pt x="186973" y="1042"/>
                          <a:pt x="137057" y="55"/>
                          <a:pt x="87196" y="0"/>
                        </a:cubicBezTo>
                        <a:cubicBezTo>
                          <a:pt x="59440" y="0"/>
                          <a:pt x="31684" y="274"/>
                          <a:pt x="3929" y="932"/>
                        </a:cubicBezTo>
                        <a:cubicBezTo>
                          <a:pt x="-1282" y="1042"/>
                          <a:pt x="-1337" y="9215"/>
                          <a:pt x="3929" y="9051"/>
                        </a:cubicBezTo>
                        <a:cubicBezTo>
                          <a:pt x="53351" y="7844"/>
                          <a:pt x="102829" y="7899"/>
                          <a:pt x="152251" y="8612"/>
                        </a:cubicBezTo>
                        <a:cubicBezTo>
                          <a:pt x="202113" y="9380"/>
                          <a:pt x="251919" y="10806"/>
                          <a:pt x="301781" y="12342"/>
                        </a:cubicBezTo>
                        <a:cubicBezTo>
                          <a:pt x="329427" y="13219"/>
                          <a:pt x="357018" y="14097"/>
                          <a:pt x="384664" y="14865"/>
                        </a:cubicBezTo>
                        <a:cubicBezTo>
                          <a:pt x="389875" y="15030"/>
                          <a:pt x="389875" y="6911"/>
                          <a:pt x="384664" y="6747"/>
                        </a:cubicBezTo>
                        <a:lnTo>
                          <a:pt x="384664" y="674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CA7FBCB5-96C1-73DB-B964-95B4C5B35002}"/>
                      </a:ext>
                    </a:extLst>
                  </p:cNvPr>
                  <p:cNvSpPr/>
                  <p:nvPr/>
                </p:nvSpPr>
                <p:spPr>
                  <a:xfrm>
                    <a:off x="3912315" y="3121392"/>
                    <a:ext cx="208416" cy="35959"/>
                  </a:xfrm>
                  <a:custGeom>
                    <a:avLst/>
                    <a:gdLst>
                      <a:gd name="connsiteX0" fmla="*/ 204529 w 208416"/>
                      <a:gd name="connsiteY0" fmla="*/ 0 h 35959"/>
                      <a:gd name="connsiteX1" fmla="*/ 46936 w 208416"/>
                      <a:gd name="connsiteY1" fmla="*/ 20405 h 35959"/>
                      <a:gd name="connsiteX2" fmla="*/ 2944 w 208416"/>
                      <a:gd name="connsiteY2" fmla="*/ 28030 h 35959"/>
                      <a:gd name="connsiteX3" fmla="*/ 5083 w 208416"/>
                      <a:gd name="connsiteY3" fmla="*/ 35874 h 35959"/>
                      <a:gd name="connsiteX4" fmla="*/ 159878 w 208416"/>
                      <a:gd name="connsiteY4" fmla="*/ 13384 h 35959"/>
                      <a:gd name="connsiteX5" fmla="*/ 204529 w 208416"/>
                      <a:gd name="connsiteY5" fmla="*/ 8173 h 35959"/>
                      <a:gd name="connsiteX6" fmla="*/ 204529 w 208416"/>
                      <a:gd name="connsiteY6" fmla="*/ 55 h 35959"/>
                      <a:gd name="connsiteX7" fmla="*/ 204529 w 208416"/>
                      <a:gd name="connsiteY7" fmla="*/ 55 h 35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8416" h="35959">
                        <a:moveTo>
                          <a:pt x="204529" y="0"/>
                        </a:moveTo>
                        <a:cubicBezTo>
                          <a:pt x="151924" y="6144"/>
                          <a:pt x="99266" y="12122"/>
                          <a:pt x="46936" y="20405"/>
                        </a:cubicBezTo>
                        <a:cubicBezTo>
                          <a:pt x="32235" y="22709"/>
                          <a:pt x="17534" y="25287"/>
                          <a:pt x="2944" y="28030"/>
                        </a:cubicBezTo>
                        <a:cubicBezTo>
                          <a:pt x="-2213" y="29017"/>
                          <a:pt x="-18" y="36861"/>
                          <a:pt x="5083" y="35874"/>
                        </a:cubicBezTo>
                        <a:cubicBezTo>
                          <a:pt x="56316" y="26165"/>
                          <a:pt x="108097" y="19528"/>
                          <a:pt x="159878" y="13384"/>
                        </a:cubicBezTo>
                        <a:cubicBezTo>
                          <a:pt x="174743" y="11629"/>
                          <a:pt x="189608" y="9873"/>
                          <a:pt x="204529" y="8173"/>
                        </a:cubicBezTo>
                        <a:cubicBezTo>
                          <a:pt x="209685" y="7570"/>
                          <a:pt x="209740" y="-549"/>
                          <a:pt x="204529" y="55"/>
                        </a:cubicBezTo>
                        <a:lnTo>
                          <a:pt x="204529" y="5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B2B703CB-E900-FA35-7623-E19ABCE23DE8}"/>
                      </a:ext>
                    </a:extLst>
                  </p:cNvPr>
                  <p:cNvSpPr/>
                  <p:nvPr/>
                </p:nvSpPr>
                <p:spPr>
                  <a:xfrm>
                    <a:off x="3276777" y="3214456"/>
                    <a:ext cx="106949" cy="16659"/>
                  </a:xfrm>
                  <a:custGeom>
                    <a:avLst/>
                    <a:gdLst>
                      <a:gd name="connsiteX0" fmla="*/ 103062 w 106949"/>
                      <a:gd name="connsiteY0" fmla="*/ 21 h 16659"/>
                      <a:gd name="connsiteX1" fmla="*/ 3888 w 106949"/>
                      <a:gd name="connsiteY1" fmla="*/ 8524 h 16659"/>
                      <a:gd name="connsiteX2" fmla="*/ 3888 w 106949"/>
                      <a:gd name="connsiteY2" fmla="*/ 16642 h 16659"/>
                      <a:gd name="connsiteX3" fmla="*/ 103062 w 106949"/>
                      <a:gd name="connsiteY3" fmla="*/ 8140 h 16659"/>
                      <a:gd name="connsiteX4" fmla="*/ 103062 w 106949"/>
                      <a:gd name="connsiteY4" fmla="*/ 21 h 16659"/>
                      <a:gd name="connsiteX5" fmla="*/ 103062 w 106949"/>
                      <a:gd name="connsiteY5" fmla="*/ 21 h 16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949" h="16659">
                        <a:moveTo>
                          <a:pt x="103062" y="21"/>
                        </a:moveTo>
                        <a:cubicBezTo>
                          <a:pt x="69986" y="2983"/>
                          <a:pt x="36964" y="5836"/>
                          <a:pt x="3888" y="8524"/>
                        </a:cubicBezTo>
                        <a:cubicBezTo>
                          <a:pt x="-1268" y="8963"/>
                          <a:pt x="-1323" y="17081"/>
                          <a:pt x="3888" y="16642"/>
                        </a:cubicBezTo>
                        <a:cubicBezTo>
                          <a:pt x="36964" y="13954"/>
                          <a:pt x="69986" y="11047"/>
                          <a:pt x="103062" y="8140"/>
                        </a:cubicBezTo>
                        <a:cubicBezTo>
                          <a:pt x="108218" y="7701"/>
                          <a:pt x="108273" y="-472"/>
                          <a:pt x="103062" y="21"/>
                        </a:cubicBezTo>
                        <a:lnTo>
                          <a:pt x="103062" y="2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62FC63DB-66F4-4004-F2DF-E16859D43CD8}"/>
                      </a:ext>
                    </a:extLst>
                  </p:cNvPr>
                  <p:cNvSpPr/>
                  <p:nvPr/>
                </p:nvSpPr>
                <p:spPr>
                  <a:xfrm>
                    <a:off x="3225544" y="3198941"/>
                    <a:ext cx="203840" cy="20325"/>
                  </a:xfrm>
                  <a:custGeom>
                    <a:avLst/>
                    <a:gdLst>
                      <a:gd name="connsiteX0" fmla="*/ 199932 w 203840"/>
                      <a:gd name="connsiteY0" fmla="*/ 13 h 20325"/>
                      <a:gd name="connsiteX1" fmla="*/ 47002 w 203840"/>
                      <a:gd name="connsiteY1" fmla="*/ 8899 h 20325"/>
                      <a:gd name="connsiteX2" fmla="*/ 3888 w 203840"/>
                      <a:gd name="connsiteY2" fmla="*/ 12190 h 20325"/>
                      <a:gd name="connsiteX3" fmla="*/ 3888 w 203840"/>
                      <a:gd name="connsiteY3" fmla="*/ 20309 h 20325"/>
                      <a:gd name="connsiteX4" fmla="*/ 156653 w 203840"/>
                      <a:gd name="connsiteY4" fmla="*/ 10819 h 20325"/>
                      <a:gd name="connsiteX5" fmla="*/ 199932 w 203840"/>
                      <a:gd name="connsiteY5" fmla="*/ 8131 h 20325"/>
                      <a:gd name="connsiteX6" fmla="*/ 199932 w 203840"/>
                      <a:gd name="connsiteY6" fmla="*/ 13 h 20325"/>
                      <a:gd name="connsiteX7" fmla="*/ 199932 w 203840"/>
                      <a:gd name="connsiteY7" fmla="*/ 13 h 20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3840" h="20325">
                        <a:moveTo>
                          <a:pt x="199932" y="13"/>
                        </a:moveTo>
                        <a:cubicBezTo>
                          <a:pt x="148974" y="3524"/>
                          <a:pt x="97961" y="5498"/>
                          <a:pt x="47002" y="8899"/>
                        </a:cubicBezTo>
                        <a:cubicBezTo>
                          <a:pt x="32631" y="9887"/>
                          <a:pt x="18259" y="10929"/>
                          <a:pt x="3888" y="12190"/>
                        </a:cubicBezTo>
                        <a:cubicBezTo>
                          <a:pt x="-1268" y="12629"/>
                          <a:pt x="-1323" y="20748"/>
                          <a:pt x="3888" y="20309"/>
                        </a:cubicBezTo>
                        <a:cubicBezTo>
                          <a:pt x="54736" y="15921"/>
                          <a:pt x="105750" y="13672"/>
                          <a:pt x="156653" y="10819"/>
                        </a:cubicBezTo>
                        <a:cubicBezTo>
                          <a:pt x="171080" y="9996"/>
                          <a:pt x="185506" y="9119"/>
                          <a:pt x="199932" y="8131"/>
                        </a:cubicBezTo>
                        <a:cubicBezTo>
                          <a:pt x="205143" y="7802"/>
                          <a:pt x="205143" y="-371"/>
                          <a:pt x="199932" y="13"/>
                        </a:cubicBezTo>
                        <a:lnTo>
                          <a:pt x="199932" y="1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8EA4D028-A848-5DAC-D811-F92183F3C596}"/>
                      </a:ext>
                    </a:extLst>
                  </p:cNvPr>
                  <p:cNvSpPr/>
                  <p:nvPr/>
                </p:nvSpPr>
                <p:spPr>
                  <a:xfrm>
                    <a:off x="3602505" y="3062892"/>
                    <a:ext cx="400641" cy="18192"/>
                  </a:xfrm>
                  <a:custGeom>
                    <a:avLst/>
                    <a:gdLst>
                      <a:gd name="connsiteX0" fmla="*/ 396734 w 400641"/>
                      <a:gd name="connsiteY0" fmla="*/ 10010 h 18192"/>
                      <a:gd name="connsiteX1" fmla="*/ 232120 w 400641"/>
                      <a:gd name="connsiteY1" fmla="*/ 465 h 18192"/>
                      <a:gd name="connsiteX2" fmla="*/ 150553 w 400641"/>
                      <a:gd name="connsiteY2" fmla="*/ 849 h 18192"/>
                      <a:gd name="connsiteX3" fmla="*/ 79957 w 400641"/>
                      <a:gd name="connsiteY3" fmla="*/ 2605 h 18192"/>
                      <a:gd name="connsiteX4" fmla="*/ 2944 w 400641"/>
                      <a:gd name="connsiteY4" fmla="*/ 9407 h 18192"/>
                      <a:gd name="connsiteX5" fmla="*/ 5083 w 400641"/>
                      <a:gd name="connsiteY5" fmla="*/ 17251 h 18192"/>
                      <a:gd name="connsiteX6" fmla="*/ 143587 w 400641"/>
                      <a:gd name="connsiteY6" fmla="*/ 9187 h 18192"/>
                      <a:gd name="connsiteX7" fmla="*/ 222685 w 400641"/>
                      <a:gd name="connsiteY7" fmla="*/ 8364 h 18192"/>
                      <a:gd name="connsiteX8" fmla="*/ 304855 w 400641"/>
                      <a:gd name="connsiteY8" fmla="*/ 12040 h 18192"/>
                      <a:gd name="connsiteX9" fmla="*/ 396734 w 400641"/>
                      <a:gd name="connsiteY9" fmla="*/ 18183 h 18192"/>
                      <a:gd name="connsiteX10" fmla="*/ 396734 w 400641"/>
                      <a:gd name="connsiteY10" fmla="*/ 10065 h 18192"/>
                      <a:gd name="connsiteX11" fmla="*/ 396734 w 400641"/>
                      <a:gd name="connsiteY11" fmla="*/ 10065 h 1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00641" h="18192">
                        <a:moveTo>
                          <a:pt x="396734" y="10010"/>
                        </a:moveTo>
                        <a:cubicBezTo>
                          <a:pt x="341881" y="6499"/>
                          <a:pt x="287082" y="2001"/>
                          <a:pt x="232120" y="465"/>
                        </a:cubicBezTo>
                        <a:cubicBezTo>
                          <a:pt x="204913" y="-302"/>
                          <a:pt x="177760" y="-83"/>
                          <a:pt x="150553" y="849"/>
                        </a:cubicBezTo>
                        <a:cubicBezTo>
                          <a:pt x="127021" y="1672"/>
                          <a:pt x="103489" y="1837"/>
                          <a:pt x="79957" y="2605"/>
                        </a:cubicBezTo>
                        <a:cubicBezTo>
                          <a:pt x="54231" y="3483"/>
                          <a:pt x="28341" y="4854"/>
                          <a:pt x="2944" y="9407"/>
                        </a:cubicBezTo>
                        <a:cubicBezTo>
                          <a:pt x="-2213" y="10339"/>
                          <a:pt x="-18" y="18183"/>
                          <a:pt x="5083" y="17251"/>
                        </a:cubicBezTo>
                        <a:cubicBezTo>
                          <a:pt x="50611" y="9132"/>
                          <a:pt x="97510" y="10504"/>
                          <a:pt x="143587" y="9187"/>
                        </a:cubicBezTo>
                        <a:cubicBezTo>
                          <a:pt x="169971" y="8419"/>
                          <a:pt x="196301" y="7761"/>
                          <a:pt x="222685" y="8364"/>
                        </a:cubicBezTo>
                        <a:cubicBezTo>
                          <a:pt x="249069" y="8968"/>
                          <a:pt x="277483" y="10339"/>
                          <a:pt x="304855" y="12040"/>
                        </a:cubicBezTo>
                        <a:cubicBezTo>
                          <a:pt x="335518" y="13959"/>
                          <a:pt x="366126" y="16208"/>
                          <a:pt x="396734" y="18183"/>
                        </a:cubicBezTo>
                        <a:cubicBezTo>
                          <a:pt x="401945" y="18512"/>
                          <a:pt x="401945" y="10394"/>
                          <a:pt x="396734" y="10065"/>
                        </a:cubicBezTo>
                        <a:lnTo>
                          <a:pt x="396734" y="1006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AB3371B6-E2A0-8881-5CFC-D480E150121E}"/>
                      </a:ext>
                    </a:extLst>
                  </p:cNvPr>
                  <p:cNvSpPr/>
                  <p:nvPr/>
                </p:nvSpPr>
                <p:spPr>
                  <a:xfrm>
                    <a:off x="3195038" y="3114261"/>
                    <a:ext cx="125539" cy="48474"/>
                  </a:xfrm>
                  <a:custGeom>
                    <a:avLst/>
                    <a:gdLst>
                      <a:gd name="connsiteX0" fmla="*/ 121610 w 125539"/>
                      <a:gd name="connsiteY0" fmla="*/ 55 h 48474"/>
                      <a:gd name="connsiteX1" fmla="*/ 50192 w 125539"/>
                      <a:gd name="connsiteY1" fmla="*/ 12342 h 48474"/>
                      <a:gd name="connsiteX2" fmla="*/ 988 w 125539"/>
                      <a:gd name="connsiteY2" fmla="*/ 41360 h 48474"/>
                      <a:gd name="connsiteX3" fmla="*/ 6748 w 125539"/>
                      <a:gd name="connsiteY3" fmla="*/ 47119 h 48474"/>
                      <a:gd name="connsiteX4" fmla="*/ 53373 w 125539"/>
                      <a:gd name="connsiteY4" fmla="*/ 19802 h 48474"/>
                      <a:gd name="connsiteX5" fmla="*/ 121610 w 125539"/>
                      <a:gd name="connsiteY5" fmla="*/ 8119 h 48474"/>
                      <a:gd name="connsiteX6" fmla="*/ 121610 w 125539"/>
                      <a:gd name="connsiteY6" fmla="*/ 0 h 48474"/>
                      <a:gd name="connsiteX7" fmla="*/ 121610 w 125539"/>
                      <a:gd name="connsiteY7" fmla="*/ 0 h 48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5539" h="48474">
                        <a:moveTo>
                          <a:pt x="121610" y="55"/>
                        </a:moveTo>
                        <a:cubicBezTo>
                          <a:pt x="97420" y="384"/>
                          <a:pt x="73065" y="4553"/>
                          <a:pt x="50192" y="12342"/>
                        </a:cubicBezTo>
                        <a:cubicBezTo>
                          <a:pt x="32639" y="18321"/>
                          <a:pt x="13111" y="26714"/>
                          <a:pt x="988" y="41360"/>
                        </a:cubicBezTo>
                        <a:cubicBezTo>
                          <a:pt x="-2303" y="45364"/>
                          <a:pt x="3402" y="51123"/>
                          <a:pt x="6748" y="47119"/>
                        </a:cubicBezTo>
                        <a:cubicBezTo>
                          <a:pt x="18212" y="33186"/>
                          <a:pt x="36698" y="25397"/>
                          <a:pt x="53373" y="19802"/>
                        </a:cubicBezTo>
                        <a:cubicBezTo>
                          <a:pt x="75314" y="12452"/>
                          <a:pt x="98462" y="8448"/>
                          <a:pt x="121610" y="8119"/>
                        </a:cubicBezTo>
                        <a:cubicBezTo>
                          <a:pt x="126821" y="8064"/>
                          <a:pt x="126876" y="-54"/>
                          <a:pt x="121610" y="0"/>
                        </a:cubicBezTo>
                        <a:lnTo>
                          <a:pt x="121610" y="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7CFBE219-FF52-4FF3-BCBA-EB5F27799F0C}"/>
                      </a:ext>
                    </a:extLst>
                  </p:cNvPr>
                  <p:cNvSpPr/>
                  <p:nvPr/>
                </p:nvSpPr>
                <p:spPr>
                  <a:xfrm>
                    <a:off x="3522179" y="3062223"/>
                    <a:ext cx="32556" cy="18248"/>
                  </a:xfrm>
                  <a:custGeom>
                    <a:avLst/>
                    <a:gdLst>
                      <a:gd name="connsiteX0" fmla="*/ 2965 w 32556"/>
                      <a:gd name="connsiteY0" fmla="*/ 7991 h 18248"/>
                      <a:gd name="connsiteX1" fmla="*/ 9383 w 32556"/>
                      <a:gd name="connsiteY1" fmla="*/ 10130 h 18248"/>
                      <a:gd name="connsiteX2" fmla="*/ 12620 w 32556"/>
                      <a:gd name="connsiteY2" fmla="*/ 11392 h 18248"/>
                      <a:gd name="connsiteX3" fmla="*/ 14210 w 32556"/>
                      <a:gd name="connsiteY3" fmla="*/ 12050 h 18248"/>
                      <a:gd name="connsiteX4" fmla="*/ 14978 w 32556"/>
                      <a:gd name="connsiteY4" fmla="*/ 12379 h 18248"/>
                      <a:gd name="connsiteX5" fmla="*/ 26497 w 32556"/>
                      <a:gd name="connsiteY5" fmla="*/ 17755 h 18248"/>
                      <a:gd name="connsiteX6" fmla="*/ 32038 w 32556"/>
                      <a:gd name="connsiteY6" fmla="*/ 16274 h 18248"/>
                      <a:gd name="connsiteX7" fmla="*/ 30557 w 32556"/>
                      <a:gd name="connsiteY7" fmla="*/ 10733 h 18248"/>
                      <a:gd name="connsiteX8" fmla="*/ 5105 w 32556"/>
                      <a:gd name="connsiteY8" fmla="*/ 147 h 18248"/>
                      <a:gd name="connsiteX9" fmla="*/ 113 w 32556"/>
                      <a:gd name="connsiteY9" fmla="*/ 2999 h 18248"/>
                      <a:gd name="connsiteX10" fmla="*/ 2965 w 32556"/>
                      <a:gd name="connsiteY10" fmla="*/ 7991 h 18248"/>
                      <a:gd name="connsiteX11" fmla="*/ 2965 w 32556"/>
                      <a:gd name="connsiteY11" fmla="*/ 7991 h 18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2556" h="18248">
                        <a:moveTo>
                          <a:pt x="2965" y="7991"/>
                        </a:moveTo>
                        <a:cubicBezTo>
                          <a:pt x="5105" y="8649"/>
                          <a:pt x="7299" y="9362"/>
                          <a:pt x="9383" y="10130"/>
                        </a:cubicBezTo>
                        <a:cubicBezTo>
                          <a:pt x="10481" y="10514"/>
                          <a:pt x="11523" y="10953"/>
                          <a:pt x="12620" y="11392"/>
                        </a:cubicBezTo>
                        <a:cubicBezTo>
                          <a:pt x="13168" y="11611"/>
                          <a:pt x="13662" y="11830"/>
                          <a:pt x="14210" y="12050"/>
                        </a:cubicBezTo>
                        <a:cubicBezTo>
                          <a:pt x="13662" y="11830"/>
                          <a:pt x="14869" y="12324"/>
                          <a:pt x="14978" y="12379"/>
                        </a:cubicBezTo>
                        <a:cubicBezTo>
                          <a:pt x="18873" y="14079"/>
                          <a:pt x="22658" y="15890"/>
                          <a:pt x="26497" y="17755"/>
                        </a:cubicBezTo>
                        <a:cubicBezTo>
                          <a:pt x="28417" y="18687"/>
                          <a:pt x="30995" y="18358"/>
                          <a:pt x="32038" y="16274"/>
                        </a:cubicBezTo>
                        <a:cubicBezTo>
                          <a:pt x="33025" y="14463"/>
                          <a:pt x="32641" y="11721"/>
                          <a:pt x="30557" y="10733"/>
                        </a:cubicBezTo>
                        <a:cubicBezTo>
                          <a:pt x="22274" y="6729"/>
                          <a:pt x="13936" y="2835"/>
                          <a:pt x="5105" y="147"/>
                        </a:cubicBezTo>
                        <a:cubicBezTo>
                          <a:pt x="3075" y="-457"/>
                          <a:pt x="607" y="860"/>
                          <a:pt x="113" y="2999"/>
                        </a:cubicBezTo>
                        <a:cubicBezTo>
                          <a:pt x="-380" y="5138"/>
                          <a:pt x="771" y="7333"/>
                          <a:pt x="2965" y="7991"/>
                        </a:cubicBezTo>
                        <a:lnTo>
                          <a:pt x="2965" y="799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A3969E36-8D87-E7C1-661F-48B02AB631A7}"/>
                      </a:ext>
                    </a:extLst>
                  </p:cNvPr>
                  <p:cNvSpPr/>
                  <p:nvPr/>
                </p:nvSpPr>
                <p:spPr>
                  <a:xfrm>
                    <a:off x="3510290" y="3070968"/>
                    <a:ext cx="30084" cy="14679"/>
                  </a:xfrm>
                  <a:custGeom>
                    <a:avLst/>
                    <a:gdLst>
                      <a:gd name="connsiteX0" fmla="*/ 2951 w 30084"/>
                      <a:gd name="connsiteY0" fmla="*/ 7913 h 14679"/>
                      <a:gd name="connsiteX1" fmla="*/ 15238 w 30084"/>
                      <a:gd name="connsiteY1" fmla="*/ 10382 h 14679"/>
                      <a:gd name="connsiteX2" fmla="*/ 20449 w 30084"/>
                      <a:gd name="connsiteY2" fmla="*/ 12137 h 14679"/>
                      <a:gd name="connsiteX3" fmla="*/ 20943 w 30084"/>
                      <a:gd name="connsiteY3" fmla="*/ 12357 h 14679"/>
                      <a:gd name="connsiteX4" fmla="*/ 22040 w 30084"/>
                      <a:gd name="connsiteY4" fmla="*/ 12905 h 14679"/>
                      <a:gd name="connsiteX5" fmla="*/ 24014 w 30084"/>
                      <a:gd name="connsiteY5" fmla="*/ 14112 h 14679"/>
                      <a:gd name="connsiteX6" fmla="*/ 29555 w 30084"/>
                      <a:gd name="connsiteY6" fmla="*/ 12631 h 14679"/>
                      <a:gd name="connsiteX7" fmla="*/ 28073 w 30084"/>
                      <a:gd name="connsiteY7" fmla="*/ 7091 h 14679"/>
                      <a:gd name="connsiteX8" fmla="*/ 17761 w 30084"/>
                      <a:gd name="connsiteY8" fmla="*/ 2648 h 14679"/>
                      <a:gd name="connsiteX9" fmla="*/ 5090 w 30084"/>
                      <a:gd name="connsiteY9" fmla="*/ 69 h 14679"/>
                      <a:gd name="connsiteX10" fmla="*/ 98 w 30084"/>
                      <a:gd name="connsiteY10" fmla="*/ 2922 h 14679"/>
                      <a:gd name="connsiteX11" fmla="*/ 2951 w 30084"/>
                      <a:gd name="connsiteY11" fmla="*/ 7913 h 14679"/>
                      <a:gd name="connsiteX12" fmla="*/ 2951 w 30084"/>
                      <a:gd name="connsiteY12" fmla="*/ 7913 h 1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0084" h="14679">
                        <a:moveTo>
                          <a:pt x="2951" y="7913"/>
                        </a:moveTo>
                        <a:cubicBezTo>
                          <a:pt x="7120" y="8517"/>
                          <a:pt x="11234" y="9285"/>
                          <a:pt x="15238" y="10382"/>
                        </a:cubicBezTo>
                        <a:cubicBezTo>
                          <a:pt x="16993" y="10876"/>
                          <a:pt x="18748" y="11424"/>
                          <a:pt x="20449" y="12137"/>
                        </a:cubicBezTo>
                        <a:cubicBezTo>
                          <a:pt x="19462" y="11753"/>
                          <a:pt x="20723" y="12302"/>
                          <a:pt x="20943" y="12357"/>
                        </a:cubicBezTo>
                        <a:cubicBezTo>
                          <a:pt x="21327" y="12521"/>
                          <a:pt x="21656" y="12686"/>
                          <a:pt x="22040" y="12905"/>
                        </a:cubicBezTo>
                        <a:cubicBezTo>
                          <a:pt x="22698" y="13289"/>
                          <a:pt x="23356" y="13673"/>
                          <a:pt x="24014" y="14112"/>
                        </a:cubicBezTo>
                        <a:cubicBezTo>
                          <a:pt x="25770" y="15319"/>
                          <a:pt x="28622" y="14496"/>
                          <a:pt x="29555" y="12631"/>
                        </a:cubicBezTo>
                        <a:cubicBezTo>
                          <a:pt x="30651" y="10601"/>
                          <a:pt x="29993" y="8352"/>
                          <a:pt x="28073" y="7091"/>
                        </a:cubicBezTo>
                        <a:cubicBezTo>
                          <a:pt x="25002" y="5006"/>
                          <a:pt x="21327" y="3690"/>
                          <a:pt x="17761" y="2648"/>
                        </a:cubicBezTo>
                        <a:cubicBezTo>
                          <a:pt x="13592" y="1441"/>
                          <a:pt x="9368" y="673"/>
                          <a:pt x="5090" y="69"/>
                        </a:cubicBezTo>
                        <a:cubicBezTo>
                          <a:pt x="3006" y="-260"/>
                          <a:pt x="592" y="563"/>
                          <a:pt x="98" y="2922"/>
                        </a:cubicBezTo>
                        <a:cubicBezTo>
                          <a:pt x="-340" y="4842"/>
                          <a:pt x="702" y="7584"/>
                          <a:pt x="2951" y="7913"/>
                        </a:cubicBezTo>
                        <a:lnTo>
                          <a:pt x="2951" y="791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A14A8263-3026-61F8-7E29-CB44623179BA}"/>
                      </a:ext>
                    </a:extLst>
                  </p:cNvPr>
                  <p:cNvSpPr/>
                  <p:nvPr/>
                </p:nvSpPr>
                <p:spPr>
                  <a:xfrm>
                    <a:off x="3948890" y="3055960"/>
                    <a:ext cx="10693" cy="17780"/>
                  </a:xfrm>
                  <a:custGeom>
                    <a:avLst/>
                    <a:gdLst>
                      <a:gd name="connsiteX0" fmla="*/ 2352 w 10693"/>
                      <a:gd name="connsiteY0" fmla="*/ 5258 h 17780"/>
                      <a:gd name="connsiteX1" fmla="*/ 2627 w 10693"/>
                      <a:gd name="connsiteY1" fmla="*/ 6629 h 17780"/>
                      <a:gd name="connsiteX2" fmla="*/ 2462 w 10693"/>
                      <a:gd name="connsiteY2" fmla="*/ 5532 h 17780"/>
                      <a:gd name="connsiteX3" fmla="*/ 2462 w 10693"/>
                      <a:gd name="connsiteY3" fmla="*/ 8110 h 17780"/>
                      <a:gd name="connsiteX4" fmla="*/ 2627 w 10693"/>
                      <a:gd name="connsiteY4" fmla="*/ 7013 h 17780"/>
                      <a:gd name="connsiteX5" fmla="*/ 1913 w 10693"/>
                      <a:gd name="connsiteY5" fmla="*/ 9701 h 17780"/>
                      <a:gd name="connsiteX6" fmla="*/ 2297 w 10693"/>
                      <a:gd name="connsiteY6" fmla="*/ 8714 h 17780"/>
                      <a:gd name="connsiteX7" fmla="*/ 542 w 10693"/>
                      <a:gd name="connsiteY7" fmla="*/ 11676 h 17780"/>
                      <a:gd name="connsiteX8" fmla="*/ 158 w 10693"/>
                      <a:gd name="connsiteY8" fmla="*/ 14802 h 17780"/>
                      <a:gd name="connsiteX9" fmla="*/ 2023 w 10693"/>
                      <a:gd name="connsiteY9" fmla="*/ 17216 h 17780"/>
                      <a:gd name="connsiteX10" fmla="*/ 5150 w 10693"/>
                      <a:gd name="connsiteY10" fmla="*/ 17600 h 17780"/>
                      <a:gd name="connsiteX11" fmla="*/ 6137 w 10693"/>
                      <a:gd name="connsiteY11" fmla="*/ 17216 h 17780"/>
                      <a:gd name="connsiteX12" fmla="*/ 7618 w 10693"/>
                      <a:gd name="connsiteY12" fmla="*/ 15735 h 17780"/>
                      <a:gd name="connsiteX13" fmla="*/ 10196 w 10693"/>
                      <a:gd name="connsiteY13" fmla="*/ 2954 h 17780"/>
                      <a:gd name="connsiteX14" fmla="*/ 8331 w 10693"/>
                      <a:gd name="connsiteY14" fmla="*/ 540 h 17780"/>
                      <a:gd name="connsiteX15" fmla="*/ 5205 w 10693"/>
                      <a:gd name="connsiteY15" fmla="*/ 157 h 17780"/>
                      <a:gd name="connsiteX16" fmla="*/ 2352 w 10693"/>
                      <a:gd name="connsiteY16" fmla="*/ 5148 h 17780"/>
                      <a:gd name="connsiteX17" fmla="*/ 2352 w 10693"/>
                      <a:gd name="connsiteY17" fmla="*/ 5148 h 17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693" h="17780">
                        <a:moveTo>
                          <a:pt x="2352" y="5258"/>
                        </a:moveTo>
                        <a:cubicBezTo>
                          <a:pt x="2462" y="5697"/>
                          <a:pt x="2572" y="6190"/>
                          <a:pt x="2627" y="6629"/>
                        </a:cubicBezTo>
                        <a:lnTo>
                          <a:pt x="2462" y="5532"/>
                        </a:lnTo>
                        <a:cubicBezTo>
                          <a:pt x="2572" y="6410"/>
                          <a:pt x="2572" y="7287"/>
                          <a:pt x="2462" y="8110"/>
                        </a:cubicBezTo>
                        <a:lnTo>
                          <a:pt x="2627" y="7013"/>
                        </a:lnTo>
                        <a:cubicBezTo>
                          <a:pt x="2517" y="7946"/>
                          <a:pt x="2243" y="8823"/>
                          <a:pt x="1913" y="9701"/>
                        </a:cubicBezTo>
                        <a:lnTo>
                          <a:pt x="2297" y="8714"/>
                        </a:lnTo>
                        <a:cubicBezTo>
                          <a:pt x="1859" y="9756"/>
                          <a:pt x="1255" y="10743"/>
                          <a:pt x="542" y="11676"/>
                        </a:cubicBezTo>
                        <a:cubicBezTo>
                          <a:pt x="-61" y="12444"/>
                          <a:pt x="-116" y="13925"/>
                          <a:pt x="158" y="14802"/>
                        </a:cubicBezTo>
                        <a:cubicBezTo>
                          <a:pt x="432" y="15680"/>
                          <a:pt x="1146" y="16777"/>
                          <a:pt x="2023" y="17216"/>
                        </a:cubicBezTo>
                        <a:cubicBezTo>
                          <a:pt x="2956" y="17709"/>
                          <a:pt x="4108" y="17984"/>
                          <a:pt x="5150" y="17600"/>
                        </a:cubicBezTo>
                        <a:lnTo>
                          <a:pt x="6137" y="17216"/>
                        </a:lnTo>
                        <a:cubicBezTo>
                          <a:pt x="6741" y="16832"/>
                          <a:pt x="7234" y="16393"/>
                          <a:pt x="7618" y="15735"/>
                        </a:cubicBezTo>
                        <a:cubicBezTo>
                          <a:pt x="10361" y="12060"/>
                          <a:pt x="11403" y="7397"/>
                          <a:pt x="10196" y="2954"/>
                        </a:cubicBezTo>
                        <a:cubicBezTo>
                          <a:pt x="9922" y="1967"/>
                          <a:pt x="9209" y="1034"/>
                          <a:pt x="8331" y="540"/>
                        </a:cubicBezTo>
                        <a:cubicBezTo>
                          <a:pt x="7454" y="47"/>
                          <a:pt x="6192" y="-173"/>
                          <a:pt x="5205" y="157"/>
                        </a:cubicBezTo>
                        <a:cubicBezTo>
                          <a:pt x="3065" y="815"/>
                          <a:pt x="1804" y="2954"/>
                          <a:pt x="2352" y="5148"/>
                        </a:cubicBezTo>
                        <a:lnTo>
                          <a:pt x="2352" y="514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id="{9FEFD722-7816-85E8-C4EF-27418B4C9BAA}"/>
                      </a:ext>
                    </a:extLst>
                  </p:cNvPr>
                  <p:cNvSpPr/>
                  <p:nvPr/>
                </p:nvSpPr>
                <p:spPr>
                  <a:xfrm>
                    <a:off x="3934128" y="3056497"/>
                    <a:ext cx="8337" cy="16518"/>
                  </a:xfrm>
                  <a:custGeom>
                    <a:avLst/>
                    <a:gdLst>
                      <a:gd name="connsiteX0" fmla="*/ 0 w 8337"/>
                      <a:gd name="connsiteY0" fmla="*/ 4063 h 16518"/>
                      <a:gd name="connsiteX1" fmla="*/ 219 w 8337"/>
                      <a:gd name="connsiteY1" fmla="*/ 12456 h 16518"/>
                      <a:gd name="connsiteX2" fmla="*/ 1426 w 8337"/>
                      <a:gd name="connsiteY2" fmla="*/ 15308 h 16518"/>
                      <a:gd name="connsiteX3" fmla="*/ 4279 w 8337"/>
                      <a:gd name="connsiteY3" fmla="*/ 16515 h 16518"/>
                      <a:gd name="connsiteX4" fmla="*/ 7131 w 8337"/>
                      <a:gd name="connsiteY4" fmla="*/ 15308 h 16518"/>
                      <a:gd name="connsiteX5" fmla="*/ 8338 w 8337"/>
                      <a:gd name="connsiteY5" fmla="*/ 12456 h 16518"/>
                      <a:gd name="connsiteX6" fmla="*/ 8118 w 8337"/>
                      <a:gd name="connsiteY6" fmla="*/ 4063 h 16518"/>
                      <a:gd name="connsiteX7" fmla="*/ 6911 w 8337"/>
                      <a:gd name="connsiteY7" fmla="*/ 1211 h 16518"/>
                      <a:gd name="connsiteX8" fmla="*/ 4059 w 8337"/>
                      <a:gd name="connsiteY8" fmla="*/ 4 h 16518"/>
                      <a:gd name="connsiteX9" fmla="*/ 1207 w 8337"/>
                      <a:gd name="connsiteY9" fmla="*/ 1211 h 16518"/>
                      <a:gd name="connsiteX10" fmla="*/ 0 w 8337"/>
                      <a:gd name="connsiteY10" fmla="*/ 4063 h 16518"/>
                      <a:gd name="connsiteX11" fmla="*/ 0 w 8337"/>
                      <a:gd name="connsiteY11" fmla="*/ 4063 h 16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337" h="16518">
                        <a:moveTo>
                          <a:pt x="0" y="4063"/>
                        </a:moveTo>
                        <a:cubicBezTo>
                          <a:pt x="55" y="6860"/>
                          <a:pt x="165" y="9658"/>
                          <a:pt x="219" y="12456"/>
                        </a:cubicBezTo>
                        <a:cubicBezTo>
                          <a:pt x="219" y="13498"/>
                          <a:pt x="658" y="14595"/>
                          <a:pt x="1426" y="15308"/>
                        </a:cubicBezTo>
                        <a:cubicBezTo>
                          <a:pt x="2139" y="16021"/>
                          <a:pt x="3291" y="16569"/>
                          <a:pt x="4279" y="16515"/>
                        </a:cubicBezTo>
                        <a:cubicBezTo>
                          <a:pt x="5266" y="16460"/>
                          <a:pt x="6418" y="16131"/>
                          <a:pt x="7131" y="15308"/>
                        </a:cubicBezTo>
                        <a:cubicBezTo>
                          <a:pt x="7844" y="14485"/>
                          <a:pt x="8338" y="13498"/>
                          <a:pt x="8338" y="12456"/>
                        </a:cubicBezTo>
                        <a:cubicBezTo>
                          <a:pt x="8283" y="9658"/>
                          <a:pt x="8173" y="6860"/>
                          <a:pt x="8118" y="4063"/>
                        </a:cubicBezTo>
                        <a:cubicBezTo>
                          <a:pt x="8118" y="3021"/>
                          <a:pt x="7679" y="1924"/>
                          <a:pt x="6911" y="1211"/>
                        </a:cubicBezTo>
                        <a:cubicBezTo>
                          <a:pt x="6198" y="497"/>
                          <a:pt x="5046" y="-51"/>
                          <a:pt x="4059" y="4"/>
                        </a:cubicBezTo>
                        <a:cubicBezTo>
                          <a:pt x="3072" y="59"/>
                          <a:pt x="1920" y="388"/>
                          <a:pt x="1207" y="1211"/>
                        </a:cubicBezTo>
                        <a:cubicBezTo>
                          <a:pt x="494" y="2033"/>
                          <a:pt x="0" y="3021"/>
                          <a:pt x="0" y="4063"/>
                        </a:cubicBezTo>
                        <a:lnTo>
                          <a:pt x="0" y="406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222" name="Graphic 13">
                  <a:extLst>
                    <a:ext uri="{FF2B5EF4-FFF2-40B4-BE49-F238E27FC236}">
                      <a16:creationId xmlns:a16="http://schemas.microsoft.com/office/drawing/2014/main" id="{14BB08EA-AF82-1A73-7DD2-8F2DE107D38D}"/>
                    </a:ext>
                  </a:extLst>
                </p:cNvPr>
                <p:cNvGrpSpPr/>
                <p:nvPr/>
              </p:nvGrpSpPr>
              <p:grpSpPr>
                <a:xfrm>
                  <a:off x="3168324" y="3102721"/>
                  <a:ext cx="857287" cy="141896"/>
                  <a:chOff x="3168324" y="3102721"/>
                  <a:chExt cx="857287" cy="141896"/>
                </a:xfrm>
                <a:solidFill>
                  <a:srgbClr val="9CE23A"/>
                </a:solidFill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EE966113-CEA7-FF1F-C7D8-81D99411B12E}"/>
                      </a:ext>
                    </a:extLst>
                  </p:cNvPr>
                  <p:cNvSpPr/>
                  <p:nvPr/>
                </p:nvSpPr>
                <p:spPr>
                  <a:xfrm>
                    <a:off x="3871066" y="3102721"/>
                    <a:ext cx="154546" cy="48007"/>
                  </a:xfrm>
                  <a:custGeom>
                    <a:avLst/>
                    <a:gdLst>
                      <a:gd name="connsiteX0" fmla="*/ 149566 w 154546"/>
                      <a:gd name="connsiteY0" fmla="*/ 185 h 48007"/>
                      <a:gd name="connsiteX1" fmla="*/ 2944 w 154546"/>
                      <a:gd name="connsiteY1" fmla="*/ 40118 h 48007"/>
                      <a:gd name="connsiteX2" fmla="*/ 5083 w 154546"/>
                      <a:gd name="connsiteY2" fmla="*/ 47962 h 48007"/>
                      <a:gd name="connsiteX3" fmla="*/ 151705 w 154546"/>
                      <a:gd name="connsiteY3" fmla="*/ 8029 h 48007"/>
                      <a:gd name="connsiteX4" fmla="*/ 149566 w 154546"/>
                      <a:gd name="connsiteY4" fmla="*/ 185 h 48007"/>
                      <a:gd name="connsiteX5" fmla="*/ 149566 w 154546"/>
                      <a:gd name="connsiteY5" fmla="*/ 185 h 48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4546" h="48007">
                        <a:moveTo>
                          <a:pt x="149566" y="185"/>
                        </a:moveTo>
                        <a:cubicBezTo>
                          <a:pt x="101021" y="14557"/>
                          <a:pt x="53354" y="33207"/>
                          <a:pt x="2944" y="40118"/>
                        </a:cubicBezTo>
                        <a:cubicBezTo>
                          <a:pt x="-2213" y="40831"/>
                          <a:pt x="-18" y="48675"/>
                          <a:pt x="5083" y="47962"/>
                        </a:cubicBezTo>
                        <a:cubicBezTo>
                          <a:pt x="55493" y="41051"/>
                          <a:pt x="103160" y="22401"/>
                          <a:pt x="151705" y="8029"/>
                        </a:cubicBezTo>
                        <a:cubicBezTo>
                          <a:pt x="156697" y="6548"/>
                          <a:pt x="154557" y="-1296"/>
                          <a:pt x="149566" y="185"/>
                        </a:cubicBezTo>
                        <a:lnTo>
                          <a:pt x="149566" y="185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8FF1E0F3-DCB7-546D-E5CF-EE97EE876871}"/>
                      </a:ext>
                    </a:extLst>
                  </p:cNvPr>
                  <p:cNvSpPr/>
                  <p:nvPr/>
                </p:nvSpPr>
                <p:spPr>
                  <a:xfrm>
                    <a:off x="3422715" y="3217421"/>
                    <a:ext cx="37647" cy="17190"/>
                  </a:xfrm>
                  <a:custGeom>
                    <a:avLst/>
                    <a:gdLst>
                      <a:gd name="connsiteX0" fmla="*/ 31614 w 37647"/>
                      <a:gd name="connsiteY0" fmla="*/ 457 h 17190"/>
                      <a:gd name="connsiteX1" fmla="*/ 2981 w 37647"/>
                      <a:gd name="connsiteY1" fmla="*/ 9234 h 17190"/>
                      <a:gd name="connsiteX2" fmla="*/ 128 w 37647"/>
                      <a:gd name="connsiteY2" fmla="*/ 14225 h 17190"/>
                      <a:gd name="connsiteX3" fmla="*/ 5120 w 37647"/>
                      <a:gd name="connsiteY3" fmla="*/ 17078 h 17190"/>
                      <a:gd name="connsiteX4" fmla="*/ 35673 w 37647"/>
                      <a:gd name="connsiteY4" fmla="*/ 7478 h 17190"/>
                      <a:gd name="connsiteX5" fmla="*/ 37154 w 37647"/>
                      <a:gd name="connsiteY5" fmla="*/ 1938 h 17190"/>
                      <a:gd name="connsiteX6" fmla="*/ 31614 w 37647"/>
                      <a:gd name="connsiteY6" fmla="*/ 457 h 17190"/>
                      <a:gd name="connsiteX7" fmla="*/ 31614 w 37647"/>
                      <a:gd name="connsiteY7" fmla="*/ 457 h 17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647" h="17190">
                        <a:moveTo>
                          <a:pt x="31614" y="457"/>
                        </a:moveTo>
                        <a:cubicBezTo>
                          <a:pt x="22508" y="4626"/>
                          <a:pt x="12690" y="7040"/>
                          <a:pt x="2981" y="9234"/>
                        </a:cubicBezTo>
                        <a:cubicBezTo>
                          <a:pt x="841" y="9727"/>
                          <a:pt x="-420" y="12196"/>
                          <a:pt x="128" y="14225"/>
                        </a:cubicBezTo>
                        <a:cubicBezTo>
                          <a:pt x="732" y="16420"/>
                          <a:pt x="2981" y="17571"/>
                          <a:pt x="5120" y="17078"/>
                        </a:cubicBezTo>
                        <a:cubicBezTo>
                          <a:pt x="15597" y="14719"/>
                          <a:pt x="25909" y="11976"/>
                          <a:pt x="35673" y="7478"/>
                        </a:cubicBezTo>
                        <a:cubicBezTo>
                          <a:pt x="37648" y="6546"/>
                          <a:pt x="38141" y="3694"/>
                          <a:pt x="37154" y="1938"/>
                        </a:cubicBezTo>
                        <a:cubicBezTo>
                          <a:pt x="35947" y="-91"/>
                          <a:pt x="33589" y="-420"/>
                          <a:pt x="31614" y="457"/>
                        </a:cubicBezTo>
                        <a:lnTo>
                          <a:pt x="31614" y="45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14910054-DD9B-7EE7-5384-E817DFD55AE9}"/>
                      </a:ext>
                    </a:extLst>
                  </p:cNvPr>
                  <p:cNvSpPr/>
                  <p:nvPr/>
                </p:nvSpPr>
                <p:spPr>
                  <a:xfrm>
                    <a:off x="3455791" y="3228615"/>
                    <a:ext cx="36239" cy="16003"/>
                  </a:xfrm>
                  <a:custGeom>
                    <a:avLst/>
                    <a:gdLst>
                      <a:gd name="connsiteX0" fmla="*/ 31120 w 36239"/>
                      <a:gd name="connsiteY0" fmla="*/ 125 h 16003"/>
                      <a:gd name="connsiteX1" fmla="*/ 2981 w 36239"/>
                      <a:gd name="connsiteY1" fmla="*/ 8078 h 16003"/>
                      <a:gd name="connsiteX2" fmla="*/ 128 w 36239"/>
                      <a:gd name="connsiteY2" fmla="*/ 13070 h 16003"/>
                      <a:gd name="connsiteX3" fmla="*/ 5120 w 36239"/>
                      <a:gd name="connsiteY3" fmla="*/ 15922 h 16003"/>
                      <a:gd name="connsiteX4" fmla="*/ 33259 w 36239"/>
                      <a:gd name="connsiteY4" fmla="*/ 7969 h 16003"/>
                      <a:gd name="connsiteX5" fmla="*/ 36112 w 36239"/>
                      <a:gd name="connsiteY5" fmla="*/ 2977 h 16003"/>
                      <a:gd name="connsiteX6" fmla="*/ 31120 w 36239"/>
                      <a:gd name="connsiteY6" fmla="*/ 125 h 16003"/>
                      <a:gd name="connsiteX7" fmla="*/ 31120 w 36239"/>
                      <a:gd name="connsiteY7" fmla="*/ 125 h 1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239" h="16003">
                        <a:moveTo>
                          <a:pt x="31120" y="125"/>
                        </a:moveTo>
                        <a:cubicBezTo>
                          <a:pt x="21685" y="2593"/>
                          <a:pt x="12580" y="6268"/>
                          <a:pt x="2981" y="8078"/>
                        </a:cubicBezTo>
                        <a:cubicBezTo>
                          <a:pt x="841" y="8462"/>
                          <a:pt x="-420" y="11095"/>
                          <a:pt x="128" y="13070"/>
                        </a:cubicBezTo>
                        <a:cubicBezTo>
                          <a:pt x="732" y="15319"/>
                          <a:pt x="2981" y="16306"/>
                          <a:pt x="5120" y="15922"/>
                        </a:cubicBezTo>
                        <a:cubicBezTo>
                          <a:pt x="14719" y="14112"/>
                          <a:pt x="23825" y="10437"/>
                          <a:pt x="33259" y="7969"/>
                        </a:cubicBezTo>
                        <a:cubicBezTo>
                          <a:pt x="35399" y="7420"/>
                          <a:pt x="36660" y="5061"/>
                          <a:pt x="36112" y="2977"/>
                        </a:cubicBezTo>
                        <a:cubicBezTo>
                          <a:pt x="35563" y="893"/>
                          <a:pt x="33259" y="-424"/>
                          <a:pt x="31120" y="125"/>
                        </a:cubicBezTo>
                        <a:lnTo>
                          <a:pt x="31120" y="125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113E0866-B735-B48F-D99E-BABE215DF996}"/>
                      </a:ext>
                    </a:extLst>
                  </p:cNvPr>
                  <p:cNvSpPr/>
                  <p:nvPr/>
                </p:nvSpPr>
                <p:spPr>
                  <a:xfrm>
                    <a:off x="3168324" y="3127220"/>
                    <a:ext cx="43740" cy="60745"/>
                  </a:xfrm>
                  <a:custGeom>
                    <a:avLst/>
                    <a:gdLst>
                      <a:gd name="connsiteX0" fmla="*/ 37575 w 43740"/>
                      <a:gd name="connsiteY0" fmla="*/ 535 h 60745"/>
                      <a:gd name="connsiteX1" fmla="*/ 7900 w 43740"/>
                      <a:gd name="connsiteY1" fmla="*/ 25713 h 60745"/>
                      <a:gd name="connsiteX2" fmla="*/ 3182 w 43740"/>
                      <a:gd name="connsiteY2" fmla="*/ 58789 h 60745"/>
                      <a:gd name="connsiteX3" fmla="*/ 10203 w 43740"/>
                      <a:gd name="connsiteY3" fmla="*/ 54675 h 60745"/>
                      <a:gd name="connsiteX4" fmla="*/ 15634 w 43740"/>
                      <a:gd name="connsiteY4" fmla="*/ 28840 h 60745"/>
                      <a:gd name="connsiteX5" fmla="*/ 41689 w 43740"/>
                      <a:gd name="connsiteY5" fmla="*/ 7502 h 60745"/>
                      <a:gd name="connsiteX6" fmla="*/ 37575 w 43740"/>
                      <a:gd name="connsiteY6" fmla="*/ 480 h 60745"/>
                      <a:gd name="connsiteX7" fmla="*/ 37575 w 43740"/>
                      <a:gd name="connsiteY7" fmla="*/ 480 h 60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740" h="60745">
                        <a:moveTo>
                          <a:pt x="37575" y="535"/>
                        </a:moveTo>
                        <a:cubicBezTo>
                          <a:pt x="26056" y="6459"/>
                          <a:pt x="15524" y="15236"/>
                          <a:pt x="7900" y="25713"/>
                        </a:cubicBezTo>
                        <a:cubicBezTo>
                          <a:pt x="933" y="35312"/>
                          <a:pt x="-3236" y="47874"/>
                          <a:pt x="3182" y="58789"/>
                        </a:cubicBezTo>
                        <a:cubicBezTo>
                          <a:pt x="5815" y="63287"/>
                          <a:pt x="12836" y="59228"/>
                          <a:pt x="10203" y="54675"/>
                        </a:cubicBezTo>
                        <a:cubicBezTo>
                          <a:pt x="5102" y="45954"/>
                          <a:pt x="10094" y="36025"/>
                          <a:pt x="15634" y="28840"/>
                        </a:cubicBezTo>
                        <a:cubicBezTo>
                          <a:pt x="22491" y="19953"/>
                          <a:pt x="31761" y="12603"/>
                          <a:pt x="41689" y="7502"/>
                        </a:cubicBezTo>
                        <a:cubicBezTo>
                          <a:pt x="46352" y="5088"/>
                          <a:pt x="42238" y="-1878"/>
                          <a:pt x="37575" y="480"/>
                        </a:cubicBezTo>
                        <a:lnTo>
                          <a:pt x="37575" y="480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340CC34A-ABB7-5045-D076-2B10BD6A513C}"/>
                  </a:ext>
                </a:extLst>
              </p:cNvPr>
              <p:cNvSpPr/>
              <p:nvPr/>
            </p:nvSpPr>
            <p:spPr>
              <a:xfrm>
                <a:off x="4610619" y="4344270"/>
                <a:ext cx="103087" cy="40664"/>
              </a:xfrm>
              <a:custGeom>
                <a:avLst/>
                <a:gdLst>
                  <a:gd name="connsiteX0" fmla="*/ 50788 w 103087"/>
                  <a:gd name="connsiteY0" fmla="*/ 5251 h 40664"/>
                  <a:gd name="connsiteX1" fmla="*/ 102240 w 103087"/>
                  <a:gd name="connsiteY1" fmla="*/ 11175 h 40664"/>
                  <a:gd name="connsiteX2" fmla="*/ 54683 w 103087"/>
                  <a:gd name="connsiteY2" fmla="*/ 38931 h 40664"/>
                  <a:gd name="connsiteX3" fmla="*/ 49 w 103087"/>
                  <a:gd name="connsiteY3" fmla="*/ 28508 h 40664"/>
                  <a:gd name="connsiteX4" fmla="*/ 50788 w 103087"/>
                  <a:gd name="connsiteY4" fmla="*/ 5306 h 4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087" h="40664">
                    <a:moveTo>
                      <a:pt x="50788" y="5251"/>
                    </a:moveTo>
                    <a:cubicBezTo>
                      <a:pt x="63404" y="1959"/>
                      <a:pt x="95000" y="-7311"/>
                      <a:pt x="102240" y="11175"/>
                    </a:cubicBezTo>
                    <a:cubicBezTo>
                      <a:pt x="109755" y="30373"/>
                      <a:pt x="65105" y="37011"/>
                      <a:pt x="54683" y="38931"/>
                    </a:cubicBezTo>
                    <a:cubicBezTo>
                      <a:pt x="45687" y="40576"/>
                      <a:pt x="2298" y="44800"/>
                      <a:pt x="49" y="28508"/>
                    </a:cubicBezTo>
                    <a:cubicBezTo>
                      <a:pt x="-1816" y="15179"/>
                      <a:pt x="49965" y="6567"/>
                      <a:pt x="50788" y="5306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542EF77-A179-0AD8-1A16-7AE9F662A39A}"/>
                </a:ext>
              </a:extLst>
            </p:cNvPr>
            <p:cNvGrpSpPr/>
            <p:nvPr/>
          </p:nvGrpSpPr>
          <p:grpSpPr>
            <a:xfrm>
              <a:off x="2134100" y="3274627"/>
              <a:ext cx="863043" cy="239309"/>
              <a:chOff x="8637945" y="4346514"/>
              <a:chExt cx="863043" cy="239309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82F87E4F-13B7-6FCE-14BA-29A38C46E7E7}"/>
                  </a:ext>
                </a:extLst>
              </p:cNvPr>
              <p:cNvSpPr/>
              <p:nvPr/>
            </p:nvSpPr>
            <p:spPr>
              <a:xfrm>
                <a:off x="8638000" y="4362422"/>
                <a:ext cx="862988" cy="223401"/>
              </a:xfrm>
              <a:custGeom>
                <a:avLst/>
                <a:gdLst>
                  <a:gd name="connsiteX0" fmla="*/ 9907 w 862988"/>
                  <a:gd name="connsiteY0" fmla="*/ 87644 h 223401"/>
                  <a:gd name="connsiteX1" fmla="*/ 55380 w 862988"/>
                  <a:gd name="connsiteY1" fmla="*/ 57530 h 223401"/>
                  <a:gd name="connsiteX2" fmla="*/ 110672 w 862988"/>
                  <a:gd name="connsiteY2" fmla="*/ 34875 h 223401"/>
                  <a:gd name="connsiteX3" fmla="*/ 150879 w 862988"/>
                  <a:gd name="connsiteY3" fmla="*/ 14470 h 223401"/>
                  <a:gd name="connsiteX4" fmla="*/ 188508 w 862988"/>
                  <a:gd name="connsiteY4" fmla="*/ 4322 h 223401"/>
                  <a:gd name="connsiteX5" fmla="*/ 217580 w 862988"/>
                  <a:gd name="connsiteY5" fmla="*/ 16061 h 223401"/>
                  <a:gd name="connsiteX6" fmla="*/ 385540 w 862988"/>
                  <a:gd name="connsiteY6" fmla="*/ 90826 h 223401"/>
                  <a:gd name="connsiteX7" fmla="*/ 366342 w 862988"/>
                  <a:gd name="connsiteY7" fmla="*/ 68720 h 223401"/>
                  <a:gd name="connsiteX8" fmla="*/ 349392 w 862988"/>
                  <a:gd name="connsiteY8" fmla="*/ 46395 h 223401"/>
                  <a:gd name="connsiteX9" fmla="*/ 348240 w 862988"/>
                  <a:gd name="connsiteY9" fmla="*/ 25221 h 223401"/>
                  <a:gd name="connsiteX10" fmla="*/ 356194 w 862988"/>
                  <a:gd name="connsiteY10" fmla="*/ 18145 h 223401"/>
                  <a:gd name="connsiteX11" fmla="*/ 408414 w 862988"/>
                  <a:gd name="connsiteY11" fmla="*/ 11837 h 223401"/>
                  <a:gd name="connsiteX12" fmla="*/ 462938 w 862988"/>
                  <a:gd name="connsiteY12" fmla="*/ 2402 h 223401"/>
                  <a:gd name="connsiteX13" fmla="*/ 553610 w 862988"/>
                  <a:gd name="connsiteY13" fmla="*/ 757 h 223401"/>
                  <a:gd name="connsiteX14" fmla="*/ 763587 w 862988"/>
                  <a:gd name="connsiteY14" fmla="*/ 48260 h 223401"/>
                  <a:gd name="connsiteX15" fmla="*/ 854315 w 862988"/>
                  <a:gd name="connsiteY15" fmla="*/ 91045 h 223401"/>
                  <a:gd name="connsiteX16" fmla="*/ 860677 w 862988"/>
                  <a:gd name="connsiteY16" fmla="*/ 113370 h 223401"/>
                  <a:gd name="connsiteX17" fmla="*/ 861171 w 862988"/>
                  <a:gd name="connsiteY17" fmla="*/ 114028 h 223401"/>
                  <a:gd name="connsiteX18" fmla="*/ 861445 w 862988"/>
                  <a:gd name="connsiteY18" fmla="*/ 129113 h 223401"/>
                  <a:gd name="connsiteX19" fmla="*/ 831550 w 862988"/>
                  <a:gd name="connsiteY19" fmla="*/ 167894 h 223401"/>
                  <a:gd name="connsiteX20" fmla="*/ 766988 w 862988"/>
                  <a:gd name="connsiteY20" fmla="*/ 190164 h 223401"/>
                  <a:gd name="connsiteX21" fmla="*/ 693485 w 862988"/>
                  <a:gd name="connsiteY21" fmla="*/ 202177 h 223401"/>
                  <a:gd name="connsiteX22" fmla="*/ 562551 w 862988"/>
                  <a:gd name="connsiteY22" fmla="*/ 216713 h 223401"/>
                  <a:gd name="connsiteX23" fmla="*/ 462664 w 862988"/>
                  <a:gd name="connsiteY23" fmla="*/ 220553 h 223401"/>
                  <a:gd name="connsiteX24" fmla="*/ 374076 w 862988"/>
                  <a:gd name="connsiteY24" fmla="*/ 223296 h 223401"/>
                  <a:gd name="connsiteX25" fmla="*/ 315274 w 862988"/>
                  <a:gd name="connsiteY25" fmla="*/ 221266 h 223401"/>
                  <a:gd name="connsiteX26" fmla="*/ 267606 w 862988"/>
                  <a:gd name="connsiteY26" fmla="*/ 214355 h 223401"/>
                  <a:gd name="connsiteX27" fmla="*/ 215606 w 862988"/>
                  <a:gd name="connsiteY27" fmla="*/ 201080 h 223401"/>
                  <a:gd name="connsiteX28" fmla="*/ 203483 w 862988"/>
                  <a:gd name="connsiteY28" fmla="*/ 197405 h 223401"/>
                  <a:gd name="connsiteX29" fmla="*/ 192568 w 862988"/>
                  <a:gd name="connsiteY29" fmla="*/ 196143 h 223401"/>
                  <a:gd name="connsiteX30" fmla="*/ 174356 w 862988"/>
                  <a:gd name="connsiteY30" fmla="*/ 194937 h 223401"/>
                  <a:gd name="connsiteX31" fmla="*/ 158175 w 862988"/>
                  <a:gd name="connsiteY31" fmla="*/ 191591 h 223401"/>
                  <a:gd name="connsiteX32" fmla="*/ 129980 w 862988"/>
                  <a:gd name="connsiteY32" fmla="*/ 184240 h 223401"/>
                  <a:gd name="connsiteX33" fmla="*/ 105954 w 862988"/>
                  <a:gd name="connsiteY33" fmla="*/ 175025 h 223401"/>
                  <a:gd name="connsiteX34" fmla="*/ 35962 w 862988"/>
                  <a:gd name="connsiteY34" fmla="*/ 128564 h 223401"/>
                  <a:gd name="connsiteX35" fmla="*/ 9633 w 862988"/>
                  <a:gd name="connsiteY35" fmla="*/ 120775 h 223401"/>
                  <a:gd name="connsiteX36" fmla="*/ 2776 w 862988"/>
                  <a:gd name="connsiteY36" fmla="*/ 94994 h 223401"/>
                  <a:gd name="connsiteX37" fmla="*/ 9962 w 862988"/>
                  <a:gd name="connsiteY37" fmla="*/ 87699 h 22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862988" h="223401">
                    <a:moveTo>
                      <a:pt x="9907" y="87644"/>
                    </a:moveTo>
                    <a:cubicBezTo>
                      <a:pt x="20932" y="74479"/>
                      <a:pt x="43970" y="62796"/>
                      <a:pt x="55380" y="57530"/>
                    </a:cubicBezTo>
                    <a:cubicBezTo>
                      <a:pt x="73372" y="49247"/>
                      <a:pt x="93009" y="43542"/>
                      <a:pt x="110672" y="34875"/>
                    </a:cubicBezTo>
                    <a:cubicBezTo>
                      <a:pt x="123946" y="28348"/>
                      <a:pt x="137220" y="20120"/>
                      <a:pt x="150879" y="14470"/>
                    </a:cubicBezTo>
                    <a:cubicBezTo>
                      <a:pt x="161082" y="10246"/>
                      <a:pt x="177153" y="5694"/>
                      <a:pt x="188508" y="4322"/>
                    </a:cubicBezTo>
                    <a:cubicBezTo>
                      <a:pt x="203209" y="2567"/>
                      <a:pt x="206281" y="9040"/>
                      <a:pt x="217580" y="16061"/>
                    </a:cubicBezTo>
                    <a:cubicBezTo>
                      <a:pt x="262505" y="44036"/>
                      <a:pt x="317961" y="60437"/>
                      <a:pt x="385540" y="90826"/>
                    </a:cubicBezTo>
                    <a:cubicBezTo>
                      <a:pt x="378519" y="83420"/>
                      <a:pt x="372156" y="75796"/>
                      <a:pt x="366342" y="68720"/>
                    </a:cubicBezTo>
                    <a:cubicBezTo>
                      <a:pt x="360527" y="61699"/>
                      <a:pt x="353177" y="54348"/>
                      <a:pt x="349392" y="46395"/>
                    </a:cubicBezTo>
                    <a:cubicBezTo>
                      <a:pt x="346156" y="39593"/>
                      <a:pt x="346485" y="32407"/>
                      <a:pt x="348240" y="25221"/>
                    </a:cubicBezTo>
                    <a:cubicBezTo>
                      <a:pt x="349392" y="20504"/>
                      <a:pt x="352245" y="18749"/>
                      <a:pt x="356194" y="18145"/>
                    </a:cubicBezTo>
                    <a:cubicBezTo>
                      <a:pt x="368152" y="12550"/>
                      <a:pt x="397498" y="13592"/>
                      <a:pt x="408414" y="11837"/>
                    </a:cubicBezTo>
                    <a:cubicBezTo>
                      <a:pt x="427503" y="8711"/>
                      <a:pt x="443465" y="3938"/>
                      <a:pt x="462938" y="2402"/>
                    </a:cubicBezTo>
                    <a:cubicBezTo>
                      <a:pt x="493053" y="44"/>
                      <a:pt x="523386" y="-724"/>
                      <a:pt x="553610" y="757"/>
                    </a:cubicBezTo>
                    <a:cubicBezTo>
                      <a:pt x="625303" y="4213"/>
                      <a:pt x="695899" y="30816"/>
                      <a:pt x="763587" y="48260"/>
                    </a:cubicBezTo>
                    <a:cubicBezTo>
                      <a:pt x="792714" y="55774"/>
                      <a:pt x="837804" y="68226"/>
                      <a:pt x="854315" y="91045"/>
                    </a:cubicBezTo>
                    <a:cubicBezTo>
                      <a:pt x="858319" y="96585"/>
                      <a:pt x="860348" y="104813"/>
                      <a:pt x="860677" y="113370"/>
                    </a:cubicBezTo>
                    <a:cubicBezTo>
                      <a:pt x="860842" y="113590"/>
                      <a:pt x="861061" y="113754"/>
                      <a:pt x="861171" y="114028"/>
                    </a:cubicBezTo>
                    <a:cubicBezTo>
                      <a:pt x="864078" y="118581"/>
                      <a:pt x="862981" y="124121"/>
                      <a:pt x="861445" y="129113"/>
                    </a:cubicBezTo>
                    <a:cubicBezTo>
                      <a:pt x="856508" y="144965"/>
                      <a:pt x="848171" y="158350"/>
                      <a:pt x="831550" y="167894"/>
                    </a:cubicBezTo>
                    <a:cubicBezTo>
                      <a:pt x="812187" y="179029"/>
                      <a:pt x="789862" y="185996"/>
                      <a:pt x="766988" y="190164"/>
                    </a:cubicBezTo>
                    <a:cubicBezTo>
                      <a:pt x="742579" y="194607"/>
                      <a:pt x="717785" y="197076"/>
                      <a:pt x="693485" y="202177"/>
                    </a:cubicBezTo>
                    <a:cubicBezTo>
                      <a:pt x="650755" y="211173"/>
                      <a:pt x="606543" y="214793"/>
                      <a:pt x="562551" y="216713"/>
                    </a:cubicBezTo>
                    <a:cubicBezTo>
                      <a:pt x="529091" y="218194"/>
                      <a:pt x="495849" y="217975"/>
                      <a:pt x="462664" y="220553"/>
                    </a:cubicBezTo>
                    <a:cubicBezTo>
                      <a:pt x="433208" y="222802"/>
                      <a:pt x="403642" y="223735"/>
                      <a:pt x="374076" y="223296"/>
                    </a:cubicBezTo>
                    <a:cubicBezTo>
                      <a:pt x="354549" y="223021"/>
                      <a:pt x="334691" y="223570"/>
                      <a:pt x="315274" y="221266"/>
                    </a:cubicBezTo>
                    <a:cubicBezTo>
                      <a:pt x="298598" y="219291"/>
                      <a:pt x="283678" y="218304"/>
                      <a:pt x="267606" y="214355"/>
                    </a:cubicBezTo>
                    <a:cubicBezTo>
                      <a:pt x="250218" y="210131"/>
                      <a:pt x="232501" y="206511"/>
                      <a:pt x="215606" y="201080"/>
                    </a:cubicBezTo>
                    <a:cubicBezTo>
                      <a:pt x="211601" y="199764"/>
                      <a:pt x="207707" y="198283"/>
                      <a:pt x="203483" y="197405"/>
                    </a:cubicBezTo>
                    <a:cubicBezTo>
                      <a:pt x="199918" y="196637"/>
                      <a:pt x="196242" y="196363"/>
                      <a:pt x="192568" y="196143"/>
                    </a:cubicBezTo>
                    <a:cubicBezTo>
                      <a:pt x="186588" y="195705"/>
                      <a:pt x="180280" y="195705"/>
                      <a:pt x="174356" y="194937"/>
                    </a:cubicBezTo>
                    <a:cubicBezTo>
                      <a:pt x="169200" y="194278"/>
                      <a:pt x="163385" y="191591"/>
                      <a:pt x="158175" y="191591"/>
                    </a:cubicBezTo>
                    <a:cubicBezTo>
                      <a:pt x="149947" y="191591"/>
                      <a:pt x="138153" y="186489"/>
                      <a:pt x="129980" y="184240"/>
                    </a:cubicBezTo>
                    <a:cubicBezTo>
                      <a:pt x="121204" y="181827"/>
                      <a:pt x="114347" y="178042"/>
                      <a:pt x="105954" y="175025"/>
                    </a:cubicBezTo>
                    <a:cubicBezTo>
                      <a:pt x="81709" y="166248"/>
                      <a:pt x="40679" y="153193"/>
                      <a:pt x="35962" y="128564"/>
                    </a:cubicBezTo>
                    <a:cubicBezTo>
                      <a:pt x="34371" y="120227"/>
                      <a:pt x="24059" y="119349"/>
                      <a:pt x="9633" y="120775"/>
                    </a:cubicBezTo>
                    <a:cubicBezTo>
                      <a:pt x="-296" y="115180"/>
                      <a:pt x="-2490" y="103771"/>
                      <a:pt x="2776" y="94994"/>
                    </a:cubicBezTo>
                    <a:cubicBezTo>
                      <a:pt x="4531" y="92087"/>
                      <a:pt x="6999" y="89674"/>
                      <a:pt x="9962" y="87699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43" name="Graphic 13">
                <a:extLst>
                  <a:ext uri="{FF2B5EF4-FFF2-40B4-BE49-F238E27FC236}">
                    <a16:creationId xmlns:a16="http://schemas.microsoft.com/office/drawing/2014/main" id="{F81D19F9-5C88-E6BD-7ACE-F1F4294ECB38}"/>
                  </a:ext>
                </a:extLst>
              </p:cNvPr>
              <p:cNvGrpSpPr/>
              <p:nvPr/>
            </p:nvGrpSpPr>
            <p:grpSpPr>
              <a:xfrm>
                <a:off x="8637945" y="4364357"/>
                <a:ext cx="862988" cy="205558"/>
                <a:chOff x="7782200" y="3149558"/>
                <a:chExt cx="862988" cy="205558"/>
              </a:xfrm>
              <a:solidFill>
                <a:srgbClr val="6FB71D"/>
              </a:solidFill>
            </p:grpSpPr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E20C812E-C2A5-4673-D0BF-DABEC9C4BAC1}"/>
                    </a:ext>
                  </a:extLst>
                </p:cNvPr>
                <p:cNvSpPr/>
                <p:nvPr/>
              </p:nvSpPr>
              <p:spPr>
                <a:xfrm>
                  <a:off x="8129112" y="3149558"/>
                  <a:ext cx="124326" cy="110338"/>
                </a:xfrm>
                <a:custGeom>
                  <a:avLst/>
                  <a:gdLst>
                    <a:gd name="connsiteX0" fmla="*/ 22062 w 124326"/>
                    <a:gd name="connsiteY0" fmla="*/ 138 h 110338"/>
                    <a:gd name="connsiteX1" fmla="*/ 1328 w 124326"/>
                    <a:gd name="connsiteY1" fmla="*/ 7379 h 110338"/>
                    <a:gd name="connsiteX2" fmla="*/ 2479 w 124326"/>
                    <a:gd name="connsiteY2" fmla="*/ 28552 h 110338"/>
                    <a:gd name="connsiteX3" fmla="*/ 19429 w 124326"/>
                    <a:gd name="connsiteY3" fmla="*/ 50877 h 110338"/>
                    <a:gd name="connsiteX4" fmla="*/ 95620 w 124326"/>
                    <a:gd name="connsiteY4" fmla="*/ 109021 h 110338"/>
                    <a:gd name="connsiteX5" fmla="*/ 117890 w 124326"/>
                    <a:gd name="connsiteY5" fmla="*/ 75122 h 110338"/>
                    <a:gd name="connsiteX6" fmla="*/ 74556 w 124326"/>
                    <a:gd name="connsiteY6" fmla="*/ 31459 h 110338"/>
                    <a:gd name="connsiteX7" fmla="*/ 22117 w 124326"/>
                    <a:gd name="connsiteY7" fmla="*/ 138 h 110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4326" h="110338">
                      <a:moveTo>
                        <a:pt x="22062" y="138"/>
                      </a:moveTo>
                      <a:cubicBezTo>
                        <a:pt x="11914" y="138"/>
                        <a:pt x="3577" y="-1617"/>
                        <a:pt x="1328" y="7379"/>
                      </a:cubicBezTo>
                      <a:cubicBezTo>
                        <a:pt x="-428" y="14565"/>
                        <a:pt x="-812" y="21750"/>
                        <a:pt x="2479" y="28552"/>
                      </a:cubicBezTo>
                      <a:cubicBezTo>
                        <a:pt x="6265" y="36506"/>
                        <a:pt x="13615" y="43856"/>
                        <a:pt x="19429" y="50877"/>
                      </a:cubicBezTo>
                      <a:cubicBezTo>
                        <a:pt x="37969" y="73257"/>
                        <a:pt x="61611" y="101671"/>
                        <a:pt x="95620" y="109021"/>
                      </a:cubicBezTo>
                      <a:cubicBezTo>
                        <a:pt x="128038" y="115988"/>
                        <a:pt x="129080" y="93937"/>
                        <a:pt x="117890" y="75122"/>
                      </a:cubicBezTo>
                      <a:cubicBezTo>
                        <a:pt x="107962" y="58502"/>
                        <a:pt x="90793" y="44185"/>
                        <a:pt x="74556" y="31459"/>
                      </a:cubicBezTo>
                      <a:cubicBezTo>
                        <a:pt x="65945" y="24712"/>
                        <a:pt x="54096" y="15717"/>
                        <a:pt x="22117" y="138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43F09EB5-4A15-E208-398F-E04FA2F9A597}"/>
                    </a:ext>
                  </a:extLst>
                </p:cNvPr>
                <p:cNvSpPr/>
                <p:nvPr/>
              </p:nvSpPr>
              <p:spPr>
                <a:xfrm>
                  <a:off x="7782200" y="3207933"/>
                  <a:ext cx="862988" cy="147183"/>
                </a:xfrm>
                <a:custGeom>
                  <a:avLst/>
                  <a:gdLst>
                    <a:gd name="connsiteX0" fmla="*/ 604349 w 862988"/>
                    <a:gd name="connsiteY0" fmla="*/ 27717 h 147183"/>
                    <a:gd name="connsiteX1" fmla="*/ 663919 w 862988"/>
                    <a:gd name="connsiteY1" fmla="*/ 22671 h 147183"/>
                    <a:gd name="connsiteX2" fmla="*/ 805166 w 862988"/>
                    <a:gd name="connsiteY2" fmla="*/ 25743 h 147183"/>
                    <a:gd name="connsiteX3" fmla="*/ 826065 w 862988"/>
                    <a:gd name="connsiteY3" fmla="*/ 22836 h 147183"/>
                    <a:gd name="connsiteX4" fmla="*/ 852724 w 862988"/>
                    <a:gd name="connsiteY4" fmla="*/ 30899 h 147183"/>
                    <a:gd name="connsiteX5" fmla="*/ 861171 w 862988"/>
                    <a:gd name="connsiteY5" fmla="*/ 37810 h 147183"/>
                    <a:gd name="connsiteX6" fmla="*/ 861445 w 862988"/>
                    <a:gd name="connsiteY6" fmla="*/ 52895 h 147183"/>
                    <a:gd name="connsiteX7" fmla="*/ 831550 w 862988"/>
                    <a:gd name="connsiteY7" fmla="*/ 91676 h 147183"/>
                    <a:gd name="connsiteX8" fmla="*/ 766988 w 862988"/>
                    <a:gd name="connsiteY8" fmla="*/ 113946 h 147183"/>
                    <a:gd name="connsiteX9" fmla="*/ 693485 w 862988"/>
                    <a:gd name="connsiteY9" fmla="*/ 125959 h 147183"/>
                    <a:gd name="connsiteX10" fmla="*/ 562551 w 862988"/>
                    <a:gd name="connsiteY10" fmla="*/ 140495 h 147183"/>
                    <a:gd name="connsiteX11" fmla="*/ 462664 w 862988"/>
                    <a:gd name="connsiteY11" fmla="*/ 144335 h 147183"/>
                    <a:gd name="connsiteX12" fmla="*/ 374076 w 862988"/>
                    <a:gd name="connsiteY12" fmla="*/ 147078 h 147183"/>
                    <a:gd name="connsiteX13" fmla="*/ 315274 w 862988"/>
                    <a:gd name="connsiteY13" fmla="*/ 145048 h 147183"/>
                    <a:gd name="connsiteX14" fmla="*/ 267606 w 862988"/>
                    <a:gd name="connsiteY14" fmla="*/ 138137 h 147183"/>
                    <a:gd name="connsiteX15" fmla="*/ 215606 w 862988"/>
                    <a:gd name="connsiteY15" fmla="*/ 124862 h 147183"/>
                    <a:gd name="connsiteX16" fmla="*/ 203483 w 862988"/>
                    <a:gd name="connsiteY16" fmla="*/ 121187 h 147183"/>
                    <a:gd name="connsiteX17" fmla="*/ 192568 w 862988"/>
                    <a:gd name="connsiteY17" fmla="*/ 119925 h 147183"/>
                    <a:gd name="connsiteX18" fmla="*/ 174356 w 862988"/>
                    <a:gd name="connsiteY18" fmla="*/ 118719 h 147183"/>
                    <a:gd name="connsiteX19" fmla="*/ 158175 w 862988"/>
                    <a:gd name="connsiteY19" fmla="*/ 115373 h 147183"/>
                    <a:gd name="connsiteX20" fmla="*/ 129980 w 862988"/>
                    <a:gd name="connsiteY20" fmla="*/ 108022 h 147183"/>
                    <a:gd name="connsiteX21" fmla="*/ 105954 w 862988"/>
                    <a:gd name="connsiteY21" fmla="*/ 98807 h 147183"/>
                    <a:gd name="connsiteX22" fmla="*/ 35962 w 862988"/>
                    <a:gd name="connsiteY22" fmla="*/ 52347 h 147183"/>
                    <a:gd name="connsiteX23" fmla="*/ 9633 w 862988"/>
                    <a:gd name="connsiteY23" fmla="*/ 44557 h 147183"/>
                    <a:gd name="connsiteX24" fmla="*/ 2776 w 862988"/>
                    <a:gd name="connsiteY24" fmla="*/ 18776 h 147183"/>
                    <a:gd name="connsiteX25" fmla="*/ 41612 w 862988"/>
                    <a:gd name="connsiteY25" fmla="*/ 2046 h 147183"/>
                    <a:gd name="connsiteX26" fmla="*/ 102005 w 862988"/>
                    <a:gd name="connsiteY26" fmla="*/ 839 h 147183"/>
                    <a:gd name="connsiteX27" fmla="*/ 352793 w 862988"/>
                    <a:gd name="connsiteY27" fmla="*/ 53498 h 147183"/>
                    <a:gd name="connsiteX28" fmla="*/ 462225 w 862988"/>
                    <a:gd name="connsiteY28" fmla="*/ 50756 h 147183"/>
                    <a:gd name="connsiteX29" fmla="*/ 634299 w 862988"/>
                    <a:gd name="connsiteY29" fmla="*/ 28650 h 147183"/>
                    <a:gd name="connsiteX30" fmla="*/ 604294 w 862988"/>
                    <a:gd name="connsiteY30" fmla="*/ 27772 h 147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862988" h="147183">
                      <a:moveTo>
                        <a:pt x="604349" y="27717"/>
                      </a:moveTo>
                      <a:cubicBezTo>
                        <a:pt x="623164" y="21848"/>
                        <a:pt x="644117" y="22452"/>
                        <a:pt x="663919" y="22671"/>
                      </a:cubicBezTo>
                      <a:cubicBezTo>
                        <a:pt x="710654" y="23165"/>
                        <a:pt x="758705" y="34245"/>
                        <a:pt x="805166" y="25743"/>
                      </a:cubicBezTo>
                      <a:cubicBezTo>
                        <a:pt x="812077" y="24481"/>
                        <a:pt x="818989" y="22726"/>
                        <a:pt x="826065" y="22836"/>
                      </a:cubicBezTo>
                      <a:cubicBezTo>
                        <a:pt x="835719" y="22945"/>
                        <a:pt x="844825" y="26456"/>
                        <a:pt x="852724" y="30899"/>
                      </a:cubicBezTo>
                      <a:cubicBezTo>
                        <a:pt x="856070" y="32764"/>
                        <a:pt x="859306" y="34903"/>
                        <a:pt x="861171" y="37810"/>
                      </a:cubicBezTo>
                      <a:cubicBezTo>
                        <a:pt x="864078" y="42363"/>
                        <a:pt x="862981" y="47903"/>
                        <a:pt x="861445" y="52895"/>
                      </a:cubicBezTo>
                      <a:cubicBezTo>
                        <a:pt x="856509" y="68748"/>
                        <a:pt x="848171" y="82132"/>
                        <a:pt x="831550" y="91676"/>
                      </a:cubicBezTo>
                      <a:cubicBezTo>
                        <a:pt x="812187" y="102811"/>
                        <a:pt x="789862" y="109778"/>
                        <a:pt x="766988" y="113946"/>
                      </a:cubicBezTo>
                      <a:cubicBezTo>
                        <a:pt x="742579" y="118389"/>
                        <a:pt x="717785" y="120858"/>
                        <a:pt x="693485" y="125959"/>
                      </a:cubicBezTo>
                      <a:cubicBezTo>
                        <a:pt x="650755" y="134955"/>
                        <a:pt x="606543" y="138576"/>
                        <a:pt x="562551" y="140495"/>
                      </a:cubicBezTo>
                      <a:cubicBezTo>
                        <a:pt x="529091" y="141976"/>
                        <a:pt x="495850" y="141757"/>
                        <a:pt x="462664" y="144335"/>
                      </a:cubicBezTo>
                      <a:cubicBezTo>
                        <a:pt x="433208" y="146584"/>
                        <a:pt x="403642" y="147516"/>
                        <a:pt x="374076" y="147078"/>
                      </a:cubicBezTo>
                      <a:cubicBezTo>
                        <a:pt x="354549" y="146803"/>
                        <a:pt x="334692" y="147352"/>
                        <a:pt x="315274" y="145048"/>
                      </a:cubicBezTo>
                      <a:cubicBezTo>
                        <a:pt x="298598" y="143073"/>
                        <a:pt x="283678" y="142086"/>
                        <a:pt x="267606" y="138137"/>
                      </a:cubicBezTo>
                      <a:cubicBezTo>
                        <a:pt x="250218" y="133913"/>
                        <a:pt x="232501" y="130293"/>
                        <a:pt x="215606" y="124862"/>
                      </a:cubicBezTo>
                      <a:cubicBezTo>
                        <a:pt x="211601" y="123546"/>
                        <a:pt x="207707" y="122065"/>
                        <a:pt x="203483" y="121187"/>
                      </a:cubicBezTo>
                      <a:cubicBezTo>
                        <a:pt x="199918" y="120419"/>
                        <a:pt x="196242" y="120145"/>
                        <a:pt x="192568" y="119925"/>
                      </a:cubicBezTo>
                      <a:cubicBezTo>
                        <a:pt x="186589" y="119487"/>
                        <a:pt x="180280" y="119487"/>
                        <a:pt x="174356" y="118719"/>
                      </a:cubicBezTo>
                      <a:cubicBezTo>
                        <a:pt x="169200" y="118060"/>
                        <a:pt x="163385" y="115373"/>
                        <a:pt x="158175" y="115373"/>
                      </a:cubicBezTo>
                      <a:cubicBezTo>
                        <a:pt x="149947" y="115373"/>
                        <a:pt x="138153" y="110271"/>
                        <a:pt x="129980" y="108022"/>
                      </a:cubicBezTo>
                      <a:cubicBezTo>
                        <a:pt x="121204" y="105609"/>
                        <a:pt x="114347" y="101824"/>
                        <a:pt x="105954" y="98807"/>
                      </a:cubicBezTo>
                      <a:cubicBezTo>
                        <a:pt x="81710" y="90031"/>
                        <a:pt x="40679" y="76975"/>
                        <a:pt x="35962" y="52347"/>
                      </a:cubicBezTo>
                      <a:cubicBezTo>
                        <a:pt x="34372" y="44009"/>
                        <a:pt x="24059" y="43131"/>
                        <a:pt x="9633" y="44557"/>
                      </a:cubicBezTo>
                      <a:cubicBezTo>
                        <a:pt x="-296" y="38962"/>
                        <a:pt x="-2490" y="27553"/>
                        <a:pt x="2776" y="18776"/>
                      </a:cubicBezTo>
                      <a:cubicBezTo>
                        <a:pt x="9468" y="7696"/>
                        <a:pt x="26472" y="3747"/>
                        <a:pt x="41612" y="2046"/>
                      </a:cubicBezTo>
                      <a:cubicBezTo>
                        <a:pt x="61578" y="-203"/>
                        <a:pt x="81874" y="-587"/>
                        <a:pt x="102005" y="839"/>
                      </a:cubicBezTo>
                      <a:cubicBezTo>
                        <a:pt x="188289" y="7038"/>
                        <a:pt x="266619" y="46422"/>
                        <a:pt x="352793" y="53498"/>
                      </a:cubicBezTo>
                      <a:cubicBezTo>
                        <a:pt x="389161" y="56515"/>
                        <a:pt x="425858" y="53608"/>
                        <a:pt x="462225" y="50756"/>
                      </a:cubicBezTo>
                      <a:cubicBezTo>
                        <a:pt x="520095" y="46203"/>
                        <a:pt x="578349" y="41595"/>
                        <a:pt x="634299" y="28650"/>
                      </a:cubicBezTo>
                      <a:cubicBezTo>
                        <a:pt x="624206" y="25359"/>
                        <a:pt x="614442" y="24481"/>
                        <a:pt x="604294" y="27772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244" name="Graphic 13">
                <a:extLst>
                  <a:ext uri="{FF2B5EF4-FFF2-40B4-BE49-F238E27FC236}">
                    <a16:creationId xmlns:a16="http://schemas.microsoft.com/office/drawing/2014/main" id="{8B91DC9F-2266-2C6B-0382-6D24BE5694B6}"/>
                  </a:ext>
                </a:extLst>
              </p:cNvPr>
              <p:cNvGrpSpPr/>
              <p:nvPr/>
            </p:nvGrpSpPr>
            <p:grpSpPr>
              <a:xfrm>
                <a:off x="8641819" y="4346514"/>
                <a:ext cx="856782" cy="218017"/>
                <a:chOff x="7786074" y="3131715"/>
                <a:chExt cx="856782" cy="218017"/>
              </a:xfrm>
            </p:grpSpPr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A4DAE843-C015-05D4-6D62-CA2018619F4A}"/>
                    </a:ext>
                  </a:extLst>
                </p:cNvPr>
                <p:cNvSpPr/>
                <p:nvPr/>
              </p:nvSpPr>
              <p:spPr>
                <a:xfrm>
                  <a:off x="7786074" y="3131715"/>
                  <a:ext cx="856782" cy="218017"/>
                </a:xfrm>
                <a:custGeom>
                  <a:avLst/>
                  <a:gdLst>
                    <a:gd name="connsiteX0" fmla="*/ 396092 w 856782"/>
                    <a:gd name="connsiteY0" fmla="*/ 97463 h 218017"/>
                    <a:gd name="connsiteX1" fmla="*/ 370805 w 856782"/>
                    <a:gd name="connsiteY1" fmla="*/ 59943 h 218017"/>
                    <a:gd name="connsiteX2" fmla="*/ 347164 w 856782"/>
                    <a:gd name="connsiteY2" fmla="*/ 23521 h 218017"/>
                    <a:gd name="connsiteX3" fmla="*/ 404485 w 856782"/>
                    <a:gd name="connsiteY3" fmla="*/ 11837 h 218017"/>
                    <a:gd name="connsiteX4" fmla="*/ 459009 w 856782"/>
                    <a:gd name="connsiteY4" fmla="*/ 2403 h 218017"/>
                    <a:gd name="connsiteX5" fmla="*/ 549681 w 856782"/>
                    <a:gd name="connsiteY5" fmla="*/ 757 h 218017"/>
                    <a:gd name="connsiteX6" fmla="*/ 759658 w 856782"/>
                    <a:gd name="connsiteY6" fmla="*/ 48260 h 218017"/>
                    <a:gd name="connsiteX7" fmla="*/ 850386 w 856782"/>
                    <a:gd name="connsiteY7" fmla="*/ 91045 h 218017"/>
                    <a:gd name="connsiteX8" fmla="*/ 849727 w 856782"/>
                    <a:gd name="connsiteY8" fmla="*/ 143923 h 218017"/>
                    <a:gd name="connsiteX9" fmla="*/ 732122 w 856782"/>
                    <a:gd name="connsiteY9" fmla="*/ 187093 h 218017"/>
                    <a:gd name="connsiteX10" fmla="*/ 599707 w 856782"/>
                    <a:gd name="connsiteY10" fmla="*/ 205852 h 218017"/>
                    <a:gd name="connsiteX11" fmla="*/ 518250 w 856782"/>
                    <a:gd name="connsiteY11" fmla="*/ 212380 h 218017"/>
                    <a:gd name="connsiteX12" fmla="*/ 329446 w 856782"/>
                    <a:gd name="connsiteY12" fmla="*/ 214519 h 218017"/>
                    <a:gd name="connsiteX13" fmla="*/ 256272 w 856782"/>
                    <a:gd name="connsiteY13" fmla="*/ 205304 h 218017"/>
                    <a:gd name="connsiteX14" fmla="*/ 181452 w 856782"/>
                    <a:gd name="connsiteY14" fmla="*/ 187806 h 218017"/>
                    <a:gd name="connsiteX15" fmla="*/ 103506 w 856782"/>
                    <a:gd name="connsiteY15" fmla="*/ 166852 h 218017"/>
                    <a:gd name="connsiteX16" fmla="*/ 41632 w 856782"/>
                    <a:gd name="connsiteY16" fmla="*/ 136683 h 218017"/>
                    <a:gd name="connsiteX17" fmla="*/ 26602 w 856782"/>
                    <a:gd name="connsiteY17" fmla="*/ 118801 h 218017"/>
                    <a:gd name="connsiteX18" fmla="*/ 1315 w 856782"/>
                    <a:gd name="connsiteY18" fmla="*/ 107227 h 218017"/>
                    <a:gd name="connsiteX19" fmla="*/ 51616 w 856782"/>
                    <a:gd name="connsiteY19" fmla="*/ 57420 h 218017"/>
                    <a:gd name="connsiteX20" fmla="*/ 106907 w 856782"/>
                    <a:gd name="connsiteY20" fmla="*/ 34766 h 218017"/>
                    <a:gd name="connsiteX21" fmla="*/ 147114 w 856782"/>
                    <a:gd name="connsiteY21" fmla="*/ 14360 h 218017"/>
                    <a:gd name="connsiteX22" fmla="*/ 184744 w 856782"/>
                    <a:gd name="connsiteY22" fmla="*/ 4213 h 218017"/>
                    <a:gd name="connsiteX23" fmla="*/ 213816 w 856782"/>
                    <a:gd name="connsiteY23" fmla="*/ 15951 h 218017"/>
                    <a:gd name="connsiteX24" fmla="*/ 396202 w 856782"/>
                    <a:gd name="connsiteY24" fmla="*/ 97353 h 218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56782" h="218017">
                      <a:moveTo>
                        <a:pt x="396092" y="97463"/>
                      </a:moveTo>
                      <a:cubicBezTo>
                        <a:pt x="396751" y="88357"/>
                        <a:pt x="377497" y="69762"/>
                        <a:pt x="370805" y="59943"/>
                      </a:cubicBezTo>
                      <a:cubicBezTo>
                        <a:pt x="365046" y="51441"/>
                        <a:pt x="345683" y="33559"/>
                        <a:pt x="347164" y="23521"/>
                      </a:cubicBezTo>
                      <a:cubicBezTo>
                        <a:pt x="348864" y="11837"/>
                        <a:pt x="390937" y="14031"/>
                        <a:pt x="404485" y="11837"/>
                      </a:cubicBezTo>
                      <a:cubicBezTo>
                        <a:pt x="423574" y="8711"/>
                        <a:pt x="439536" y="3938"/>
                        <a:pt x="459009" y="2403"/>
                      </a:cubicBezTo>
                      <a:cubicBezTo>
                        <a:pt x="489124" y="44"/>
                        <a:pt x="519457" y="-724"/>
                        <a:pt x="549681" y="757"/>
                      </a:cubicBezTo>
                      <a:cubicBezTo>
                        <a:pt x="621374" y="4213"/>
                        <a:pt x="691970" y="30816"/>
                        <a:pt x="759658" y="48260"/>
                      </a:cubicBezTo>
                      <a:cubicBezTo>
                        <a:pt x="788786" y="55774"/>
                        <a:pt x="833875" y="68226"/>
                        <a:pt x="850386" y="91045"/>
                      </a:cubicBezTo>
                      <a:cubicBezTo>
                        <a:pt x="859655" y="103881"/>
                        <a:pt x="858339" y="130704"/>
                        <a:pt x="849727" y="143923"/>
                      </a:cubicBezTo>
                      <a:cubicBezTo>
                        <a:pt x="829157" y="175354"/>
                        <a:pt x="770849" y="181662"/>
                        <a:pt x="732122" y="187093"/>
                      </a:cubicBezTo>
                      <a:cubicBezTo>
                        <a:pt x="687966" y="193346"/>
                        <a:pt x="644577" y="202945"/>
                        <a:pt x="599707" y="205852"/>
                      </a:cubicBezTo>
                      <a:cubicBezTo>
                        <a:pt x="572500" y="207608"/>
                        <a:pt x="545403" y="210131"/>
                        <a:pt x="518250" y="212380"/>
                      </a:cubicBezTo>
                      <a:cubicBezTo>
                        <a:pt x="455663" y="217591"/>
                        <a:pt x="392418" y="220882"/>
                        <a:pt x="329446" y="214519"/>
                      </a:cubicBezTo>
                      <a:cubicBezTo>
                        <a:pt x="305311" y="212106"/>
                        <a:pt x="279530" y="211283"/>
                        <a:pt x="256272" y="205304"/>
                      </a:cubicBezTo>
                      <a:cubicBezTo>
                        <a:pt x="230491" y="198667"/>
                        <a:pt x="208660" y="188793"/>
                        <a:pt x="181452" y="187806"/>
                      </a:cubicBezTo>
                      <a:cubicBezTo>
                        <a:pt x="154081" y="186818"/>
                        <a:pt x="128465" y="175519"/>
                        <a:pt x="103506" y="166852"/>
                      </a:cubicBezTo>
                      <a:cubicBezTo>
                        <a:pt x="85076" y="160434"/>
                        <a:pt x="49750" y="150890"/>
                        <a:pt x="41632" y="136683"/>
                      </a:cubicBezTo>
                      <a:cubicBezTo>
                        <a:pt x="35653" y="126261"/>
                        <a:pt x="40810" y="123134"/>
                        <a:pt x="26602" y="118801"/>
                      </a:cubicBezTo>
                      <a:cubicBezTo>
                        <a:pt x="17497" y="116058"/>
                        <a:pt x="5814" y="116936"/>
                        <a:pt x="1315" y="107227"/>
                      </a:cubicBezTo>
                      <a:cubicBezTo>
                        <a:pt x="-8009" y="87150"/>
                        <a:pt x="34721" y="65209"/>
                        <a:pt x="51616" y="57420"/>
                      </a:cubicBezTo>
                      <a:cubicBezTo>
                        <a:pt x="69608" y="49137"/>
                        <a:pt x="89245" y="43432"/>
                        <a:pt x="106907" y="34766"/>
                      </a:cubicBezTo>
                      <a:cubicBezTo>
                        <a:pt x="120182" y="28238"/>
                        <a:pt x="133456" y="20010"/>
                        <a:pt x="147114" y="14360"/>
                      </a:cubicBezTo>
                      <a:cubicBezTo>
                        <a:pt x="157318" y="10137"/>
                        <a:pt x="173389" y="5584"/>
                        <a:pt x="184744" y="4213"/>
                      </a:cubicBezTo>
                      <a:cubicBezTo>
                        <a:pt x="199444" y="2457"/>
                        <a:pt x="202516" y="8930"/>
                        <a:pt x="213816" y="15951"/>
                      </a:cubicBezTo>
                      <a:cubicBezTo>
                        <a:pt x="261922" y="45901"/>
                        <a:pt x="321986" y="62576"/>
                        <a:pt x="396202" y="97353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7D766279-1021-A066-9D87-8EC3852240EA}"/>
                    </a:ext>
                  </a:extLst>
                </p:cNvPr>
                <p:cNvSpPr/>
                <p:nvPr/>
              </p:nvSpPr>
              <p:spPr>
                <a:xfrm>
                  <a:off x="8163907" y="3228353"/>
                  <a:ext cx="100719" cy="25579"/>
                </a:xfrm>
                <a:custGeom>
                  <a:avLst/>
                  <a:gdLst>
                    <a:gd name="connsiteX0" fmla="*/ 29943 w 100719"/>
                    <a:gd name="connsiteY0" fmla="*/ 24686 h 25579"/>
                    <a:gd name="connsiteX1" fmla="*/ 98400 w 100719"/>
                    <a:gd name="connsiteY1" fmla="*/ 13716 h 25579"/>
                    <a:gd name="connsiteX2" fmla="*/ 52214 w 100719"/>
                    <a:gd name="connsiteY2" fmla="*/ 661 h 25579"/>
                    <a:gd name="connsiteX3" fmla="*/ 8167 w 100719"/>
                    <a:gd name="connsiteY3" fmla="*/ 8066 h 25579"/>
                    <a:gd name="connsiteX4" fmla="*/ 29943 w 100719"/>
                    <a:gd name="connsiteY4" fmla="*/ 24686 h 25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719" h="25579">
                      <a:moveTo>
                        <a:pt x="29943" y="24686"/>
                      </a:moveTo>
                      <a:cubicBezTo>
                        <a:pt x="47442" y="26935"/>
                        <a:pt x="89240" y="25509"/>
                        <a:pt x="98400" y="13716"/>
                      </a:cubicBezTo>
                      <a:cubicBezTo>
                        <a:pt x="111346" y="-2905"/>
                        <a:pt x="66530" y="-107"/>
                        <a:pt x="52214" y="661"/>
                      </a:cubicBezTo>
                      <a:cubicBezTo>
                        <a:pt x="38665" y="1374"/>
                        <a:pt x="19796" y="3019"/>
                        <a:pt x="8167" y="8066"/>
                      </a:cubicBezTo>
                      <a:cubicBezTo>
                        <a:pt x="-13829" y="17665"/>
                        <a:pt x="13817" y="22602"/>
                        <a:pt x="29943" y="24686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247" name="Graphic 13">
                  <a:extLst>
                    <a:ext uri="{FF2B5EF4-FFF2-40B4-BE49-F238E27FC236}">
                      <a16:creationId xmlns:a16="http://schemas.microsoft.com/office/drawing/2014/main" id="{6BB6DA89-8C30-D170-5A58-7BB764C9B44D}"/>
                    </a:ext>
                  </a:extLst>
                </p:cNvPr>
                <p:cNvGrpSpPr/>
                <p:nvPr/>
              </p:nvGrpSpPr>
              <p:grpSpPr>
                <a:xfrm>
                  <a:off x="7810119" y="3143604"/>
                  <a:ext cx="726068" cy="192148"/>
                  <a:chOff x="7810119" y="3143604"/>
                  <a:chExt cx="726068" cy="192148"/>
                </a:xfrm>
              </p:grpSpPr>
              <p:grpSp>
                <p:nvGrpSpPr>
                  <p:cNvPr id="248" name="Graphic 13">
                    <a:extLst>
                      <a:ext uri="{FF2B5EF4-FFF2-40B4-BE49-F238E27FC236}">
                        <a16:creationId xmlns:a16="http://schemas.microsoft.com/office/drawing/2014/main" id="{4FC1BCCC-B285-EF2A-B1C8-EBB420D2653B}"/>
                      </a:ext>
                    </a:extLst>
                  </p:cNvPr>
                  <p:cNvGrpSpPr/>
                  <p:nvPr/>
                </p:nvGrpSpPr>
                <p:grpSpPr>
                  <a:xfrm>
                    <a:off x="7810119" y="3152420"/>
                    <a:ext cx="726068" cy="177723"/>
                    <a:chOff x="7810119" y="3152420"/>
                    <a:chExt cx="726068" cy="177723"/>
                  </a:xfrm>
                  <a:solidFill>
                    <a:srgbClr val="6FB71D"/>
                  </a:solidFill>
                </p:grpSpPr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1FD40DAA-46F7-494E-0E5D-6237F8B28C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2387" y="3245350"/>
                      <a:ext cx="229116" cy="19673"/>
                    </a:xfrm>
                    <a:custGeom>
                      <a:avLst/>
                      <a:gdLst>
                        <a:gd name="connsiteX0" fmla="*/ 225153 w 229116"/>
                        <a:gd name="connsiteY0" fmla="*/ 64 h 19673"/>
                        <a:gd name="connsiteX1" fmla="*/ 51105 w 229116"/>
                        <a:gd name="connsiteY1" fmla="*/ 10212 h 19673"/>
                        <a:gd name="connsiteX2" fmla="*/ 5083 w 229116"/>
                        <a:gd name="connsiteY2" fmla="*/ 10322 h 19673"/>
                        <a:gd name="connsiteX3" fmla="*/ 2943 w 229116"/>
                        <a:gd name="connsiteY3" fmla="*/ 18166 h 19673"/>
                        <a:gd name="connsiteX4" fmla="*/ 43699 w 229116"/>
                        <a:gd name="connsiteY4" fmla="*/ 18660 h 19673"/>
                        <a:gd name="connsiteX5" fmla="*/ 87856 w 229116"/>
                        <a:gd name="connsiteY5" fmla="*/ 16411 h 19673"/>
                        <a:gd name="connsiteX6" fmla="*/ 175566 w 229116"/>
                        <a:gd name="connsiteY6" fmla="*/ 11145 h 19673"/>
                        <a:gd name="connsiteX7" fmla="*/ 225208 w 229116"/>
                        <a:gd name="connsiteY7" fmla="*/ 8128 h 19673"/>
                        <a:gd name="connsiteX8" fmla="*/ 225208 w 229116"/>
                        <a:gd name="connsiteY8" fmla="*/ 10 h 19673"/>
                        <a:gd name="connsiteX9" fmla="*/ 225208 w 229116"/>
                        <a:gd name="connsiteY9" fmla="*/ 10 h 19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9116" h="19673">
                          <a:moveTo>
                            <a:pt x="225153" y="64"/>
                          </a:moveTo>
                          <a:cubicBezTo>
                            <a:pt x="167119" y="3465"/>
                            <a:pt x="109139" y="7415"/>
                            <a:pt x="51105" y="10212"/>
                          </a:cubicBezTo>
                          <a:cubicBezTo>
                            <a:pt x="35965" y="10925"/>
                            <a:pt x="20112" y="13284"/>
                            <a:pt x="5083" y="10322"/>
                          </a:cubicBezTo>
                          <a:cubicBezTo>
                            <a:pt x="-18" y="9335"/>
                            <a:pt x="-2212" y="17179"/>
                            <a:pt x="2943" y="18166"/>
                          </a:cubicBezTo>
                          <a:cubicBezTo>
                            <a:pt x="16438" y="20799"/>
                            <a:pt x="30096" y="19318"/>
                            <a:pt x="43699" y="18660"/>
                          </a:cubicBezTo>
                          <a:cubicBezTo>
                            <a:pt x="58400" y="17947"/>
                            <a:pt x="73156" y="17234"/>
                            <a:pt x="87856" y="16411"/>
                          </a:cubicBezTo>
                          <a:cubicBezTo>
                            <a:pt x="117093" y="14765"/>
                            <a:pt x="146329" y="12955"/>
                            <a:pt x="175566" y="11145"/>
                          </a:cubicBezTo>
                          <a:cubicBezTo>
                            <a:pt x="192131" y="10103"/>
                            <a:pt x="208642" y="9115"/>
                            <a:pt x="225208" y="8128"/>
                          </a:cubicBezTo>
                          <a:cubicBezTo>
                            <a:pt x="230419" y="7799"/>
                            <a:pt x="230419" y="-319"/>
                            <a:pt x="225208" y="10"/>
                          </a:cubicBezTo>
                          <a:lnTo>
                            <a:pt x="225208" y="1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7BA711FC-FB89-7D66-9FEC-C409CC9235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0119" y="3243166"/>
                      <a:ext cx="117015" cy="8118"/>
                    </a:xfrm>
                    <a:custGeom>
                      <a:avLst/>
                      <a:gdLst>
                        <a:gd name="connsiteX0" fmla="*/ 113086 w 117015"/>
                        <a:gd name="connsiteY0" fmla="*/ 0 h 8118"/>
                        <a:gd name="connsiteX1" fmla="*/ 3929 w 117015"/>
                        <a:gd name="connsiteY1" fmla="*/ 0 h 8118"/>
                        <a:gd name="connsiteX2" fmla="*/ 3929 w 117015"/>
                        <a:gd name="connsiteY2" fmla="*/ 8118 h 8118"/>
                        <a:gd name="connsiteX3" fmla="*/ 113086 w 117015"/>
                        <a:gd name="connsiteY3" fmla="*/ 8118 h 8118"/>
                        <a:gd name="connsiteX4" fmla="*/ 113086 w 117015"/>
                        <a:gd name="connsiteY4" fmla="*/ 0 h 8118"/>
                        <a:gd name="connsiteX5" fmla="*/ 113086 w 117015"/>
                        <a:gd name="connsiteY5" fmla="*/ 0 h 8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7015" h="8118">
                          <a:moveTo>
                            <a:pt x="113086" y="0"/>
                          </a:moveTo>
                          <a:lnTo>
                            <a:pt x="3929" y="0"/>
                          </a:lnTo>
                          <a:cubicBezTo>
                            <a:pt x="-1282" y="0"/>
                            <a:pt x="-1337" y="8118"/>
                            <a:pt x="3929" y="8118"/>
                          </a:cubicBezTo>
                          <a:lnTo>
                            <a:pt x="113086" y="8118"/>
                          </a:lnTo>
                          <a:cubicBezTo>
                            <a:pt x="118297" y="8118"/>
                            <a:pt x="118352" y="0"/>
                            <a:pt x="113086" y="0"/>
                          </a:cubicBezTo>
                          <a:lnTo>
                            <a:pt x="113086" y="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F79461C7-6CE5-9FE6-2B1D-5228D6B1A9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40173" y="3182273"/>
                      <a:ext cx="115749" cy="35174"/>
                    </a:xfrm>
                    <a:custGeom>
                      <a:avLst/>
                      <a:gdLst>
                        <a:gd name="connsiteX0" fmla="*/ 112869 w 115749"/>
                        <a:gd name="connsiteY0" fmla="*/ 27158 h 35174"/>
                        <a:gd name="connsiteX1" fmla="*/ 5083 w 115749"/>
                        <a:gd name="connsiteY1" fmla="*/ 60 h 35174"/>
                        <a:gd name="connsiteX2" fmla="*/ 2944 w 115749"/>
                        <a:gd name="connsiteY2" fmla="*/ 7904 h 35174"/>
                        <a:gd name="connsiteX3" fmla="*/ 110730 w 115749"/>
                        <a:gd name="connsiteY3" fmla="*/ 35002 h 35174"/>
                        <a:gd name="connsiteX4" fmla="*/ 112869 w 115749"/>
                        <a:gd name="connsiteY4" fmla="*/ 27158 h 35174"/>
                        <a:gd name="connsiteX5" fmla="*/ 112869 w 115749"/>
                        <a:gd name="connsiteY5" fmla="*/ 27158 h 35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749" h="35174">
                          <a:moveTo>
                            <a:pt x="112869" y="27158"/>
                          </a:moveTo>
                          <a:cubicBezTo>
                            <a:pt x="77215" y="17120"/>
                            <a:pt x="41779" y="5875"/>
                            <a:pt x="5083" y="60"/>
                          </a:cubicBezTo>
                          <a:cubicBezTo>
                            <a:pt x="-19" y="-762"/>
                            <a:pt x="-2212" y="7082"/>
                            <a:pt x="2944" y="7904"/>
                          </a:cubicBezTo>
                          <a:cubicBezTo>
                            <a:pt x="39640" y="13719"/>
                            <a:pt x="75075" y="24964"/>
                            <a:pt x="110730" y="35002"/>
                          </a:cubicBezTo>
                          <a:cubicBezTo>
                            <a:pt x="115776" y="36428"/>
                            <a:pt x="117915" y="28584"/>
                            <a:pt x="112869" y="27158"/>
                          </a:cubicBezTo>
                          <a:lnTo>
                            <a:pt x="112869" y="2715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847C196E-D834-487C-5FE7-DB79F6716A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0388" y="3152420"/>
                      <a:ext cx="47286" cy="17616"/>
                    </a:xfrm>
                    <a:custGeom>
                      <a:avLst/>
                      <a:gdLst>
                        <a:gd name="connsiteX0" fmla="*/ 43173 w 47286"/>
                        <a:gd name="connsiteY0" fmla="*/ 458 h 17616"/>
                        <a:gd name="connsiteX1" fmla="*/ 20189 w 47286"/>
                        <a:gd name="connsiteY1" fmla="*/ 1006 h 17616"/>
                        <a:gd name="connsiteX2" fmla="*/ 1155 w 47286"/>
                        <a:gd name="connsiteY2" fmla="*/ 10661 h 17616"/>
                        <a:gd name="connsiteX3" fmla="*/ 1155 w 47286"/>
                        <a:gd name="connsiteY3" fmla="*/ 16420 h 17616"/>
                        <a:gd name="connsiteX4" fmla="*/ 6914 w 47286"/>
                        <a:gd name="connsiteY4" fmla="*/ 16420 h 17616"/>
                        <a:gd name="connsiteX5" fmla="*/ 22932 w 47286"/>
                        <a:gd name="connsiteY5" fmla="*/ 8741 h 17616"/>
                        <a:gd name="connsiteX6" fmla="*/ 43228 w 47286"/>
                        <a:gd name="connsiteY6" fmla="*/ 8576 h 17616"/>
                        <a:gd name="connsiteX7" fmla="*/ 47287 w 47286"/>
                        <a:gd name="connsiteY7" fmla="*/ 4517 h 17616"/>
                        <a:gd name="connsiteX8" fmla="*/ 43228 w 47286"/>
                        <a:gd name="connsiteY8" fmla="*/ 458 h 17616"/>
                        <a:gd name="connsiteX9" fmla="*/ 43228 w 47286"/>
                        <a:gd name="connsiteY9" fmla="*/ 458 h 17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7286" h="17616">
                          <a:moveTo>
                            <a:pt x="43173" y="458"/>
                          </a:moveTo>
                          <a:cubicBezTo>
                            <a:pt x="35493" y="-200"/>
                            <a:pt x="27759" y="-255"/>
                            <a:pt x="20189" y="1006"/>
                          </a:cubicBezTo>
                          <a:cubicBezTo>
                            <a:pt x="13168" y="2158"/>
                            <a:pt x="5653" y="4901"/>
                            <a:pt x="1155" y="10661"/>
                          </a:cubicBezTo>
                          <a:cubicBezTo>
                            <a:pt x="-216" y="12416"/>
                            <a:pt x="-545" y="14720"/>
                            <a:pt x="1155" y="16420"/>
                          </a:cubicBezTo>
                          <a:cubicBezTo>
                            <a:pt x="2582" y="17846"/>
                            <a:pt x="5543" y="18175"/>
                            <a:pt x="6914" y="16420"/>
                          </a:cubicBezTo>
                          <a:cubicBezTo>
                            <a:pt x="10755" y="11538"/>
                            <a:pt x="16733" y="9728"/>
                            <a:pt x="22932" y="8741"/>
                          </a:cubicBezTo>
                          <a:cubicBezTo>
                            <a:pt x="29569" y="7698"/>
                            <a:pt x="36535" y="7973"/>
                            <a:pt x="43228" y="8576"/>
                          </a:cubicBezTo>
                          <a:cubicBezTo>
                            <a:pt x="45421" y="8795"/>
                            <a:pt x="47287" y="6547"/>
                            <a:pt x="47287" y="4517"/>
                          </a:cubicBezTo>
                          <a:cubicBezTo>
                            <a:pt x="47287" y="2158"/>
                            <a:pt x="45421" y="622"/>
                            <a:pt x="43228" y="458"/>
                          </a:cubicBezTo>
                          <a:lnTo>
                            <a:pt x="43228" y="45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AA1D24F7-210B-3010-2538-B1DBF623B0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5554" y="3196968"/>
                      <a:ext cx="51528" cy="12588"/>
                    </a:xfrm>
                    <a:custGeom>
                      <a:avLst/>
                      <a:gdLst>
                        <a:gd name="connsiteX0" fmla="*/ 47415 w 51528"/>
                        <a:gd name="connsiteY0" fmla="*/ 4455 h 12588"/>
                        <a:gd name="connsiteX1" fmla="*/ 5123 w 51528"/>
                        <a:gd name="connsiteY1" fmla="*/ 67 h 12588"/>
                        <a:gd name="connsiteX2" fmla="*/ 132 w 51528"/>
                        <a:gd name="connsiteY2" fmla="*/ 2919 h 12588"/>
                        <a:gd name="connsiteX3" fmla="*/ 2984 w 51528"/>
                        <a:gd name="connsiteY3" fmla="*/ 7911 h 12588"/>
                        <a:gd name="connsiteX4" fmla="*/ 47470 w 51528"/>
                        <a:gd name="connsiteY4" fmla="*/ 12573 h 12588"/>
                        <a:gd name="connsiteX5" fmla="*/ 51529 w 51528"/>
                        <a:gd name="connsiteY5" fmla="*/ 8514 h 12588"/>
                        <a:gd name="connsiteX6" fmla="*/ 47470 w 51528"/>
                        <a:gd name="connsiteY6" fmla="*/ 4455 h 12588"/>
                        <a:gd name="connsiteX7" fmla="*/ 47470 w 51528"/>
                        <a:gd name="connsiteY7" fmla="*/ 4455 h 12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528" h="12588">
                          <a:moveTo>
                            <a:pt x="47415" y="4455"/>
                          </a:moveTo>
                          <a:cubicBezTo>
                            <a:pt x="33317" y="3084"/>
                            <a:pt x="19111" y="2261"/>
                            <a:pt x="5123" y="67"/>
                          </a:cubicBezTo>
                          <a:cubicBezTo>
                            <a:pt x="2984" y="-262"/>
                            <a:pt x="735" y="615"/>
                            <a:pt x="132" y="2919"/>
                          </a:cubicBezTo>
                          <a:cubicBezTo>
                            <a:pt x="-417" y="4839"/>
                            <a:pt x="790" y="7582"/>
                            <a:pt x="2984" y="7911"/>
                          </a:cubicBezTo>
                          <a:cubicBezTo>
                            <a:pt x="17739" y="10215"/>
                            <a:pt x="32604" y="11147"/>
                            <a:pt x="47470" y="12573"/>
                          </a:cubicBezTo>
                          <a:cubicBezTo>
                            <a:pt x="49664" y="12793"/>
                            <a:pt x="51529" y="10544"/>
                            <a:pt x="51529" y="8514"/>
                          </a:cubicBezTo>
                          <a:cubicBezTo>
                            <a:pt x="51529" y="6155"/>
                            <a:pt x="49664" y="4674"/>
                            <a:pt x="47470" y="4455"/>
                          </a:cubicBezTo>
                          <a:lnTo>
                            <a:pt x="47470" y="4455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4D012585-0683-3D8A-5A55-EDC3223455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80930" y="3274722"/>
                      <a:ext cx="146356" cy="47740"/>
                    </a:xfrm>
                    <a:custGeom>
                      <a:avLst/>
                      <a:gdLst>
                        <a:gd name="connsiteX0" fmla="*/ 141337 w 146356"/>
                        <a:gd name="connsiteY0" fmla="*/ 148 h 47740"/>
                        <a:gd name="connsiteX1" fmla="*/ 2778 w 146356"/>
                        <a:gd name="connsiteY1" fmla="*/ 39643 h 47740"/>
                        <a:gd name="connsiteX2" fmla="*/ 4917 w 146356"/>
                        <a:gd name="connsiteY2" fmla="*/ 47487 h 47740"/>
                        <a:gd name="connsiteX3" fmla="*/ 143476 w 146356"/>
                        <a:gd name="connsiteY3" fmla="*/ 7992 h 47740"/>
                        <a:gd name="connsiteX4" fmla="*/ 141337 w 146356"/>
                        <a:gd name="connsiteY4" fmla="*/ 148 h 47740"/>
                        <a:gd name="connsiteX5" fmla="*/ 141337 w 146356"/>
                        <a:gd name="connsiteY5" fmla="*/ 148 h 477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356" h="47740">
                          <a:moveTo>
                            <a:pt x="141337" y="148"/>
                          </a:moveTo>
                          <a:cubicBezTo>
                            <a:pt x="94876" y="12381"/>
                            <a:pt x="47977" y="23296"/>
                            <a:pt x="2778" y="39643"/>
                          </a:cubicBezTo>
                          <a:cubicBezTo>
                            <a:pt x="-2104" y="41398"/>
                            <a:pt x="-20" y="49242"/>
                            <a:pt x="4917" y="47487"/>
                          </a:cubicBezTo>
                          <a:cubicBezTo>
                            <a:pt x="50116" y="31140"/>
                            <a:pt x="97070" y="20225"/>
                            <a:pt x="143476" y="7992"/>
                          </a:cubicBezTo>
                          <a:cubicBezTo>
                            <a:pt x="148522" y="6676"/>
                            <a:pt x="146383" y="-1168"/>
                            <a:pt x="141337" y="148"/>
                          </a:cubicBezTo>
                          <a:lnTo>
                            <a:pt x="141337" y="14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D01D288F-F469-AE13-5686-988E102FA1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2428" y="3253382"/>
                      <a:ext cx="162223" cy="76761"/>
                    </a:xfrm>
                    <a:custGeom>
                      <a:avLst/>
                      <a:gdLst>
                        <a:gd name="connsiteX0" fmla="*/ 160138 w 162223"/>
                        <a:gd name="connsiteY0" fmla="*/ 69321 h 76761"/>
                        <a:gd name="connsiteX1" fmla="*/ 39736 w 162223"/>
                        <a:gd name="connsiteY1" fmla="*/ 16717 h 76761"/>
                        <a:gd name="connsiteX2" fmla="*/ 6165 w 162223"/>
                        <a:gd name="connsiteY2" fmla="*/ 480 h 76761"/>
                        <a:gd name="connsiteX3" fmla="*/ 2051 w 162223"/>
                        <a:gd name="connsiteY3" fmla="*/ 7502 h 76761"/>
                        <a:gd name="connsiteX4" fmla="*/ 121741 w 162223"/>
                        <a:gd name="connsiteY4" fmla="*/ 60983 h 76761"/>
                        <a:gd name="connsiteX5" fmla="*/ 156024 w 162223"/>
                        <a:gd name="connsiteY5" fmla="*/ 76342 h 76761"/>
                        <a:gd name="connsiteX6" fmla="*/ 160138 w 162223"/>
                        <a:gd name="connsiteY6" fmla="*/ 69321 h 76761"/>
                        <a:gd name="connsiteX7" fmla="*/ 160138 w 162223"/>
                        <a:gd name="connsiteY7" fmla="*/ 69321 h 76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2223" h="76761">
                          <a:moveTo>
                            <a:pt x="160138" y="69321"/>
                          </a:moveTo>
                          <a:cubicBezTo>
                            <a:pt x="120424" y="50835"/>
                            <a:pt x="79558" y="34928"/>
                            <a:pt x="39736" y="16717"/>
                          </a:cubicBezTo>
                          <a:cubicBezTo>
                            <a:pt x="28436" y="11561"/>
                            <a:pt x="17245" y="6185"/>
                            <a:pt x="6165" y="480"/>
                          </a:cubicBezTo>
                          <a:cubicBezTo>
                            <a:pt x="1503" y="-1878"/>
                            <a:pt x="-2611" y="5088"/>
                            <a:pt x="2051" y="7502"/>
                          </a:cubicBezTo>
                          <a:cubicBezTo>
                            <a:pt x="40942" y="27468"/>
                            <a:pt x="81643" y="43595"/>
                            <a:pt x="121741" y="60983"/>
                          </a:cubicBezTo>
                          <a:cubicBezTo>
                            <a:pt x="133260" y="65975"/>
                            <a:pt x="144669" y="71021"/>
                            <a:pt x="156024" y="76342"/>
                          </a:cubicBezTo>
                          <a:cubicBezTo>
                            <a:pt x="160741" y="78536"/>
                            <a:pt x="164855" y="71515"/>
                            <a:pt x="160138" y="69321"/>
                          </a:cubicBezTo>
                          <a:lnTo>
                            <a:pt x="160138" y="6932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F62ACEAD-C1C4-4161-AD84-7AD85F2383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7362" y="3176623"/>
                      <a:ext cx="100351" cy="29522"/>
                    </a:xfrm>
                    <a:custGeom>
                      <a:avLst/>
                      <a:gdLst>
                        <a:gd name="connsiteX0" fmla="*/ 95292 w 100351"/>
                        <a:gd name="connsiteY0" fmla="*/ 116 h 29522"/>
                        <a:gd name="connsiteX1" fmla="*/ 2920 w 100351"/>
                        <a:gd name="connsiteY1" fmla="*/ 21563 h 29522"/>
                        <a:gd name="connsiteX2" fmla="*/ 5059 w 100351"/>
                        <a:gd name="connsiteY2" fmla="*/ 29407 h 29522"/>
                        <a:gd name="connsiteX3" fmla="*/ 97432 w 100351"/>
                        <a:gd name="connsiteY3" fmla="*/ 7960 h 29522"/>
                        <a:gd name="connsiteX4" fmla="*/ 95292 w 100351"/>
                        <a:gd name="connsiteY4" fmla="*/ 116 h 29522"/>
                        <a:gd name="connsiteX5" fmla="*/ 95292 w 100351"/>
                        <a:gd name="connsiteY5" fmla="*/ 116 h 295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0351" h="29522">
                          <a:moveTo>
                            <a:pt x="95292" y="116"/>
                          </a:moveTo>
                          <a:cubicBezTo>
                            <a:pt x="64520" y="7247"/>
                            <a:pt x="33748" y="14597"/>
                            <a:pt x="2920" y="21563"/>
                          </a:cubicBezTo>
                          <a:cubicBezTo>
                            <a:pt x="-2182" y="22715"/>
                            <a:pt x="-42" y="30559"/>
                            <a:pt x="5059" y="29407"/>
                          </a:cubicBezTo>
                          <a:cubicBezTo>
                            <a:pt x="35887" y="22441"/>
                            <a:pt x="66659" y="15146"/>
                            <a:pt x="97432" y="7960"/>
                          </a:cubicBezTo>
                          <a:cubicBezTo>
                            <a:pt x="102533" y="6753"/>
                            <a:pt x="100394" y="-1036"/>
                            <a:pt x="95292" y="116"/>
                          </a:cubicBezTo>
                          <a:lnTo>
                            <a:pt x="95292" y="11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C788D16E-1FD3-D21C-FE6A-A51BA27F80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3132" y="3172054"/>
                      <a:ext cx="16398" cy="51002"/>
                    </a:xfrm>
                    <a:custGeom>
                      <a:avLst/>
                      <a:gdLst>
                        <a:gd name="connsiteX0" fmla="*/ 8474 w 16398"/>
                        <a:gd name="connsiteY0" fmla="*/ 2984 h 51002"/>
                        <a:gd name="connsiteX1" fmla="*/ 81 w 16398"/>
                        <a:gd name="connsiteY1" fmla="*/ 45879 h 51002"/>
                        <a:gd name="connsiteX2" fmla="*/ 2933 w 16398"/>
                        <a:gd name="connsiteY2" fmla="*/ 50871 h 51002"/>
                        <a:gd name="connsiteX3" fmla="*/ 7925 w 16398"/>
                        <a:gd name="connsiteY3" fmla="*/ 48018 h 51002"/>
                        <a:gd name="connsiteX4" fmla="*/ 16317 w 16398"/>
                        <a:gd name="connsiteY4" fmla="*/ 5123 h 51002"/>
                        <a:gd name="connsiteX5" fmla="*/ 13465 w 16398"/>
                        <a:gd name="connsiteY5" fmla="*/ 132 h 51002"/>
                        <a:gd name="connsiteX6" fmla="*/ 8474 w 16398"/>
                        <a:gd name="connsiteY6" fmla="*/ 2984 h 51002"/>
                        <a:gd name="connsiteX7" fmla="*/ 8474 w 16398"/>
                        <a:gd name="connsiteY7" fmla="*/ 2984 h 510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398" h="51002">
                          <a:moveTo>
                            <a:pt x="8474" y="2984"/>
                          </a:moveTo>
                          <a:cubicBezTo>
                            <a:pt x="5786" y="17301"/>
                            <a:pt x="2604" y="31508"/>
                            <a:pt x="81" y="45879"/>
                          </a:cubicBezTo>
                          <a:cubicBezTo>
                            <a:pt x="-303" y="48018"/>
                            <a:pt x="684" y="50267"/>
                            <a:pt x="2933" y="50871"/>
                          </a:cubicBezTo>
                          <a:cubicBezTo>
                            <a:pt x="4908" y="51419"/>
                            <a:pt x="7541" y="50212"/>
                            <a:pt x="7925" y="48018"/>
                          </a:cubicBezTo>
                          <a:cubicBezTo>
                            <a:pt x="10448" y="33702"/>
                            <a:pt x="13629" y="19440"/>
                            <a:pt x="16317" y="5123"/>
                          </a:cubicBezTo>
                          <a:cubicBezTo>
                            <a:pt x="16701" y="2984"/>
                            <a:pt x="15714" y="735"/>
                            <a:pt x="13465" y="132"/>
                          </a:cubicBezTo>
                          <a:cubicBezTo>
                            <a:pt x="11490" y="-417"/>
                            <a:pt x="8857" y="790"/>
                            <a:pt x="8474" y="2984"/>
                          </a:cubicBezTo>
                          <a:lnTo>
                            <a:pt x="8474" y="298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id="{F1BAC8AC-DE09-77AC-1355-24D20A4E72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1859" y="3184624"/>
                      <a:ext cx="9546" cy="43909"/>
                    </a:xfrm>
                    <a:custGeom>
                      <a:avLst/>
                      <a:gdLst>
                        <a:gd name="connsiteX0" fmla="*/ 1426 w 9546"/>
                        <a:gd name="connsiteY0" fmla="*/ 3908 h 43909"/>
                        <a:gd name="connsiteX1" fmla="*/ 0 w 9546"/>
                        <a:gd name="connsiteY1" fmla="*/ 40002 h 43909"/>
                        <a:gd name="connsiteX2" fmla="*/ 8118 w 9546"/>
                        <a:gd name="connsiteY2" fmla="*/ 40002 h 43909"/>
                        <a:gd name="connsiteX3" fmla="*/ 9544 w 9546"/>
                        <a:gd name="connsiteY3" fmla="*/ 3908 h 43909"/>
                        <a:gd name="connsiteX4" fmla="*/ 1426 w 9546"/>
                        <a:gd name="connsiteY4" fmla="*/ 3908 h 43909"/>
                        <a:gd name="connsiteX5" fmla="*/ 1426 w 9546"/>
                        <a:gd name="connsiteY5" fmla="*/ 3908 h 43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46" h="43909">
                          <a:moveTo>
                            <a:pt x="1426" y="3908"/>
                          </a:moveTo>
                          <a:cubicBezTo>
                            <a:pt x="1042" y="15921"/>
                            <a:pt x="55" y="27989"/>
                            <a:pt x="0" y="40002"/>
                          </a:cubicBezTo>
                          <a:cubicBezTo>
                            <a:pt x="0" y="45213"/>
                            <a:pt x="8118" y="45213"/>
                            <a:pt x="8118" y="40002"/>
                          </a:cubicBezTo>
                          <a:cubicBezTo>
                            <a:pt x="8118" y="27934"/>
                            <a:pt x="9160" y="15921"/>
                            <a:pt x="9544" y="3908"/>
                          </a:cubicBezTo>
                          <a:cubicBezTo>
                            <a:pt x="9708" y="-1303"/>
                            <a:pt x="1590" y="-1303"/>
                            <a:pt x="1426" y="3908"/>
                          </a:cubicBezTo>
                          <a:lnTo>
                            <a:pt x="1426" y="390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F03A1A62-0E2F-2702-3792-29C8298F41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0467" y="3234226"/>
                      <a:ext cx="163472" cy="29397"/>
                    </a:xfrm>
                    <a:custGeom>
                      <a:avLst/>
                      <a:gdLst>
                        <a:gd name="connsiteX0" fmla="*/ 160505 w 163472"/>
                        <a:gd name="connsiteY0" fmla="*/ 21501 h 29397"/>
                        <a:gd name="connsiteX1" fmla="*/ 5107 w 163472"/>
                        <a:gd name="connsiteY1" fmla="*/ 53 h 29397"/>
                        <a:gd name="connsiteX2" fmla="*/ 2967 w 163472"/>
                        <a:gd name="connsiteY2" fmla="*/ 7897 h 29397"/>
                        <a:gd name="connsiteX3" fmla="*/ 158366 w 163472"/>
                        <a:gd name="connsiteY3" fmla="*/ 29345 h 29397"/>
                        <a:gd name="connsiteX4" fmla="*/ 160505 w 163472"/>
                        <a:gd name="connsiteY4" fmla="*/ 21501 h 29397"/>
                        <a:gd name="connsiteX5" fmla="*/ 160505 w 163472"/>
                        <a:gd name="connsiteY5" fmla="*/ 21501 h 29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3472" h="29397">
                          <a:moveTo>
                            <a:pt x="160505" y="21501"/>
                          </a:moveTo>
                          <a:cubicBezTo>
                            <a:pt x="108779" y="13931"/>
                            <a:pt x="56778" y="8062"/>
                            <a:pt x="5107" y="53"/>
                          </a:cubicBezTo>
                          <a:cubicBezTo>
                            <a:pt x="5" y="-715"/>
                            <a:pt x="-2243" y="7074"/>
                            <a:pt x="2967" y="7897"/>
                          </a:cubicBezTo>
                          <a:cubicBezTo>
                            <a:pt x="54639" y="15851"/>
                            <a:pt x="106585" y="21775"/>
                            <a:pt x="158366" y="29345"/>
                          </a:cubicBezTo>
                          <a:cubicBezTo>
                            <a:pt x="163467" y="30113"/>
                            <a:pt x="165717" y="22269"/>
                            <a:pt x="160505" y="21501"/>
                          </a:cubicBezTo>
                          <a:lnTo>
                            <a:pt x="160505" y="2150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id="{35768218-F7DD-E3C2-0C72-EE2C1706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69286" y="3271448"/>
                      <a:ext cx="66902" cy="19345"/>
                    </a:xfrm>
                    <a:custGeom>
                      <a:avLst/>
                      <a:gdLst>
                        <a:gd name="connsiteX0" fmla="*/ 62788 w 66902"/>
                        <a:gd name="connsiteY0" fmla="*/ 11212 h 19345"/>
                        <a:gd name="connsiteX1" fmla="*/ 5083 w 66902"/>
                        <a:gd name="connsiteY1" fmla="*/ 77 h 19345"/>
                        <a:gd name="connsiteX2" fmla="*/ 2943 w 66902"/>
                        <a:gd name="connsiteY2" fmla="*/ 7921 h 19345"/>
                        <a:gd name="connsiteX3" fmla="*/ 62843 w 66902"/>
                        <a:gd name="connsiteY3" fmla="*/ 19330 h 19345"/>
                        <a:gd name="connsiteX4" fmla="*/ 66902 w 66902"/>
                        <a:gd name="connsiteY4" fmla="*/ 15271 h 19345"/>
                        <a:gd name="connsiteX5" fmla="*/ 62843 w 66902"/>
                        <a:gd name="connsiteY5" fmla="*/ 11212 h 19345"/>
                        <a:gd name="connsiteX6" fmla="*/ 62843 w 66902"/>
                        <a:gd name="connsiteY6" fmla="*/ 11212 h 19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902" h="19345">
                          <a:moveTo>
                            <a:pt x="62788" y="11212"/>
                          </a:moveTo>
                          <a:cubicBezTo>
                            <a:pt x="43315" y="9073"/>
                            <a:pt x="24336" y="3642"/>
                            <a:pt x="5083" y="77"/>
                          </a:cubicBezTo>
                          <a:cubicBezTo>
                            <a:pt x="-18" y="-856"/>
                            <a:pt x="-2212" y="6988"/>
                            <a:pt x="2943" y="7921"/>
                          </a:cubicBezTo>
                          <a:cubicBezTo>
                            <a:pt x="22910" y="11596"/>
                            <a:pt x="42602" y="17136"/>
                            <a:pt x="62843" y="19330"/>
                          </a:cubicBezTo>
                          <a:cubicBezTo>
                            <a:pt x="65037" y="19550"/>
                            <a:pt x="66902" y="17301"/>
                            <a:pt x="66902" y="15271"/>
                          </a:cubicBezTo>
                          <a:cubicBezTo>
                            <a:pt x="66902" y="12858"/>
                            <a:pt x="65037" y="11431"/>
                            <a:pt x="62843" y="11212"/>
                          </a:cubicBezTo>
                          <a:lnTo>
                            <a:pt x="62843" y="1121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249" name="Graphic 13">
                    <a:extLst>
                      <a:ext uri="{FF2B5EF4-FFF2-40B4-BE49-F238E27FC236}">
                        <a16:creationId xmlns:a16="http://schemas.microsoft.com/office/drawing/2014/main" id="{B79F019B-0EE1-7976-61A7-F369B13049B4}"/>
                      </a:ext>
                    </a:extLst>
                  </p:cNvPr>
                  <p:cNvGrpSpPr/>
                  <p:nvPr/>
                </p:nvGrpSpPr>
                <p:grpSpPr>
                  <a:xfrm>
                    <a:off x="7817085" y="3143604"/>
                    <a:ext cx="713410" cy="192148"/>
                    <a:chOff x="7817085" y="3143604"/>
                    <a:chExt cx="713410" cy="192148"/>
                  </a:xfrm>
                  <a:solidFill>
                    <a:srgbClr val="9CE23A"/>
                  </a:solidFill>
                </p:grpSpPr>
                <p:sp>
                  <p:nvSpPr>
                    <p:cNvPr id="250" name="Freeform: Shape 249">
                      <a:extLst>
                        <a:ext uri="{FF2B5EF4-FFF2-40B4-BE49-F238E27FC236}">
                          <a16:creationId xmlns:a16="http://schemas.microsoft.com/office/drawing/2014/main" id="{3FCE95B5-9804-0821-528B-A7F6DE510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89827" y="3261348"/>
                      <a:ext cx="88146" cy="65472"/>
                    </a:xfrm>
                    <a:custGeom>
                      <a:avLst/>
                      <a:gdLst>
                        <a:gd name="connsiteX0" fmla="*/ 81039 w 88146"/>
                        <a:gd name="connsiteY0" fmla="*/ 1071 h 65472"/>
                        <a:gd name="connsiteX1" fmla="*/ 2051 w 88146"/>
                        <a:gd name="connsiteY1" fmla="*/ 57953 h 65472"/>
                        <a:gd name="connsiteX2" fmla="*/ 6165 w 88146"/>
                        <a:gd name="connsiteY2" fmla="*/ 64975 h 65472"/>
                        <a:gd name="connsiteX3" fmla="*/ 86799 w 88146"/>
                        <a:gd name="connsiteY3" fmla="*/ 6776 h 65472"/>
                        <a:gd name="connsiteX4" fmla="*/ 81039 w 88146"/>
                        <a:gd name="connsiteY4" fmla="*/ 1016 h 65472"/>
                        <a:gd name="connsiteX5" fmla="*/ 81039 w 88146"/>
                        <a:gd name="connsiteY5" fmla="*/ 1016 h 654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8146" h="65472">
                          <a:moveTo>
                            <a:pt x="81039" y="1071"/>
                          </a:moveTo>
                          <a:cubicBezTo>
                            <a:pt x="56301" y="22189"/>
                            <a:pt x="31068" y="42869"/>
                            <a:pt x="2051" y="57953"/>
                          </a:cubicBezTo>
                          <a:cubicBezTo>
                            <a:pt x="-2611" y="60367"/>
                            <a:pt x="1503" y="67388"/>
                            <a:pt x="6165" y="64975"/>
                          </a:cubicBezTo>
                          <a:cubicBezTo>
                            <a:pt x="35786" y="49561"/>
                            <a:pt x="61511" y="28388"/>
                            <a:pt x="86799" y="6776"/>
                          </a:cubicBezTo>
                          <a:cubicBezTo>
                            <a:pt x="90803" y="3375"/>
                            <a:pt x="84989" y="-2330"/>
                            <a:pt x="81039" y="1016"/>
                          </a:cubicBezTo>
                          <a:lnTo>
                            <a:pt x="81039" y="101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1" name="Freeform: Shape 250">
                      <a:extLst>
                        <a:ext uri="{FF2B5EF4-FFF2-40B4-BE49-F238E27FC236}">
                          <a16:creationId xmlns:a16="http://schemas.microsoft.com/office/drawing/2014/main" id="{C740CD80-24D9-DC71-FF18-CDC8CB6D26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4703" y="3291635"/>
                      <a:ext cx="51513" cy="36356"/>
                    </a:xfrm>
                    <a:custGeom>
                      <a:avLst/>
                      <a:gdLst>
                        <a:gd name="connsiteX0" fmla="*/ 45386 w 51513"/>
                        <a:gd name="connsiteY0" fmla="*/ 569 h 36356"/>
                        <a:gd name="connsiteX1" fmla="*/ 1175 w 51513"/>
                        <a:gd name="connsiteY1" fmla="*/ 29422 h 36356"/>
                        <a:gd name="connsiteX2" fmla="*/ 1175 w 51513"/>
                        <a:gd name="connsiteY2" fmla="*/ 35181 h 36356"/>
                        <a:gd name="connsiteX3" fmla="*/ 6935 w 51513"/>
                        <a:gd name="connsiteY3" fmla="*/ 35181 h 36356"/>
                        <a:gd name="connsiteX4" fmla="*/ 49500 w 51513"/>
                        <a:gd name="connsiteY4" fmla="*/ 7590 h 36356"/>
                        <a:gd name="connsiteX5" fmla="*/ 50981 w 51513"/>
                        <a:gd name="connsiteY5" fmla="*/ 2050 h 36356"/>
                        <a:gd name="connsiteX6" fmla="*/ 45441 w 51513"/>
                        <a:gd name="connsiteY6" fmla="*/ 569 h 36356"/>
                        <a:gd name="connsiteX7" fmla="*/ 45441 w 51513"/>
                        <a:gd name="connsiteY7" fmla="*/ 569 h 363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513" h="36356">
                          <a:moveTo>
                            <a:pt x="45386" y="569"/>
                          </a:moveTo>
                          <a:cubicBezTo>
                            <a:pt x="30960" y="10662"/>
                            <a:pt x="14778" y="18122"/>
                            <a:pt x="1175" y="29422"/>
                          </a:cubicBezTo>
                          <a:cubicBezTo>
                            <a:pt x="-526" y="30848"/>
                            <a:pt x="-251" y="33700"/>
                            <a:pt x="1175" y="35181"/>
                          </a:cubicBezTo>
                          <a:cubicBezTo>
                            <a:pt x="2875" y="36882"/>
                            <a:pt x="5234" y="36608"/>
                            <a:pt x="6935" y="35181"/>
                          </a:cubicBezTo>
                          <a:cubicBezTo>
                            <a:pt x="19990" y="24375"/>
                            <a:pt x="35678" y="17299"/>
                            <a:pt x="49500" y="7590"/>
                          </a:cubicBezTo>
                          <a:cubicBezTo>
                            <a:pt x="51311" y="6329"/>
                            <a:pt x="52134" y="4025"/>
                            <a:pt x="50981" y="2050"/>
                          </a:cubicBezTo>
                          <a:cubicBezTo>
                            <a:pt x="49939" y="295"/>
                            <a:pt x="47252" y="-692"/>
                            <a:pt x="45441" y="569"/>
                          </a:cubicBezTo>
                          <a:lnTo>
                            <a:pt x="45441" y="56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2" name="Freeform: Shape 251">
                      <a:extLst>
                        <a:ext uri="{FF2B5EF4-FFF2-40B4-BE49-F238E27FC236}">
                          <a16:creationId xmlns:a16="http://schemas.microsoft.com/office/drawing/2014/main" id="{4AAD46BB-AACE-4E1D-FA28-A31C6DEF48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5162" y="3258987"/>
                      <a:ext cx="165978" cy="39779"/>
                    </a:xfrm>
                    <a:custGeom>
                      <a:avLst/>
                      <a:gdLst>
                        <a:gd name="connsiteX0" fmla="*/ 160919 w 165978"/>
                        <a:gd name="connsiteY0" fmla="*/ 86 h 39779"/>
                        <a:gd name="connsiteX1" fmla="*/ 81053 w 165978"/>
                        <a:gd name="connsiteY1" fmla="*/ 16761 h 39779"/>
                        <a:gd name="connsiteX2" fmla="*/ 41614 w 165978"/>
                        <a:gd name="connsiteY2" fmla="*/ 24331 h 39779"/>
                        <a:gd name="connsiteX3" fmla="*/ 2778 w 165978"/>
                        <a:gd name="connsiteY3" fmla="*/ 31681 h 39779"/>
                        <a:gd name="connsiteX4" fmla="*/ 4917 w 165978"/>
                        <a:gd name="connsiteY4" fmla="*/ 39525 h 39779"/>
                        <a:gd name="connsiteX5" fmla="*/ 43753 w 165978"/>
                        <a:gd name="connsiteY5" fmla="*/ 32175 h 39779"/>
                        <a:gd name="connsiteX6" fmla="*/ 83192 w 165978"/>
                        <a:gd name="connsiteY6" fmla="*/ 24605 h 39779"/>
                        <a:gd name="connsiteX7" fmla="*/ 163058 w 165978"/>
                        <a:gd name="connsiteY7" fmla="*/ 7930 h 39779"/>
                        <a:gd name="connsiteX8" fmla="*/ 160919 w 165978"/>
                        <a:gd name="connsiteY8" fmla="*/ 86 h 39779"/>
                        <a:gd name="connsiteX9" fmla="*/ 160919 w 165978"/>
                        <a:gd name="connsiteY9" fmla="*/ 86 h 397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5978" h="39779">
                          <a:moveTo>
                            <a:pt x="160919" y="86"/>
                          </a:moveTo>
                          <a:cubicBezTo>
                            <a:pt x="134261" y="5352"/>
                            <a:pt x="107712" y="11276"/>
                            <a:pt x="81053" y="16761"/>
                          </a:cubicBezTo>
                          <a:cubicBezTo>
                            <a:pt x="67943" y="19449"/>
                            <a:pt x="54779" y="22027"/>
                            <a:pt x="41614" y="24331"/>
                          </a:cubicBezTo>
                          <a:cubicBezTo>
                            <a:pt x="28449" y="26635"/>
                            <a:pt x="15120" y="27293"/>
                            <a:pt x="2778" y="31681"/>
                          </a:cubicBezTo>
                          <a:cubicBezTo>
                            <a:pt x="-2104" y="33436"/>
                            <a:pt x="-20" y="41280"/>
                            <a:pt x="4917" y="39525"/>
                          </a:cubicBezTo>
                          <a:cubicBezTo>
                            <a:pt x="17259" y="35137"/>
                            <a:pt x="30918" y="34424"/>
                            <a:pt x="43753" y="32175"/>
                          </a:cubicBezTo>
                          <a:cubicBezTo>
                            <a:pt x="56588" y="29926"/>
                            <a:pt x="70083" y="27293"/>
                            <a:pt x="83192" y="24605"/>
                          </a:cubicBezTo>
                          <a:cubicBezTo>
                            <a:pt x="109851" y="19120"/>
                            <a:pt x="136400" y="13196"/>
                            <a:pt x="163058" y="7930"/>
                          </a:cubicBezTo>
                          <a:cubicBezTo>
                            <a:pt x="168160" y="6942"/>
                            <a:pt x="166021" y="-902"/>
                            <a:pt x="160919" y="86"/>
                          </a:cubicBezTo>
                          <a:lnTo>
                            <a:pt x="160919" y="8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3" name="Freeform: Shape 252">
                      <a:extLst>
                        <a:ext uri="{FF2B5EF4-FFF2-40B4-BE49-F238E27FC236}">
                          <a16:creationId xmlns:a16="http://schemas.microsoft.com/office/drawing/2014/main" id="{22DF3BA9-150F-AE8C-E6BF-C96AB00F0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3278" y="3143604"/>
                      <a:ext cx="62376" cy="15244"/>
                    </a:xfrm>
                    <a:custGeom>
                      <a:avLst/>
                      <a:gdLst>
                        <a:gd name="connsiteX0" fmla="*/ 59590 w 62376"/>
                        <a:gd name="connsiteY0" fmla="*/ 3788 h 15244"/>
                        <a:gd name="connsiteX1" fmla="*/ 30847 w 62376"/>
                        <a:gd name="connsiteY1" fmla="*/ 332 h 15244"/>
                        <a:gd name="connsiteX2" fmla="*/ 2817 w 62376"/>
                        <a:gd name="connsiteY2" fmla="*/ 7189 h 15244"/>
                        <a:gd name="connsiteX3" fmla="*/ 4957 w 62376"/>
                        <a:gd name="connsiteY3" fmla="*/ 15033 h 15244"/>
                        <a:gd name="connsiteX4" fmla="*/ 30792 w 62376"/>
                        <a:gd name="connsiteY4" fmla="*/ 8450 h 15244"/>
                        <a:gd name="connsiteX5" fmla="*/ 57397 w 62376"/>
                        <a:gd name="connsiteY5" fmla="*/ 11632 h 15244"/>
                        <a:gd name="connsiteX6" fmla="*/ 59536 w 62376"/>
                        <a:gd name="connsiteY6" fmla="*/ 3788 h 15244"/>
                        <a:gd name="connsiteX7" fmla="*/ 59536 w 62376"/>
                        <a:gd name="connsiteY7" fmla="*/ 3788 h 15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2376" h="15244">
                          <a:moveTo>
                            <a:pt x="59590" y="3788"/>
                          </a:moveTo>
                          <a:cubicBezTo>
                            <a:pt x="50320" y="771"/>
                            <a:pt x="40611" y="-710"/>
                            <a:pt x="30847" y="332"/>
                          </a:cubicBezTo>
                          <a:cubicBezTo>
                            <a:pt x="21084" y="1374"/>
                            <a:pt x="12033" y="4227"/>
                            <a:pt x="2817" y="7189"/>
                          </a:cubicBezTo>
                          <a:cubicBezTo>
                            <a:pt x="-2120" y="8780"/>
                            <a:pt x="-35" y="16623"/>
                            <a:pt x="4957" y="15033"/>
                          </a:cubicBezTo>
                          <a:cubicBezTo>
                            <a:pt x="13349" y="12345"/>
                            <a:pt x="21961" y="9383"/>
                            <a:pt x="30792" y="8450"/>
                          </a:cubicBezTo>
                          <a:cubicBezTo>
                            <a:pt x="39624" y="7518"/>
                            <a:pt x="48674" y="8834"/>
                            <a:pt x="57397" y="11632"/>
                          </a:cubicBezTo>
                          <a:cubicBezTo>
                            <a:pt x="62388" y="13223"/>
                            <a:pt x="64527" y="5379"/>
                            <a:pt x="59536" y="3788"/>
                          </a:cubicBezTo>
                          <a:lnTo>
                            <a:pt x="59536" y="378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4" name="Freeform: Shape 253">
                      <a:extLst>
                        <a:ext uri="{FF2B5EF4-FFF2-40B4-BE49-F238E27FC236}">
                          <a16:creationId xmlns:a16="http://schemas.microsoft.com/office/drawing/2014/main" id="{AF1E5277-A092-00AC-1E1D-711C5C8077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7085" y="3213805"/>
                      <a:ext cx="51225" cy="10381"/>
                    </a:xfrm>
                    <a:custGeom>
                      <a:avLst/>
                      <a:gdLst>
                        <a:gd name="connsiteX0" fmla="*/ 47318 w 51225"/>
                        <a:gd name="connsiteY0" fmla="*/ 2263 h 10381"/>
                        <a:gd name="connsiteX1" fmla="*/ 3929 w 51225"/>
                        <a:gd name="connsiteY1" fmla="*/ 14 h 10381"/>
                        <a:gd name="connsiteX2" fmla="*/ 3929 w 51225"/>
                        <a:gd name="connsiteY2" fmla="*/ 8133 h 10381"/>
                        <a:gd name="connsiteX3" fmla="*/ 47318 w 51225"/>
                        <a:gd name="connsiteY3" fmla="*/ 10382 h 10381"/>
                        <a:gd name="connsiteX4" fmla="*/ 47318 w 51225"/>
                        <a:gd name="connsiteY4" fmla="*/ 2263 h 10381"/>
                        <a:gd name="connsiteX5" fmla="*/ 47318 w 51225"/>
                        <a:gd name="connsiteY5" fmla="*/ 2263 h 1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225" h="10381">
                          <a:moveTo>
                            <a:pt x="47318" y="2263"/>
                          </a:moveTo>
                          <a:cubicBezTo>
                            <a:pt x="32836" y="2154"/>
                            <a:pt x="18410" y="-205"/>
                            <a:pt x="3929" y="14"/>
                          </a:cubicBezTo>
                          <a:cubicBezTo>
                            <a:pt x="-1282" y="124"/>
                            <a:pt x="-1337" y="8242"/>
                            <a:pt x="3929" y="8133"/>
                          </a:cubicBezTo>
                          <a:cubicBezTo>
                            <a:pt x="18465" y="7913"/>
                            <a:pt x="32836" y="10272"/>
                            <a:pt x="47318" y="10382"/>
                          </a:cubicBezTo>
                          <a:cubicBezTo>
                            <a:pt x="52528" y="10382"/>
                            <a:pt x="52528" y="2318"/>
                            <a:pt x="47318" y="2263"/>
                          </a:cubicBezTo>
                          <a:lnTo>
                            <a:pt x="47318" y="226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5" name="Freeform: Shape 254">
                      <a:extLst>
                        <a:ext uri="{FF2B5EF4-FFF2-40B4-BE49-F238E27FC236}">
                          <a16:creationId xmlns:a16="http://schemas.microsoft.com/office/drawing/2014/main" id="{85B66D62-E42E-D13F-2084-1FD9B61D53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1162" y="3268157"/>
                      <a:ext cx="61601" cy="67595"/>
                    </a:xfrm>
                    <a:custGeom>
                      <a:avLst/>
                      <a:gdLst>
                        <a:gd name="connsiteX0" fmla="*/ 646 w 61601"/>
                        <a:gd name="connsiteY0" fmla="*/ 5946 h 67595"/>
                        <a:gd name="connsiteX1" fmla="*/ 17157 w 61601"/>
                        <a:gd name="connsiteY1" fmla="*/ 26625 h 67595"/>
                        <a:gd name="connsiteX2" fmla="*/ 43157 w 61601"/>
                        <a:gd name="connsiteY2" fmla="*/ 55752 h 67595"/>
                        <a:gd name="connsiteX3" fmla="*/ 54457 w 61601"/>
                        <a:gd name="connsiteY3" fmla="*/ 66613 h 67595"/>
                        <a:gd name="connsiteX4" fmla="*/ 60217 w 61601"/>
                        <a:gd name="connsiteY4" fmla="*/ 60854 h 67595"/>
                        <a:gd name="connsiteX5" fmla="*/ 38111 w 61601"/>
                        <a:gd name="connsiteY5" fmla="*/ 38309 h 67595"/>
                        <a:gd name="connsiteX6" fmla="*/ 14140 w 61601"/>
                        <a:gd name="connsiteY6" fmla="*/ 10334 h 67595"/>
                        <a:gd name="connsiteX7" fmla="*/ 7668 w 61601"/>
                        <a:gd name="connsiteY7" fmla="*/ 1887 h 67595"/>
                        <a:gd name="connsiteX8" fmla="*/ 646 w 61601"/>
                        <a:gd name="connsiteY8" fmla="*/ 6001 h 67595"/>
                        <a:gd name="connsiteX9" fmla="*/ 646 w 61601"/>
                        <a:gd name="connsiteY9" fmla="*/ 6001 h 67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1601" h="67595">
                          <a:moveTo>
                            <a:pt x="646" y="5946"/>
                          </a:moveTo>
                          <a:cubicBezTo>
                            <a:pt x="5309" y="13351"/>
                            <a:pt x="11562" y="19988"/>
                            <a:pt x="17157" y="26625"/>
                          </a:cubicBezTo>
                          <a:cubicBezTo>
                            <a:pt x="25550" y="36554"/>
                            <a:pt x="34161" y="46317"/>
                            <a:pt x="43157" y="55752"/>
                          </a:cubicBezTo>
                          <a:cubicBezTo>
                            <a:pt x="46778" y="59482"/>
                            <a:pt x="50398" y="63322"/>
                            <a:pt x="54457" y="66613"/>
                          </a:cubicBezTo>
                          <a:cubicBezTo>
                            <a:pt x="58516" y="69904"/>
                            <a:pt x="64276" y="64145"/>
                            <a:pt x="60217" y="60854"/>
                          </a:cubicBezTo>
                          <a:cubicBezTo>
                            <a:pt x="52098" y="54271"/>
                            <a:pt x="45077" y="46098"/>
                            <a:pt x="38111" y="38309"/>
                          </a:cubicBezTo>
                          <a:cubicBezTo>
                            <a:pt x="29883" y="29149"/>
                            <a:pt x="21874" y="19878"/>
                            <a:pt x="14140" y="10334"/>
                          </a:cubicBezTo>
                          <a:cubicBezTo>
                            <a:pt x="11562" y="7152"/>
                            <a:pt x="9752" y="5178"/>
                            <a:pt x="7668" y="1887"/>
                          </a:cubicBezTo>
                          <a:cubicBezTo>
                            <a:pt x="4870" y="-2502"/>
                            <a:pt x="-2151" y="1558"/>
                            <a:pt x="646" y="6001"/>
                          </a:cubicBezTo>
                          <a:lnTo>
                            <a:pt x="646" y="600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6" name="Freeform: Shape 255">
                      <a:extLst>
                        <a:ext uri="{FF2B5EF4-FFF2-40B4-BE49-F238E27FC236}">
                          <a16:creationId xmlns:a16="http://schemas.microsoft.com/office/drawing/2014/main" id="{449946AB-6C45-ABD5-F01D-04C1E9D192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8322" y="3293910"/>
                      <a:ext cx="23436" cy="34078"/>
                    </a:xfrm>
                    <a:custGeom>
                      <a:avLst/>
                      <a:gdLst>
                        <a:gd name="connsiteX0" fmla="*/ 508 w 23436"/>
                        <a:gd name="connsiteY0" fmla="*/ 6138 h 34078"/>
                        <a:gd name="connsiteX1" fmla="*/ 16524 w 23436"/>
                        <a:gd name="connsiteY1" fmla="*/ 32906 h 34078"/>
                        <a:gd name="connsiteX2" fmla="*/ 22284 w 23436"/>
                        <a:gd name="connsiteY2" fmla="*/ 32906 h 34078"/>
                        <a:gd name="connsiteX3" fmla="*/ 22284 w 23436"/>
                        <a:gd name="connsiteY3" fmla="*/ 27147 h 34078"/>
                        <a:gd name="connsiteX4" fmla="*/ 21132 w 23436"/>
                        <a:gd name="connsiteY4" fmla="*/ 25775 h 34078"/>
                        <a:gd name="connsiteX5" fmla="*/ 20638 w 23436"/>
                        <a:gd name="connsiteY5" fmla="*/ 25172 h 34078"/>
                        <a:gd name="connsiteX6" fmla="*/ 20419 w 23436"/>
                        <a:gd name="connsiteY6" fmla="*/ 24843 h 34078"/>
                        <a:gd name="connsiteX7" fmla="*/ 18390 w 23436"/>
                        <a:gd name="connsiteY7" fmla="*/ 21936 h 34078"/>
                        <a:gd name="connsiteX8" fmla="*/ 14495 w 23436"/>
                        <a:gd name="connsiteY8" fmla="*/ 15299 h 34078"/>
                        <a:gd name="connsiteX9" fmla="*/ 7528 w 23436"/>
                        <a:gd name="connsiteY9" fmla="*/ 2024 h 34078"/>
                        <a:gd name="connsiteX10" fmla="*/ 1989 w 23436"/>
                        <a:gd name="connsiteY10" fmla="*/ 543 h 34078"/>
                        <a:gd name="connsiteX11" fmla="*/ 508 w 23436"/>
                        <a:gd name="connsiteY11" fmla="*/ 6083 h 34078"/>
                        <a:gd name="connsiteX12" fmla="*/ 508 w 23436"/>
                        <a:gd name="connsiteY12" fmla="*/ 6083 h 340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3436" h="34078">
                          <a:moveTo>
                            <a:pt x="508" y="6138"/>
                          </a:moveTo>
                          <a:cubicBezTo>
                            <a:pt x="5608" y="15189"/>
                            <a:pt x="9503" y="25117"/>
                            <a:pt x="16524" y="32906"/>
                          </a:cubicBezTo>
                          <a:cubicBezTo>
                            <a:pt x="17950" y="34497"/>
                            <a:pt x="20858" y="34442"/>
                            <a:pt x="22284" y="32906"/>
                          </a:cubicBezTo>
                          <a:cubicBezTo>
                            <a:pt x="23820" y="31206"/>
                            <a:pt x="23820" y="28847"/>
                            <a:pt x="22284" y="27147"/>
                          </a:cubicBezTo>
                          <a:cubicBezTo>
                            <a:pt x="21900" y="26708"/>
                            <a:pt x="21516" y="26269"/>
                            <a:pt x="21132" y="25775"/>
                          </a:cubicBezTo>
                          <a:cubicBezTo>
                            <a:pt x="20968" y="25556"/>
                            <a:pt x="20803" y="25337"/>
                            <a:pt x="20638" y="25172"/>
                          </a:cubicBezTo>
                          <a:cubicBezTo>
                            <a:pt x="20419" y="24843"/>
                            <a:pt x="20803" y="25391"/>
                            <a:pt x="20419" y="24843"/>
                          </a:cubicBezTo>
                          <a:cubicBezTo>
                            <a:pt x="19706" y="23910"/>
                            <a:pt x="19048" y="22923"/>
                            <a:pt x="18390" y="21936"/>
                          </a:cubicBezTo>
                          <a:cubicBezTo>
                            <a:pt x="17018" y="19796"/>
                            <a:pt x="15702" y="17548"/>
                            <a:pt x="14495" y="15299"/>
                          </a:cubicBezTo>
                          <a:cubicBezTo>
                            <a:pt x="12136" y="10910"/>
                            <a:pt x="9997" y="6357"/>
                            <a:pt x="7528" y="2024"/>
                          </a:cubicBezTo>
                          <a:cubicBezTo>
                            <a:pt x="6486" y="159"/>
                            <a:pt x="3799" y="-609"/>
                            <a:pt x="1989" y="543"/>
                          </a:cubicBezTo>
                          <a:cubicBezTo>
                            <a:pt x="178" y="1695"/>
                            <a:pt x="-590" y="4108"/>
                            <a:pt x="508" y="6083"/>
                          </a:cubicBezTo>
                          <a:lnTo>
                            <a:pt x="508" y="608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id="{ECD45566-F1FD-BE0F-3F0F-B14A5173F1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27246" y="3295023"/>
                      <a:ext cx="26281" cy="13780"/>
                    </a:xfrm>
                    <a:custGeom>
                      <a:avLst/>
                      <a:gdLst>
                        <a:gd name="connsiteX0" fmla="*/ 23316 w 26281"/>
                        <a:gd name="connsiteY0" fmla="*/ 5793 h 13780"/>
                        <a:gd name="connsiteX1" fmla="*/ 5105 w 26281"/>
                        <a:gd name="connsiteY1" fmla="*/ 143 h 13780"/>
                        <a:gd name="connsiteX2" fmla="*/ 113 w 26281"/>
                        <a:gd name="connsiteY2" fmla="*/ 2995 h 13780"/>
                        <a:gd name="connsiteX3" fmla="*/ 2966 w 26281"/>
                        <a:gd name="connsiteY3" fmla="*/ 7987 h 13780"/>
                        <a:gd name="connsiteX4" fmla="*/ 21177 w 26281"/>
                        <a:gd name="connsiteY4" fmla="*/ 13637 h 13780"/>
                        <a:gd name="connsiteX5" fmla="*/ 26169 w 26281"/>
                        <a:gd name="connsiteY5" fmla="*/ 10785 h 13780"/>
                        <a:gd name="connsiteX6" fmla="*/ 23316 w 26281"/>
                        <a:gd name="connsiteY6" fmla="*/ 5793 h 13780"/>
                        <a:gd name="connsiteX7" fmla="*/ 23316 w 26281"/>
                        <a:gd name="connsiteY7" fmla="*/ 5793 h 137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6281" h="13780">
                          <a:moveTo>
                            <a:pt x="23316" y="5793"/>
                          </a:moveTo>
                          <a:cubicBezTo>
                            <a:pt x="17227" y="3928"/>
                            <a:pt x="11194" y="2008"/>
                            <a:pt x="5105" y="143"/>
                          </a:cubicBezTo>
                          <a:cubicBezTo>
                            <a:pt x="3075" y="-460"/>
                            <a:pt x="607" y="911"/>
                            <a:pt x="113" y="2995"/>
                          </a:cubicBezTo>
                          <a:cubicBezTo>
                            <a:pt x="-381" y="5190"/>
                            <a:pt x="772" y="7329"/>
                            <a:pt x="2966" y="7987"/>
                          </a:cubicBezTo>
                          <a:cubicBezTo>
                            <a:pt x="9054" y="9852"/>
                            <a:pt x="15088" y="11772"/>
                            <a:pt x="21177" y="13637"/>
                          </a:cubicBezTo>
                          <a:cubicBezTo>
                            <a:pt x="23206" y="14240"/>
                            <a:pt x="25674" y="12869"/>
                            <a:pt x="26169" y="10785"/>
                          </a:cubicBezTo>
                          <a:cubicBezTo>
                            <a:pt x="26662" y="8591"/>
                            <a:pt x="25510" y="6451"/>
                            <a:pt x="23316" y="5793"/>
                          </a:cubicBezTo>
                          <a:lnTo>
                            <a:pt x="23316" y="579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id="{2FD25957-2775-7A61-A5AD-8FC216DFFD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1972" y="3281445"/>
                      <a:ext cx="118523" cy="32980"/>
                    </a:xfrm>
                    <a:custGeom>
                      <a:avLst/>
                      <a:gdLst>
                        <a:gd name="connsiteX0" fmla="*/ 115604 w 118523"/>
                        <a:gd name="connsiteY0" fmla="*/ 25021 h 32980"/>
                        <a:gd name="connsiteX1" fmla="*/ 5020 w 118523"/>
                        <a:gd name="connsiteY1" fmla="*/ 173 h 32980"/>
                        <a:gd name="connsiteX2" fmla="*/ 2881 w 118523"/>
                        <a:gd name="connsiteY2" fmla="*/ 8016 h 32980"/>
                        <a:gd name="connsiteX3" fmla="*/ 113465 w 118523"/>
                        <a:gd name="connsiteY3" fmla="*/ 32865 h 32980"/>
                        <a:gd name="connsiteX4" fmla="*/ 115604 w 118523"/>
                        <a:gd name="connsiteY4" fmla="*/ 25021 h 32980"/>
                        <a:gd name="connsiteX5" fmla="*/ 115604 w 118523"/>
                        <a:gd name="connsiteY5" fmla="*/ 25021 h 3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8523" h="32980">
                          <a:moveTo>
                            <a:pt x="115604" y="25021"/>
                          </a:moveTo>
                          <a:cubicBezTo>
                            <a:pt x="78797" y="16628"/>
                            <a:pt x="41388" y="10485"/>
                            <a:pt x="5020" y="173"/>
                          </a:cubicBezTo>
                          <a:cubicBezTo>
                            <a:pt x="-27" y="-1254"/>
                            <a:pt x="-2166" y="6590"/>
                            <a:pt x="2881" y="8016"/>
                          </a:cubicBezTo>
                          <a:cubicBezTo>
                            <a:pt x="39248" y="18329"/>
                            <a:pt x="76658" y="24418"/>
                            <a:pt x="113465" y="32865"/>
                          </a:cubicBezTo>
                          <a:cubicBezTo>
                            <a:pt x="118565" y="34017"/>
                            <a:pt x="120705" y="26173"/>
                            <a:pt x="115604" y="25021"/>
                          </a:cubicBezTo>
                          <a:lnTo>
                            <a:pt x="115604" y="2502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0E5783BA-B6F8-B6D2-2DE8-9C93F03FD329}"/>
                </a:ext>
              </a:extLst>
            </p:cNvPr>
            <p:cNvGrpSpPr/>
            <p:nvPr/>
          </p:nvGrpSpPr>
          <p:grpSpPr>
            <a:xfrm>
              <a:off x="7150492" y="3891780"/>
              <a:ext cx="796127" cy="199421"/>
              <a:chOff x="8399727" y="4071791"/>
              <a:chExt cx="796127" cy="199421"/>
            </a:xfrm>
          </p:grpSpPr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78FABE72-2473-F380-7D30-3B528E3581DD}"/>
                  </a:ext>
                </a:extLst>
              </p:cNvPr>
              <p:cNvSpPr/>
              <p:nvPr/>
            </p:nvSpPr>
            <p:spPr>
              <a:xfrm>
                <a:off x="8399887" y="4088631"/>
                <a:ext cx="795967" cy="182581"/>
              </a:xfrm>
              <a:custGeom>
                <a:avLst/>
                <a:gdLst>
                  <a:gd name="connsiteX0" fmla="*/ 84 w 795967"/>
                  <a:gd name="connsiteY0" fmla="*/ 85634 h 182581"/>
                  <a:gd name="connsiteX1" fmla="*/ 3540 w 795967"/>
                  <a:gd name="connsiteY1" fmla="*/ 74664 h 182581"/>
                  <a:gd name="connsiteX2" fmla="*/ 3924 w 795967"/>
                  <a:gd name="connsiteY2" fmla="*/ 74664 h 182581"/>
                  <a:gd name="connsiteX3" fmla="*/ 9793 w 795967"/>
                  <a:gd name="connsiteY3" fmla="*/ 67588 h 182581"/>
                  <a:gd name="connsiteX4" fmla="*/ 73916 w 795967"/>
                  <a:gd name="connsiteY4" fmla="*/ 47456 h 182581"/>
                  <a:gd name="connsiteX5" fmla="*/ 124217 w 795967"/>
                  <a:gd name="connsiteY5" fmla="*/ 39174 h 182581"/>
                  <a:gd name="connsiteX6" fmla="*/ 135187 w 795967"/>
                  <a:gd name="connsiteY6" fmla="*/ 28642 h 182581"/>
                  <a:gd name="connsiteX7" fmla="*/ 176546 w 795967"/>
                  <a:gd name="connsiteY7" fmla="*/ 33908 h 182581"/>
                  <a:gd name="connsiteX8" fmla="*/ 355751 w 795967"/>
                  <a:gd name="connsiteY8" fmla="*/ 66600 h 182581"/>
                  <a:gd name="connsiteX9" fmla="*/ 346152 w 795967"/>
                  <a:gd name="connsiteY9" fmla="*/ 62870 h 182581"/>
                  <a:gd name="connsiteX10" fmla="*/ 241053 w 795967"/>
                  <a:gd name="connsiteY10" fmla="*/ 28971 h 182581"/>
                  <a:gd name="connsiteX11" fmla="*/ 245606 w 795967"/>
                  <a:gd name="connsiteY11" fmla="*/ 23760 h 182581"/>
                  <a:gd name="connsiteX12" fmla="*/ 245606 w 795967"/>
                  <a:gd name="connsiteY12" fmla="*/ 23760 h 182581"/>
                  <a:gd name="connsiteX13" fmla="*/ 317792 w 795967"/>
                  <a:gd name="connsiteY13" fmla="*/ 10211 h 182581"/>
                  <a:gd name="connsiteX14" fmla="*/ 377034 w 795967"/>
                  <a:gd name="connsiteY14" fmla="*/ 5494 h 182581"/>
                  <a:gd name="connsiteX15" fmla="*/ 483394 w 795967"/>
                  <a:gd name="connsiteY15" fmla="*/ 2532 h 182581"/>
                  <a:gd name="connsiteX16" fmla="*/ 523382 w 795967"/>
                  <a:gd name="connsiteY16" fmla="*/ 9 h 182581"/>
                  <a:gd name="connsiteX17" fmla="*/ 562492 w 795967"/>
                  <a:gd name="connsiteY17" fmla="*/ 11418 h 182581"/>
                  <a:gd name="connsiteX18" fmla="*/ 597598 w 795967"/>
                  <a:gd name="connsiteY18" fmla="*/ 9827 h 182581"/>
                  <a:gd name="connsiteX19" fmla="*/ 640054 w 795967"/>
                  <a:gd name="connsiteY19" fmla="*/ 19262 h 182581"/>
                  <a:gd name="connsiteX20" fmla="*/ 742190 w 795967"/>
                  <a:gd name="connsiteY20" fmla="*/ 51186 h 182581"/>
                  <a:gd name="connsiteX21" fmla="*/ 780094 w 795967"/>
                  <a:gd name="connsiteY21" fmla="*/ 67094 h 182581"/>
                  <a:gd name="connsiteX22" fmla="*/ 793204 w 795967"/>
                  <a:gd name="connsiteY22" fmla="*/ 93752 h 182581"/>
                  <a:gd name="connsiteX23" fmla="*/ 793588 w 795967"/>
                  <a:gd name="connsiteY23" fmla="*/ 109605 h 182581"/>
                  <a:gd name="connsiteX24" fmla="*/ 783056 w 795967"/>
                  <a:gd name="connsiteY24" fmla="*/ 137690 h 182581"/>
                  <a:gd name="connsiteX25" fmla="*/ 706482 w 795967"/>
                  <a:gd name="connsiteY25" fmla="*/ 162922 h 182581"/>
                  <a:gd name="connsiteX26" fmla="*/ 644059 w 795967"/>
                  <a:gd name="connsiteY26" fmla="*/ 174112 h 182581"/>
                  <a:gd name="connsiteX27" fmla="*/ 554923 w 795967"/>
                  <a:gd name="connsiteY27" fmla="*/ 182450 h 182581"/>
                  <a:gd name="connsiteX28" fmla="*/ 451744 w 795967"/>
                  <a:gd name="connsiteY28" fmla="*/ 179597 h 182581"/>
                  <a:gd name="connsiteX29" fmla="*/ 349333 w 795967"/>
                  <a:gd name="connsiteY29" fmla="*/ 174441 h 182581"/>
                  <a:gd name="connsiteX30" fmla="*/ 231564 w 795967"/>
                  <a:gd name="connsiteY30" fmla="*/ 167310 h 182581"/>
                  <a:gd name="connsiteX31" fmla="*/ 179947 w 795967"/>
                  <a:gd name="connsiteY31" fmla="*/ 157217 h 182581"/>
                  <a:gd name="connsiteX32" fmla="*/ 121803 w 795967"/>
                  <a:gd name="connsiteY32" fmla="*/ 139116 h 182581"/>
                  <a:gd name="connsiteX33" fmla="*/ 109790 w 795967"/>
                  <a:gd name="connsiteY33" fmla="*/ 135496 h 182581"/>
                  <a:gd name="connsiteX34" fmla="*/ 79676 w 795967"/>
                  <a:gd name="connsiteY34" fmla="*/ 138074 h 182581"/>
                  <a:gd name="connsiteX35" fmla="*/ 24000 w 795967"/>
                  <a:gd name="connsiteY35" fmla="*/ 124854 h 182581"/>
                  <a:gd name="connsiteX36" fmla="*/ 14236 w 795967"/>
                  <a:gd name="connsiteY36" fmla="*/ 107795 h 182581"/>
                  <a:gd name="connsiteX37" fmla="*/ 8367 w 795967"/>
                  <a:gd name="connsiteY37" fmla="*/ 99512 h 182581"/>
                  <a:gd name="connsiteX38" fmla="*/ 194 w 795967"/>
                  <a:gd name="connsiteY38" fmla="*/ 85634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795967" h="182581">
                    <a:moveTo>
                      <a:pt x="84" y="85634"/>
                    </a:moveTo>
                    <a:cubicBezTo>
                      <a:pt x="194" y="84811"/>
                      <a:pt x="1674" y="74389"/>
                      <a:pt x="3540" y="74664"/>
                    </a:cubicBezTo>
                    <a:cubicBezTo>
                      <a:pt x="3650" y="74664"/>
                      <a:pt x="3759" y="74664"/>
                      <a:pt x="3924" y="74664"/>
                    </a:cubicBezTo>
                    <a:cubicBezTo>
                      <a:pt x="5185" y="72140"/>
                      <a:pt x="7051" y="69727"/>
                      <a:pt x="9793" y="67588"/>
                    </a:cubicBezTo>
                    <a:cubicBezTo>
                      <a:pt x="24000" y="56727"/>
                      <a:pt x="52085" y="50199"/>
                      <a:pt x="73916" y="47456"/>
                    </a:cubicBezTo>
                    <a:cubicBezTo>
                      <a:pt x="88617" y="45591"/>
                      <a:pt x="112039" y="45372"/>
                      <a:pt x="124217" y="39174"/>
                    </a:cubicBezTo>
                    <a:cubicBezTo>
                      <a:pt x="129976" y="36212"/>
                      <a:pt x="128659" y="29410"/>
                      <a:pt x="135187" y="28642"/>
                    </a:cubicBezTo>
                    <a:cubicBezTo>
                      <a:pt x="139301" y="28148"/>
                      <a:pt x="172323" y="32920"/>
                      <a:pt x="176546" y="33908"/>
                    </a:cubicBezTo>
                    <a:cubicBezTo>
                      <a:pt x="192673" y="37802"/>
                      <a:pt x="298210" y="57220"/>
                      <a:pt x="355751" y="66600"/>
                    </a:cubicBezTo>
                    <a:cubicBezTo>
                      <a:pt x="352405" y="65339"/>
                      <a:pt x="349169" y="64022"/>
                      <a:pt x="346152" y="62870"/>
                    </a:cubicBezTo>
                    <a:cubicBezTo>
                      <a:pt x="328215" y="56068"/>
                      <a:pt x="245222" y="34127"/>
                      <a:pt x="241053" y="28971"/>
                    </a:cubicBezTo>
                    <a:cubicBezTo>
                      <a:pt x="238640" y="26009"/>
                      <a:pt x="241108" y="24528"/>
                      <a:pt x="245606" y="23760"/>
                    </a:cubicBezTo>
                    <a:cubicBezTo>
                      <a:pt x="245606" y="23760"/>
                      <a:pt x="245606" y="23760"/>
                      <a:pt x="245606" y="23760"/>
                    </a:cubicBezTo>
                    <a:cubicBezTo>
                      <a:pt x="245661" y="23815"/>
                      <a:pt x="313130" y="10815"/>
                      <a:pt x="317792" y="10211"/>
                    </a:cubicBezTo>
                    <a:cubicBezTo>
                      <a:pt x="337430" y="7523"/>
                      <a:pt x="356794" y="6426"/>
                      <a:pt x="377034" y="5494"/>
                    </a:cubicBezTo>
                    <a:cubicBezTo>
                      <a:pt x="412414" y="3958"/>
                      <a:pt x="447904" y="2971"/>
                      <a:pt x="483394" y="2532"/>
                    </a:cubicBezTo>
                    <a:cubicBezTo>
                      <a:pt x="496998" y="2367"/>
                      <a:pt x="510272" y="283"/>
                      <a:pt x="523382" y="9"/>
                    </a:cubicBezTo>
                    <a:cubicBezTo>
                      <a:pt x="539564" y="-321"/>
                      <a:pt x="548230" y="8895"/>
                      <a:pt x="562492" y="11418"/>
                    </a:cubicBezTo>
                    <a:cubicBezTo>
                      <a:pt x="573847" y="13448"/>
                      <a:pt x="585805" y="10047"/>
                      <a:pt x="597598" y="9827"/>
                    </a:cubicBezTo>
                    <a:cubicBezTo>
                      <a:pt x="612902" y="9498"/>
                      <a:pt x="626945" y="14490"/>
                      <a:pt x="640054" y="19262"/>
                    </a:cubicBezTo>
                    <a:cubicBezTo>
                      <a:pt x="672911" y="31275"/>
                      <a:pt x="708072" y="40655"/>
                      <a:pt x="742190" y="51186"/>
                    </a:cubicBezTo>
                    <a:cubicBezTo>
                      <a:pt x="755958" y="55410"/>
                      <a:pt x="771208" y="59085"/>
                      <a:pt x="780094" y="67094"/>
                    </a:cubicBezTo>
                    <a:cubicBezTo>
                      <a:pt x="788761" y="74828"/>
                      <a:pt x="791504" y="84647"/>
                      <a:pt x="793204" y="93752"/>
                    </a:cubicBezTo>
                    <a:cubicBezTo>
                      <a:pt x="794192" y="99018"/>
                      <a:pt x="794905" y="104449"/>
                      <a:pt x="793588" y="109605"/>
                    </a:cubicBezTo>
                    <a:cubicBezTo>
                      <a:pt x="798854" y="119259"/>
                      <a:pt x="795398" y="131217"/>
                      <a:pt x="783056" y="137690"/>
                    </a:cubicBezTo>
                    <a:cubicBezTo>
                      <a:pt x="762541" y="148441"/>
                      <a:pt x="731384" y="156395"/>
                      <a:pt x="706482" y="162922"/>
                    </a:cubicBezTo>
                    <a:cubicBezTo>
                      <a:pt x="685363" y="168462"/>
                      <a:pt x="667316" y="172851"/>
                      <a:pt x="644059" y="174112"/>
                    </a:cubicBezTo>
                    <a:cubicBezTo>
                      <a:pt x="607033" y="176087"/>
                      <a:pt x="592662" y="181682"/>
                      <a:pt x="554923" y="182450"/>
                    </a:cubicBezTo>
                    <a:cubicBezTo>
                      <a:pt x="530568" y="182944"/>
                      <a:pt x="476153" y="182066"/>
                      <a:pt x="451744" y="179597"/>
                    </a:cubicBezTo>
                    <a:cubicBezTo>
                      <a:pt x="424921" y="176910"/>
                      <a:pt x="388663" y="177568"/>
                      <a:pt x="349333" y="174441"/>
                    </a:cubicBezTo>
                    <a:cubicBezTo>
                      <a:pt x="303970" y="170821"/>
                      <a:pt x="287953" y="168901"/>
                      <a:pt x="231564" y="167310"/>
                    </a:cubicBezTo>
                    <a:cubicBezTo>
                      <a:pt x="213078" y="166762"/>
                      <a:pt x="196787" y="161167"/>
                      <a:pt x="179947" y="157217"/>
                    </a:cubicBezTo>
                    <a:cubicBezTo>
                      <a:pt x="159596" y="152445"/>
                      <a:pt x="140069" y="146302"/>
                      <a:pt x="121803" y="139116"/>
                    </a:cubicBezTo>
                    <a:cubicBezTo>
                      <a:pt x="118018" y="137635"/>
                      <a:pt x="114178" y="136099"/>
                      <a:pt x="109790" y="135496"/>
                    </a:cubicBezTo>
                    <a:cubicBezTo>
                      <a:pt x="99752" y="134179"/>
                      <a:pt x="89769" y="137909"/>
                      <a:pt x="79676" y="138074"/>
                    </a:cubicBezTo>
                    <a:cubicBezTo>
                      <a:pt x="63165" y="138348"/>
                      <a:pt x="39468" y="129626"/>
                      <a:pt x="24000" y="124854"/>
                    </a:cubicBezTo>
                    <a:cubicBezTo>
                      <a:pt x="13084" y="121453"/>
                      <a:pt x="15662" y="113829"/>
                      <a:pt x="14236" y="107795"/>
                    </a:cubicBezTo>
                    <a:cubicBezTo>
                      <a:pt x="13139" y="103187"/>
                      <a:pt x="14071" y="102035"/>
                      <a:pt x="8367" y="99512"/>
                    </a:cubicBezTo>
                    <a:cubicBezTo>
                      <a:pt x="-81" y="95782"/>
                      <a:pt x="-410" y="91449"/>
                      <a:pt x="194" y="85634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75" name="Graphic 13">
                <a:extLst>
                  <a:ext uri="{FF2B5EF4-FFF2-40B4-BE49-F238E27FC236}">
                    <a16:creationId xmlns:a16="http://schemas.microsoft.com/office/drawing/2014/main" id="{E01A4934-688B-42D2-E104-E10D22296EF6}"/>
                  </a:ext>
                </a:extLst>
              </p:cNvPr>
              <p:cNvGrpSpPr/>
              <p:nvPr/>
            </p:nvGrpSpPr>
            <p:grpSpPr>
              <a:xfrm>
                <a:off x="8399727" y="4094691"/>
                <a:ext cx="795992" cy="159626"/>
                <a:chOff x="7543982" y="2879892"/>
                <a:chExt cx="795992" cy="159626"/>
              </a:xfrm>
              <a:solidFill>
                <a:srgbClr val="6FB71D"/>
              </a:solidFill>
            </p:grpSpPr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802AF15A-4BDB-5CD4-6CFD-638DEB342660}"/>
                    </a:ext>
                  </a:extLst>
                </p:cNvPr>
                <p:cNvSpPr/>
                <p:nvPr/>
              </p:nvSpPr>
              <p:spPr>
                <a:xfrm>
                  <a:off x="7784188" y="2879892"/>
                  <a:ext cx="168027" cy="50681"/>
                </a:xfrm>
                <a:custGeom>
                  <a:avLst/>
                  <a:gdLst>
                    <a:gd name="connsiteX0" fmla="*/ 31176 w 168027"/>
                    <a:gd name="connsiteY0" fmla="*/ 256 h 50681"/>
                    <a:gd name="connsiteX1" fmla="*/ 952 w 168027"/>
                    <a:gd name="connsiteY1" fmla="*/ 6070 h 50681"/>
                    <a:gd name="connsiteX2" fmla="*/ 106050 w 168027"/>
                    <a:gd name="connsiteY2" fmla="*/ 39970 h 50681"/>
                    <a:gd name="connsiteX3" fmla="*/ 155089 w 168027"/>
                    <a:gd name="connsiteY3" fmla="*/ 49679 h 50681"/>
                    <a:gd name="connsiteX4" fmla="*/ 165402 w 168027"/>
                    <a:gd name="connsiteY4" fmla="*/ 28999 h 50681"/>
                    <a:gd name="connsiteX5" fmla="*/ 126401 w 168027"/>
                    <a:gd name="connsiteY5" fmla="*/ 9033 h 50681"/>
                    <a:gd name="connsiteX6" fmla="*/ 31176 w 168027"/>
                    <a:gd name="connsiteY6" fmla="*/ 256 h 5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027" h="50681">
                      <a:moveTo>
                        <a:pt x="31176" y="256"/>
                      </a:moveTo>
                      <a:cubicBezTo>
                        <a:pt x="22345" y="475"/>
                        <a:pt x="-5466" y="-1719"/>
                        <a:pt x="952" y="6070"/>
                      </a:cubicBezTo>
                      <a:cubicBezTo>
                        <a:pt x="5176" y="11172"/>
                        <a:pt x="88113" y="33113"/>
                        <a:pt x="106050" y="39970"/>
                      </a:cubicBezTo>
                      <a:cubicBezTo>
                        <a:pt x="119874" y="45236"/>
                        <a:pt x="137317" y="53573"/>
                        <a:pt x="155089" y="49679"/>
                      </a:cubicBezTo>
                      <a:cubicBezTo>
                        <a:pt x="167815" y="46936"/>
                        <a:pt x="170941" y="35636"/>
                        <a:pt x="165402" y="28999"/>
                      </a:cubicBezTo>
                      <a:cubicBezTo>
                        <a:pt x="158435" y="20606"/>
                        <a:pt x="138579" y="14079"/>
                        <a:pt x="126401" y="9033"/>
                      </a:cubicBezTo>
                      <a:cubicBezTo>
                        <a:pt x="114169" y="3986"/>
                        <a:pt x="101827" y="-1225"/>
                        <a:pt x="31176" y="256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BF0C2FB3-7F12-9A51-7F10-B625B6E99FED}"/>
                    </a:ext>
                  </a:extLst>
                </p:cNvPr>
                <p:cNvSpPr/>
                <p:nvPr/>
              </p:nvSpPr>
              <p:spPr>
                <a:xfrm>
                  <a:off x="7543982" y="2931491"/>
                  <a:ext cx="795992" cy="108027"/>
                </a:xfrm>
                <a:custGeom>
                  <a:avLst/>
                  <a:gdLst>
                    <a:gd name="connsiteX0" fmla="*/ 3645 w 795992"/>
                    <a:gd name="connsiteY0" fmla="*/ 110 h 108027"/>
                    <a:gd name="connsiteX1" fmla="*/ 189 w 795992"/>
                    <a:gd name="connsiteY1" fmla="*/ 11080 h 108027"/>
                    <a:gd name="connsiteX2" fmla="*/ 8362 w 795992"/>
                    <a:gd name="connsiteY2" fmla="*/ 24958 h 108027"/>
                    <a:gd name="connsiteX3" fmla="*/ 14231 w 795992"/>
                    <a:gd name="connsiteY3" fmla="*/ 33241 h 108027"/>
                    <a:gd name="connsiteX4" fmla="*/ 23995 w 795992"/>
                    <a:gd name="connsiteY4" fmla="*/ 50300 h 108027"/>
                    <a:gd name="connsiteX5" fmla="*/ 79671 w 795992"/>
                    <a:gd name="connsiteY5" fmla="*/ 63520 h 108027"/>
                    <a:gd name="connsiteX6" fmla="*/ 109785 w 795992"/>
                    <a:gd name="connsiteY6" fmla="*/ 60942 h 108027"/>
                    <a:gd name="connsiteX7" fmla="*/ 121798 w 795992"/>
                    <a:gd name="connsiteY7" fmla="*/ 64562 h 108027"/>
                    <a:gd name="connsiteX8" fmla="*/ 179943 w 795992"/>
                    <a:gd name="connsiteY8" fmla="*/ 82663 h 108027"/>
                    <a:gd name="connsiteX9" fmla="*/ 231559 w 795992"/>
                    <a:gd name="connsiteY9" fmla="*/ 92757 h 108027"/>
                    <a:gd name="connsiteX10" fmla="*/ 349329 w 795992"/>
                    <a:gd name="connsiteY10" fmla="*/ 99887 h 108027"/>
                    <a:gd name="connsiteX11" fmla="*/ 451739 w 795992"/>
                    <a:gd name="connsiteY11" fmla="*/ 105044 h 108027"/>
                    <a:gd name="connsiteX12" fmla="*/ 554918 w 795992"/>
                    <a:gd name="connsiteY12" fmla="*/ 107896 h 108027"/>
                    <a:gd name="connsiteX13" fmla="*/ 644054 w 795992"/>
                    <a:gd name="connsiteY13" fmla="*/ 99558 h 108027"/>
                    <a:gd name="connsiteX14" fmla="*/ 706477 w 795992"/>
                    <a:gd name="connsiteY14" fmla="*/ 88368 h 108027"/>
                    <a:gd name="connsiteX15" fmla="*/ 783051 w 795992"/>
                    <a:gd name="connsiteY15" fmla="*/ 63136 h 108027"/>
                    <a:gd name="connsiteX16" fmla="*/ 776633 w 795992"/>
                    <a:gd name="connsiteY16" fmla="*/ 22380 h 108027"/>
                    <a:gd name="connsiteX17" fmla="*/ 723536 w 795992"/>
                    <a:gd name="connsiteY17" fmla="*/ 8557 h 108027"/>
                    <a:gd name="connsiteX18" fmla="*/ 638020 w 795992"/>
                    <a:gd name="connsiteY18" fmla="*/ 11464 h 108027"/>
                    <a:gd name="connsiteX19" fmla="*/ 467537 w 795992"/>
                    <a:gd name="connsiteY19" fmla="*/ 46570 h 108027"/>
                    <a:gd name="connsiteX20" fmla="*/ 3535 w 795992"/>
                    <a:gd name="connsiteY20" fmla="*/ 0 h 108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95992" h="108027">
                      <a:moveTo>
                        <a:pt x="3645" y="110"/>
                      </a:moveTo>
                      <a:cubicBezTo>
                        <a:pt x="1834" y="-165"/>
                        <a:pt x="299" y="10257"/>
                        <a:pt x="189" y="11080"/>
                      </a:cubicBezTo>
                      <a:cubicBezTo>
                        <a:pt x="-414" y="16895"/>
                        <a:pt x="-31" y="21228"/>
                        <a:pt x="8362" y="24958"/>
                      </a:cubicBezTo>
                      <a:cubicBezTo>
                        <a:pt x="14122" y="27481"/>
                        <a:pt x="13189" y="28633"/>
                        <a:pt x="14231" y="33241"/>
                      </a:cubicBezTo>
                      <a:cubicBezTo>
                        <a:pt x="15657" y="39275"/>
                        <a:pt x="13024" y="46954"/>
                        <a:pt x="23995" y="50300"/>
                      </a:cubicBezTo>
                      <a:cubicBezTo>
                        <a:pt x="39464" y="55072"/>
                        <a:pt x="63160" y="63794"/>
                        <a:pt x="79671" y="63520"/>
                      </a:cubicBezTo>
                      <a:cubicBezTo>
                        <a:pt x="89709" y="63355"/>
                        <a:pt x="99747" y="59680"/>
                        <a:pt x="109785" y="60942"/>
                      </a:cubicBezTo>
                      <a:cubicBezTo>
                        <a:pt x="114174" y="61490"/>
                        <a:pt x="118068" y="63081"/>
                        <a:pt x="121798" y="64562"/>
                      </a:cubicBezTo>
                      <a:cubicBezTo>
                        <a:pt x="140119" y="71693"/>
                        <a:pt x="159647" y="77891"/>
                        <a:pt x="179943" y="82663"/>
                      </a:cubicBezTo>
                      <a:cubicBezTo>
                        <a:pt x="196782" y="86613"/>
                        <a:pt x="213073" y="92208"/>
                        <a:pt x="231559" y="92757"/>
                      </a:cubicBezTo>
                      <a:cubicBezTo>
                        <a:pt x="287948" y="94347"/>
                        <a:pt x="303965" y="96267"/>
                        <a:pt x="349329" y="99887"/>
                      </a:cubicBezTo>
                      <a:cubicBezTo>
                        <a:pt x="388658" y="103014"/>
                        <a:pt x="424861" y="102356"/>
                        <a:pt x="451739" y="105044"/>
                      </a:cubicBezTo>
                      <a:cubicBezTo>
                        <a:pt x="476149" y="107512"/>
                        <a:pt x="530563" y="108389"/>
                        <a:pt x="554918" y="107896"/>
                      </a:cubicBezTo>
                      <a:cubicBezTo>
                        <a:pt x="592657" y="107128"/>
                        <a:pt x="607028" y="101588"/>
                        <a:pt x="644054" y="99558"/>
                      </a:cubicBezTo>
                      <a:cubicBezTo>
                        <a:pt x="667366" y="98297"/>
                        <a:pt x="685358" y="93908"/>
                        <a:pt x="706477" y="88368"/>
                      </a:cubicBezTo>
                      <a:cubicBezTo>
                        <a:pt x="731380" y="81841"/>
                        <a:pt x="762536" y="73887"/>
                        <a:pt x="783051" y="63136"/>
                      </a:cubicBezTo>
                      <a:cubicBezTo>
                        <a:pt x="802305" y="53043"/>
                        <a:pt x="800001" y="29566"/>
                        <a:pt x="776633" y="22380"/>
                      </a:cubicBezTo>
                      <a:cubicBezTo>
                        <a:pt x="759958" y="17279"/>
                        <a:pt x="741034" y="12561"/>
                        <a:pt x="723536" y="8557"/>
                      </a:cubicBezTo>
                      <a:cubicBezTo>
                        <a:pt x="693422" y="1700"/>
                        <a:pt x="667531" y="4717"/>
                        <a:pt x="638020" y="11464"/>
                      </a:cubicBezTo>
                      <a:cubicBezTo>
                        <a:pt x="582728" y="24080"/>
                        <a:pt x="525900" y="40098"/>
                        <a:pt x="467537" y="46570"/>
                      </a:cubicBezTo>
                      <a:cubicBezTo>
                        <a:pt x="397489" y="54359"/>
                        <a:pt x="317788" y="44979"/>
                        <a:pt x="3535" y="0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276" name="Graphic 13">
                <a:extLst>
                  <a:ext uri="{FF2B5EF4-FFF2-40B4-BE49-F238E27FC236}">
                    <a16:creationId xmlns:a16="http://schemas.microsoft.com/office/drawing/2014/main" id="{8B7C9509-E29F-C0B6-D750-1587664856F9}"/>
                  </a:ext>
                </a:extLst>
              </p:cNvPr>
              <p:cNvGrpSpPr/>
              <p:nvPr/>
            </p:nvGrpSpPr>
            <p:grpSpPr>
              <a:xfrm>
                <a:off x="8401671" y="4071791"/>
                <a:ext cx="792485" cy="177368"/>
                <a:chOff x="7545926" y="2856992"/>
                <a:chExt cx="792485" cy="177368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9ECED6B9-3315-9FE5-2BC6-67940B4AAE10}"/>
                    </a:ext>
                  </a:extLst>
                </p:cNvPr>
                <p:cNvSpPr/>
                <p:nvPr/>
              </p:nvSpPr>
              <p:spPr>
                <a:xfrm>
                  <a:off x="7545926" y="2856992"/>
                  <a:ext cx="792485" cy="177368"/>
                </a:xfrm>
                <a:custGeom>
                  <a:avLst/>
                  <a:gdLst>
                    <a:gd name="connsiteX0" fmla="*/ 389786 w 792485"/>
                    <a:gd name="connsiteY0" fmla="*/ 71647 h 177368"/>
                    <a:gd name="connsiteX1" fmla="*/ 174707 w 792485"/>
                    <a:gd name="connsiteY1" fmla="*/ 33908 h 177368"/>
                    <a:gd name="connsiteX2" fmla="*/ 133348 w 792485"/>
                    <a:gd name="connsiteY2" fmla="*/ 28642 h 177368"/>
                    <a:gd name="connsiteX3" fmla="*/ 122378 w 792485"/>
                    <a:gd name="connsiteY3" fmla="*/ 39174 h 177368"/>
                    <a:gd name="connsiteX4" fmla="*/ 72077 w 792485"/>
                    <a:gd name="connsiteY4" fmla="*/ 47456 h 177368"/>
                    <a:gd name="connsiteX5" fmla="*/ 7954 w 792485"/>
                    <a:gd name="connsiteY5" fmla="*/ 67588 h 177368"/>
                    <a:gd name="connsiteX6" fmla="*/ 768 w 792485"/>
                    <a:gd name="connsiteY6" fmla="*/ 90571 h 177368"/>
                    <a:gd name="connsiteX7" fmla="*/ 12452 w 792485"/>
                    <a:gd name="connsiteY7" fmla="*/ 101651 h 177368"/>
                    <a:gd name="connsiteX8" fmla="*/ 17444 w 792485"/>
                    <a:gd name="connsiteY8" fmla="*/ 113664 h 177368"/>
                    <a:gd name="connsiteX9" fmla="*/ 52824 w 792485"/>
                    <a:gd name="connsiteY9" fmla="*/ 130339 h 177368"/>
                    <a:gd name="connsiteX10" fmla="*/ 71309 w 792485"/>
                    <a:gd name="connsiteY10" fmla="*/ 135167 h 177368"/>
                    <a:gd name="connsiteX11" fmla="*/ 102027 w 792485"/>
                    <a:gd name="connsiteY11" fmla="*/ 132095 h 177368"/>
                    <a:gd name="connsiteX12" fmla="*/ 130221 w 792485"/>
                    <a:gd name="connsiteY12" fmla="*/ 140981 h 177368"/>
                    <a:gd name="connsiteX13" fmla="*/ 163956 w 792485"/>
                    <a:gd name="connsiteY13" fmla="*/ 149757 h 177368"/>
                    <a:gd name="connsiteX14" fmla="*/ 214257 w 792485"/>
                    <a:gd name="connsiteY14" fmla="*/ 161990 h 177368"/>
                    <a:gd name="connsiteX15" fmla="*/ 281780 w 792485"/>
                    <a:gd name="connsiteY15" fmla="*/ 163745 h 177368"/>
                    <a:gd name="connsiteX16" fmla="*/ 447930 w 792485"/>
                    <a:gd name="connsiteY16" fmla="*/ 173235 h 177368"/>
                    <a:gd name="connsiteX17" fmla="*/ 541181 w 792485"/>
                    <a:gd name="connsiteY17" fmla="*/ 177074 h 177368"/>
                    <a:gd name="connsiteX18" fmla="*/ 664819 w 792485"/>
                    <a:gd name="connsiteY18" fmla="*/ 164513 h 177368"/>
                    <a:gd name="connsiteX19" fmla="*/ 742162 w 792485"/>
                    <a:gd name="connsiteY19" fmla="*/ 145260 h 177368"/>
                    <a:gd name="connsiteX20" fmla="*/ 789061 w 792485"/>
                    <a:gd name="connsiteY20" fmla="*/ 115749 h 177368"/>
                    <a:gd name="connsiteX21" fmla="*/ 791365 w 792485"/>
                    <a:gd name="connsiteY21" fmla="*/ 93752 h 177368"/>
                    <a:gd name="connsiteX22" fmla="*/ 778255 w 792485"/>
                    <a:gd name="connsiteY22" fmla="*/ 67094 h 177368"/>
                    <a:gd name="connsiteX23" fmla="*/ 740352 w 792485"/>
                    <a:gd name="connsiteY23" fmla="*/ 51187 h 177368"/>
                    <a:gd name="connsiteX24" fmla="*/ 638215 w 792485"/>
                    <a:gd name="connsiteY24" fmla="*/ 19262 h 177368"/>
                    <a:gd name="connsiteX25" fmla="*/ 595759 w 792485"/>
                    <a:gd name="connsiteY25" fmla="*/ 9827 h 177368"/>
                    <a:gd name="connsiteX26" fmla="*/ 560654 w 792485"/>
                    <a:gd name="connsiteY26" fmla="*/ 11418 h 177368"/>
                    <a:gd name="connsiteX27" fmla="*/ 521543 w 792485"/>
                    <a:gd name="connsiteY27" fmla="*/ 9 h 177368"/>
                    <a:gd name="connsiteX28" fmla="*/ 481555 w 792485"/>
                    <a:gd name="connsiteY28" fmla="*/ 2532 h 177368"/>
                    <a:gd name="connsiteX29" fmla="*/ 375195 w 792485"/>
                    <a:gd name="connsiteY29" fmla="*/ 5494 h 177368"/>
                    <a:gd name="connsiteX30" fmla="*/ 315954 w 792485"/>
                    <a:gd name="connsiteY30" fmla="*/ 10211 h 177368"/>
                    <a:gd name="connsiteX31" fmla="*/ 243768 w 792485"/>
                    <a:gd name="connsiteY31" fmla="*/ 23760 h 177368"/>
                    <a:gd name="connsiteX32" fmla="*/ 389786 w 792485"/>
                    <a:gd name="connsiteY32" fmla="*/ 71647 h 177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92485" h="177368">
                      <a:moveTo>
                        <a:pt x="389786" y="71647"/>
                      </a:moveTo>
                      <a:cubicBezTo>
                        <a:pt x="372507" y="71153"/>
                        <a:pt x="195990" y="39064"/>
                        <a:pt x="174707" y="33908"/>
                      </a:cubicBezTo>
                      <a:cubicBezTo>
                        <a:pt x="170484" y="32866"/>
                        <a:pt x="137462" y="28148"/>
                        <a:pt x="133348" y="28642"/>
                      </a:cubicBezTo>
                      <a:cubicBezTo>
                        <a:pt x="126766" y="29410"/>
                        <a:pt x="128137" y="36212"/>
                        <a:pt x="122378" y="39174"/>
                      </a:cubicBezTo>
                      <a:cubicBezTo>
                        <a:pt x="110201" y="45372"/>
                        <a:pt x="86778" y="45591"/>
                        <a:pt x="72077" y="47456"/>
                      </a:cubicBezTo>
                      <a:cubicBezTo>
                        <a:pt x="50301" y="50199"/>
                        <a:pt x="22216" y="56727"/>
                        <a:pt x="7954" y="67588"/>
                      </a:cubicBezTo>
                      <a:cubicBezTo>
                        <a:pt x="-328" y="73896"/>
                        <a:pt x="-932" y="82727"/>
                        <a:pt x="768" y="90571"/>
                      </a:cubicBezTo>
                      <a:cubicBezTo>
                        <a:pt x="2195" y="97099"/>
                        <a:pt x="5925" y="96934"/>
                        <a:pt x="12452" y="101651"/>
                      </a:cubicBezTo>
                      <a:cubicBezTo>
                        <a:pt x="17663" y="105381"/>
                        <a:pt x="16456" y="109166"/>
                        <a:pt x="17444" y="113664"/>
                      </a:cubicBezTo>
                      <a:cubicBezTo>
                        <a:pt x="19967" y="125074"/>
                        <a:pt x="39220" y="124799"/>
                        <a:pt x="52824" y="130339"/>
                      </a:cubicBezTo>
                      <a:cubicBezTo>
                        <a:pt x="59187" y="132918"/>
                        <a:pt x="63246" y="135386"/>
                        <a:pt x="71309" y="135167"/>
                      </a:cubicBezTo>
                      <a:cubicBezTo>
                        <a:pt x="82061" y="134837"/>
                        <a:pt x="90837" y="130778"/>
                        <a:pt x="102027" y="132095"/>
                      </a:cubicBezTo>
                      <a:cubicBezTo>
                        <a:pt x="112175" y="133302"/>
                        <a:pt x="121500" y="137964"/>
                        <a:pt x="130221" y="140981"/>
                      </a:cubicBezTo>
                      <a:cubicBezTo>
                        <a:pt x="140918" y="144656"/>
                        <a:pt x="152657" y="147015"/>
                        <a:pt x="163956" y="149757"/>
                      </a:cubicBezTo>
                      <a:cubicBezTo>
                        <a:pt x="180632" y="153817"/>
                        <a:pt x="196868" y="158918"/>
                        <a:pt x="214257" y="161990"/>
                      </a:cubicBezTo>
                      <a:cubicBezTo>
                        <a:pt x="236856" y="165994"/>
                        <a:pt x="259126" y="161441"/>
                        <a:pt x="281780" y="163745"/>
                      </a:cubicBezTo>
                      <a:cubicBezTo>
                        <a:pt x="337511" y="169395"/>
                        <a:pt x="391871" y="170711"/>
                        <a:pt x="447930" y="173235"/>
                      </a:cubicBezTo>
                      <a:cubicBezTo>
                        <a:pt x="479471" y="174661"/>
                        <a:pt x="509256" y="178446"/>
                        <a:pt x="541181" y="177074"/>
                      </a:cubicBezTo>
                      <a:cubicBezTo>
                        <a:pt x="582814" y="175264"/>
                        <a:pt x="624173" y="170382"/>
                        <a:pt x="664819" y="164513"/>
                      </a:cubicBezTo>
                      <a:cubicBezTo>
                        <a:pt x="689777" y="160893"/>
                        <a:pt x="724445" y="157492"/>
                        <a:pt x="742162" y="145260"/>
                      </a:cubicBezTo>
                      <a:cubicBezTo>
                        <a:pt x="756369" y="135441"/>
                        <a:pt x="780724" y="128310"/>
                        <a:pt x="789061" y="115749"/>
                      </a:cubicBezTo>
                      <a:cubicBezTo>
                        <a:pt x="793669" y="108837"/>
                        <a:pt x="792736" y="101103"/>
                        <a:pt x="791365" y="93752"/>
                      </a:cubicBezTo>
                      <a:cubicBezTo>
                        <a:pt x="789665" y="84647"/>
                        <a:pt x="786867" y="74828"/>
                        <a:pt x="778255" y="67094"/>
                      </a:cubicBezTo>
                      <a:cubicBezTo>
                        <a:pt x="769314" y="59085"/>
                        <a:pt x="754120" y="55410"/>
                        <a:pt x="740352" y="51187"/>
                      </a:cubicBezTo>
                      <a:cubicBezTo>
                        <a:pt x="706233" y="40655"/>
                        <a:pt x="671018" y="31275"/>
                        <a:pt x="638215" y="19262"/>
                      </a:cubicBezTo>
                      <a:cubicBezTo>
                        <a:pt x="625106" y="14490"/>
                        <a:pt x="611063" y="9553"/>
                        <a:pt x="595759" y="9827"/>
                      </a:cubicBezTo>
                      <a:cubicBezTo>
                        <a:pt x="583911" y="10047"/>
                        <a:pt x="572008" y="13448"/>
                        <a:pt x="560654" y="11418"/>
                      </a:cubicBezTo>
                      <a:cubicBezTo>
                        <a:pt x="546446" y="8895"/>
                        <a:pt x="537725" y="-321"/>
                        <a:pt x="521543" y="9"/>
                      </a:cubicBezTo>
                      <a:cubicBezTo>
                        <a:pt x="508433" y="283"/>
                        <a:pt x="495159" y="2367"/>
                        <a:pt x="481555" y="2532"/>
                      </a:cubicBezTo>
                      <a:cubicBezTo>
                        <a:pt x="446066" y="2971"/>
                        <a:pt x="410575" y="3958"/>
                        <a:pt x="375195" y="5494"/>
                      </a:cubicBezTo>
                      <a:cubicBezTo>
                        <a:pt x="354900" y="6372"/>
                        <a:pt x="335591" y="7523"/>
                        <a:pt x="315954" y="10211"/>
                      </a:cubicBezTo>
                      <a:cubicBezTo>
                        <a:pt x="311291" y="10870"/>
                        <a:pt x="243822" y="23815"/>
                        <a:pt x="243768" y="23760"/>
                      </a:cubicBezTo>
                      <a:cubicBezTo>
                        <a:pt x="247607" y="27435"/>
                        <a:pt x="358575" y="62322"/>
                        <a:pt x="389786" y="71647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183CD16A-DA68-96C4-F0A2-9E51B686605C}"/>
                    </a:ext>
                  </a:extLst>
                </p:cNvPr>
                <p:cNvSpPr/>
                <p:nvPr/>
              </p:nvSpPr>
              <p:spPr>
                <a:xfrm>
                  <a:off x="7934484" y="2930915"/>
                  <a:ext cx="95933" cy="21379"/>
                </a:xfrm>
                <a:custGeom>
                  <a:avLst/>
                  <a:gdLst>
                    <a:gd name="connsiteX0" fmla="*/ 56574 w 95933"/>
                    <a:gd name="connsiteY0" fmla="*/ 82 h 21379"/>
                    <a:gd name="connsiteX1" fmla="*/ 46700 w 95933"/>
                    <a:gd name="connsiteY1" fmla="*/ 82 h 21379"/>
                    <a:gd name="connsiteX2" fmla="*/ 75 w 95933"/>
                    <a:gd name="connsiteY2" fmla="*/ 10504 h 21379"/>
                    <a:gd name="connsiteX3" fmla="*/ 35071 w 95933"/>
                    <a:gd name="connsiteY3" fmla="*/ 20433 h 21379"/>
                    <a:gd name="connsiteX4" fmla="*/ 91022 w 95933"/>
                    <a:gd name="connsiteY4" fmla="*/ 13960 h 21379"/>
                    <a:gd name="connsiteX5" fmla="*/ 56574 w 95933"/>
                    <a:gd name="connsiteY5" fmla="*/ 27 h 21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933" h="21379">
                      <a:moveTo>
                        <a:pt x="56574" y="82"/>
                      </a:moveTo>
                      <a:cubicBezTo>
                        <a:pt x="52240" y="-27"/>
                        <a:pt x="48676" y="-27"/>
                        <a:pt x="46700" y="82"/>
                      </a:cubicBezTo>
                      <a:cubicBezTo>
                        <a:pt x="37705" y="631"/>
                        <a:pt x="-1954" y="1124"/>
                        <a:pt x="75" y="10504"/>
                      </a:cubicBezTo>
                      <a:cubicBezTo>
                        <a:pt x="1556" y="17196"/>
                        <a:pt x="26734" y="19610"/>
                        <a:pt x="35071" y="20433"/>
                      </a:cubicBezTo>
                      <a:cubicBezTo>
                        <a:pt x="53063" y="22243"/>
                        <a:pt x="76705" y="22133"/>
                        <a:pt x="91022" y="13960"/>
                      </a:cubicBezTo>
                      <a:cubicBezTo>
                        <a:pt x="108465" y="4032"/>
                        <a:pt x="75279" y="576"/>
                        <a:pt x="56574" y="27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279" name="Graphic 13">
                  <a:extLst>
                    <a:ext uri="{FF2B5EF4-FFF2-40B4-BE49-F238E27FC236}">
                      <a16:creationId xmlns:a16="http://schemas.microsoft.com/office/drawing/2014/main" id="{203A8F8B-8A44-9DAA-2DB8-C7F650780795}"/>
                    </a:ext>
                  </a:extLst>
                </p:cNvPr>
                <p:cNvGrpSpPr/>
                <p:nvPr/>
              </p:nvGrpSpPr>
              <p:grpSpPr>
                <a:xfrm>
                  <a:off x="7562129" y="2866973"/>
                  <a:ext cx="763492" cy="152001"/>
                  <a:chOff x="7562129" y="2866973"/>
                  <a:chExt cx="763492" cy="152001"/>
                </a:xfrm>
              </p:grpSpPr>
              <p:grpSp>
                <p:nvGrpSpPr>
                  <p:cNvPr id="280" name="Graphic 13">
                    <a:extLst>
                      <a:ext uri="{FF2B5EF4-FFF2-40B4-BE49-F238E27FC236}">
                        <a16:creationId xmlns:a16="http://schemas.microsoft.com/office/drawing/2014/main" id="{59B7356D-5C77-E1D8-9729-422884AE60DD}"/>
                      </a:ext>
                    </a:extLst>
                  </p:cNvPr>
                  <p:cNvGrpSpPr/>
                  <p:nvPr/>
                </p:nvGrpSpPr>
                <p:grpSpPr>
                  <a:xfrm>
                    <a:off x="7562129" y="2866973"/>
                    <a:ext cx="763492" cy="149011"/>
                    <a:chOff x="7562129" y="2866973"/>
                    <a:chExt cx="763492" cy="149011"/>
                  </a:xfrm>
                  <a:solidFill>
                    <a:srgbClr val="6FB71D"/>
                  </a:solidFill>
                </p:grpSpPr>
                <p:sp>
                  <p:nvSpPr>
                    <p:cNvPr id="292" name="Freeform: Shape 291">
                      <a:extLst>
                        <a:ext uri="{FF2B5EF4-FFF2-40B4-BE49-F238E27FC236}">
                          <a16:creationId xmlns:a16="http://schemas.microsoft.com/office/drawing/2014/main" id="{5556B20F-623F-15FF-E144-BB56134F8C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8193" y="2948290"/>
                      <a:ext cx="252952" cy="41744"/>
                    </a:xfrm>
                    <a:custGeom>
                      <a:avLst/>
                      <a:gdLst>
                        <a:gd name="connsiteX0" fmla="*/ 5005 w 252952"/>
                        <a:gd name="connsiteY0" fmla="*/ 41674 h 41744"/>
                        <a:gd name="connsiteX1" fmla="*/ 38904 w 252952"/>
                        <a:gd name="connsiteY1" fmla="*/ 35914 h 41744"/>
                        <a:gd name="connsiteX2" fmla="*/ 89204 w 252952"/>
                        <a:gd name="connsiteY2" fmla="*/ 29442 h 41744"/>
                        <a:gd name="connsiteX3" fmla="*/ 202201 w 252952"/>
                        <a:gd name="connsiteY3" fmla="*/ 15509 h 41744"/>
                        <a:gd name="connsiteX4" fmla="*/ 250033 w 252952"/>
                        <a:gd name="connsiteY4" fmla="*/ 7939 h 41744"/>
                        <a:gd name="connsiteX5" fmla="*/ 247894 w 252952"/>
                        <a:gd name="connsiteY5" fmla="*/ 95 h 41744"/>
                        <a:gd name="connsiteX6" fmla="*/ 151901 w 252952"/>
                        <a:gd name="connsiteY6" fmla="*/ 13753 h 41744"/>
                        <a:gd name="connsiteX7" fmla="*/ 42250 w 252952"/>
                        <a:gd name="connsiteY7" fmla="*/ 27247 h 41744"/>
                        <a:gd name="connsiteX8" fmla="*/ 2920 w 252952"/>
                        <a:gd name="connsiteY8" fmla="*/ 33775 h 41744"/>
                        <a:gd name="connsiteX9" fmla="*/ 5059 w 252952"/>
                        <a:gd name="connsiteY9" fmla="*/ 41619 h 41744"/>
                        <a:gd name="connsiteX10" fmla="*/ 5059 w 252952"/>
                        <a:gd name="connsiteY10" fmla="*/ 41619 h 41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52952" h="41744">
                          <a:moveTo>
                            <a:pt x="5005" y="41674"/>
                          </a:moveTo>
                          <a:cubicBezTo>
                            <a:pt x="16140" y="39096"/>
                            <a:pt x="27549" y="37505"/>
                            <a:pt x="38904" y="35914"/>
                          </a:cubicBezTo>
                          <a:cubicBezTo>
                            <a:pt x="55634" y="33556"/>
                            <a:pt x="72419" y="31471"/>
                            <a:pt x="89204" y="29442"/>
                          </a:cubicBezTo>
                          <a:cubicBezTo>
                            <a:pt x="126888" y="24889"/>
                            <a:pt x="164572" y="20610"/>
                            <a:pt x="202201" y="15509"/>
                          </a:cubicBezTo>
                          <a:cubicBezTo>
                            <a:pt x="218163" y="13315"/>
                            <a:pt x="234181" y="11121"/>
                            <a:pt x="250033" y="7939"/>
                          </a:cubicBezTo>
                          <a:cubicBezTo>
                            <a:pt x="255134" y="6897"/>
                            <a:pt x="252995" y="-947"/>
                            <a:pt x="247894" y="95"/>
                          </a:cubicBezTo>
                          <a:cubicBezTo>
                            <a:pt x="216244" y="6458"/>
                            <a:pt x="183935" y="9859"/>
                            <a:pt x="151901" y="13753"/>
                          </a:cubicBezTo>
                          <a:cubicBezTo>
                            <a:pt x="115369" y="18197"/>
                            <a:pt x="78727" y="22256"/>
                            <a:pt x="42250" y="27247"/>
                          </a:cubicBezTo>
                          <a:cubicBezTo>
                            <a:pt x="29085" y="29058"/>
                            <a:pt x="15810" y="30758"/>
                            <a:pt x="2920" y="33775"/>
                          </a:cubicBezTo>
                          <a:cubicBezTo>
                            <a:pt x="-2182" y="34982"/>
                            <a:pt x="-42" y="42826"/>
                            <a:pt x="5059" y="41619"/>
                          </a:cubicBezTo>
                          <a:lnTo>
                            <a:pt x="5059" y="41619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A4C56014-BE3B-FF79-14E2-8FF8103D48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0592" y="2963582"/>
                      <a:ext cx="154264" cy="34231"/>
                    </a:xfrm>
                    <a:custGeom>
                      <a:avLst/>
                      <a:gdLst>
                        <a:gd name="connsiteX0" fmla="*/ 5083 w 154264"/>
                        <a:gd name="connsiteY0" fmla="*/ 34171 h 34231"/>
                        <a:gd name="connsiteX1" fmla="*/ 151321 w 154264"/>
                        <a:gd name="connsiteY1" fmla="*/ 7897 h 34231"/>
                        <a:gd name="connsiteX2" fmla="*/ 149182 w 154264"/>
                        <a:gd name="connsiteY2" fmla="*/ 53 h 34231"/>
                        <a:gd name="connsiteX3" fmla="*/ 2944 w 154264"/>
                        <a:gd name="connsiteY3" fmla="*/ 26327 h 34231"/>
                        <a:gd name="connsiteX4" fmla="*/ 5083 w 154264"/>
                        <a:gd name="connsiteY4" fmla="*/ 34171 h 34231"/>
                        <a:gd name="connsiteX5" fmla="*/ 5083 w 154264"/>
                        <a:gd name="connsiteY5" fmla="*/ 34171 h 34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4264" h="34231">
                          <a:moveTo>
                            <a:pt x="5083" y="34171"/>
                          </a:moveTo>
                          <a:cubicBezTo>
                            <a:pt x="53957" y="26163"/>
                            <a:pt x="102337" y="15192"/>
                            <a:pt x="151321" y="7897"/>
                          </a:cubicBezTo>
                          <a:cubicBezTo>
                            <a:pt x="156477" y="7129"/>
                            <a:pt x="154283" y="-715"/>
                            <a:pt x="149182" y="53"/>
                          </a:cubicBezTo>
                          <a:cubicBezTo>
                            <a:pt x="100198" y="7348"/>
                            <a:pt x="51818" y="18319"/>
                            <a:pt x="2944" y="26327"/>
                          </a:cubicBezTo>
                          <a:cubicBezTo>
                            <a:pt x="-2212" y="27150"/>
                            <a:pt x="-19" y="34994"/>
                            <a:pt x="5083" y="34171"/>
                          </a:cubicBezTo>
                          <a:lnTo>
                            <a:pt x="5083" y="3417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4" name="Freeform: Shape 293">
                      <a:extLst>
                        <a:ext uri="{FF2B5EF4-FFF2-40B4-BE49-F238E27FC236}">
                          <a16:creationId xmlns:a16="http://schemas.microsoft.com/office/drawing/2014/main" id="{1304F70B-F56C-AF30-E947-F3B8B15DB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1870" y="2895165"/>
                      <a:ext cx="227572" cy="40987"/>
                    </a:xfrm>
                    <a:custGeom>
                      <a:avLst/>
                      <a:gdLst>
                        <a:gd name="connsiteX0" fmla="*/ 2944 w 227572"/>
                        <a:gd name="connsiteY0" fmla="*/ 7912 h 40987"/>
                        <a:gd name="connsiteX1" fmla="*/ 174250 w 227572"/>
                        <a:gd name="connsiteY1" fmla="*/ 33748 h 40987"/>
                        <a:gd name="connsiteX2" fmla="*/ 222466 w 227572"/>
                        <a:gd name="connsiteY2" fmla="*/ 40934 h 40987"/>
                        <a:gd name="connsiteX3" fmla="*/ 224604 w 227572"/>
                        <a:gd name="connsiteY3" fmla="*/ 33090 h 40987"/>
                        <a:gd name="connsiteX4" fmla="*/ 53135 w 227572"/>
                        <a:gd name="connsiteY4" fmla="*/ 7858 h 40987"/>
                        <a:gd name="connsiteX5" fmla="*/ 5083 w 227572"/>
                        <a:gd name="connsiteY5" fmla="*/ 68 h 40987"/>
                        <a:gd name="connsiteX6" fmla="*/ 2944 w 227572"/>
                        <a:gd name="connsiteY6" fmla="*/ 7912 h 40987"/>
                        <a:gd name="connsiteX7" fmla="*/ 2944 w 227572"/>
                        <a:gd name="connsiteY7" fmla="*/ 7912 h 409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7572" h="40987">
                          <a:moveTo>
                            <a:pt x="2944" y="7912"/>
                          </a:moveTo>
                          <a:cubicBezTo>
                            <a:pt x="59881" y="17621"/>
                            <a:pt x="117093" y="25465"/>
                            <a:pt x="174250" y="33748"/>
                          </a:cubicBezTo>
                          <a:cubicBezTo>
                            <a:pt x="190321" y="36107"/>
                            <a:pt x="206394" y="38466"/>
                            <a:pt x="222466" y="40934"/>
                          </a:cubicBezTo>
                          <a:cubicBezTo>
                            <a:pt x="227567" y="41702"/>
                            <a:pt x="229816" y="33913"/>
                            <a:pt x="224604" y="33090"/>
                          </a:cubicBezTo>
                          <a:cubicBezTo>
                            <a:pt x="167503" y="24314"/>
                            <a:pt x="110236" y="16689"/>
                            <a:pt x="53135" y="7858"/>
                          </a:cubicBezTo>
                          <a:cubicBezTo>
                            <a:pt x="37117" y="5389"/>
                            <a:pt x="21100" y="2811"/>
                            <a:pt x="5083" y="68"/>
                          </a:cubicBezTo>
                          <a:cubicBezTo>
                            <a:pt x="-18" y="-809"/>
                            <a:pt x="-2213" y="7035"/>
                            <a:pt x="2944" y="7912"/>
                          </a:cubicBezTo>
                          <a:lnTo>
                            <a:pt x="2944" y="791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5" name="Freeform: Shape 294">
                      <a:extLst>
                        <a:ext uri="{FF2B5EF4-FFF2-40B4-BE49-F238E27FC236}">
                          <a16:creationId xmlns:a16="http://schemas.microsoft.com/office/drawing/2014/main" id="{8AD2484D-8BA8-5099-A7DC-DBA24DDEE6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62129" y="2942296"/>
                      <a:ext cx="175433" cy="13060"/>
                    </a:xfrm>
                    <a:custGeom>
                      <a:avLst/>
                      <a:gdLst>
                        <a:gd name="connsiteX0" fmla="*/ 3929 w 175433"/>
                        <a:gd name="connsiteY0" fmla="*/ 13056 h 13060"/>
                        <a:gd name="connsiteX1" fmla="*/ 171505 w 175433"/>
                        <a:gd name="connsiteY1" fmla="*/ 8119 h 13060"/>
                        <a:gd name="connsiteX2" fmla="*/ 171505 w 175433"/>
                        <a:gd name="connsiteY2" fmla="*/ 1 h 13060"/>
                        <a:gd name="connsiteX3" fmla="*/ 3929 w 175433"/>
                        <a:gd name="connsiteY3" fmla="*/ 4938 h 13060"/>
                        <a:gd name="connsiteX4" fmla="*/ 3929 w 175433"/>
                        <a:gd name="connsiteY4" fmla="*/ 13056 h 13060"/>
                        <a:gd name="connsiteX5" fmla="*/ 3929 w 175433"/>
                        <a:gd name="connsiteY5" fmla="*/ 13056 h 13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5433" h="13060">
                          <a:moveTo>
                            <a:pt x="3929" y="13056"/>
                          </a:moveTo>
                          <a:cubicBezTo>
                            <a:pt x="59769" y="11026"/>
                            <a:pt x="115664" y="9381"/>
                            <a:pt x="171505" y="8119"/>
                          </a:cubicBezTo>
                          <a:cubicBezTo>
                            <a:pt x="176716" y="8010"/>
                            <a:pt x="176771" y="-109"/>
                            <a:pt x="171505" y="1"/>
                          </a:cubicBezTo>
                          <a:cubicBezTo>
                            <a:pt x="115609" y="1263"/>
                            <a:pt x="59769" y="2853"/>
                            <a:pt x="3929" y="4938"/>
                          </a:cubicBezTo>
                          <a:cubicBezTo>
                            <a:pt x="-1282" y="5102"/>
                            <a:pt x="-1337" y="13275"/>
                            <a:pt x="3929" y="13056"/>
                          </a:cubicBezTo>
                          <a:lnTo>
                            <a:pt x="3929" y="1305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6" name="Freeform: Shape 295">
                      <a:extLst>
                        <a:ext uri="{FF2B5EF4-FFF2-40B4-BE49-F238E27FC236}">
                          <a16:creationId xmlns:a16="http://schemas.microsoft.com/office/drawing/2014/main" id="{073951F6-3680-E247-E053-49AA4DBD60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9051" y="2979059"/>
                      <a:ext cx="31763" cy="36926"/>
                    </a:xfrm>
                    <a:custGeom>
                      <a:avLst/>
                      <a:gdLst>
                        <a:gd name="connsiteX0" fmla="*/ 1155 w 31763"/>
                        <a:gd name="connsiteY0" fmla="*/ 6956 h 36926"/>
                        <a:gd name="connsiteX1" fmla="*/ 24852 w 31763"/>
                        <a:gd name="connsiteY1" fmla="*/ 35754 h 36926"/>
                        <a:gd name="connsiteX2" fmla="*/ 30611 w 31763"/>
                        <a:gd name="connsiteY2" fmla="*/ 35754 h 36926"/>
                        <a:gd name="connsiteX3" fmla="*/ 30611 w 31763"/>
                        <a:gd name="connsiteY3" fmla="*/ 29994 h 36926"/>
                        <a:gd name="connsiteX4" fmla="*/ 6915 w 31763"/>
                        <a:gd name="connsiteY4" fmla="*/ 1196 h 36926"/>
                        <a:gd name="connsiteX5" fmla="*/ 1155 w 31763"/>
                        <a:gd name="connsiteY5" fmla="*/ 1196 h 36926"/>
                        <a:gd name="connsiteX6" fmla="*/ 1155 w 31763"/>
                        <a:gd name="connsiteY6" fmla="*/ 6956 h 36926"/>
                        <a:gd name="connsiteX7" fmla="*/ 1155 w 31763"/>
                        <a:gd name="connsiteY7" fmla="*/ 6956 h 369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763" h="36926">
                          <a:moveTo>
                            <a:pt x="1155" y="6956"/>
                          </a:moveTo>
                          <a:cubicBezTo>
                            <a:pt x="8780" y="16775"/>
                            <a:pt x="16240" y="26758"/>
                            <a:pt x="24852" y="35754"/>
                          </a:cubicBezTo>
                          <a:cubicBezTo>
                            <a:pt x="26388" y="37344"/>
                            <a:pt x="29076" y="37290"/>
                            <a:pt x="30611" y="35754"/>
                          </a:cubicBezTo>
                          <a:cubicBezTo>
                            <a:pt x="32147" y="34218"/>
                            <a:pt x="32147" y="31585"/>
                            <a:pt x="30611" y="29994"/>
                          </a:cubicBezTo>
                          <a:cubicBezTo>
                            <a:pt x="21945" y="20998"/>
                            <a:pt x="14485" y="11070"/>
                            <a:pt x="6915" y="1196"/>
                          </a:cubicBezTo>
                          <a:cubicBezTo>
                            <a:pt x="5598" y="-559"/>
                            <a:pt x="2581" y="-230"/>
                            <a:pt x="1155" y="1196"/>
                          </a:cubicBezTo>
                          <a:cubicBezTo>
                            <a:pt x="-545" y="2897"/>
                            <a:pt x="-216" y="5201"/>
                            <a:pt x="1155" y="6956"/>
                          </a:cubicBezTo>
                          <a:lnTo>
                            <a:pt x="1155" y="695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7" name="Freeform: Shape 296">
                      <a:extLst>
                        <a:ext uri="{FF2B5EF4-FFF2-40B4-BE49-F238E27FC236}">
                          <a16:creationId xmlns:a16="http://schemas.microsoft.com/office/drawing/2014/main" id="{65DA0F03-B5E6-AA6D-1AF7-18C287E4F0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7311" y="2949751"/>
                      <a:ext cx="154748" cy="55578"/>
                    </a:xfrm>
                    <a:custGeom>
                      <a:avLst/>
                      <a:gdLst>
                        <a:gd name="connsiteX0" fmla="*/ 2841 w 154748"/>
                        <a:gd name="connsiteY0" fmla="*/ 8015 h 55578"/>
                        <a:gd name="connsiteX1" fmla="*/ 115454 w 154748"/>
                        <a:gd name="connsiteY1" fmla="*/ 43998 h 55578"/>
                        <a:gd name="connsiteX2" fmla="*/ 149792 w 154748"/>
                        <a:gd name="connsiteY2" fmla="*/ 55353 h 55578"/>
                        <a:gd name="connsiteX3" fmla="*/ 151932 w 154748"/>
                        <a:gd name="connsiteY3" fmla="*/ 47509 h 55578"/>
                        <a:gd name="connsiteX4" fmla="*/ 39483 w 154748"/>
                        <a:gd name="connsiteY4" fmla="*/ 11416 h 55578"/>
                        <a:gd name="connsiteX5" fmla="*/ 4980 w 154748"/>
                        <a:gd name="connsiteY5" fmla="*/ 226 h 55578"/>
                        <a:gd name="connsiteX6" fmla="*/ 2841 w 154748"/>
                        <a:gd name="connsiteY6" fmla="*/ 8070 h 55578"/>
                        <a:gd name="connsiteX7" fmla="*/ 2841 w 154748"/>
                        <a:gd name="connsiteY7" fmla="*/ 8070 h 55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4748" h="55578">
                          <a:moveTo>
                            <a:pt x="2841" y="8015"/>
                          </a:moveTo>
                          <a:cubicBezTo>
                            <a:pt x="40251" y="20357"/>
                            <a:pt x="77935" y="31876"/>
                            <a:pt x="115454" y="43998"/>
                          </a:cubicBezTo>
                          <a:cubicBezTo>
                            <a:pt x="126919" y="47728"/>
                            <a:pt x="138383" y="51458"/>
                            <a:pt x="149792" y="55353"/>
                          </a:cubicBezTo>
                          <a:cubicBezTo>
                            <a:pt x="154784" y="56998"/>
                            <a:pt x="156868" y="49154"/>
                            <a:pt x="151932" y="47509"/>
                          </a:cubicBezTo>
                          <a:cubicBezTo>
                            <a:pt x="114631" y="34947"/>
                            <a:pt x="76947" y="23374"/>
                            <a:pt x="39483" y="11416"/>
                          </a:cubicBezTo>
                          <a:cubicBezTo>
                            <a:pt x="27964" y="7740"/>
                            <a:pt x="16445" y="4010"/>
                            <a:pt x="4980" y="226"/>
                          </a:cubicBezTo>
                          <a:cubicBezTo>
                            <a:pt x="-11" y="-1420"/>
                            <a:pt x="-2150" y="6424"/>
                            <a:pt x="2841" y="8070"/>
                          </a:cubicBezTo>
                          <a:lnTo>
                            <a:pt x="2841" y="807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6938BACB-D714-1B36-B967-3497564B82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6008" y="2972790"/>
                      <a:ext cx="89977" cy="21703"/>
                    </a:xfrm>
                    <a:custGeom>
                      <a:avLst/>
                      <a:gdLst>
                        <a:gd name="connsiteX0" fmla="*/ 2944 w 89977"/>
                        <a:gd name="connsiteY0" fmla="*/ 7904 h 21703"/>
                        <a:gd name="connsiteX1" fmla="*/ 84894 w 89977"/>
                        <a:gd name="connsiteY1" fmla="*/ 21618 h 21703"/>
                        <a:gd name="connsiteX2" fmla="*/ 87033 w 89977"/>
                        <a:gd name="connsiteY2" fmla="*/ 13774 h 21703"/>
                        <a:gd name="connsiteX3" fmla="*/ 5083 w 89977"/>
                        <a:gd name="connsiteY3" fmla="*/ 60 h 21703"/>
                        <a:gd name="connsiteX4" fmla="*/ 2944 w 89977"/>
                        <a:gd name="connsiteY4" fmla="*/ 7904 h 21703"/>
                        <a:gd name="connsiteX5" fmla="*/ 2944 w 89977"/>
                        <a:gd name="connsiteY5" fmla="*/ 7904 h 217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9977" h="21703">
                          <a:moveTo>
                            <a:pt x="2944" y="7904"/>
                          </a:moveTo>
                          <a:cubicBezTo>
                            <a:pt x="30261" y="12348"/>
                            <a:pt x="57687" y="16352"/>
                            <a:pt x="84894" y="21618"/>
                          </a:cubicBezTo>
                          <a:cubicBezTo>
                            <a:pt x="89996" y="22605"/>
                            <a:pt x="92190" y="14761"/>
                            <a:pt x="87033" y="13774"/>
                          </a:cubicBezTo>
                          <a:cubicBezTo>
                            <a:pt x="59826" y="8563"/>
                            <a:pt x="32455" y="4558"/>
                            <a:pt x="5083" y="60"/>
                          </a:cubicBezTo>
                          <a:cubicBezTo>
                            <a:pt x="-18" y="-762"/>
                            <a:pt x="-2213" y="7082"/>
                            <a:pt x="2944" y="7904"/>
                          </a:cubicBezTo>
                          <a:lnTo>
                            <a:pt x="2944" y="790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DFB4A696-5AE9-ABEC-C92F-D8332C434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9842" y="2977229"/>
                      <a:ext cx="75779" cy="12352"/>
                    </a:xfrm>
                    <a:custGeom>
                      <a:avLst/>
                      <a:gdLst>
                        <a:gd name="connsiteX0" fmla="*/ 3908 w 75779"/>
                        <a:gd name="connsiteY0" fmla="*/ 8128 h 12352"/>
                        <a:gd name="connsiteX1" fmla="*/ 71871 w 75779"/>
                        <a:gd name="connsiteY1" fmla="*/ 12352 h 12352"/>
                        <a:gd name="connsiteX2" fmla="*/ 71871 w 75779"/>
                        <a:gd name="connsiteY2" fmla="*/ 4233 h 12352"/>
                        <a:gd name="connsiteX3" fmla="*/ 3908 w 75779"/>
                        <a:gd name="connsiteY3" fmla="*/ 10 h 12352"/>
                        <a:gd name="connsiteX4" fmla="*/ 3908 w 75779"/>
                        <a:gd name="connsiteY4" fmla="*/ 8128 h 12352"/>
                        <a:gd name="connsiteX5" fmla="*/ 3908 w 75779"/>
                        <a:gd name="connsiteY5" fmla="*/ 8128 h 12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779" h="12352">
                          <a:moveTo>
                            <a:pt x="3908" y="8128"/>
                          </a:moveTo>
                          <a:cubicBezTo>
                            <a:pt x="26562" y="9499"/>
                            <a:pt x="49162" y="11803"/>
                            <a:pt x="71871" y="12352"/>
                          </a:cubicBezTo>
                          <a:cubicBezTo>
                            <a:pt x="77082" y="12461"/>
                            <a:pt x="77082" y="4343"/>
                            <a:pt x="71871" y="4233"/>
                          </a:cubicBezTo>
                          <a:cubicBezTo>
                            <a:pt x="49162" y="3685"/>
                            <a:pt x="26562" y="1381"/>
                            <a:pt x="3908" y="10"/>
                          </a:cubicBezTo>
                          <a:cubicBezTo>
                            <a:pt x="-1303" y="-319"/>
                            <a:pt x="-1303" y="7799"/>
                            <a:pt x="3908" y="8128"/>
                          </a:cubicBezTo>
                          <a:lnTo>
                            <a:pt x="3908" y="812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86CFA0CC-5027-393B-2975-FDA604FBCC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05426" y="2869919"/>
                      <a:ext cx="139766" cy="49688"/>
                    </a:xfrm>
                    <a:custGeom>
                      <a:avLst/>
                      <a:gdLst>
                        <a:gd name="connsiteX0" fmla="*/ 134724 w 139766"/>
                        <a:gd name="connsiteY0" fmla="*/ 137 h 49688"/>
                        <a:gd name="connsiteX1" fmla="*/ 2802 w 139766"/>
                        <a:gd name="connsiteY1" fmla="*/ 41606 h 49688"/>
                        <a:gd name="connsiteX2" fmla="*/ 4941 w 139766"/>
                        <a:gd name="connsiteY2" fmla="*/ 49450 h 49688"/>
                        <a:gd name="connsiteX3" fmla="*/ 136863 w 139766"/>
                        <a:gd name="connsiteY3" fmla="*/ 7981 h 49688"/>
                        <a:gd name="connsiteX4" fmla="*/ 134724 w 139766"/>
                        <a:gd name="connsiteY4" fmla="*/ 137 h 49688"/>
                        <a:gd name="connsiteX5" fmla="*/ 134724 w 139766"/>
                        <a:gd name="connsiteY5" fmla="*/ 137 h 4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9766" h="49688">
                          <a:moveTo>
                            <a:pt x="134724" y="137"/>
                          </a:moveTo>
                          <a:cubicBezTo>
                            <a:pt x="89908" y="11217"/>
                            <a:pt x="46465" y="26850"/>
                            <a:pt x="2802" y="41606"/>
                          </a:cubicBezTo>
                          <a:cubicBezTo>
                            <a:pt x="-2135" y="43251"/>
                            <a:pt x="4" y="51150"/>
                            <a:pt x="4941" y="49450"/>
                          </a:cubicBezTo>
                          <a:cubicBezTo>
                            <a:pt x="48604" y="34694"/>
                            <a:pt x="92103" y="19061"/>
                            <a:pt x="136863" y="7981"/>
                          </a:cubicBezTo>
                          <a:cubicBezTo>
                            <a:pt x="141964" y="6719"/>
                            <a:pt x="139770" y="-1125"/>
                            <a:pt x="134724" y="137"/>
                          </a:cubicBezTo>
                          <a:lnTo>
                            <a:pt x="134724" y="137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901B348A-4CD2-E95A-205A-A74A9C4D8F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8387" y="2866973"/>
                      <a:ext cx="67457" cy="47633"/>
                    </a:xfrm>
                    <a:custGeom>
                      <a:avLst/>
                      <a:gdLst>
                        <a:gd name="connsiteX0" fmla="*/ 61457 w 67457"/>
                        <a:gd name="connsiteY0" fmla="*/ 669 h 47633"/>
                        <a:gd name="connsiteX1" fmla="*/ 1887 w 67457"/>
                        <a:gd name="connsiteY1" fmla="*/ 39943 h 47633"/>
                        <a:gd name="connsiteX2" fmla="*/ 6001 w 67457"/>
                        <a:gd name="connsiteY2" fmla="*/ 46965 h 47633"/>
                        <a:gd name="connsiteX3" fmla="*/ 65571 w 67457"/>
                        <a:gd name="connsiteY3" fmla="*/ 7690 h 47633"/>
                        <a:gd name="connsiteX4" fmla="*/ 61457 w 67457"/>
                        <a:gd name="connsiteY4" fmla="*/ 669 h 47633"/>
                        <a:gd name="connsiteX5" fmla="*/ 61457 w 67457"/>
                        <a:gd name="connsiteY5" fmla="*/ 669 h 476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7457" h="47633">
                          <a:moveTo>
                            <a:pt x="61457" y="669"/>
                          </a:moveTo>
                          <a:cubicBezTo>
                            <a:pt x="41491" y="13614"/>
                            <a:pt x="21853" y="27053"/>
                            <a:pt x="1887" y="39943"/>
                          </a:cubicBezTo>
                          <a:cubicBezTo>
                            <a:pt x="-2502" y="42796"/>
                            <a:pt x="1557" y="49817"/>
                            <a:pt x="6001" y="46965"/>
                          </a:cubicBezTo>
                          <a:cubicBezTo>
                            <a:pt x="25967" y="34074"/>
                            <a:pt x="45604" y="20635"/>
                            <a:pt x="65571" y="7690"/>
                          </a:cubicBezTo>
                          <a:cubicBezTo>
                            <a:pt x="69959" y="4837"/>
                            <a:pt x="65900" y="-2184"/>
                            <a:pt x="61457" y="669"/>
                          </a:cubicBezTo>
                          <a:lnTo>
                            <a:pt x="61457" y="669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DB0836B6-69DA-BC8B-8DF8-42B9FBFDBA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9931" y="2882310"/>
                      <a:ext cx="54990" cy="25033"/>
                    </a:xfrm>
                    <a:custGeom>
                      <a:avLst/>
                      <a:gdLst>
                        <a:gd name="connsiteX0" fmla="*/ 2996 w 54990"/>
                        <a:gd name="connsiteY0" fmla="*/ 8041 h 25033"/>
                        <a:gd name="connsiteX1" fmla="*/ 49840 w 54990"/>
                        <a:gd name="connsiteY1" fmla="*/ 24826 h 25033"/>
                        <a:gd name="connsiteX2" fmla="*/ 54832 w 54990"/>
                        <a:gd name="connsiteY2" fmla="*/ 21973 h 25033"/>
                        <a:gd name="connsiteX3" fmla="*/ 51980 w 54990"/>
                        <a:gd name="connsiteY3" fmla="*/ 16982 h 25033"/>
                        <a:gd name="connsiteX4" fmla="*/ 5135 w 54990"/>
                        <a:gd name="connsiteY4" fmla="*/ 197 h 25033"/>
                        <a:gd name="connsiteX5" fmla="*/ 143 w 54990"/>
                        <a:gd name="connsiteY5" fmla="*/ 3049 h 25033"/>
                        <a:gd name="connsiteX6" fmla="*/ 2996 w 54990"/>
                        <a:gd name="connsiteY6" fmla="*/ 8041 h 25033"/>
                        <a:gd name="connsiteX7" fmla="*/ 2996 w 54990"/>
                        <a:gd name="connsiteY7" fmla="*/ 8041 h 250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990" h="25033">
                          <a:moveTo>
                            <a:pt x="2996" y="8041"/>
                          </a:moveTo>
                          <a:cubicBezTo>
                            <a:pt x="18574" y="13636"/>
                            <a:pt x="34481" y="18463"/>
                            <a:pt x="49840" y="24826"/>
                          </a:cubicBezTo>
                          <a:cubicBezTo>
                            <a:pt x="51870" y="25649"/>
                            <a:pt x="54283" y="23893"/>
                            <a:pt x="54832" y="21973"/>
                          </a:cubicBezTo>
                          <a:cubicBezTo>
                            <a:pt x="55490" y="19615"/>
                            <a:pt x="54009" y="17805"/>
                            <a:pt x="51980" y="16982"/>
                          </a:cubicBezTo>
                          <a:cubicBezTo>
                            <a:pt x="36675" y="10619"/>
                            <a:pt x="20768" y="5847"/>
                            <a:pt x="5135" y="197"/>
                          </a:cubicBezTo>
                          <a:cubicBezTo>
                            <a:pt x="3050" y="-571"/>
                            <a:pt x="692" y="1020"/>
                            <a:pt x="143" y="3049"/>
                          </a:cubicBezTo>
                          <a:cubicBezTo>
                            <a:pt x="-460" y="5298"/>
                            <a:pt x="911" y="7328"/>
                            <a:pt x="2996" y="8041"/>
                          </a:cubicBezTo>
                          <a:lnTo>
                            <a:pt x="2996" y="804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72F55CF3-B00F-6008-8CA8-6BE2B8F7CD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1438" y="2957416"/>
                      <a:ext cx="78355" cy="54282"/>
                    </a:xfrm>
                    <a:custGeom>
                      <a:avLst/>
                      <a:gdLst>
                        <a:gd name="connsiteX0" fmla="*/ 5838 w 78355"/>
                        <a:gd name="connsiteY0" fmla="*/ 53502 h 54282"/>
                        <a:gd name="connsiteX1" fmla="*/ 76434 w 78355"/>
                        <a:gd name="connsiteY1" fmla="*/ 7645 h 54282"/>
                        <a:gd name="connsiteX2" fmla="*/ 72320 w 78355"/>
                        <a:gd name="connsiteY2" fmla="*/ 624 h 54282"/>
                        <a:gd name="connsiteX3" fmla="*/ 1724 w 78355"/>
                        <a:gd name="connsiteY3" fmla="*/ 46481 h 54282"/>
                        <a:gd name="connsiteX4" fmla="*/ 5838 w 78355"/>
                        <a:gd name="connsiteY4" fmla="*/ 53502 h 54282"/>
                        <a:gd name="connsiteX5" fmla="*/ 5838 w 78355"/>
                        <a:gd name="connsiteY5" fmla="*/ 53502 h 54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8355" h="54282">
                          <a:moveTo>
                            <a:pt x="5838" y="53502"/>
                          </a:moveTo>
                          <a:cubicBezTo>
                            <a:pt x="28328" y="36663"/>
                            <a:pt x="52628" y="22456"/>
                            <a:pt x="76434" y="7645"/>
                          </a:cubicBezTo>
                          <a:cubicBezTo>
                            <a:pt x="80877" y="4903"/>
                            <a:pt x="76818" y="-2118"/>
                            <a:pt x="72320" y="624"/>
                          </a:cubicBezTo>
                          <a:cubicBezTo>
                            <a:pt x="48459" y="15434"/>
                            <a:pt x="24214" y="29641"/>
                            <a:pt x="1724" y="46481"/>
                          </a:cubicBezTo>
                          <a:cubicBezTo>
                            <a:pt x="-2390" y="49553"/>
                            <a:pt x="1615" y="56629"/>
                            <a:pt x="5838" y="53502"/>
                          </a:cubicBezTo>
                          <a:lnTo>
                            <a:pt x="5838" y="5350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281" name="Graphic 13">
                    <a:extLst>
                      <a:ext uri="{FF2B5EF4-FFF2-40B4-BE49-F238E27FC236}">
                        <a16:creationId xmlns:a16="http://schemas.microsoft.com/office/drawing/2014/main" id="{232821EE-B1B2-3C59-FBB4-A16341C47908}"/>
                      </a:ext>
                    </a:extLst>
                  </p:cNvPr>
                  <p:cNvGrpSpPr/>
                  <p:nvPr/>
                </p:nvGrpSpPr>
                <p:grpSpPr>
                  <a:xfrm>
                    <a:off x="7610913" y="2870432"/>
                    <a:ext cx="692238" cy="148542"/>
                    <a:chOff x="7610913" y="2870432"/>
                    <a:chExt cx="692238" cy="148542"/>
                  </a:xfrm>
                  <a:solidFill>
                    <a:srgbClr val="9CE23A"/>
                  </a:solidFill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D53B9B58-B25F-7D86-6DA6-224EBCDBA6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9347" y="2885464"/>
                      <a:ext cx="189217" cy="40239"/>
                    </a:xfrm>
                    <a:custGeom>
                      <a:avLst/>
                      <a:gdLst>
                        <a:gd name="connsiteX0" fmla="*/ 2943 w 189217"/>
                        <a:gd name="connsiteY0" fmla="*/ 7904 h 40239"/>
                        <a:gd name="connsiteX1" fmla="*/ 144903 w 189217"/>
                        <a:gd name="connsiteY1" fmla="*/ 34014 h 40239"/>
                        <a:gd name="connsiteX2" fmla="*/ 185330 w 189217"/>
                        <a:gd name="connsiteY2" fmla="*/ 40213 h 40239"/>
                        <a:gd name="connsiteX3" fmla="*/ 185330 w 189217"/>
                        <a:gd name="connsiteY3" fmla="*/ 32095 h 40239"/>
                        <a:gd name="connsiteX4" fmla="*/ 115283 w 189217"/>
                        <a:gd name="connsiteY4" fmla="*/ 19972 h 40239"/>
                        <a:gd name="connsiteX5" fmla="*/ 45564 w 189217"/>
                        <a:gd name="connsiteY5" fmla="*/ 7136 h 40239"/>
                        <a:gd name="connsiteX6" fmla="*/ 5083 w 189217"/>
                        <a:gd name="connsiteY6" fmla="*/ 60 h 40239"/>
                        <a:gd name="connsiteX7" fmla="*/ 2943 w 189217"/>
                        <a:gd name="connsiteY7" fmla="*/ 7904 h 40239"/>
                        <a:gd name="connsiteX8" fmla="*/ 2943 w 189217"/>
                        <a:gd name="connsiteY8" fmla="*/ 7904 h 40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9217" h="40239">
                          <a:moveTo>
                            <a:pt x="2943" y="7904"/>
                          </a:moveTo>
                          <a:cubicBezTo>
                            <a:pt x="50446" y="15584"/>
                            <a:pt x="97675" y="25073"/>
                            <a:pt x="144903" y="34014"/>
                          </a:cubicBezTo>
                          <a:cubicBezTo>
                            <a:pt x="158288" y="36538"/>
                            <a:pt x="171781" y="38787"/>
                            <a:pt x="185330" y="40213"/>
                          </a:cubicBezTo>
                          <a:cubicBezTo>
                            <a:pt x="190541" y="40761"/>
                            <a:pt x="190486" y="32643"/>
                            <a:pt x="185330" y="32095"/>
                          </a:cubicBezTo>
                          <a:cubicBezTo>
                            <a:pt x="161743" y="29516"/>
                            <a:pt x="138595" y="24415"/>
                            <a:pt x="115283" y="19972"/>
                          </a:cubicBezTo>
                          <a:cubicBezTo>
                            <a:pt x="91970" y="15529"/>
                            <a:pt x="68822" y="11415"/>
                            <a:pt x="45564" y="7136"/>
                          </a:cubicBezTo>
                          <a:cubicBezTo>
                            <a:pt x="32071" y="4668"/>
                            <a:pt x="18577" y="2254"/>
                            <a:pt x="5083" y="60"/>
                          </a:cubicBezTo>
                          <a:cubicBezTo>
                            <a:pt x="-18" y="-762"/>
                            <a:pt x="-2212" y="7082"/>
                            <a:pt x="2943" y="7904"/>
                          </a:cubicBezTo>
                          <a:lnTo>
                            <a:pt x="2943" y="7904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F017AD61-5502-2336-6669-5A61AA5F00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0913" y="2918539"/>
                      <a:ext cx="200021" cy="15313"/>
                    </a:xfrm>
                    <a:custGeom>
                      <a:avLst/>
                      <a:gdLst>
                        <a:gd name="connsiteX0" fmla="*/ 3909 w 200021"/>
                        <a:gd name="connsiteY0" fmla="*/ 8125 h 15313"/>
                        <a:gd name="connsiteX1" fmla="*/ 153822 w 200021"/>
                        <a:gd name="connsiteY1" fmla="*/ 13939 h 15313"/>
                        <a:gd name="connsiteX2" fmla="*/ 196113 w 200021"/>
                        <a:gd name="connsiteY2" fmla="*/ 15311 h 15313"/>
                        <a:gd name="connsiteX3" fmla="*/ 196113 w 200021"/>
                        <a:gd name="connsiteY3" fmla="*/ 7192 h 15313"/>
                        <a:gd name="connsiteX4" fmla="*/ 46200 w 200021"/>
                        <a:gd name="connsiteY4" fmla="*/ 1872 h 15313"/>
                        <a:gd name="connsiteX5" fmla="*/ 3909 w 200021"/>
                        <a:gd name="connsiteY5" fmla="*/ 7 h 15313"/>
                        <a:gd name="connsiteX6" fmla="*/ 3909 w 200021"/>
                        <a:gd name="connsiteY6" fmla="*/ 8125 h 15313"/>
                        <a:gd name="connsiteX7" fmla="*/ 3909 w 200021"/>
                        <a:gd name="connsiteY7" fmla="*/ 8125 h 153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0021" h="15313">
                          <a:moveTo>
                            <a:pt x="3909" y="8125"/>
                          </a:moveTo>
                          <a:cubicBezTo>
                            <a:pt x="53880" y="10484"/>
                            <a:pt x="103796" y="12239"/>
                            <a:pt x="153822" y="13939"/>
                          </a:cubicBezTo>
                          <a:cubicBezTo>
                            <a:pt x="167919" y="14433"/>
                            <a:pt x="182016" y="14872"/>
                            <a:pt x="196113" y="15311"/>
                          </a:cubicBezTo>
                          <a:cubicBezTo>
                            <a:pt x="201325" y="15475"/>
                            <a:pt x="201325" y="7357"/>
                            <a:pt x="196113" y="7192"/>
                          </a:cubicBezTo>
                          <a:cubicBezTo>
                            <a:pt x="146142" y="5547"/>
                            <a:pt x="96171" y="3956"/>
                            <a:pt x="46200" y="1872"/>
                          </a:cubicBezTo>
                          <a:cubicBezTo>
                            <a:pt x="32103" y="1268"/>
                            <a:pt x="18006" y="665"/>
                            <a:pt x="3909" y="7"/>
                          </a:cubicBezTo>
                          <a:cubicBezTo>
                            <a:pt x="-1303" y="-267"/>
                            <a:pt x="-1303" y="7906"/>
                            <a:pt x="3909" y="8125"/>
                          </a:cubicBezTo>
                          <a:lnTo>
                            <a:pt x="3909" y="8125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084F1AFF-6A0C-D1F0-D22D-038AD38CAD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7723" y="2969499"/>
                      <a:ext cx="102604" cy="19406"/>
                    </a:xfrm>
                    <a:custGeom>
                      <a:avLst/>
                      <a:gdLst>
                        <a:gd name="connsiteX0" fmla="*/ 3888 w 102604"/>
                        <a:gd name="connsiteY0" fmla="*/ 19369 h 19406"/>
                        <a:gd name="connsiteX1" fmla="*/ 99661 w 102604"/>
                        <a:gd name="connsiteY1" fmla="*/ 7904 h 19406"/>
                        <a:gd name="connsiteX2" fmla="*/ 97522 w 102604"/>
                        <a:gd name="connsiteY2" fmla="*/ 60 h 19406"/>
                        <a:gd name="connsiteX3" fmla="*/ 3888 w 102604"/>
                        <a:gd name="connsiteY3" fmla="*/ 11250 h 19406"/>
                        <a:gd name="connsiteX4" fmla="*/ 3888 w 102604"/>
                        <a:gd name="connsiteY4" fmla="*/ 19369 h 19406"/>
                        <a:gd name="connsiteX5" fmla="*/ 3888 w 102604"/>
                        <a:gd name="connsiteY5" fmla="*/ 19369 h 19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2604" h="19406">
                          <a:moveTo>
                            <a:pt x="3888" y="19369"/>
                          </a:moveTo>
                          <a:cubicBezTo>
                            <a:pt x="35812" y="15529"/>
                            <a:pt x="67901" y="13061"/>
                            <a:pt x="99661" y="7904"/>
                          </a:cubicBezTo>
                          <a:cubicBezTo>
                            <a:pt x="104817" y="7082"/>
                            <a:pt x="102623" y="-763"/>
                            <a:pt x="97522" y="60"/>
                          </a:cubicBezTo>
                          <a:cubicBezTo>
                            <a:pt x="66475" y="5107"/>
                            <a:pt x="35099" y="7520"/>
                            <a:pt x="3888" y="11250"/>
                          </a:cubicBezTo>
                          <a:cubicBezTo>
                            <a:pt x="-1269" y="11854"/>
                            <a:pt x="-1323" y="20027"/>
                            <a:pt x="3888" y="19369"/>
                          </a:cubicBezTo>
                          <a:lnTo>
                            <a:pt x="3888" y="1936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A39B3140-7530-1E56-90E2-049D5DEC12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3459" y="2984156"/>
                      <a:ext cx="18310" cy="34276"/>
                    </a:xfrm>
                    <a:custGeom>
                      <a:avLst/>
                      <a:gdLst>
                        <a:gd name="connsiteX0" fmla="*/ 177 w 18310"/>
                        <a:gd name="connsiteY0" fmla="*/ 5095 h 34276"/>
                        <a:gd name="connsiteX1" fmla="*/ 10819 w 18310"/>
                        <a:gd name="connsiteY1" fmla="*/ 32302 h 34276"/>
                        <a:gd name="connsiteX2" fmla="*/ 16359 w 18310"/>
                        <a:gd name="connsiteY2" fmla="*/ 33783 h 34276"/>
                        <a:gd name="connsiteX3" fmla="*/ 17840 w 18310"/>
                        <a:gd name="connsiteY3" fmla="*/ 28243 h 34276"/>
                        <a:gd name="connsiteX4" fmla="*/ 8022 w 18310"/>
                        <a:gd name="connsiteY4" fmla="*/ 3011 h 34276"/>
                        <a:gd name="connsiteX5" fmla="*/ 3030 w 18310"/>
                        <a:gd name="connsiteY5" fmla="*/ 158 h 34276"/>
                        <a:gd name="connsiteX6" fmla="*/ 177 w 18310"/>
                        <a:gd name="connsiteY6" fmla="*/ 5150 h 34276"/>
                        <a:gd name="connsiteX7" fmla="*/ 177 w 18310"/>
                        <a:gd name="connsiteY7" fmla="*/ 5150 h 34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310" h="34276">
                          <a:moveTo>
                            <a:pt x="177" y="5095"/>
                          </a:moveTo>
                          <a:cubicBezTo>
                            <a:pt x="3194" y="14365"/>
                            <a:pt x="6760" y="23416"/>
                            <a:pt x="10819" y="32302"/>
                          </a:cubicBezTo>
                          <a:cubicBezTo>
                            <a:pt x="11697" y="34277"/>
                            <a:pt x="14604" y="34771"/>
                            <a:pt x="16359" y="33783"/>
                          </a:cubicBezTo>
                          <a:cubicBezTo>
                            <a:pt x="18444" y="32576"/>
                            <a:pt x="18718" y="30218"/>
                            <a:pt x="17840" y="28243"/>
                          </a:cubicBezTo>
                          <a:cubicBezTo>
                            <a:pt x="14165" y="20070"/>
                            <a:pt x="10874" y="11623"/>
                            <a:pt x="8022" y="3011"/>
                          </a:cubicBezTo>
                          <a:cubicBezTo>
                            <a:pt x="7363" y="981"/>
                            <a:pt x="5169" y="-500"/>
                            <a:pt x="3030" y="158"/>
                          </a:cubicBezTo>
                          <a:cubicBezTo>
                            <a:pt x="1000" y="817"/>
                            <a:pt x="-536" y="3011"/>
                            <a:pt x="177" y="5150"/>
                          </a:cubicBezTo>
                          <a:lnTo>
                            <a:pt x="177" y="5150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03146006-1476-B9B9-31C2-B17A129825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3083" y="2958190"/>
                      <a:ext cx="12735" cy="60784"/>
                    </a:xfrm>
                    <a:custGeom>
                      <a:avLst/>
                      <a:gdLst>
                        <a:gd name="connsiteX0" fmla="*/ 4537 w 12735"/>
                        <a:gd name="connsiteY0" fmla="*/ 3908 h 60784"/>
                        <a:gd name="connsiteX1" fmla="*/ 203 w 12735"/>
                        <a:gd name="connsiteY1" fmla="*/ 56896 h 60784"/>
                        <a:gd name="connsiteX2" fmla="*/ 8321 w 12735"/>
                        <a:gd name="connsiteY2" fmla="*/ 56896 h 60784"/>
                        <a:gd name="connsiteX3" fmla="*/ 12655 w 12735"/>
                        <a:gd name="connsiteY3" fmla="*/ 3908 h 60784"/>
                        <a:gd name="connsiteX4" fmla="*/ 4537 w 12735"/>
                        <a:gd name="connsiteY4" fmla="*/ 3908 h 60784"/>
                        <a:gd name="connsiteX5" fmla="*/ 4537 w 12735"/>
                        <a:gd name="connsiteY5" fmla="*/ 3908 h 60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735" h="60784">
                          <a:moveTo>
                            <a:pt x="4537" y="3908"/>
                          </a:moveTo>
                          <a:cubicBezTo>
                            <a:pt x="5359" y="21736"/>
                            <a:pt x="-1223" y="39069"/>
                            <a:pt x="203" y="56896"/>
                          </a:cubicBezTo>
                          <a:cubicBezTo>
                            <a:pt x="587" y="62053"/>
                            <a:pt x="8760" y="62107"/>
                            <a:pt x="8321" y="56896"/>
                          </a:cubicBezTo>
                          <a:cubicBezTo>
                            <a:pt x="6950" y="39014"/>
                            <a:pt x="13533" y="21736"/>
                            <a:pt x="12655" y="3908"/>
                          </a:cubicBezTo>
                          <a:cubicBezTo>
                            <a:pt x="12380" y="-1303"/>
                            <a:pt x="4262" y="-1303"/>
                            <a:pt x="4537" y="3908"/>
                          </a:cubicBezTo>
                          <a:lnTo>
                            <a:pt x="4537" y="39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7" name="Freeform: Shape 286">
                      <a:extLst>
                        <a:ext uri="{FF2B5EF4-FFF2-40B4-BE49-F238E27FC236}">
                          <a16:creationId xmlns:a16="http://schemas.microsoft.com/office/drawing/2014/main" id="{248ADC79-FAC2-A0A6-D2D5-4203278ED5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5446" y="2912137"/>
                      <a:ext cx="150107" cy="22168"/>
                    </a:xfrm>
                    <a:custGeom>
                      <a:avLst/>
                      <a:gdLst>
                        <a:gd name="connsiteX0" fmla="*/ 3888 w 150107"/>
                        <a:gd name="connsiteY0" fmla="*/ 22152 h 22168"/>
                        <a:gd name="connsiteX1" fmla="*/ 147164 w 150107"/>
                        <a:gd name="connsiteY1" fmla="*/ 7890 h 22168"/>
                        <a:gd name="connsiteX2" fmla="*/ 145025 w 150107"/>
                        <a:gd name="connsiteY2" fmla="*/ 46 h 22168"/>
                        <a:gd name="connsiteX3" fmla="*/ 3888 w 150107"/>
                        <a:gd name="connsiteY3" fmla="*/ 14033 h 22168"/>
                        <a:gd name="connsiteX4" fmla="*/ 3888 w 150107"/>
                        <a:gd name="connsiteY4" fmla="*/ 22152 h 22168"/>
                        <a:gd name="connsiteX5" fmla="*/ 3888 w 150107"/>
                        <a:gd name="connsiteY5" fmla="*/ 22152 h 221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0107" h="22168">
                          <a:moveTo>
                            <a:pt x="3888" y="22152"/>
                          </a:moveTo>
                          <a:cubicBezTo>
                            <a:pt x="51719" y="18202"/>
                            <a:pt x="99606" y="14527"/>
                            <a:pt x="147164" y="7890"/>
                          </a:cubicBezTo>
                          <a:cubicBezTo>
                            <a:pt x="152320" y="7177"/>
                            <a:pt x="150126" y="-667"/>
                            <a:pt x="145025" y="46"/>
                          </a:cubicBezTo>
                          <a:cubicBezTo>
                            <a:pt x="98180" y="6573"/>
                            <a:pt x="51006" y="10139"/>
                            <a:pt x="3888" y="14033"/>
                          </a:cubicBezTo>
                          <a:cubicBezTo>
                            <a:pt x="-1269" y="14472"/>
                            <a:pt x="-1323" y="22590"/>
                            <a:pt x="3888" y="22152"/>
                          </a:cubicBezTo>
                          <a:lnTo>
                            <a:pt x="3888" y="2215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8" name="Freeform: Shape 287">
                      <a:extLst>
                        <a:ext uri="{FF2B5EF4-FFF2-40B4-BE49-F238E27FC236}">
                          <a16:creationId xmlns:a16="http://schemas.microsoft.com/office/drawing/2014/main" id="{213C8313-1959-4548-991A-C77F47DF40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9082" y="2925620"/>
                      <a:ext cx="104069" cy="10259"/>
                    </a:xfrm>
                    <a:custGeom>
                      <a:avLst/>
                      <a:gdLst>
                        <a:gd name="connsiteX0" fmla="*/ 3929 w 104069"/>
                        <a:gd name="connsiteY0" fmla="*/ 10259 h 10259"/>
                        <a:gd name="connsiteX1" fmla="*/ 100141 w 104069"/>
                        <a:gd name="connsiteY1" fmla="*/ 8119 h 10259"/>
                        <a:gd name="connsiteX2" fmla="*/ 100141 w 104069"/>
                        <a:gd name="connsiteY2" fmla="*/ 1 h 10259"/>
                        <a:gd name="connsiteX3" fmla="*/ 3929 w 104069"/>
                        <a:gd name="connsiteY3" fmla="*/ 2140 h 10259"/>
                        <a:gd name="connsiteX4" fmla="*/ 3929 w 104069"/>
                        <a:gd name="connsiteY4" fmla="*/ 10259 h 10259"/>
                        <a:gd name="connsiteX5" fmla="*/ 3929 w 104069"/>
                        <a:gd name="connsiteY5" fmla="*/ 10259 h 102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4069" h="10259">
                          <a:moveTo>
                            <a:pt x="3929" y="10259"/>
                          </a:moveTo>
                          <a:cubicBezTo>
                            <a:pt x="36018" y="9545"/>
                            <a:pt x="68052" y="8832"/>
                            <a:pt x="100141" y="8119"/>
                          </a:cubicBezTo>
                          <a:cubicBezTo>
                            <a:pt x="105352" y="8010"/>
                            <a:pt x="105407" y="-109"/>
                            <a:pt x="100141" y="1"/>
                          </a:cubicBezTo>
                          <a:cubicBezTo>
                            <a:pt x="68052" y="714"/>
                            <a:pt x="36018" y="1427"/>
                            <a:pt x="3929" y="2140"/>
                          </a:cubicBezTo>
                          <a:cubicBezTo>
                            <a:pt x="-1282" y="2250"/>
                            <a:pt x="-1337" y="10368"/>
                            <a:pt x="3929" y="10259"/>
                          </a:cubicBezTo>
                          <a:lnTo>
                            <a:pt x="3929" y="1025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9" name="Freeform: Shape 288">
                      <a:extLst>
                        <a:ext uri="{FF2B5EF4-FFF2-40B4-BE49-F238E27FC236}">
                          <a16:creationId xmlns:a16="http://schemas.microsoft.com/office/drawing/2014/main" id="{8E43209F-F034-DE8C-DB9E-1FE8B4DA78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166" y="2870646"/>
                      <a:ext cx="22774" cy="44980"/>
                    </a:xfrm>
                    <a:custGeom>
                      <a:avLst/>
                      <a:gdLst>
                        <a:gd name="connsiteX0" fmla="*/ 470 w 22774"/>
                        <a:gd name="connsiteY0" fmla="*/ 6046 h 44980"/>
                        <a:gd name="connsiteX1" fmla="*/ 14732 w 22774"/>
                        <a:gd name="connsiteY1" fmla="*/ 42140 h 44980"/>
                        <a:gd name="connsiteX2" fmla="*/ 22576 w 22774"/>
                        <a:gd name="connsiteY2" fmla="*/ 40000 h 44980"/>
                        <a:gd name="connsiteX3" fmla="*/ 7491 w 22774"/>
                        <a:gd name="connsiteY3" fmla="*/ 1987 h 44980"/>
                        <a:gd name="connsiteX4" fmla="*/ 1951 w 22774"/>
                        <a:gd name="connsiteY4" fmla="*/ 506 h 44980"/>
                        <a:gd name="connsiteX5" fmla="*/ 470 w 22774"/>
                        <a:gd name="connsiteY5" fmla="*/ 6046 h 44980"/>
                        <a:gd name="connsiteX6" fmla="*/ 470 w 22774"/>
                        <a:gd name="connsiteY6" fmla="*/ 6046 h 44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774" h="44980">
                          <a:moveTo>
                            <a:pt x="470" y="6046"/>
                          </a:moveTo>
                          <a:cubicBezTo>
                            <a:pt x="5627" y="17894"/>
                            <a:pt x="11002" y="29743"/>
                            <a:pt x="14732" y="42140"/>
                          </a:cubicBezTo>
                          <a:cubicBezTo>
                            <a:pt x="16268" y="47131"/>
                            <a:pt x="24112" y="44992"/>
                            <a:pt x="22576" y="40000"/>
                          </a:cubicBezTo>
                          <a:cubicBezTo>
                            <a:pt x="18627" y="26945"/>
                            <a:pt x="12922" y="14494"/>
                            <a:pt x="7491" y="1987"/>
                          </a:cubicBezTo>
                          <a:cubicBezTo>
                            <a:pt x="6614" y="-42"/>
                            <a:pt x="3652" y="-481"/>
                            <a:pt x="1951" y="506"/>
                          </a:cubicBezTo>
                          <a:cubicBezTo>
                            <a:pt x="-133" y="1713"/>
                            <a:pt x="-408" y="4072"/>
                            <a:pt x="470" y="6046"/>
                          </a:cubicBezTo>
                          <a:lnTo>
                            <a:pt x="470" y="604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0" name="Freeform: Shape 289">
                      <a:extLst>
                        <a:ext uri="{FF2B5EF4-FFF2-40B4-BE49-F238E27FC236}">
                          <a16:creationId xmlns:a16="http://schemas.microsoft.com/office/drawing/2014/main" id="{B39730B0-67A4-A3A1-2C65-EBB9F7CBD5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6845" y="2870432"/>
                      <a:ext cx="15700" cy="22381"/>
                    </a:xfrm>
                    <a:custGeom>
                      <a:avLst/>
                      <a:gdLst>
                        <a:gd name="connsiteX0" fmla="*/ 567 w 15700"/>
                        <a:gd name="connsiteY0" fmla="*/ 6096 h 22381"/>
                        <a:gd name="connsiteX1" fmla="*/ 4791 w 15700"/>
                        <a:gd name="connsiteY1" fmla="*/ 13008 h 22381"/>
                        <a:gd name="connsiteX2" fmla="*/ 6602 w 15700"/>
                        <a:gd name="connsiteY2" fmla="*/ 16518 h 22381"/>
                        <a:gd name="connsiteX3" fmla="*/ 6930 w 15700"/>
                        <a:gd name="connsiteY3" fmla="*/ 17231 h 22381"/>
                        <a:gd name="connsiteX4" fmla="*/ 6821 w 15700"/>
                        <a:gd name="connsiteY4" fmla="*/ 16957 h 22381"/>
                        <a:gd name="connsiteX5" fmla="*/ 7040 w 15700"/>
                        <a:gd name="connsiteY5" fmla="*/ 17451 h 22381"/>
                        <a:gd name="connsiteX6" fmla="*/ 7698 w 15700"/>
                        <a:gd name="connsiteY6" fmla="*/ 19371 h 22381"/>
                        <a:gd name="connsiteX7" fmla="*/ 12690 w 15700"/>
                        <a:gd name="connsiteY7" fmla="*/ 22223 h 22381"/>
                        <a:gd name="connsiteX8" fmla="*/ 15542 w 15700"/>
                        <a:gd name="connsiteY8" fmla="*/ 17231 h 22381"/>
                        <a:gd name="connsiteX9" fmla="*/ 7589 w 15700"/>
                        <a:gd name="connsiteY9" fmla="*/ 2037 h 22381"/>
                        <a:gd name="connsiteX10" fmla="*/ 2048 w 15700"/>
                        <a:gd name="connsiteY10" fmla="*/ 556 h 22381"/>
                        <a:gd name="connsiteX11" fmla="*/ 567 w 15700"/>
                        <a:gd name="connsiteY11" fmla="*/ 6096 h 22381"/>
                        <a:gd name="connsiteX12" fmla="*/ 567 w 15700"/>
                        <a:gd name="connsiteY12" fmla="*/ 6096 h 22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5700" h="22381">
                          <a:moveTo>
                            <a:pt x="567" y="6096"/>
                          </a:moveTo>
                          <a:cubicBezTo>
                            <a:pt x="1993" y="8400"/>
                            <a:pt x="3475" y="10649"/>
                            <a:pt x="4791" y="13008"/>
                          </a:cubicBezTo>
                          <a:cubicBezTo>
                            <a:pt x="5449" y="14159"/>
                            <a:pt x="6053" y="15311"/>
                            <a:pt x="6602" y="16518"/>
                          </a:cubicBezTo>
                          <a:cubicBezTo>
                            <a:pt x="6711" y="16737"/>
                            <a:pt x="6821" y="17012"/>
                            <a:pt x="6930" y="17231"/>
                          </a:cubicBezTo>
                          <a:cubicBezTo>
                            <a:pt x="7095" y="17615"/>
                            <a:pt x="7095" y="17560"/>
                            <a:pt x="6821" y="16957"/>
                          </a:cubicBezTo>
                          <a:cubicBezTo>
                            <a:pt x="6875" y="17122"/>
                            <a:pt x="6930" y="17286"/>
                            <a:pt x="7040" y="17451"/>
                          </a:cubicBezTo>
                          <a:cubicBezTo>
                            <a:pt x="7314" y="18054"/>
                            <a:pt x="7534" y="18712"/>
                            <a:pt x="7698" y="19371"/>
                          </a:cubicBezTo>
                          <a:cubicBezTo>
                            <a:pt x="8357" y="21400"/>
                            <a:pt x="10551" y="22881"/>
                            <a:pt x="12690" y="22223"/>
                          </a:cubicBezTo>
                          <a:cubicBezTo>
                            <a:pt x="14720" y="21565"/>
                            <a:pt x="16201" y="19371"/>
                            <a:pt x="15542" y="17231"/>
                          </a:cubicBezTo>
                          <a:cubicBezTo>
                            <a:pt x="13787" y="11746"/>
                            <a:pt x="10606" y="6919"/>
                            <a:pt x="7589" y="2037"/>
                          </a:cubicBezTo>
                          <a:cubicBezTo>
                            <a:pt x="6437" y="227"/>
                            <a:pt x="3913" y="-651"/>
                            <a:pt x="2048" y="556"/>
                          </a:cubicBezTo>
                          <a:cubicBezTo>
                            <a:pt x="184" y="1763"/>
                            <a:pt x="-639" y="4176"/>
                            <a:pt x="567" y="6096"/>
                          </a:cubicBezTo>
                          <a:lnTo>
                            <a:pt x="567" y="609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1" name="Freeform: Shape 290">
                      <a:extLst>
                        <a:ext uri="{FF2B5EF4-FFF2-40B4-BE49-F238E27FC236}">
                          <a16:creationId xmlns:a16="http://schemas.microsoft.com/office/drawing/2014/main" id="{D4F74EED-4DC1-5B09-46C8-8E9E765E6F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2729" y="2978645"/>
                      <a:ext cx="70108" cy="37099"/>
                    </a:xfrm>
                    <a:custGeom>
                      <a:avLst/>
                      <a:gdLst>
                        <a:gd name="connsiteX0" fmla="*/ 6145 w 70108"/>
                        <a:gd name="connsiteY0" fmla="*/ 36661 h 37099"/>
                        <a:gd name="connsiteX1" fmla="*/ 67307 w 70108"/>
                        <a:gd name="connsiteY1" fmla="*/ 8082 h 37099"/>
                        <a:gd name="connsiteX2" fmla="*/ 65167 w 70108"/>
                        <a:gd name="connsiteY2" fmla="*/ 238 h 37099"/>
                        <a:gd name="connsiteX3" fmla="*/ 2086 w 70108"/>
                        <a:gd name="connsiteY3" fmla="*/ 29640 h 37099"/>
                        <a:gd name="connsiteX4" fmla="*/ 6200 w 70108"/>
                        <a:gd name="connsiteY4" fmla="*/ 36661 h 37099"/>
                        <a:gd name="connsiteX5" fmla="*/ 6200 w 70108"/>
                        <a:gd name="connsiteY5" fmla="*/ 36661 h 3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0108" h="37099">
                          <a:moveTo>
                            <a:pt x="6145" y="36661"/>
                          </a:moveTo>
                          <a:cubicBezTo>
                            <a:pt x="26441" y="26897"/>
                            <a:pt x="45859" y="15323"/>
                            <a:pt x="67307" y="8082"/>
                          </a:cubicBezTo>
                          <a:cubicBezTo>
                            <a:pt x="72244" y="6437"/>
                            <a:pt x="70104" y="-1462"/>
                            <a:pt x="65167" y="238"/>
                          </a:cubicBezTo>
                          <a:cubicBezTo>
                            <a:pt x="43061" y="7698"/>
                            <a:pt x="22986" y="19547"/>
                            <a:pt x="2086" y="29640"/>
                          </a:cubicBezTo>
                          <a:cubicBezTo>
                            <a:pt x="-2631" y="31889"/>
                            <a:pt x="1483" y="38910"/>
                            <a:pt x="6200" y="36661"/>
                          </a:cubicBezTo>
                          <a:lnTo>
                            <a:pt x="6200" y="3666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10" name="Picture 9" descr="A blue and orange text&#10;&#10;AI-generated content may be incorrect.">
            <a:extLst>
              <a:ext uri="{FF2B5EF4-FFF2-40B4-BE49-F238E27FC236}">
                <a16:creationId xmlns:a16="http://schemas.microsoft.com/office/drawing/2014/main" id="{41595382-BE01-AA39-A086-91214B4D2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970" y="6308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88230" y="865585"/>
            <a:ext cx="5080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FF6600"/>
                </a:solidFill>
              </a:rPr>
              <a:t>7 </a:t>
            </a:r>
            <a:r>
              <a:rPr lang="en-US" sz="5333" b="1" dirty="0" err="1">
                <a:solidFill>
                  <a:srgbClr val="FF6600"/>
                </a:solidFill>
              </a:rPr>
              <a:t>tấn</a:t>
            </a:r>
            <a:r>
              <a:rPr lang="en-US" sz="5333" b="1" dirty="0">
                <a:solidFill>
                  <a:srgbClr val="FF6600"/>
                </a:solidFill>
              </a:rPr>
              <a:t> =…?...kg</a:t>
            </a:r>
            <a:endParaRPr lang="en-US" sz="5333" b="1" dirty="0">
              <a:solidFill>
                <a:srgbClr val="FF6600"/>
              </a:solidFill>
              <a:latin typeface="Calibri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A. 7 000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B. 700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C. 70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54688" y="1105615"/>
            <a:ext cx="5080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nn-NO" sz="5333" b="1" dirty="0">
                <a:solidFill>
                  <a:srgbClr val="FF6600"/>
                </a:solidFill>
              </a:rPr>
              <a:t>5 tạ 8 kg = ..?.. kg</a:t>
            </a:r>
            <a:endParaRPr lang="en-US" sz="5333" b="1" dirty="0">
              <a:solidFill>
                <a:srgbClr val="FF6600"/>
              </a:solidFill>
              <a:latin typeface="Calibri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A. 5 800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B. 58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400899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C. 508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0"/>
            <a:ext cx="66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83311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FF6600"/>
                </a:solidFill>
                <a:latin typeface="Calibri"/>
              </a:rPr>
              <a:t>5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tấn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35 kg = ..?.. kg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A. 5 035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B. 535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C. 5 350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5" y="208773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22924" y="679107"/>
            <a:ext cx="612973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FF6600"/>
                </a:solidFill>
              </a:rPr>
              <a:t>25 </a:t>
            </a:r>
            <a:r>
              <a:rPr lang="en-US" sz="5333" b="1" dirty="0" err="1">
                <a:solidFill>
                  <a:srgbClr val="FF6600"/>
                </a:solidFill>
              </a:rPr>
              <a:t>tấn</a:t>
            </a:r>
            <a:r>
              <a:rPr lang="en-US" sz="5333" b="1" dirty="0">
                <a:solidFill>
                  <a:srgbClr val="FF6600"/>
                </a:solidFill>
              </a:rPr>
              <a:t> × 3 = ..?.. </a:t>
            </a:r>
            <a:r>
              <a:rPr lang="en-US" sz="5333" b="1" dirty="0" err="1">
                <a:solidFill>
                  <a:srgbClr val="FF6600"/>
                </a:solidFill>
              </a:rPr>
              <a:t>tấn</a:t>
            </a:r>
            <a:endParaRPr lang="en-US" sz="5333" b="1" dirty="0">
              <a:solidFill>
                <a:srgbClr val="FF6600"/>
              </a:solidFill>
              <a:latin typeface="Calibri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A. 750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B. 75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C. 7 500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57058FAD-702B-4A66-8C21-023DF59CF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101" y="3895879"/>
            <a:ext cx="810203" cy="117266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D70895C-CE5D-4557-B30A-F92C10115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72840" y="3380740"/>
            <a:ext cx="357443" cy="51513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7728EC8-E194-4E16-80B5-9D9197716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5275" y="3487397"/>
            <a:ext cx="357443" cy="51513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351AF0EC-D5B5-4D47-AADF-CC3368C178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010"/>
          <a:stretch/>
        </p:blipFill>
        <p:spPr>
          <a:xfrm>
            <a:off x="-1224370" y="3584318"/>
            <a:ext cx="4201612" cy="432201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E5D7ED0-B7D1-4AA2-B8BF-7A41F92762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8686"/>
          <a:stretch/>
        </p:blipFill>
        <p:spPr>
          <a:xfrm>
            <a:off x="9154445" y="3531081"/>
            <a:ext cx="4156395" cy="437524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77ECED6-27A5-40C3-B23F-A6B20235BD10}"/>
              </a:ext>
            </a:extLst>
          </p:cNvPr>
          <p:cNvGrpSpPr/>
          <p:nvPr/>
        </p:nvGrpSpPr>
        <p:grpSpPr>
          <a:xfrm rot="1046876">
            <a:off x="9366289" y="695909"/>
            <a:ext cx="630052" cy="452436"/>
            <a:chOff x="7449110" y="585112"/>
            <a:chExt cx="472539" cy="33932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C8AF542-0447-46ED-BBE8-B98F2DBCD389}"/>
                </a:ext>
              </a:extLst>
            </p:cNvPr>
            <p:cNvSpPr/>
            <p:nvPr/>
          </p:nvSpPr>
          <p:spPr>
            <a:xfrm>
              <a:off x="7725764" y="643333"/>
              <a:ext cx="195885" cy="281106"/>
            </a:xfrm>
            <a:custGeom>
              <a:avLst/>
              <a:gdLst>
                <a:gd name="connsiteX0" fmla="*/ 182575 w 195885"/>
                <a:gd name="connsiteY0" fmla="*/ 100995 h 281106"/>
                <a:gd name="connsiteX1" fmla="*/ 195795 w 195885"/>
                <a:gd name="connsiteY1" fmla="*/ 65120 h 281106"/>
                <a:gd name="connsiteX2" fmla="*/ 156455 w 195885"/>
                <a:gd name="connsiteY2" fmla="*/ 3124 h 281106"/>
                <a:gd name="connsiteX3" fmla="*/ 97924 w 195885"/>
                <a:gd name="connsiteY3" fmla="*/ 8348 h 281106"/>
                <a:gd name="connsiteX4" fmla="*/ 39927 w 195885"/>
                <a:gd name="connsiteY4" fmla="*/ 42518 h 281106"/>
                <a:gd name="connsiteX5" fmla="*/ 37688 w 195885"/>
                <a:gd name="connsiteY5" fmla="*/ 72423 h 281106"/>
                <a:gd name="connsiteX6" fmla="*/ 10821 w 195885"/>
                <a:gd name="connsiteY6" fmla="*/ 157661 h 281106"/>
                <a:gd name="connsiteX7" fmla="*/ 0 w 195885"/>
                <a:gd name="connsiteY7" fmla="*/ 177970 h 281106"/>
                <a:gd name="connsiteX8" fmla="*/ 2505 w 195885"/>
                <a:gd name="connsiteY8" fmla="*/ 197800 h 281106"/>
                <a:gd name="connsiteX9" fmla="*/ 56505 w 195885"/>
                <a:gd name="connsiteY9" fmla="*/ 278027 h 281106"/>
                <a:gd name="connsiteX10" fmla="*/ 94726 w 195885"/>
                <a:gd name="connsiteY10" fmla="*/ 278347 h 281106"/>
                <a:gd name="connsiteX11" fmla="*/ 139770 w 195885"/>
                <a:gd name="connsiteY11" fmla="*/ 220403 h 281106"/>
                <a:gd name="connsiteX12" fmla="*/ 115036 w 195885"/>
                <a:gd name="connsiteY12" fmla="*/ 167096 h 281106"/>
                <a:gd name="connsiteX13" fmla="*/ 43925 w 195885"/>
                <a:gd name="connsiteY13" fmla="*/ 113896 h 281106"/>
                <a:gd name="connsiteX14" fmla="*/ 88809 w 195885"/>
                <a:gd name="connsiteY14" fmla="*/ 124770 h 281106"/>
                <a:gd name="connsiteX15" fmla="*/ 182575 w 195885"/>
                <a:gd name="connsiteY15" fmla="*/ 101049 h 28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885" h="281106">
                  <a:moveTo>
                    <a:pt x="182575" y="100995"/>
                  </a:moveTo>
                  <a:cubicBezTo>
                    <a:pt x="190571" y="90814"/>
                    <a:pt x="195049" y="78074"/>
                    <a:pt x="195795" y="65120"/>
                  </a:cubicBezTo>
                  <a:cubicBezTo>
                    <a:pt x="197235" y="38893"/>
                    <a:pt x="181349" y="11653"/>
                    <a:pt x="156455" y="3124"/>
                  </a:cubicBezTo>
                  <a:cubicBezTo>
                    <a:pt x="137531" y="-3326"/>
                    <a:pt x="116582" y="1099"/>
                    <a:pt x="97924" y="8348"/>
                  </a:cubicBezTo>
                  <a:cubicBezTo>
                    <a:pt x="77561" y="16238"/>
                    <a:pt x="57465" y="28018"/>
                    <a:pt x="39927" y="42518"/>
                  </a:cubicBezTo>
                  <a:cubicBezTo>
                    <a:pt x="40247" y="52486"/>
                    <a:pt x="39234" y="62561"/>
                    <a:pt x="37688" y="72423"/>
                  </a:cubicBezTo>
                  <a:cubicBezTo>
                    <a:pt x="33050" y="101955"/>
                    <a:pt x="23881" y="130741"/>
                    <a:pt x="10821" y="157661"/>
                  </a:cubicBezTo>
                  <a:cubicBezTo>
                    <a:pt x="7463" y="164537"/>
                    <a:pt x="3838" y="171307"/>
                    <a:pt x="0" y="177970"/>
                  </a:cubicBezTo>
                  <a:cubicBezTo>
                    <a:pt x="640" y="184580"/>
                    <a:pt x="1439" y="191190"/>
                    <a:pt x="2505" y="197800"/>
                  </a:cubicBezTo>
                  <a:cubicBezTo>
                    <a:pt x="7943" y="231277"/>
                    <a:pt x="24361" y="267259"/>
                    <a:pt x="56505" y="278027"/>
                  </a:cubicBezTo>
                  <a:cubicBezTo>
                    <a:pt x="68766" y="282132"/>
                    <a:pt x="82305" y="282025"/>
                    <a:pt x="94726" y="278347"/>
                  </a:cubicBezTo>
                  <a:cubicBezTo>
                    <a:pt x="119887" y="270831"/>
                    <a:pt x="140197" y="246629"/>
                    <a:pt x="139770" y="220403"/>
                  </a:cubicBezTo>
                  <a:cubicBezTo>
                    <a:pt x="139450" y="200413"/>
                    <a:pt x="128149" y="182182"/>
                    <a:pt x="115036" y="167096"/>
                  </a:cubicBezTo>
                  <a:cubicBezTo>
                    <a:pt x="96112" y="145347"/>
                    <a:pt x="71164" y="126050"/>
                    <a:pt x="43925" y="113896"/>
                  </a:cubicBezTo>
                  <a:cubicBezTo>
                    <a:pt x="58851" y="117627"/>
                    <a:pt x="73670" y="121945"/>
                    <a:pt x="88809" y="124770"/>
                  </a:cubicBezTo>
                  <a:cubicBezTo>
                    <a:pt x="122126" y="131007"/>
                    <a:pt x="161573" y="127702"/>
                    <a:pt x="182575" y="101049"/>
                  </a:cubicBezTo>
                  <a:close/>
                </a:path>
              </a:pathLst>
            </a:custGeom>
            <a:solidFill>
              <a:srgbClr val="84CEEB"/>
            </a:solidFill>
            <a:ln w="52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89DC5B2-8832-4AD7-B307-0661E0394210}"/>
                </a:ext>
              </a:extLst>
            </p:cNvPr>
            <p:cNvSpPr/>
            <p:nvPr/>
          </p:nvSpPr>
          <p:spPr>
            <a:xfrm rot="2717423" flipH="1">
              <a:off x="7491720" y="542502"/>
              <a:ext cx="195885" cy="281106"/>
            </a:xfrm>
            <a:custGeom>
              <a:avLst/>
              <a:gdLst>
                <a:gd name="connsiteX0" fmla="*/ 182575 w 195885"/>
                <a:gd name="connsiteY0" fmla="*/ 100995 h 281106"/>
                <a:gd name="connsiteX1" fmla="*/ 195795 w 195885"/>
                <a:gd name="connsiteY1" fmla="*/ 65120 h 281106"/>
                <a:gd name="connsiteX2" fmla="*/ 156455 w 195885"/>
                <a:gd name="connsiteY2" fmla="*/ 3124 h 281106"/>
                <a:gd name="connsiteX3" fmla="*/ 97924 w 195885"/>
                <a:gd name="connsiteY3" fmla="*/ 8348 h 281106"/>
                <a:gd name="connsiteX4" fmla="*/ 39927 w 195885"/>
                <a:gd name="connsiteY4" fmla="*/ 42518 h 281106"/>
                <a:gd name="connsiteX5" fmla="*/ 37688 w 195885"/>
                <a:gd name="connsiteY5" fmla="*/ 72423 h 281106"/>
                <a:gd name="connsiteX6" fmla="*/ 10821 w 195885"/>
                <a:gd name="connsiteY6" fmla="*/ 157661 h 281106"/>
                <a:gd name="connsiteX7" fmla="*/ 0 w 195885"/>
                <a:gd name="connsiteY7" fmla="*/ 177970 h 281106"/>
                <a:gd name="connsiteX8" fmla="*/ 2505 w 195885"/>
                <a:gd name="connsiteY8" fmla="*/ 197800 h 281106"/>
                <a:gd name="connsiteX9" fmla="*/ 56505 w 195885"/>
                <a:gd name="connsiteY9" fmla="*/ 278027 h 281106"/>
                <a:gd name="connsiteX10" fmla="*/ 94726 w 195885"/>
                <a:gd name="connsiteY10" fmla="*/ 278347 h 281106"/>
                <a:gd name="connsiteX11" fmla="*/ 139770 w 195885"/>
                <a:gd name="connsiteY11" fmla="*/ 220403 h 281106"/>
                <a:gd name="connsiteX12" fmla="*/ 115036 w 195885"/>
                <a:gd name="connsiteY12" fmla="*/ 167096 h 281106"/>
                <a:gd name="connsiteX13" fmla="*/ 43925 w 195885"/>
                <a:gd name="connsiteY13" fmla="*/ 113896 h 281106"/>
                <a:gd name="connsiteX14" fmla="*/ 88809 w 195885"/>
                <a:gd name="connsiteY14" fmla="*/ 124770 h 281106"/>
                <a:gd name="connsiteX15" fmla="*/ 182575 w 195885"/>
                <a:gd name="connsiteY15" fmla="*/ 101049 h 28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885" h="281106">
                  <a:moveTo>
                    <a:pt x="182575" y="100995"/>
                  </a:moveTo>
                  <a:cubicBezTo>
                    <a:pt x="190571" y="90814"/>
                    <a:pt x="195049" y="78074"/>
                    <a:pt x="195795" y="65120"/>
                  </a:cubicBezTo>
                  <a:cubicBezTo>
                    <a:pt x="197235" y="38893"/>
                    <a:pt x="181349" y="11653"/>
                    <a:pt x="156455" y="3124"/>
                  </a:cubicBezTo>
                  <a:cubicBezTo>
                    <a:pt x="137531" y="-3326"/>
                    <a:pt x="116582" y="1099"/>
                    <a:pt x="97924" y="8348"/>
                  </a:cubicBezTo>
                  <a:cubicBezTo>
                    <a:pt x="77561" y="16238"/>
                    <a:pt x="57465" y="28018"/>
                    <a:pt x="39927" y="42518"/>
                  </a:cubicBezTo>
                  <a:cubicBezTo>
                    <a:pt x="40247" y="52486"/>
                    <a:pt x="39234" y="62561"/>
                    <a:pt x="37688" y="72423"/>
                  </a:cubicBezTo>
                  <a:cubicBezTo>
                    <a:pt x="33050" y="101955"/>
                    <a:pt x="23881" y="130741"/>
                    <a:pt x="10821" y="157661"/>
                  </a:cubicBezTo>
                  <a:cubicBezTo>
                    <a:pt x="7463" y="164537"/>
                    <a:pt x="3838" y="171307"/>
                    <a:pt x="0" y="177970"/>
                  </a:cubicBezTo>
                  <a:cubicBezTo>
                    <a:pt x="640" y="184580"/>
                    <a:pt x="1439" y="191190"/>
                    <a:pt x="2505" y="197800"/>
                  </a:cubicBezTo>
                  <a:cubicBezTo>
                    <a:pt x="7943" y="231277"/>
                    <a:pt x="24361" y="267259"/>
                    <a:pt x="56505" y="278027"/>
                  </a:cubicBezTo>
                  <a:cubicBezTo>
                    <a:pt x="68766" y="282132"/>
                    <a:pt x="82305" y="282025"/>
                    <a:pt x="94726" y="278347"/>
                  </a:cubicBezTo>
                  <a:cubicBezTo>
                    <a:pt x="119887" y="270831"/>
                    <a:pt x="140197" y="246629"/>
                    <a:pt x="139770" y="220403"/>
                  </a:cubicBezTo>
                  <a:cubicBezTo>
                    <a:pt x="139450" y="200413"/>
                    <a:pt x="128149" y="182182"/>
                    <a:pt x="115036" y="167096"/>
                  </a:cubicBezTo>
                  <a:cubicBezTo>
                    <a:pt x="96112" y="145347"/>
                    <a:pt x="71164" y="126050"/>
                    <a:pt x="43925" y="113896"/>
                  </a:cubicBezTo>
                  <a:cubicBezTo>
                    <a:pt x="58851" y="117627"/>
                    <a:pt x="73670" y="121945"/>
                    <a:pt x="88809" y="124770"/>
                  </a:cubicBezTo>
                  <a:cubicBezTo>
                    <a:pt x="122126" y="131007"/>
                    <a:pt x="161573" y="127702"/>
                    <a:pt x="182575" y="101049"/>
                  </a:cubicBezTo>
                  <a:close/>
                </a:path>
              </a:pathLst>
            </a:custGeom>
            <a:solidFill>
              <a:srgbClr val="84CEEB"/>
            </a:solidFill>
            <a:ln w="52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FECE026-F0FF-4FC3-BC95-0B37DF6AA808}"/>
                </a:ext>
              </a:extLst>
            </p:cNvPr>
            <p:cNvSpPr/>
            <p:nvPr/>
          </p:nvSpPr>
          <p:spPr>
            <a:xfrm rot="1343018">
              <a:off x="7645644" y="638501"/>
              <a:ext cx="120105" cy="187279"/>
            </a:xfrm>
            <a:prstGeom prst="ellipse">
              <a:avLst/>
            </a:prstGeom>
            <a:solidFill>
              <a:srgbClr val="422918"/>
            </a:solidFill>
            <a:ln w="52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FD3F365-FCA4-45FA-88B7-CA341EF89DE9}"/>
              </a:ext>
            </a:extLst>
          </p:cNvPr>
          <p:cNvGrpSpPr/>
          <p:nvPr/>
        </p:nvGrpSpPr>
        <p:grpSpPr>
          <a:xfrm rot="10569791">
            <a:off x="2560819" y="2334996"/>
            <a:ext cx="365995" cy="262819"/>
            <a:chOff x="7449110" y="585112"/>
            <a:chExt cx="472539" cy="339327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78CDC08-2FC6-412C-A6C0-AD071D77F66B}"/>
                </a:ext>
              </a:extLst>
            </p:cNvPr>
            <p:cNvSpPr/>
            <p:nvPr/>
          </p:nvSpPr>
          <p:spPr>
            <a:xfrm>
              <a:off x="7725764" y="643333"/>
              <a:ext cx="195885" cy="281106"/>
            </a:xfrm>
            <a:custGeom>
              <a:avLst/>
              <a:gdLst>
                <a:gd name="connsiteX0" fmla="*/ 182575 w 195885"/>
                <a:gd name="connsiteY0" fmla="*/ 100995 h 281106"/>
                <a:gd name="connsiteX1" fmla="*/ 195795 w 195885"/>
                <a:gd name="connsiteY1" fmla="*/ 65120 h 281106"/>
                <a:gd name="connsiteX2" fmla="*/ 156455 w 195885"/>
                <a:gd name="connsiteY2" fmla="*/ 3124 h 281106"/>
                <a:gd name="connsiteX3" fmla="*/ 97924 w 195885"/>
                <a:gd name="connsiteY3" fmla="*/ 8348 h 281106"/>
                <a:gd name="connsiteX4" fmla="*/ 39927 w 195885"/>
                <a:gd name="connsiteY4" fmla="*/ 42518 h 281106"/>
                <a:gd name="connsiteX5" fmla="*/ 37688 w 195885"/>
                <a:gd name="connsiteY5" fmla="*/ 72423 h 281106"/>
                <a:gd name="connsiteX6" fmla="*/ 10821 w 195885"/>
                <a:gd name="connsiteY6" fmla="*/ 157661 h 281106"/>
                <a:gd name="connsiteX7" fmla="*/ 0 w 195885"/>
                <a:gd name="connsiteY7" fmla="*/ 177970 h 281106"/>
                <a:gd name="connsiteX8" fmla="*/ 2505 w 195885"/>
                <a:gd name="connsiteY8" fmla="*/ 197800 h 281106"/>
                <a:gd name="connsiteX9" fmla="*/ 56505 w 195885"/>
                <a:gd name="connsiteY9" fmla="*/ 278027 h 281106"/>
                <a:gd name="connsiteX10" fmla="*/ 94726 w 195885"/>
                <a:gd name="connsiteY10" fmla="*/ 278347 h 281106"/>
                <a:gd name="connsiteX11" fmla="*/ 139770 w 195885"/>
                <a:gd name="connsiteY11" fmla="*/ 220403 h 281106"/>
                <a:gd name="connsiteX12" fmla="*/ 115036 w 195885"/>
                <a:gd name="connsiteY12" fmla="*/ 167096 h 281106"/>
                <a:gd name="connsiteX13" fmla="*/ 43925 w 195885"/>
                <a:gd name="connsiteY13" fmla="*/ 113896 h 281106"/>
                <a:gd name="connsiteX14" fmla="*/ 88809 w 195885"/>
                <a:gd name="connsiteY14" fmla="*/ 124770 h 281106"/>
                <a:gd name="connsiteX15" fmla="*/ 182575 w 195885"/>
                <a:gd name="connsiteY15" fmla="*/ 101049 h 28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885" h="281106">
                  <a:moveTo>
                    <a:pt x="182575" y="100995"/>
                  </a:moveTo>
                  <a:cubicBezTo>
                    <a:pt x="190571" y="90814"/>
                    <a:pt x="195049" y="78074"/>
                    <a:pt x="195795" y="65120"/>
                  </a:cubicBezTo>
                  <a:cubicBezTo>
                    <a:pt x="197235" y="38893"/>
                    <a:pt x="181349" y="11653"/>
                    <a:pt x="156455" y="3124"/>
                  </a:cubicBezTo>
                  <a:cubicBezTo>
                    <a:pt x="137531" y="-3326"/>
                    <a:pt x="116582" y="1099"/>
                    <a:pt x="97924" y="8348"/>
                  </a:cubicBezTo>
                  <a:cubicBezTo>
                    <a:pt x="77561" y="16238"/>
                    <a:pt x="57465" y="28018"/>
                    <a:pt x="39927" y="42518"/>
                  </a:cubicBezTo>
                  <a:cubicBezTo>
                    <a:pt x="40247" y="52486"/>
                    <a:pt x="39234" y="62561"/>
                    <a:pt x="37688" y="72423"/>
                  </a:cubicBezTo>
                  <a:cubicBezTo>
                    <a:pt x="33050" y="101955"/>
                    <a:pt x="23881" y="130741"/>
                    <a:pt x="10821" y="157661"/>
                  </a:cubicBezTo>
                  <a:cubicBezTo>
                    <a:pt x="7463" y="164537"/>
                    <a:pt x="3838" y="171307"/>
                    <a:pt x="0" y="177970"/>
                  </a:cubicBezTo>
                  <a:cubicBezTo>
                    <a:pt x="640" y="184580"/>
                    <a:pt x="1439" y="191190"/>
                    <a:pt x="2505" y="197800"/>
                  </a:cubicBezTo>
                  <a:cubicBezTo>
                    <a:pt x="7943" y="231277"/>
                    <a:pt x="24361" y="267259"/>
                    <a:pt x="56505" y="278027"/>
                  </a:cubicBezTo>
                  <a:cubicBezTo>
                    <a:pt x="68766" y="282132"/>
                    <a:pt x="82305" y="282025"/>
                    <a:pt x="94726" y="278347"/>
                  </a:cubicBezTo>
                  <a:cubicBezTo>
                    <a:pt x="119887" y="270831"/>
                    <a:pt x="140197" y="246629"/>
                    <a:pt x="139770" y="220403"/>
                  </a:cubicBezTo>
                  <a:cubicBezTo>
                    <a:pt x="139450" y="200413"/>
                    <a:pt x="128149" y="182182"/>
                    <a:pt x="115036" y="167096"/>
                  </a:cubicBezTo>
                  <a:cubicBezTo>
                    <a:pt x="96112" y="145347"/>
                    <a:pt x="71164" y="126050"/>
                    <a:pt x="43925" y="113896"/>
                  </a:cubicBezTo>
                  <a:cubicBezTo>
                    <a:pt x="58851" y="117627"/>
                    <a:pt x="73670" y="121945"/>
                    <a:pt x="88809" y="124770"/>
                  </a:cubicBezTo>
                  <a:cubicBezTo>
                    <a:pt x="122126" y="131007"/>
                    <a:pt x="161573" y="127702"/>
                    <a:pt x="182575" y="101049"/>
                  </a:cubicBezTo>
                  <a:close/>
                </a:path>
              </a:pathLst>
            </a:custGeom>
            <a:solidFill>
              <a:srgbClr val="84CEEB"/>
            </a:solidFill>
            <a:ln w="52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803261A-0D23-4F00-B47C-5D8250B27088}"/>
                </a:ext>
              </a:extLst>
            </p:cNvPr>
            <p:cNvSpPr/>
            <p:nvPr/>
          </p:nvSpPr>
          <p:spPr>
            <a:xfrm rot="2717423" flipH="1">
              <a:off x="7491720" y="542502"/>
              <a:ext cx="195885" cy="281106"/>
            </a:xfrm>
            <a:custGeom>
              <a:avLst/>
              <a:gdLst>
                <a:gd name="connsiteX0" fmla="*/ 182575 w 195885"/>
                <a:gd name="connsiteY0" fmla="*/ 100995 h 281106"/>
                <a:gd name="connsiteX1" fmla="*/ 195795 w 195885"/>
                <a:gd name="connsiteY1" fmla="*/ 65120 h 281106"/>
                <a:gd name="connsiteX2" fmla="*/ 156455 w 195885"/>
                <a:gd name="connsiteY2" fmla="*/ 3124 h 281106"/>
                <a:gd name="connsiteX3" fmla="*/ 97924 w 195885"/>
                <a:gd name="connsiteY3" fmla="*/ 8348 h 281106"/>
                <a:gd name="connsiteX4" fmla="*/ 39927 w 195885"/>
                <a:gd name="connsiteY4" fmla="*/ 42518 h 281106"/>
                <a:gd name="connsiteX5" fmla="*/ 37688 w 195885"/>
                <a:gd name="connsiteY5" fmla="*/ 72423 h 281106"/>
                <a:gd name="connsiteX6" fmla="*/ 10821 w 195885"/>
                <a:gd name="connsiteY6" fmla="*/ 157661 h 281106"/>
                <a:gd name="connsiteX7" fmla="*/ 0 w 195885"/>
                <a:gd name="connsiteY7" fmla="*/ 177970 h 281106"/>
                <a:gd name="connsiteX8" fmla="*/ 2505 w 195885"/>
                <a:gd name="connsiteY8" fmla="*/ 197800 h 281106"/>
                <a:gd name="connsiteX9" fmla="*/ 56505 w 195885"/>
                <a:gd name="connsiteY9" fmla="*/ 278027 h 281106"/>
                <a:gd name="connsiteX10" fmla="*/ 94726 w 195885"/>
                <a:gd name="connsiteY10" fmla="*/ 278347 h 281106"/>
                <a:gd name="connsiteX11" fmla="*/ 139770 w 195885"/>
                <a:gd name="connsiteY11" fmla="*/ 220403 h 281106"/>
                <a:gd name="connsiteX12" fmla="*/ 115036 w 195885"/>
                <a:gd name="connsiteY12" fmla="*/ 167096 h 281106"/>
                <a:gd name="connsiteX13" fmla="*/ 43925 w 195885"/>
                <a:gd name="connsiteY13" fmla="*/ 113896 h 281106"/>
                <a:gd name="connsiteX14" fmla="*/ 88809 w 195885"/>
                <a:gd name="connsiteY14" fmla="*/ 124770 h 281106"/>
                <a:gd name="connsiteX15" fmla="*/ 182575 w 195885"/>
                <a:gd name="connsiteY15" fmla="*/ 101049 h 28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885" h="281106">
                  <a:moveTo>
                    <a:pt x="182575" y="100995"/>
                  </a:moveTo>
                  <a:cubicBezTo>
                    <a:pt x="190571" y="90814"/>
                    <a:pt x="195049" y="78074"/>
                    <a:pt x="195795" y="65120"/>
                  </a:cubicBezTo>
                  <a:cubicBezTo>
                    <a:pt x="197235" y="38893"/>
                    <a:pt x="181349" y="11653"/>
                    <a:pt x="156455" y="3124"/>
                  </a:cubicBezTo>
                  <a:cubicBezTo>
                    <a:pt x="137531" y="-3326"/>
                    <a:pt x="116582" y="1099"/>
                    <a:pt x="97924" y="8348"/>
                  </a:cubicBezTo>
                  <a:cubicBezTo>
                    <a:pt x="77561" y="16238"/>
                    <a:pt x="57465" y="28018"/>
                    <a:pt x="39927" y="42518"/>
                  </a:cubicBezTo>
                  <a:cubicBezTo>
                    <a:pt x="40247" y="52486"/>
                    <a:pt x="39234" y="62561"/>
                    <a:pt x="37688" y="72423"/>
                  </a:cubicBezTo>
                  <a:cubicBezTo>
                    <a:pt x="33050" y="101955"/>
                    <a:pt x="23881" y="130741"/>
                    <a:pt x="10821" y="157661"/>
                  </a:cubicBezTo>
                  <a:cubicBezTo>
                    <a:pt x="7463" y="164537"/>
                    <a:pt x="3838" y="171307"/>
                    <a:pt x="0" y="177970"/>
                  </a:cubicBezTo>
                  <a:cubicBezTo>
                    <a:pt x="640" y="184580"/>
                    <a:pt x="1439" y="191190"/>
                    <a:pt x="2505" y="197800"/>
                  </a:cubicBezTo>
                  <a:cubicBezTo>
                    <a:pt x="7943" y="231277"/>
                    <a:pt x="24361" y="267259"/>
                    <a:pt x="56505" y="278027"/>
                  </a:cubicBezTo>
                  <a:cubicBezTo>
                    <a:pt x="68766" y="282132"/>
                    <a:pt x="82305" y="282025"/>
                    <a:pt x="94726" y="278347"/>
                  </a:cubicBezTo>
                  <a:cubicBezTo>
                    <a:pt x="119887" y="270831"/>
                    <a:pt x="140197" y="246629"/>
                    <a:pt x="139770" y="220403"/>
                  </a:cubicBezTo>
                  <a:cubicBezTo>
                    <a:pt x="139450" y="200413"/>
                    <a:pt x="128149" y="182182"/>
                    <a:pt x="115036" y="167096"/>
                  </a:cubicBezTo>
                  <a:cubicBezTo>
                    <a:pt x="96112" y="145347"/>
                    <a:pt x="71164" y="126050"/>
                    <a:pt x="43925" y="113896"/>
                  </a:cubicBezTo>
                  <a:cubicBezTo>
                    <a:pt x="58851" y="117627"/>
                    <a:pt x="73670" y="121945"/>
                    <a:pt x="88809" y="124770"/>
                  </a:cubicBezTo>
                  <a:cubicBezTo>
                    <a:pt x="122126" y="131007"/>
                    <a:pt x="161573" y="127702"/>
                    <a:pt x="182575" y="101049"/>
                  </a:cubicBezTo>
                  <a:close/>
                </a:path>
              </a:pathLst>
            </a:custGeom>
            <a:solidFill>
              <a:srgbClr val="84CEEB"/>
            </a:solidFill>
            <a:ln w="52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C04DFBE-3CCC-411A-8D30-3C13FDD3A5CA}"/>
                </a:ext>
              </a:extLst>
            </p:cNvPr>
            <p:cNvSpPr/>
            <p:nvPr/>
          </p:nvSpPr>
          <p:spPr>
            <a:xfrm rot="1343018">
              <a:off x="7645644" y="638501"/>
              <a:ext cx="120105" cy="187279"/>
            </a:xfrm>
            <a:prstGeom prst="ellipse">
              <a:avLst/>
            </a:prstGeom>
            <a:solidFill>
              <a:srgbClr val="422918"/>
            </a:solidFill>
            <a:ln w="52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</p:grpSp>
      <p:pic>
        <p:nvPicPr>
          <p:cNvPr id="16" name="Picture 15" descr="A green and white logo&#10;&#10;AI-generated content may be incorrect.">
            <a:extLst>
              <a:ext uri="{FF2B5EF4-FFF2-40B4-BE49-F238E27FC236}">
                <a16:creationId xmlns:a16="http://schemas.microsoft.com/office/drawing/2014/main" id="{D9453EFE-8195-D77D-F420-D0C4AA4E5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31" y="-85097"/>
            <a:ext cx="1446550" cy="144655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CFEC8A-2AEC-F5A0-3BCD-57C0D847C1A7}"/>
              </a:ext>
            </a:extLst>
          </p:cNvPr>
          <p:cNvSpPr/>
          <p:nvPr/>
        </p:nvSpPr>
        <p:spPr>
          <a:xfrm>
            <a:off x="1725930" y="1131570"/>
            <a:ext cx="9601200" cy="36347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77C5AB-D03F-46EE-9454-0F7F659FBAD1}"/>
              </a:ext>
            </a:extLst>
          </p:cNvPr>
          <p:cNvGrpSpPr/>
          <p:nvPr/>
        </p:nvGrpSpPr>
        <p:grpSpPr>
          <a:xfrm>
            <a:off x="482150" y="3691891"/>
            <a:ext cx="3552640" cy="3270160"/>
            <a:chOff x="3199110" y="1578193"/>
            <a:chExt cx="2751016" cy="219459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51EAA2-A281-46B5-9E09-84D41271D4DA}"/>
                </a:ext>
              </a:extLst>
            </p:cNvPr>
            <p:cNvSpPr/>
            <p:nvPr/>
          </p:nvSpPr>
          <p:spPr>
            <a:xfrm rot="21386966">
              <a:off x="3199110" y="3260884"/>
              <a:ext cx="2737792" cy="511901"/>
            </a:xfrm>
            <a:custGeom>
              <a:avLst/>
              <a:gdLst>
                <a:gd name="connsiteX0" fmla="*/ 321412 w 2708618"/>
                <a:gd name="connsiteY0" fmla="*/ 137439 h 502258"/>
                <a:gd name="connsiteX1" fmla="*/ 43968 w 2708618"/>
                <a:gd name="connsiteY1" fmla="*/ 322189 h 502258"/>
                <a:gd name="connsiteX2" fmla="*/ 8494 w 2708618"/>
                <a:gd name="connsiteY2" fmla="*/ 451546 h 502258"/>
                <a:gd name="connsiteX3" fmla="*/ 79363 w 2708618"/>
                <a:gd name="connsiteY3" fmla="*/ 492337 h 502258"/>
                <a:gd name="connsiteX4" fmla="*/ 163167 w 2708618"/>
                <a:gd name="connsiteY4" fmla="*/ 479560 h 502258"/>
                <a:gd name="connsiteX5" fmla="*/ 687263 w 2708618"/>
                <a:gd name="connsiteY5" fmla="*/ 253702 h 502258"/>
                <a:gd name="connsiteX6" fmla="*/ 2148604 w 2708618"/>
                <a:gd name="connsiteY6" fmla="*/ 306555 h 502258"/>
                <a:gd name="connsiteX7" fmla="*/ 2535168 w 2708618"/>
                <a:gd name="connsiteY7" fmla="*/ 477417 h 502258"/>
                <a:gd name="connsiteX8" fmla="*/ 2627385 w 2708618"/>
                <a:gd name="connsiteY8" fmla="*/ 490988 h 502258"/>
                <a:gd name="connsiteX9" fmla="*/ 2702618 w 2708618"/>
                <a:gd name="connsiteY9" fmla="*/ 442340 h 502258"/>
                <a:gd name="connsiteX10" fmla="*/ 2649764 w 2708618"/>
                <a:gd name="connsiteY10" fmla="*/ 309730 h 502258"/>
                <a:gd name="connsiteX11" fmla="*/ 2106543 w 2708618"/>
                <a:gd name="connsiteY11" fmla="*/ 78237 h 502258"/>
                <a:gd name="connsiteX12" fmla="*/ 1429520 w 2708618"/>
                <a:gd name="connsiteY12" fmla="*/ 7686 h 502258"/>
                <a:gd name="connsiteX13" fmla="*/ 321332 w 2708618"/>
                <a:gd name="connsiteY13" fmla="*/ 137439 h 502258"/>
                <a:gd name="connsiteX0" fmla="*/ 309910 w 2712165"/>
                <a:gd name="connsiteY0" fmla="*/ 111519 h 502258"/>
                <a:gd name="connsiteX1" fmla="*/ 47515 w 2712165"/>
                <a:gd name="connsiteY1" fmla="*/ 322189 h 502258"/>
                <a:gd name="connsiteX2" fmla="*/ 12041 w 2712165"/>
                <a:gd name="connsiteY2" fmla="*/ 451546 h 502258"/>
                <a:gd name="connsiteX3" fmla="*/ 82910 w 2712165"/>
                <a:gd name="connsiteY3" fmla="*/ 492337 h 502258"/>
                <a:gd name="connsiteX4" fmla="*/ 166714 w 2712165"/>
                <a:gd name="connsiteY4" fmla="*/ 479560 h 502258"/>
                <a:gd name="connsiteX5" fmla="*/ 690810 w 2712165"/>
                <a:gd name="connsiteY5" fmla="*/ 253702 h 502258"/>
                <a:gd name="connsiteX6" fmla="*/ 2152151 w 2712165"/>
                <a:gd name="connsiteY6" fmla="*/ 306555 h 502258"/>
                <a:gd name="connsiteX7" fmla="*/ 2538715 w 2712165"/>
                <a:gd name="connsiteY7" fmla="*/ 477417 h 502258"/>
                <a:gd name="connsiteX8" fmla="*/ 2630932 w 2712165"/>
                <a:gd name="connsiteY8" fmla="*/ 490988 h 502258"/>
                <a:gd name="connsiteX9" fmla="*/ 2706165 w 2712165"/>
                <a:gd name="connsiteY9" fmla="*/ 442340 h 502258"/>
                <a:gd name="connsiteX10" fmla="*/ 2653311 w 2712165"/>
                <a:gd name="connsiteY10" fmla="*/ 309730 h 502258"/>
                <a:gd name="connsiteX11" fmla="*/ 2110090 w 2712165"/>
                <a:gd name="connsiteY11" fmla="*/ 78237 h 502258"/>
                <a:gd name="connsiteX12" fmla="*/ 1433067 w 2712165"/>
                <a:gd name="connsiteY12" fmla="*/ 7686 h 502258"/>
                <a:gd name="connsiteX13" fmla="*/ 324879 w 2712165"/>
                <a:gd name="connsiteY13" fmla="*/ 137439 h 502258"/>
                <a:gd name="connsiteX14" fmla="*/ 309910 w 2712165"/>
                <a:gd name="connsiteY14" fmla="*/ 111519 h 502258"/>
                <a:gd name="connsiteX0" fmla="*/ 309910 w 2712165"/>
                <a:gd name="connsiteY0" fmla="*/ 103833 h 494572"/>
                <a:gd name="connsiteX1" fmla="*/ 47515 w 2712165"/>
                <a:gd name="connsiteY1" fmla="*/ 314503 h 494572"/>
                <a:gd name="connsiteX2" fmla="*/ 12041 w 2712165"/>
                <a:gd name="connsiteY2" fmla="*/ 443860 h 494572"/>
                <a:gd name="connsiteX3" fmla="*/ 82910 w 2712165"/>
                <a:gd name="connsiteY3" fmla="*/ 484651 h 494572"/>
                <a:gd name="connsiteX4" fmla="*/ 166714 w 2712165"/>
                <a:gd name="connsiteY4" fmla="*/ 471874 h 494572"/>
                <a:gd name="connsiteX5" fmla="*/ 690810 w 2712165"/>
                <a:gd name="connsiteY5" fmla="*/ 246016 h 494572"/>
                <a:gd name="connsiteX6" fmla="*/ 2152151 w 2712165"/>
                <a:gd name="connsiteY6" fmla="*/ 298869 h 494572"/>
                <a:gd name="connsiteX7" fmla="*/ 2538715 w 2712165"/>
                <a:gd name="connsiteY7" fmla="*/ 469731 h 494572"/>
                <a:gd name="connsiteX8" fmla="*/ 2630932 w 2712165"/>
                <a:gd name="connsiteY8" fmla="*/ 483302 h 494572"/>
                <a:gd name="connsiteX9" fmla="*/ 2706165 w 2712165"/>
                <a:gd name="connsiteY9" fmla="*/ 434654 h 494572"/>
                <a:gd name="connsiteX10" fmla="*/ 2653311 w 2712165"/>
                <a:gd name="connsiteY10" fmla="*/ 302044 h 494572"/>
                <a:gd name="connsiteX11" fmla="*/ 2110090 w 2712165"/>
                <a:gd name="connsiteY11" fmla="*/ 70551 h 494572"/>
                <a:gd name="connsiteX12" fmla="*/ 1433067 w 2712165"/>
                <a:gd name="connsiteY12" fmla="*/ 0 h 494572"/>
                <a:gd name="connsiteX13" fmla="*/ 309910 w 2712165"/>
                <a:gd name="connsiteY13" fmla="*/ 103833 h 494572"/>
                <a:gd name="connsiteX0" fmla="*/ 309910 w 2714634"/>
                <a:gd name="connsiteY0" fmla="*/ 103833 h 494572"/>
                <a:gd name="connsiteX1" fmla="*/ 47515 w 2714634"/>
                <a:gd name="connsiteY1" fmla="*/ 314503 h 494572"/>
                <a:gd name="connsiteX2" fmla="*/ 12041 w 2714634"/>
                <a:gd name="connsiteY2" fmla="*/ 443860 h 494572"/>
                <a:gd name="connsiteX3" fmla="*/ 82910 w 2714634"/>
                <a:gd name="connsiteY3" fmla="*/ 484651 h 494572"/>
                <a:gd name="connsiteX4" fmla="*/ 166714 w 2714634"/>
                <a:gd name="connsiteY4" fmla="*/ 471874 h 494572"/>
                <a:gd name="connsiteX5" fmla="*/ 690810 w 2714634"/>
                <a:gd name="connsiteY5" fmla="*/ 246016 h 494572"/>
                <a:gd name="connsiteX6" fmla="*/ 2152151 w 2714634"/>
                <a:gd name="connsiteY6" fmla="*/ 298869 h 494572"/>
                <a:gd name="connsiteX7" fmla="*/ 2538715 w 2714634"/>
                <a:gd name="connsiteY7" fmla="*/ 469731 h 494572"/>
                <a:gd name="connsiteX8" fmla="*/ 2630932 w 2714634"/>
                <a:gd name="connsiteY8" fmla="*/ 483302 h 494572"/>
                <a:gd name="connsiteX9" fmla="*/ 2706165 w 2714634"/>
                <a:gd name="connsiteY9" fmla="*/ 434654 h 494572"/>
                <a:gd name="connsiteX10" fmla="*/ 2687528 w 2714634"/>
                <a:gd name="connsiteY10" fmla="*/ 287509 h 494572"/>
                <a:gd name="connsiteX11" fmla="*/ 2110090 w 2714634"/>
                <a:gd name="connsiteY11" fmla="*/ 70551 h 494572"/>
                <a:gd name="connsiteX12" fmla="*/ 1433067 w 2714634"/>
                <a:gd name="connsiteY12" fmla="*/ 0 h 494572"/>
                <a:gd name="connsiteX13" fmla="*/ 309910 w 2714634"/>
                <a:gd name="connsiteY13" fmla="*/ 103833 h 494572"/>
                <a:gd name="connsiteX0" fmla="*/ 302352 w 2707076"/>
                <a:gd name="connsiteY0" fmla="*/ 103833 h 494572"/>
                <a:gd name="connsiteX1" fmla="*/ 39957 w 2707076"/>
                <a:gd name="connsiteY1" fmla="*/ 314503 h 494572"/>
                <a:gd name="connsiteX2" fmla="*/ 4483 w 2707076"/>
                <a:gd name="connsiteY2" fmla="*/ 443860 h 494572"/>
                <a:gd name="connsiteX3" fmla="*/ 75352 w 2707076"/>
                <a:gd name="connsiteY3" fmla="*/ 484651 h 494572"/>
                <a:gd name="connsiteX4" fmla="*/ 159156 w 2707076"/>
                <a:gd name="connsiteY4" fmla="*/ 471874 h 494572"/>
                <a:gd name="connsiteX5" fmla="*/ 683252 w 2707076"/>
                <a:gd name="connsiteY5" fmla="*/ 246016 h 494572"/>
                <a:gd name="connsiteX6" fmla="*/ 2144593 w 2707076"/>
                <a:gd name="connsiteY6" fmla="*/ 298869 h 494572"/>
                <a:gd name="connsiteX7" fmla="*/ 2531157 w 2707076"/>
                <a:gd name="connsiteY7" fmla="*/ 469731 h 494572"/>
                <a:gd name="connsiteX8" fmla="*/ 2623374 w 2707076"/>
                <a:gd name="connsiteY8" fmla="*/ 483302 h 494572"/>
                <a:gd name="connsiteX9" fmla="*/ 2698607 w 2707076"/>
                <a:gd name="connsiteY9" fmla="*/ 434654 h 494572"/>
                <a:gd name="connsiteX10" fmla="*/ 2679970 w 2707076"/>
                <a:gd name="connsiteY10" fmla="*/ 287509 h 494572"/>
                <a:gd name="connsiteX11" fmla="*/ 2102532 w 2707076"/>
                <a:gd name="connsiteY11" fmla="*/ 70551 h 494572"/>
                <a:gd name="connsiteX12" fmla="*/ 1425509 w 2707076"/>
                <a:gd name="connsiteY12" fmla="*/ 0 h 494572"/>
                <a:gd name="connsiteX13" fmla="*/ 302352 w 2707076"/>
                <a:gd name="connsiteY13" fmla="*/ 103833 h 494572"/>
                <a:gd name="connsiteX0" fmla="*/ 328866 w 2733590"/>
                <a:gd name="connsiteY0" fmla="*/ 103833 h 494572"/>
                <a:gd name="connsiteX1" fmla="*/ 22898 w 2733590"/>
                <a:gd name="connsiteY1" fmla="*/ 278484 h 494572"/>
                <a:gd name="connsiteX2" fmla="*/ 30997 w 2733590"/>
                <a:gd name="connsiteY2" fmla="*/ 443860 h 494572"/>
                <a:gd name="connsiteX3" fmla="*/ 101866 w 2733590"/>
                <a:gd name="connsiteY3" fmla="*/ 484651 h 494572"/>
                <a:gd name="connsiteX4" fmla="*/ 185670 w 2733590"/>
                <a:gd name="connsiteY4" fmla="*/ 471874 h 494572"/>
                <a:gd name="connsiteX5" fmla="*/ 709766 w 2733590"/>
                <a:gd name="connsiteY5" fmla="*/ 246016 h 494572"/>
                <a:gd name="connsiteX6" fmla="*/ 2171107 w 2733590"/>
                <a:gd name="connsiteY6" fmla="*/ 298869 h 494572"/>
                <a:gd name="connsiteX7" fmla="*/ 2557671 w 2733590"/>
                <a:gd name="connsiteY7" fmla="*/ 469731 h 494572"/>
                <a:gd name="connsiteX8" fmla="*/ 2649888 w 2733590"/>
                <a:gd name="connsiteY8" fmla="*/ 483302 h 494572"/>
                <a:gd name="connsiteX9" fmla="*/ 2725121 w 2733590"/>
                <a:gd name="connsiteY9" fmla="*/ 434654 h 494572"/>
                <a:gd name="connsiteX10" fmla="*/ 2706484 w 2733590"/>
                <a:gd name="connsiteY10" fmla="*/ 287509 h 494572"/>
                <a:gd name="connsiteX11" fmla="*/ 2129046 w 2733590"/>
                <a:gd name="connsiteY11" fmla="*/ 70551 h 494572"/>
                <a:gd name="connsiteX12" fmla="*/ 1452023 w 2733590"/>
                <a:gd name="connsiteY12" fmla="*/ 0 h 494572"/>
                <a:gd name="connsiteX13" fmla="*/ 328866 w 2733590"/>
                <a:gd name="connsiteY13" fmla="*/ 103833 h 494572"/>
                <a:gd name="connsiteX0" fmla="*/ 316846 w 2721570"/>
                <a:gd name="connsiteY0" fmla="*/ 103833 h 494572"/>
                <a:gd name="connsiteX1" fmla="*/ 27471 w 2721570"/>
                <a:gd name="connsiteY1" fmla="*/ 279514 h 494572"/>
                <a:gd name="connsiteX2" fmla="*/ 18977 w 2721570"/>
                <a:gd name="connsiteY2" fmla="*/ 443860 h 494572"/>
                <a:gd name="connsiteX3" fmla="*/ 89846 w 2721570"/>
                <a:gd name="connsiteY3" fmla="*/ 484651 h 494572"/>
                <a:gd name="connsiteX4" fmla="*/ 173650 w 2721570"/>
                <a:gd name="connsiteY4" fmla="*/ 471874 h 494572"/>
                <a:gd name="connsiteX5" fmla="*/ 697746 w 2721570"/>
                <a:gd name="connsiteY5" fmla="*/ 246016 h 494572"/>
                <a:gd name="connsiteX6" fmla="*/ 2159087 w 2721570"/>
                <a:gd name="connsiteY6" fmla="*/ 298869 h 494572"/>
                <a:gd name="connsiteX7" fmla="*/ 2545651 w 2721570"/>
                <a:gd name="connsiteY7" fmla="*/ 469731 h 494572"/>
                <a:gd name="connsiteX8" fmla="*/ 2637868 w 2721570"/>
                <a:gd name="connsiteY8" fmla="*/ 483302 h 494572"/>
                <a:gd name="connsiteX9" fmla="*/ 2713101 w 2721570"/>
                <a:gd name="connsiteY9" fmla="*/ 434654 h 494572"/>
                <a:gd name="connsiteX10" fmla="*/ 2694464 w 2721570"/>
                <a:gd name="connsiteY10" fmla="*/ 287509 h 494572"/>
                <a:gd name="connsiteX11" fmla="*/ 2117026 w 2721570"/>
                <a:gd name="connsiteY11" fmla="*/ 70551 h 494572"/>
                <a:gd name="connsiteX12" fmla="*/ 1440003 w 2721570"/>
                <a:gd name="connsiteY12" fmla="*/ 0 h 494572"/>
                <a:gd name="connsiteX13" fmla="*/ 316846 w 2721570"/>
                <a:gd name="connsiteY13" fmla="*/ 103833 h 494572"/>
                <a:gd name="connsiteX0" fmla="*/ 325106 w 2729830"/>
                <a:gd name="connsiteY0" fmla="*/ 103833 h 494572"/>
                <a:gd name="connsiteX1" fmla="*/ 35731 w 2729830"/>
                <a:gd name="connsiteY1" fmla="*/ 279514 h 494572"/>
                <a:gd name="connsiteX2" fmla="*/ 11415 w 2729830"/>
                <a:gd name="connsiteY2" fmla="*/ 430386 h 494572"/>
                <a:gd name="connsiteX3" fmla="*/ 98106 w 2729830"/>
                <a:gd name="connsiteY3" fmla="*/ 484651 h 494572"/>
                <a:gd name="connsiteX4" fmla="*/ 181910 w 2729830"/>
                <a:gd name="connsiteY4" fmla="*/ 471874 h 494572"/>
                <a:gd name="connsiteX5" fmla="*/ 706006 w 2729830"/>
                <a:gd name="connsiteY5" fmla="*/ 246016 h 494572"/>
                <a:gd name="connsiteX6" fmla="*/ 2167347 w 2729830"/>
                <a:gd name="connsiteY6" fmla="*/ 298869 h 494572"/>
                <a:gd name="connsiteX7" fmla="*/ 2553911 w 2729830"/>
                <a:gd name="connsiteY7" fmla="*/ 469731 h 494572"/>
                <a:gd name="connsiteX8" fmla="*/ 2646128 w 2729830"/>
                <a:gd name="connsiteY8" fmla="*/ 483302 h 494572"/>
                <a:gd name="connsiteX9" fmla="*/ 2721361 w 2729830"/>
                <a:gd name="connsiteY9" fmla="*/ 434654 h 494572"/>
                <a:gd name="connsiteX10" fmla="*/ 2702724 w 2729830"/>
                <a:gd name="connsiteY10" fmla="*/ 287509 h 494572"/>
                <a:gd name="connsiteX11" fmla="*/ 2125286 w 2729830"/>
                <a:gd name="connsiteY11" fmla="*/ 70551 h 494572"/>
                <a:gd name="connsiteX12" fmla="*/ 1448263 w 2729830"/>
                <a:gd name="connsiteY12" fmla="*/ 0 h 494572"/>
                <a:gd name="connsiteX13" fmla="*/ 325106 w 2729830"/>
                <a:gd name="connsiteY13" fmla="*/ 103833 h 494572"/>
                <a:gd name="connsiteX0" fmla="*/ 325106 w 2729830"/>
                <a:gd name="connsiteY0" fmla="*/ 103833 h 494572"/>
                <a:gd name="connsiteX1" fmla="*/ 35731 w 2729830"/>
                <a:gd name="connsiteY1" fmla="*/ 279514 h 494572"/>
                <a:gd name="connsiteX2" fmla="*/ 11415 w 2729830"/>
                <a:gd name="connsiteY2" fmla="*/ 430386 h 494572"/>
                <a:gd name="connsiteX3" fmla="*/ 98106 w 2729830"/>
                <a:gd name="connsiteY3" fmla="*/ 484651 h 494572"/>
                <a:gd name="connsiteX4" fmla="*/ 181910 w 2729830"/>
                <a:gd name="connsiteY4" fmla="*/ 471874 h 494572"/>
                <a:gd name="connsiteX5" fmla="*/ 706006 w 2729830"/>
                <a:gd name="connsiteY5" fmla="*/ 246016 h 494572"/>
                <a:gd name="connsiteX6" fmla="*/ 2167347 w 2729830"/>
                <a:gd name="connsiteY6" fmla="*/ 298869 h 494572"/>
                <a:gd name="connsiteX7" fmla="*/ 2553911 w 2729830"/>
                <a:gd name="connsiteY7" fmla="*/ 469731 h 494572"/>
                <a:gd name="connsiteX8" fmla="*/ 2646128 w 2729830"/>
                <a:gd name="connsiteY8" fmla="*/ 483302 h 494572"/>
                <a:gd name="connsiteX9" fmla="*/ 2721361 w 2729830"/>
                <a:gd name="connsiteY9" fmla="*/ 434654 h 494572"/>
                <a:gd name="connsiteX10" fmla="*/ 2702724 w 2729830"/>
                <a:gd name="connsiteY10" fmla="*/ 287509 h 494572"/>
                <a:gd name="connsiteX11" fmla="*/ 2125286 w 2729830"/>
                <a:gd name="connsiteY11" fmla="*/ 70551 h 494572"/>
                <a:gd name="connsiteX12" fmla="*/ 1448263 w 2729830"/>
                <a:gd name="connsiteY12" fmla="*/ 0 h 494572"/>
                <a:gd name="connsiteX13" fmla="*/ 325106 w 2729830"/>
                <a:gd name="connsiteY13" fmla="*/ 103833 h 494572"/>
                <a:gd name="connsiteX0" fmla="*/ 319986 w 2724710"/>
                <a:gd name="connsiteY0" fmla="*/ 103833 h 494572"/>
                <a:gd name="connsiteX1" fmla="*/ 30611 w 2724710"/>
                <a:gd name="connsiteY1" fmla="*/ 279514 h 494572"/>
                <a:gd name="connsiteX2" fmla="*/ 6295 w 2724710"/>
                <a:gd name="connsiteY2" fmla="*/ 430386 h 494572"/>
                <a:gd name="connsiteX3" fmla="*/ 92986 w 2724710"/>
                <a:gd name="connsiteY3" fmla="*/ 484651 h 494572"/>
                <a:gd name="connsiteX4" fmla="*/ 176790 w 2724710"/>
                <a:gd name="connsiteY4" fmla="*/ 471874 h 494572"/>
                <a:gd name="connsiteX5" fmla="*/ 700886 w 2724710"/>
                <a:gd name="connsiteY5" fmla="*/ 246016 h 494572"/>
                <a:gd name="connsiteX6" fmla="*/ 2162227 w 2724710"/>
                <a:gd name="connsiteY6" fmla="*/ 298869 h 494572"/>
                <a:gd name="connsiteX7" fmla="*/ 2548791 w 2724710"/>
                <a:gd name="connsiteY7" fmla="*/ 469731 h 494572"/>
                <a:gd name="connsiteX8" fmla="*/ 2641008 w 2724710"/>
                <a:gd name="connsiteY8" fmla="*/ 483302 h 494572"/>
                <a:gd name="connsiteX9" fmla="*/ 2716241 w 2724710"/>
                <a:gd name="connsiteY9" fmla="*/ 434654 h 494572"/>
                <a:gd name="connsiteX10" fmla="*/ 2697604 w 2724710"/>
                <a:gd name="connsiteY10" fmla="*/ 287509 h 494572"/>
                <a:gd name="connsiteX11" fmla="*/ 2120166 w 2724710"/>
                <a:gd name="connsiteY11" fmla="*/ 70551 h 494572"/>
                <a:gd name="connsiteX12" fmla="*/ 1443143 w 2724710"/>
                <a:gd name="connsiteY12" fmla="*/ 0 h 494572"/>
                <a:gd name="connsiteX13" fmla="*/ 319986 w 2724710"/>
                <a:gd name="connsiteY13" fmla="*/ 103833 h 494572"/>
                <a:gd name="connsiteX0" fmla="*/ 319986 w 2724710"/>
                <a:gd name="connsiteY0" fmla="*/ 103833 h 494572"/>
                <a:gd name="connsiteX1" fmla="*/ 30611 w 2724710"/>
                <a:gd name="connsiteY1" fmla="*/ 279514 h 494572"/>
                <a:gd name="connsiteX2" fmla="*/ 6295 w 2724710"/>
                <a:gd name="connsiteY2" fmla="*/ 430386 h 494572"/>
                <a:gd name="connsiteX3" fmla="*/ 92986 w 2724710"/>
                <a:gd name="connsiteY3" fmla="*/ 484651 h 494572"/>
                <a:gd name="connsiteX4" fmla="*/ 176790 w 2724710"/>
                <a:gd name="connsiteY4" fmla="*/ 471874 h 494572"/>
                <a:gd name="connsiteX5" fmla="*/ 700886 w 2724710"/>
                <a:gd name="connsiteY5" fmla="*/ 246016 h 494572"/>
                <a:gd name="connsiteX6" fmla="*/ 2162227 w 2724710"/>
                <a:gd name="connsiteY6" fmla="*/ 298869 h 494572"/>
                <a:gd name="connsiteX7" fmla="*/ 2548791 w 2724710"/>
                <a:gd name="connsiteY7" fmla="*/ 469731 h 494572"/>
                <a:gd name="connsiteX8" fmla="*/ 2641008 w 2724710"/>
                <a:gd name="connsiteY8" fmla="*/ 483302 h 494572"/>
                <a:gd name="connsiteX9" fmla="*/ 2716241 w 2724710"/>
                <a:gd name="connsiteY9" fmla="*/ 434654 h 494572"/>
                <a:gd name="connsiteX10" fmla="*/ 2697604 w 2724710"/>
                <a:gd name="connsiteY10" fmla="*/ 287509 h 494572"/>
                <a:gd name="connsiteX11" fmla="*/ 2120166 w 2724710"/>
                <a:gd name="connsiteY11" fmla="*/ 70551 h 494572"/>
                <a:gd name="connsiteX12" fmla="*/ 1443143 w 2724710"/>
                <a:gd name="connsiteY12" fmla="*/ 0 h 494572"/>
                <a:gd name="connsiteX13" fmla="*/ 319986 w 2724710"/>
                <a:gd name="connsiteY13" fmla="*/ 103833 h 494572"/>
                <a:gd name="connsiteX0" fmla="*/ 322543 w 2727267"/>
                <a:gd name="connsiteY0" fmla="*/ 103833 h 494572"/>
                <a:gd name="connsiteX1" fmla="*/ 33168 w 2727267"/>
                <a:gd name="connsiteY1" fmla="*/ 279514 h 494572"/>
                <a:gd name="connsiteX2" fmla="*/ 8852 w 2727267"/>
                <a:gd name="connsiteY2" fmla="*/ 430386 h 494572"/>
                <a:gd name="connsiteX3" fmla="*/ 95543 w 2727267"/>
                <a:gd name="connsiteY3" fmla="*/ 484651 h 494572"/>
                <a:gd name="connsiteX4" fmla="*/ 179347 w 2727267"/>
                <a:gd name="connsiteY4" fmla="*/ 471874 h 494572"/>
                <a:gd name="connsiteX5" fmla="*/ 703443 w 2727267"/>
                <a:gd name="connsiteY5" fmla="*/ 246016 h 494572"/>
                <a:gd name="connsiteX6" fmla="*/ 2164784 w 2727267"/>
                <a:gd name="connsiteY6" fmla="*/ 298869 h 494572"/>
                <a:gd name="connsiteX7" fmla="*/ 2551348 w 2727267"/>
                <a:gd name="connsiteY7" fmla="*/ 469731 h 494572"/>
                <a:gd name="connsiteX8" fmla="*/ 2643565 w 2727267"/>
                <a:gd name="connsiteY8" fmla="*/ 483302 h 494572"/>
                <a:gd name="connsiteX9" fmla="*/ 2718798 w 2727267"/>
                <a:gd name="connsiteY9" fmla="*/ 434654 h 494572"/>
                <a:gd name="connsiteX10" fmla="*/ 2700161 w 2727267"/>
                <a:gd name="connsiteY10" fmla="*/ 287509 h 494572"/>
                <a:gd name="connsiteX11" fmla="*/ 2122723 w 2727267"/>
                <a:gd name="connsiteY11" fmla="*/ 70551 h 494572"/>
                <a:gd name="connsiteX12" fmla="*/ 1445700 w 2727267"/>
                <a:gd name="connsiteY12" fmla="*/ 0 h 494572"/>
                <a:gd name="connsiteX13" fmla="*/ 322543 w 2727267"/>
                <a:gd name="connsiteY13" fmla="*/ 103833 h 494572"/>
                <a:gd name="connsiteX0" fmla="*/ 322543 w 2727267"/>
                <a:gd name="connsiteY0" fmla="*/ 103833 h 494572"/>
                <a:gd name="connsiteX1" fmla="*/ 33168 w 2727267"/>
                <a:gd name="connsiteY1" fmla="*/ 279514 h 494572"/>
                <a:gd name="connsiteX2" fmla="*/ 8852 w 2727267"/>
                <a:gd name="connsiteY2" fmla="*/ 430386 h 494572"/>
                <a:gd name="connsiteX3" fmla="*/ 95543 w 2727267"/>
                <a:gd name="connsiteY3" fmla="*/ 484651 h 494572"/>
                <a:gd name="connsiteX4" fmla="*/ 234821 w 2727267"/>
                <a:gd name="connsiteY4" fmla="*/ 450330 h 494572"/>
                <a:gd name="connsiteX5" fmla="*/ 703443 w 2727267"/>
                <a:gd name="connsiteY5" fmla="*/ 246016 h 494572"/>
                <a:gd name="connsiteX6" fmla="*/ 2164784 w 2727267"/>
                <a:gd name="connsiteY6" fmla="*/ 298869 h 494572"/>
                <a:gd name="connsiteX7" fmla="*/ 2551348 w 2727267"/>
                <a:gd name="connsiteY7" fmla="*/ 469731 h 494572"/>
                <a:gd name="connsiteX8" fmla="*/ 2643565 w 2727267"/>
                <a:gd name="connsiteY8" fmla="*/ 483302 h 494572"/>
                <a:gd name="connsiteX9" fmla="*/ 2718798 w 2727267"/>
                <a:gd name="connsiteY9" fmla="*/ 434654 h 494572"/>
                <a:gd name="connsiteX10" fmla="*/ 2700161 w 2727267"/>
                <a:gd name="connsiteY10" fmla="*/ 287509 h 494572"/>
                <a:gd name="connsiteX11" fmla="*/ 2122723 w 2727267"/>
                <a:gd name="connsiteY11" fmla="*/ 70551 h 494572"/>
                <a:gd name="connsiteX12" fmla="*/ 1445700 w 2727267"/>
                <a:gd name="connsiteY12" fmla="*/ 0 h 494572"/>
                <a:gd name="connsiteX13" fmla="*/ 322543 w 2727267"/>
                <a:gd name="connsiteY13" fmla="*/ 103833 h 494572"/>
                <a:gd name="connsiteX0" fmla="*/ 323323 w 2728047"/>
                <a:gd name="connsiteY0" fmla="*/ 103833 h 494572"/>
                <a:gd name="connsiteX1" fmla="*/ 33948 w 2728047"/>
                <a:gd name="connsiteY1" fmla="*/ 279514 h 494572"/>
                <a:gd name="connsiteX2" fmla="*/ 9632 w 2728047"/>
                <a:gd name="connsiteY2" fmla="*/ 430386 h 494572"/>
                <a:gd name="connsiteX3" fmla="*/ 107451 w 2728047"/>
                <a:gd name="connsiteY3" fmla="*/ 439534 h 494572"/>
                <a:gd name="connsiteX4" fmla="*/ 235601 w 2728047"/>
                <a:gd name="connsiteY4" fmla="*/ 450330 h 494572"/>
                <a:gd name="connsiteX5" fmla="*/ 704223 w 2728047"/>
                <a:gd name="connsiteY5" fmla="*/ 246016 h 494572"/>
                <a:gd name="connsiteX6" fmla="*/ 2165564 w 2728047"/>
                <a:gd name="connsiteY6" fmla="*/ 298869 h 494572"/>
                <a:gd name="connsiteX7" fmla="*/ 2552128 w 2728047"/>
                <a:gd name="connsiteY7" fmla="*/ 469731 h 494572"/>
                <a:gd name="connsiteX8" fmla="*/ 2644345 w 2728047"/>
                <a:gd name="connsiteY8" fmla="*/ 483302 h 494572"/>
                <a:gd name="connsiteX9" fmla="*/ 2719578 w 2728047"/>
                <a:gd name="connsiteY9" fmla="*/ 434654 h 494572"/>
                <a:gd name="connsiteX10" fmla="*/ 2700941 w 2728047"/>
                <a:gd name="connsiteY10" fmla="*/ 287509 h 494572"/>
                <a:gd name="connsiteX11" fmla="*/ 2123503 w 2728047"/>
                <a:gd name="connsiteY11" fmla="*/ 70551 h 494572"/>
                <a:gd name="connsiteX12" fmla="*/ 1446480 w 2728047"/>
                <a:gd name="connsiteY12" fmla="*/ 0 h 494572"/>
                <a:gd name="connsiteX13" fmla="*/ 323323 w 2728047"/>
                <a:gd name="connsiteY13" fmla="*/ 103833 h 494572"/>
                <a:gd name="connsiteX0" fmla="*/ 332546 w 2737270"/>
                <a:gd name="connsiteY0" fmla="*/ 103833 h 494572"/>
                <a:gd name="connsiteX1" fmla="*/ 43171 w 2737270"/>
                <a:gd name="connsiteY1" fmla="*/ 279514 h 494572"/>
                <a:gd name="connsiteX2" fmla="*/ 18855 w 2737270"/>
                <a:gd name="connsiteY2" fmla="*/ 430386 h 494572"/>
                <a:gd name="connsiteX3" fmla="*/ 244824 w 2737270"/>
                <a:gd name="connsiteY3" fmla="*/ 450330 h 494572"/>
                <a:gd name="connsiteX4" fmla="*/ 713446 w 2737270"/>
                <a:gd name="connsiteY4" fmla="*/ 246016 h 494572"/>
                <a:gd name="connsiteX5" fmla="*/ 2174787 w 2737270"/>
                <a:gd name="connsiteY5" fmla="*/ 298869 h 494572"/>
                <a:gd name="connsiteX6" fmla="*/ 2561351 w 2737270"/>
                <a:gd name="connsiteY6" fmla="*/ 469731 h 494572"/>
                <a:gd name="connsiteX7" fmla="*/ 2653568 w 2737270"/>
                <a:gd name="connsiteY7" fmla="*/ 483302 h 494572"/>
                <a:gd name="connsiteX8" fmla="*/ 2728801 w 2737270"/>
                <a:gd name="connsiteY8" fmla="*/ 434654 h 494572"/>
                <a:gd name="connsiteX9" fmla="*/ 2710164 w 2737270"/>
                <a:gd name="connsiteY9" fmla="*/ 287509 h 494572"/>
                <a:gd name="connsiteX10" fmla="*/ 2132726 w 2737270"/>
                <a:gd name="connsiteY10" fmla="*/ 70551 h 494572"/>
                <a:gd name="connsiteX11" fmla="*/ 1455703 w 2737270"/>
                <a:gd name="connsiteY11" fmla="*/ 0 h 494572"/>
                <a:gd name="connsiteX12" fmla="*/ 332546 w 2737270"/>
                <a:gd name="connsiteY12" fmla="*/ 103833 h 494572"/>
                <a:gd name="connsiteX0" fmla="*/ 310409 w 2715133"/>
                <a:gd name="connsiteY0" fmla="*/ 103833 h 494572"/>
                <a:gd name="connsiteX1" fmla="*/ 21034 w 2715133"/>
                <a:gd name="connsiteY1" fmla="*/ 279514 h 494572"/>
                <a:gd name="connsiteX2" fmla="*/ 44666 w 2715133"/>
                <a:gd name="connsiteY2" fmla="*/ 395882 h 494572"/>
                <a:gd name="connsiteX3" fmla="*/ 222687 w 2715133"/>
                <a:gd name="connsiteY3" fmla="*/ 450330 h 494572"/>
                <a:gd name="connsiteX4" fmla="*/ 691309 w 2715133"/>
                <a:gd name="connsiteY4" fmla="*/ 246016 h 494572"/>
                <a:gd name="connsiteX5" fmla="*/ 2152650 w 2715133"/>
                <a:gd name="connsiteY5" fmla="*/ 298869 h 494572"/>
                <a:gd name="connsiteX6" fmla="*/ 2539214 w 2715133"/>
                <a:gd name="connsiteY6" fmla="*/ 469731 h 494572"/>
                <a:gd name="connsiteX7" fmla="*/ 2631431 w 2715133"/>
                <a:gd name="connsiteY7" fmla="*/ 483302 h 494572"/>
                <a:gd name="connsiteX8" fmla="*/ 2706664 w 2715133"/>
                <a:gd name="connsiteY8" fmla="*/ 434654 h 494572"/>
                <a:gd name="connsiteX9" fmla="*/ 2688027 w 2715133"/>
                <a:gd name="connsiteY9" fmla="*/ 287509 h 494572"/>
                <a:gd name="connsiteX10" fmla="*/ 2110589 w 2715133"/>
                <a:gd name="connsiteY10" fmla="*/ 70551 h 494572"/>
                <a:gd name="connsiteX11" fmla="*/ 1433566 w 2715133"/>
                <a:gd name="connsiteY11" fmla="*/ 0 h 494572"/>
                <a:gd name="connsiteX12" fmla="*/ 310409 w 2715133"/>
                <a:gd name="connsiteY12" fmla="*/ 103833 h 494572"/>
                <a:gd name="connsiteX0" fmla="*/ 292979 w 2697703"/>
                <a:gd name="connsiteY0" fmla="*/ 103833 h 494572"/>
                <a:gd name="connsiteX1" fmla="*/ 28465 w 2697703"/>
                <a:gd name="connsiteY1" fmla="*/ 214427 h 494572"/>
                <a:gd name="connsiteX2" fmla="*/ 27236 w 2697703"/>
                <a:gd name="connsiteY2" fmla="*/ 395882 h 494572"/>
                <a:gd name="connsiteX3" fmla="*/ 205257 w 2697703"/>
                <a:gd name="connsiteY3" fmla="*/ 450330 h 494572"/>
                <a:gd name="connsiteX4" fmla="*/ 673879 w 2697703"/>
                <a:gd name="connsiteY4" fmla="*/ 246016 h 494572"/>
                <a:gd name="connsiteX5" fmla="*/ 2135220 w 2697703"/>
                <a:gd name="connsiteY5" fmla="*/ 298869 h 494572"/>
                <a:gd name="connsiteX6" fmla="*/ 2521784 w 2697703"/>
                <a:gd name="connsiteY6" fmla="*/ 469731 h 494572"/>
                <a:gd name="connsiteX7" fmla="*/ 2614001 w 2697703"/>
                <a:gd name="connsiteY7" fmla="*/ 483302 h 494572"/>
                <a:gd name="connsiteX8" fmla="*/ 2689234 w 2697703"/>
                <a:gd name="connsiteY8" fmla="*/ 434654 h 494572"/>
                <a:gd name="connsiteX9" fmla="*/ 2670597 w 2697703"/>
                <a:gd name="connsiteY9" fmla="*/ 287509 h 494572"/>
                <a:gd name="connsiteX10" fmla="*/ 2093159 w 2697703"/>
                <a:gd name="connsiteY10" fmla="*/ 70551 h 494572"/>
                <a:gd name="connsiteX11" fmla="*/ 1416136 w 2697703"/>
                <a:gd name="connsiteY11" fmla="*/ 0 h 494572"/>
                <a:gd name="connsiteX12" fmla="*/ 292979 w 2697703"/>
                <a:gd name="connsiteY12" fmla="*/ 103833 h 494572"/>
                <a:gd name="connsiteX0" fmla="*/ 308124 w 2712848"/>
                <a:gd name="connsiteY0" fmla="*/ 103833 h 494572"/>
                <a:gd name="connsiteX1" fmla="*/ 43610 w 2712848"/>
                <a:gd name="connsiteY1" fmla="*/ 214427 h 494572"/>
                <a:gd name="connsiteX2" fmla="*/ 17491 w 2712848"/>
                <a:gd name="connsiteY2" fmla="*/ 394338 h 494572"/>
                <a:gd name="connsiteX3" fmla="*/ 220402 w 2712848"/>
                <a:gd name="connsiteY3" fmla="*/ 450330 h 494572"/>
                <a:gd name="connsiteX4" fmla="*/ 689024 w 2712848"/>
                <a:gd name="connsiteY4" fmla="*/ 246016 h 494572"/>
                <a:gd name="connsiteX5" fmla="*/ 2150365 w 2712848"/>
                <a:gd name="connsiteY5" fmla="*/ 298869 h 494572"/>
                <a:gd name="connsiteX6" fmla="*/ 2536929 w 2712848"/>
                <a:gd name="connsiteY6" fmla="*/ 469731 h 494572"/>
                <a:gd name="connsiteX7" fmla="*/ 2629146 w 2712848"/>
                <a:gd name="connsiteY7" fmla="*/ 483302 h 494572"/>
                <a:gd name="connsiteX8" fmla="*/ 2704379 w 2712848"/>
                <a:gd name="connsiteY8" fmla="*/ 434654 h 494572"/>
                <a:gd name="connsiteX9" fmla="*/ 2685742 w 2712848"/>
                <a:gd name="connsiteY9" fmla="*/ 287509 h 494572"/>
                <a:gd name="connsiteX10" fmla="*/ 2108304 w 2712848"/>
                <a:gd name="connsiteY10" fmla="*/ 70551 h 494572"/>
                <a:gd name="connsiteX11" fmla="*/ 1431281 w 2712848"/>
                <a:gd name="connsiteY11" fmla="*/ 0 h 494572"/>
                <a:gd name="connsiteX12" fmla="*/ 308124 w 2712848"/>
                <a:gd name="connsiteY12" fmla="*/ 103833 h 494572"/>
                <a:gd name="connsiteX0" fmla="*/ 308124 w 2712848"/>
                <a:gd name="connsiteY0" fmla="*/ 103833 h 494572"/>
                <a:gd name="connsiteX1" fmla="*/ 43610 w 2712848"/>
                <a:gd name="connsiteY1" fmla="*/ 214427 h 494572"/>
                <a:gd name="connsiteX2" fmla="*/ 17491 w 2712848"/>
                <a:gd name="connsiteY2" fmla="*/ 394338 h 494572"/>
                <a:gd name="connsiteX3" fmla="*/ 220402 w 2712848"/>
                <a:gd name="connsiteY3" fmla="*/ 450330 h 494572"/>
                <a:gd name="connsiteX4" fmla="*/ 689024 w 2712848"/>
                <a:gd name="connsiteY4" fmla="*/ 246016 h 494572"/>
                <a:gd name="connsiteX5" fmla="*/ 2150365 w 2712848"/>
                <a:gd name="connsiteY5" fmla="*/ 298869 h 494572"/>
                <a:gd name="connsiteX6" fmla="*/ 2536929 w 2712848"/>
                <a:gd name="connsiteY6" fmla="*/ 469731 h 494572"/>
                <a:gd name="connsiteX7" fmla="*/ 2629146 w 2712848"/>
                <a:gd name="connsiteY7" fmla="*/ 483302 h 494572"/>
                <a:gd name="connsiteX8" fmla="*/ 2704379 w 2712848"/>
                <a:gd name="connsiteY8" fmla="*/ 434654 h 494572"/>
                <a:gd name="connsiteX9" fmla="*/ 2685742 w 2712848"/>
                <a:gd name="connsiteY9" fmla="*/ 287509 h 494572"/>
                <a:gd name="connsiteX10" fmla="*/ 2108304 w 2712848"/>
                <a:gd name="connsiteY10" fmla="*/ 70551 h 494572"/>
                <a:gd name="connsiteX11" fmla="*/ 1431281 w 2712848"/>
                <a:gd name="connsiteY11" fmla="*/ 0 h 494572"/>
                <a:gd name="connsiteX12" fmla="*/ 308124 w 2712848"/>
                <a:gd name="connsiteY12" fmla="*/ 103833 h 494572"/>
                <a:gd name="connsiteX0" fmla="*/ 308124 w 2712848"/>
                <a:gd name="connsiteY0" fmla="*/ 103833 h 506806"/>
                <a:gd name="connsiteX1" fmla="*/ 43610 w 2712848"/>
                <a:gd name="connsiteY1" fmla="*/ 214427 h 506806"/>
                <a:gd name="connsiteX2" fmla="*/ 17491 w 2712848"/>
                <a:gd name="connsiteY2" fmla="*/ 394338 h 506806"/>
                <a:gd name="connsiteX3" fmla="*/ 220402 w 2712848"/>
                <a:gd name="connsiteY3" fmla="*/ 450330 h 506806"/>
                <a:gd name="connsiteX4" fmla="*/ 689024 w 2712848"/>
                <a:gd name="connsiteY4" fmla="*/ 246016 h 506806"/>
                <a:gd name="connsiteX5" fmla="*/ 2150365 w 2712848"/>
                <a:gd name="connsiteY5" fmla="*/ 298869 h 506806"/>
                <a:gd name="connsiteX6" fmla="*/ 2493129 w 2712848"/>
                <a:gd name="connsiteY6" fmla="*/ 504492 h 506806"/>
                <a:gd name="connsiteX7" fmla="*/ 2629146 w 2712848"/>
                <a:gd name="connsiteY7" fmla="*/ 483302 h 506806"/>
                <a:gd name="connsiteX8" fmla="*/ 2704379 w 2712848"/>
                <a:gd name="connsiteY8" fmla="*/ 434654 h 506806"/>
                <a:gd name="connsiteX9" fmla="*/ 2685742 w 2712848"/>
                <a:gd name="connsiteY9" fmla="*/ 287509 h 506806"/>
                <a:gd name="connsiteX10" fmla="*/ 2108304 w 2712848"/>
                <a:gd name="connsiteY10" fmla="*/ 70551 h 506806"/>
                <a:gd name="connsiteX11" fmla="*/ 1431281 w 2712848"/>
                <a:gd name="connsiteY11" fmla="*/ 0 h 506806"/>
                <a:gd name="connsiteX12" fmla="*/ 308124 w 2712848"/>
                <a:gd name="connsiteY12" fmla="*/ 103833 h 506806"/>
                <a:gd name="connsiteX0" fmla="*/ 308124 w 2712848"/>
                <a:gd name="connsiteY0" fmla="*/ 103833 h 514854"/>
                <a:gd name="connsiteX1" fmla="*/ 43610 w 2712848"/>
                <a:gd name="connsiteY1" fmla="*/ 214427 h 514854"/>
                <a:gd name="connsiteX2" fmla="*/ 17491 w 2712848"/>
                <a:gd name="connsiteY2" fmla="*/ 394338 h 514854"/>
                <a:gd name="connsiteX3" fmla="*/ 220402 w 2712848"/>
                <a:gd name="connsiteY3" fmla="*/ 450330 h 514854"/>
                <a:gd name="connsiteX4" fmla="*/ 689024 w 2712848"/>
                <a:gd name="connsiteY4" fmla="*/ 246016 h 514854"/>
                <a:gd name="connsiteX5" fmla="*/ 2099555 w 2712848"/>
                <a:gd name="connsiteY5" fmla="*/ 312373 h 514854"/>
                <a:gd name="connsiteX6" fmla="*/ 2493129 w 2712848"/>
                <a:gd name="connsiteY6" fmla="*/ 504492 h 514854"/>
                <a:gd name="connsiteX7" fmla="*/ 2629146 w 2712848"/>
                <a:gd name="connsiteY7" fmla="*/ 483302 h 514854"/>
                <a:gd name="connsiteX8" fmla="*/ 2704379 w 2712848"/>
                <a:gd name="connsiteY8" fmla="*/ 434654 h 514854"/>
                <a:gd name="connsiteX9" fmla="*/ 2685742 w 2712848"/>
                <a:gd name="connsiteY9" fmla="*/ 287509 h 514854"/>
                <a:gd name="connsiteX10" fmla="*/ 2108304 w 2712848"/>
                <a:gd name="connsiteY10" fmla="*/ 70551 h 514854"/>
                <a:gd name="connsiteX11" fmla="*/ 1431281 w 2712848"/>
                <a:gd name="connsiteY11" fmla="*/ 0 h 514854"/>
                <a:gd name="connsiteX12" fmla="*/ 308124 w 2712848"/>
                <a:gd name="connsiteY12" fmla="*/ 103833 h 514854"/>
                <a:gd name="connsiteX0" fmla="*/ 308124 w 2712848"/>
                <a:gd name="connsiteY0" fmla="*/ 103833 h 514854"/>
                <a:gd name="connsiteX1" fmla="*/ 43610 w 2712848"/>
                <a:gd name="connsiteY1" fmla="*/ 214427 h 514854"/>
                <a:gd name="connsiteX2" fmla="*/ 17491 w 2712848"/>
                <a:gd name="connsiteY2" fmla="*/ 394338 h 514854"/>
                <a:gd name="connsiteX3" fmla="*/ 220402 w 2712848"/>
                <a:gd name="connsiteY3" fmla="*/ 450330 h 514854"/>
                <a:gd name="connsiteX4" fmla="*/ 689024 w 2712848"/>
                <a:gd name="connsiteY4" fmla="*/ 246016 h 514854"/>
                <a:gd name="connsiteX5" fmla="*/ 2099555 w 2712848"/>
                <a:gd name="connsiteY5" fmla="*/ 312373 h 514854"/>
                <a:gd name="connsiteX6" fmla="*/ 2493129 w 2712848"/>
                <a:gd name="connsiteY6" fmla="*/ 504492 h 514854"/>
                <a:gd name="connsiteX7" fmla="*/ 2629146 w 2712848"/>
                <a:gd name="connsiteY7" fmla="*/ 483302 h 514854"/>
                <a:gd name="connsiteX8" fmla="*/ 2704379 w 2712848"/>
                <a:gd name="connsiteY8" fmla="*/ 434654 h 514854"/>
                <a:gd name="connsiteX9" fmla="*/ 2685742 w 2712848"/>
                <a:gd name="connsiteY9" fmla="*/ 287509 h 514854"/>
                <a:gd name="connsiteX10" fmla="*/ 2108304 w 2712848"/>
                <a:gd name="connsiteY10" fmla="*/ 70551 h 514854"/>
                <a:gd name="connsiteX11" fmla="*/ 1431281 w 2712848"/>
                <a:gd name="connsiteY11" fmla="*/ 0 h 514854"/>
                <a:gd name="connsiteX12" fmla="*/ 308124 w 2712848"/>
                <a:gd name="connsiteY12" fmla="*/ 103833 h 514854"/>
                <a:gd name="connsiteX0" fmla="*/ 308124 w 2712848"/>
                <a:gd name="connsiteY0" fmla="*/ 103833 h 514854"/>
                <a:gd name="connsiteX1" fmla="*/ 43610 w 2712848"/>
                <a:gd name="connsiteY1" fmla="*/ 214427 h 514854"/>
                <a:gd name="connsiteX2" fmla="*/ 17491 w 2712848"/>
                <a:gd name="connsiteY2" fmla="*/ 394338 h 514854"/>
                <a:gd name="connsiteX3" fmla="*/ 220402 w 2712848"/>
                <a:gd name="connsiteY3" fmla="*/ 450330 h 514854"/>
                <a:gd name="connsiteX4" fmla="*/ 689024 w 2712848"/>
                <a:gd name="connsiteY4" fmla="*/ 246016 h 514854"/>
                <a:gd name="connsiteX5" fmla="*/ 2099555 w 2712848"/>
                <a:gd name="connsiteY5" fmla="*/ 312373 h 514854"/>
                <a:gd name="connsiteX6" fmla="*/ 2493129 w 2712848"/>
                <a:gd name="connsiteY6" fmla="*/ 504492 h 514854"/>
                <a:gd name="connsiteX7" fmla="*/ 2629146 w 2712848"/>
                <a:gd name="connsiteY7" fmla="*/ 483302 h 514854"/>
                <a:gd name="connsiteX8" fmla="*/ 2704379 w 2712848"/>
                <a:gd name="connsiteY8" fmla="*/ 434654 h 514854"/>
                <a:gd name="connsiteX9" fmla="*/ 2685742 w 2712848"/>
                <a:gd name="connsiteY9" fmla="*/ 287509 h 514854"/>
                <a:gd name="connsiteX10" fmla="*/ 2108304 w 2712848"/>
                <a:gd name="connsiteY10" fmla="*/ 70551 h 514854"/>
                <a:gd name="connsiteX11" fmla="*/ 1431281 w 2712848"/>
                <a:gd name="connsiteY11" fmla="*/ 0 h 514854"/>
                <a:gd name="connsiteX12" fmla="*/ 308124 w 2712848"/>
                <a:gd name="connsiteY12" fmla="*/ 103833 h 514854"/>
                <a:gd name="connsiteX0" fmla="*/ 308124 w 2722510"/>
                <a:gd name="connsiteY0" fmla="*/ 103833 h 508950"/>
                <a:gd name="connsiteX1" fmla="*/ 43610 w 2722510"/>
                <a:gd name="connsiteY1" fmla="*/ 214427 h 508950"/>
                <a:gd name="connsiteX2" fmla="*/ 17491 w 2722510"/>
                <a:gd name="connsiteY2" fmla="*/ 394338 h 508950"/>
                <a:gd name="connsiteX3" fmla="*/ 220402 w 2722510"/>
                <a:gd name="connsiteY3" fmla="*/ 450330 h 508950"/>
                <a:gd name="connsiteX4" fmla="*/ 689024 w 2722510"/>
                <a:gd name="connsiteY4" fmla="*/ 246016 h 508950"/>
                <a:gd name="connsiteX5" fmla="*/ 2099555 w 2722510"/>
                <a:gd name="connsiteY5" fmla="*/ 312373 h 508950"/>
                <a:gd name="connsiteX6" fmla="*/ 2493129 w 2722510"/>
                <a:gd name="connsiteY6" fmla="*/ 504492 h 508950"/>
                <a:gd name="connsiteX7" fmla="*/ 2704379 w 2722510"/>
                <a:gd name="connsiteY7" fmla="*/ 434654 h 508950"/>
                <a:gd name="connsiteX8" fmla="*/ 2685742 w 2722510"/>
                <a:gd name="connsiteY8" fmla="*/ 287509 h 508950"/>
                <a:gd name="connsiteX9" fmla="*/ 2108304 w 2722510"/>
                <a:gd name="connsiteY9" fmla="*/ 70551 h 508950"/>
                <a:gd name="connsiteX10" fmla="*/ 1431281 w 2722510"/>
                <a:gd name="connsiteY10" fmla="*/ 0 h 508950"/>
                <a:gd name="connsiteX11" fmla="*/ 308124 w 2722510"/>
                <a:gd name="connsiteY11" fmla="*/ 103833 h 508950"/>
                <a:gd name="connsiteX0" fmla="*/ 308124 w 2736570"/>
                <a:gd name="connsiteY0" fmla="*/ 103833 h 514621"/>
                <a:gd name="connsiteX1" fmla="*/ 43610 w 2736570"/>
                <a:gd name="connsiteY1" fmla="*/ 214427 h 514621"/>
                <a:gd name="connsiteX2" fmla="*/ 17491 w 2736570"/>
                <a:gd name="connsiteY2" fmla="*/ 394338 h 514621"/>
                <a:gd name="connsiteX3" fmla="*/ 220402 w 2736570"/>
                <a:gd name="connsiteY3" fmla="*/ 450330 h 514621"/>
                <a:gd name="connsiteX4" fmla="*/ 689024 w 2736570"/>
                <a:gd name="connsiteY4" fmla="*/ 246016 h 514621"/>
                <a:gd name="connsiteX5" fmla="*/ 2099555 w 2736570"/>
                <a:gd name="connsiteY5" fmla="*/ 312373 h 514621"/>
                <a:gd name="connsiteX6" fmla="*/ 2493129 w 2736570"/>
                <a:gd name="connsiteY6" fmla="*/ 504492 h 514621"/>
                <a:gd name="connsiteX7" fmla="*/ 2685725 w 2736570"/>
                <a:gd name="connsiteY7" fmla="*/ 466812 h 514621"/>
                <a:gd name="connsiteX8" fmla="*/ 2685742 w 2736570"/>
                <a:gd name="connsiteY8" fmla="*/ 287509 h 514621"/>
                <a:gd name="connsiteX9" fmla="*/ 2108304 w 2736570"/>
                <a:gd name="connsiteY9" fmla="*/ 70551 h 514621"/>
                <a:gd name="connsiteX10" fmla="*/ 1431281 w 2736570"/>
                <a:gd name="connsiteY10" fmla="*/ 0 h 514621"/>
                <a:gd name="connsiteX11" fmla="*/ 308124 w 2736570"/>
                <a:gd name="connsiteY11" fmla="*/ 103833 h 514621"/>
                <a:gd name="connsiteX0" fmla="*/ 308124 w 2726503"/>
                <a:gd name="connsiteY0" fmla="*/ 103833 h 515490"/>
                <a:gd name="connsiteX1" fmla="*/ 43610 w 2726503"/>
                <a:gd name="connsiteY1" fmla="*/ 214427 h 515490"/>
                <a:gd name="connsiteX2" fmla="*/ 17491 w 2726503"/>
                <a:gd name="connsiteY2" fmla="*/ 394338 h 515490"/>
                <a:gd name="connsiteX3" fmla="*/ 220402 w 2726503"/>
                <a:gd name="connsiteY3" fmla="*/ 450330 h 515490"/>
                <a:gd name="connsiteX4" fmla="*/ 689024 w 2726503"/>
                <a:gd name="connsiteY4" fmla="*/ 246016 h 515490"/>
                <a:gd name="connsiteX5" fmla="*/ 2099555 w 2726503"/>
                <a:gd name="connsiteY5" fmla="*/ 312373 h 515490"/>
                <a:gd name="connsiteX6" fmla="*/ 2493129 w 2726503"/>
                <a:gd name="connsiteY6" fmla="*/ 504492 h 515490"/>
                <a:gd name="connsiteX7" fmla="*/ 2685725 w 2726503"/>
                <a:gd name="connsiteY7" fmla="*/ 466812 h 515490"/>
                <a:gd name="connsiteX8" fmla="*/ 2670951 w 2726503"/>
                <a:gd name="connsiteY8" fmla="*/ 257440 h 515490"/>
                <a:gd name="connsiteX9" fmla="*/ 2108304 w 2726503"/>
                <a:gd name="connsiteY9" fmla="*/ 70551 h 515490"/>
                <a:gd name="connsiteX10" fmla="*/ 1431281 w 2726503"/>
                <a:gd name="connsiteY10" fmla="*/ 0 h 515490"/>
                <a:gd name="connsiteX11" fmla="*/ 308124 w 2726503"/>
                <a:gd name="connsiteY11" fmla="*/ 103833 h 515490"/>
                <a:gd name="connsiteX0" fmla="*/ 308124 w 2726503"/>
                <a:gd name="connsiteY0" fmla="*/ 103833 h 515490"/>
                <a:gd name="connsiteX1" fmla="*/ 43610 w 2726503"/>
                <a:gd name="connsiteY1" fmla="*/ 214427 h 515490"/>
                <a:gd name="connsiteX2" fmla="*/ 17491 w 2726503"/>
                <a:gd name="connsiteY2" fmla="*/ 394338 h 515490"/>
                <a:gd name="connsiteX3" fmla="*/ 220402 w 2726503"/>
                <a:gd name="connsiteY3" fmla="*/ 450330 h 515490"/>
                <a:gd name="connsiteX4" fmla="*/ 689024 w 2726503"/>
                <a:gd name="connsiteY4" fmla="*/ 246016 h 515490"/>
                <a:gd name="connsiteX5" fmla="*/ 2099555 w 2726503"/>
                <a:gd name="connsiteY5" fmla="*/ 312373 h 515490"/>
                <a:gd name="connsiteX6" fmla="*/ 2493129 w 2726503"/>
                <a:gd name="connsiteY6" fmla="*/ 504492 h 515490"/>
                <a:gd name="connsiteX7" fmla="*/ 2685725 w 2726503"/>
                <a:gd name="connsiteY7" fmla="*/ 466812 h 515490"/>
                <a:gd name="connsiteX8" fmla="*/ 2670951 w 2726503"/>
                <a:gd name="connsiteY8" fmla="*/ 257440 h 515490"/>
                <a:gd name="connsiteX9" fmla="*/ 2108304 w 2726503"/>
                <a:gd name="connsiteY9" fmla="*/ 70551 h 515490"/>
                <a:gd name="connsiteX10" fmla="*/ 1431281 w 2726503"/>
                <a:gd name="connsiteY10" fmla="*/ 0 h 515490"/>
                <a:gd name="connsiteX11" fmla="*/ 308124 w 2726503"/>
                <a:gd name="connsiteY11" fmla="*/ 103833 h 515490"/>
                <a:gd name="connsiteX0" fmla="*/ 308124 w 2737792"/>
                <a:gd name="connsiteY0" fmla="*/ 103833 h 511901"/>
                <a:gd name="connsiteX1" fmla="*/ 43610 w 2737792"/>
                <a:gd name="connsiteY1" fmla="*/ 214427 h 511901"/>
                <a:gd name="connsiteX2" fmla="*/ 17491 w 2737792"/>
                <a:gd name="connsiteY2" fmla="*/ 394338 h 511901"/>
                <a:gd name="connsiteX3" fmla="*/ 220402 w 2737792"/>
                <a:gd name="connsiteY3" fmla="*/ 450330 h 511901"/>
                <a:gd name="connsiteX4" fmla="*/ 689024 w 2737792"/>
                <a:gd name="connsiteY4" fmla="*/ 246016 h 511901"/>
                <a:gd name="connsiteX5" fmla="*/ 2099555 w 2737792"/>
                <a:gd name="connsiteY5" fmla="*/ 312373 h 511901"/>
                <a:gd name="connsiteX6" fmla="*/ 2493129 w 2737792"/>
                <a:gd name="connsiteY6" fmla="*/ 504492 h 511901"/>
                <a:gd name="connsiteX7" fmla="*/ 2707496 w 2737792"/>
                <a:gd name="connsiteY7" fmla="*/ 451506 h 511901"/>
                <a:gd name="connsiteX8" fmla="*/ 2670951 w 2737792"/>
                <a:gd name="connsiteY8" fmla="*/ 257440 h 511901"/>
                <a:gd name="connsiteX9" fmla="*/ 2108304 w 2737792"/>
                <a:gd name="connsiteY9" fmla="*/ 70551 h 511901"/>
                <a:gd name="connsiteX10" fmla="*/ 1431281 w 2737792"/>
                <a:gd name="connsiteY10" fmla="*/ 0 h 511901"/>
                <a:gd name="connsiteX11" fmla="*/ 308124 w 2737792"/>
                <a:gd name="connsiteY11" fmla="*/ 103833 h 511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37792" h="511901">
                  <a:moveTo>
                    <a:pt x="308124" y="103833"/>
                  </a:moveTo>
                  <a:cubicBezTo>
                    <a:pt x="77199" y="156250"/>
                    <a:pt x="92049" y="166010"/>
                    <a:pt x="43610" y="214427"/>
                  </a:cubicBezTo>
                  <a:cubicBezTo>
                    <a:pt x="-4829" y="262845"/>
                    <a:pt x="-11974" y="355021"/>
                    <a:pt x="17491" y="394338"/>
                  </a:cubicBezTo>
                  <a:cubicBezTo>
                    <a:pt x="46956" y="433655"/>
                    <a:pt x="108480" y="475050"/>
                    <a:pt x="220402" y="450330"/>
                  </a:cubicBezTo>
                  <a:cubicBezTo>
                    <a:pt x="332324" y="425610"/>
                    <a:pt x="500702" y="359183"/>
                    <a:pt x="689024" y="246016"/>
                  </a:cubicBezTo>
                  <a:cubicBezTo>
                    <a:pt x="1085587" y="567900"/>
                    <a:pt x="1922764" y="546910"/>
                    <a:pt x="2099555" y="312373"/>
                  </a:cubicBezTo>
                  <a:cubicBezTo>
                    <a:pt x="2190114" y="400653"/>
                    <a:pt x="2391806" y="481303"/>
                    <a:pt x="2493129" y="504492"/>
                  </a:cubicBezTo>
                  <a:cubicBezTo>
                    <a:pt x="2594452" y="527681"/>
                    <a:pt x="2677859" y="492681"/>
                    <a:pt x="2707496" y="451506"/>
                  </a:cubicBezTo>
                  <a:cubicBezTo>
                    <a:pt x="2737133" y="410331"/>
                    <a:pt x="2770816" y="320933"/>
                    <a:pt x="2670951" y="257440"/>
                  </a:cubicBezTo>
                  <a:cubicBezTo>
                    <a:pt x="2571086" y="193948"/>
                    <a:pt x="2304562" y="106659"/>
                    <a:pt x="2108304" y="70551"/>
                  </a:cubicBezTo>
                  <a:cubicBezTo>
                    <a:pt x="1885063" y="29522"/>
                    <a:pt x="1657855" y="14681"/>
                    <a:pt x="1431281" y="0"/>
                  </a:cubicBezTo>
                  <a:cubicBezTo>
                    <a:pt x="1131251" y="5547"/>
                    <a:pt x="539049" y="51416"/>
                    <a:pt x="308124" y="103833"/>
                  </a:cubicBezTo>
                  <a:close/>
                </a:path>
              </a:pathLst>
            </a:custGeom>
            <a:solidFill>
              <a:srgbClr val="256E17"/>
            </a:solidFill>
            <a:ln w="73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5B9F6C1-536F-49D7-B160-D9BC3D5DE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25090" y="1578193"/>
              <a:ext cx="2325036" cy="1938641"/>
            </a:xfrm>
            <a:prstGeom prst="rect">
              <a:avLst/>
            </a:prstGeom>
          </p:spPr>
        </p:pic>
      </p:grpSp>
      <p:grpSp>
        <p:nvGrpSpPr>
          <p:cNvPr id="6" name="组合 11">
            <a:extLst>
              <a:ext uri="{FF2B5EF4-FFF2-40B4-BE49-F238E27FC236}">
                <a16:creationId xmlns:a16="http://schemas.microsoft.com/office/drawing/2014/main" id="{3A5D77F3-5898-BD4D-9543-516EF81D1820}"/>
              </a:ext>
            </a:extLst>
          </p:cNvPr>
          <p:cNvGrpSpPr/>
          <p:nvPr/>
        </p:nvGrpSpPr>
        <p:grpSpPr>
          <a:xfrm>
            <a:off x="4894569" y="228604"/>
            <a:ext cx="3460761" cy="582928"/>
            <a:chOff x="2796376" y="4181475"/>
            <a:chExt cx="6086572" cy="617230"/>
          </a:xfrm>
        </p:grpSpPr>
        <p:sp>
          <p:nvSpPr>
            <p:cNvPr id="7" name="矩形: 圆角 47">
              <a:extLst>
                <a:ext uri="{FF2B5EF4-FFF2-40B4-BE49-F238E27FC236}">
                  <a16:creationId xmlns:a16="http://schemas.microsoft.com/office/drawing/2014/main" id="{F0A402D7-9A05-50FC-E200-B35A0CB3BC4B}"/>
                </a:ext>
              </a:extLst>
            </p:cNvPr>
            <p:cNvSpPr/>
            <p:nvPr/>
          </p:nvSpPr>
          <p:spPr>
            <a:xfrm>
              <a:off x="2796376" y="4181475"/>
              <a:ext cx="6086572" cy="6172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8" name="矩形 259">
              <a:extLst>
                <a:ext uri="{FF2B5EF4-FFF2-40B4-BE49-F238E27FC236}">
                  <a16:creationId xmlns:a16="http://schemas.microsoft.com/office/drawing/2014/main" id="{811101AC-32F6-D0B3-8E34-9AD7922E8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4" y="4181475"/>
              <a:ext cx="5459297" cy="586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4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BA5662F-4A32-CE45-B9FA-BA065222E1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3048" y="1385604"/>
            <a:ext cx="8363662" cy="1940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F42849-C687-19A3-37E2-A06E73F077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8525" y="3323026"/>
            <a:ext cx="324945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B66E6-1807-172B-95D2-512AD1B7B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FEDA693-6EA4-E720-BFCD-DE6DDEFAA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4658" y="2224741"/>
            <a:ext cx="4753060" cy="3725371"/>
          </a:xfrm>
          <a:prstGeom prst="rect">
            <a:avLst/>
          </a:prstGeom>
        </p:spPr>
      </p:pic>
      <p:grpSp>
        <p:nvGrpSpPr>
          <p:cNvPr id="383" name="Group 382">
            <a:extLst>
              <a:ext uri="{FF2B5EF4-FFF2-40B4-BE49-F238E27FC236}">
                <a16:creationId xmlns:a16="http://schemas.microsoft.com/office/drawing/2014/main" id="{07DE2783-762A-1F7B-ECF7-B85327617C6D}"/>
              </a:ext>
            </a:extLst>
          </p:cNvPr>
          <p:cNvGrpSpPr/>
          <p:nvPr/>
        </p:nvGrpSpPr>
        <p:grpSpPr>
          <a:xfrm>
            <a:off x="271716" y="3927123"/>
            <a:ext cx="11709472" cy="2742400"/>
            <a:chOff x="203787" y="2945342"/>
            <a:chExt cx="8782104" cy="20568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FD6A7C0-6E8F-FA91-8BCF-D5CCD6573FFE}"/>
                </a:ext>
              </a:extLst>
            </p:cNvPr>
            <p:cNvSpPr/>
            <p:nvPr/>
          </p:nvSpPr>
          <p:spPr>
            <a:xfrm>
              <a:off x="6995565" y="4576235"/>
              <a:ext cx="277809" cy="44612"/>
            </a:xfrm>
            <a:custGeom>
              <a:avLst/>
              <a:gdLst>
                <a:gd name="connsiteX0" fmla="*/ 275207 w 277809"/>
                <a:gd name="connsiteY0" fmla="*/ 32775 h 44612"/>
                <a:gd name="connsiteX1" fmla="*/ 259080 w 277809"/>
                <a:gd name="connsiteY1" fmla="*/ 14290 h 44612"/>
                <a:gd name="connsiteX2" fmla="*/ 3190 w 277809"/>
                <a:gd name="connsiteY2" fmla="*/ 17636 h 44612"/>
                <a:gd name="connsiteX3" fmla="*/ 221944 w 277809"/>
                <a:gd name="connsiteY3" fmla="*/ 42539 h 44612"/>
                <a:gd name="connsiteX4" fmla="*/ 273561 w 277809"/>
                <a:gd name="connsiteY4" fmla="*/ 34037 h 44612"/>
                <a:gd name="connsiteX5" fmla="*/ 275207 w 277809"/>
                <a:gd name="connsiteY5" fmla="*/ 32775 h 4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809" h="44612">
                  <a:moveTo>
                    <a:pt x="275207" y="32775"/>
                  </a:moveTo>
                  <a:cubicBezTo>
                    <a:pt x="282502" y="26193"/>
                    <a:pt x="273616" y="18185"/>
                    <a:pt x="259080" y="14290"/>
                  </a:cubicBezTo>
                  <a:cubicBezTo>
                    <a:pt x="214759" y="2551"/>
                    <a:pt x="29081" y="-12423"/>
                    <a:pt x="3190" y="17636"/>
                  </a:cubicBezTo>
                  <a:cubicBezTo>
                    <a:pt x="-28131" y="54004"/>
                    <a:pt x="180475" y="43362"/>
                    <a:pt x="221944" y="42539"/>
                  </a:cubicBezTo>
                  <a:cubicBezTo>
                    <a:pt x="241033" y="42155"/>
                    <a:pt x="263468" y="40784"/>
                    <a:pt x="273561" y="34037"/>
                  </a:cubicBezTo>
                  <a:cubicBezTo>
                    <a:pt x="274165" y="33653"/>
                    <a:pt x="274713" y="33214"/>
                    <a:pt x="275207" y="3277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5F25E2A-8129-A9F9-923B-A5C21EF3885A}"/>
                </a:ext>
              </a:extLst>
            </p:cNvPr>
            <p:cNvSpPr/>
            <p:nvPr/>
          </p:nvSpPr>
          <p:spPr>
            <a:xfrm>
              <a:off x="2994756" y="3094087"/>
              <a:ext cx="148512" cy="52861"/>
            </a:xfrm>
            <a:custGeom>
              <a:avLst/>
              <a:gdLst>
                <a:gd name="connsiteX0" fmla="*/ 15485 w 148512"/>
                <a:gd name="connsiteY0" fmla="*/ 5338 h 52861"/>
                <a:gd name="connsiteX1" fmla="*/ 129524 w 148512"/>
                <a:gd name="connsiteY1" fmla="*/ 9123 h 52861"/>
                <a:gd name="connsiteX2" fmla="*/ 129853 w 148512"/>
                <a:gd name="connsiteY2" fmla="*/ 47849 h 52861"/>
                <a:gd name="connsiteX3" fmla="*/ 16 w 148512"/>
                <a:gd name="connsiteY3" fmla="*/ 14992 h 5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12" h="52861">
                  <a:moveTo>
                    <a:pt x="15485" y="5338"/>
                  </a:moveTo>
                  <a:cubicBezTo>
                    <a:pt x="50262" y="237"/>
                    <a:pt x="96229" y="-5029"/>
                    <a:pt x="129524" y="9123"/>
                  </a:cubicBezTo>
                  <a:cubicBezTo>
                    <a:pt x="154428" y="19655"/>
                    <a:pt x="155141" y="36988"/>
                    <a:pt x="129853" y="47849"/>
                  </a:cubicBezTo>
                  <a:cubicBezTo>
                    <a:pt x="105279" y="58381"/>
                    <a:pt x="-1519" y="54487"/>
                    <a:pt x="16" y="14992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247C57C-EC9B-89E6-654F-892B8369EA4D}"/>
                </a:ext>
              </a:extLst>
            </p:cNvPr>
            <p:cNvSpPr/>
            <p:nvPr/>
          </p:nvSpPr>
          <p:spPr>
            <a:xfrm>
              <a:off x="2254425" y="3563052"/>
              <a:ext cx="142166" cy="64124"/>
            </a:xfrm>
            <a:custGeom>
              <a:avLst/>
              <a:gdLst>
                <a:gd name="connsiteX0" fmla="*/ 95621 w 142166"/>
                <a:gd name="connsiteY0" fmla="*/ 4268 h 64124"/>
                <a:gd name="connsiteX1" fmla="*/ 2042 w 142166"/>
                <a:gd name="connsiteY1" fmla="*/ 20670 h 64124"/>
                <a:gd name="connsiteX2" fmla="*/ 56566 w 142166"/>
                <a:gd name="connsiteY2" fmla="*/ 61700 h 64124"/>
                <a:gd name="connsiteX3" fmla="*/ 135828 w 142166"/>
                <a:gd name="connsiteY3" fmla="*/ 50345 h 64124"/>
                <a:gd name="connsiteX4" fmla="*/ 95621 w 142166"/>
                <a:gd name="connsiteY4" fmla="*/ 4268 h 64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66" h="64124">
                  <a:moveTo>
                    <a:pt x="95621" y="4268"/>
                  </a:moveTo>
                  <a:cubicBezTo>
                    <a:pt x="59034" y="-4069"/>
                    <a:pt x="12519" y="-997"/>
                    <a:pt x="2042" y="20670"/>
                  </a:cubicBezTo>
                  <a:cubicBezTo>
                    <a:pt x="-10629" y="46889"/>
                    <a:pt x="39122" y="59944"/>
                    <a:pt x="56566" y="61700"/>
                  </a:cubicBezTo>
                  <a:cubicBezTo>
                    <a:pt x="78617" y="64004"/>
                    <a:pt x="119263" y="69160"/>
                    <a:pt x="135828" y="50345"/>
                  </a:cubicBezTo>
                  <a:cubicBezTo>
                    <a:pt x="154478" y="29172"/>
                    <a:pt x="129246" y="11948"/>
                    <a:pt x="95621" y="426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B35CCE-F1B5-BD0D-3179-247296CC075C}"/>
                </a:ext>
              </a:extLst>
            </p:cNvPr>
            <p:cNvSpPr/>
            <p:nvPr/>
          </p:nvSpPr>
          <p:spPr>
            <a:xfrm>
              <a:off x="2132212" y="3610476"/>
              <a:ext cx="74563" cy="26782"/>
            </a:xfrm>
            <a:custGeom>
              <a:avLst/>
              <a:gdLst>
                <a:gd name="connsiteX0" fmla="*/ 33089 w 74563"/>
                <a:gd name="connsiteY0" fmla="*/ 3634 h 26782"/>
                <a:gd name="connsiteX1" fmla="*/ 122 w 74563"/>
                <a:gd name="connsiteY1" fmla="*/ 13288 h 26782"/>
                <a:gd name="connsiteX2" fmla="*/ 46692 w 74563"/>
                <a:gd name="connsiteY2" fmla="*/ 26781 h 26782"/>
                <a:gd name="connsiteX3" fmla="*/ 33089 w 74563"/>
                <a:gd name="connsiteY3" fmla="*/ 3634 h 2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63" h="26782">
                  <a:moveTo>
                    <a:pt x="33089" y="3634"/>
                  </a:moveTo>
                  <a:cubicBezTo>
                    <a:pt x="25903" y="3634"/>
                    <a:pt x="-2072" y="123"/>
                    <a:pt x="122" y="13288"/>
                  </a:cubicBezTo>
                  <a:cubicBezTo>
                    <a:pt x="1987" y="24642"/>
                    <a:pt x="38848" y="26836"/>
                    <a:pt x="46692" y="26781"/>
                  </a:cubicBezTo>
                  <a:cubicBezTo>
                    <a:pt x="102643" y="26288"/>
                    <a:pt x="61777" y="-11670"/>
                    <a:pt x="33089" y="3634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37E667E-272F-2870-E7EC-D8D957ACC5D9}"/>
                </a:ext>
              </a:extLst>
            </p:cNvPr>
            <p:cNvSpPr/>
            <p:nvPr/>
          </p:nvSpPr>
          <p:spPr>
            <a:xfrm>
              <a:off x="2487507" y="3352132"/>
              <a:ext cx="55950" cy="1919"/>
            </a:xfrm>
            <a:custGeom>
              <a:avLst/>
              <a:gdLst>
                <a:gd name="connsiteX0" fmla="*/ 0 w 55950"/>
                <a:gd name="connsiteY0" fmla="*/ 1920 h 1919"/>
                <a:gd name="connsiteX1" fmla="*/ 55950 w 55950"/>
                <a:gd name="connsiteY1" fmla="*/ 0 h 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950" h="1919">
                  <a:moveTo>
                    <a:pt x="0" y="1920"/>
                  </a:moveTo>
                  <a:cubicBezTo>
                    <a:pt x="18869" y="1920"/>
                    <a:pt x="37245" y="987"/>
                    <a:pt x="55950" y="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6EAC97C-7CC7-E069-D094-3C8B05FA0958}"/>
                </a:ext>
              </a:extLst>
            </p:cNvPr>
            <p:cNvSpPr/>
            <p:nvPr/>
          </p:nvSpPr>
          <p:spPr>
            <a:xfrm>
              <a:off x="8513228" y="4388785"/>
              <a:ext cx="120135" cy="44756"/>
            </a:xfrm>
            <a:custGeom>
              <a:avLst/>
              <a:gdLst>
                <a:gd name="connsiteX0" fmla="*/ 37008 w 120135"/>
                <a:gd name="connsiteY0" fmla="*/ 95 h 44756"/>
                <a:gd name="connsiteX1" fmla="*/ 750 w 120135"/>
                <a:gd name="connsiteY1" fmla="*/ 18580 h 44756"/>
                <a:gd name="connsiteX2" fmla="*/ 82207 w 120135"/>
                <a:gd name="connsiteY2" fmla="*/ 44361 h 44756"/>
                <a:gd name="connsiteX3" fmla="*/ 114900 w 120135"/>
                <a:gd name="connsiteY3" fmla="*/ 17428 h 44756"/>
                <a:gd name="connsiteX4" fmla="*/ 37008 w 120135"/>
                <a:gd name="connsiteY4" fmla="*/ 150 h 4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35" h="44756">
                  <a:moveTo>
                    <a:pt x="37008" y="95"/>
                  </a:moveTo>
                  <a:cubicBezTo>
                    <a:pt x="24996" y="95"/>
                    <a:pt x="-5119" y="-2429"/>
                    <a:pt x="750" y="18580"/>
                  </a:cubicBezTo>
                  <a:cubicBezTo>
                    <a:pt x="6949" y="40631"/>
                    <a:pt x="66135" y="46446"/>
                    <a:pt x="82207" y="44361"/>
                  </a:cubicBezTo>
                  <a:cubicBezTo>
                    <a:pt x="98883" y="42167"/>
                    <a:pt x="133221" y="35749"/>
                    <a:pt x="114900" y="17428"/>
                  </a:cubicBezTo>
                  <a:cubicBezTo>
                    <a:pt x="100144" y="2728"/>
                    <a:pt x="56481" y="95"/>
                    <a:pt x="37008" y="15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566A508-D445-DAB8-A05E-5788752F31B8}"/>
                </a:ext>
              </a:extLst>
            </p:cNvPr>
            <p:cNvSpPr/>
            <p:nvPr/>
          </p:nvSpPr>
          <p:spPr>
            <a:xfrm>
              <a:off x="6422133" y="3916279"/>
              <a:ext cx="34721" cy="5759"/>
            </a:xfrm>
            <a:custGeom>
              <a:avLst/>
              <a:gdLst>
                <a:gd name="connsiteX0" fmla="*/ 0 w 34721"/>
                <a:gd name="connsiteY0" fmla="*/ 0 h 5759"/>
                <a:gd name="connsiteX1" fmla="*/ 34722 w 34721"/>
                <a:gd name="connsiteY1" fmla="*/ 5760 h 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721" h="5759">
                  <a:moveTo>
                    <a:pt x="0" y="0"/>
                  </a:moveTo>
                  <a:cubicBezTo>
                    <a:pt x="11409" y="1591"/>
                    <a:pt x="23751" y="2084"/>
                    <a:pt x="34722" y="576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DD14897-D04C-877B-BB74-93086FF90C12}"/>
                </a:ext>
              </a:extLst>
            </p:cNvPr>
            <p:cNvSpPr/>
            <p:nvPr/>
          </p:nvSpPr>
          <p:spPr>
            <a:xfrm>
              <a:off x="6447201" y="3937452"/>
              <a:ext cx="59789" cy="9654"/>
            </a:xfrm>
            <a:custGeom>
              <a:avLst/>
              <a:gdLst>
                <a:gd name="connsiteX0" fmla="*/ 0 w 59789"/>
                <a:gd name="connsiteY0" fmla="*/ 0 h 9654"/>
                <a:gd name="connsiteX1" fmla="*/ 59790 w 59789"/>
                <a:gd name="connsiteY1" fmla="*/ 9654 h 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789" h="9654">
                  <a:moveTo>
                    <a:pt x="0" y="0"/>
                  </a:moveTo>
                  <a:cubicBezTo>
                    <a:pt x="19802" y="3840"/>
                    <a:pt x="40427" y="3895"/>
                    <a:pt x="59790" y="9654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E7CC2CB-10EB-4F63-7DC5-CA6CF0C6E856}"/>
                </a:ext>
              </a:extLst>
            </p:cNvPr>
            <p:cNvSpPr/>
            <p:nvPr/>
          </p:nvSpPr>
          <p:spPr>
            <a:xfrm>
              <a:off x="1162221" y="4478660"/>
              <a:ext cx="165818" cy="54907"/>
            </a:xfrm>
            <a:custGeom>
              <a:avLst/>
              <a:gdLst>
                <a:gd name="connsiteX0" fmla="*/ 104716 w 165818"/>
                <a:gd name="connsiteY0" fmla="*/ 796 h 54907"/>
                <a:gd name="connsiteX1" fmla="*/ 9930 w 165818"/>
                <a:gd name="connsiteY1" fmla="*/ 10888 h 54907"/>
                <a:gd name="connsiteX2" fmla="*/ 50576 w 165818"/>
                <a:gd name="connsiteY2" fmla="*/ 51809 h 54907"/>
                <a:gd name="connsiteX3" fmla="*/ 124079 w 165818"/>
                <a:gd name="connsiteY3" fmla="*/ 49889 h 54907"/>
                <a:gd name="connsiteX4" fmla="*/ 165493 w 165818"/>
                <a:gd name="connsiteY4" fmla="*/ 32610 h 54907"/>
                <a:gd name="connsiteX5" fmla="*/ 104716 w 165818"/>
                <a:gd name="connsiteY5" fmla="*/ 741 h 5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818" h="54907">
                  <a:moveTo>
                    <a:pt x="104716" y="796"/>
                  </a:moveTo>
                  <a:cubicBezTo>
                    <a:pt x="80855" y="-521"/>
                    <a:pt x="29897" y="-1783"/>
                    <a:pt x="9930" y="10888"/>
                  </a:cubicBezTo>
                  <a:cubicBezTo>
                    <a:pt x="-22543" y="31568"/>
                    <a:pt x="33572" y="48847"/>
                    <a:pt x="50576" y="51809"/>
                  </a:cubicBezTo>
                  <a:cubicBezTo>
                    <a:pt x="75260" y="56142"/>
                    <a:pt x="99889" y="56307"/>
                    <a:pt x="124079" y="49889"/>
                  </a:cubicBezTo>
                  <a:cubicBezTo>
                    <a:pt x="130333" y="48243"/>
                    <a:pt x="163519" y="40673"/>
                    <a:pt x="165493" y="32610"/>
                  </a:cubicBezTo>
                  <a:cubicBezTo>
                    <a:pt x="169991" y="14454"/>
                    <a:pt x="126712" y="-1783"/>
                    <a:pt x="104716" y="74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D870C12-4D64-5540-32DC-929AB40F0188}"/>
                </a:ext>
              </a:extLst>
            </p:cNvPr>
            <p:cNvSpPr/>
            <p:nvPr/>
          </p:nvSpPr>
          <p:spPr>
            <a:xfrm>
              <a:off x="1052901" y="4533375"/>
              <a:ext cx="103576" cy="35376"/>
            </a:xfrm>
            <a:custGeom>
              <a:avLst/>
              <a:gdLst>
                <a:gd name="connsiteX0" fmla="*/ 69334 w 103576"/>
                <a:gd name="connsiteY0" fmla="*/ 0 h 35376"/>
                <a:gd name="connsiteX1" fmla="*/ 0 w 103576"/>
                <a:gd name="connsiteY1" fmla="*/ 9764 h 35376"/>
                <a:gd name="connsiteX2" fmla="*/ 98406 w 103576"/>
                <a:gd name="connsiteY2" fmla="*/ 29456 h 35376"/>
                <a:gd name="connsiteX3" fmla="*/ 69334 w 103576"/>
                <a:gd name="connsiteY3" fmla="*/ 0 h 3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576" h="35376">
                  <a:moveTo>
                    <a:pt x="69334" y="0"/>
                  </a:moveTo>
                  <a:cubicBezTo>
                    <a:pt x="48326" y="823"/>
                    <a:pt x="18376" y="-658"/>
                    <a:pt x="0" y="9764"/>
                  </a:cubicBezTo>
                  <a:cubicBezTo>
                    <a:pt x="987" y="32363"/>
                    <a:pt x="84144" y="42840"/>
                    <a:pt x="98406" y="29456"/>
                  </a:cubicBezTo>
                  <a:cubicBezTo>
                    <a:pt x="117550" y="11519"/>
                    <a:pt x="78001" y="494"/>
                    <a:pt x="6933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1CD7400-25A3-1BD6-8F26-3881120F0807}"/>
                </a:ext>
              </a:extLst>
            </p:cNvPr>
            <p:cNvSpPr/>
            <p:nvPr/>
          </p:nvSpPr>
          <p:spPr>
            <a:xfrm>
              <a:off x="6150127" y="3686147"/>
              <a:ext cx="157074" cy="59076"/>
            </a:xfrm>
            <a:custGeom>
              <a:avLst/>
              <a:gdLst>
                <a:gd name="connsiteX0" fmla="*/ 26029 w 157074"/>
                <a:gd name="connsiteY0" fmla="*/ 6381 h 59076"/>
                <a:gd name="connsiteX1" fmla="*/ 8366 w 157074"/>
                <a:gd name="connsiteY1" fmla="*/ 39402 h 59076"/>
                <a:gd name="connsiteX2" fmla="*/ 150491 w 157074"/>
                <a:gd name="connsiteY2" fmla="*/ 37318 h 59076"/>
                <a:gd name="connsiteX3" fmla="*/ 26029 w 157074"/>
                <a:gd name="connsiteY3" fmla="*/ 6381 h 5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74" h="59076">
                  <a:moveTo>
                    <a:pt x="26029" y="6381"/>
                  </a:moveTo>
                  <a:cubicBezTo>
                    <a:pt x="2771" y="12798"/>
                    <a:pt x="-9132" y="23934"/>
                    <a:pt x="8366" y="39402"/>
                  </a:cubicBezTo>
                  <a:cubicBezTo>
                    <a:pt x="38042" y="65622"/>
                    <a:pt x="123064" y="66335"/>
                    <a:pt x="150491" y="37318"/>
                  </a:cubicBezTo>
                  <a:cubicBezTo>
                    <a:pt x="184609" y="1224"/>
                    <a:pt x="77536" y="-7772"/>
                    <a:pt x="26029" y="63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761B506-B4D5-74EA-EEB1-8882594F89ED}"/>
                </a:ext>
              </a:extLst>
            </p:cNvPr>
            <p:cNvSpPr/>
            <p:nvPr/>
          </p:nvSpPr>
          <p:spPr>
            <a:xfrm>
              <a:off x="7001552" y="3444707"/>
              <a:ext cx="50958" cy="3784"/>
            </a:xfrm>
            <a:custGeom>
              <a:avLst/>
              <a:gdLst>
                <a:gd name="connsiteX0" fmla="*/ 0 w 50958"/>
                <a:gd name="connsiteY0" fmla="*/ 0 h 3784"/>
                <a:gd name="connsiteX1" fmla="*/ 50959 w 50958"/>
                <a:gd name="connsiteY1" fmla="*/ 3785 h 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958" h="3784">
                  <a:moveTo>
                    <a:pt x="0" y="0"/>
                  </a:moveTo>
                  <a:cubicBezTo>
                    <a:pt x="17004" y="1152"/>
                    <a:pt x="34009" y="2743"/>
                    <a:pt x="50959" y="3785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595C49F-4B1D-9A52-F4F0-C1A303D1AA69}"/>
                </a:ext>
              </a:extLst>
            </p:cNvPr>
            <p:cNvSpPr/>
            <p:nvPr/>
          </p:nvSpPr>
          <p:spPr>
            <a:xfrm>
              <a:off x="6309394" y="3457223"/>
              <a:ext cx="60393" cy="1905"/>
            </a:xfrm>
            <a:custGeom>
              <a:avLst/>
              <a:gdLst>
                <a:gd name="connsiteX0" fmla="*/ 0 w 60393"/>
                <a:gd name="connsiteY0" fmla="*/ 40 h 1905"/>
                <a:gd name="connsiteX1" fmla="*/ 60393 w 60393"/>
                <a:gd name="connsiteY1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393" h="1905">
                  <a:moveTo>
                    <a:pt x="0" y="40"/>
                  </a:moveTo>
                  <a:cubicBezTo>
                    <a:pt x="20241" y="-15"/>
                    <a:pt x="40317" y="-289"/>
                    <a:pt x="60393" y="1905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6D3E45-F515-BCC5-6CDD-187D5E77980B}"/>
                </a:ext>
              </a:extLst>
            </p:cNvPr>
            <p:cNvSpPr/>
            <p:nvPr/>
          </p:nvSpPr>
          <p:spPr>
            <a:xfrm>
              <a:off x="7097106" y="3663761"/>
              <a:ext cx="93411" cy="36967"/>
            </a:xfrm>
            <a:custGeom>
              <a:avLst/>
              <a:gdLst>
                <a:gd name="connsiteX0" fmla="*/ 39322 w 93411"/>
                <a:gd name="connsiteY0" fmla="*/ 12 h 36967"/>
                <a:gd name="connsiteX1" fmla="*/ 2406 w 93411"/>
                <a:gd name="connsiteY1" fmla="*/ 8624 h 36967"/>
                <a:gd name="connsiteX2" fmla="*/ 31368 w 93411"/>
                <a:gd name="connsiteY2" fmla="*/ 34789 h 36967"/>
                <a:gd name="connsiteX3" fmla="*/ 93407 w 93411"/>
                <a:gd name="connsiteY3" fmla="*/ 20417 h 36967"/>
                <a:gd name="connsiteX4" fmla="*/ 39322 w 93411"/>
                <a:gd name="connsiteY4" fmla="*/ 12 h 3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11" h="36967">
                  <a:moveTo>
                    <a:pt x="39322" y="12"/>
                  </a:moveTo>
                  <a:cubicBezTo>
                    <a:pt x="21989" y="-208"/>
                    <a:pt x="6246" y="2645"/>
                    <a:pt x="2406" y="8624"/>
                  </a:cubicBezTo>
                  <a:cubicBezTo>
                    <a:pt x="-8455" y="25573"/>
                    <a:pt x="20343" y="32430"/>
                    <a:pt x="31368" y="34789"/>
                  </a:cubicBezTo>
                  <a:cubicBezTo>
                    <a:pt x="42887" y="37257"/>
                    <a:pt x="93956" y="41810"/>
                    <a:pt x="93407" y="20417"/>
                  </a:cubicBezTo>
                  <a:cubicBezTo>
                    <a:pt x="93023" y="7197"/>
                    <a:pt x="64500" y="341"/>
                    <a:pt x="39322" y="12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B77AB31-2AB0-3D9F-46BC-120D464FEBDD}"/>
                </a:ext>
              </a:extLst>
            </p:cNvPr>
            <p:cNvSpPr/>
            <p:nvPr/>
          </p:nvSpPr>
          <p:spPr>
            <a:xfrm>
              <a:off x="7104330" y="3578169"/>
              <a:ext cx="148564" cy="52764"/>
            </a:xfrm>
            <a:custGeom>
              <a:avLst/>
              <a:gdLst>
                <a:gd name="connsiteX0" fmla="*/ 133083 w 148564"/>
                <a:gd name="connsiteY0" fmla="*/ 5518 h 52764"/>
                <a:gd name="connsiteX1" fmla="*/ 19044 w 148564"/>
                <a:gd name="connsiteY1" fmla="*/ 8919 h 52764"/>
                <a:gd name="connsiteX2" fmla="*/ 18604 w 148564"/>
                <a:gd name="connsiteY2" fmla="*/ 47645 h 52764"/>
                <a:gd name="connsiteX3" fmla="*/ 148552 w 148564"/>
                <a:gd name="connsiteY3" fmla="*/ 15172 h 5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64" h="52764">
                  <a:moveTo>
                    <a:pt x="133083" y="5518"/>
                  </a:moveTo>
                  <a:cubicBezTo>
                    <a:pt x="98361" y="307"/>
                    <a:pt x="52394" y="-5069"/>
                    <a:pt x="19044" y="8919"/>
                  </a:cubicBezTo>
                  <a:cubicBezTo>
                    <a:pt x="-5915" y="19395"/>
                    <a:pt x="-6628" y="36729"/>
                    <a:pt x="18604" y="47645"/>
                  </a:cubicBezTo>
                  <a:cubicBezTo>
                    <a:pt x="43178" y="58231"/>
                    <a:pt x="149923" y="54666"/>
                    <a:pt x="148552" y="15172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F53D621-53ED-CBD2-E75F-EE9F656E59C7}"/>
                </a:ext>
              </a:extLst>
            </p:cNvPr>
            <p:cNvSpPr/>
            <p:nvPr/>
          </p:nvSpPr>
          <p:spPr>
            <a:xfrm>
              <a:off x="5953262" y="3599459"/>
              <a:ext cx="142165" cy="64011"/>
            </a:xfrm>
            <a:custGeom>
              <a:avLst/>
              <a:gdLst>
                <a:gd name="connsiteX0" fmla="*/ 46618 w 142165"/>
                <a:gd name="connsiteY0" fmla="*/ 4162 h 64011"/>
                <a:gd name="connsiteX1" fmla="*/ 140142 w 142165"/>
                <a:gd name="connsiteY1" fmla="*/ 20838 h 64011"/>
                <a:gd name="connsiteX2" fmla="*/ 85508 w 142165"/>
                <a:gd name="connsiteY2" fmla="*/ 61703 h 64011"/>
                <a:gd name="connsiteX3" fmla="*/ 6301 w 142165"/>
                <a:gd name="connsiteY3" fmla="*/ 50074 h 64011"/>
                <a:gd name="connsiteX4" fmla="*/ 46618 w 142165"/>
                <a:gd name="connsiteY4" fmla="*/ 4162 h 6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65" h="64011">
                  <a:moveTo>
                    <a:pt x="46618" y="4162"/>
                  </a:moveTo>
                  <a:cubicBezTo>
                    <a:pt x="83205" y="-4066"/>
                    <a:pt x="129720" y="-884"/>
                    <a:pt x="140142" y="20838"/>
                  </a:cubicBezTo>
                  <a:cubicBezTo>
                    <a:pt x="152758" y="47112"/>
                    <a:pt x="102952" y="60003"/>
                    <a:pt x="85508" y="61703"/>
                  </a:cubicBezTo>
                  <a:cubicBezTo>
                    <a:pt x="63403" y="63897"/>
                    <a:pt x="22812" y="68999"/>
                    <a:pt x="6301" y="50074"/>
                  </a:cubicBezTo>
                  <a:cubicBezTo>
                    <a:pt x="-12294" y="28846"/>
                    <a:pt x="12993" y="11677"/>
                    <a:pt x="46618" y="4162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F5FDA7E-EEAF-6A97-4525-C18734DD41E8}"/>
                </a:ext>
              </a:extLst>
            </p:cNvPr>
            <p:cNvSpPr/>
            <p:nvPr/>
          </p:nvSpPr>
          <p:spPr>
            <a:xfrm>
              <a:off x="1202557" y="4498514"/>
              <a:ext cx="74533" cy="26781"/>
            </a:xfrm>
            <a:custGeom>
              <a:avLst/>
              <a:gdLst>
                <a:gd name="connsiteX0" fmla="*/ 41445 w 74533"/>
                <a:gd name="connsiteY0" fmla="*/ 3688 h 26781"/>
                <a:gd name="connsiteX1" fmla="*/ 74411 w 74533"/>
                <a:gd name="connsiteY1" fmla="*/ 13397 h 26781"/>
                <a:gd name="connsiteX2" fmla="*/ 27841 w 74533"/>
                <a:gd name="connsiteY2" fmla="*/ 26781 h 26781"/>
                <a:gd name="connsiteX3" fmla="*/ 41499 w 74533"/>
                <a:gd name="connsiteY3" fmla="*/ 3688 h 2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33" h="26781">
                  <a:moveTo>
                    <a:pt x="41445" y="3688"/>
                  </a:moveTo>
                  <a:cubicBezTo>
                    <a:pt x="48630" y="3743"/>
                    <a:pt x="76605" y="287"/>
                    <a:pt x="74411" y="13397"/>
                  </a:cubicBezTo>
                  <a:cubicBezTo>
                    <a:pt x="72491" y="24751"/>
                    <a:pt x="35685" y="26836"/>
                    <a:pt x="27841" y="26781"/>
                  </a:cubicBezTo>
                  <a:cubicBezTo>
                    <a:pt x="-28109" y="26122"/>
                    <a:pt x="12866" y="-11726"/>
                    <a:pt x="41499" y="368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57DF373-BCAA-BFC3-FA41-0CA08FBFEFC5}"/>
                </a:ext>
              </a:extLst>
            </p:cNvPr>
            <p:cNvSpPr/>
            <p:nvPr/>
          </p:nvSpPr>
          <p:spPr>
            <a:xfrm>
              <a:off x="4981526" y="4157046"/>
              <a:ext cx="120202" cy="44564"/>
            </a:xfrm>
            <a:custGeom>
              <a:avLst/>
              <a:gdLst>
                <a:gd name="connsiteX0" fmla="*/ 83236 w 120202"/>
                <a:gd name="connsiteY0" fmla="*/ 40 h 44564"/>
                <a:gd name="connsiteX1" fmla="*/ 119439 w 120202"/>
                <a:gd name="connsiteY1" fmla="*/ 18635 h 44564"/>
                <a:gd name="connsiteX2" fmla="*/ 37873 w 120202"/>
                <a:gd name="connsiteY2" fmla="*/ 44142 h 44564"/>
                <a:gd name="connsiteX3" fmla="*/ 5290 w 120202"/>
                <a:gd name="connsiteY3" fmla="*/ 17099 h 44564"/>
                <a:gd name="connsiteX4" fmla="*/ 83236 w 120202"/>
                <a:gd name="connsiteY4" fmla="*/ 40 h 4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2" h="44564">
                  <a:moveTo>
                    <a:pt x="83236" y="40"/>
                  </a:moveTo>
                  <a:cubicBezTo>
                    <a:pt x="95249" y="150"/>
                    <a:pt x="125363" y="-2319"/>
                    <a:pt x="119439" y="18635"/>
                  </a:cubicBezTo>
                  <a:cubicBezTo>
                    <a:pt x="113186" y="40686"/>
                    <a:pt x="54000" y="46281"/>
                    <a:pt x="37873" y="44142"/>
                  </a:cubicBezTo>
                  <a:cubicBezTo>
                    <a:pt x="21197" y="41893"/>
                    <a:pt x="-13141" y="35365"/>
                    <a:pt x="5290" y="17099"/>
                  </a:cubicBezTo>
                  <a:cubicBezTo>
                    <a:pt x="20046" y="2453"/>
                    <a:pt x="63763" y="-70"/>
                    <a:pt x="83236" y="40"/>
                  </a:cubicBezTo>
                  <a:close/>
                </a:path>
              </a:pathLst>
            </a:custGeom>
            <a:solidFill>
              <a:schemeClr val="bg1">
                <a:alpha val="35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0E22326-0961-DE88-71F8-381CCD2580A2}"/>
                </a:ext>
              </a:extLst>
            </p:cNvPr>
            <p:cNvSpPr/>
            <p:nvPr/>
          </p:nvSpPr>
          <p:spPr>
            <a:xfrm>
              <a:off x="5788554" y="3115955"/>
              <a:ext cx="165830" cy="54901"/>
            </a:xfrm>
            <a:custGeom>
              <a:avLst/>
              <a:gdLst>
                <a:gd name="connsiteX0" fmla="*/ 61204 w 165830"/>
                <a:gd name="connsiteY0" fmla="*/ 723 h 54901"/>
                <a:gd name="connsiteX1" fmla="*/ 155936 w 165830"/>
                <a:gd name="connsiteY1" fmla="*/ 11090 h 54901"/>
                <a:gd name="connsiteX2" fmla="*/ 115180 w 165830"/>
                <a:gd name="connsiteY2" fmla="*/ 51901 h 54901"/>
                <a:gd name="connsiteX3" fmla="*/ 41677 w 165830"/>
                <a:gd name="connsiteY3" fmla="*/ 49762 h 54901"/>
                <a:gd name="connsiteX4" fmla="*/ 318 w 165830"/>
                <a:gd name="connsiteY4" fmla="*/ 32373 h 54901"/>
                <a:gd name="connsiteX5" fmla="*/ 61204 w 165830"/>
                <a:gd name="connsiteY5" fmla="*/ 668 h 5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830" h="54901">
                  <a:moveTo>
                    <a:pt x="61204" y="723"/>
                  </a:moveTo>
                  <a:cubicBezTo>
                    <a:pt x="85066" y="-539"/>
                    <a:pt x="136024" y="-1636"/>
                    <a:pt x="155936" y="11090"/>
                  </a:cubicBezTo>
                  <a:cubicBezTo>
                    <a:pt x="188354" y="31825"/>
                    <a:pt x="132184" y="48994"/>
                    <a:pt x="115180" y="51901"/>
                  </a:cubicBezTo>
                  <a:cubicBezTo>
                    <a:pt x="90441" y="56179"/>
                    <a:pt x="65867" y="56234"/>
                    <a:pt x="41677" y="49762"/>
                  </a:cubicBezTo>
                  <a:cubicBezTo>
                    <a:pt x="35423" y="48061"/>
                    <a:pt x="2292" y="40437"/>
                    <a:pt x="318" y="32373"/>
                  </a:cubicBezTo>
                  <a:cubicBezTo>
                    <a:pt x="-4126" y="14217"/>
                    <a:pt x="39154" y="-1910"/>
                    <a:pt x="61204" y="66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620C499-6772-4D22-0075-0CC6FDD3D97A}"/>
                </a:ext>
              </a:extLst>
            </p:cNvPr>
            <p:cNvSpPr/>
            <p:nvPr/>
          </p:nvSpPr>
          <p:spPr>
            <a:xfrm>
              <a:off x="5715710" y="3188042"/>
              <a:ext cx="103605" cy="35382"/>
            </a:xfrm>
            <a:custGeom>
              <a:avLst/>
              <a:gdLst>
                <a:gd name="connsiteX0" fmla="*/ 34271 w 103605"/>
                <a:gd name="connsiteY0" fmla="*/ 0 h 35382"/>
                <a:gd name="connsiteX1" fmla="*/ 103605 w 103605"/>
                <a:gd name="connsiteY1" fmla="*/ 9983 h 35382"/>
                <a:gd name="connsiteX2" fmla="*/ 5144 w 103605"/>
                <a:gd name="connsiteY2" fmla="*/ 29401 h 35382"/>
                <a:gd name="connsiteX3" fmla="*/ 34271 w 103605"/>
                <a:gd name="connsiteY3" fmla="*/ 55 h 3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605" h="35382">
                  <a:moveTo>
                    <a:pt x="34271" y="0"/>
                  </a:moveTo>
                  <a:cubicBezTo>
                    <a:pt x="55280" y="878"/>
                    <a:pt x="85230" y="-494"/>
                    <a:pt x="103605" y="9983"/>
                  </a:cubicBezTo>
                  <a:cubicBezTo>
                    <a:pt x="102563" y="32583"/>
                    <a:pt x="19351" y="42785"/>
                    <a:pt x="5144" y="29401"/>
                  </a:cubicBezTo>
                  <a:cubicBezTo>
                    <a:pt x="-13945" y="11409"/>
                    <a:pt x="25605" y="493"/>
                    <a:pt x="34271" y="5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54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4300"/>
                </a:solidFill>
                <a:effectLst/>
                <a:uLnTx/>
                <a:uFillTx/>
                <a:latin typeface="Mali"/>
                <a:ea typeface="+mn-ea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DDF1FEE-D02A-7205-DE5C-3A2F1F0AE558}"/>
                </a:ext>
              </a:extLst>
            </p:cNvPr>
            <p:cNvGrpSpPr/>
            <p:nvPr/>
          </p:nvGrpSpPr>
          <p:grpSpPr>
            <a:xfrm>
              <a:off x="7540149" y="4378654"/>
              <a:ext cx="1336636" cy="564798"/>
              <a:chOff x="4588896" y="4187703"/>
              <a:chExt cx="1336636" cy="564798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4347745-5F18-2A28-A96F-2E7ED008DAEC}"/>
                  </a:ext>
                </a:extLst>
              </p:cNvPr>
              <p:cNvSpPr/>
              <p:nvPr/>
            </p:nvSpPr>
            <p:spPr>
              <a:xfrm>
                <a:off x="4778265" y="4337384"/>
                <a:ext cx="1147157" cy="263001"/>
              </a:xfrm>
              <a:custGeom>
                <a:avLst/>
                <a:gdLst>
                  <a:gd name="connsiteX0" fmla="*/ 1146936 w 1147157"/>
                  <a:gd name="connsiteY0" fmla="*/ 123268 h 263001"/>
                  <a:gd name="connsiteX1" fmla="*/ 1141945 w 1147157"/>
                  <a:gd name="connsiteY1" fmla="*/ 107470 h 263001"/>
                  <a:gd name="connsiteX2" fmla="*/ 1141396 w 1147157"/>
                  <a:gd name="connsiteY2" fmla="*/ 107525 h 263001"/>
                  <a:gd name="connsiteX3" fmla="*/ 1132894 w 1147157"/>
                  <a:gd name="connsiteY3" fmla="*/ 97323 h 263001"/>
                  <a:gd name="connsiteX4" fmla="*/ 1040521 w 1147157"/>
                  <a:gd name="connsiteY4" fmla="*/ 68306 h 263001"/>
                  <a:gd name="connsiteX5" fmla="*/ 968006 w 1147157"/>
                  <a:gd name="connsiteY5" fmla="*/ 56347 h 263001"/>
                  <a:gd name="connsiteX6" fmla="*/ 952153 w 1147157"/>
                  <a:gd name="connsiteY6" fmla="*/ 41208 h 263001"/>
                  <a:gd name="connsiteX7" fmla="*/ 892583 w 1147157"/>
                  <a:gd name="connsiteY7" fmla="*/ 48833 h 263001"/>
                  <a:gd name="connsiteX8" fmla="*/ 634390 w 1147157"/>
                  <a:gd name="connsiteY8" fmla="*/ 95897 h 263001"/>
                  <a:gd name="connsiteX9" fmla="*/ 648213 w 1147157"/>
                  <a:gd name="connsiteY9" fmla="*/ 90521 h 263001"/>
                  <a:gd name="connsiteX10" fmla="*/ 799662 w 1147157"/>
                  <a:gd name="connsiteY10" fmla="*/ 41702 h 263001"/>
                  <a:gd name="connsiteX11" fmla="*/ 793134 w 1147157"/>
                  <a:gd name="connsiteY11" fmla="*/ 34187 h 263001"/>
                  <a:gd name="connsiteX12" fmla="*/ 793134 w 1147157"/>
                  <a:gd name="connsiteY12" fmla="*/ 34187 h 263001"/>
                  <a:gd name="connsiteX13" fmla="*/ 689133 w 1147157"/>
                  <a:gd name="connsiteY13" fmla="*/ 14659 h 263001"/>
                  <a:gd name="connsiteX14" fmla="*/ 603727 w 1147157"/>
                  <a:gd name="connsiteY14" fmla="*/ 7912 h 263001"/>
                  <a:gd name="connsiteX15" fmla="*/ 450468 w 1147157"/>
                  <a:gd name="connsiteY15" fmla="*/ 3634 h 263001"/>
                  <a:gd name="connsiteX16" fmla="*/ 392872 w 1147157"/>
                  <a:gd name="connsiteY16" fmla="*/ 13 h 263001"/>
                  <a:gd name="connsiteX17" fmla="*/ 336538 w 1147157"/>
                  <a:gd name="connsiteY17" fmla="*/ 16469 h 263001"/>
                  <a:gd name="connsiteX18" fmla="*/ 285909 w 1147157"/>
                  <a:gd name="connsiteY18" fmla="*/ 14165 h 263001"/>
                  <a:gd name="connsiteX19" fmla="*/ 224747 w 1147157"/>
                  <a:gd name="connsiteY19" fmla="*/ 27714 h 263001"/>
                  <a:gd name="connsiteX20" fmla="*/ 77522 w 1147157"/>
                  <a:gd name="connsiteY20" fmla="*/ 73681 h 263001"/>
                  <a:gd name="connsiteX21" fmla="*/ 22888 w 1147157"/>
                  <a:gd name="connsiteY21" fmla="*/ 96610 h 263001"/>
                  <a:gd name="connsiteX22" fmla="*/ 3964 w 1147157"/>
                  <a:gd name="connsiteY22" fmla="*/ 135007 h 263001"/>
                  <a:gd name="connsiteX23" fmla="*/ 3415 w 1147157"/>
                  <a:gd name="connsiteY23" fmla="*/ 157880 h 263001"/>
                  <a:gd name="connsiteX24" fmla="*/ 18610 w 1147157"/>
                  <a:gd name="connsiteY24" fmla="*/ 198307 h 263001"/>
                  <a:gd name="connsiteX25" fmla="*/ 128919 w 1147157"/>
                  <a:gd name="connsiteY25" fmla="*/ 234675 h 263001"/>
                  <a:gd name="connsiteX26" fmla="*/ 218878 w 1147157"/>
                  <a:gd name="connsiteY26" fmla="*/ 250801 h 263001"/>
                  <a:gd name="connsiteX27" fmla="*/ 347344 w 1147157"/>
                  <a:gd name="connsiteY27" fmla="*/ 262814 h 263001"/>
                  <a:gd name="connsiteX28" fmla="*/ 496051 w 1147157"/>
                  <a:gd name="connsiteY28" fmla="*/ 258700 h 263001"/>
                  <a:gd name="connsiteX29" fmla="*/ 643605 w 1147157"/>
                  <a:gd name="connsiteY29" fmla="*/ 251240 h 263001"/>
                  <a:gd name="connsiteX30" fmla="*/ 813320 w 1147157"/>
                  <a:gd name="connsiteY30" fmla="*/ 240983 h 263001"/>
                  <a:gd name="connsiteX31" fmla="*/ 887756 w 1147157"/>
                  <a:gd name="connsiteY31" fmla="*/ 226447 h 263001"/>
                  <a:gd name="connsiteX32" fmla="*/ 971571 w 1147157"/>
                  <a:gd name="connsiteY32" fmla="*/ 200391 h 263001"/>
                  <a:gd name="connsiteX33" fmla="*/ 988905 w 1147157"/>
                  <a:gd name="connsiteY33" fmla="*/ 195181 h 263001"/>
                  <a:gd name="connsiteX34" fmla="*/ 1032293 w 1147157"/>
                  <a:gd name="connsiteY34" fmla="*/ 198856 h 263001"/>
                  <a:gd name="connsiteX35" fmla="*/ 1112544 w 1147157"/>
                  <a:gd name="connsiteY35" fmla="*/ 179821 h 263001"/>
                  <a:gd name="connsiteX36" fmla="*/ 1126586 w 1147157"/>
                  <a:gd name="connsiteY36" fmla="*/ 155193 h 263001"/>
                  <a:gd name="connsiteX37" fmla="*/ 1135088 w 1147157"/>
                  <a:gd name="connsiteY37" fmla="*/ 143235 h 263001"/>
                  <a:gd name="connsiteX38" fmla="*/ 1146882 w 1147157"/>
                  <a:gd name="connsiteY38" fmla="*/ 123268 h 26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147157" h="263001">
                    <a:moveTo>
                      <a:pt x="1146936" y="123268"/>
                    </a:moveTo>
                    <a:cubicBezTo>
                      <a:pt x="1146827" y="122061"/>
                      <a:pt x="1144633" y="107086"/>
                      <a:pt x="1141945" y="107470"/>
                    </a:cubicBezTo>
                    <a:cubicBezTo>
                      <a:pt x="1141780" y="107470"/>
                      <a:pt x="1141616" y="107470"/>
                      <a:pt x="1141396" y="107525"/>
                    </a:cubicBezTo>
                    <a:cubicBezTo>
                      <a:pt x="1139586" y="103850"/>
                      <a:pt x="1136898" y="100394"/>
                      <a:pt x="1132894" y="97323"/>
                    </a:cubicBezTo>
                    <a:cubicBezTo>
                      <a:pt x="1112379" y="81635"/>
                      <a:pt x="1071952" y="72255"/>
                      <a:pt x="1040521" y="68306"/>
                    </a:cubicBezTo>
                    <a:cubicBezTo>
                      <a:pt x="1019293" y="65618"/>
                      <a:pt x="985559" y="65288"/>
                      <a:pt x="968006" y="56347"/>
                    </a:cubicBezTo>
                    <a:cubicBezTo>
                      <a:pt x="959668" y="52069"/>
                      <a:pt x="961643" y="42305"/>
                      <a:pt x="952153" y="41208"/>
                    </a:cubicBezTo>
                    <a:cubicBezTo>
                      <a:pt x="946229" y="40495"/>
                      <a:pt x="898672" y="47352"/>
                      <a:pt x="892583" y="48833"/>
                    </a:cubicBezTo>
                    <a:cubicBezTo>
                      <a:pt x="869325" y="54428"/>
                      <a:pt x="717218" y="82403"/>
                      <a:pt x="634390" y="95897"/>
                    </a:cubicBezTo>
                    <a:cubicBezTo>
                      <a:pt x="639217" y="94031"/>
                      <a:pt x="643825" y="92166"/>
                      <a:pt x="648213" y="90521"/>
                    </a:cubicBezTo>
                    <a:cubicBezTo>
                      <a:pt x="674103" y="80702"/>
                      <a:pt x="793628" y="49052"/>
                      <a:pt x="799662" y="41702"/>
                    </a:cubicBezTo>
                    <a:cubicBezTo>
                      <a:pt x="803173" y="37478"/>
                      <a:pt x="799607" y="35284"/>
                      <a:pt x="793134" y="34187"/>
                    </a:cubicBezTo>
                    <a:cubicBezTo>
                      <a:pt x="793134" y="34187"/>
                      <a:pt x="793134" y="34187"/>
                      <a:pt x="793134" y="34187"/>
                    </a:cubicBezTo>
                    <a:cubicBezTo>
                      <a:pt x="793025" y="34297"/>
                      <a:pt x="695880" y="15537"/>
                      <a:pt x="689133" y="14659"/>
                    </a:cubicBezTo>
                    <a:cubicBezTo>
                      <a:pt x="660829" y="10819"/>
                      <a:pt x="632963" y="9174"/>
                      <a:pt x="603727" y="7912"/>
                    </a:cubicBezTo>
                    <a:cubicBezTo>
                      <a:pt x="552713" y="5718"/>
                      <a:pt x="501590" y="4292"/>
                      <a:pt x="450468" y="3634"/>
                    </a:cubicBezTo>
                    <a:cubicBezTo>
                      <a:pt x="430830" y="3414"/>
                      <a:pt x="411741" y="452"/>
                      <a:pt x="392872" y="13"/>
                    </a:cubicBezTo>
                    <a:cubicBezTo>
                      <a:pt x="369559" y="-480"/>
                      <a:pt x="357053" y="12794"/>
                      <a:pt x="336538" y="16469"/>
                    </a:cubicBezTo>
                    <a:cubicBezTo>
                      <a:pt x="320192" y="19377"/>
                      <a:pt x="302968" y="14495"/>
                      <a:pt x="285909" y="14165"/>
                    </a:cubicBezTo>
                    <a:cubicBezTo>
                      <a:pt x="263858" y="13727"/>
                      <a:pt x="243617" y="20858"/>
                      <a:pt x="224747" y="27714"/>
                    </a:cubicBezTo>
                    <a:cubicBezTo>
                      <a:pt x="177409" y="44993"/>
                      <a:pt x="126725" y="58542"/>
                      <a:pt x="77522" y="73681"/>
                    </a:cubicBezTo>
                    <a:cubicBezTo>
                      <a:pt x="57665" y="79825"/>
                      <a:pt x="35724" y="85091"/>
                      <a:pt x="22888" y="96610"/>
                    </a:cubicBezTo>
                    <a:cubicBezTo>
                      <a:pt x="10436" y="107800"/>
                      <a:pt x="6432" y="121897"/>
                      <a:pt x="3964" y="135007"/>
                    </a:cubicBezTo>
                    <a:cubicBezTo>
                      <a:pt x="2538" y="142576"/>
                      <a:pt x="1550" y="150420"/>
                      <a:pt x="3415" y="157880"/>
                    </a:cubicBezTo>
                    <a:cubicBezTo>
                      <a:pt x="-4154" y="171758"/>
                      <a:pt x="837" y="188982"/>
                      <a:pt x="18610" y="198307"/>
                    </a:cubicBezTo>
                    <a:cubicBezTo>
                      <a:pt x="48175" y="213830"/>
                      <a:pt x="93100" y="225295"/>
                      <a:pt x="128919" y="234675"/>
                    </a:cubicBezTo>
                    <a:cubicBezTo>
                      <a:pt x="159362" y="242683"/>
                      <a:pt x="185308" y="248991"/>
                      <a:pt x="218878" y="250801"/>
                    </a:cubicBezTo>
                    <a:cubicBezTo>
                      <a:pt x="272250" y="253654"/>
                      <a:pt x="292930" y="261662"/>
                      <a:pt x="347344" y="262814"/>
                    </a:cubicBezTo>
                    <a:cubicBezTo>
                      <a:pt x="382450" y="263527"/>
                      <a:pt x="460890" y="262211"/>
                      <a:pt x="496051" y="258700"/>
                    </a:cubicBezTo>
                    <a:cubicBezTo>
                      <a:pt x="534722" y="254806"/>
                      <a:pt x="586942" y="255793"/>
                      <a:pt x="643605" y="251240"/>
                    </a:cubicBezTo>
                    <a:cubicBezTo>
                      <a:pt x="708990" y="246029"/>
                      <a:pt x="732083" y="243286"/>
                      <a:pt x="813320" y="240983"/>
                    </a:cubicBezTo>
                    <a:cubicBezTo>
                      <a:pt x="839979" y="240215"/>
                      <a:pt x="863456" y="232152"/>
                      <a:pt x="887756" y="226447"/>
                    </a:cubicBezTo>
                    <a:cubicBezTo>
                      <a:pt x="917048" y="219590"/>
                      <a:pt x="945187" y="210704"/>
                      <a:pt x="971571" y="200391"/>
                    </a:cubicBezTo>
                    <a:cubicBezTo>
                      <a:pt x="977002" y="198252"/>
                      <a:pt x="982542" y="196003"/>
                      <a:pt x="988905" y="195181"/>
                    </a:cubicBezTo>
                    <a:cubicBezTo>
                      <a:pt x="1003386" y="193315"/>
                      <a:pt x="1017813" y="198636"/>
                      <a:pt x="1032293" y="198856"/>
                    </a:cubicBezTo>
                    <a:cubicBezTo>
                      <a:pt x="1056045" y="199240"/>
                      <a:pt x="1090273" y="186678"/>
                      <a:pt x="1112544" y="179821"/>
                    </a:cubicBezTo>
                    <a:cubicBezTo>
                      <a:pt x="1128286" y="174940"/>
                      <a:pt x="1124556" y="163914"/>
                      <a:pt x="1126586" y="155193"/>
                    </a:cubicBezTo>
                    <a:cubicBezTo>
                      <a:pt x="1128177" y="148555"/>
                      <a:pt x="1126805" y="146910"/>
                      <a:pt x="1135088" y="143235"/>
                    </a:cubicBezTo>
                    <a:cubicBezTo>
                      <a:pt x="1147211" y="137914"/>
                      <a:pt x="1147759" y="131606"/>
                      <a:pt x="1146882" y="123268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30" name="Graphic 13">
                <a:extLst>
                  <a:ext uri="{FF2B5EF4-FFF2-40B4-BE49-F238E27FC236}">
                    <a16:creationId xmlns:a16="http://schemas.microsoft.com/office/drawing/2014/main" id="{42550665-DA1C-B208-C385-5D736EDB649C}"/>
                  </a:ext>
                </a:extLst>
              </p:cNvPr>
              <p:cNvGrpSpPr/>
              <p:nvPr/>
            </p:nvGrpSpPr>
            <p:grpSpPr>
              <a:xfrm>
                <a:off x="4778320" y="4346038"/>
                <a:ext cx="1147212" cy="229992"/>
                <a:chOff x="3883869" y="3436332"/>
                <a:chExt cx="1147212" cy="229992"/>
              </a:xfrm>
              <a:solidFill>
                <a:srgbClr val="6FB71D"/>
              </a:solidFill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21A734FF-543E-D5A2-8319-6C73DE952C05}"/>
                    </a:ext>
                  </a:extLst>
                </p:cNvPr>
                <p:cNvSpPr/>
                <p:nvPr/>
              </p:nvSpPr>
              <p:spPr>
                <a:xfrm>
                  <a:off x="4442732" y="3436332"/>
                  <a:ext cx="242163" cy="72968"/>
                </a:xfrm>
                <a:custGeom>
                  <a:avLst/>
                  <a:gdLst>
                    <a:gd name="connsiteX0" fmla="*/ 197245 w 242163"/>
                    <a:gd name="connsiteY0" fmla="*/ 300 h 72968"/>
                    <a:gd name="connsiteX1" fmla="*/ 240798 w 242163"/>
                    <a:gd name="connsiteY1" fmla="*/ 8693 h 72968"/>
                    <a:gd name="connsiteX2" fmla="*/ 89349 w 242163"/>
                    <a:gd name="connsiteY2" fmla="*/ 57512 h 72968"/>
                    <a:gd name="connsiteX3" fmla="*/ 18643 w 242163"/>
                    <a:gd name="connsiteY3" fmla="*/ 71555 h 72968"/>
                    <a:gd name="connsiteX4" fmla="*/ 3778 w 242163"/>
                    <a:gd name="connsiteY4" fmla="*/ 41769 h 72968"/>
                    <a:gd name="connsiteX5" fmla="*/ 59948 w 242163"/>
                    <a:gd name="connsiteY5" fmla="*/ 13026 h 72968"/>
                    <a:gd name="connsiteX6" fmla="*/ 197190 w 242163"/>
                    <a:gd name="connsiteY6" fmla="*/ 355 h 72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63" h="72968">
                      <a:moveTo>
                        <a:pt x="197245" y="300"/>
                      </a:moveTo>
                      <a:cubicBezTo>
                        <a:pt x="210026" y="575"/>
                        <a:pt x="250013" y="-2552"/>
                        <a:pt x="240798" y="8693"/>
                      </a:cubicBezTo>
                      <a:cubicBezTo>
                        <a:pt x="234764" y="16043"/>
                        <a:pt x="115185" y="47693"/>
                        <a:pt x="89349" y="57512"/>
                      </a:cubicBezTo>
                      <a:cubicBezTo>
                        <a:pt x="69437" y="65082"/>
                        <a:pt x="44315" y="77095"/>
                        <a:pt x="18643" y="71555"/>
                      </a:cubicBezTo>
                      <a:cubicBezTo>
                        <a:pt x="267" y="67605"/>
                        <a:pt x="-4176" y="51314"/>
                        <a:pt x="3778" y="41769"/>
                      </a:cubicBezTo>
                      <a:cubicBezTo>
                        <a:pt x="13816" y="29702"/>
                        <a:pt x="42449" y="20267"/>
                        <a:pt x="59948" y="13026"/>
                      </a:cubicBezTo>
                      <a:cubicBezTo>
                        <a:pt x="77555" y="5731"/>
                        <a:pt x="95383" y="-1729"/>
                        <a:pt x="197190" y="355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8E580106-B2FC-3E59-E55B-697CC9D04ED1}"/>
                    </a:ext>
                  </a:extLst>
                </p:cNvPr>
                <p:cNvSpPr/>
                <p:nvPr/>
              </p:nvSpPr>
              <p:spPr>
                <a:xfrm>
                  <a:off x="3883869" y="3510786"/>
                  <a:ext cx="1147212" cy="155537"/>
                </a:xfrm>
                <a:custGeom>
                  <a:avLst/>
                  <a:gdLst>
                    <a:gd name="connsiteX0" fmla="*/ 1141944 w 1147212"/>
                    <a:gd name="connsiteY0" fmla="*/ 7 h 155537"/>
                    <a:gd name="connsiteX1" fmla="*/ 1146936 w 1147212"/>
                    <a:gd name="connsiteY1" fmla="*/ 15805 h 155537"/>
                    <a:gd name="connsiteX2" fmla="*/ 1135143 w 1147212"/>
                    <a:gd name="connsiteY2" fmla="*/ 35771 h 155537"/>
                    <a:gd name="connsiteX3" fmla="*/ 1126641 w 1147212"/>
                    <a:gd name="connsiteY3" fmla="*/ 47729 h 155537"/>
                    <a:gd name="connsiteX4" fmla="*/ 1112598 w 1147212"/>
                    <a:gd name="connsiteY4" fmla="*/ 72358 h 155537"/>
                    <a:gd name="connsiteX5" fmla="*/ 1032348 w 1147212"/>
                    <a:gd name="connsiteY5" fmla="*/ 91392 h 155537"/>
                    <a:gd name="connsiteX6" fmla="*/ 988960 w 1147212"/>
                    <a:gd name="connsiteY6" fmla="*/ 87717 h 155537"/>
                    <a:gd name="connsiteX7" fmla="*/ 971626 w 1147212"/>
                    <a:gd name="connsiteY7" fmla="*/ 92928 h 155537"/>
                    <a:gd name="connsiteX8" fmla="*/ 887811 w 1147212"/>
                    <a:gd name="connsiteY8" fmla="*/ 118984 h 155537"/>
                    <a:gd name="connsiteX9" fmla="*/ 813375 w 1147212"/>
                    <a:gd name="connsiteY9" fmla="*/ 133520 h 155537"/>
                    <a:gd name="connsiteX10" fmla="*/ 643660 w 1147212"/>
                    <a:gd name="connsiteY10" fmla="*/ 143777 h 155537"/>
                    <a:gd name="connsiteX11" fmla="*/ 496105 w 1147212"/>
                    <a:gd name="connsiteY11" fmla="*/ 151237 h 155537"/>
                    <a:gd name="connsiteX12" fmla="*/ 347398 w 1147212"/>
                    <a:gd name="connsiteY12" fmla="*/ 155351 h 155537"/>
                    <a:gd name="connsiteX13" fmla="*/ 218933 w 1147212"/>
                    <a:gd name="connsiteY13" fmla="*/ 143338 h 155537"/>
                    <a:gd name="connsiteX14" fmla="*/ 128974 w 1147212"/>
                    <a:gd name="connsiteY14" fmla="*/ 127212 h 155537"/>
                    <a:gd name="connsiteX15" fmla="*/ 18664 w 1147212"/>
                    <a:gd name="connsiteY15" fmla="*/ 90844 h 155537"/>
                    <a:gd name="connsiteX16" fmla="*/ 27934 w 1147212"/>
                    <a:gd name="connsiteY16" fmla="*/ 32151 h 155537"/>
                    <a:gd name="connsiteX17" fmla="*/ 104454 w 1147212"/>
                    <a:gd name="connsiteY17" fmla="*/ 12240 h 155537"/>
                    <a:gd name="connsiteX18" fmla="*/ 227654 w 1147212"/>
                    <a:gd name="connsiteY18" fmla="*/ 16463 h 155537"/>
                    <a:gd name="connsiteX19" fmla="*/ 473341 w 1147212"/>
                    <a:gd name="connsiteY19" fmla="*/ 67093 h 155537"/>
                    <a:gd name="connsiteX20" fmla="*/ 1141944 w 1147212"/>
                    <a:gd name="connsiteY20" fmla="*/ 7 h 155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47212" h="155537">
                      <a:moveTo>
                        <a:pt x="1141944" y="7"/>
                      </a:moveTo>
                      <a:cubicBezTo>
                        <a:pt x="1144578" y="-377"/>
                        <a:pt x="1146826" y="14598"/>
                        <a:pt x="1146936" y="15805"/>
                      </a:cubicBezTo>
                      <a:cubicBezTo>
                        <a:pt x="1147814" y="24143"/>
                        <a:pt x="1147265" y="30451"/>
                        <a:pt x="1135143" y="35771"/>
                      </a:cubicBezTo>
                      <a:cubicBezTo>
                        <a:pt x="1126860" y="39392"/>
                        <a:pt x="1128231" y="41092"/>
                        <a:pt x="1126641" y="47729"/>
                      </a:cubicBezTo>
                      <a:cubicBezTo>
                        <a:pt x="1124556" y="56451"/>
                        <a:pt x="1128341" y="67477"/>
                        <a:pt x="1112598" y="72358"/>
                      </a:cubicBezTo>
                      <a:cubicBezTo>
                        <a:pt x="1090328" y="79270"/>
                        <a:pt x="1056155" y="91776"/>
                        <a:pt x="1032348" y="91392"/>
                      </a:cubicBezTo>
                      <a:cubicBezTo>
                        <a:pt x="1017867" y="91173"/>
                        <a:pt x="1003441" y="85852"/>
                        <a:pt x="988960" y="87717"/>
                      </a:cubicBezTo>
                      <a:cubicBezTo>
                        <a:pt x="982596" y="88540"/>
                        <a:pt x="977056" y="90789"/>
                        <a:pt x="971626" y="92928"/>
                      </a:cubicBezTo>
                      <a:cubicBezTo>
                        <a:pt x="945242" y="103241"/>
                        <a:pt x="917102" y="112127"/>
                        <a:pt x="887811" y="118984"/>
                      </a:cubicBezTo>
                      <a:cubicBezTo>
                        <a:pt x="863565" y="124688"/>
                        <a:pt x="840088" y="132752"/>
                        <a:pt x="813375" y="133520"/>
                      </a:cubicBezTo>
                      <a:cubicBezTo>
                        <a:pt x="732138" y="135823"/>
                        <a:pt x="709044" y="138566"/>
                        <a:pt x="643660" y="143777"/>
                      </a:cubicBezTo>
                      <a:cubicBezTo>
                        <a:pt x="586996" y="148330"/>
                        <a:pt x="534776" y="147343"/>
                        <a:pt x="496105" y="151237"/>
                      </a:cubicBezTo>
                      <a:cubicBezTo>
                        <a:pt x="460944" y="154748"/>
                        <a:pt x="382504" y="156064"/>
                        <a:pt x="347398" y="155351"/>
                      </a:cubicBezTo>
                      <a:cubicBezTo>
                        <a:pt x="292984" y="154254"/>
                        <a:pt x="272305" y="146245"/>
                        <a:pt x="218933" y="143338"/>
                      </a:cubicBezTo>
                      <a:cubicBezTo>
                        <a:pt x="185363" y="141528"/>
                        <a:pt x="159417" y="135220"/>
                        <a:pt x="128974" y="127212"/>
                      </a:cubicBezTo>
                      <a:cubicBezTo>
                        <a:pt x="93100" y="117832"/>
                        <a:pt x="48230" y="106367"/>
                        <a:pt x="18664" y="90844"/>
                      </a:cubicBezTo>
                      <a:cubicBezTo>
                        <a:pt x="-9091" y="76253"/>
                        <a:pt x="-5800" y="42463"/>
                        <a:pt x="27934" y="32151"/>
                      </a:cubicBezTo>
                      <a:cubicBezTo>
                        <a:pt x="51960" y="24801"/>
                        <a:pt x="79222" y="17999"/>
                        <a:pt x="104454" y="12240"/>
                      </a:cubicBezTo>
                      <a:cubicBezTo>
                        <a:pt x="147898" y="2366"/>
                        <a:pt x="185143" y="6699"/>
                        <a:pt x="227654" y="16463"/>
                      </a:cubicBezTo>
                      <a:cubicBezTo>
                        <a:pt x="307356" y="34674"/>
                        <a:pt x="389251" y="57713"/>
                        <a:pt x="473341" y="67093"/>
                      </a:cubicBezTo>
                      <a:cubicBezTo>
                        <a:pt x="574216" y="78282"/>
                        <a:pt x="689078" y="64789"/>
                        <a:pt x="1141944" y="7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31" name="Graphic 13">
                <a:extLst>
                  <a:ext uri="{FF2B5EF4-FFF2-40B4-BE49-F238E27FC236}">
                    <a16:creationId xmlns:a16="http://schemas.microsoft.com/office/drawing/2014/main" id="{50F2ADA4-307C-908B-D59A-28E130858662}"/>
                  </a:ext>
                </a:extLst>
              </p:cNvPr>
              <p:cNvGrpSpPr/>
              <p:nvPr/>
            </p:nvGrpSpPr>
            <p:grpSpPr>
              <a:xfrm>
                <a:off x="4780635" y="4313029"/>
                <a:ext cx="1142032" cy="255505"/>
                <a:chOff x="3886184" y="3403323"/>
                <a:chExt cx="1142032" cy="255505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95E15E20-23CA-CCE9-F182-51BE9137FF40}"/>
                    </a:ext>
                  </a:extLst>
                </p:cNvPr>
                <p:cNvSpPr/>
                <p:nvPr/>
              </p:nvSpPr>
              <p:spPr>
                <a:xfrm>
                  <a:off x="3886184" y="3403323"/>
                  <a:ext cx="1142032" cy="255505"/>
                </a:xfrm>
                <a:custGeom>
                  <a:avLst/>
                  <a:gdLst>
                    <a:gd name="connsiteX0" fmla="*/ 580403 w 1142032"/>
                    <a:gd name="connsiteY0" fmla="*/ 103192 h 255505"/>
                    <a:gd name="connsiteX1" fmla="*/ 890267 w 1142032"/>
                    <a:gd name="connsiteY1" fmla="*/ 48833 h 255505"/>
                    <a:gd name="connsiteX2" fmla="*/ 949838 w 1142032"/>
                    <a:gd name="connsiteY2" fmla="*/ 41208 h 255505"/>
                    <a:gd name="connsiteX3" fmla="*/ 965690 w 1142032"/>
                    <a:gd name="connsiteY3" fmla="*/ 56347 h 255505"/>
                    <a:gd name="connsiteX4" fmla="*/ 1038206 w 1142032"/>
                    <a:gd name="connsiteY4" fmla="*/ 68306 h 255505"/>
                    <a:gd name="connsiteX5" fmla="*/ 1130578 w 1142032"/>
                    <a:gd name="connsiteY5" fmla="*/ 97323 h 255505"/>
                    <a:gd name="connsiteX6" fmla="*/ 1140891 w 1142032"/>
                    <a:gd name="connsiteY6" fmla="*/ 130454 h 255505"/>
                    <a:gd name="connsiteX7" fmla="*/ 1124051 w 1142032"/>
                    <a:gd name="connsiteY7" fmla="*/ 146416 h 255505"/>
                    <a:gd name="connsiteX8" fmla="*/ 1116865 w 1142032"/>
                    <a:gd name="connsiteY8" fmla="*/ 163750 h 255505"/>
                    <a:gd name="connsiteX9" fmla="*/ 1065906 w 1142032"/>
                    <a:gd name="connsiteY9" fmla="*/ 187830 h 255505"/>
                    <a:gd name="connsiteX10" fmla="*/ 1039248 w 1142032"/>
                    <a:gd name="connsiteY10" fmla="*/ 194742 h 255505"/>
                    <a:gd name="connsiteX11" fmla="*/ 994982 w 1142032"/>
                    <a:gd name="connsiteY11" fmla="*/ 190354 h 255505"/>
                    <a:gd name="connsiteX12" fmla="*/ 954336 w 1142032"/>
                    <a:gd name="connsiteY12" fmla="*/ 203134 h 255505"/>
                    <a:gd name="connsiteX13" fmla="*/ 905736 w 1142032"/>
                    <a:gd name="connsiteY13" fmla="*/ 215751 h 255505"/>
                    <a:gd name="connsiteX14" fmla="*/ 833220 w 1142032"/>
                    <a:gd name="connsiteY14" fmla="*/ 233413 h 255505"/>
                    <a:gd name="connsiteX15" fmla="*/ 735911 w 1142032"/>
                    <a:gd name="connsiteY15" fmla="*/ 235936 h 255505"/>
                    <a:gd name="connsiteX16" fmla="*/ 496477 w 1142032"/>
                    <a:gd name="connsiteY16" fmla="*/ 249595 h 255505"/>
                    <a:gd name="connsiteX17" fmla="*/ 362087 w 1142032"/>
                    <a:gd name="connsiteY17" fmla="*/ 255080 h 255505"/>
                    <a:gd name="connsiteX18" fmla="*/ 183925 w 1142032"/>
                    <a:gd name="connsiteY18" fmla="*/ 236979 h 255505"/>
                    <a:gd name="connsiteX19" fmla="*/ 72463 w 1142032"/>
                    <a:gd name="connsiteY19" fmla="*/ 209223 h 255505"/>
                    <a:gd name="connsiteX20" fmla="*/ 4939 w 1142032"/>
                    <a:gd name="connsiteY20" fmla="*/ 166712 h 255505"/>
                    <a:gd name="connsiteX21" fmla="*/ 1648 w 1142032"/>
                    <a:gd name="connsiteY21" fmla="*/ 135007 h 255505"/>
                    <a:gd name="connsiteX22" fmla="*/ 20572 w 1142032"/>
                    <a:gd name="connsiteY22" fmla="*/ 96610 h 255505"/>
                    <a:gd name="connsiteX23" fmla="*/ 75206 w 1142032"/>
                    <a:gd name="connsiteY23" fmla="*/ 73681 h 255505"/>
                    <a:gd name="connsiteX24" fmla="*/ 222432 w 1142032"/>
                    <a:gd name="connsiteY24" fmla="*/ 27714 h 255505"/>
                    <a:gd name="connsiteX25" fmla="*/ 283593 w 1142032"/>
                    <a:gd name="connsiteY25" fmla="*/ 14165 h 255505"/>
                    <a:gd name="connsiteX26" fmla="*/ 334222 w 1142032"/>
                    <a:gd name="connsiteY26" fmla="*/ 16469 h 255505"/>
                    <a:gd name="connsiteX27" fmla="*/ 390556 w 1142032"/>
                    <a:gd name="connsiteY27" fmla="*/ 13 h 255505"/>
                    <a:gd name="connsiteX28" fmla="*/ 448152 w 1142032"/>
                    <a:gd name="connsiteY28" fmla="*/ 3634 h 255505"/>
                    <a:gd name="connsiteX29" fmla="*/ 601411 w 1142032"/>
                    <a:gd name="connsiteY29" fmla="*/ 7912 h 255505"/>
                    <a:gd name="connsiteX30" fmla="*/ 686817 w 1142032"/>
                    <a:gd name="connsiteY30" fmla="*/ 14659 h 255505"/>
                    <a:gd name="connsiteX31" fmla="*/ 790819 w 1142032"/>
                    <a:gd name="connsiteY31" fmla="*/ 34187 h 255505"/>
                    <a:gd name="connsiteX32" fmla="*/ 580348 w 1142032"/>
                    <a:gd name="connsiteY32" fmla="*/ 103192 h 255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42032" h="255505">
                      <a:moveTo>
                        <a:pt x="580403" y="103192"/>
                      </a:moveTo>
                      <a:cubicBezTo>
                        <a:pt x="605361" y="102479"/>
                        <a:pt x="859659" y="56238"/>
                        <a:pt x="890267" y="48833"/>
                      </a:cubicBezTo>
                      <a:cubicBezTo>
                        <a:pt x="896356" y="47352"/>
                        <a:pt x="943913" y="40495"/>
                        <a:pt x="949838" y="41208"/>
                      </a:cubicBezTo>
                      <a:cubicBezTo>
                        <a:pt x="959327" y="42305"/>
                        <a:pt x="957352" y="52124"/>
                        <a:pt x="965690" y="56347"/>
                      </a:cubicBezTo>
                      <a:cubicBezTo>
                        <a:pt x="983243" y="65288"/>
                        <a:pt x="1016978" y="65618"/>
                        <a:pt x="1038206" y="68306"/>
                      </a:cubicBezTo>
                      <a:cubicBezTo>
                        <a:pt x="1069582" y="72255"/>
                        <a:pt x="1110063" y="81635"/>
                        <a:pt x="1130578" y="97323"/>
                      </a:cubicBezTo>
                      <a:cubicBezTo>
                        <a:pt x="1142481" y="106428"/>
                        <a:pt x="1143414" y="119099"/>
                        <a:pt x="1140891" y="130454"/>
                      </a:cubicBezTo>
                      <a:cubicBezTo>
                        <a:pt x="1138806" y="139834"/>
                        <a:pt x="1133485" y="139669"/>
                        <a:pt x="1124051" y="146416"/>
                      </a:cubicBezTo>
                      <a:cubicBezTo>
                        <a:pt x="1116481" y="151792"/>
                        <a:pt x="1118291" y="157222"/>
                        <a:pt x="1116865" y="163750"/>
                      </a:cubicBezTo>
                      <a:cubicBezTo>
                        <a:pt x="1113245" y="180151"/>
                        <a:pt x="1085489" y="179822"/>
                        <a:pt x="1065906" y="187830"/>
                      </a:cubicBezTo>
                      <a:cubicBezTo>
                        <a:pt x="1056691" y="191560"/>
                        <a:pt x="1050877" y="195126"/>
                        <a:pt x="1039248" y="194742"/>
                      </a:cubicBezTo>
                      <a:cubicBezTo>
                        <a:pt x="1023779" y="194248"/>
                        <a:pt x="1011108" y="188379"/>
                        <a:pt x="994982" y="190354"/>
                      </a:cubicBezTo>
                      <a:cubicBezTo>
                        <a:pt x="980391" y="192109"/>
                        <a:pt x="966952" y="198856"/>
                        <a:pt x="954336" y="203134"/>
                      </a:cubicBezTo>
                      <a:cubicBezTo>
                        <a:pt x="938867" y="208400"/>
                        <a:pt x="922027" y="211801"/>
                        <a:pt x="905736" y="215751"/>
                      </a:cubicBezTo>
                      <a:cubicBezTo>
                        <a:pt x="881655" y="221565"/>
                        <a:pt x="858288" y="228970"/>
                        <a:pt x="833220" y="233413"/>
                      </a:cubicBezTo>
                      <a:cubicBezTo>
                        <a:pt x="800637" y="239173"/>
                        <a:pt x="768548" y="232645"/>
                        <a:pt x="735911" y="235936"/>
                      </a:cubicBezTo>
                      <a:cubicBezTo>
                        <a:pt x="655661" y="244109"/>
                        <a:pt x="577276" y="245975"/>
                        <a:pt x="496477" y="249595"/>
                      </a:cubicBezTo>
                      <a:cubicBezTo>
                        <a:pt x="451004" y="251624"/>
                        <a:pt x="408109" y="257055"/>
                        <a:pt x="362087" y="255080"/>
                      </a:cubicBezTo>
                      <a:cubicBezTo>
                        <a:pt x="302078" y="252502"/>
                        <a:pt x="242453" y="245426"/>
                        <a:pt x="183925" y="236979"/>
                      </a:cubicBezTo>
                      <a:cubicBezTo>
                        <a:pt x="147996" y="231767"/>
                        <a:pt x="97970" y="226831"/>
                        <a:pt x="72463" y="209223"/>
                      </a:cubicBezTo>
                      <a:cubicBezTo>
                        <a:pt x="52003" y="195071"/>
                        <a:pt x="16952" y="184758"/>
                        <a:pt x="4939" y="166712"/>
                      </a:cubicBezTo>
                      <a:cubicBezTo>
                        <a:pt x="-1698" y="156783"/>
                        <a:pt x="-382" y="145648"/>
                        <a:pt x="1648" y="135007"/>
                      </a:cubicBezTo>
                      <a:cubicBezTo>
                        <a:pt x="4116" y="121897"/>
                        <a:pt x="8121" y="107745"/>
                        <a:pt x="20572" y="96610"/>
                      </a:cubicBezTo>
                      <a:cubicBezTo>
                        <a:pt x="33463" y="85091"/>
                        <a:pt x="55404" y="79825"/>
                        <a:pt x="75206" y="73681"/>
                      </a:cubicBezTo>
                      <a:cubicBezTo>
                        <a:pt x="124409" y="58487"/>
                        <a:pt x="175093" y="44993"/>
                        <a:pt x="222432" y="27714"/>
                      </a:cubicBezTo>
                      <a:cubicBezTo>
                        <a:pt x="241301" y="20803"/>
                        <a:pt x="261597" y="13727"/>
                        <a:pt x="283593" y="14165"/>
                      </a:cubicBezTo>
                      <a:cubicBezTo>
                        <a:pt x="300652" y="14495"/>
                        <a:pt x="317821" y="19377"/>
                        <a:pt x="334222" y="16469"/>
                      </a:cubicBezTo>
                      <a:cubicBezTo>
                        <a:pt x="354682" y="12794"/>
                        <a:pt x="367243" y="-480"/>
                        <a:pt x="390556" y="13"/>
                      </a:cubicBezTo>
                      <a:cubicBezTo>
                        <a:pt x="409425" y="397"/>
                        <a:pt x="428569" y="3359"/>
                        <a:pt x="448152" y="3634"/>
                      </a:cubicBezTo>
                      <a:cubicBezTo>
                        <a:pt x="499275" y="4292"/>
                        <a:pt x="550398" y="5718"/>
                        <a:pt x="601411" y="7912"/>
                      </a:cubicBezTo>
                      <a:cubicBezTo>
                        <a:pt x="630648" y="9174"/>
                        <a:pt x="658513" y="10819"/>
                        <a:pt x="686817" y="14659"/>
                      </a:cubicBezTo>
                      <a:cubicBezTo>
                        <a:pt x="693564" y="15592"/>
                        <a:pt x="790709" y="34297"/>
                        <a:pt x="790819" y="34187"/>
                      </a:cubicBezTo>
                      <a:cubicBezTo>
                        <a:pt x="785279" y="39508"/>
                        <a:pt x="625382" y="89753"/>
                        <a:pt x="580348" y="103192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0E4443E7-7679-C633-831F-25B957501A7D}"/>
                    </a:ext>
                  </a:extLst>
                </p:cNvPr>
                <p:cNvSpPr/>
                <p:nvPr/>
              </p:nvSpPr>
              <p:spPr>
                <a:xfrm>
                  <a:off x="4330112" y="3509771"/>
                  <a:ext cx="138230" cy="30847"/>
                </a:xfrm>
                <a:custGeom>
                  <a:avLst/>
                  <a:gdLst>
                    <a:gd name="connsiteX0" fmla="*/ 56773 w 138230"/>
                    <a:gd name="connsiteY0" fmla="*/ 145 h 30847"/>
                    <a:gd name="connsiteX1" fmla="*/ 70980 w 138230"/>
                    <a:gd name="connsiteY1" fmla="*/ 145 h 30847"/>
                    <a:gd name="connsiteX2" fmla="*/ 138120 w 138230"/>
                    <a:gd name="connsiteY2" fmla="*/ 15175 h 30847"/>
                    <a:gd name="connsiteX3" fmla="*/ 87655 w 138230"/>
                    <a:gd name="connsiteY3" fmla="*/ 29491 h 30847"/>
                    <a:gd name="connsiteX4" fmla="*/ 7076 w 138230"/>
                    <a:gd name="connsiteY4" fmla="*/ 20221 h 30847"/>
                    <a:gd name="connsiteX5" fmla="*/ 56773 w 138230"/>
                    <a:gd name="connsiteY5" fmla="*/ 145 h 30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230" h="30847">
                      <a:moveTo>
                        <a:pt x="56773" y="145"/>
                      </a:moveTo>
                      <a:cubicBezTo>
                        <a:pt x="63026" y="-75"/>
                        <a:pt x="68127" y="-20"/>
                        <a:pt x="70980" y="145"/>
                      </a:cubicBezTo>
                      <a:cubicBezTo>
                        <a:pt x="83925" y="913"/>
                        <a:pt x="141082" y="1626"/>
                        <a:pt x="138120" y="15175"/>
                      </a:cubicBezTo>
                      <a:cubicBezTo>
                        <a:pt x="136035" y="24829"/>
                        <a:pt x="99723" y="28284"/>
                        <a:pt x="87655" y="29491"/>
                      </a:cubicBezTo>
                      <a:cubicBezTo>
                        <a:pt x="61710" y="32069"/>
                        <a:pt x="27646" y="31960"/>
                        <a:pt x="7076" y="20221"/>
                      </a:cubicBezTo>
                      <a:cubicBezTo>
                        <a:pt x="-18047" y="5904"/>
                        <a:pt x="29730" y="967"/>
                        <a:pt x="56773" y="145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66" name="Graphic 13">
                  <a:extLst>
                    <a:ext uri="{FF2B5EF4-FFF2-40B4-BE49-F238E27FC236}">
                      <a16:creationId xmlns:a16="http://schemas.microsoft.com/office/drawing/2014/main" id="{AE003D85-87D8-FF57-67F1-F39F0E88E579}"/>
                    </a:ext>
                  </a:extLst>
                </p:cNvPr>
                <p:cNvGrpSpPr/>
                <p:nvPr/>
              </p:nvGrpSpPr>
              <p:grpSpPr>
                <a:xfrm>
                  <a:off x="3906393" y="3419508"/>
                  <a:ext cx="1096834" cy="215486"/>
                  <a:chOff x="3906393" y="3419508"/>
                  <a:chExt cx="1096834" cy="215486"/>
                </a:xfrm>
              </p:grpSpPr>
              <p:grpSp>
                <p:nvGrpSpPr>
                  <p:cNvPr id="67" name="Graphic 13">
                    <a:extLst>
                      <a:ext uri="{FF2B5EF4-FFF2-40B4-BE49-F238E27FC236}">
                        <a16:creationId xmlns:a16="http://schemas.microsoft.com/office/drawing/2014/main" id="{BC2A52C4-C220-5ED5-8699-D7AA04F80FCE}"/>
                      </a:ext>
                    </a:extLst>
                  </p:cNvPr>
                  <p:cNvGrpSpPr/>
                  <p:nvPr/>
                </p:nvGrpSpPr>
                <p:grpSpPr>
                  <a:xfrm>
                    <a:off x="3906393" y="3419508"/>
                    <a:ext cx="1096834" cy="211169"/>
                    <a:chOff x="3906393" y="3419508"/>
                    <a:chExt cx="1096834" cy="211169"/>
                  </a:xfrm>
                  <a:solidFill>
                    <a:srgbClr val="6FB71D"/>
                  </a:solidFill>
                </p:grpSpPr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BD527BBD-B649-CD81-C834-3493D9AE0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7074" y="3536754"/>
                      <a:ext cx="361036" cy="56609"/>
                    </a:xfrm>
                    <a:custGeom>
                      <a:avLst/>
                      <a:gdLst>
                        <a:gd name="connsiteX0" fmla="*/ 358117 w 361036"/>
                        <a:gd name="connsiteY0" fmla="*/ 48585 h 56609"/>
                        <a:gd name="connsiteX1" fmla="*/ 309462 w 361036"/>
                        <a:gd name="connsiteY1" fmla="*/ 40357 h 56609"/>
                        <a:gd name="connsiteX2" fmla="*/ 236673 w 361036"/>
                        <a:gd name="connsiteY2" fmla="*/ 30977 h 56609"/>
                        <a:gd name="connsiteX3" fmla="*/ 74198 w 361036"/>
                        <a:gd name="connsiteY3" fmla="*/ 11011 h 56609"/>
                        <a:gd name="connsiteX4" fmla="*/ 5083 w 361036"/>
                        <a:gd name="connsiteY4" fmla="*/ 95 h 56609"/>
                        <a:gd name="connsiteX5" fmla="*/ 2944 w 361036"/>
                        <a:gd name="connsiteY5" fmla="*/ 7939 h 56609"/>
                        <a:gd name="connsiteX6" fmla="*/ 141338 w 361036"/>
                        <a:gd name="connsiteY6" fmla="*/ 27686 h 56609"/>
                        <a:gd name="connsiteX7" fmla="*/ 299095 w 361036"/>
                        <a:gd name="connsiteY7" fmla="*/ 47104 h 56609"/>
                        <a:gd name="connsiteX8" fmla="*/ 355978 w 361036"/>
                        <a:gd name="connsiteY8" fmla="*/ 56484 h 56609"/>
                        <a:gd name="connsiteX9" fmla="*/ 358117 w 361036"/>
                        <a:gd name="connsiteY9" fmla="*/ 48640 h 56609"/>
                        <a:gd name="connsiteX10" fmla="*/ 358117 w 361036"/>
                        <a:gd name="connsiteY10" fmla="*/ 48640 h 566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61036" h="56609">
                          <a:moveTo>
                            <a:pt x="358117" y="48585"/>
                          </a:moveTo>
                          <a:cubicBezTo>
                            <a:pt x="342100" y="44855"/>
                            <a:pt x="325699" y="42606"/>
                            <a:pt x="309462" y="40357"/>
                          </a:cubicBezTo>
                          <a:cubicBezTo>
                            <a:pt x="285217" y="36956"/>
                            <a:pt x="260918" y="33940"/>
                            <a:pt x="236673" y="30977"/>
                          </a:cubicBezTo>
                          <a:cubicBezTo>
                            <a:pt x="182532" y="24395"/>
                            <a:pt x="128283" y="18306"/>
                            <a:pt x="74198" y="11011"/>
                          </a:cubicBezTo>
                          <a:cubicBezTo>
                            <a:pt x="51105" y="7884"/>
                            <a:pt x="27957" y="4703"/>
                            <a:pt x="5083" y="95"/>
                          </a:cubicBezTo>
                          <a:cubicBezTo>
                            <a:pt x="-18" y="-947"/>
                            <a:pt x="-2213" y="6897"/>
                            <a:pt x="2944" y="7939"/>
                          </a:cubicBezTo>
                          <a:cubicBezTo>
                            <a:pt x="48581" y="17100"/>
                            <a:pt x="95152" y="22036"/>
                            <a:pt x="141338" y="27686"/>
                          </a:cubicBezTo>
                          <a:cubicBezTo>
                            <a:pt x="193942" y="34104"/>
                            <a:pt x="246601" y="39918"/>
                            <a:pt x="299095" y="47104"/>
                          </a:cubicBezTo>
                          <a:cubicBezTo>
                            <a:pt x="318074" y="49682"/>
                            <a:pt x="337273" y="52151"/>
                            <a:pt x="355978" y="56484"/>
                          </a:cubicBezTo>
                          <a:cubicBezTo>
                            <a:pt x="361079" y="57691"/>
                            <a:pt x="363218" y="49847"/>
                            <a:pt x="358117" y="48640"/>
                          </a:cubicBezTo>
                          <a:lnTo>
                            <a:pt x="358117" y="4864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4F91A8AB-C78D-C0AC-9570-F738A00F5A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9271" y="3558682"/>
                      <a:ext cx="218740" cy="45806"/>
                    </a:xfrm>
                    <a:custGeom>
                      <a:avLst/>
                      <a:gdLst>
                        <a:gd name="connsiteX0" fmla="*/ 215852 w 218740"/>
                        <a:gd name="connsiteY0" fmla="*/ 37902 h 45806"/>
                        <a:gd name="connsiteX1" fmla="*/ 49757 w 218740"/>
                        <a:gd name="connsiteY1" fmla="*/ 7348 h 45806"/>
                        <a:gd name="connsiteX2" fmla="*/ 5107 w 218740"/>
                        <a:gd name="connsiteY2" fmla="*/ 53 h 45806"/>
                        <a:gd name="connsiteX3" fmla="*/ 2967 w 218740"/>
                        <a:gd name="connsiteY3" fmla="*/ 7897 h 45806"/>
                        <a:gd name="connsiteX4" fmla="*/ 164016 w 218740"/>
                        <a:gd name="connsiteY4" fmla="*/ 37079 h 45806"/>
                        <a:gd name="connsiteX5" fmla="*/ 213658 w 218740"/>
                        <a:gd name="connsiteY5" fmla="*/ 45745 h 45806"/>
                        <a:gd name="connsiteX6" fmla="*/ 215797 w 218740"/>
                        <a:gd name="connsiteY6" fmla="*/ 37902 h 45806"/>
                        <a:gd name="connsiteX7" fmla="*/ 215797 w 218740"/>
                        <a:gd name="connsiteY7" fmla="*/ 37902 h 458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8740" h="45806">
                          <a:moveTo>
                            <a:pt x="215852" y="37902"/>
                          </a:moveTo>
                          <a:cubicBezTo>
                            <a:pt x="160286" y="28796"/>
                            <a:pt x="105214" y="17167"/>
                            <a:pt x="49757" y="7348"/>
                          </a:cubicBezTo>
                          <a:cubicBezTo>
                            <a:pt x="34892" y="4715"/>
                            <a:pt x="20027" y="2247"/>
                            <a:pt x="5107" y="53"/>
                          </a:cubicBezTo>
                          <a:cubicBezTo>
                            <a:pt x="5" y="-715"/>
                            <a:pt x="-2244" y="7129"/>
                            <a:pt x="2967" y="7897"/>
                          </a:cubicBezTo>
                          <a:cubicBezTo>
                            <a:pt x="56943" y="15905"/>
                            <a:pt x="110370" y="27205"/>
                            <a:pt x="164016" y="37079"/>
                          </a:cubicBezTo>
                          <a:cubicBezTo>
                            <a:pt x="180527" y="40096"/>
                            <a:pt x="197092" y="43058"/>
                            <a:pt x="213658" y="45745"/>
                          </a:cubicBezTo>
                          <a:cubicBezTo>
                            <a:pt x="218759" y="46568"/>
                            <a:pt x="220953" y="38779"/>
                            <a:pt x="215797" y="37902"/>
                          </a:cubicBezTo>
                          <a:lnTo>
                            <a:pt x="215797" y="3790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06C298E9-4FCE-4E14-F233-D966C92B8E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6264" y="3460041"/>
                      <a:ext cx="324364" cy="55522"/>
                    </a:xfrm>
                    <a:custGeom>
                      <a:avLst/>
                      <a:gdLst>
                        <a:gd name="connsiteX0" fmla="*/ 319281 w 324364"/>
                        <a:gd name="connsiteY0" fmla="*/ 68 h 55522"/>
                        <a:gd name="connsiteX1" fmla="*/ 72662 w 324364"/>
                        <a:gd name="connsiteY1" fmla="*/ 37259 h 55522"/>
                        <a:gd name="connsiteX2" fmla="*/ 2944 w 324364"/>
                        <a:gd name="connsiteY2" fmla="*/ 47626 h 55522"/>
                        <a:gd name="connsiteX3" fmla="*/ 5083 w 324364"/>
                        <a:gd name="connsiteY3" fmla="*/ 55470 h 55522"/>
                        <a:gd name="connsiteX4" fmla="*/ 251922 w 324364"/>
                        <a:gd name="connsiteY4" fmla="*/ 19157 h 55522"/>
                        <a:gd name="connsiteX5" fmla="*/ 321420 w 324364"/>
                        <a:gd name="connsiteY5" fmla="*/ 7912 h 55522"/>
                        <a:gd name="connsiteX6" fmla="*/ 319281 w 324364"/>
                        <a:gd name="connsiteY6" fmla="*/ 68 h 55522"/>
                        <a:gd name="connsiteX7" fmla="*/ 319281 w 324364"/>
                        <a:gd name="connsiteY7" fmla="*/ 68 h 555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4364" h="55522">
                          <a:moveTo>
                            <a:pt x="319281" y="68"/>
                          </a:moveTo>
                          <a:cubicBezTo>
                            <a:pt x="237331" y="14056"/>
                            <a:pt x="154941" y="25301"/>
                            <a:pt x="72662" y="37259"/>
                          </a:cubicBezTo>
                          <a:cubicBezTo>
                            <a:pt x="49404" y="40660"/>
                            <a:pt x="26147" y="44060"/>
                            <a:pt x="2944" y="47626"/>
                          </a:cubicBezTo>
                          <a:cubicBezTo>
                            <a:pt x="-2213" y="48394"/>
                            <a:pt x="-18" y="56238"/>
                            <a:pt x="5083" y="55470"/>
                          </a:cubicBezTo>
                          <a:cubicBezTo>
                            <a:pt x="87308" y="42854"/>
                            <a:pt x="169752" y="31883"/>
                            <a:pt x="251922" y="19157"/>
                          </a:cubicBezTo>
                          <a:cubicBezTo>
                            <a:pt x="275124" y="15592"/>
                            <a:pt x="298272" y="11807"/>
                            <a:pt x="321420" y="7912"/>
                          </a:cubicBezTo>
                          <a:cubicBezTo>
                            <a:pt x="326577" y="7035"/>
                            <a:pt x="324383" y="-809"/>
                            <a:pt x="319281" y="68"/>
                          </a:cubicBezTo>
                          <a:lnTo>
                            <a:pt x="319281" y="6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F317C113-2C89-6CAD-0EA8-061FCA386B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3893" y="3528071"/>
                      <a:ext cx="249334" cy="15197"/>
                    </a:xfrm>
                    <a:custGeom>
                      <a:avLst/>
                      <a:gdLst>
                        <a:gd name="connsiteX0" fmla="*/ 245426 w 249334"/>
                        <a:gd name="connsiteY0" fmla="*/ 7077 h 15197"/>
                        <a:gd name="connsiteX1" fmla="*/ 57171 w 249334"/>
                        <a:gd name="connsiteY1" fmla="*/ 1263 h 15197"/>
                        <a:gd name="connsiteX2" fmla="*/ 3908 w 249334"/>
                        <a:gd name="connsiteY2" fmla="*/ 1 h 15197"/>
                        <a:gd name="connsiteX3" fmla="*/ 3908 w 249334"/>
                        <a:gd name="connsiteY3" fmla="*/ 8119 h 15197"/>
                        <a:gd name="connsiteX4" fmla="*/ 192219 w 249334"/>
                        <a:gd name="connsiteY4" fmla="*/ 13331 h 15197"/>
                        <a:gd name="connsiteX5" fmla="*/ 245426 w 249334"/>
                        <a:gd name="connsiteY5" fmla="*/ 15195 h 15197"/>
                        <a:gd name="connsiteX6" fmla="*/ 245426 w 249334"/>
                        <a:gd name="connsiteY6" fmla="*/ 7077 h 15197"/>
                        <a:gd name="connsiteX7" fmla="*/ 245426 w 249334"/>
                        <a:gd name="connsiteY7" fmla="*/ 7077 h 15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9334" h="15197">
                          <a:moveTo>
                            <a:pt x="245426" y="7077"/>
                          </a:moveTo>
                          <a:cubicBezTo>
                            <a:pt x="182675" y="4773"/>
                            <a:pt x="119923" y="2854"/>
                            <a:pt x="57171" y="1263"/>
                          </a:cubicBezTo>
                          <a:cubicBezTo>
                            <a:pt x="39398" y="824"/>
                            <a:pt x="21681" y="385"/>
                            <a:pt x="3908" y="1"/>
                          </a:cubicBezTo>
                          <a:cubicBezTo>
                            <a:pt x="-1303" y="-109"/>
                            <a:pt x="-1303" y="8010"/>
                            <a:pt x="3908" y="8119"/>
                          </a:cubicBezTo>
                          <a:cubicBezTo>
                            <a:pt x="66660" y="9546"/>
                            <a:pt x="129467" y="11246"/>
                            <a:pt x="192219" y="13331"/>
                          </a:cubicBezTo>
                          <a:cubicBezTo>
                            <a:pt x="209936" y="13934"/>
                            <a:pt x="227709" y="14537"/>
                            <a:pt x="245426" y="15195"/>
                          </a:cubicBezTo>
                          <a:cubicBezTo>
                            <a:pt x="250637" y="15360"/>
                            <a:pt x="250637" y="7242"/>
                            <a:pt x="245426" y="7077"/>
                          </a:cubicBezTo>
                          <a:lnTo>
                            <a:pt x="245426" y="7077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87FA0A54-5F35-81FA-ECA5-B6C98D2130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73719" y="3581016"/>
                      <a:ext cx="42225" cy="49661"/>
                    </a:xfrm>
                    <a:custGeom>
                      <a:avLst/>
                      <a:gdLst>
                        <a:gd name="connsiteX0" fmla="*/ 35330 w 42225"/>
                        <a:gd name="connsiteY0" fmla="*/ 1196 h 49661"/>
                        <a:gd name="connsiteX1" fmla="*/ 1157 w 42225"/>
                        <a:gd name="connsiteY1" fmla="*/ 42665 h 49661"/>
                        <a:gd name="connsiteX2" fmla="*/ 6916 w 42225"/>
                        <a:gd name="connsiteY2" fmla="*/ 48425 h 49661"/>
                        <a:gd name="connsiteX3" fmla="*/ 41090 w 42225"/>
                        <a:gd name="connsiteY3" fmla="*/ 6956 h 49661"/>
                        <a:gd name="connsiteX4" fmla="*/ 41090 w 42225"/>
                        <a:gd name="connsiteY4" fmla="*/ 1196 h 49661"/>
                        <a:gd name="connsiteX5" fmla="*/ 35330 w 42225"/>
                        <a:gd name="connsiteY5" fmla="*/ 1196 h 49661"/>
                        <a:gd name="connsiteX6" fmla="*/ 35330 w 42225"/>
                        <a:gd name="connsiteY6" fmla="*/ 1196 h 496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2225" h="49661">
                          <a:moveTo>
                            <a:pt x="35330" y="1196"/>
                          </a:moveTo>
                          <a:cubicBezTo>
                            <a:pt x="24360" y="15403"/>
                            <a:pt x="13609" y="29775"/>
                            <a:pt x="1157" y="42665"/>
                          </a:cubicBezTo>
                          <a:cubicBezTo>
                            <a:pt x="-2464" y="46450"/>
                            <a:pt x="3241" y="52209"/>
                            <a:pt x="6916" y="48425"/>
                          </a:cubicBezTo>
                          <a:cubicBezTo>
                            <a:pt x="19368" y="35479"/>
                            <a:pt x="30119" y="21108"/>
                            <a:pt x="41090" y="6956"/>
                          </a:cubicBezTo>
                          <a:cubicBezTo>
                            <a:pt x="42406" y="5200"/>
                            <a:pt x="42790" y="2897"/>
                            <a:pt x="41090" y="1196"/>
                          </a:cubicBezTo>
                          <a:cubicBezTo>
                            <a:pt x="39664" y="-230"/>
                            <a:pt x="36702" y="-559"/>
                            <a:pt x="35330" y="1196"/>
                          </a:cubicBezTo>
                          <a:lnTo>
                            <a:pt x="35330" y="119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2B7EB34A-3DE7-D8BA-930B-DC4692DF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8848" y="3538708"/>
                      <a:ext cx="219490" cy="76477"/>
                    </a:xfrm>
                    <a:custGeom>
                      <a:avLst/>
                      <a:gdLst>
                        <a:gd name="connsiteX0" fmla="*/ 214589 w 219490"/>
                        <a:gd name="connsiteY0" fmla="*/ 226 h 76477"/>
                        <a:gd name="connsiteX1" fmla="*/ 52224 w 219490"/>
                        <a:gd name="connsiteY1" fmla="*/ 52116 h 76477"/>
                        <a:gd name="connsiteX2" fmla="*/ 2802 w 219490"/>
                        <a:gd name="connsiteY2" fmla="*/ 68408 h 76477"/>
                        <a:gd name="connsiteX3" fmla="*/ 4941 w 219490"/>
                        <a:gd name="connsiteY3" fmla="*/ 76252 h 76477"/>
                        <a:gd name="connsiteX4" fmla="*/ 167086 w 219490"/>
                        <a:gd name="connsiteY4" fmla="*/ 24196 h 76477"/>
                        <a:gd name="connsiteX5" fmla="*/ 216674 w 219490"/>
                        <a:gd name="connsiteY5" fmla="*/ 8069 h 76477"/>
                        <a:gd name="connsiteX6" fmla="*/ 214534 w 219490"/>
                        <a:gd name="connsiteY6" fmla="*/ 226 h 76477"/>
                        <a:gd name="connsiteX7" fmla="*/ 214534 w 219490"/>
                        <a:gd name="connsiteY7" fmla="*/ 226 h 76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9490" h="76477">
                          <a:moveTo>
                            <a:pt x="214589" y="226"/>
                          </a:moveTo>
                          <a:cubicBezTo>
                            <a:pt x="160614" y="18053"/>
                            <a:pt x="106309" y="34618"/>
                            <a:pt x="52224" y="52116"/>
                          </a:cubicBezTo>
                          <a:cubicBezTo>
                            <a:pt x="35713" y="57437"/>
                            <a:pt x="19258" y="62868"/>
                            <a:pt x="2802" y="68408"/>
                          </a:cubicBezTo>
                          <a:cubicBezTo>
                            <a:pt x="-2135" y="70053"/>
                            <a:pt x="4" y="77897"/>
                            <a:pt x="4941" y="76252"/>
                          </a:cubicBezTo>
                          <a:cubicBezTo>
                            <a:pt x="58752" y="58150"/>
                            <a:pt x="113056" y="41475"/>
                            <a:pt x="167086" y="24196"/>
                          </a:cubicBezTo>
                          <a:cubicBezTo>
                            <a:pt x="183652" y="18930"/>
                            <a:pt x="200163" y="13555"/>
                            <a:pt x="216674" y="8069"/>
                          </a:cubicBezTo>
                          <a:cubicBezTo>
                            <a:pt x="221610" y="6424"/>
                            <a:pt x="219526" y="-1420"/>
                            <a:pt x="214534" y="226"/>
                          </a:cubicBezTo>
                          <a:lnTo>
                            <a:pt x="214534" y="22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9C825599-8BAA-C47B-7907-D475F13BF7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3603" y="3571894"/>
                      <a:ext cx="126070" cy="27737"/>
                    </a:xfrm>
                    <a:custGeom>
                      <a:avLst/>
                      <a:gdLst>
                        <a:gd name="connsiteX0" fmla="*/ 120987 w 126070"/>
                        <a:gd name="connsiteY0" fmla="*/ 60 h 27737"/>
                        <a:gd name="connsiteX1" fmla="*/ 2944 w 126070"/>
                        <a:gd name="connsiteY1" fmla="*/ 19808 h 27737"/>
                        <a:gd name="connsiteX2" fmla="*/ 5083 w 126070"/>
                        <a:gd name="connsiteY2" fmla="*/ 27651 h 27737"/>
                        <a:gd name="connsiteX3" fmla="*/ 123127 w 126070"/>
                        <a:gd name="connsiteY3" fmla="*/ 7904 h 27737"/>
                        <a:gd name="connsiteX4" fmla="*/ 120987 w 126070"/>
                        <a:gd name="connsiteY4" fmla="*/ 60 h 27737"/>
                        <a:gd name="connsiteX5" fmla="*/ 120987 w 126070"/>
                        <a:gd name="connsiteY5" fmla="*/ 60 h 27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6070" h="27737">
                          <a:moveTo>
                            <a:pt x="120987" y="60"/>
                          </a:moveTo>
                          <a:cubicBezTo>
                            <a:pt x="81603" y="6478"/>
                            <a:pt x="42109" y="12238"/>
                            <a:pt x="2944" y="19808"/>
                          </a:cubicBezTo>
                          <a:cubicBezTo>
                            <a:pt x="-2213" y="20795"/>
                            <a:pt x="-18" y="28639"/>
                            <a:pt x="5083" y="27651"/>
                          </a:cubicBezTo>
                          <a:cubicBezTo>
                            <a:pt x="44248" y="20082"/>
                            <a:pt x="83742" y="14377"/>
                            <a:pt x="123127" y="7904"/>
                          </a:cubicBezTo>
                          <a:cubicBezTo>
                            <a:pt x="128283" y="7082"/>
                            <a:pt x="126089" y="-762"/>
                            <a:pt x="120987" y="60"/>
                          </a:cubicBezTo>
                          <a:lnTo>
                            <a:pt x="120987" y="6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6" name="Freeform: Shape 85">
                      <a:extLst>
                        <a:ext uri="{FF2B5EF4-FFF2-40B4-BE49-F238E27FC236}">
                          <a16:creationId xmlns:a16="http://schemas.microsoft.com/office/drawing/2014/main" id="{013CF2FB-5667-C3F1-70BB-4AFC5A9EDB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6393" y="3578308"/>
                      <a:ext cx="105804" cy="14217"/>
                    </a:xfrm>
                    <a:custGeom>
                      <a:avLst/>
                      <a:gdLst>
                        <a:gd name="connsiteX0" fmla="*/ 101896 w 105804"/>
                        <a:gd name="connsiteY0" fmla="*/ 10 h 14217"/>
                        <a:gd name="connsiteX1" fmla="*/ 3929 w 105804"/>
                        <a:gd name="connsiteY1" fmla="*/ 6099 h 14217"/>
                        <a:gd name="connsiteX2" fmla="*/ 3929 w 105804"/>
                        <a:gd name="connsiteY2" fmla="*/ 14217 h 14217"/>
                        <a:gd name="connsiteX3" fmla="*/ 101896 w 105804"/>
                        <a:gd name="connsiteY3" fmla="*/ 8128 h 14217"/>
                        <a:gd name="connsiteX4" fmla="*/ 101896 w 105804"/>
                        <a:gd name="connsiteY4" fmla="*/ 10 h 14217"/>
                        <a:gd name="connsiteX5" fmla="*/ 101896 w 105804"/>
                        <a:gd name="connsiteY5" fmla="*/ 10 h 14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804" h="14217">
                          <a:moveTo>
                            <a:pt x="101896" y="10"/>
                          </a:moveTo>
                          <a:cubicBezTo>
                            <a:pt x="69259" y="1985"/>
                            <a:pt x="36676" y="5330"/>
                            <a:pt x="3929" y="6099"/>
                          </a:cubicBezTo>
                          <a:cubicBezTo>
                            <a:pt x="-1282" y="6208"/>
                            <a:pt x="-1337" y="14326"/>
                            <a:pt x="3929" y="14217"/>
                          </a:cubicBezTo>
                          <a:cubicBezTo>
                            <a:pt x="36676" y="13449"/>
                            <a:pt x="69259" y="10103"/>
                            <a:pt x="101896" y="8128"/>
                          </a:cubicBezTo>
                          <a:cubicBezTo>
                            <a:pt x="107107" y="7799"/>
                            <a:pt x="107107" y="-319"/>
                            <a:pt x="101896" y="10"/>
                          </a:cubicBezTo>
                          <a:lnTo>
                            <a:pt x="101896" y="1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7" name="Freeform: Shape 86">
                      <a:extLst>
                        <a:ext uri="{FF2B5EF4-FFF2-40B4-BE49-F238E27FC236}">
                          <a16:creationId xmlns:a16="http://schemas.microsoft.com/office/drawing/2014/main" id="{5AFB5023-A2FA-C67E-3681-A204BBA8D5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66418" y="3423715"/>
                      <a:ext cx="197997" cy="68010"/>
                    </a:xfrm>
                    <a:custGeom>
                      <a:avLst/>
                      <a:gdLst>
                        <a:gd name="connsiteX0" fmla="*/ 2920 w 197997"/>
                        <a:gd name="connsiteY0" fmla="*/ 7981 h 68010"/>
                        <a:gd name="connsiteX1" fmla="*/ 151901 w 197997"/>
                        <a:gd name="connsiteY1" fmla="*/ 53783 h 68010"/>
                        <a:gd name="connsiteX2" fmla="*/ 193040 w 197997"/>
                        <a:gd name="connsiteY2" fmla="*/ 67771 h 68010"/>
                        <a:gd name="connsiteX3" fmla="*/ 195180 w 197997"/>
                        <a:gd name="connsiteY3" fmla="*/ 59927 h 68010"/>
                        <a:gd name="connsiteX4" fmla="*/ 48119 w 197997"/>
                        <a:gd name="connsiteY4" fmla="*/ 11711 h 68010"/>
                        <a:gd name="connsiteX5" fmla="*/ 5059 w 197997"/>
                        <a:gd name="connsiteY5" fmla="*/ 137 h 68010"/>
                        <a:gd name="connsiteX6" fmla="*/ 2920 w 197997"/>
                        <a:gd name="connsiteY6" fmla="*/ 7981 h 68010"/>
                        <a:gd name="connsiteX7" fmla="*/ 2920 w 197997"/>
                        <a:gd name="connsiteY7" fmla="*/ 7981 h 68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7997" h="68010">
                          <a:moveTo>
                            <a:pt x="2920" y="7981"/>
                          </a:moveTo>
                          <a:cubicBezTo>
                            <a:pt x="53385" y="20433"/>
                            <a:pt x="102752" y="36943"/>
                            <a:pt x="151901" y="53783"/>
                          </a:cubicBezTo>
                          <a:cubicBezTo>
                            <a:pt x="165614" y="58446"/>
                            <a:pt x="179327" y="63163"/>
                            <a:pt x="193040" y="67771"/>
                          </a:cubicBezTo>
                          <a:cubicBezTo>
                            <a:pt x="198032" y="69471"/>
                            <a:pt x="200116" y="61627"/>
                            <a:pt x="195180" y="59927"/>
                          </a:cubicBezTo>
                          <a:cubicBezTo>
                            <a:pt x="146306" y="43416"/>
                            <a:pt x="97651" y="26137"/>
                            <a:pt x="48119" y="11711"/>
                          </a:cubicBezTo>
                          <a:cubicBezTo>
                            <a:pt x="33857" y="7542"/>
                            <a:pt x="19485" y="3702"/>
                            <a:pt x="5059" y="137"/>
                          </a:cubicBezTo>
                          <a:cubicBezTo>
                            <a:pt x="-42" y="-1125"/>
                            <a:pt x="-2181" y="6719"/>
                            <a:pt x="2920" y="7981"/>
                          </a:cubicBezTo>
                          <a:lnTo>
                            <a:pt x="2920" y="798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ED7936C0-48EA-6EAF-FD2B-C63E448FC6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0843" y="3419508"/>
                      <a:ext cx="93711" cy="64966"/>
                    </a:xfrm>
                    <a:custGeom>
                      <a:avLst/>
                      <a:gdLst>
                        <a:gd name="connsiteX0" fmla="*/ 1876 w 93711"/>
                        <a:gd name="connsiteY0" fmla="*/ 7690 h 64966"/>
                        <a:gd name="connsiteX1" fmla="*/ 87721 w 93711"/>
                        <a:gd name="connsiteY1" fmla="*/ 64298 h 64966"/>
                        <a:gd name="connsiteX2" fmla="*/ 91835 w 93711"/>
                        <a:gd name="connsiteY2" fmla="*/ 57277 h 64966"/>
                        <a:gd name="connsiteX3" fmla="*/ 5990 w 93711"/>
                        <a:gd name="connsiteY3" fmla="*/ 669 h 64966"/>
                        <a:gd name="connsiteX4" fmla="*/ 1876 w 93711"/>
                        <a:gd name="connsiteY4" fmla="*/ 7690 h 64966"/>
                        <a:gd name="connsiteX5" fmla="*/ 1876 w 93711"/>
                        <a:gd name="connsiteY5" fmla="*/ 7690 h 649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3711" h="64966">
                          <a:moveTo>
                            <a:pt x="1876" y="7690"/>
                          </a:moveTo>
                          <a:cubicBezTo>
                            <a:pt x="30619" y="26340"/>
                            <a:pt x="58923" y="45703"/>
                            <a:pt x="87721" y="64298"/>
                          </a:cubicBezTo>
                          <a:cubicBezTo>
                            <a:pt x="92109" y="67151"/>
                            <a:pt x="96223" y="60129"/>
                            <a:pt x="91835" y="57277"/>
                          </a:cubicBezTo>
                          <a:cubicBezTo>
                            <a:pt x="63037" y="38682"/>
                            <a:pt x="34733" y="19319"/>
                            <a:pt x="5990" y="669"/>
                          </a:cubicBezTo>
                          <a:cubicBezTo>
                            <a:pt x="1602" y="-2184"/>
                            <a:pt x="-2512" y="4837"/>
                            <a:pt x="1876" y="7690"/>
                          </a:cubicBezTo>
                          <a:lnTo>
                            <a:pt x="1876" y="769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5551779F-D0F2-3516-DD5B-0F7FFAC3CA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5495" y="3441534"/>
                      <a:ext cx="75085" cy="32604"/>
                    </a:xfrm>
                    <a:custGeom>
                      <a:avLst/>
                      <a:gdLst>
                        <a:gd name="connsiteX0" fmla="*/ 70168 w 75085"/>
                        <a:gd name="connsiteY0" fmla="*/ 254 h 32604"/>
                        <a:gd name="connsiteX1" fmla="*/ 2699 w 75085"/>
                        <a:gd name="connsiteY1" fmla="*/ 24445 h 32604"/>
                        <a:gd name="connsiteX2" fmla="*/ 4839 w 75085"/>
                        <a:gd name="connsiteY2" fmla="*/ 32288 h 32604"/>
                        <a:gd name="connsiteX3" fmla="*/ 72308 w 75085"/>
                        <a:gd name="connsiteY3" fmla="*/ 8098 h 32604"/>
                        <a:gd name="connsiteX4" fmla="*/ 70168 w 75085"/>
                        <a:gd name="connsiteY4" fmla="*/ 254 h 32604"/>
                        <a:gd name="connsiteX5" fmla="*/ 70168 w 75085"/>
                        <a:gd name="connsiteY5" fmla="*/ 254 h 326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085" h="32604">
                          <a:moveTo>
                            <a:pt x="70168" y="254"/>
                          </a:moveTo>
                          <a:cubicBezTo>
                            <a:pt x="47679" y="8372"/>
                            <a:pt x="24805" y="15284"/>
                            <a:pt x="2699" y="24445"/>
                          </a:cubicBezTo>
                          <a:cubicBezTo>
                            <a:pt x="-2073" y="26419"/>
                            <a:pt x="11" y="34263"/>
                            <a:pt x="4839" y="32288"/>
                          </a:cubicBezTo>
                          <a:cubicBezTo>
                            <a:pt x="26944" y="23128"/>
                            <a:pt x="49818" y="16217"/>
                            <a:pt x="72308" y="8098"/>
                          </a:cubicBezTo>
                          <a:cubicBezTo>
                            <a:pt x="77190" y="6343"/>
                            <a:pt x="75105" y="-1501"/>
                            <a:pt x="70168" y="254"/>
                          </a:cubicBezTo>
                          <a:lnTo>
                            <a:pt x="70168" y="25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19AAEB00-AFA8-C0ED-EED7-06AD7593D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3574" y="3549773"/>
                      <a:ext cx="109491" cy="74527"/>
                    </a:xfrm>
                    <a:custGeom>
                      <a:avLst/>
                      <a:gdLst>
                        <a:gd name="connsiteX0" fmla="*/ 107777 w 109491"/>
                        <a:gd name="connsiteY0" fmla="*/ 66722 h 74527"/>
                        <a:gd name="connsiteX1" fmla="*/ 6025 w 109491"/>
                        <a:gd name="connsiteY1" fmla="*/ 624 h 74527"/>
                        <a:gd name="connsiteX2" fmla="*/ 1911 w 109491"/>
                        <a:gd name="connsiteY2" fmla="*/ 7645 h 74527"/>
                        <a:gd name="connsiteX3" fmla="*/ 103663 w 109491"/>
                        <a:gd name="connsiteY3" fmla="*/ 73743 h 74527"/>
                        <a:gd name="connsiteX4" fmla="*/ 107777 w 109491"/>
                        <a:gd name="connsiteY4" fmla="*/ 66722 h 74527"/>
                        <a:gd name="connsiteX5" fmla="*/ 107777 w 109491"/>
                        <a:gd name="connsiteY5" fmla="*/ 66722 h 74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9491" h="74527">
                          <a:moveTo>
                            <a:pt x="107777" y="66722"/>
                          </a:moveTo>
                          <a:cubicBezTo>
                            <a:pt x="75359" y="42422"/>
                            <a:pt x="40363" y="21962"/>
                            <a:pt x="6025" y="624"/>
                          </a:cubicBezTo>
                          <a:cubicBezTo>
                            <a:pt x="1582" y="-2118"/>
                            <a:pt x="-2532" y="4903"/>
                            <a:pt x="1911" y="7645"/>
                          </a:cubicBezTo>
                          <a:cubicBezTo>
                            <a:pt x="36249" y="28983"/>
                            <a:pt x="71245" y="49443"/>
                            <a:pt x="103663" y="73743"/>
                          </a:cubicBezTo>
                          <a:cubicBezTo>
                            <a:pt x="107832" y="76870"/>
                            <a:pt x="111891" y="69849"/>
                            <a:pt x="107777" y="66722"/>
                          </a:cubicBezTo>
                          <a:lnTo>
                            <a:pt x="107777" y="6672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68" name="Graphic 13">
                    <a:extLst>
                      <a:ext uri="{FF2B5EF4-FFF2-40B4-BE49-F238E27FC236}">
                        <a16:creationId xmlns:a16="http://schemas.microsoft.com/office/drawing/2014/main" id="{9388DE3C-D783-E165-A3EC-B23CD80C7C93}"/>
                      </a:ext>
                    </a:extLst>
                  </p:cNvPr>
                  <p:cNvGrpSpPr/>
                  <p:nvPr/>
                </p:nvGrpSpPr>
                <p:grpSpPr>
                  <a:xfrm>
                    <a:off x="3938942" y="3424443"/>
                    <a:ext cx="994019" cy="210551"/>
                    <a:chOff x="3938942" y="3424443"/>
                    <a:chExt cx="994019" cy="210551"/>
                  </a:xfrm>
                  <a:solidFill>
                    <a:srgbClr val="9CE23A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67536E17-6714-E296-C2C2-D799872A3F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65055" y="3446007"/>
                      <a:ext cx="269193" cy="54446"/>
                    </a:xfrm>
                    <a:custGeom>
                      <a:avLst/>
                      <a:gdLst>
                        <a:gd name="connsiteX0" fmla="*/ 264111 w 269193"/>
                        <a:gd name="connsiteY0" fmla="*/ 115 h 54446"/>
                        <a:gd name="connsiteX1" fmla="*/ 61319 w 269193"/>
                        <a:gd name="connsiteY1" fmla="*/ 37360 h 54446"/>
                        <a:gd name="connsiteX2" fmla="*/ 3888 w 269193"/>
                        <a:gd name="connsiteY2" fmla="*/ 46301 h 54446"/>
                        <a:gd name="connsiteX3" fmla="*/ 3888 w 269193"/>
                        <a:gd name="connsiteY3" fmla="*/ 54420 h 54446"/>
                        <a:gd name="connsiteX4" fmla="*/ 105695 w 269193"/>
                        <a:gd name="connsiteY4" fmla="*/ 36922 h 54446"/>
                        <a:gd name="connsiteX5" fmla="*/ 207502 w 269193"/>
                        <a:gd name="connsiteY5" fmla="*/ 18162 h 54446"/>
                        <a:gd name="connsiteX6" fmla="*/ 266250 w 269193"/>
                        <a:gd name="connsiteY6" fmla="*/ 7904 h 54446"/>
                        <a:gd name="connsiteX7" fmla="*/ 264111 w 269193"/>
                        <a:gd name="connsiteY7" fmla="*/ 60 h 54446"/>
                        <a:gd name="connsiteX8" fmla="*/ 264111 w 269193"/>
                        <a:gd name="connsiteY8" fmla="*/ 60 h 54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69193" h="54446">
                          <a:moveTo>
                            <a:pt x="264111" y="115"/>
                          </a:moveTo>
                          <a:cubicBezTo>
                            <a:pt x="196257" y="11086"/>
                            <a:pt x="128843" y="24580"/>
                            <a:pt x="61319" y="37360"/>
                          </a:cubicBezTo>
                          <a:cubicBezTo>
                            <a:pt x="42285" y="40981"/>
                            <a:pt x="23196" y="44217"/>
                            <a:pt x="3888" y="46301"/>
                          </a:cubicBezTo>
                          <a:cubicBezTo>
                            <a:pt x="-1268" y="46850"/>
                            <a:pt x="-1323" y="54968"/>
                            <a:pt x="3888" y="54420"/>
                          </a:cubicBezTo>
                          <a:cubicBezTo>
                            <a:pt x="38171" y="50745"/>
                            <a:pt x="71851" y="43449"/>
                            <a:pt x="105695" y="36922"/>
                          </a:cubicBezTo>
                          <a:cubicBezTo>
                            <a:pt x="139594" y="30394"/>
                            <a:pt x="173548" y="24415"/>
                            <a:pt x="207502" y="18162"/>
                          </a:cubicBezTo>
                          <a:cubicBezTo>
                            <a:pt x="227030" y="14541"/>
                            <a:pt x="246612" y="11086"/>
                            <a:pt x="266250" y="7904"/>
                          </a:cubicBezTo>
                          <a:cubicBezTo>
                            <a:pt x="271406" y="7082"/>
                            <a:pt x="269212" y="-762"/>
                            <a:pt x="264111" y="60"/>
                          </a:cubicBezTo>
                          <a:lnTo>
                            <a:pt x="264111" y="60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19B7C0D9-0C24-A675-D8CA-3C99BB7D47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8171" y="3493782"/>
                      <a:ext cx="284789" cy="18494"/>
                    </a:xfrm>
                    <a:custGeom>
                      <a:avLst/>
                      <a:gdLst>
                        <a:gd name="connsiteX0" fmla="*/ 280827 w 284789"/>
                        <a:gd name="connsiteY0" fmla="*/ 7 h 18494"/>
                        <a:gd name="connsiteX1" fmla="*/ 65364 w 284789"/>
                        <a:gd name="connsiteY1" fmla="*/ 8345 h 18494"/>
                        <a:gd name="connsiteX2" fmla="*/ 3929 w 284789"/>
                        <a:gd name="connsiteY2" fmla="*/ 10374 h 18494"/>
                        <a:gd name="connsiteX3" fmla="*/ 3929 w 284789"/>
                        <a:gd name="connsiteY3" fmla="*/ 18492 h 18494"/>
                        <a:gd name="connsiteX4" fmla="*/ 219446 w 284789"/>
                        <a:gd name="connsiteY4" fmla="*/ 10868 h 18494"/>
                        <a:gd name="connsiteX5" fmla="*/ 280882 w 284789"/>
                        <a:gd name="connsiteY5" fmla="*/ 8125 h 18494"/>
                        <a:gd name="connsiteX6" fmla="*/ 280882 w 284789"/>
                        <a:gd name="connsiteY6" fmla="*/ 7 h 18494"/>
                        <a:gd name="connsiteX7" fmla="*/ 280882 w 284789"/>
                        <a:gd name="connsiteY7" fmla="*/ 7 h 18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84789" h="18494">
                          <a:moveTo>
                            <a:pt x="280827" y="7"/>
                          </a:moveTo>
                          <a:cubicBezTo>
                            <a:pt x="209024" y="3408"/>
                            <a:pt x="137167" y="5931"/>
                            <a:pt x="65364" y="8345"/>
                          </a:cubicBezTo>
                          <a:cubicBezTo>
                            <a:pt x="44904" y="9003"/>
                            <a:pt x="24389" y="9716"/>
                            <a:pt x="3929" y="10374"/>
                          </a:cubicBezTo>
                          <a:cubicBezTo>
                            <a:pt x="-1282" y="10539"/>
                            <a:pt x="-1337" y="18657"/>
                            <a:pt x="3929" y="18492"/>
                          </a:cubicBezTo>
                          <a:cubicBezTo>
                            <a:pt x="75786" y="16134"/>
                            <a:pt x="147589" y="13830"/>
                            <a:pt x="219446" y="10868"/>
                          </a:cubicBezTo>
                          <a:cubicBezTo>
                            <a:pt x="239906" y="10045"/>
                            <a:pt x="260421" y="9112"/>
                            <a:pt x="280882" y="8125"/>
                          </a:cubicBezTo>
                          <a:cubicBezTo>
                            <a:pt x="286093" y="7851"/>
                            <a:pt x="286093" y="-267"/>
                            <a:pt x="280882" y="7"/>
                          </a:cubicBezTo>
                          <a:lnTo>
                            <a:pt x="280882" y="7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076D6376-B102-7068-5534-992847095E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1123" y="3567177"/>
                      <a:ext cx="144327" cy="24392"/>
                    </a:xfrm>
                    <a:custGeom>
                      <a:avLst/>
                      <a:gdLst>
                        <a:gd name="connsiteX0" fmla="*/ 140460 w 144327"/>
                        <a:gd name="connsiteY0" fmla="*/ 16242 h 24392"/>
                        <a:gd name="connsiteX1" fmla="*/ 5083 w 144327"/>
                        <a:gd name="connsiteY1" fmla="*/ 61 h 24392"/>
                        <a:gd name="connsiteX2" fmla="*/ 2944 w 144327"/>
                        <a:gd name="connsiteY2" fmla="*/ 7905 h 24392"/>
                        <a:gd name="connsiteX3" fmla="*/ 140460 w 144327"/>
                        <a:gd name="connsiteY3" fmla="*/ 24361 h 24392"/>
                        <a:gd name="connsiteX4" fmla="*/ 140460 w 144327"/>
                        <a:gd name="connsiteY4" fmla="*/ 16242 h 24392"/>
                        <a:gd name="connsiteX5" fmla="*/ 140460 w 144327"/>
                        <a:gd name="connsiteY5" fmla="*/ 16242 h 24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4327" h="24392">
                          <a:moveTo>
                            <a:pt x="140460" y="16242"/>
                          </a:moveTo>
                          <a:cubicBezTo>
                            <a:pt x="95316" y="10812"/>
                            <a:pt x="49952" y="7411"/>
                            <a:pt x="5083" y="61"/>
                          </a:cubicBezTo>
                          <a:cubicBezTo>
                            <a:pt x="-19" y="-762"/>
                            <a:pt x="-2212" y="7027"/>
                            <a:pt x="2944" y="7905"/>
                          </a:cubicBezTo>
                          <a:cubicBezTo>
                            <a:pt x="48527" y="15365"/>
                            <a:pt x="94658" y="18875"/>
                            <a:pt x="140460" y="24361"/>
                          </a:cubicBezTo>
                          <a:cubicBezTo>
                            <a:pt x="145616" y="24964"/>
                            <a:pt x="145616" y="16846"/>
                            <a:pt x="140460" y="16242"/>
                          </a:cubicBezTo>
                          <a:lnTo>
                            <a:pt x="140460" y="1624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CDDB7BB-B827-6C10-6577-198FFE0ED8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8782" y="3588367"/>
                      <a:ext cx="22843" cy="45772"/>
                    </a:xfrm>
                    <a:custGeom>
                      <a:avLst/>
                      <a:gdLst>
                        <a:gd name="connsiteX0" fmla="*/ 14774 w 22843"/>
                        <a:gd name="connsiteY0" fmla="*/ 2896 h 45772"/>
                        <a:gd name="connsiteX1" fmla="*/ 457 w 22843"/>
                        <a:gd name="connsiteY1" fmla="*/ 39702 h 45772"/>
                        <a:gd name="connsiteX2" fmla="*/ 1938 w 22843"/>
                        <a:gd name="connsiteY2" fmla="*/ 45242 h 45772"/>
                        <a:gd name="connsiteX3" fmla="*/ 7478 w 22843"/>
                        <a:gd name="connsiteY3" fmla="*/ 43762 h 45772"/>
                        <a:gd name="connsiteX4" fmla="*/ 22618 w 22843"/>
                        <a:gd name="connsiteY4" fmla="*/ 4980 h 45772"/>
                        <a:gd name="connsiteX5" fmla="*/ 14774 w 22843"/>
                        <a:gd name="connsiteY5" fmla="*/ 2841 h 45772"/>
                        <a:gd name="connsiteX6" fmla="*/ 14774 w 22843"/>
                        <a:gd name="connsiteY6" fmla="*/ 2841 h 45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843" h="45772">
                          <a:moveTo>
                            <a:pt x="14774" y="2896"/>
                          </a:moveTo>
                          <a:cubicBezTo>
                            <a:pt x="10660" y="15402"/>
                            <a:pt x="5888" y="27690"/>
                            <a:pt x="457" y="39702"/>
                          </a:cubicBezTo>
                          <a:cubicBezTo>
                            <a:pt x="-420" y="41677"/>
                            <a:pt x="-91" y="44091"/>
                            <a:pt x="1938" y="45242"/>
                          </a:cubicBezTo>
                          <a:cubicBezTo>
                            <a:pt x="3694" y="46285"/>
                            <a:pt x="6601" y="45791"/>
                            <a:pt x="7478" y="43762"/>
                          </a:cubicBezTo>
                          <a:cubicBezTo>
                            <a:pt x="13183" y="31090"/>
                            <a:pt x="18285" y="18200"/>
                            <a:pt x="22618" y="4980"/>
                          </a:cubicBezTo>
                          <a:cubicBezTo>
                            <a:pt x="24263" y="-11"/>
                            <a:pt x="16420" y="-2151"/>
                            <a:pt x="14774" y="2841"/>
                          </a:cubicBezTo>
                          <a:lnTo>
                            <a:pt x="14774" y="284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6CAA3670-34B8-BCCB-AFF2-7409B72B8B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6205" y="3550823"/>
                      <a:ext cx="14771" cy="84171"/>
                    </a:xfrm>
                    <a:custGeom>
                      <a:avLst/>
                      <a:gdLst>
                        <a:gd name="connsiteX0" fmla="*/ 115 w 14771"/>
                        <a:gd name="connsiteY0" fmla="*/ 3908 h 84171"/>
                        <a:gd name="connsiteX1" fmla="*/ 6368 w 14771"/>
                        <a:gd name="connsiteY1" fmla="*/ 80264 h 84171"/>
                        <a:gd name="connsiteX2" fmla="*/ 14487 w 14771"/>
                        <a:gd name="connsiteY2" fmla="*/ 80264 h 84171"/>
                        <a:gd name="connsiteX3" fmla="*/ 8234 w 14771"/>
                        <a:gd name="connsiteY3" fmla="*/ 3908 h 84171"/>
                        <a:gd name="connsiteX4" fmla="*/ 115 w 14771"/>
                        <a:gd name="connsiteY4" fmla="*/ 3908 h 84171"/>
                        <a:gd name="connsiteX5" fmla="*/ 115 w 14771"/>
                        <a:gd name="connsiteY5" fmla="*/ 3908 h 84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771" h="84171">
                          <a:moveTo>
                            <a:pt x="115" y="3908"/>
                          </a:moveTo>
                          <a:cubicBezTo>
                            <a:pt x="-1146" y="29634"/>
                            <a:pt x="8398" y="54538"/>
                            <a:pt x="6368" y="80264"/>
                          </a:cubicBezTo>
                          <a:cubicBezTo>
                            <a:pt x="5984" y="85475"/>
                            <a:pt x="14103" y="85475"/>
                            <a:pt x="14487" y="80264"/>
                          </a:cubicBezTo>
                          <a:cubicBezTo>
                            <a:pt x="16516" y="54538"/>
                            <a:pt x="6972" y="29580"/>
                            <a:pt x="8234" y="3908"/>
                          </a:cubicBezTo>
                          <a:cubicBezTo>
                            <a:pt x="8508" y="-1303"/>
                            <a:pt x="335" y="-1303"/>
                            <a:pt x="115" y="3908"/>
                          </a:cubicBezTo>
                          <a:lnTo>
                            <a:pt x="115" y="39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418EC8B3-401D-10D9-05D0-B222AF9050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5112" y="3484528"/>
                      <a:ext cx="212903" cy="28367"/>
                    </a:xfrm>
                    <a:custGeom>
                      <a:avLst/>
                      <a:gdLst>
                        <a:gd name="connsiteX0" fmla="*/ 208940 w 212903"/>
                        <a:gd name="connsiteY0" fmla="*/ 20232 h 28367"/>
                        <a:gd name="connsiteX1" fmla="*/ 49428 w 212903"/>
                        <a:gd name="connsiteY1" fmla="*/ 5641 h 28367"/>
                        <a:gd name="connsiteX2" fmla="*/ 5107 w 212903"/>
                        <a:gd name="connsiteY2" fmla="*/ 46 h 28367"/>
                        <a:gd name="connsiteX3" fmla="*/ 2967 w 212903"/>
                        <a:gd name="connsiteY3" fmla="*/ 7890 h 28367"/>
                        <a:gd name="connsiteX4" fmla="*/ 162974 w 212903"/>
                        <a:gd name="connsiteY4" fmla="*/ 24565 h 28367"/>
                        <a:gd name="connsiteX5" fmla="*/ 208995 w 212903"/>
                        <a:gd name="connsiteY5" fmla="*/ 28350 h 28367"/>
                        <a:gd name="connsiteX6" fmla="*/ 208995 w 212903"/>
                        <a:gd name="connsiteY6" fmla="*/ 20232 h 28367"/>
                        <a:gd name="connsiteX7" fmla="*/ 208995 w 212903"/>
                        <a:gd name="connsiteY7" fmla="*/ 20232 h 2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12903" h="28367">
                          <a:moveTo>
                            <a:pt x="208940" y="20232"/>
                          </a:moveTo>
                          <a:cubicBezTo>
                            <a:pt x="155733" y="15843"/>
                            <a:pt x="102471" y="11675"/>
                            <a:pt x="49428" y="5641"/>
                          </a:cubicBezTo>
                          <a:cubicBezTo>
                            <a:pt x="34618" y="3940"/>
                            <a:pt x="19862" y="2130"/>
                            <a:pt x="5107" y="46"/>
                          </a:cubicBezTo>
                          <a:cubicBezTo>
                            <a:pt x="5" y="-667"/>
                            <a:pt x="-2244" y="7177"/>
                            <a:pt x="2967" y="7890"/>
                          </a:cubicBezTo>
                          <a:cubicBezTo>
                            <a:pt x="56120" y="15295"/>
                            <a:pt x="109547" y="20122"/>
                            <a:pt x="162974" y="24565"/>
                          </a:cubicBezTo>
                          <a:cubicBezTo>
                            <a:pt x="178333" y="25827"/>
                            <a:pt x="193637" y="27088"/>
                            <a:pt x="208995" y="28350"/>
                          </a:cubicBezTo>
                          <a:cubicBezTo>
                            <a:pt x="214206" y="28789"/>
                            <a:pt x="214206" y="20671"/>
                            <a:pt x="208995" y="20232"/>
                          </a:cubicBezTo>
                          <a:lnTo>
                            <a:pt x="208995" y="2023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027FFAB8-1D00-2D7E-9E1C-E73B1A554E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8942" y="3503936"/>
                      <a:ext cx="146430" cy="11247"/>
                    </a:xfrm>
                    <a:custGeom>
                      <a:avLst/>
                      <a:gdLst>
                        <a:gd name="connsiteX0" fmla="*/ 142522 w 146430"/>
                        <a:gd name="connsiteY0" fmla="*/ 3128 h 11247"/>
                        <a:gd name="connsiteX1" fmla="*/ 3908 w 146430"/>
                        <a:gd name="connsiteY1" fmla="*/ 1 h 11247"/>
                        <a:gd name="connsiteX2" fmla="*/ 3908 w 146430"/>
                        <a:gd name="connsiteY2" fmla="*/ 8119 h 11247"/>
                        <a:gd name="connsiteX3" fmla="*/ 142522 w 146430"/>
                        <a:gd name="connsiteY3" fmla="*/ 11246 h 11247"/>
                        <a:gd name="connsiteX4" fmla="*/ 142522 w 146430"/>
                        <a:gd name="connsiteY4" fmla="*/ 3128 h 11247"/>
                        <a:gd name="connsiteX5" fmla="*/ 142522 w 146430"/>
                        <a:gd name="connsiteY5" fmla="*/ 3128 h 112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430" h="11247">
                          <a:moveTo>
                            <a:pt x="142522" y="3128"/>
                          </a:moveTo>
                          <a:cubicBezTo>
                            <a:pt x="96336" y="2086"/>
                            <a:pt x="50094" y="1043"/>
                            <a:pt x="3908" y="1"/>
                          </a:cubicBezTo>
                          <a:cubicBezTo>
                            <a:pt x="-1303" y="-109"/>
                            <a:pt x="-1303" y="8010"/>
                            <a:pt x="3908" y="8119"/>
                          </a:cubicBezTo>
                          <a:cubicBezTo>
                            <a:pt x="50094" y="9162"/>
                            <a:pt x="96336" y="10204"/>
                            <a:pt x="142522" y="11246"/>
                          </a:cubicBezTo>
                          <a:cubicBezTo>
                            <a:pt x="147733" y="11356"/>
                            <a:pt x="147733" y="3237"/>
                            <a:pt x="142522" y="3128"/>
                          </a:cubicBezTo>
                          <a:lnTo>
                            <a:pt x="142522" y="312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18F86AC6-114A-B486-5678-F0F424D8F1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9012" y="3424638"/>
                      <a:ext cx="29246" cy="61374"/>
                    </a:xfrm>
                    <a:custGeom>
                      <a:avLst/>
                      <a:gdLst>
                        <a:gd name="connsiteX0" fmla="*/ 21755 w 29246"/>
                        <a:gd name="connsiteY0" fmla="*/ 2011 h 61374"/>
                        <a:gd name="connsiteX1" fmla="*/ 198 w 29246"/>
                        <a:gd name="connsiteY1" fmla="*/ 56371 h 61374"/>
                        <a:gd name="connsiteX2" fmla="*/ 8042 w 29246"/>
                        <a:gd name="connsiteY2" fmla="*/ 58510 h 61374"/>
                        <a:gd name="connsiteX3" fmla="*/ 28777 w 29246"/>
                        <a:gd name="connsiteY3" fmla="*/ 6070 h 61374"/>
                        <a:gd name="connsiteX4" fmla="*/ 27296 w 29246"/>
                        <a:gd name="connsiteY4" fmla="*/ 530 h 61374"/>
                        <a:gd name="connsiteX5" fmla="*/ 21755 w 29246"/>
                        <a:gd name="connsiteY5" fmla="*/ 2011 h 61374"/>
                        <a:gd name="connsiteX6" fmla="*/ 21755 w 29246"/>
                        <a:gd name="connsiteY6" fmla="*/ 2011 h 613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9246" h="61374">
                          <a:moveTo>
                            <a:pt x="21755" y="2011"/>
                          </a:moveTo>
                          <a:cubicBezTo>
                            <a:pt x="13966" y="19894"/>
                            <a:pt x="5848" y="37666"/>
                            <a:pt x="198" y="56371"/>
                          </a:cubicBezTo>
                          <a:cubicBezTo>
                            <a:pt x="-1338" y="61362"/>
                            <a:pt x="6507" y="63557"/>
                            <a:pt x="8042" y="58510"/>
                          </a:cubicBezTo>
                          <a:cubicBezTo>
                            <a:pt x="13473" y="40463"/>
                            <a:pt x="21317" y="23349"/>
                            <a:pt x="28777" y="6070"/>
                          </a:cubicBezTo>
                          <a:cubicBezTo>
                            <a:pt x="29654" y="4041"/>
                            <a:pt x="29380" y="1737"/>
                            <a:pt x="27296" y="530"/>
                          </a:cubicBezTo>
                          <a:cubicBezTo>
                            <a:pt x="25595" y="-512"/>
                            <a:pt x="22633" y="-18"/>
                            <a:pt x="21755" y="2011"/>
                          </a:cubicBezTo>
                          <a:lnTo>
                            <a:pt x="21755" y="201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23EE6A37-C76E-355C-5298-1539D99199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4100" y="3424443"/>
                      <a:ext cx="19092" cy="28484"/>
                    </a:xfrm>
                    <a:custGeom>
                      <a:avLst/>
                      <a:gdLst>
                        <a:gd name="connsiteX0" fmla="*/ 11462 w 19092"/>
                        <a:gd name="connsiteY0" fmla="*/ 1932 h 28484"/>
                        <a:gd name="connsiteX1" fmla="*/ 162 w 19092"/>
                        <a:gd name="connsiteY1" fmla="*/ 23380 h 28484"/>
                        <a:gd name="connsiteX2" fmla="*/ 3014 w 19092"/>
                        <a:gd name="connsiteY2" fmla="*/ 28371 h 28484"/>
                        <a:gd name="connsiteX3" fmla="*/ 8006 w 19092"/>
                        <a:gd name="connsiteY3" fmla="*/ 25519 h 28484"/>
                        <a:gd name="connsiteX4" fmla="*/ 8993 w 19092"/>
                        <a:gd name="connsiteY4" fmla="*/ 22776 h 28484"/>
                        <a:gd name="connsiteX5" fmla="*/ 9267 w 19092"/>
                        <a:gd name="connsiteY5" fmla="*/ 22118 h 28484"/>
                        <a:gd name="connsiteX6" fmla="*/ 9267 w 19092"/>
                        <a:gd name="connsiteY6" fmla="*/ 22228 h 28484"/>
                        <a:gd name="connsiteX7" fmla="*/ 9816 w 19092"/>
                        <a:gd name="connsiteY7" fmla="*/ 21021 h 28484"/>
                        <a:gd name="connsiteX8" fmla="*/ 12449 w 19092"/>
                        <a:gd name="connsiteY8" fmla="*/ 15975 h 28484"/>
                        <a:gd name="connsiteX9" fmla="*/ 18538 w 19092"/>
                        <a:gd name="connsiteY9" fmla="*/ 6046 h 28484"/>
                        <a:gd name="connsiteX10" fmla="*/ 17057 w 19092"/>
                        <a:gd name="connsiteY10" fmla="*/ 506 h 28484"/>
                        <a:gd name="connsiteX11" fmla="*/ 11517 w 19092"/>
                        <a:gd name="connsiteY11" fmla="*/ 1987 h 28484"/>
                        <a:gd name="connsiteX12" fmla="*/ 11517 w 19092"/>
                        <a:gd name="connsiteY12" fmla="*/ 1987 h 28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092" h="28484">
                          <a:moveTo>
                            <a:pt x="11462" y="1932"/>
                          </a:moveTo>
                          <a:cubicBezTo>
                            <a:pt x="7128" y="8789"/>
                            <a:pt x="2685" y="15646"/>
                            <a:pt x="162" y="23380"/>
                          </a:cubicBezTo>
                          <a:cubicBezTo>
                            <a:pt x="-496" y="25409"/>
                            <a:pt x="930" y="27933"/>
                            <a:pt x="3014" y="28371"/>
                          </a:cubicBezTo>
                          <a:cubicBezTo>
                            <a:pt x="5263" y="28865"/>
                            <a:pt x="7293" y="27713"/>
                            <a:pt x="8006" y="25519"/>
                          </a:cubicBezTo>
                          <a:cubicBezTo>
                            <a:pt x="8280" y="24586"/>
                            <a:pt x="8609" y="23654"/>
                            <a:pt x="8993" y="22776"/>
                          </a:cubicBezTo>
                          <a:cubicBezTo>
                            <a:pt x="9103" y="22557"/>
                            <a:pt x="9158" y="22338"/>
                            <a:pt x="9267" y="22118"/>
                          </a:cubicBezTo>
                          <a:cubicBezTo>
                            <a:pt x="9103" y="22447"/>
                            <a:pt x="9103" y="22502"/>
                            <a:pt x="9267" y="22228"/>
                          </a:cubicBezTo>
                          <a:cubicBezTo>
                            <a:pt x="9432" y="21844"/>
                            <a:pt x="9597" y="21405"/>
                            <a:pt x="9816" y="21021"/>
                          </a:cubicBezTo>
                          <a:cubicBezTo>
                            <a:pt x="10639" y="19321"/>
                            <a:pt x="11517" y="17620"/>
                            <a:pt x="12449" y="15975"/>
                          </a:cubicBezTo>
                          <a:cubicBezTo>
                            <a:pt x="14369" y="12574"/>
                            <a:pt x="16453" y="9337"/>
                            <a:pt x="18538" y="6046"/>
                          </a:cubicBezTo>
                          <a:cubicBezTo>
                            <a:pt x="19690" y="4236"/>
                            <a:pt x="18977" y="1493"/>
                            <a:pt x="17057" y="506"/>
                          </a:cubicBezTo>
                          <a:cubicBezTo>
                            <a:pt x="15027" y="-536"/>
                            <a:pt x="12723" y="67"/>
                            <a:pt x="11517" y="1987"/>
                          </a:cubicBezTo>
                          <a:lnTo>
                            <a:pt x="11517" y="1987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DE86142D-4A45-C94D-118B-BD875022BA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44458" y="3580451"/>
                      <a:ext cx="97550" cy="49867"/>
                    </a:xfrm>
                    <a:custGeom>
                      <a:avLst/>
                      <a:gdLst>
                        <a:gd name="connsiteX0" fmla="*/ 95464 w 97550"/>
                        <a:gd name="connsiteY0" fmla="*/ 42408 h 49867"/>
                        <a:gd name="connsiteX1" fmla="*/ 4957 w 97550"/>
                        <a:gd name="connsiteY1" fmla="*/ 226 h 49867"/>
                        <a:gd name="connsiteX2" fmla="*/ 2817 w 97550"/>
                        <a:gd name="connsiteY2" fmla="*/ 8070 h 49867"/>
                        <a:gd name="connsiteX3" fmla="*/ 91350 w 97550"/>
                        <a:gd name="connsiteY3" fmla="*/ 49429 h 49867"/>
                        <a:gd name="connsiteX4" fmla="*/ 95464 w 97550"/>
                        <a:gd name="connsiteY4" fmla="*/ 42408 h 49867"/>
                        <a:gd name="connsiteX5" fmla="*/ 95464 w 97550"/>
                        <a:gd name="connsiteY5" fmla="*/ 42408 h 49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7550" h="49867">
                          <a:moveTo>
                            <a:pt x="95464" y="42408"/>
                          </a:moveTo>
                          <a:cubicBezTo>
                            <a:pt x="65460" y="27981"/>
                            <a:pt x="36662" y="10867"/>
                            <a:pt x="4957" y="226"/>
                          </a:cubicBezTo>
                          <a:cubicBezTo>
                            <a:pt x="-35" y="-1420"/>
                            <a:pt x="-2119" y="6424"/>
                            <a:pt x="2817" y="8070"/>
                          </a:cubicBezTo>
                          <a:cubicBezTo>
                            <a:pt x="33809" y="18492"/>
                            <a:pt x="62004" y="35331"/>
                            <a:pt x="91350" y="49429"/>
                          </a:cubicBezTo>
                          <a:cubicBezTo>
                            <a:pt x="96067" y="51678"/>
                            <a:pt x="100181" y="44657"/>
                            <a:pt x="95464" y="42408"/>
                          </a:cubicBezTo>
                          <a:lnTo>
                            <a:pt x="95464" y="424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F24F2E6-59EF-58AA-D85B-100E7ED88C0E}"/>
                  </a:ext>
                </a:extLst>
              </p:cNvPr>
              <p:cNvSpPr/>
              <p:nvPr/>
            </p:nvSpPr>
            <p:spPr>
              <a:xfrm>
                <a:off x="4588896" y="4524789"/>
                <a:ext cx="853617" cy="227712"/>
              </a:xfrm>
              <a:custGeom>
                <a:avLst/>
                <a:gdLst>
                  <a:gd name="connsiteX0" fmla="*/ 220838 w 853617"/>
                  <a:gd name="connsiteY0" fmla="*/ 55 h 227712"/>
                  <a:gd name="connsiteX1" fmla="*/ 0 w 853617"/>
                  <a:gd name="connsiteY1" fmla="*/ 67469 h 227712"/>
                  <a:gd name="connsiteX2" fmla="*/ 289021 w 853617"/>
                  <a:gd name="connsiteY2" fmla="*/ 127039 h 227712"/>
                  <a:gd name="connsiteX3" fmla="*/ 450947 w 853617"/>
                  <a:gd name="connsiteY3" fmla="*/ 227585 h 227712"/>
                  <a:gd name="connsiteX4" fmla="*/ 554729 w 853617"/>
                  <a:gd name="connsiteY4" fmla="*/ 136968 h 227712"/>
                  <a:gd name="connsiteX5" fmla="*/ 817200 w 853617"/>
                  <a:gd name="connsiteY5" fmla="*/ 76355 h 227712"/>
                  <a:gd name="connsiteX6" fmla="*/ 744959 w 853617"/>
                  <a:gd name="connsiteY6" fmla="*/ 16291 h 227712"/>
                  <a:gd name="connsiteX7" fmla="*/ 220838 w 853617"/>
                  <a:gd name="connsiteY7" fmla="*/ 0 h 227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3617" h="227712">
                    <a:moveTo>
                      <a:pt x="220838" y="55"/>
                    </a:moveTo>
                    <a:cubicBezTo>
                      <a:pt x="139217" y="6144"/>
                      <a:pt x="74326" y="31102"/>
                      <a:pt x="0" y="67469"/>
                    </a:cubicBezTo>
                    <a:cubicBezTo>
                      <a:pt x="25287" y="151175"/>
                      <a:pt x="229834" y="94951"/>
                      <a:pt x="289021" y="127039"/>
                    </a:cubicBezTo>
                    <a:cubicBezTo>
                      <a:pt x="334549" y="151723"/>
                      <a:pt x="374811" y="231315"/>
                      <a:pt x="450947" y="227585"/>
                    </a:cubicBezTo>
                    <a:cubicBezTo>
                      <a:pt x="511669" y="224623"/>
                      <a:pt x="514521" y="195771"/>
                      <a:pt x="554729" y="136968"/>
                    </a:cubicBezTo>
                    <a:cubicBezTo>
                      <a:pt x="648089" y="133348"/>
                      <a:pt x="736073" y="131647"/>
                      <a:pt x="817200" y="76355"/>
                    </a:cubicBezTo>
                    <a:cubicBezTo>
                      <a:pt x="901126" y="19199"/>
                      <a:pt x="824277" y="27043"/>
                      <a:pt x="744959" y="16291"/>
                    </a:cubicBezTo>
                    <a:cubicBezTo>
                      <a:pt x="530868" y="-12671"/>
                      <a:pt x="336798" y="25506"/>
                      <a:pt x="220838" y="0"/>
                    </a:cubicBezTo>
                    <a:close/>
                  </a:path>
                </a:pathLst>
              </a:custGeom>
              <a:solidFill>
                <a:srgbClr val="3AD4D4">
                  <a:alpha val="70000"/>
                </a:srgb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33" name="Graphic 13">
                <a:extLst>
                  <a:ext uri="{FF2B5EF4-FFF2-40B4-BE49-F238E27FC236}">
                    <a16:creationId xmlns:a16="http://schemas.microsoft.com/office/drawing/2014/main" id="{C0230168-0783-3103-0C14-6BC92DA9EFE3}"/>
                  </a:ext>
                </a:extLst>
              </p:cNvPr>
              <p:cNvGrpSpPr/>
              <p:nvPr/>
            </p:nvGrpSpPr>
            <p:grpSpPr>
              <a:xfrm>
                <a:off x="4658803" y="4187703"/>
                <a:ext cx="729993" cy="538868"/>
                <a:chOff x="3764352" y="3277997"/>
                <a:chExt cx="729993" cy="538868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EF944D09-99BB-E958-CD3B-3D1CCC4A96D1}"/>
                    </a:ext>
                  </a:extLst>
                </p:cNvPr>
                <p:cNvSpPr/>
                <p:nvPr/>
              </p:nvSpPr>
              <p:spPr>
                <a:xfrm>
                  <a:off x="4070816" y="3277997"/>
                  <a:ext cx="130782" cy="190661"/>
                </a:xfrm>
                <a:custGeom>
                  <a:avLst/>
                  <a:gdLst>
                    <a:gd name="connsiteX0" fmla="*/ 118214 w 130782"/>
                    <a:gd name="connsiteY0" fmla="*/ 178382 h 190661"/>
                    <a:gd name="connsiteX1" fmla="*/ 22112 w 130782"/>
                    <a:gd name="connsiteY1" fmla="*/ 180192 h 190661"/>
                    <a:gd name="connsiteX2" fmla="*/ 23099 w 130782"/>
                    <a:gd name="connsiteY2" fmla="*/ 62752 h 190661"/>
                    <a:gd name="connsiteX3" fmla="*/ 62319 w 130782"/>
                    <a:gd name="connsiteY3" fmla="*/ 0 h 190661"/>
                    <a:gd name="connsiteX4" fmla="*/ 124467 w 130782"/>
                    <a:gd name="connsiteY4" fmla="*/ 113326 h 190661"/>
                    <a:gd name="connsiteX5" fmla="*/ 120188 w 130782"/>
                    <a:gd name="connsiteY5" fmla="*/ 172952 h 190661"/>
                    <a:gd name="connsiteX6" fmla="*/ 118214 w 130782"/>
                    <a:gd name="connsiteY6" fmla="*/ 178327 h 19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782" h="190661">
                      <a:moveTo>
                        <a:pt x="118214" y="178382"/>
                      </a:moveTo>
                      <a:cubicBezTo>
                        <a:pt x="116239" y="199884"/>
                        <a:pt x="33905" y="188256"/>
                        <a:pt x="22112" y="180192"/>
                      </a:cubicBezTo>
                      <a:cubicBezTo>
                        <a:pt x="-18096" y="155070"/>
                        <a:pt x="5436" y="93250"/>
                        <a:pt x="23099" y="62752"/>
                      </a:cubicBezTo>
                      <a:cubicBezTo>
                        <a:pt x="34837" y="43060"/>
                        <a:pt x="41749" y="33186"/>
                        <a:pt x="62319" y="0"/>
                      </a:cubicBezTo>
                      <a:cubicBezTo>
                        <a:pt x="78994" y="32254"/>
                        <a:pt x="114649" y="76575"/>
                        <a:pt x="124467" y="113326"/>
                      </a:cubicBezTo>
                      <a:cubicBezTo>
                        <a:pt x="131324" y="134829"/>
                        <a:pt x="135877" y="152382"/>
                        <a:pt x="120188" y="172952"/>
                      </a:cubicBezTo>
                      <a:lnTo>
                        <a:pt x="118214" y="178327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336F013D-80AA-54C6-0B26-36EBE75851DB}"/>
                    </a:ext>
                  </a:extLst>
                </p:cNvPr>
                <p:cNvSpPr/>
                <p:nvPr/>
              </p:nvSpPr>
              <p:spPr>
                <a:xfrm>
                  <a:off x="3909935" y="3340342"/>
                  <a:ext cx="170924" cy="203420"/>
                </a:xfrm>
                <a:custGeom>
                  <a:avLst/>
                  <a:gdLst>
                    <a:gd name="connsiteX0" fmla="*/ 156553 w 170924"/>
                    <a:gd name="connsiteY0" fmla="*/ 136059 h 203420"/>
                    <a:gd name="connsiteX1" fmla="*/ 106856 w 170924"/>
                    <a:gd name="connsiteY1" fmla="*/ 47636 h 203420"/>
                    <a:gd name="connsiteX2" fmla="*/ 54362 w 170924"/>
                    <a:gd name="connsiteY2" fmla="*/ 13901 h 203420"/>
                    <a:gd name="connsiteX3" fmla="*/ 16623 w 170924"/>
                    <a:gd name="connsiteY3" fmla="*/ 188 h 203420"/>
                    <a:gd name="connsiteX4" fmla="*/ 990 w 170924"/>
                    <a:gd name="connsiteY4" fmla="*/ 49556 h 203420"/>
                    <a:gd name="connsiteX5" fmla="*/ 23206 w 170924"/>
                    <a:gd name="connsiteY5" fmla="*/ 136114 h 203420"/>
                    <a:gd name="connsiteX6" fmla="*/ 85957 w 170924"/>
                    <a:gd name="connsiteY6" fmla="*/ 193490 h 203420"/>
                    <a:gd name="connsiteX7" fmla="*/ 170925 w 170924"/>
                    <a:gd name="connsiteY7" fmla="*/ 192283 h 203420"/>
                    <a:gd name="connsiteX8" fmla="*/ 156553 w 170924"/>
                    <a:gd name="connsiteY8" fmla="*/ 136114 h 20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0924" h="203420">
                      <a:moveTo>
                        <a:pt x="156553" y="136059"/>
                      </a:moveTo>
                      <a:cubicBezTo>
                        <a:pt x="156553" y="107371"/>
                        <a:pt x="126494" y="67931"/>
                        <a:pt x="106856" y="47636"/>
                      </a:cubicBezTo>
                      <a:cubicBezTo>
                        <a:pt x="92266" y="33210"/>
                        <a:pt x="73945" y="21910"/>
                        <a:pt x="54362" y="13901"/>
                      </a:cubicBezTo>
                      <a:cubicBezTo>
                        <a:pt x="47067" y="10884"/>
                        <a:pt x="24467" y="-1677"/>
                        <a:pt x="16623" y="188"/>
                      </a:cubicBezTo>
                      <a:cubicBezTo>
                        <a:pt x="-546" y="4247"/>
                        <a:pt x="-1423" y="37104"/>
                        <a:pt x="990" y="49556"/>
                      </a:cubicBezTo>
                      <a:cubicBezTo>
                        <a:pt x="6475" y="77915"/>
                        <a:pt x="8286" y="110168"/>
                        <a:pt x="23206" y="136114"/>
                      </a:cubicBezTo>
                      <a:cubicBezTo>
                        <a:pt x="37577" y="161236"/>
                        <a:pt x="58531" y="181532"/>
                        <a:pt x="85957" y="193490"/>
                      </a:cubicBezTo>
                      <a:cubicBezTo>
                        <a:pt x="108173" y="201828"/>
                        <a:pt x="153920" y="211427"/>
                        <a:pt x="170925" y="192283"/>
                      </a:cubicBezTo>
                      <a:lnTo>
                        <a:pt x="156553" y="13611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083C6BDE-6BDA-3A2E-4BE5-7BBA07B8F48A}"/>
                    </a:ext>
                  </a:extLst>
                </p:cNvPr>
                <p:cNvSpPr/>
                <p:nvPr/>
              </p:nvSpPr>
              <p:spPr>
                <a:xfrm>
                  <a:off x="3777194" y="3673393"/>
                  <a:ext cx="252707" cy="62298"/>
                </a:xfrm>
                <a:custGeom>
                  <a:avLst/>
                  <a:gdLst>
                    <a:gd name="connsiteX0" fmla="*/ 162804 w 252707"/>
                    <a:gd name="connsiteY0" fmla="*/ 36627 h 62298"/>
                    <a:gd name="connsiteX1" fmla="*/ 102027 w 252707"/>
                    <a:gd name="connsiteY1" fmla="*/ 5251 h 62298"/>
                    <a:gd name="connsiteX2" fmla="*/ 45144 w 252707"/>
                    <a:gd name="connsiteY2" fmla="*/ 1685 h 62298"/>
                    <a:gd name="connsiteX3" fmla="*/ 0 w 252707"/>
                    <a:gd name="connsiteY3" fmla="*/ 19567 h 62298"/>
                    <a:gd name="connsiteX4" fmla="*/ 172952 w 252707"/>
                    <a:gd name="connsiteY4" fmla="*/ 62298 h 62298"/>
                    <a:gd name="connsiteX5" fmla="*/ 252708 w 252707"/>
                    <a:gd name="connsiteY5" fmla="*/ 43045 h 62298"/>
                    <a:gd name="connsiteX6" fmla="*/ 162859 w 252707"/>
                    <a:gd name="connsiteY6" fmla="*/ 36572 h 62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707" h="62298">
                      <a:moveTo>
                        <a:pt x="162804" y="36627"/>
                      </a:moveTo>
                      <a:cubicBezTo>
                        <a:pt x="140259" y="28563"/>
                        <a:pt x="123584" y="11504"/>
                        <a:pt x="102027" y="5251"/>
                      </a:cubicBezTo>
                      <a:cubicBezTo>
                        <a:pt x="83377" y="753"/>
                        <a:pt x="64781" y="-1935"/>
                        <a:pt x="45144" y="1685"/>
                      </a:cubicBezTo>
                      <a:cubicBezTo>
                        <a:pt x="29072" y="4757"/>
                        <a:pt x="13933" y="11559"/>
                        <a:pt x="0" y="19567"/>
                      </a:cubicBezTo>
                      <a:cubicBezTo>
                        <a:pt x="55950" y="36297"/>
                        <a:pt x="113162" y="62298"/>
                        <a:pt x="172952" y="62298"/>
                      </a:cubicBezTo>
                      <a:cubicBezTo>
                        <a:pt x="198897" y="62298"/>
                        <a:pt x="229560" y="55880"/>
                        <a:pt x="252708" y="43045"/>
                      </a:cubicBezTo>
                      <a:cubicBezTo>
                        <a:pt x="223800" y="51437"/>
                        <a:pt x="186994" y="46720"/>
                        <a:pt x="162859" y="36572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E006204A-CDB7-9EFB-5619-EFD31B8BA914}"/>
                    </a:ext>
                  </a:extLst>
                </p:cNvPr>
                <p:cNvSpPr/>
                <p:nvPr/>
              </p:nvSpPr>
              <p:spPr>
                <a:xfrm>
                  <a:off x="3776261" y="3611376"/>
                  <a:ext cx="290092" cy="109427"/>
                </a:xfrm>
                <a:custGeom>
                  <a:avLst/>
                  <a:gdLst>
                    <a:gd name="connsiteX0" fmla="*/ 278434 w 290092"/>
                    <a:gd name="connsiteY0" fmla="*/ 40664 h 109427"/>
                    <a:gd name="connsiteX1" fmla="*/ 226159 w 290092"/>
                    <a:gd name="connsiteY1" fmla="*/ 5997 h 109427"/>
                    <a:gd name="connsiteX2" fmla="*/ 0 w 290092"/>
                    <a:gd name="connsiteY2" fmla="*/ 81310 h 109427"/>
                    <a:gd name="connsiteX3" fmla="*/ 933 w 290092"/>
                    <a:gd name="connsiteY3" fmla="*/ 81584 h 109427"/>
                    <a:gd name="connsiteX4" fmla="*/ 46077 w 290092"/>
                    <a:gd name="connsiteY4" fmla="*/ 63702 h 109427"/>
                    <a:gd name="connsiteX5" fmla="*/ 102959 w 290092"/>
                    <a:gd name="connsiteY5" fmla="*/ 67268 h 109427"/>
                    <a:gd name="connsiteX6" fmla="*/ 163736 w 290092"/>
                    <a:gd name="connsiteY6" fmla="*/ 98643 h 109427"/>
                    <a:gd name="connsiteX7" fmla="*/ 253586 w 290092"/>
                    <a:gd name="connsiteY7" fmla="*/ 105116 h 109427"/>
                    <a:gd name="connsiteX8" fmla="*/ 257535 w 290092"/>
                    <a:gd name="connsiteY8" fmla="*/ 102867 h 109427"/>
                    <a:gd name="connsiteX9" fmla="*/ 278434 w 290092"/>
                    <a:gd name="connsiteY9" fmla="*/ 40719 h 109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092" h="109427">
                      <a:moveTo>
                        <a:pt x="278434" y="40664"/>
                      </a:moveTo>
                      <a:lnTo>
                        <a:pt x="226159" y="5997"/>
                      </a:lnTo>
                      <a:cubicBezTo>
                        <a:pt x="141192" y="-11940"/>
                        <a:pt x="52275" y="9562"/>
                        <a:pt x="0" y="81310"/>
                      </a:cubicBezTo>
                      <a:cubicBezTo>
                        <a:pt x="329" y="81420"/>
                        <a:pt x="603" y="81475"/>
                        <a:pt x="933" y="81584"/>
                      </a:cubicBezTo>
                      <a:cubicBezTo>
                        <a:pt x="14865" y="73576"/>
                        <a:pt x="30005" y="66719"/>
                        <a:pt x="46077" y="63702"/>
                      </a:cubicBezTo>
                      <a:cubicBezTo>
                        <a:pt x="65659" y="60137"/>
                        <a:pt x="84309" y="62825"/>
                        <a:pt x="102959" y="67268"/>
                      </a:cubicBezTo>
                      <a:cubicBezTo>
                        <a:pt x="124516" y="73521"/>
                        <a:pt x="141192" y="90580"/>
                        <a:pt x="163736" y="98643"/>
                      </a:cubicBezTo>
                      <a:cubicBezTo>
                        <a:pt x="187927" y="108736"/>
                        <a:pt x="224678" y="113509"/>
                        <a:pt x="253586" y="105116"/>
                      </a:cubicBezTo>
                      <a:cubicBezTo>
                        <a:pt x="254902" y="104403"/>
                        <a:pt x="256219" y="103635"/>
                        <a:pt x="257535" y="102867"/>
                      </a:cubicBezTo>
                      <a:cubicBezTo>
                        <a:pt x="275856" y="93323"/>
                        <a:pt x="307232" y="56242"/>
                        <a:pt x="278434" y="40719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21CCF2C8-4C8E-7D52-5EC1-25889FEC8341}"/>
                    </a:ext>
                  </a:extLst>
                </p:cNvPr>
                <p:cNvSpPr/>
                <p:nvPr/>
              </p:nvSpPr>
              <p:spPr>
                <a:xfrm>
                  <a:off x="3764352" y="3450877"/>
                  <a:ext cx="328100" cy="207689"/>
                </a:xfrm>
                <a:custGeom>
                  <a:avLst/>
                  <a:gdLst>
                    <a:gd name="connsiteX0" fmla="*/ 318812 w 328100"/>
                    <a:gd name="connsiteY0" fmla="*/ 188328 h 207689"/>
                    <a:gd name="connsiteX1" fmla="*/ 105049 w 328100"/>
                    <a:gd name="connsiteY1" fmla="*/ 160518 h 207689"/>
                    <a:gd name="connsiteX2" fmla="*/ 2803 w 328100"/>
                    <a:gd name="connsiteY2" fmla="*/ 21191 h 207689"/>
                    <a:gd name="connsiteX3" fmla="*/ 6 w 328100"/>
                    <a:gd name="connsiteY3" fmla="*/ 10330 h 207689"/>
                    <a:gd name="connsiteX4" fmla="*/ 5656 w 328100"/>
                    <a:gd name="connsiteY4" fmla="*/ 950 h 207689"/>
                    <a:gd name="connsiteX5" fmla="*/ 17449 w 328100"/>
                    <a:gd name="connsiteY5" fmla="*/ 950 h 207689"/>
                    <a:gd name="connsiteX6" fmla="*/ 113826 w 328100"/>
                    <a:gd name="connsiteY6" fmla="*/ 29254 h 207689"/>
                    <a:gd name="connsiteX7" fmla="*/ 200220 w 328100"/>
                    <a:gd name="connsiteY7" fmla="*/ 62715 h 207689"/>
                    <a:gd name="connsiteX8" fmla="*/ 302191 w 328100"/>
                    <a:gd name="connsiteY8" fmla="*/ 95901 h 207689"/>
                    <a:gd name="connsiteX9" fmla="*/ 322761 w 328100"/>
                    <a:gd name="connsiteY9" fmla="*/ 181032 h 207689"/>
                    <a:gd name="connsiteX10" fmla="*/ 318812 w 328100"/>
                    <a:gd name="connsiteY10" fmla="*/ 188218 h 207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8100" h="207689">
                      <a:moveTo>
                        <a:pt x="318812" y="188328"/>
                      </a:moveTo>
                      <a:cubicBezTo>
                        <a:pt x="259022" y="225957"/>
                        <a:pt x="155075" y="204455"/>
                        <a:pt x="105049" y="160518"/>
                      </a:cubicBezTo>
                      <a:cubicBezTo>
                        <a:pt x="61935" y="122614"/>
                        <a:pt x="24251" y="72204"/>
                        <a:pt x="2803" y="21191"/>
                      </a:cubicBezTo>
                      <a:cubicBezTo>
                        <a:pt x="1322" y="17680"/>
                        <a:pt x="-104" y="14060"/>
                        <a:pt x="6" y="10330"/>
                      </a:cubicBezTo>
                      <a:cubicBezTo>
                        <a:pt x="61" y="6600"/>
                        <a:pt x="1981" y="2650"/>
                        <a:pt x="5656" y="950"/>
                      </a:cubicBezTo>
                      <a:cubicBezTo>
                        <a:pt x="9221" y="-695"/>
                        <a:pt x="13555" y="127"/>
                        <a:pt x="17449" y="950"/>
                      </a:cubicBezTo>
                      <a:cubicBezTo>
                        <a:pt x="50251" y="8246"/>
                        <a:pt x="83766" y="15047"/>
                        <a:pt x="113826" y="29254"/>
                      </a:cubicBezTo>
                      <a:cubicBezTo>
                        <a:pt x="141527" y="42419"/>
                        <a:pt x="168898" y="58107"/>
                        <a:pt x="200220" y="62715"/>
                      </a:cubicBezTo>
                      <a:cubicBezTo>
                        <a:pt x="236477" y="68090"/>
                        <a:pt x="276685" y="68090"/>
                        <a:pt x="302191" y="95901"/>
                      </a:cubicBezTo>
                      <a:cubicBezTo>
                        <a:pt x="315905" y="111150"/>
                        <a:pt x="338449" y="161340"/>
                        <a:pt x="322761" y="181032"/>
                      </a:cubicBezTo>
                      <a:lnTo>
                        <a:pt x="318812" y="188218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8DCA7500-ECDA-EE99-D6BD-4258D95BADBB}"/>
                    </a:ext>
                  </a:extLst>
                </p:cNvPr>
                <p:cNvSpPr/>
                <p:nvPr/>
              </p:nvSpPr>
              <p:spPr>
                <a:xfrm>
                  <a:off x="3863478" y="3436632"/>
                  <a:ext cx="230257" cy="215133"/>
                </a:xfrm>
                <a:custGeom>
                  <a:avLst/>
                  <a:gdLst>
                    <a:gd name="connsiteX0" fmla="*/ 196154 w 230257"/>
                    <a:gd name="connsiteY0" fmla="*/ 215133 h 215133"/>
                    <a:gd name="connsiteX1" fmla="*/ 18650 w 230257"/>
                    <a:gd name="connsiteY1" fmla="*/ 70815 h 215133"/>
                    <a:gd name="connsiteX2" fmla="*/ 0 w 230257"/>
                    <a:gd name="connsiteY2" fmla="*/ 0 h 215133"/>
                    <a:gd name="connsiteX3" fmla="*/ 123529 w 230257"/>
                    <a:gd name="connsiteY3" fmla="*/ 59186 h 215133"/>
                    <a:gd name="connsiteX4" fmla="*/ 223526 w 230257"/>
                    <a:gd name="connsiteY4" fmla="*/ 133567 h 215133"/>
                    <a:gd name="connsiteX5" fmla="*/ 217657 w 230257"/>
                    <a:gd name="connsiteY5" fmla="*/ 198129 h 215133"/>
                    <a:gd name="connsiteX6" fmla="*/ 196100 w 230257"/>
                    <a:gd name="connsiteY6" fmla="*/ 215133 h 21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257" h="215133">
                      <a:moveTo>
                        <a:pt x="196154" y="215133"/>
                      </a:moveTo>
                      <a:cubicBezTo>
                        <a:pt x="110858" y="215133"/>
                        <a:pt x="49093" y="137133"/>
                        <a:pt x="18650" y="70815"/>
                      </a:cubicBezTo>
                      <a:cubicBezTo>
                        <a:pt x="8831" y="47503"/>
                        <a:pt x="2962" y="23313"/>
                        <a:pt x="0" y="0"/>
                      </a:cubicBezTo>
                      <a:cubicBezTo>
                        <a:pt x="27481" y="41249"/>
                        <a:pt x="75478" y="51068"/>
                        <a:pt x="123529" y="59186"/>
                      </a:cubicBezTo>
                      <a:cubicBezTo>
                        <a:pt x="169605" y="66372"/>
                        <a:pt x="211787" y="89685"/>
                        <a:pt x="223526" y="133567"/>
                      </a:cubicBezTo>
                      <a:cubicBezTo>
                        <a:pt x="227420" y="147884"/>
                        <a:pt x="239214" y="192754"/>
                        <a:pt x="217657" y="198129"/>
                      </a:cubicBezTo>
                      <a:lnTo>
                        <a:pt x="196100" y="215133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A8FD51E6-5BB4-4A74-7F12-47C01EE4ECB7}"/>
                    </a:ext>
                  </a:extLst>
                </p:cNvPr>
                <p:cNvSpPr/>
                <p:nvPr/>
              </p:nvSpPr>
              <p:spPr>
                <a:xfrm>
                  <a:off x="4027676" y="3334441"/>
                  <a:ext cx="97191" cy="176866"/>
                </a:xfrm>
                <a:custGeom>
                  <a:avLst/>
                  <a:gdLst>
                    <a:gd name="connsiteX0" fmla="*/ 8424 w 97191"/>
                    <a:gd name="connsiteY0" fmla="*/ 141631 h 176866"/>
                    <a:gd name="connsiteX1" fmla="*/ 32943 w 97191"/>
                    <a:gd name="connsiteY1" fmla="*/ 0 h 176866"/>
                    <a:gd name="connsiteX2" fmla="*/ 33931 w 97191"/>
                    <a:gd name="connsiteY2" fmla="*/ 0 h 176866"/>
                    <a:gd name="connsiteX3" fmla="*/ 95695 w 97191"/>
                    <a:gd name="connsiteY3" fmla="*/ 110255 h 176866"/>
                    <a:gd name="connsiteX4" fmla="*/ 81982 w 97191"/>
                    <a:gd name="connsiteY4" fmla="*/ 169386 h 176866"/>
                    <a:gd name="connsiteX5" fmla="*/ 21205 w 97191"/>
                    <a:gd name="connsiteY5" fmla="*/ 163133 h 176866"/>
                    <a:gd name="connsiteX6" fmla="*/ 14348 w 97191"/>
                    <a:gd name="connsiteY6" fmla="*/ 155069 h 176866"/>
                    <a:gd name="connsiteX7" fmla="*/ 8479 w 97191"/>
                    <a:gd name="connsiteY7" fmla="*/ 141631 h 17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191" h="176866">
                      <a:moveTo>
                        <a:pt x="8424" y="141631"/>
                      </a:moveTo>
                      <a:cubicBezTo>
                        <a:pt x="-12146" y="95938"/>
                        <a:pt x="8424" y="42127"/>
                        <a:pt x="32943" y="0"/>
                      </a:cubicBezTo>
                      <a:lnTo>
                        <a:pt x="33931" y="0"/>
                      </a:lnTo>
                      <a:cubicBezTo>
                        <a:pt x="57462" y="33186"/>
                        <a:pt x="89826" y="69938"/>
                        <a:pt x="95695" y="110255"/>
                      </a:cubicBezTo>
                      <a:cubicBezTo>
                        <a:pt x="98657" y="129069"/>
                        <a:pt x="98657" y="155947"/>
                        <a:pt x="81982" y="169386"/>
                      </a:cubicBezTo>
                      <a:cubicBezTo>
                        <a:pt x="64319" y="182825"/>
                        <a:pt x="35905" y="176572"/>
                        <a:pt x="21205" y="163133"/>
                      </a:cubicBezTo>
                      <a:cubicBezTo>
                        <a:pt x="18243" y="160445"/>
                        <a:pt x="16323" y="157757"/>
                        <a:pt x="14348" y="155069"/>
                      </a:cubicBezTo>
                      <a:lnTo>
                        <a:pt x="8479" y="14163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2C272015-AD64-6C4F-6DD0-E9304B725BE6}"/>
                    </a:ext>
                  </a:extLst>
                </p:cNvPr>
                <p:cNvSpPr/>
                <p:nvPr/>
              </p:nvSpPr>
              <p:spPr>
                <a:xfrm>
                  <a:off x="3968625" y="3397193"/>
                  <a:ext cx="143995" cy="210799"/>
                </a:xfrm>
                <a:custGeom>
                  <a:avLst/>
                  <a:gdLst>
                    <a:gd name="connsiteX0" fmla="*/ 135109 w 143995"/>
                    <a:gd name="connsiteY0" fmla="*/ 160445 h 210799"/>
                    <a:gd name="connsiteX1" fmla="*/ 110590 w 143995"/>
                    <a:gd name="connsiteY1" fmla="*/ 81566 h 210799"/>
                    <a:gd name="connsiteX2" fmla="*/ 2749 w 143995"/>
                    <a:gd name="connsiteY2" fmla="*/ 0 h 210799"/>
                    <a:gd name="connsiteX3" fmla="*/ 13555 w 143995"/>
                    <a:gd name="connsiteY3" fmla="*/ 120128 h 210799"/>
                    <a:gd name="connsiteX4" fmla="*/ 100826 w 143995"/>
                    <a:gd name="connsiteY4" fmla="*/ 210636 h 210799"/>
                    <a:gd name="connsiteX5" fmla="*/ 143995 w 143995"/>
                    <a:gd name="connsiteY5" fmla="*/ 181070 h 210799"/>
                    <a:gd name="connsiteX6" fmla="*/ 135164 w 143995"/>
                    <a:gd name="connsiteY6" fmla="*/ 160445 h 210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995" h="210799">
                      <a:moveTo>
                        <a:pt x="135109" y="160445"/>
                      </a:moveTo>
                      <a:cubicBezTo>
                        <a:pt x="137084" y="132635"/>
                        <a:pt x="125291" y="104879"/>
                        <a:pt x="110590" y="81566"/>
                      </a:cubicBezTo>
                      <a:cubicBezTo>
                        <a:pt x="84096" y="41249"/>
                        <a:pt x="42956" y="26000"/>
                        <a:pt x="2749" y="0"/>
                      </a:cubicBezTo>
                      <a:cubicBezTo>
                        <a:pt x="-4108" y="38562"/>
                        <a:pt x="2749" y="82444"/>
                        <a:pt x="13555" y="120128"/>
                      </a:cubicBezTo>
                      <a:cubicBezTo>
                        <a:pt x="26281" y="163133"/>
                        <a:pt x="45918" y="207948"/>
                        <a:pt x="100826" y="210636"/>
                      </a:cubicBezTo>
                      <a:cubicBezTo>
                        <a:pt x="126333" y="212446"/>
                        <a:pt x="133189" y="199007"/>
                        <a:pt x="143995" y="181070"/>
                      </a:cubicBezTo>
                      <a:lnTo>
                        <a:pt x="135164" y="160445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51D131F2-3E09-64AF-D00C-7E3BE4536FEC}"/>
                    </a:ext>
                  </a:extLst>
                </p:cNvPr>
                <p:cNvSpPr/>
                <p:nvPr/>
              </p:nvSpPr>
              <p:spPr>
                <a:xfrm>
                  <a:off x="4185026" y="3344917"/>
                  <a:ext cx="173214" cy="198845"/>
                </a:xfrm>
                <a:custGeom>
                  <a:avLst/>
                  <a:gdLst>
                    <a:gd name="connsiteX0" fmla="*/ 14317 w 173214"/>
                    <a:gd name="connsiteY0" fmla="*/ 131484 h 198845"/>
                    <a:gd name="connsiteX1" fmla="*/ 64013 w 173214"/>
                    <a:gd name="connsiteY1" fmla="*/ 43061 h 198845"/>
                    <a:gd name="connsiteX2" fmla="*/ 160006 w 173214"/>
                    <a:gd name="connsiteY2" fmla="*/ 3511 h 198845"/>
                    <a:gd name="connsiteX3" fmla="*/ 147719 w 173214"/>
                    <a:gd name="connsiteY3" fmla="*/ 131538 h 198845"/>
                    <a:gd name="connsiteX4" fmla="*/ 84967 w 173214"/>
                    <a:gd name="connsiteY4" fmla="*/ 188915 h 198845"/>
                    <a:gd name="connsiteX5" fmla="*/ 0 w 173214"/>
                    <a:gd name="connsiteY5" fmla="*/ 187708 h 198845"/>
                    <a:gd name="connsiteX6" fmla="*/ 14371 w 173214"/>
                    <a:gd name="connsiteY6" fmla="*/ 131538 h 198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3214" h="198845">
                      <a:moveTo>
                        <a:pt x="14317" y="131484"/>
                      </a:moveTo>
                      <a:cubicBezTo>
                        <a:pt x="14317" y="102795"/>
                        <a:pt x="44376" y="63356"/>
                        <a:pt x="64013" y="43061"/>
                      </a:cubicBezTo>
                      <a:cubicBezTo>
                        <a:pt x="80414" y="26056"/>
                        <a:pt x="133951" y="-11628"/>
                        <a:pt x="160006" y="3511"/>
                      </a:cubicBezTo>
                      <a:cubicBezTo>
                        <a:pt x="190559" y="21229"/>
                        <a:pt x="160226" y="109707"/>
                        <a:pt x="147719" y="131538"/>
                      </a:cubicBezTo>
                      <a:cubicBezTo>
                        <a:pt x="133348" y="156661"/>
                        <a:pt x="112394" y="176957"/>
                        <a:pt x="84967" y="188915"/>
                      </a:cubicBezTo>
                      <a:cubicBezTo>
                        <a:pt x="62752" y="197252"/>
                        <a:pt x="17004" y="206852"/>
                        <a:pt x="0" y="187708"/>
                      </a:cubicBezTo>
                      <a:lnTo>
                        <a:pt x="14371" y="131538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23588FDD-3E56-2AFE-6F21-722259C9E90D}"/>
                    </a:ext>
                  </a:extLst>
                </p:cNvPr>
                <p:cNvSpPr/>
                <p:nvPr/>
              </p:nvSpPr>
              <p:spPr>
                <a:xfrm>
                  <a:off x="4235930" y="3673393"/>
                  <a:ext cx="252707" cy="62298"/>
                </a:xfrm>
                <a:custGeom>
                  <a:avLst/>
                  <a:gdLst>
                    <a:gd name="connsiteX0" fmla="*/ 89904 w 252707"/>
                    <a:gd name="connsiteY0" fmla="*/ 36627 h 62298"/>
                    <a:gd name="connsiteX1" fmla="*/ 150681 w 252707"/>
                    <a:gd name="connsiteY1" fmla="*/ 5251 h 62298"/>
                    <a:gd name="connsiteX2" fmla="*/ 207564 w 252707"/>
                    <a:gd name="connsiteY2" fmla="*/ 1685 h 62298"/>
                    <a:gd name="connsiteX3" fmla="*/ 252708 w 252707"/>
                    <a:gd name="connsiteY3" fmla="*/ 19567 h 62298"/>
                    <a:gd name="connsiteX4" fmla="*/ 79757 w 252707"/>
                    <a:gd name="connsiteY4" fmla="*/ 62298 h 62298"/>
                    <a:gd name="connsiteX5" fmla="*/ 0 w 252707"/>
                    <a:gd name="connsiteY5" fmla="*/ 43045 h 62298"/>
                    <a:gd name="connsiteX6" fmla="*/ 89849 w 252707"/>
                    <a:gd name="connsiteY6" fmla="*/ 36572 h 62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707" h="62298">
                      <a:moveTo>
                        <a:pt x="89904" y="36627"/>
                      </a:moveTo>
                      <a:cubicBezTo>
                        <a:pt x="112449" y="28563"/>
                        <a:pt x="129124" y="11504"/>
                        <a:pt x="150681" y="5251"/>
                      </a:cubicBezTo>
                      <a:cubicBezTo>
                        <a:pt x="169332" y="753"/>
                        <a:pt x="187927" y="-1935"/>
                        <a:pt x="207564" y="1685"/>
                      </a:cubicBezTo>
                      <a:cubicBezTo>
                        <a:pt x="223636" y="4757"/>
                        <a:pt x="238775" y="11559"/>
                        <a:pt x="252708" y="19567"/>
                      </a:cubicBezTo>
                      <a:cubicBezTo>
                        <a:pt x="196758" y="36297"/>
                        <a:pt x="139546" y="62298"/>
                        <a:pt x="79757" y="62298"/>
                      </a:cubicBezTo>
                      <a:cubicBezTo>
                        <a:pt x="53811" y="62298"/>
                        <a:pt x="23148" y="55880"/>
                        <a:pt x="0" y="43045"/>
                      </a:cubicBezTo>
                      <a:cubicBezTo>
                        <a:pt x="28908" y="51437"/>
                        <a:pt x="65714" y="46720"/>
                        <a:pt x="89849" y="36572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097486AF-A23B-7AC3-556D-2A0135C769D1}"/>
                    </a:ext>
                  </a:extLst>
                </p:cNvPr>
                <p:cNvSpPr/>
                <p:nvPr/>
              </p:nvSpPr>
              <p:spPr>
                <a:xfrm>
                  <a:off x="4199478" y="3611376"/>
                  <a:ext cx="290092" cy="109427"/>
                </a:xfrm>
                <a:custGeom>
                  <a:avLst/>
                  <a:gdLst>
                    <a:gd name="connsiteX0" fmla="*/ 11658 w 290092"/>
                    <a:gd name="connsiteY0" fmla="*/ 40664 h 109427"/>
                    <a:gd name="connsiteX1" fmla="*/ 63933 w 290092"/>
                    <a:gd name="connsiteY1" fmla="*/ 5997 h 109427"/>
                    <a:gd name="connsiteX2" fmla="*/ 290092 w 290092"/>
                    <a:gd name="connsiteY2" fmla="*/ 81310 h 109427"/>
                    <a:gd name="connsiteX3" fmla="*/ 289160 w 290092"/>
                    <a:gd name="connsiteY3" fmla="*/ 81584 h 109427"/>
                    <a:gd name="connsiteX4" fmla="*/ 244016 w 290092"/>
                    <a:gd name="connsiteY4" fmla="*/ 63702 h 109427"/>
                    <a:gd name="connsiteX5" fmla="*/ 187133 w 290092"/>
                    <a:gd name="connsiteY5" fmla="*/ 67268 h 109427"/>
                    <a:gd name="connsiteX6" fmla="*/ 126356 w 290092"/>
                    <a:gd name="connsiteY6" fmla="*/ 98643 h 109427"/>
                    <a:gd name="connsiteX7" fmla="*/ 36507 w 290092"/>
                    <a:gd name="connsiteY7" fmla="*/ 105116 h 109427"/>
                    <a:gd name="connsiteX8" fmla="*/ 32557 w 290092"/>
                    <a:gd name="connsiteY8" fmla="*/ 102867 h 109427"/>
                    <a:gd name="connsiteX9" fmla="*/ 11658 w 290092"/>
                    <a:gd name="connsiteY9" fmla="*/ 40719 h 109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092" h="109427">
                      <a:moveTo>
                        <a:pt x="11658" y="40664"/>
                      </a:moveTo>
                      <a:lnTo>
                        <a:pt x="63933" y="5997"/>
                      </a:lnTo>
                      <a:cubicBezTo>
                        <a:pt x="148900" y="-11940"/>
                        <a:pt x="237817" y="9562"/>
                        <a:pt x="290092" y="81310"/>
                      </a:cubicBezTo>
                      <a:cubicBezTo>
                        <a:pt x="289763" y="81420"/>
                        <a:pt x="289489" y="81475"/>
                        <a:pt x="289160" y="81584"/>
                      </a:cubicBezTo>
                      <a:cubicBezTo>
                        <a:pt x="275227" y="73576"/>
                        <a:pt x="260088" y="66719"/>
                        <a:pt x="244016" y="63702"/>
                      </a:cubicBezTo>
                      <a:cubicBezTo>
                        <a:pt x="224378" y="60137"/>
                        <a:pt x="205783" y="62825"/>
                        <a:pt x="187133" y="67268"/>
                      </a:cubicBezTo>
                      <a:cubicBezTo>
                        <a:pt x="165576" y="73521"/>
                        <a:pt x="148900" y="90580"/>
                        <a:pt x="126356" y="98643"/>
                      </a:cubicBezTo>
                      <a:cubicBezTo>
                        <a:pt x="102166" y="108736"/>
                        <a:pt x="65414" y="113509"/>
                        <a:pt x="36507" y="105116"/>
                      </a:cubicBezTo>
                      <a:cubicBezTo>
                        <a:pt x="35190" y="104403"/>
                        <a:pt x="33874" y="103635"/>
                        <a:pt x="32557" y="102867"/>
                      </a:cubicBezTo>
                      <a:cubicBezTo>
                        <a:pt x="14236" y="93323"/>
                        <a:pt x="-17139" y="56242"/>
                        <a:pt x="11658" y="40719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7CA06AEE-CAA7-1E06-E72C-6CE0E83FEB69}"/>
                    </a:ext>
                  </a:extLst>
                </p:cNvPr>
                <p:cNvSpPr/>
                <p:nvPr/>
              </p:nvSpPr>
              <p:spPr>
                <a:xfrm>
                  <a:off x="4173433" y="3455665"/>
                  <a:ext cx="320912" cy="202901"/>
                </a:xfrm>
                <a:custGeom>
                  <a:avLst/>
                  <a:gdLst>
                    <a:gd name="connsiteX0" fmla="*/ 9234 w 320912"/>
                    <a:gd name="connsiteY0" fmla="*/ 183540 h 202901"/>
                    <a:gd name="connsiteX1" fmla="*/ 222996 w 320912"/>
                    <a:gd name="connsiteY1" fmla="*/ 155729 h 202901"/>
                    <a:gd name="connsiteX2" fmla="*/ 315479 w 320912"/>
                    <a:gd name="connsiteY2" fmla="*/ 37521 h 202901"/>
                    <a:gd name="connsiteX3" fmla="*/ 320744 w 320912"/>
                    <a:gd name="connsiteY3" fmla="*/ 11192 h 202901"/>
                    <a:gd name="connsiteX4" fmla="*/ 313394 w 320912"/>
                    <a:gd name="connsiteY4" fmla="*/ 276 h 202901"/>
                    <a:gd name="connsiteX5" fmla="*/ 308018 w 320912"/>
                    <a:gd name="connsiteY5" fmla="*/ 221 h 202901"/>
                    <a:gd name="connsiteX6" fmla="*/ 249380 w 320912"/>
                    <a:gd name="connsiteY6" fmla="*/ 16841 h 202901"/>
                    <a:gd name="connsiteX7" fmla="*/ 195350 w 320912"/>
                    <a:gd name="connsiteY7" fmla="*/ 33791 h 202901"/>
                    <a:gd name="connsiteX8" fmla="*/ 127881 w 320912"/>
                    <a:gd name="connsiteY8" fmla="*/ 58036 h 202901"/>
                    <a:gd name="connsiteX9" fmla="*/ 25909 w 320912"/>
                    <a:gd name="connsiteY9" fmla="*/ 91222 h 202901"/>
                    <a:gd name="connsiteX10" fmla="*/ 5339 w 320912"/>
                    <a:gd name="connsiteY10" fmla="*/ 176354 h 202901"/>
                    <a:gd name="connsiteX11" fmla="*/ 9289 w 320912"/>
                    <a:gd name="connsiteY11" fmla="*/ 183540 h 202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0912" h="202901">
                      <a:moveTo>
                        <a:pt x="9234" y="183540"/>
                      </a:moveTo>
                      <a:cubicBezTo>
                        <a:pt x="69024" y="221169"/>
                        <a:pt x="172970" y="199667"/>
                        <a:pt x="222996" y="155729"/>
                      </a:cubicBezTo>
                      <a:cubicBezTo>
                        <a:pt x="259035" y="124079"/>
                        <a:pt x="297761" y="80471"/>
                        <a:pt x="315479" y="37521"/>
                      </a:cubicBezTo>
                      <a:cubicBezTo>
                        <a:pt x="318934" y="29074"/>
                        <a:pt x="321622" y="20133"/>
                        <a:pt x="320744" y="11192"/>
                      </a:cubicBezTo>
                      <a:cubicBezTo>
                        <a:pt x="320305" y="6639"/>
                        <a:pt x="318221" y="1483"/>
                        <a:pt x="313394" y="276"/>
                      </a:cubicBezTo>
                      <a:cubicBezTo>
                        <a:pt x="311639" y="-163"/>
                        <a:pt x="309774" y="2"/>
                        <a:pt x="308018" y="221"/>
                      </a:cubicBezTo>
                      <a:cubicBezTo>
                        <a:pt x="288217" y="2360"/>
                        <a:pt x="267592" y="9820"/>
                        <a:pt x="249380" y="16841"/>
                      </a:cubicBezTo>
                      <a:cubicBezTo>
                        <a:pt x="232266" y="23479"/>
                        <a:pt x="211203" y="26002"/>
                        <a:pt x="195350" y="33791"/>
                      </a:cubicBezTo>
                      <a:cubicBezTo>
                        <a:pt x="174122" y="44268"/>
                        <a:pt x="151961" y="54471"/>
                        <a:pt x="127881" y="58036"/>
                      </a:cubicBezTo>
                      <a:cubicBezTo>
                        <a:pt x="91623" y="63412"/>
                        <a:pt x="51416" y="63412"/>
                        <a:pt x="25909" y="91222"/>
                      </a:cubicBezTo>
                      <a:cubicBezTo>
                        <a:pt x="12196" y="106471"/>
                        <a:pt x="-10348" y="156662"/>
                        <a:pt x="5339" y="176354"/>
                      </a:cubicBezTo>
                      <a:lnTo>
                        <a:pt x="9289" y="18354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B4A01A9C-8331-CEDC-C076-0322B6073F92}"/>
                    </a:ext>
                  </a:extLst>
                </p:cNvPr>
                <p:cNvSpPr/>
                <p:nvPr/>
              </p:nvSpPr>
              <p:spPr>
                <a:xfrm>
                  <a:off x="4172023" y="3436632"/>
                  <a:ext cx="230276" cy="215133"/>
                </a:xfrm>
                <a:custGeom>
                  <a:avLst/>
                  <a:gdLst>
                    <a:gd name="connsiteX0" fmla="*/ 34176 w 230276"/>
                    <a:gd name="connsiteY0" fmla="*/ 215133 h 215133"/>
                    <a:gd name="connsiteX1" fmla="*/ 211626 w 230276"/>
                    <a:gd name="connsiteY1" fmla="*/ 70815 h 215133"/>
                    <a:gd name="connsiteX2" fmla="*/ 230276 w 230276"/>
                    <a:gd name="connsiteY2" fmla="*/ 0 h 215133"/>
                    <a:gd name="connsiteX3" fmla="*/ 106747 w 230276"/>
                    <a:gd name="connsiteY3" fmla="*/ 59186 h 215133"/>
                    <a:gd name="connsiteX4" fmla="*/ 6750 w 230276"/>
                    <a:gd name="connsiteY4" fmla="*/ 133567 h 215133"/>
                    <a:gd name="connsiteX5" fmla="*/ 12619 w 230276"/>
                    <a:gd name="connsiteY5" fmla="*/ 198129 h 215133"/>
                    <a:gd name="connsiteX6" fmla="*/ 34176 w 230276"/>
                    <a:gd name="connsiteY6" fmla="*/ 215133 h 21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276" h="215133">
                      <a:moveTo>
                        <a:pt x="34176" y="215133"/>
                      </a:moveTo>
                      <a:cubicBezTo>
                        <a:pt x="119473" y="215133"/>
                        <a:pt x="181237" y="137133"/>
                        <a:pt x="211626" y="70815"/>
                      </a:cubicBezTo>
                      <a:cubicBezTo>
                        <a:pt x="221445" y="47503"/>
                        <a:pt x="227314" y="23313"/>
                        <a:pt x="230276" y="0"/>
                      </a:cubicBezTo>
                      <a:cubicBezTo>
                        <a:pt x="202795" y="41249"/>
                        <a:pt x="154798" y="51068"/>
                        <a:pt x="106747" y="59186"/>
                      </a:cubicBezTo>
                      <a:cubicBezTo>
                        <a:pt x="60671" y="66372"/>
                        <a:pt x="18489" y="89685"/>
                        <a:pt x="6750" y="133567"/>
                      </a:cubicBezTo>
                      <a:cubicBezTo>
                        <a:pt x="2801" y="147884"/>
                        <a:pt x="-8938" y="192754"/>
                        <a:pt x="12619" y="198129"/>
                      </a:cubicBezTo>
                      <a:lnTo>
                        <a:pt x="34176" y="215133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EAB222CB-119F-EA98-DCDF-B28F66F094A3}"/>
                    </a:ext>
                  </a:extLst>
                </p:cNvPr>
                <p:cNvSpPr/>
                <p:nvPr/>
              </p:nvSpPr>
              <p:spPr>
                <a:xfrm>
                  <a:off x="4140964" y="3334441"/>
                  <a:ext cx="97191" cy="176866"/>
                </a:xfrm>
                <a:custGeom>
                  <a:avLst/>
                  <a:gdLst>
                    <a:gd name="connsiteX0" fmla="*/ 88767 w 97191"/>
                    <a:gd name="connsiteY0" fmla="*/ 141631 h 176866"/>
                    <a:gd name="connsiteX1" fmla="*/ 64248 w 97191"/>
                    <a:gd name="connsiteY1" fmla="*/ 0 h 176866"/>
                    <a:gd name="connsiteX2" fmla="*/ 63261 w 97191"/>
                    <a:gd name="connsiteY2" fmla="*/ 0 h 176866"/>
                    <a:gd name="connsiteX3" fmla="*/ 1496 w 97191"/>
                    <a:gd name="connsiteY3" fmla="*/ 110255 h 176866"/>
                    <a:gd name="connsiteX4" fmla="*/ 15209 w 97191"/>
                    <a:gd name="connsiteY4" fmla="*/ 169386 h 176866"/>
                    <a:gd name="connsiteX5" fmla="*/ 75987 w 97191"/>
                    <a:gd name="connsiteY5" fmla="*/ 163133 h 176866"/>
                    <a:gd name="connsiteX6" fmla="*/ 82843 w 97191"/>
                    <a:gd name="connsiteY6" fmla="*/ 155069 h 176866"/>
                    <a:gd name="connsiteX7" fmla="*/ 88712 w 97191"/>
                    <a:gd name="connsiteY7" fmla="*/ 141631 h 17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191" h="176866">
                      <a:moveTo>
                        <a:pt x="88767" y="141631"/>
                      </a:moveTo>
                      <a:cubicBezTo>
                        <a:pt x="109337" y="95938"/>
                        <a:pt x="88767" y="42127"/>
                        <a:pt x="64248" y="0"/>
                      </a:cubicBezTo>
                      <a:lnTo>
                        <a:pt x="63261" y="0"/>
                      </a:lnTo>
                      <a:cubicBezTo>
                        <a:pt x="39729" y="33186"/>
                        <a:pt x="7365" y="69938"/>
                        <a:pt x="1496" y="110255"/>
                      </a:cubicBezTo>
                      <a:cubicBezTo>
                        <a:pt x="-1466" y="129069"/>
                        <a:pt x="-1466" y="155947"/>
                        <a:pt x="15209" y="169386"/>
                      </a:cubicBezTo>
                      <a:cubicBezTo>
                        <a:pt x="32872" y="182825"/>
                        <a:pt x="61286" y="176572"/>
                        <a:pt x="75987" y="163133"/>
                      </a:cubicBezTo>
                      <a:cubicBezTo>
                        <a:pt x="78948" y="160445"/>
                        <a:pt x="80869" y="157757"/>
                        <a:pt x="82843" y="155069"/>
                      </a:cubicBezTo>
                      <a:lnTo>
                        <a:pt x="88712" y="14163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D43D985B-0616-1A6A-4DB8-B8DB96220EF0}"/>
                    </a:ext>
                  </a:extLst>
                </p:cNvPr>
                <p:cNvSpPr/>
                <p:nvPr/>
              </p:nvSpPr>
              <p:spPr>
                <a:xfrm>
                  <a:off x="4153211" y="3397193"/>
                  <a:ext cx="143995" cy="210799"/>
                </a:xfrm>
                <a:custGeom>
                  <a:avLst/>
                  <a:gdLst>
                    <a:gd name="connsiteX0" fmla="*/ 8886 w 143995"/>
                    <a:gd name="connsiteY0" fmla="*/ 160445 h 210799"/>
                    <a:gd name="connsiteX1" fmla="*/ 33405 w 143995"/>
                    <a:gd name="connsiteY1" fmla="*/ 81566 h 210799"/>
                    <a:gd name="connsiteX2" fmla="*/ 141247 w 143995"/>
                    <a:gd name="connsiteY2" fmla="*/ 0 h 210799"/>
                    <a:gd name="connsiteX3" fmla="*/ 130440 w 143995"/>
                    <a:gd name="connsiteY3" fmla="*/ 120128 h 210799"/>
                    <a:gd name="connsiteX4" fmla="*/ 43169 w 143995"/>
                    <a:gd name="connsiteY4" fmla="*/ 210636 h 210799"/>
                    <a:gd name="connsiteX5" fmla="*/ 0 w 143995"/>
                    <a:gd name="connsiteY5" fmla="*/ 181070 h 210799"/>
                    <a:gd name="connsiteX6" fmla="*/ 8831 w 143995"/>
                    <a:gd name="connsiteY6" fmla="*/ 160445 h 210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995" h="210799">
                      <a:moveTo>
                        <a:pt x="8886" y="160445"/>
                      </a:moveTo>
                      <a:cubicBezTo>
                        <a:pt x="6912" y="132635"/>
                        <a:pt x="18705" y="104879"/>
                        <a:pt x="33405" y="81566"/>
                      </a:cubicBezTo>
                      <a:cubicBezTo>
                        <a:pt x="59899" y="41249"/>
                        <a:pt x="101039" y="26000"/>
                        <a:pt x="141247" y="0"/>
                      </a:cubicBezTo>
                      <a:cubicBezTo>
                        <a:pt x="148103" y="38562"/>
                        <a:pt x="141247" y="82444"/>
                        <a:pt x="130440" y="120128"/>
                      </a:cubicBezTo>
                      <a:cubicBezTo>
                        <a:pt x="117714" y="163133"/>
                        <a:pt x="98077" y="207948"/>
                        <a:pt x="43169" y="210636"/>
                      </a:cubicBezTo>
                      <a:cubicBezTo>
                        <a:pt x="17663" y="212446"/>
                        <a:pt x="10806" y="199007"/>
                        <a:pt x="0" y="181070"/>
                      </a:cubicBezTo>
                      <a:lnTo>
                        <a:pt x="8831" y="160445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4BF10A8D-F8AB-1F02-D98C-4E52C7C8F75B}"/>
                    </a:ext>
                  </a:extLst>
                </p:cNvPr>
                <p:cNvSpPr/>
                <p:nvPr/>
              </p:nvSpPr>
              <p:spPr>
                <a:xfrm>
                  <a:off x="4046097" y="3369437"/>
                  <a:ext cx="171271" cy="282472"/>
                </a:xfrm>
                <a:custGeom>
                  <a:avLst/>
                  <a:gdLst>
                    <a:gd name="connsiteX0" fmla="*/ 29223 w 171271"/>
                    <a:gd name="connsiteY0" fmla="*/ 237514 h 282472"/>
                    <a:gd name="connsiteX1" fmla="*/ 61587 w 171271"/>
                    <a:gd name="connsiteY1" fmla="*/ 34064 h 282472"/>
                    <a:gd name="connsiteX2" fmla="*/ 89068 w 171271"/>
                    <a:gd name="connsiteY2" fmla="*/ 0 h 282472"/>
                    <a:gd name="connsiteX3" fmla="*/ 147925 w 171271"/>
                    <a:gd name="connsiteY3" fmla="*/ 237514 h 282472"/>
                    <a:gd name="connsiteX4" fmla="*/ 92030 w 171271"/>
                    <a:gd name="connsiteY4" fmla="*/ 276075 h 282472"/>
                    <a:gd name="connsiteX5" fmla="*/ 64549 w 171271"/>
                    <a:gd name="connsiteY5" fmla="*/ 268890 h 282472"/>
                    <a:gd name="connsiteX6" fmla="*/ 49848 w 171271"/>
                    <a:gd name="connsiteY6" fmla="*/ 242012 h 282472"/>
                    <a:gd name="connsiteX7" fmla="*/ 29278 w 171271"/>
                    <a:gd name="connsiteY7" fmla="*/ 237514 h 282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1271" h="282472">
                      <a:moveTo>
                        <a:pt x="29223" y="237514"/>
                      </a:moveTo>
                      <a:cubicBezTo>
                        <a:pt x="-39398" y="195386"/>
                        <a:pt x="30211" y="77946"/>
                        <a:pt x="61587" y="34064"/>
                      </a:cubicBezTo>
                      <a:cubicBezTo>
                        <a:pt x="69431" y="23313"/>
                        <a:pt x="78262" y="8941"/>
                        <a:pt x="89068" y="0"/>
                      </a:cubicBezTo>
                      <a:cubicBezTo>
                        <a:pt x="126313" y="61874"/>
                        <a:pt x="212597" y="168509"/>
                        <a:pt x="147925" y="237514"/>
                      </a:cubicBezTo>
                      <a:cubicBezTo>
                        <a:pt x="132237" y="254518"/>
                        <a:pt x="108705" y="262636"/>
                        <a:pt x="92030" y="276075"/>
                      </a:cubicBezTo>
                      <a:cubicBezTo>
                        <a:pt x="78317" y="285949"/>
                        <a:pt x="75354" y="285017"/>
                        <a:pt x="64549" y="268890"/>
                      </a:cubicBezTo>
                      <a:cubicBezTo>
                        <a:pt x="58679" y="260826"/>
                        <a:pt x="53742" y="250953"/>
                        <a:pt x="49848" y="242012"/>
                      </a:cubicBezTo>
                      <a:lnTo>
                        <a:pt x="29278" y="237514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575DE06E-AEA8-6BA7-00B6-1A9C621979F7}"/>
                    </a:ext>
                  </a:extLst>
                </p:cNvPr>
                <p:cNvSpPr/>
                <p:nvPr/>
              </p:nvSpPr>
              <p:spPr>
                <a:xfrm>
                  <a:off x="4049008" y="3508278"/>
                  <a:ext cx="160568" cy="142553"/>
                </a:xfrm>
                <a:custGeom>
                  <a:avLst/>
                  <a:gdLst>
                    <a:gd name="connsiteX0" fmla="*/ 38983 w 160568"/>
                    <a:gd name="connsiteY0" fmla="*/ 98344 h 142553"/>
                    <a:gd name="connsiteX1" fmla="*/ 4591 w 160568"/>
                    <a:gd name="connsiteY1" fmla="*/ 67955 h 142553"/>
                    <a:gd name="connsiteX2" fmla="*/ 6017 w 160568"/>
                    <a:gd name="connsiteY2" fmla="*/ 68888 h 142553"/>
                    <a:gd name="connsiteX3" fmla="*/ 3768 w 160568"/>
                    <a:gd name="connsiteY3" fmla="*/ 31807 h 142553"/>
                    <a:gd name="connsiteX4" fmla="*/ 29768 w 160568"/>
                    <a:gd name="connsiteY4" fmla="*/ 30655 h 142553"/>
                    <a:gd name="connsiteX5" fmla="*/ 51380 w 160568"/>
                    <a:gd name="connsiteY5" fmla="*/ 48 h 142553"/>
                    <a:gd name="connsiteX6" fmla="*/ 79465 w 160568"/>
                    <a:gd name="connsiteY6" fmla="*/ 29942 h 142553"/>
                    <a:gd name="connsiteX7" fmla="*/ 116326 w 160568"/>
                    <a:gd name="connsiteY7" fmla="*/ 29558 h 142553"/>
                    <a:gd name="connsiteX8" fmla="*/ 158398 w 160568"/>
                    <a:gd name="connsiteY8" fmla="*/ 47111 h 142553"/>
                    <a:gd name="connsiteX9" fmla="*/ 134647 w 160568"/>
                    <a:gd name="connsiteY9" fmla="*/ 92365 h 142553"/>
                    <a:gd name="connsiteX10" fmla="*/ 109250 w 160568"/>
                    <a:gd name="connsiteY10" fmla="*/ 135535 h 142553"/>
                    <a:gd name="connsiteX11" fmla="*/ 38928 w 160568"/>
                    <a:gd name="connsiteY11" fmla="*/ 98399 h 142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0568" h="142553">
                      <a:moveTo>
                        <a:pt x="38983" y="98344"/>
                      </a:moveTo>
                      <a:cubicBezTo>
                        <a:pt x="21979" y="91707"/>
                        <a:pt x="14245" y="81175"/>
                        <a:pt x="4591" y="67955"/>
                      </a:cubicBezTo>
                      <a:cubicBezTo>
                        <a:pt x="4920" y="68449"/>
                        <a:pt x="5358" y="68778"/>
                        <a:pt x="6017" y="68888"/>
                      </a:cubicBezTo>
                      <a:cubicBezTo>
                        <a:pt x="1958" y="58192"/>
                        <a:pt x="-3967" y="42010"/>
                        <a:pt x="3768" y="31807"/>
                      </a:cubicBezTo>
                      <a:cubicBezTo>
                        <a:pt x="10953" y="22318"/>
                        <a:pt x="21705" y="19411"/>
                        <a:pt x="29768" y="30655"/>
                      </a:cubicBezTo>
                      <a:cubicBezTo>
                        <a:pt x="20059" y="15406"/>
                        <a:pt x="33443" y="870"/>
                        <a:pt x="51380" y="48"/>
                      </a:cubicBezTo>
                      <a:cubicBezTo>
                        <a:pt x="74693" y="-995"/>
                        <a:pt x="68714" y="15297"/>
                        <a:pt x="79465" y="29942"/>
                      </a:cubicBezTo>
                      <a:cubicBezTo>
                        <a:pt x="89283" y="21001"/>
                        <a:pt x="109853" y="13322"/>
                        <a:pt x="116326" y="29558"/>
                      </a:cubicBezTo>
                      <a:cubicBezTo>
                        <a:pt x="130862" y="11018"/>
                        <a:pt x="153187" y="32850"/>
                        <a:pt x="158398" y="47111"/>
                      </a:cubicBezTo>
                      <a:cubicBezTo>
                        <a:pt x="166956" y="70479"/>
                        <a:pt x="148360" y="76403"/>
                        <a:pt x="134647" y="92365"/>
                      </a:cubicBezTo>
                      <a:cubicBezTo>
                        <a:pt x="123951" y="104872"/>
                        <a:pt x="123402" y="125222"/>
                        <a:pt x="109250" y="135535"/>
                      </a:cubicBezTo>
                      <a:cubicBezTo>
                        <a:pt x="86157" y="152374"/>
                        <a:pt x="43207" y="138497"/>
                        <a:pt x="38928" y="98399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2695AABE-3112-0241-D94A-78B2F885BCD6}"/>
                    </a:ext>
                  </a:extLst>
                </p:cNvPr>
                <p:cNvSpPr/>
                <p:nvPr/>
              </p:nvSpPr>
              <p:spPr>
                <a:xfrm>
                  <a:off x="4074333" y="3509546"/>
                  <a:ext cx="109474" cy="154221"/>
                </a:xfrm>
                <a:custGeom>
                  <a:avLst/>
                  <a:gdLst>
                    <a:gd name="connsiteX0" fmla="*/ 59790 w 109474"/>
                    <a:gd name="connsiteY0" fmla="*/ 152971 h 154221"/>
                    <a:gd name="connsiteX1" fmla="*/ 0 w 109474"/>
                    <a:gd name="connsiteY1" fmla="*/ 87532 h 154221"/>
                    <a:gd name="connsiteX2" fmla="*/ 36258 w 109474"/>
                    <a:gd name="connsiteY2" fmla="*/ 18526 h 154221"/>
                    <a:gd name="connsiteX3" fmla="*/ 63739 w 109474"/>
                    <a:gd name="connsiteY3" fmla="*/ 590 h 154221"/>
                    <a:gd name="connsiteX4" fmla="*/ 93140 w 109474"/>
                    <a:gd name="connsiteY4" fmla="*/ 37341 h 154221"/>
                    <a:gd name="connsiteX5" fmla="*/ 71583 w 109474"/>
                    <a:gd name="connsiteY5" fmla="*/ 153849 h 154221"/>
                    <a:gd name="connsiteX6" fmla="*/ 59845 w 109474"/>
                    <a:gd name="connsiteY6" fmla="*/ 152971 h 15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474" h="154221">
                      <a:moveTo>
                        <a:pt x="59790" y="152971"/>
                      </a:moveTo>
                      <a:cubicBezTo>
                        <a:pt x="23532" y="162845"/>
                        <a:pt x="932" y="111722"/>
                        <a:pt x="0" y="87532"/>
                      </a:cubicBezTo>
                      <a:cubicBezTo>
                        <a:pt x="0" y="59721"/>
                        <a:pt x="16675" y="39151"/>
                        <a:pt x="36258" y="18526"/>
                      </a:cubicBezTo>
                      <a:cubicBezTo>
                        <a:pt x="44102" y="10463"/>
                        <a:pt x="52933" y="-2976"/>
                        <a:pt x="63739" y="590"/>
                      </a:cubicBezTo>
                      <a:cubicBezTo>
                        <a:pt x="75532" y="4155"/>
                        <a:pt x="88258" y="27468"/>
                        <a:pt x="93140" y="37341"/>
                      </a:cubicBezTo>
                      <a:cubicBezTo>
                        <a:pt x="114698" y="73215"/>
                        <a:pt x="121554" y="132347"/>
                        <a:pt x="71583" y="153849"/>
                      </a:cubicBezTo>
                      <a:lnTo>
                        <a:pt x="59845" y="152971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8EF5E615-F673-926A-9472-334A9FBCCA7B}"/>
                    </a:ext>
                  </a:extLst>
                </p:cNvPr>
                <p:cNvSpPr/>
                <p:nvPr/>
              </p:nvSpPr>
              <p:spPr>
                <a:xfrm>
                  <a:off x="4032003" y="3638751"/>
                  <a:ext cx="197341" cy="178114"/>
                </a:xfrm>
                <a:custGeom>
                  <a:avLst/>
                  <a:gdLst>
                    <a:gd name="connsiteX0" fmla="*/ 45237 w 197341"/>
                    <a:gd name="connsiteY0" fmla="*/ 454 h 178114"/>
                    <a:gd name="connsiteX1" fmla="*/ 11886 w 197341"/>
                    <a:gd name="connsiteY1" fmla="*/ 13893 h 178114"/>
                    <a:gd name="connsiteX2" fmla="*/ 7992 w 197341"/>
                    <a:gd name="connsiteY2" fmla="*/ 77522 h 178114"/>
                    <a:gd name="connsiteX3" fmla="*/ 61912 w 197341"/>
                    <a:gd name="connsiteY3" fmla="*/ 152835 h 178114"/>
                    <a:gd name="connsiteX4" fmla="*/ 90326 w 197341"/>
                    <a:gd name="connsiteY4" fmla="*/ 177958 h 178114"/>
                    <a:gd name="connsiteX5" fmla="*/ 124664 w 197341"/>
                    <a:gd name="connsiteY5" fmla="*/ 160021 h 178114"/>
                    <a:gd name="connsiteX6" fmla="*/ 197235 w 197341"/>
                    <a:gd name="connsiteY6" fmla="*/ 56952 h 178114"/>
                    <a:gd name="connsiteX7" fmla="*/ 102120 w 197341"/>
                    <a:gd name="connsiteY7" fmla="*/ 23766 h 178114"/>
                    <a:gd name="connsiteX8" fmla="*/ 45237 w 197341"/>
                    <a:gd name="connsiteY8" fmla="*/ 454 h 178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7341" h="178114">
                      <a:moveTo>
                        <a:pt x="45237" y="454"/>
                      </a:moveTo>
                      <a:cubicBezTo>
                        <a:pt x="36406" y="-2234"/>
                        <a:pt x="18743" y="7639"/>
                        <a:pt x="11886" y="13893"/>
                      </a:cubicBezTo>
                      <a:cubicBezTo>
                        <a:pt x="-5776" y="31829"/>
                        <a:pt x="-840" y="58707"/>
                        <a:pt x="7992" y="77522"/>
                      </a:cubicBezTo>
                      <a:cubicBezTo>
                        <a:pt x="21705" y="105333"/>
                        <a:pt x="39368" y="132211"/>
                        <a:pt x="61912" y="152835"/>
                      </a:cubicBezTo>
                      <a:cubicBezTo>
                        <a:pt x="67782" y="158211"/>
                        <a:pt x="82482" y="176148"/>
                        <a:pt x="90326" y="177958"/>
                      </a:cubicBezTo>
                      <a:cubicBezTo>
                        <a:pt x="101132" y="179768"/>
                        <a:pt x="117808" y="165397"/>
                        <a:pt x="124664" y="160021"/>
                      </a:cubicBezTo>
                      <a:cubicBezTo>
                        <a:pt x="159002" y="134021"/>
                        <a:pt x="199703" y="100944"/>
                        <a:pt x="197235" y="56952"/>
                      </a:cubicBezTo>
                      <a:cubicBezTo>
                        <a:pt x="192188" y="-32513"/>
                        <a:pt x="142327" y="22011"/>
                        <a:pt x="102120" y="23766"/>
                      </a:cubicBezTo>
                      <a:lnTo>
                        <a:pt x="45237" y="45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B40D82AF-894E-352B-9ABB-D4B9619FD3DD}"/>
                    </a:ext>
                  </a:extLst>
                </p:cNvPr>
                <p:cNvSpPr/>
                <p:nvPr/>
              </p:nvSpPr>
              <p:spPr>
                <a:xfrm>
                  <a:off x="3961311" y="3518199"/>
                  <a:ext cx="168916" cy="151194"/>
                </a:xfrm>
                <a:custGeom>
                  <a:avLst/>
                  <a:gdLst>
                    <a:gd name="connsiteX0" fmla="*/ 168917 w 168916"/>
                    <a:gd name="connsiteY0" fmla="*/ 145196 h 151194"/>
                    <a:gd name="connsiteX1" fmla="*/ 164035 w 168916"/>
                    <a:gd name="connsiteY1" fmla="*/ 114698 h 151194"/>
                    <a:gd name="connsiteX2" fmla="*/ 117958 w 168916"/>
                    <a:gd name="connsiteY2" fmla="*/ 70760 h 151194"/>
                    <a:gd name="connsiteX3" fmla="*/ 60088 w 168916"/>
                    <a:gd name="connsiteY3" fmla="*/ 49258 h 151194"/>
                    <a:gd name="connsiteX4" fmla="*/ 4193 w 168916"/>
                    <a:gd name="connsiteY4" fmla="*/ 6253 h 151194"/>
                    <a:gd name="connsiteX5" fmla="*/ 244 w 168916"/>
                    <a:gd name="connsiteY5" fmla="*/ 0 h 151194"/>
                    <a:gd name="connsiteX6" fmla="*/ 47308 w 168916"/>
                    <a:gd name="connsiteY6" fmla="*/ 114752 h 151194"/>
                    <a:gd name="connsiteX7" fmla="*/ 160086 w 168916"/>
                    <a:gd name="connsiteY7" fmla="*/ 147938 h 151194"/>
                    <a:gd name="connsiteX8" fmla="*/ 165955 w 168916"/>
                    <a:gd name="connsiteY8" fmla="*/ 145251 h 151194"/>
                    <a:gd name="connsiteX9" fmla="*/ 168917 w 168916"/>
                    <a:gd name="connsiteY9" fmla="*/ 145251 h 15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916" h="151194">
                      <a:moveTo>
                        <a:pt x="168917" y="145196"/>
                      </a:moveTo>
                      <a:cubicBezTo>
                        <a:pt x="165955" y="137133"/>
                        <a:pt x="167930" y="124571"/>
                        <a:pt x="164035" y="114698"/>
                      </a:cubicBezTo>
                      <a:cubicBezTo>
                        <a:pt x="155204" y="93195"/>
                        <a:pt x="140503" y="80634"/>
                        <a:pt x="117958" y="70760"/>
                      </a:cubicBezTo>
                      <a:cubicBezTo>
                        <a:pt x="99308" y="62697"/>
                        <a:pt x="78738" y="56444"/>
                        <a:pt x="60088" y="49258"/>
                      </a:cubicBezTo>
                      <a:cubicBezTo>
                        <a:pt x="32607" y="39384"/>
                        <a:pt x="24763" y="22380"/>
                        <a:pt x="4193" y="6253"/>
                      </a:cubicBezTo>
                      <a:cubicBezTo>
                        <a:pt x="2218" y="5376"/>
                        <a:pt x="1231" y="1755"/>
                        <a:pt x="244" y="0"/>
                      </a:cubicBezTo>
                      <a:cubicBezTo>
                        <a:pt x="-2718" y="35874"/>
                        <a:pt x="21801" y="88752"/>
                        <a:pt x="47308" y="114752"/>
                      </a:cubicBezTo>
                      <a:cubicBezTo>
                        <a:pt x="71827" y="138065"/>
                        <a:pt x="124760" y="159568"/>
                        <a:pt x="160086" y="147938"/>
                      </a:cubicBezTo>
                      <a:cubicBezTo>
                        <a:pt x="162060" y="147061"/>
                        <a:pt x="163980" y="147061"/>
                        <a:pt x="165955" y="145251"/>
                      </a:cubicBezTo>
                      <a:lnTo>
                        <a:pt x="168917" y="14525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DFB7FB0-9C97-84B0-9519-D00061D35DED}"/>
                    </a:ext>
                  </a:extLst>
                </p:cNvPr>
                <p:cNvSpPr/>
                <p:nvPr/>
              </p:nvSpPr>
              <p:spPr>
                <a:xfrm>
                  <a:off x="4129899" y="3518199"/>
                  <a:ext cx="168916" cy="151194"/>
                </a:xfrm>
                <a:custGeom>
                  <a:avLst/>
                  <a:gdLst>
                    <a:gd name="connsiteX0" fmla="*/ 55 w 168916"/>
                    <a:gd name="connsiteY0" fmla="*/ 145196 h 151194"/>
                    <a:gd name="connsiteX1" fmla="*/ 4937 w 168916"/>
                    <a:gd name="connsiteY1" fmla="*/ 114698 h 151194"/>
                    <a:gd name="connsiteX2" fmla="*/ 51013 w 168916"/>
                    <a:gd name="connsiteY2" fmla="*/ 70760 h 151194"/>
                    <a:gd name="connsiteX3" fmla="*/ 108883 w 168916"/>
                    <a:gd name="connsiteY3" fmla="*/ 49258 h 151194"/>
                    <a:gd name="connsiteX4" fmla="*/ 164778 w 168916"/>
                    <a:gd name="connsiteY4" fmla="*/ 6253 h 151194"/>
                    <a:gd name="connsiteX5" fmla="*/ 168673 w 168916"/>
                    <a:gd name="connsiteY5" fmla="*/ 0 h 151194"/>
                    <a:gd name="connsiteX6" fmla="*/ 121609 w 168916"/>
                    <a:gd name="connsiteY6" fmla="*/ 114752 h 151194"/>
                    <a:gd name="connsiteX7" fmla="*/ 8831 w 168916"/>
                    <a:gd name="connsiteY7" fmla="*/ 147938 h 151194"/>
                    <a:gd name="connsiteX8" fmla="*/ 2962 w 168916"/>
                    <a:gd name="connsiteY8" fmla="*/ 145251 h 151194"/>
                    <a:gd name="connsiteX9" fmla="*/ 0 w 168916"/>
                    <a:gd name="connsiteY9" fmla="*/ 145251 h 15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916" h="151194">
                      <a:moveTo>
                        <a:pt x="55" y="145196"/>
                      </a:moveTo>
                      <a:cubicBezTo>
                        <a:pt x="3017" y="137133"/>
                        <a:pt x="1042" y="124571"/>
                        <a:pt x="4937" y="114698"/>
                      </a:cubicBezTo>
                      <a:cubicBezTo>
                        <a:pt x="13768" y="93195"/>
                        <a:pt x="28469" y="80634"/>
                        <a:pt x="51013" y="70760"/>
                      </a:cubicBezTo>
                      <a:cubicBezTo>
                        <a:pt x="69663" y="62697"/>
                        <a:pt x="90233" y="56444"/>
                        <a:pt x="108883" y="49258"/>
                      </a:cubicBezTo>
                      <a:cubicBezTo>
                        <a:pt x="136365" y="39384"/>
                        <a:pt x="144209" y="22380"/>
                        <a:pt x="164778" y="6253"/>
                      </a:cubicBezTo>
                      <a:cubicBezTo>
                        <a:pt x="166753" y="5376"/>
                        <a:pt x="167740" y="1755"/>
                        <a:pt x="168673" y="0"/>
                      </a:cubicBezTo>
                      <a:cubicBezTo>
                        <a:pt x="171635" y="35874"/>
                        <a:pt x="147116" y="88752"/>
                        <a:pt x="121609" y="114752"/>
                      </a:cubicBezTo>
                      <a:cubicBezTo>
                        <a:pt x="97090" y="138065"/>
                        <a:pt x="44157" y="159568"/>
                        <a:pt x="8831" y="147938"/>
                      </a:cubicBezTo>
                      <a:cubicBezTo>
                        <a:pt x="6857" y="147061"/>
                        <a:pt x="4882" y="147061"/>
                        <a:pt x="2962" y="145251"/>
                      </a:cubicBezTo>
                      <a:lnTo>
                        <a:pt x="0" y="14525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55" name="Graphic 13">
                  <a:extLst>
                    <a:ext uri="{FF2B5EF4-FFF2-40B4-BE49-F238E27FC236}">
                      <a16:creationId xmlns:a16="http://schemas.microsoft.com/office/drawing/2014/main" id="{97E29F8A-77F5-7707-CC41-1977B237E408}"/>
                    </a:ext>
                  </a:extLst>
                </p:cNvPr>
                <p:cNvGrpSpPr/>
                <p:nvPr/>
              </p:nvGrpSpPr>
              <p:grpSpPr>
                <a:xfrm>
                  <a:off x="3803523" y="3364171"/>
                  <a:ext cx="652422" cy="404705"/>
                  <a:chOff x="3803523" y="3364171"/>
                  <a:chExt cx="652422" cy="404705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5C9043C3-71FE-6341-E988-98791C217F71}"/>
                      </a:ext>
                    </a:extLst>
                  </p:cNvPr>
                  <p:cNvSpPr/>
                  <p:nvPr/>
                </p:nvSpPr>
                <p:spPr>
                  <a:xfrm>
                    <a:off x="4125894" y="3665260"/>
                    <a:ext cx="11490" cy="103617"/>
                  </a:xfrm>
                  <a:custGeom>
                    <a:avLst/>
                    <a:gdLst>
                      <a:gd name="connsiteX0" fmla="*/ 604 w 11490"/>
                      <a:gd name="connsiteY0" fmla="*/ 0 h 103617"/>
                      <a:gd name="connsiteX1" fmla="*/ 9161 w 11490"/>
                      <a:gd name="connsiteY1" fmla="*/ 103617 h 103617"/>
                      <a:gd name="connsiteX2" fmla="*/ 604 w 11490"/>
                      <a:gd name="connsiteY2" fmla="*/ 0 h 103617"/>
                      <a:gd name="connsiteX3" fmla="*/ 604 w 11490"/>
                      <a:gd name="connsiteY3" fmla="*/ 0 h 10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90" h="103617">
                        <a:moveTo>
                          <a:pt x="604" y="0"/>
                        </a:moveTo>
                        <a:cubicBezTo>
                          <a:pt x="9216" y="33625"/>
                          <a:pt x="14921" y="69060"/>
                          <a:pt x="9161" y="103617"/>
                        </a:cubicBezTo>
                        <a:cubicBezTo>
                          <a:pt x="3676" y="69279"/>
                          <a:pt x="-1864" y="34832"/>
                          <a:pt x="604" y="0"/>
                        </a:cubicBez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97FD459E-EB9F-658D-3E4C-24A5370F80DB}"/>
                      </a:ext>
                    </a:extLst>
                  </p:cNvPr>
                  <p:cNvSpPr/>
                  <p:nvPr/>
                </p:nvSpPr>
                <p:spPr>
                  <a:xfrm>
                    <a:off x="3912626" y="3639863"/>
                    <a:ext cx="126216" cy="25501"/>
                  </a:xfrm>
                  <a:custGeom>
                    <a:avLst/>
                    <a:gdLst>
                      <a:gd name="connsiteX0" fmla="*/ 0 w 126216"/>
                      <a:gd name="connsiteY0" fmla="*/ 0 h 25501"/>
                      <a:gd name="connsiteX1" fmla="*/ 126217 w 126216"/>
                      <a:gd name="connsiteY1" fmla="*/ 9764 h 25501"/>
                      <a:gd name="connsiteX2" fmla="*/ 0 w 126216"/>
                      <a:gd name="connsiteY2" fmla="*/ 0 h 25501"/>
                      <a:gd name="connsiteX3" fmla="*/ 0 w 126216"/>
                      <a:gd name="connsiteY3" fmla="*/ 0 h 25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6216" h="25501">
                        <a:moveTo>
                          <a:pt x="0" y="0"/>
                        </a:moveTo>
                        <a:cubicBezTo>
                          <a:pt x="35161" y="9983"/>
                          <a:pt x="92921" y="29346"/>
                          <a:pt x="126217" y="9764"/>
                        </a:cubicBezTo>
                        <a:cubicBezTo>
                          <a:pt x="97748" y="40262"/>
                          <a:pt x="30114" y="2057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BCF9B98D-FD4B-B7A8-4863-58221445D3EE}"/>
                      </a:ext>
                    </a:extLst>
                  </p:cNvPr>
                  <p:cNvSpPr/>
                  <p:nvPr/>
                </p:nvSpPr>
                <p:spPr>
                  <a:xfrm>
                    <a:off x="4043066" y="3649627"/>
                    <a:ext cx="81292" cy="24721"/>
                  </a:xfrm>
                  <a:custGeom>
                    <a:avLst/>
                    <a:gdLst>
                      <a:gd name="connsiteX0" fmla="*/ 0 w 81292"/>
                      <a:gd name="connsiteY0" fmla="*/ 0 h 24721"/>
                      <a:gd name="connsiteX1" fmla="*/ 39988 w 81292"/>
                      <a:gd name="connsiteY1" fmla="*/ 14481 h 24721"/>
                      <a:gd name="connsiteX2" fmla="*/ 81292 w 81292"/>
                      <a:gd name="connsiteY2" fmla="*/ 15633 h 24721"/>
                      <a:gd name="connsiteX3" fmla="*/ 0 w 81292"/>
                      <a:gd name="connsiteY3" fmla="*/ 0 h 24721"/>
                      <a:gd name="connsiteX4" fmla="*/ 0 w 81292"/>
                      <a:gd name="connsiteY4" fmla="*/ 0 h 24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292" h="24721">
                        <a:moveTo>
                          <a:pt x="0" y="0"/>
                        </a:moveTo>
                        <a:cubicBezTo>
                          <a:pt x="12671" y="7021"/>
                          <a:pt x="26165" y="11080"/>
                          <a:pt x="39988" y="14481"/>
                        </a:cubicBezTo>
                        <a:cubicBezTo>
                          <a:pt x="53646" y="17333"/>
                          <a:pt x="67689" y="20954"/>
                          <a:pt x="81292" y="15633"/>
                        </a:cubicBezTo>
                        <a:cubicBezTo>
                          <a:pt x="62258" y="35106"/>
                          <a:pt x="14152" y="20186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B206D256-71EB-FC74-093E-4D08E006D606}"/>
                      </a:ext>
                    </a:extLst>
                  </p:cNvPr>
                  <p:cNvSpPr/>
                  <p:nvPr/>
                </p:nvSpPr>
                <p:spPr>
                  <a:xfrm>
                    <a:off x="4135055" y="3659391"/>
                    <a:ext cx="81292" cy="12779"/>
                  </a:xfrm>
                  <a:custGeom>
                    <a:avLst/>
                    <a:gdLst>
                      <a:gd name="connsiteX0" fmla="*/ 0 w 81292"/>
                      <a:gd name="connsiteY0" fmla="*/ 7844 h 12779"/>
                      <a:gd name="connsiteX1" fmla="*/ 81292 w 81292"/>
                      <a:gd name="connsiteY1" fmla="*/ 0 h 12779"/>
                      <a:gd name="connsiteX2" fmla="*/ 0 w 81292"/>
                      <a:gd name="connsiteY2" fmla="*/ 7844 h 12779"/>
                      <a:gd name="connsiteX3" fmla="*/ 0 w 81292"/>
                      <a:gd name="connsiteY3" fmla="*/ 7844 h 1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292" h="12779">
                        <a:moveTo>
                          <a:pt x="0" y="7844"/>
                        </a:moveTo>
                        <a:cubicBezTo>
                          <a:pt x="27043" y="2249"/>
                          <a:pt x="54359" y="7021"/>
                          <a:pt x="81292" y="0"/>
                        </a:cubicBezTo>
                        <a:cubicBezTo>
                          <a:pt x="58309" y="17772"/>
                          <a:pt x="26604" y="13549"/>
                          <a:pt x="0" y="7844"/>
                        </a:cubicBezTo>
                        <a:lnTo>
                          <a:pt x="0" y="7844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969498ED-63DE-D8C7-D930-5EDCD8F2415D}"/>
                      </a:ext>
                    </a:extLst>
                  </p:cNvPr>
                  <p:cNvSpPr/>
                  <p:nvPr/>
                </p:nvSpPr>
                <p:spPr>
                  <a:xfrm>
                    <a:off x="4044239" y="3364171"/>
                    <a:ext cx="84397" cy="197470"/>
                  </a:xfrm>
                  <a:custGeom>
                    <a:avLst/>
                    <a:gdLst>
                      <a:gd name="connsiteX0" fmla="*/ 967 w 84397"/>
                      <a:gd name="connsiteY0" fmla="*/ 197471 h 197470"/>
                      <a:gd name="connsiteX1" fmla="*/ 84398 w 84397"/>
                      <a:gd name="connsiteY1" fmla="*/ 0 h 197470"/>
                      <a:gd name="connsiteX2" fmla="*/ 967 w 84397"/>
                      <a:gd name="connsiteY2" fmla="*/ 197471 h 197470"/>
                      <a:gd name="connsiteX3" fmla="*/ 967 w 84397"/>
                      <a:gd name="connsiteY3" fmla="*/ 197471 h 197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397" h="197470">
                        <a:moveTo>
                          <a:pt x="967" y="197471"/>
                        </a:moveTo>
                        <a:cubicBezTo>
                          <a:pt x="-7755" y="123255"/>
                          <a:pt x="44355" y="57321"/>
                          <a:pt x="84398" y="0"/>
                        </a:cubicBezTo>
                        <a:cubicBezTo>
                          <a:pt x="53516" y="64617"/>
                          <a:pt x="4093" y="123310"/>
                          <a:pt x="967" y="197471"/>
                        </a:cubicBezTo>
                        <a:lnTo>
                          <a:pt x="967" y="197471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97B01A43-9446-1590-367E-8D420EB08E99}"/>
                      </a:ext>
                    </a:extLst>
                  </p:cNvPr>
                  <p:cNvSpPr/>
                  <p:nvPr/>
                </p:nvSpPr>
                <p:spPr>
                  <a:xfrm>
                    <a:off x="4143612" y="3377830"/>
                    <a:ext cx="72802" cy="191601"/>
                  </a:xfrm>
                  <a:custGeom>
                    <a:avLst/>
                    <a:gdLst>
                      <a:gd name="connsiteX0" fmla="*/ 0 w 72802"/>
                      <a:gd name="connsiteY0" fmla="*/ 0 h 191601"/>
                      <a:gd name="connsiteX1" fmla="*/ 68456 w 72802"/>
                      <a:gd name="connsiteY1" fmla="*/ 191602 h 191601"/>
                      <a:gd name="connsiteX2" fmla="*/ 0 w 72802"/>
                      <a:gd name="connsiteY2" fmla="*/ 0 h 191601"/>
                      <a:gd name="connsiteX3" fmla="*/ 0 w 72802"/>
                      <a:gd name="connsiteY3" fmla="*/ 0 h 191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2802" h="191601">
                        <a:moveTo>
                          <a:pt x="0" y="0"/>
                        </a:moveTo>
                        <a:cubicBezTo>
                          <a:pt x="39933" y="54688"/>
                          <a:pt x="87545" y="120238"/>
                          <a:pt x="68456" y="191602"/>
                        </a:cubicBezTo>
                        <a:cubicBezTo>
                          <a:pt x="75697" y="119634"/>
                          <a:pt x="30388" y="61271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EAB6A984-AA25-5667-C138-A46FF3FBBB25}"/>
                      </a:ext>
                    </a:extLst>
                  </p:cNvPr>
                  <p:cNvSpPr/>
                  <p:nvPr/>
                </p:nvSpPr>
                <p:spPr>
                  <a:xfrm>
                    <a:off x="4385350" y="3487372"/>
                    <a:ext cx="70595" cy="52768"/>
                  </a:xfrm>
                  <a:custGeom>
                    <a:avLst/>
                    <a:gdLst>
                      <a:gd name="connsiteX0" fmla="*/ 0 w 70595"/>
                      <a:gd name="connsiteY0" fmla="*/ 52769 h 52768"/>
                      <a:gd name="connsiteX1" fmla="*/ 70596 w 70595"/>
                      <a:gd name="connsiteY1" fmla="*/ 0 h 52768"/>
                      <a:gd name="connsiteX2" fmla="*/ 0 w 70595"/>
                      <a:gd name="connsiteY2" fmla="*/ 52769 h 52768"/>
                      <a:gd name="connsiteX3" fmla="*/ 0 w 70595"/>
                      <a:gd name="connsiteY3" fmla="*/ 52769 h 5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595" h="52768">
                        <a:moveTo>
                          <a:pt x="0" y="52769"/>
                        </a:moveTo>
                        <a:cubicBezTo>
                          <a:pt x="20624" y="31431"/>
                          <a:pt x="46021" y="16291"/>
                          <a:pt x="70596" y="0"/>
                        </a:cubicBezTo>
                        <a:cubicBezTo>
                          <a:pt x="53591" y="24629"/>
                          <a:pt x="26878" y="40701"/>
                          <a:pt x="0" y="52769"/>
                        </a:cubicBezTo>
                        <a:lnTo>
                          <a:pt x="0" y="52769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841B6DD5-E19F-B00C-3A11-A1B868937BD6}"/>
                      </a:ext>
                    </a:extLst>
                  </p:cNvPr>
                  <p:cNvSpPr/>
                  <p:nvPr/>
                </p:nvSpPr>
                <p:spPr>
                  <a:xfrm>
                    <a:off x="3803523" y="3475578"/>
                    <a:ext cx="81292" cy="58637"/>
                  </a:xfrm>
                  <a:custGeom>
                    <a:avLst/>
                    <a:gdLst>
                      <a:gd name="connsiteX0" fmla="*/ 0 w 81292"/>
                      <a:gd name="connsiteY0" fmla="*/ 0 h 58637"/>
                      <a:gd name="connsiteX1" fmla="*/ 81292 w 81292"/>
                      <a:gd name="connsiteY1" fmla="*/ 58638 h 58637"/>
                      <a:gd name="connsiteX2" fmla="*/ 0 w 81292"/>
                      <a:gd name="connsiteY2" fmla="*/ 0 h 58637"/>
                      <a:gd name="connsiteX3" fmla="*/ 0 w 81292"/>
                      <a:gd name="connsiteY3" fmla="*/ 0 h 58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292" h="58637">
                        <a:moveTo>
                          <a:pt x="0" y="0"/>
                        </a:moveTo>
                        <a:cubicBezTo>
                          <a:pt x="29401" y="16291"/>
                          <a:pt x="55731" y="36971"/>
                          <a:pt x="81292" y="58638"/>
                        </a:cubicBezTo>
                        <a:cubicBezTo>
                          <a:pt x="49807" y="46461"/>
                          <a:pt x="22435" y="24958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68CB7A5-1BA1-A39D-EEF1-1BE8456812F1}"/>
                </a:ext>
              </a:extLst>
            </p:cNvPr>
            <p:cNvGrpSpPr/>
            <p:nvPr/>
          </p:nvGrpSpPr>
          <p:grpSpPr>
            <a:xfrm flipH="1">
              <a:off x="7195979" y="3035385"/>
              <a:ext cx="1789912" cy="686782"/>
              <a:chOff x="7852199" y="4350343"/>
              <a:chExt cx="1789912" cy="686782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BCFB1360-75C3-60A3-4721-D98A687984C2}"/>
                  </a:ext>
                </a:extLst>
              </p:cNvPr>
              <p:cNvSpPr/>
              <p:nvPr/>
            </p:nvSpPr>
            <p:spPr>
              <a:xfrm>
                <a:off x="7852199" y="4524146"/>
                <a:ext cx="1789912" cy="283200"/>
              </a:xfrm>
              <a:custGeom>
                <a:avLst/>
                <a:gdLst>
                  <a:gd name="connsiteX0" fmla="*/ 40525 w 1789912"/>
                  <a:gd name="connsiteY0" fmla="*/ 181973 h 283200"/>
                  <a:gd name="connsiteX1" fmla="*/ 72944 w 1789912"/>
                  <a:gd name="connsiteY1" fmla="*/ 201007 h 283200"/>
                  <a:gd name="connsiteX2" fmla="*/ 111341 w 1789912"/>
                  <a:gd name="connsiteY2" fmla="*/ 210990 h 283200"/>
                  <a:gd name="connsiteX3" fmla="*/ 321922 w 1789912"/>
                  <a:gd name="connsiteY3" fmla="*/ 227611 h 283200"/>
                  <a:gd name="connsiteX4" fmla="*/ 459109 w 1789912"/>
                  <a:gd name="connsiteY4" fmla="*/ 219931 h 283200"/>
                  <a:gd name="connsiteX5" fmla="*/ 731673 w 1789912"/>
                  <a:gd name="connsiteY5" fmla="*/ 194096 h 283200"/>
                  <a:gd name="connsiteX6" fmla="*/ 627343 w 1789912"/>
                  <a:gd name="connsiteY6" fmla="*/ 239239 h 283200"/>
                  <a:gd name="connsiteX7" fmla="*/ 627836 w 1789912"/>
                  <a:gd name="connsiteY7" fmla="*/ 239623 h 283200"/>
                  <a:gd name="connsiteX8" fmla="*/ 626904 w 1789912"/>
                  <a:gd name="connsiteY8" fmla="*/ 253392 h 283200"/>
                  <a:gd name="connsiteX9" fmla="*/ 1078344 w 1789912"/>
                  <a:gd name="connsiteY9" fmla="*/ 283122 h 283200"/>
                  <a:gd name="connsiteX10" fmla="*/ 1335002 w 1789912"/>
                  <a:gd name="connsiteY10" fmla="*/ 281257 h 283200"/>
                  <a:gd name="connsiteX11" fmla="*/ 1581347 w 1789912"/>
                  <a:gd name="connsiteY11" fmla="*/ 261016 h 283200"/>
                  <a:gd name="connsiteX12" fmla="*/ 1655454 w 1789912"/>
                  <a:gd name="connsiteY12" fmla="*/ 244505 h 283200"/>
                  <a:gd name="connsiteX13" fmla="*/ 1750952 w 1789912"/>
                  <a:gd name="connsiteY13" fmla="*/ 225088 h 283200"/>
                  <a:gd name="connsiteX14" fmla="*/ 1788691 w 1789912"/>
                  <a:gd name="connsiteY14" fmla="*/ 179176 h 283200"/>
                  <a:gd name="connsiteX15" fmla="*/ 1673116 w 1789912"/>
                  <a:gd name="connsiteY15" fmla="*/ 92672 h 283200"/>
                  <a:gd name="connsiteX16" fmla="*/ 1334947 w 1789912"/>
                  <a:gd name="connsiteY16" fmla="*/ 44237 h 283200"/>
                  <a:gd name="connsiteX17" fmla="*/ 1122063 w 1789912"/>
                  <a:gd name="connsiteY17" fmla="*/ 1562 h 283200"/>
                  <a:gd name="connsiteX18" fmla="*/ 505240 w 1789912"/>
                  <a:gd name="connsiteY18" fmla="*/ 31731 h 283200"/>
                  <a:gd name="connsiteX19" fmla="*/ 32023 w 1789912"/>
                  <a:gd name="connsiteY19" fmla="*/ 116643 h 283200"/>
                  <a:gd name="connsiteX20" fmla="*/ 1360 w 1789912"/>
                  <a:gd name="connsiteY20" fmla="*/ 141711 h 283200"/>
                  <a:gd name="connsiteX21" fmla="*/ 40580 w 1789912"/>
                  <a:gd name="connsiteY21" fmla="*/ 181863 h 28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89912" h="283200">
                    <a:moveTo>
                      <a:pt x="40525" y="181973"/>
                    </a:moveTo>
                    <a:cubicBezTo>
                      <a:pt x="54622" y="187020"/>
                      <a:pt x="60437" y="195248"/>
                      <a:pt x="72944" y="201007"/>
                    </a:cubicBezTo>
                    <a:cubicBezTo>
                      <a:pt x="83256" y="205779"/>
                      <a:pt x="97408" y="208577"/>
                      <a:pt x="111341" y="210990"/>
                    </a:cubicBezTo>
                    <a:cubicBezTo>
                      <a:pt x="179249" y="222948"/>
                      <a:pt x="250338" y="231615"/>
                      <a:pt x="321922" y="227611"/>
                    </a:cubicBezTo>
                    <a:cubicBezTo>
                      <a:pt x="367066" y="225088"/>
                      <a:pt x="415227" y="224868"/>
                      <a:pt x="459109" y="219931"/>
                    </a:cubicBezTo>
                    <a:cubicBezTo>
                      <a:pt x="488949" y="216585"/>
                      <a:pt x="641276" y="201665"/>
                      <a:pt x="731673" y="194096"/>
                    </a:cubicBezTo>
                    <a:cubicBezTo>
                      <a:pt x="688285" y="210222"/>
                      <a:pt x="633486" y="231066"/>
                      <a:pt x="627343" y="239239"/>
                    </a:cubicBezTo>
                    <a:cubicBezTo>
                      <a:pt x="627398" y="239404"/>
                      <a:pt x="627727" y="239514"/>
                      <a:pt x="627836" y="239623"/>
                    </a:cubicBezTo>
                    <a:cubicBezTo>
                      <a:pt x="618183" y="245493"/>
                      <a:pt x="629318" y="250265"/>
                      <a:pt x="626904" y="253392"/>
                    </a:cubicBezTo>
                    <a:cubicBezTo>
                      <a:pt x="636613" y="270232"/>
                      <a:pt x="990141" y="284384"/>
                      <a:pt x="1078344" y="283122"/>
                    </a:cubicBezTo>
                    <a:cubicBezTo>
                      <a:pt x="1165232" y="281860"/>
                      <a:pt x="1248553" y="284384"/>
                      <a:pt x="1335002" y="281257"/>
                    </a:cubicBezTo>
                    <a:cubicBezTo>
                      <a:pt x="1407408" y="278679"/>
                      <a:pt x="1509599" y="266063"/>
                      <a:pt x="1581347" y="261016"/>
                    </a:cubicBezTo>
                    <a:cubicBezTo>
                      <a:pt x="1618702" y="258383"/>
                      <a:pt x="1616233" y="245383"/>
                      <a:pt x="1655454" y="244505"/>
                    </a:cubicBezTo>
                    <a:cubicBezTo>
                      <a:pt x="1703450" y="243408"/>
                      <a:pt x="1717492" y="239569"/>
                      <a:pt x="1750952" y="225088"/>
                    </a:cubicBezTo>
                    <a:cubicBezTo>
                      <a:pt x="1782329" y="211484"/>
                      <a:pt x="1792586" y="195357"/>
                      <a:pt x="1788691" y="179176"/>
                    </a:cubicBezTo>
                    <a:cubicBezTo>
                      <a:pt x="1799168" y="146318"/>
                      <a:pt x="1740695" y="110116"/>
                      <a:pt x="1673116" y="92672"/>
                    </a:cubicBezTo>
                    <a:cubicBezTo>
                      <a:pt x="1569334" y="65849"/>
                      <a:pt x="1446409" y="61625"/>
                      <a:pt x="1334947" y="44237"/>
                    </a:cubicBezTo>
                    <a:cubicBezTo>
                      <a:pt x="1289529" y="37161"/>
                      <a:pt x="1222115" y="4853"/>
                      <a:pt x="1122063" y="1562"/>
                    </a:cubicBezTo>
                    <a:cubicBezTo>
                      <a:pt x="913237" y="-5240"/>
                      <a:pt x="705235" y="11161"/>
                      <a:pt x="505240" y="31731"/>
                    </a:cubicBezTo>
                    <a:cubicBezTo>
                      <a:pt x="338158" y="48954"/>
                      <a:pt x="156046" y="62777"/>
                      <a:pt x="32023" y="116643"/>
                    </a:cubicBezTo>
                    <a:cubicBezTo>
                      <a:pt x="11124" y="125749"/>
                      <a:pt x="702" y="133757"/>
                      <a:pt x="1360" y="141711"/>
                    </a:cubicBezTo>
                    <a:cubicBezTo>
                      <a:pt x="-4454" y="155644"/>
                      <a:pt x="8327" y="170290"/>
                      <a:pt x="40580" y="181863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6C9FBCF-F1CC-8978-1766-52637C2090FF}"/>
                  </a:ext>
                </a:extLst>
              </p:cNvPr>
              <p:cNvSpPr/>
              <p:nvPr/>
            </p:nvSpPr>
            <p:spPr>
              <a:xfrm>
                <a:off x="7852623" y="4460504"/>
                <a:ext cx="1780703" cy="306315"/>
              </a:xfrm>
              <a:custGeom>
                <a:avLst/>
                <a:gdLst>
                  <a:gd name="connsiteX0" fmla="*/ 1327996 w 1780703"/>
                  <a:gd name="connsiteY0" fmla="*/ 50339 h 306315"/>
                  <a:gd name="connsiteX1" fmla="*/ 1116154 w 1780703"/>
                  <a:gd name="connsiteY1" fmla="*/ 1794 h 306315"/>
                  <a:gd name="connsiteX2" fmla="*/ 502403 w 1780703"/>
                  <a:gd name="connsiteY2" fmla="*/ 36187 h 306315"/>
                  <a:gd name="connsiteX3" fmla="*/ 29899 w 1780703"/>
                  <a:gd name="connsiteY3" fmla="*/ 119453 h 306315"/>
                  <a:gd name="connsiteX4" fmla="*/ 40431 w 1780703"/>
                  <a:gd name="connsiteY4" fmla="*/ 190982 h 306315"/>
                  <a:gd name="connsiteX5" fmla="*/ 72684 w 1780703"/>
                  <a:gd name="connsiteY5" fmla="*/ 212649 h 306315"/>
                  <a:gd name="connsiteX6" fmla="*/ 110917 w 1780703"/>
                  <a:gd name="connsiteY6" fmla="*/ 224003 h 306315"/>
                  <a:gd name="connsiteX7" fmla="*/ 320456 w 1780703"/>
                  <a:gd name="connsiteY7" fmla="*/ 242927 h 306315"/>
                  <a:gd name="connsiteX8" fmla="*/ 456930 w 1780703"/>
                  <a:gd name="connsiteY8" fmla="*/ 234206 h 306315"/>
                  <a:gd name="connsiteX9" fmla="*/ 774858 w 1780703"/>
                  <a:gd name="connsiteY9" fmla="*/ 200745 h 306315"/>
                  <a:gd name="connsiteX10" fmla="*/ 628236 w 1780703"/>
                  <a:gd name="connsiteY10" fmla="*/ 254666 h 306315"/>
                  <a:gd name="connsiteX11" fmla="*/ 623903 w 1780703"/>
                  <a:gd name="connsiteY11" fmla="*/ 272384 h 306315"/>
                  <a:gd name="connsiteX12" fmla="*/ 1073094 w 1780703"/>
                  <a:gd name="connsiteY12" fmla="*/ 306228 h 306315"/>
                  <a:gd name="connsiteX13" fmla="*/ 1328435 w 1780703"/>
                  <a:gd name="connsiteY13" fmla="*/ 304144 h 306315"/>
                  <a:gd name="connsiteX14" fmla="*/ 1573574 w 1780703"/>
                  <a:gd name="connsiteY14" fmla="*/ 281050 h 306315"/>
                  <a:gd name="connsiteX15" fmla="*/ 1647296 w 1780703"/>
                  <a:gd name="connsiteY15" fmla="*/ 262236 h 306315"/>
                  <a:gd name="connsiteX16" fmla="*/ 1742301 w 1780703"/>
                  <a:gd name="connsiteY16" fmla="*/ 240130 h 306315"/>
                  <a:gd name="connsiteX17" fmla="*/ 1664410 w 1780703"/>
                  <a:gd name="connsiteY17" fmla="*/ 105521 h 306315"/>
                  <a:gd name="connsiteX18" fmla="*/ 1327942 w 1780703"/>
                  <a:gd name="connsiteY18" fmla="*/ 50393 h 30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80703" h="306315">
                    <a:moveTo>
                      <a:pt x="1327996" y="50339"/>
                    </a:moveTo>
                    <a:cubicBezTo>
                      <a:pt x="1282798" y="42275"/>
                      <a:pt x="1215712" y="5524"/>
                      <a:pt x="1116154" y="1794"/>
                    </a:cubicBezTo>
                    <a:cubicBezTo>
                      <a:pt x="908371" y="-5995"/>
                      <a:pt x="701410" y="12709"/>
                      <a:pt x="502403" y="36187"/>
                    </a:cubicBezTo>
                    <a:cubicBezTo>
                      <a:pt x="336144" y="55769"/>
                      <a:pt x="153319" y="58128"/>
                      <a:pt x="29899" y="119453"/>
                    </a:cubicBezTo>
                    <a:cubicBezTo>
                      <a:pt x="-12831" y="140682"/>
                      <a:pt x="-10144" y="170247"/>
                      <a:pt x="40431" y="190982"/>
                    </a:cubicBezTo>
                    <a:cubicBezTo>
                      <a:pt x="54473" y="196741"/>
                      <a:pt x="60233" y="206066"/>
                      <a:pt x="72684" y="212649"/>
                    </a:cubicBezTo>
                    <a:cubicBezTo>
                      <a:pt x="82942" y="218079"/>
                      <a:pt x="97039" y="221260"/>
                      <a:pt x="110917" y="224003"/>
                    </a:cubicBezTo>
                    <a:cubicBezTo>
                      <a:pt x="178496" y="237607"/>
                      <a:pt x="249257" y="247480"/>
                      <a:pt x="320456" y="242927"/>
                    </a:cubicBezTo>
                    <a:cubicBezTo>
                      <a:pt x="365326" y="240075"/>
                      <a:pt x="413267" y="239801"/>
                      <a:pt x="456930" y="234206"/>
                    </a:cubicBezTo>
                    <a:cubicBezTo>
                      <a:pt x="492804" y="229653"/>
                      <a:pt x="706841" y="205682"/>
                      <a:pt x="774858" y="200745"/>
                    </a:cubicBezTo>
                    <a:cubicBezTo>
                      <a:pt x="754618" y="210071"/>
                      <a:pt x="666304" y="235852"/>
                      <a:pt x="628236" y="254666"/>
                    </a:cubicBezTo>
                    <a:cubicBezTo>
                      <a:pt x="612823" y="262291"/>
                      <a:pt x="626536" y="268434"/>
                      <a:pt x="623903" y="272384"/>
                    </a:cubicBezTo>
                    <a:cubicBezTo>
                      <a:pt x="633611" y="291528"/>
                      <a:pt x="985329" y="307654"/>
                      <a:pt x="1073094" y="306228"/>
                    </a:cubicBezTo>
                    <a:cubicBezTo>
                      <a:pt x="1159542" y="304802"/>
                      <a:pt x="1242480" y="307654"/>
                      <a:pt x="1328435" y="304144"/>
                    </a:cubicBezTo>
                    <a:cubicBezTo>
                      <a:pt x="1400512" y="301181"/>
                      <a:pt x="1502155" y="286865"/>
                      <a:pt x="1573574" y="281050"/>
                    </a:cubicBezTo>
                    <a:cubicBezTo>
                      <a:pt x="1610709" y="278034"/>
                      <a:pt x="1608295" y="263278"/>
                      <a:pt x="1647296" y="262236"/>
                    </a:cubicBezTo>
                    <a:cubicBezTo>
                      <a:pt x="1695018" y="260974"/>
                      <a:pt x="1709005" y="256641"/>
                      <a:pt x="1742301" y="240130"/>
                    </a:cubicBezTo>
                    <a:cubicBezTo>
                      <a:pt x="1828694" y="197290"/>
                      <a:pt x="1754698" y="132234"/>
                      <a:pt x="1664410" y="105521"/>
                    </a:cubicBezTo>
                    <a:cubicBezTo>
                      <a:pt x="1561177" y="75022"/>
                      <a:pt x="1438799" y="70195"/>
                      <a:pt x="1327942" y="50393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CD67C69-10DE-DE6C-AFC3-F6B771AE89A6}"/>
                  </a:ext>
                </a:extLst>
              </p:cNvPr>
              <p:cNvSpPr/>
              <p:nvPr/>
            </p:nvSpPr>
            <p:spPr>
              <a:xfrm>
                <a:off x="7853925" y="4444323"/>
                <a:ext cx="1779839" cy="306260"/>
              </a:xfrm>
              <a:custGeom>
                <a:avLst/>
                <a:gdLst>
                  <a:gd name="connsiteX0" fmla="*/ 1327077 w 1779839"/>
                  <a:gd name="connsiteY0" fmla="*/ 50338 h 306260"/>
                  <a:gd name="connsiteX1" fmla="*/ 1115235 w 1779839"/>
                  <a:gd name="connsiteY1" fmla="*/ 1794 h 306260"/>
                  <a:gd name="connsiteX2" fmla="*/ 501484 w 1779839"/>
                  <a:gd name="connsiteY2" fmla="*/ 36186 h 306260"/>
                  <a:gd name="connsiteX3" fmla="*/ 30626 w 1779839"/>
                  <a:gd name="connsiteY3" fmla="*/ 132892 h 306260"/>
                  <a:gd name="connsiteX4" fmla="*/ 39512 w 1779839"/>
                  <a:gd name="connsiteY4" fmla="*/ 190982 h 306260"/>
                  <a:gd name="connsiteX5" fmla="*/ 71766 w 1779839"/>
                  <a:gd name="connsiteY5" fmla="*/ 212649 h 306260"/>
                  <a:gd name="connsiteX6" fmla="*/ 109998 w 1779839"/>
                  <a:gd name="connsiteY6" fmla="*/ 224003 h 306260"/>
                  <a:gd name="connsiteX7" fmla="*/ 319537 w 1779839"/>
                  <a:gd name="connsiteY7" fmla="*/ 242927 h 306260"/>
                  <a:gd name="connsiteX8" fmla="*/ 456012 w 1779839"/>
                  <a:gd name="connsiteY8" fmla="*/ 234206 h 306260"/>
                  <a:gd name="connsiteX9" fmla="*/ 773940 w 1779839"/>
                  <a:gd name="connsiteY9" fmla="*/ 200746 h 306260"/>
                  <a:gd name="connsiteX10" fmla="*/ 623039 w 1779839"/>
                  <a:gd name="connsiteY10" fmla="*/ 272329 h 306260"/>
                  <a:gd name="connsiteX11" fmla="*/ 1072230 w 1779839"/>
                  <a:gd name="connsiteY11" fmla="*/ 306173 h 306260"/>
                  <a:gd name="connsiteX12" fmla="*/ 1327571 w 1779839"/>
                  <a:gd name="connsiteY12" fmla="*/ 304089 h 306260"/>
                  <a:gd name="connsiteX13" fmla="*/ 1572709 w 1779839"/>
                  <a:gd name="connsiteY13" fmla="*/ 280995 h 306260"/>
                  <a:gd name="connsiteX14" fmla="*/ 1646431 w 1779839"/>
                  <a:gd name="connsiteY14" fmla="*/ 262181 h 306260"/>
                  <a:gd name="connsiteX15" fmla="*/ 1741437 w 1779839"/>
                  <a:gd name="connsiteY15" fmla="*/ 240075 h 306260"/>
                  <a:gd name="connsiteX16" fmla="*/ 1663546 w 1779839"/>
                  <a:gd name="connsiteY16" fmla="*/ 105466 h 306260"/>
                  <a:gd name="connsiteX17" fmla="*/ 1327077 w 1779839"/>
                  <a:gd name="connsiteY17" fmla="*/ 50338 h 306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79839" h="306260">
                    <a:moveTo>
                      <a:pt x="1327077" y="50338"/>
                    </a:moveTo>
                    <a:cubicBezTo>
                      <a:pt x="1281878" y="42275"/>
                      <a:pt x="1214793" y="5524"/>
                      <a:pt x="1115235" y="1794"/>
                    </a:cubicBezTo>
                    <a:cubicBezTo>
                      <a:pt x="907452" y="-5996"/>
                      <a:pt x="700491" y="12709"/>
                      <a:pt x="501484" y="36186"/>
                    </a:cubicBezTo>
                    <a:cubicBezTo>
                      <a:pt x="335225" y="55769"/>
                      <a:pt x="154045" y="71567"/>
                      <a:pt x="30626" y="132892"/>
                    </a:cubicBezTo>
                    <a:cubicBezTo>
                      <a:pt x="-12105" y="154121"/>
                      <a:pt x="-11007" y="170247"/>
                      <a:pt x="39512" y="190982"/>
                    </a:cubicBezTo>
                    <a:cubicBezTo>
                      <a:pt x="53554" y="196741"/>
                      <a:pt x="59314" y="206066"/>
                      <a:pt x="71766" y="212649"/>
                    </a:cubicBezTo>
                    <a:cubicBezTo>
                      <a:pt x="82023" y="218079"/>
                      <a:pt x="96120" y="221261"/>
                      <a:pt x="109998" y="224003"/>
                    </a:cubicBezTo>
                    <a:cubicBezTo>
                      <a:pt x="177578" y="237607"/>
                      <a:pt x="248337" y="247480"/>
                      <a:pt x="319537" y="242927"/>
                    </a:cubicBezTo>
                    <a:cubicBezTo>
                      <a:pt x="364407" y="240075"/>
                      <a:pt x="412348" y="239801"/>
                      <a:pt x="456012" y="234206"/>
                    </a:cubicBezTo>
                    <a:cubicBezTo>
                      <a:pt x="491885" y="229653"/>
                      <a:pt x="705922" y="205682"/>
                      <a:pt x="773940" y="200746"/>
                    </a:cubicBezTo>
                    <a:cubicBezTo>
                      <a:pt x="745525" y="213855"/>
                      <a:pt x="632035" y="258670"/>
                      <a:pt x="623039" y="272329"/>
                    </a:cubicBezTo>
                    <a:cubicBezTo>
                      <a:pt x="632748" y="291472"/>
                      <a:pt x="984465" y="307599"/>
                      <a:pt x="1072230" y="306173"/>
                    </a:cubicBezTo>
                    <a:cubicBezTo>
                      <a:pt x="1158679" y="304747"/>
                      <a:pt x="1241617" y="307599"/>
                      <a:pt x="1327571" y="304089"/>
                    </a:cubicBezTo>
                    <a:cubicBezTo>
                      <a:pt x="1399648" y="301127"/>
                      <a:pt x="1501291" y="286810"/>
                      <a:pt x="1572709" y="280995"/>
                    </a:cubicBezTo>
                    <a:cubicBezTo>
                      <a:pt x="1609845" y="277979"/>
                      <a:pt x="1607431" y="263223"/>
                      <a:pt x="1646431" y="262181"/>
                    </a:cubicBezTo>
                    <a:cubicBezTo>
                      <a:pt x="1694154" y="260919"/>
                      <a:pt x="1708141" y="256586"/>
                      <a:pt x="1741437" y="240075"/>
                    </a:cubicBezTo>
                    <a:cubicBezTo>
                      <a:pt x="1827831" y="197235"/>
                      <a:pt x="1753834" y="132179"/>
                      <a:pt x="1663546" y="105466"/>
                    </a:cubicBezTo>
                    <a:cubicBezTo>
                      <a:pt x="1560313" y="74967"/>
                      <a:pt x="1437935" y="70140"/>
                      <a:pt x="1327077" y="50338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97" name="Graphic 13">
                <a:extLst>
                  <a:ext uri="{FF2B5EF4-FFF2-40B4-BE49-F238E27FC236}">
                    <a16:creationId xmlns:a16="http://schemas.microsoft.com/office/drawing/2014/main" id="{80E57150-6169-9AF9-73E6-6AA0EBB39F01}"/>
                  </a:ext>
                </a:extLst>
              </p:cNvPr>
              <p:cNvGrpSpPr/>
              <p:nvPr/>
            </p:nvGrpSpPr>
            <p:grpSpPr>
              <a:xfrm>
                <a:off x="7943923" y="4470961"/>
                <a:ext cx="1664063" cy="268041"/>
                <a:chOff x="7049472" y="3561255"/>
                <a:chExt cx="1664063" cy="268041"/>
              </a:xfrm>
            </p:grpSpPr>
            <p:grpSp>
              <p:nvGrpSpPr>
                <p:cNvPr id="132" name="Graphic 13">
                  <a:extLst>
                    <a:ext uri="{FF2B5EF4-FFF2-40B4-BE49-F238E27FC236}">
                      <a16:creationId xmlns:a16="http://schemas.microsoft.com/office/drawing/2014/main" id="{BCD9AAEF-FE9A-181A-5FC4-16844E7388E6}"/>
                    </a:ext>
                  </a:extLst>
                </p:cNvPr>
                <p:cNvGrpSpPr/>
                <p:nvPr/>
              </p:nvGrpSpPr>
              <p:grpSpPr>
                <a:xfrm>
                  <a:off x="7049472" y="3561255"/>
                  <a:ext cx="1625550" cy="248669"/>
                  <a:chOff x="7049472" y="3561255"/>
                  <a:chExt cx="1625550" cy="248669"/>
                </a:xfrm>
                <a:solidFill>
                  <a:srgbClr val="6FB71D"/>
                </a:solidFill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735F280B-3A86-87BA-200B-61E0B6D39E5F}"/>
                      </a:ext>
                    </a:extLst>
                  </p:cNvPr>
                  <p:cNvSpPr/>
                  <p:nvPr/>
                </p:nvSpPr>
                <p:spPr>
                  <a:xfrm>
                    <a:off x="7824621" y="3734868"/>
                    <a:ext cx="352754" cy="46237"/>
                  </a:xfrm>
                  <a:custGeom>
                    <a:avLst/>
                    <a:gdLst>
                      <a:gd name="connsiteX0" fmla="*/ 3908 w 352754"/>
                      <a:gd name="connsiteY0" fmla="*/ 8173 h 46237"/>
                      <a:gd name="connsiteX1" fmla="*/ 143673 w 352754"/>
                      <a:gd name="connsiteY1" fmla="*/ 19199 h 46237"/>
                      <a:gd name="connsiteX2" fmla="*/ 210540 w 352754"/>
                      <a:gd name="connsiteY2" fmla="*/ 27427 h 46237"/>
                      <a:gd name="connsiteX3" fmla="*/ 275924 w 352754"/>
                      <a:gd name="connsiteY3" fmla="*/ 34667 h 46237"/>
                      <a:gd name="connsiteX4" fmla="*/ 347672 w 352754"/>
                      <a:gd name="connsiteY4" fmla="*/ 46132 h 46237"/>
                      <a:gd name="connsiteX5" fmla="*/ 349812 w 352754"/>
                      <a:gd name="connsiteY5" fmla="*/ 38288 h 46237"/>
                      <a:gd name="connsiteX6" fmla="*/ 220304 w 352754"/>
                      <a:gd name="connsiteY6" fmla="*/ 20351 h 46237"/>
                      <a:gd name="connsiteX7" fmla="*/ 83500 w 352754"/>
                      <a:gd name="connsiteY7" fmla="*/ 4443 h 46237"/>
                      <a:gd name="connsiteX8" fmla="*/ 3908 w 352754"/>
                      <a:gd name="connsiteY8" fmla="*/ 0 h 46237"/>
                      <a:gd name="connsiteX9" fmla="*/ 3908 w 352754"/>
                      <a:gd name="connsiteY9" fmla="*/ 8118 h 46237"/>
                      <a:gd name="connsiteX10" fmla="*/ 3908 w 352754"/>
                      <a:gd name="connsiteY10" fmla="*/ 8118 h 46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52754" h="46237">
                        <a:moveTo>
                          <a:pt x="3908" y="8173"/>
                        </a:moveTo>
                        <a:cubicBezTo>
                          <a:pt x="50698" y="8722"/>
                          <a:pt x="97268" y="13549"/>
                          <a:pt x="143673" y="19199"/>
                        </a:cubicBezTo>
                        <a:cubicBezTo>
                          <a:pt x="165944" y="21887"/>
                          <a:pt x="188214" y="24903"/>
                          <a:pt x="210540" y="27427"/>
                        </a:cubicBezTo>
                        <a:cubicBezTo>
                          <a:pt x="232865" y="29950"/>
                          <a:pt x="254148" y="32089"/>
                          <a:pt x="275924" y="34667"/>
                        </a:cubicBezTo>
                        <a:cubicBezTo>
                          <a:pt x="300005" y="37520"/>
                          <a:pt x="324030" y="40921"/>
                          <a:pt x="347672" y="46132"/>
                        </a:cubicBezTo>
                        <a:cubicBezTo>
                          <a:pt x="352773" y="47229"/>
                          <a:pt x="354967" y="39440"/>
                          <a:pt x="349812" y="38288"/>
                        </a:cubicBezTo>
                        <a:cubicBezTo>
                          <a:pt x="307246" y="28908"/>
                          <a:pt x="263582" y="25123"/>
                          <a:pt x="220304" y="20351"/>
                        </a:cubicBezTo>
                        <a:cubicBezTo>
                          <a:pt x="174666" y="15304"/>
                          <a:pt x="129192" y="8667"/>
                          <a:pt x="83500" y="4443"/>
                        </a:cubicBezTo>
                        <a:cubicBezTo>
                          <a:pt x="57006" y="1975"/>
                          <a:pt x="30457" y="274"/>
                          <a:pt x="3908" y="0"/>
                        </a:cubicBezTo>
                        <a:cubicBezTo>
                          <a:pt x="-1303" y="-55"/>
                          <a:pt x="-1303" y="8064"/>
                          <a:pt x="3908" y="8118"/>
                        </a:cubicBezTo>
                        <a:lnTo>
                          <a:pt x="3908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55B1460D-7765-3C80-F014-2DCD63D27788}"/>
                      </a:ext>
                    </a:extLst>
                  </p:cNvPr>
                  <p:cNvSpPr/>
                  <p:nvPr/>
                </p:nvSpPr>
                <p:spPr>
                  <a:xfrm>
                    <a:off x="7865957" y="3754904"/>
                    <a:ext cx="206045" cy="49366"/>
                  </a:xfrm>
                  <a:custGeom>
                    <a:avLst/>
                    <a:gdLst>
                      <a:gd name="connsiteX0" fmla="*/ 2888 w 206045"/>
                      <a:gd name="connsiteY0" fmla="*/ 7994 h 49366"/>
                      <a:gd name="connsiteX1" fmla="*/ 156587 w 206045"/>
                      <a:gd name="connsiteY1" fmla="*/ 41125 h 49366"/>
                      <a:gd name="connsiteX2" fmla="*/ 200963 w 206045"/>
                      <a:gd name="connsiteY2" fmla="*/ 49298 h 49366"/>
                      <a:gd name="connsiteX3" fmla="*/ 203102 w 206045"/>
                      <a:gd name="connsiteY3" fmla="*/ 41455 h 49366"/>
                      <a:gd name="connsiteX4" fmla="*/ 48636 w 206045"/>
                      <a:gd name="connsiteY4" fmla="*/ 9420 h 49366"/>
                      <a:gd name="connsiteX5" fmla="*/ 5083 w 206045"/>
                      <a:gd name="connsiteY5" fmla="*/ 95 h 49366"/>
                      <a:gd name="connsiteX6" fmla="*/ 2943 w 206045"/>
                      <a:gd name="connsiteY6" fmla="*/ 7939 h 49366"/>
                      <a:gd name="connsiteX7" fmla="*/ 2943 w 206045"/>
                      <a:gd name="connsiteY7" fmla="*/ 7939 h 49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6045" h="49366">
                        <a:moveTo>
                          <a:pt x="2888" y="7994"/>
                        </a:moveTo>
                        <a:cubicBezTo>
                          <a:pt x="54231" y="18526"/>
                          <a:pt x="105135" y="30922"/>
                          <a:pt x="156587" y="41125"/>
                        </a:cubicBezTo>
                        <a:cubicBezTo>
                          <a:pt x="171343" y="44087"/>
                          <a:pt x="186153" y="46830"/>
                          <a:pt x="200963" y="49298"/>
                        </a:cubicBezTo>
                        <a:cubicBezTo>
                          <a:pt x="206064" y="50176"/>
                          <a:pt x="208259" y="42332"/>
                          <a:pt x="203102" y="41455"/>
                        </a:cubicBezTo>
                        <a:cubicBezTo>
                          <a:pt x="151211" y="32733"/>
                          <a:pt x="99979" y="20720"/>
                          <a:pt x="48636" y="9420"/>
                        </a:cubicBezTo>
                        <a:cubicBezTo>
                          <a:pt x="34155" y="6239"/>
                          <a:pt x="19619" y="3112"/>
                          <a:pt x="5083" y="95"/>
                        </a:cubicBezTo>
                        <a:cubicBezTo>
                          <a:pt x="-18" y="-947"/>
                          <a:pt x="-2212" y="6897"/>
                          <a:pt x="2943" y="7939"/>
                        </a:cubicBezTo>
                        <a:lnTo>
                          <a:pt x="2943" y="793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C2F2B63F-3DFF-2AAA-6C07-739280E48FB5}"/>
                      </a:ext>
                    </a:extLst>
                  </p:cNvPr>
                  <p:cNvSpPr/>
                  <p:nvPr/>
                </p:nvSpPr>
                <p:spPr>
                  <a:xfrm>
                    <a:off x="7957858" y="3691473"/>
                    <a:ext cx="336770" cy="30789"/>
                  </a:xfrm>
                  <a:custGeom>
                    <a:avLst/>
                    <a:gdLst>
                      <a:gd name="connsiteX0" fmla="*/ 3909 w 336770"/>
                      <a:gd name="connsiteY0" fmla="*/ 30779 h 30789"/>
                      <a:gd name="connsiteX1" fmla="*/ 260675 w 336770"/>
                      <a:gd name="connsiteY1" fmla="*/ 12349 h 30789"/>
                      <a:gd name="connsiteX2" fmla="*/ 332862 w 336770"/>
                      <a:gd name="connsiteY2" fmla="*/ 8125 h 30789"/>
                      <a:gd name="connsiteX3" fmla="*/ 332862 w 336770"/>
                      <a:gd name="connsiteY3" fmla="*/ 7 h 30789"/>
                      <a:gd name="connsiteX4" fmla="*/ 75931 w 336770"/>
                      <a:gd name="connsiteY4" fmla="*/ 17724 h 30789"/>
                      <a:gd name="connsiteX5" fmla="*/ 3909 w 336770"/>
                      <a:gd name="connsiteY5" fmla="*/ 22661 h 30789"/>
                      <a:gd name="connsiteX6" fmla="*/ 3909 w 336770"/>
                      <a:gd name="connsiteY6" fmla="*/ 30779 h 30789"/>
                      <a:gd name="connsiteX7" fmla="*/ 3909 w 336770"/>
                      <a:gd name="connsiteY7" fmla="*/ 30779 h 30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6770" h="30789">
                        <a:moveTo>
                          <a:pt x="3909" y="30779"/>
                        </a:moveTo>
                        <a:cubicBezTo>
                          <a:pt x="89534" y="25403"/>
                          <a:pt x="175050" y="17998"/>
                          <a:pt x="260675" y="12349"/>
                        </a:cubicBezTo>
                        <a:cubicBezTo>
                          <a:pt x="284701" y="10758"/>
                          <a:pt x="308781" y="9332"/>
                          <a:pt x="332862" y="8125"/>
                        </a:cubicBezTo>
                        <a:cubicBezTo>
                          <a:pt x="338073" y="7851"/>
                          <a:pt x="338073" y="-268"/>
                          <a:pt x="332862" y="7"/>
                        </a:cubicBezTo>
                        <a:cubicBezTo>
                          <a:pt x="247127" y="4340"/>
                          <a:pt x="161556" y="11526"/>
                          <a:pt x="75931" y="17724"/>
                        </a:cubicBezTo>
                        <a:cubicBezTo>
                          <a:pt x="51960" y="19480"/>
                          <a:pt x="27934" y="21125"/>
                          <a:pt x="3909" y="22661"/>
                        </a:cubicBezTo>
                        <a:cubicBezTo>
                          <a:pt x="-1303" y="22990"/>
                          <a:pt x="-1303" y="31108"/>
                          <a:pt x="3909" y="30779"/>
                        </a:cubicBezTo>
                        <a:lnTo>
                          <a:pt x="3909" y="3077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A3C3331E-2C5C-D47D-F559-4A7E0FE298F6}"/>
                      </a:ext>
                    </a:extLst>
                  </p:cNvPr>
                  <p:cNvSpPr/>
                  <p:nvPr/>
                </p:nvSpPr>
                <p:spPr>
                  <a:xfrm>
                    <a:off x="8166912" y="3597025"/>
                    <a:ext cx="185257" cy="40207"/>
                  </a:xfrm>
                  <a:custGeom>
                    <a:avLst/>
                    <a:gdLst>
                      <a:gd name="connsiteX0" fmla="*/ 2912 w 185257"/>
                      <a:gd name="connsiteY0" fmla="*/ 7897 h 40207"/>
                      <a:gd name="connsiteX1" fmla="*/ 34617 w 185257"/>
                      <a:gd name="connsiteY1" fmla="*/ 17002 h 40207"/>
                      <a:gd name="connsiteX2" fmla="*/ 62867 w 185257"/>
                      <a:gd name="connsiteY2" fmla="*/ 28686 h 40207"/>
                      <a:gd name="connsiteX3" fmla="*/ 137138 w 185257"/>
                      <a:gd name="connsiteY3" fmla="*/ 39163 h 40207"/>
                      <a:gd name="connsiteX4" fmla="*/ 181349 w 185257"/>
                      <a:gd name="connsiteY4" fmla="*/ 40205 h 40207"/>
                      <a:gd name="connsiteX5" fmla="*/ 181349 w 185257"/>
                      <a:gd name="connsiteY5" fmla="*/ 32087 h 40207"/>
                      <a:gd name="connsiteX6" fmla="*/ 104610 w 185257"/>
                      <a:gd name="connsiteY6" fmla="*/ 28851 h 40207"/>
                      <a:gd name="connsiteX7" fmla="*/ 68791 w 185257"/>
                      <a:gd name="connsiteY7" fmla="*/ 21994 h 40207"/>
                      <a:gd name="connsiteX8" fmla="*/ 40432 w 185257"/>
                      <a:gd name="connsiteY8" fmla="*/ 10749 h 40207"/>
                      <a:gd name="connsiteX9" fmla="*/ 5106 w 185257"/>
                      <a:gd name="connsiteY9" fmla="*/ 53 h 40207"/>
                      <a:gd name="connsiteX10" fmla="*/ 2967 w 185257"/>
                      <a:gd name="connsiteY10" fmla="*/ 7897 h 40207"/>
                      <a:gd name="connsiteX11" fmla="*/ 2967 w 185257"/>
                      <a:gd name="connsiteY11" fmla="*/ 7897 h 40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5257" h="40207">
                        <a:moveTo>
                          <a:pt x="2912" y="7897"/>
                        </a:moveTo>
                        <a:cubicBezTo>
                          <a:pt x="13883" y="9487"/>
                          <a:pt x="24415" y="12614"/>
                          <a:pt x="34617" y="17002"/>
                        </a:cubicBezTo>
                        <a:cubicBezTo>
                          <a:pt x="43997" y="21062"/>
                          <a:pt x="53158" y="25505"/>
                          <a:pt x="62867" y="28686"/>
                        </a:cubicBezTo>
                        <a:cubicBezTo>
                          <a:pt x="86673" y="36420"/>
                          <a:pt x="112235" y="38231"/>
                          <a:pt x="137138" y="39163"/>
                        </a:cubicBezTo>
                        <a:cubicBezTo>
                          <a:pt x="151893" y="39711"/>
                          <a:pt x="166594" y="39821"/>
                          <a:pt x="181349" y="40205"/>
                        </a:cubicBezTo>
                        <a:cubicBezTo>
                          <a:pt x="186561" y="40370"/>
                          <a:pt x="186561" y="32197"/>
                          <a:pt x="181349" y="32087"/>
                        </a:cubicBezTo>
                        <a:cubicBezTo>
                          <a:pt x="155788" y="31429"/>
                          <a:pt x="130062" y="31648"/>
                          <a:pt x="104610" y="28851"/>
                        </a:cubicBezTo>
                        <a:cubicBezTo>
                          <a:pt x="92488" y="27534"/>
                          <a:pt x="80474" y="25450"/>
                          <a:pt x="68791" y="21994"/>
                        </a:cubicBezTo>
                        <a:cubicBezTo>
                          <a:pt x="58973" y="19087"/>
                          <a:pt x="49757" y="14863"/>
                          <a:pt x="40432" y="10749"/>
                        </a:cubicBezTo>
                        <a:cubicBezTo>
                          <a:pt x="29022" y="5703"/>
                          <a:pt x="17448" y="1863"/>
                          <a:pt x="5106" y="53"/>
                        </a:cubicBezTo>
                        <a:cubicBezTo>
                          <a:pt x="6" y="-715"/>
                          <a:pt x="-2244" y="7129"/>
                          <a:pt x="2967" y="7897"/>
                        </a:cubicBezTo>
                        <a:lnTo>
                          <a:pt x="2967" y="789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ECE56C45-4284-D1BE-9775-47BE7ECD61A7}"/>
                      </a:ext>
                    </a:extLst>
                  </p:cNvPr>
                  <p:cNvSpPr/>
                  <p:nvPr/>
                </p:nvSpPr>
                <p:spPr>
                  <a:xfrm>
                    <a:off x="7049472" y="3706993"/>
                    <a:ext cx="556532" cy="17949"/>
                  </a:xfrm>
                  <a:custGeom>
                    <a:avLst/>
                    <a:gdLst>
                      <a:gd name="connsiteX0" fmla="*/ 3984 w 556532"/>
                      <a:gd name="connsiteY0" fmla="*/ 17947 h 17949"/>
                      <a:gd name="connsiteX1" fmla="*/ 217362 w 556532"/>
                      <a:gd name="connsiteY1" fmla="*/ 11529 h 17949"/>
                      <a:gd name="connsiteX2" fmla="*/ 432496 w 556532"/>
                      <a:gd name="connsiteY2" fmla="*/ 8128 h 17949"/>
                      <a:gd name="connsiteX3" fmla="*/ 552624 w 556532"/>
                      <a:gd name="connsiteY3" fmla="*/ 9500 h 17949"/>
                      <a:gd name="connsiteX4" fmla="*/ 552624 w 556532"/>
                      <a:gd name="connsiteY4" fmla="*/ 1381 h 17949"/>
                      <a:gd name="connsiteX5" fmla="*/ 338423 w 556532"/>
                      <a:gd name="connsiteY5" fmla="*/ 778 h 17949"/>
                      <a:gd name="connsiteX6" fmla="*/ 123508 w 556532"/>
                      <a:gd name="connsiteY6" fmla="*/ 6153 h 17949"/>
                      <a:gd name="connsiteX7" fmla="*/ 3929 w 556532"/>
                      <a:gd name="connsiteY7" fmla="*/ 9829 h 17949"/>
                      <a:gd name="connsiteX8" fmla="*/ 3929 w 556532"/>
                      <a:gd name="connsiteY8" fmla="*/ 17947 h 17949"/>
                      <a:gd name="connsiteX9" fmla="*/ 3929 w 556532"/>
                      <a:gd name="connsiteY9" fmla="*/ 17947 h 17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6532" h="17949">
                        <a:moveTo>
                          <a:pt x="3984" y="17947"/>
                        </a:moveTo>
                        <a:cubicBezTo>
                          <a:pt x="75128" y="15863"/>
                          <a:pt x="146218" y="13449"/>
                          <a:pt x="217362" y="11529"/>
                        </a:cubicBezTo>
                        <a:cubicBezTo>
                          <a:pt x="288507" y="9609"/>
                          <a:pt x="360748" y="8183"/>
                          <a:pt x="432496" y="8128"/>
                        </a:cubicBezTo>
                        <a:cubicBezTo>
                          <a:pt x="472538" y="8128"/>
                          <a:pt x="512581" y="8512"/>
                          <a:pt x="552624" y="9500"/>
                        </a:cubicBezTo>
                        <a:cubicBezTo>
                          <a:pt x="557835" y="9609"/>
                          <a:pt x="557835" y="1491"/>
                          <a:pt x="552624" y="1381"/>
                        </a:cubicBezTo>
                        <a:cubicBezTo>
                          <a:pt x="481260" y="-374"/>
                          <a:pt x="409842" y="-319"/>
                          <a:pt x="338423" y="778"/>
                        </a:cubicBezTo>
                        <a:cubicBezTo>
                          <a:pt x="267004" y="1875"/>
                          <a:pt x="195147" y="3905"/>
                          <a:pt x="123508" y="6153"/>
                        </a:cubicBezTo>
                        <a:cubicBezTo>
                          <a:pt x="83630" y="7360"/>
                          <a:pt x="43807" y="8622"/>
                          <a:pt x="3929" y="9829"/>
                        </a:cubicBezTo>
                        <a:cubicBezTo>
                          <a:pt x="-1282" y="9993"/>
                          <a:pt x="-1337" y="18111"/>
                          <a:pt x="3929" y="17947"/>
                        </a:cubicBezTo>
                        <a:lnTo>
                          <a:pt x="3929" y="1794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40B05B67-C616-7748-E2FB-DB3CCF250396}"/>
                      </a:ext>
                    </a:extLst>
                  </p:cNvPr>
                  <p:cNvSpPr/>
                  <p:nvPr/>
                </p:nvSpPr>
                <p:spPr>
                  <a:xfrm>
                    <a:off x="7344622" y="3655299"/>
                    <a:ext cx="296784" cy="48278"/>
                  </a:xfrm>
                  <a:custGeom>
                    <a:avLst/>
                    <a:gdLst>
                      <a:gd name="connsiteX0" fmla="*/ 3833 w 296784"/>
                      <a:gd name="connsiteY0" fmla="*/ 8150 h 48278"/>
                      <a:gd name="connsiteX1" fmla="*/ 229553 w 296784"/>
                      <a:gd name="connsiteY1" fmla="*/ 37387 h 48278"/>
                      <a:gd name="connsiteX2" fmla="*/ 291701 w 296784"/>
                      <a:gd name="connsiteY2" fmla="*/ 48193 h 48278"/>
                      <a:gd name="connsiteX3" fmla="*/ 293841 w 296784"/>
                      <a:gd name="connsiteY3" fmla="*/ 40349 h 48278"/>
                      <a:gd name="connsiteX4" fmla="*/ 68505 w 296784"/>
                      <a:gd name="connsiteY4" fmla="*/ 7602 h 48278"/>
                      <a:gd name="connsiteX5" fmla="*/ 3888 w 296784"/>
                      <a:gd name="connsiteY5" fmla="*/ 32 h 48278"/>
                      <a:gd name="connsiteX6" fmla="*/ 3888 w 296784"/>
                      <a:gd name="connsiteY6" fmla="*/ 8150 h 48278"/>
                      <a:gd name="connsiteX7" fmla="*/ 3888 w 296784"/>
                      <a:gd name="connsiteY7" fmla="*/ 8150 h 48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6784" h="48278">
                        <a:moveTo>
                          <a:pt x="3833" y="8150"/>
                        </a:moveTo>
                        <a:cubicBezTo>
                          <a:pt x="79201" y="16982"/>
                          <a:pt x="154624" y="25484"/>
                          <a:pt x="229553" y="37387"/>
                        </a:cubicBezTo>
                        <a:cubicBezTo>
                          <a:pt x="250288" y="40678"/>
                          <a:pt x="271022" y="44244"/>
                          <a:pt x="291701" y="48193"/>
                        </a:cubicBezTo>
                        <a:cubicBezTo>
                          <a:pt x="296803" y="49180"/>
                          <a:pt x="298997" y="41336"/>
                          <a:pt x="293841" y="40349"/>
                        </a:cubicBezTo>
                        <a:cubicBezTo>
                          <a:pt x="219241" y="26197"/>
                          <a:pt x="143873" y="16543"/>
                          <a:pt x="68505" y="7602"/>
                        </a:cubicBezTo>
                        <a:cubicBezTo>
                          <a:pt x="46947" y="5023"/>
                          <a:pt x="25445" y="2555"/>
                          <a:pt x="3888" y="32"/>
                        </a:cubicBezTo>
                        <a:cubicBezTo>
                          <a:pt x="-1323" y="-571"/>
                          <a:pt x="-1268" y="7547"/>
                          <a:pt x="3888" y="8150"/>
                        </a:cubicBezTo>
                        <a:lnTo>
                          <a:pt x="3888" y="815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A38FF33C-0429-8F9D-AAD1-9D606B3A98F9}"/>
                      </a:ext>
                    </a:extLst>
                  </p:cNvPr>
                  <p:cNvSpPr/>
                  <p:nvPr/>
                </p:nvSpPr>
                <p:spPr>
                  <a:xfrm>
                    <a:off x="8406577" y="3789485"/>
                    <a:ext cx="150688" cy="20439"/>
                  </a:xfrm>
                  <a:custGeom>
                    <a:avLst/>
                    <a:gdLst>
                      <a:gd name="connsiteX0" fmla="*/ 3888 w 150688"/>
                      <a:gd name="connsiteY0" fmla="*/ 8135 h 20439"/>
                      <a:gd name="connsiteX1" fmla="*/ 146780 w 150688"/>
                      <a:gd name="connsiteY1" fmla="*/ 20422 h 20439"/>
                      <a:gd name="connsiteX2" fmla="*/ 146780 w 150688"/>
                      <a:gd name="connsiteY2" fmla="*/ 12304 h 20439"/>
                      <a:gd name="connsiteX3" fmla="*/ 3888 w 150688"/>
                      <a:gd name="connsiteY3" fmla="*/ 17 h 20439"/>
                      <a:gd name="connsiteX4" fmla="*/ 3888 w 150688"/>
                      <a:gd name="connsiteY4" fmla="*/ 8135 h 20439"/>
                      <a:gd name="connsiteX5" fmla="*/ 3888 w 150688"/>
                      <a:gd name="connsiteY5" fmla="*/ 8135 h 20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688" h="20439">
                        <a:moveTo>
                          <a:pt x="3888" y="8135"/>
                        </a:moveTo>
                        <a:cubicBezTo>
                          <a:pt x="51500" y="12359"/>
                          <a:pt x="99167" y="16528"/>
                          <a:pt x="146780" y="20422"/>
                        </a:cubicBezTo>
                        <a:cubicBezTo>
                          <a:pt x="151991" y="20861"/>
                          <a:pt x="151991" y="12743"/>
                          <a:pt x="146780" y="12304"/>
                        </a:cubicBezTo>
                        <a:cubicBezTo>
                          <a:pt x="99113" y="8410"/>
                          <a:pt x="51500" y="4241"/>
                          <a:pt x="3888" y="17"/>
                        </a:cubicBezTo>
                        <a:cubicBezTo>
                          <a:pt x="-1323" y="-422"/>
                          <a:pt x="-1268" y="7696"/>
                          <a:pt x="3888" y="8135"/>
                        </a:cubicBezTo>
                        <a:lnTo>
                          <a:pt x="3888" y="813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3BFF8605-576C-3453-CDA8-8FDDDE10782A}"/>
                      </a:ext>
                    </a:extLst>
                  </p:cNvPr>
                  <p:cNvSpPr/>
                  <p:nvPr/>
                </p:nvSpPr>
                <p:spPr>
                  <a:xfrm>
                    <a:off x="8340788" y="3767054"/>
                    <a:ext cx="290289" cy="25701"/>
                  </a:xfrm>
                  <a:custGeom>
                    <a:avLst/>
                    <a:gdLst>
                      <a:gd name="connsiteX0" fmla="*/ 3908 w 290289"/>
                      <a:gd name="connsiteY0" fmla="*/ 8131 h 25701"/>
                      <a:gd name="connsiteX1" fmla="*/ 224418 w 290289"/>
                      <a:gd name="connsiteY1" fmla="*/ 20967 h 25701"/>
                      <a:gd name="connsiteX2" fmla="*/ 286401 w 290289"/>
                      <a:gd name="connsiteY2" fmla="*/ 25684 h 25701"/>
                      <a:gd name="connsiteX3" fmla="*/ 286401 w 290289"/>
                      <a:gd name="connsiteY3" fmla="*/ 17566 h 25701"/>
                      <a:gd name="connsiteX4" fmla="*/ 66057 w 290289"/>
                      <a:gd name="connsiteY4" fmla="*/ 3853 h 25701"/>
                      <a:gd name="connsiteX5" fmla="*/ 3908 w 290289"/>
                      <a:gd name="connsiteY5" fmla="*/ 13 h 25701"/>
                      <a:gd name="connsiteX6" fmla="*/ 3908 w 290289"/>
                      <a:gd name="connsiteY6" fmla="*/ 8131 h 25701"/>
                      <a:gd name="connsiteX7" fmla="*/ 3908 w 290289"/>
                      <a:gd name="connsiteY7" fmla="*/ 8131 h 25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0289" h="25701">
                        <a:moveTo>
                          <a:pt x="3908" y="8131"/>
                        </a:moveTo>
                        <a:cubicBezTo>
                          <a:pt x="77356" y="13178"/>
                          <a:pt x="150969" y="16085"/>
                          <a:pt x="224418" y="20967"/>
                        </a:cubicBezTo>
                        <a:cubicBezTo>
                          <a:pt x="245097" y="22338"/>
                          <a:pt x="265721" y="23874"/>
                          <a:pt x="286401" y="25684"/>
                        </a:cubicBezTo>
                        <a:cubicBezTo>
                          <a:pt x="291613" y="26123"/>
                          <a:pt x="291558" y="18005"/>
                          <a:pt x="286401" y="17566"/>
                        </a:cubicBezTo>
                        <a:cubicBezTo>
                          <a:pt x="213063" y="11203"/>
                          <a:pt x="139560" y="8022"/>
                          <a:pt x="66057" y="3853"/>
                        </a:cubicBezTo>
                        <a:cubicBezTo>
                          <a:pt x="45322" y="2701"/>
                          <a:pt x="24588" y="1439"/>
                          <a:pt x="3908" y="13"/>
                        </a:cubicBezTo>
                        <a:cubicBezTo>
                          <a:pt x="-1303" y="-371"/>
                          <a:pt x="-1303" y="7802"/>
                          <a:pt x="3908" y="8131"/>
                        </a:cubicBezTo>
                        <a:lnTo>
                          <a:pt x="3908" y="813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A9DB6D9E-37CE-6912-8CFC-F64326D08C36}"/>
                      </a:ext>
                    </a:extLst>
                  </p:cNvPr>
                  <p:cNvSpPr/>
                  <p:nvPr/>
                </p:nvSpPr>
                <p:spPr>
                  <a:xfrm>
                    <a:off x="7514043" y="3571024"/>
                    <a:ext cx="573867" cy="22552"/>
                  </a:xfrm>
                  <a:custGeom>
                    <a:avLst/>
                    <a:gdLst>
                      <a:gd name="connsiteX0" fmla="*/ 3908 w 573867"/>
                      <a:gd name="connsiteY0" fmla="*/ 22543 h 22552"/>
                      <a:gd name="connsiteX1" fmla="*/ 241147 w 573867"/>
                      <a:gd name="connsiteY1" fmla="*/ 8775 h 22552"/>
                      <a:gd name="connsiteX2" fmla="*/ 358149 w 573867"/>
                      <a:gd name="connsiteY2" fmla="*/ 9323 h 22552"/>
                      <a:gd name="connsiteX3" fmla="*/ 458585 w 573867"/>
                      <a:gd name="connsiteY3" fmla="*/ 11847 h 22552"/>
                      <a:gd name="connsiteX4" fmla="*/ 568784 w 573867"/>
                      <a:gd name="connsiteY4" fmla="*/ 21336 h 22552"/>
                      <a:gd name="connsiteX5" fmla="*/ 570924 w 573867"/>
                      <a:gd name="connsiteY5" fmla="*/ 13492 h 22552"/>
                      <a:gd name="connsiteX6" fmla="*/ 472737 w 573867"/>
                      <a:gd name="connsiteY6" fmla="*/ 4222 h 22552"/>
                      <a:gd name="connsiteX7" fmla="*/ 370985 w 573867"/>
                      <a:gd name="connsiteY7" fmla="*/ 1589 h 22552"/>
                      <a:gd name="connsiteX8" fmla="*/ 256012 w 573867"/>
                      <a:gd name="connsiteY8" fmla="*/ 273 h 22552"/>
                      <a:gd name="connsiteX9" fmla="*/ 137256 w 573867"/>
                      <a:gd name="connsiteY9" fmla="*/ 5538 h 22552"/>
                      <a:gd name="connsiteX10" fmla="*/ 3908 w 573867"/>
                      <a:gd name="connsiteY10" fmla="*/ 14425 h 22552"/>
                      <a:gd name="connsiteX11" fmla="*/ 3908 w 573867"/>
                      <a:gd name="connsiteY11" fmla="*/ 22543 h 22552"/>
                      <a:gd name="connsiteX12" fmla="*/ 3908 w 573867"/>
                      <a:gd name="connsiteY12" fmla="*/ 22543 h 22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73867" h="22552">
                        <a:moveTo>
                          <a:pt x="3908" y="22543"/>
                        </a:moveTo>
                        <a:cubicBezTo>
                          <a:pt x="82951" y="17496"/>
                          <a:pt x="161940" y="10969"/>
                          <a:pt x="241147" y="8775"/>
                        </a:cubicBezTo>
                        <a:cubicBezTo>
                          <a:pt x="280148" y="7678"/>
                          <a:pt x="319093" y="7952"/>
                          <a:pt x="358149" y="9323"/>
                        </a:cubicBezTo>
                        <a:cubicBezTo>
                          <a:pt x="391610" y="10475"/>
                          <a:pt x="425125" y="10749"/>
                          <a:pt x="458585" y="11847"/>
                        </a:cubicBezTo>
                        <a:cubicBezTo>
                          <a:pt x="495391" y="13053"/>
                          <a:pt x="532472" y="14809"/>
                          <a:pt x="568784" y="21336"/>
                        </a:cubicBezTo>
                        <a:cubicBezTo>
                          <a:pt x="573886" y="22269"/>
                          <a:pt x="576080" y="14425"/>
                          <a:pt x="570924" y="13492"/>
                        </a:cubicBezTo>
                        <a:cubicBezTo>
                          <a:pt x="538560" y="7678"/>
                          <a:pt x="505539" y="5593"/>
                          <a:pt x="472737" y="4222"/>
                        </a:cubicBezTo>
                        <a:cubicBezTo>
                          <a:pt x="438838" y="2851"/>
                          <a:pt x="404939" y="2522"/>
                          <a:pt x="370985" y="1589"/>
                        </a:cubicBezTo>
                        <a:cubicBezTo>
                          <a:pt x="332643" y="492"/>
                          <a:pt x="294410" y="-495"/>
                          <a:pt x="256012" y="273"/>
                        </a:cubicBezTo>
                        <a:cubicBezTo>
                          <a:pt x="217615" y="1041"/>
                          <a:pt x="176805" y="3070"/>
                          <a:pt x="137256" y="5538"/>
                        </a:cubicBezTo>
                        <a:cubicBezTo>
                          <a:pt x="92770" y="8281"/>
                          <a:pt x="48339" y="11572"/>
                          <a:pt x="3908" y="14425"/>
                        </a:cubicBezTo>
                        <a:cubicBezTo>
                          <a:pt x="-1303" y="14754"/>
                          <a:pt x="-1303" y="22872"/>
                          <a:pt x="3908" y="22543"/>
                        </a:cubicBezTo>
                        <a:lnTo>
                          <a:pt x="3908" y="2254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2C0B67C4-717F-8FC6-97F6-955E7611FD78}"/>
                      </a:ext>
                    </a:extLst>
                  </p:cNvPr>
                  <p:cNvSpPr/>
                  <p:nvPr/>
                </p:nvSpPr>
                <p:spPr>
                  <a:xfrm>
                    <a:off x="8497557" y="3645074"/>
                    <a:ext cx="177464" cy="66214"/>
                  </a:xfrm>
                  <a:custGeom>
                    <a:avLst/>
                    <a:gdLst>
                      <a:gd name="connsiteX0" fmla="*/ 3963 w 177464"/>
                      <a:gd name="connsiteY0" fmla="*/ 8173 h 66214"/>
                      <a:gd name="connsiteX1" fmla="*/ 82348 w 177464"/>
                      <a:gd name="connsiteY1" fmla="*/ 18980 h 66214"/>
                      <a:gd name="connsiteX2" fmla="*/ 147568 w 177464"/>
                      <a:gd name="connsiteY2" fmla="*/ 45418 h 66214"/>
                      <a:gd name="connsiteX3" fmla="*/ 170716 w 177464"/>
                      <a:gd name="connsiteY3" fmla="*/ 64837 h 66214"/>
                      <a:gd name="connsiteX4" fmla="*/ 176476 w 177464"/>
                      <a:gd name="connsiteY4" fmla="*/ 59077 h 66214"/>
                      <a:gd name="connsiteX5" fmla="*/ 125737 w 177464"/>
                      <a:gd name="connsiteY5" fmla="*/ 25123 h 66214"/>
                      <a:gd name="connsiteX6" fmla="*/ 50259 w 177464"/>
                      <a:gd name="connsiteY6" fmla="*/ 4004 h 66214"/>
                      <a:gd name="connsiteX7" fmla="*/ 3909 w 177464"/>
                      <a:gd name="connsiteY7" fmla="*/ 0 h 66214"/>
                      <a:gd name="connsiteX8" fmla="*/ 3909 w 177464"/>
                      <a:gd name="connsiteY8" fmla="*/ 8118 h 66214"/>
                      <a:gd name="connsiteX9" fmla="*/ 3909 w 177464"/>
                      <a:gd name="connsiteY9" fmla="*/ 8118 h 66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7464" h="66214">
                        <a:moveTo>
                          <a:pt x="3963" y="8173"/>
                        </a:moveTo>
                        <a:cubicBezTo>
                          <a:pt x="30402" y="8502"/>
                          <a:pt x="56787" y="12232"/>
                          <a:pt x="82348" y="18980"/>
                        </a:cubicBezTo>
                        <a:cubicBezTo>
                          <a:pt x="105002" y="24903"/>
                          <a:pt x="127602" y="33022"/>
                          <a:pt x="147568" y="45418"/>
                        </a:cubicBezTo>
                        <a:cubicBezTo>
                          <a:pt x="156181" y="50739"/>
                          <a:pt x="164299" y="56993"/>
                          <a:pt x="170716" y="64837"/>
                        </a:cubicBezTo>
                        <a:cubicBezTo>
                          <a:pt x="174063" y="68896"/>
                          <a:pt x="179767" y="63081"/>
                          <a:pt x="176476" y="59077"/>
                        </a:cubicBezTo>
                        <a:cubicBezTo>
                          <a:pt x="163531" y="43334"/>
                          <a:pt x="144222" y="33022"/>
                          <a:pt x="125737" y="25123"/>
                        </a:cubicBezTo>
                        <a:cubicBezTo>
                          <a:pt x="101656" y="14866"/>
                          <a:pt x="76150" y="8009"/>
                          <a:pt x="50259" y="4004"/>
                        </a:cubicBezTo>
                        <a:cubicBezTo>
                          <a:pt x="34900" y="1646"/>
                          <a:pt x="19432" y="220"/>
                          <a:pt x="3909" y="0"/>
                        </a:cubicBezTo>
                        <a:cubicBezTo>
                          <a:pt x="-1303" y="-55"/>
                          <a:pt x="-1303" y="8064"/>
                          <a:pt x="3909" y="8118"/>
                        </a:cubicBezTo>
                        <a:lnTo>
                          <a:pt x="3909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92FE951C-8D23-D7A0-9993-C56715718A57}"/>
                      </a:ext>
                    </a:extLst>
                  </p:cNvPr>
                  <p:cNvSpPr/>
                  <p:nvPr/>
                </p:nvSpPr>
                <p:spPr>
                  <a:xfrm>
                    <a:off x="8160201" y="3570014"/>
                    <a:ext cx="43237" cy="22717"/>
                  </a:xfrm>
                  <a:custGeom>
                    <a:avLst/>
                    <a:gdLst>
                      <a:gd name="connsiteX0" fmla="*/ 38257 w 43237"/>
                      <a:gd name="connsiteY0" fmla="*/ 185 h 22717"/>
                      <a:gd name="connsiteX1" fmla="*/ 1999 w 43237"/>
                      <a:gd name="connsiteY1" fmla="*/ 15215 h 22717"/>
                      <a:gd name="connsiteX2" fmla="*/ 518 w 43237"/>
                      <a:gd name="connsiteY2" fmla="*/ 20755 h 22717"/>
                      <a:gd name="connsiteX3" fmla="*/ 6059 w 43237"/>
                      <a:gd name="connsiteY3" fmla="*/ 22236 h 22717"/>
                      <a:gd name="connsiteX4" fmla="*/ 40396 w 43237"/>
                      <a:gd name="connsiteY4" fmla="*/ 8029 h 22717"/>
                      <a:gd name="connsiteX5" fmla="*/ 38257 w 43237"/>
                      <a:gd name="connsiteY5" fmla="*/ 185 h 22717"/>
                      <a:gd name="connsiteX6" fmla="*/ 38257 w 43237"/>
                      <a:gd name="connsiteY6" fmla="*/ 185 h 22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3237" h="22717">
                        <a:moveTo>
                          <a:pt x="38257" y="185"/>
                        </a:moveTo>
                        <a:cubicBezTo>
                          <a:pt x="25641" y="3970"/>
                          <a:pt x="13792" y="9510"/>
                          <a:pt x="1999" y="15215"/>
                        </a:cubicBezTo>
                        <a:cubicBezTo>
                          <a:pt x="24" y="16147"/>
                          <a:pt x="-524" y="19000"/>
                          <a:pt x="518" y="20755"/>
                        </a:cubicBezTo>
                        <a:cubicBezTo>
                          <a:pt x="1725" y="22785"/>
                          <a:pt x="4083" y="23168"/>
                          <a:pt x="6059" y="22236"/>
                        </a:cubicBezTo>
                        <a:cubicBezTo>
                          <a:pt x="17248" y="16860"/>
                          <a:pt x="28438" y="11595"/>
                          <a:pt x="40396" y="8029"/>
                        </a:cubicBezTo>
                        <a:cubicBezTo>
                          <a:pt x="45388" y="6548"/>
                          <a:pt x="43248" y="-1296"/>
                          <a:pt x="38257" y="185"/>
                        </a:cubicBezTo>
                        <a:lnTo>
                          <a:pt x="38257" y="18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3971CCB5-9F7F-7E36-0C2C-C0F0030D3D4E}"/>
                      </a:ext>
                    </a:extLst>
                  </p:cNvPr>
                  <p:cNvSpPr/>
                  <p:nvPr/>
                </p:nvSpPr>
                <p:spPr>
                  <a:xfrm>
                    <a:off x="8180867" y="3582694"/>
                    <a:ext cx="39755" cy="17572"/>
                  </a:xfrm>
                  <a:custGeom>
                    <a:avLst/>
                    <a:gdLst>
                      <a:gd name="connsiteX0" fmla="*/ 34705 w 39755"/>
                      <a:gd name="connsiteY0" fmla="*/ 12 h 17572"/>
                      <a:gd name="connsiteX1" fmla="*/ 16439 w 39755"/>
                      <a:gd name="connsiteY1" fmla="*/ 3742 h 17572"/>
                      <a:gd name="connsiteX2" fmla="*/ 2013 w 39755"/>
                      <a:gd name="connsiteY2" fmla="*/ 9995 h 17572"/>
                      <a:gd name="connsiteX3" fmla="*/ 531 w 39755"/>
                      <a:gd name="connsiteY3" fmla="*/ 15535 h 17572"/>
                      <a:gd name="connsiteX4" fmla="*/ 6072 w 39755"/>
                      <a:gd name="connsiteY4" fmla="*/ 17016 h 17572"/>
                      <a:gd name="connsiteX5" fmla="*/ 19018 w 39755"/>
                      <a:gd name="connsiteY5" fmla="*/ 11476 h 17572"/>
                      <a:gd name="connsiteX6" fmla="*/ 36790 w 39755"/>
                      <a:gd name="connsiteY6" fmla="*/ 7911 h 17572"/>
                      <a:gd name="connsiteX7" fmla="*/ 39642 w 39755"/>
                      <a:gd name="connsiteY7" fmla="*/ 2919 h 17572"/>
                      <a:gd name="connsiteX8" fmla="*/ 34651 w 39755"/>
                      <a:gd name="connsiteY8" fmla="*/ 67 h 17572"/>
                      <a:gd name="connsiteX9" fmla="*/ 34651 w 39755"/>
                      <a:gd name="connsiteY9" fmla="*/ 67 h 17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9755" h="17572">
                        <a:moveTo>
                          <a:pt x="34705" y="12"/>
                        </a:moveTo>
                        <a:cubicBezTo>
                          <a:pt x="28562" y="944"/>
                          <a:pt x="22418" y="2042"/>
                          <a:pt x="16439" y="3742"/>
                        </a:cubicBezTo>
                        <a:cubicBezTo>
                          <a:pt x="11448" y="5168"/>
                          <a:pt x="6346" y="7033"/>
                          <a:pt x="2013" y="9995"/>
                        </a:cubicBezTo>
                        <a:cubicBezTo>
                          <a:pt x="203" y="11202"/>
                          <a:pt x="-620" y="13561"/>
                          <a:pt x="531" y="15535"/>
                        </a:cubicBezTo>
                        <a:cubicBezTo>
                          <a:pt x="1574" y="17345"/>
                          <a:pt x="4262" y="18223"/>
                          <a:pt x="6072" y="17016"/>
                        </a:cubicBezTo>
                        <a:cubicBezTo>
                          <a:pt x="10186" y="14219"/>
                          <a:pt x="14245" y="12793"/>
                          <a:pt x="19018" y="11476"/>
                        </a:cubicBezTo>
                        <a:cubicBezTo>
                          <a:pt x="24832" y="9831"/>
                          <a:pt x="30810" y="8788"/>
                          <a:pt x="36790" y="7911"/>
                        </a:cubicBezTo>
                        <a:cubicBezTo>
                          <a:pt x="38983" y="7582"/>
                          <a:pt x="40136" y="4839"/>
                          <a:pt x="39642" y="2919"/>
                        </a:cubicBezTo>
                        <a:cubicBezTo>
                          <a:pt x="38983" y="615"/>
                          <a:pt x="36845" y="-262"/>
                          <a:pt x="34651" y="67"/>
                        </a:cubicBezTo>
                        <a:lnTo>
                          <a:pt x="34651" y="6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5AFAA16A-AC65-847E-1854-38A8D3D1EADB}"/>
                      </a:ext>
                    </a:extLst>
                  </p:cNvPr>
                  <p:cNvSpPr/>
                  <p:nvPr/>
                </p:nvSpPr>
                <p:spPr>
                  <a:xfrm>
                    <a:off x="7576879" y="3561255"/>
                    <a:ext cx="11747" cy="21924"/>
                  </a:xfrm>
                  <a:custGeom>
                    <a:avLst/>
                    <a:gdLst>
                      <a:gd name="connsiteX0" fmla="*/ 643 w 11747"/>
                      <a:gd name="connsiteY0" fmla="*/ 2911 h 21924"/>
                      <a:gd name="connsiteX1" fmla="*/ 4208 w 11747"/>
                      <a:gd name="connsiteY1" fmla="*/ 19915 h 21924"/>
                      <a:gd name="connsiteX2" fmla="*/ 6621 w 11747"/>
                      <a:gd name="connsiteY2" fmla="*/ 21780 h 21924"/>
                      <a:gd name="connsiteX3" fmla="*/ 9748 w 11747"/>
                      <a:gd name="connsiteY3" fmla="*/ 21396 h 21924"/>
                      <a:gd name="connsiteX4" fmla="*/ 11613 w 11747"/>
                      <a:gd name="connsiteY4" fmla="*/ 18983 h 21924"/>
                      <a:gd name="connsiteX5" fmla="*/ 11230 w 11747"/>
                      <a:gd name="connsiteY5" fmla="*/ 15856 h 21924"/>
                      <a:gd name="connsiteX6" fmla="*/ 8871 w 11747"/>
                      <a:gd name="connsiteY6" fmla="*/ 11907 h 21924"/>
                      <a:gd name="connsiteX7" fmla="*/ 9035 w 11747"/>
                      <a:gd name="connsiteY7" fmla="*/ 12236 h 21924"/>
                      <a:gd name="connsiteX8" fmla="*/ 8816 w 11747"/>
                      <a:gd name="connsiteY8" fmla="*/ 11687 h 21924"/>
                      <a:gd name="connsiteX9" fmla="*/ 8487 w 11747"/>
                      <a:gd name="connsiteY9" fmla="*/ 10700 h 21924"/>
                      <a:gd name="connsiteX10" fmla="*/ 8048 w 11747"/>
                      <a:gd name="connsiteY10" fmla="*/ 8615 h 21924"/>
                      <a:gd name="connsiteX11" fmla="*/ 8212 w 11747"/>
                      <a:gd name="connsiteY11" fmla="*/ 9712 h 21924"/>
                      <a:gd name="connsiteX12" fmla="*/ 8212 w 11747"/>
                      <a:gd name="connsiteY12" fmla="*/ 5983 h 21924"/>
                      <a:gd name="connsiteX13" fmla="*/ 8048 w 11747"/>
                      <a:gd name="connsiteY13" fmla="*/ 7079 h 21924"/>
                      <a:gd name="connsiteX14" fmla="*/ 8432 w 11747"/>
                      <a:gd name="connsiteY14" fmla="*/ 5105 h 21924"/>
                      <a:gd name="connsiteX15" fmla="*/ 5580 w 11747"/>
                      <a:gd name="connsiteY15" fmla="*/ 113 h 21924"/>
                      <a:gd name="connsiteX16" fmla="*/ 588 w 11747"/>
                      <a:gd name="connsiteY16" fmla="*/ 2965 h 21924"/>
                      <a:gd name="connsiteX17" fmla="*/ 588 w 11747"/>
                      <a:gd name="connsiteY17" fmla="*/ 2965 h 21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47" h="21924">
                        <a:moveTo>
                          <a:pt x="643" y="2911"/>
                        </a:moveTo>
                        <a:cubicBezTo>
                          <a:pt x="-948" y="8890"/>
                          <a:pt x="478" y="15033"/>
                          <a:pt x="4208" y="19915"/>
                        </a:cubicBezTo>
                        <a:cubicBezTo>
                          <a:pt x="4866" y="20793"/>
                          <a:pt x="5525" y="21506"/>
                          <a:pt x="6621" y="21780"/>
                        </a:cubicBezTo>
                        <a:cubicBezTo>
                          <a:pt x="7609" y="22054"/>
                          <a:pt x="8871" y="21945"/>
                          <a:pt x="9748" y="21396"/>
                        </a:cubicBezTo>
                        <a:cubicBezTo>
                          <a:pt x="10626" y="20848"/>
                          <a:pt x="11394" y="20025"/>
                          <a:pt x="11613" y="18983"/>
                        </a:cubicBezTo>
                        <a:cubicBezTo>
                          <a:pt x="11833" y="17940"/>
                          <a:pt x="11833" y="16679"/>
                          <a:pt x="11230" y="15856"/>
                        </a:cubicBezTo>
                        <a:cubicBezTo>
                          <a:pt x="10297" y="14594"/>
                          <a:pt x="9529" y="13333"/>
                          <a:pt x="8871" y="11907"/>
                        </a:cubicBezTo>
                        <a:cubicBezTo>
                          <a:pt x="8652" y="11468"/>
                          <a:pt x="9200" y="12729"/>
                          <a:pt x="9035" y="12236"/>
                        </a:cubicBezTo>
                        <a:cubicBezTo>
                          <a:pt x="8980" y="12071"/>
                          <a:pt x="8871" y="11852"/>
                          <a:pt x="8816" y="11687"/>
                        </a:cubicBezTo>
                        <a:cubicBezTo>
                          <a:pt x="8706" y="11358"/>
                          <a:pt x="8597" y="11029"/>
                          <a:pt x="8487" y="10700"/>
                        </a:cubicBezTo>
                        <a:cubicBezTo>
                          <a:pt x="8322" y="10042"/>
                          <a:pt x="8157" y="9328"/>
                          <a:pt x="8048" y="8615"/>
                        </a:cubicBezTo>
                        <a:lnTo>
                          <a:pt x="8212" y="9712"/>
                        </a:lnTo>
                        <a:cubicBezTo>
                          <a:pt x="8048" y="8451"/>
                          <a:pt x="8048" y="7244"/>
                          <a:pt x="8212" y="5983"/>
                        </a:cubicBezTo>
                        <a:lnTo>
                          <a:pt x="8048" y="7079"/>
                        </a:lnTo>
                        <a:cubicBezTo>
                          <a:pt x="8157" y="6421"/>
                          <a:pt x="8267" y="5763"/>
                          <a:pt x="8432" y="5105"/>
                        </a:cubicBezTo>
                        <a:cubicBezTo>
                          <a:pt x="8980" y="3075"/>
                          <a:pt x="7774" y="607"/>
                          <a:pt x="5580" y="113"/>
                        </a:cubicBezTo>
                        <a:cubicBezTo>
                          <a:pt x="3385" y="-380"/>
                          <a:pt x="1136" y="771"/>
                          <a:pt x="588" y="2965"/>
                        </a:cubicBezTo>
                        <a:lnTo>
                          <a:pt x="588" y="296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FA3421ED-988F-AE1F-4EC6-BC70D5E38254}"/>
                      </a:ext>
                    </a:extLst>
                  </p:cNvPr>
                  <p:cNvSpPr/>
                  <p:nvPr/>
                </p:nvSpPr>
                <p:spPr>
                  <a:xfrm>
                    <a:off x="7601492" y="3561803"/>
                    <a:ext cx="8447" cy="20194"/>
                  </a:xfrm>
                  <a:custGeom>
                    <a:avLst/>
                    <a:gdLst>
                      <a:gd name="connsiteX0" fmla="*/ 329 w 8447"/>
                      <a:gd name="connsiteY0" fmla="*/ 4063 h 20194"/>
                      <a:gd name="connsiteX1" fmla="*/ 0 w 8447"/>
                      <a:gd name="connsiteY1" fmla="*/ 16131 h 20194"/>
                      <a:gd name="connsiteX2" fmla="*/ 4059 w 8447"/>
                      <a:gd name="connsiteY2" fmla="*/ 20190 h 20194"/>
                      <a:gd name="connsiteX3" fmla="*/ 8118 w 8447"/>
                      <a:gd name="connsiteY3" fmla="*/ 16131 h 20194"/>
                      <a:gd name="connsiteX4" fmla="*/ 8448 w 8447"/>
                      <a:gd name="connsiteY4" fmla="*/ 4063 h 20194"/>
                      <a:gd name="connsiteX5" fmla="*/ 4389 w 8447"/>
                      <a:gd name="connsiteY5" fmla="*/ 4 h 20194"/>
                      <a:gd name="connsiteX6" fmla="*/ 329 w 8447"/>
                      <a:gd name="connsiteY6" fmla="*/ 4063 h 20194"/>
                      <a:gd name="connsiteX7" fmla="*/ 329 w 8447"/>
                      <a:gd name="connsiteY7" fmla="*/ 4063 h 20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447" h="20194">
                        <a:moveTo>
                          <a:pt x="329" y="4063"/>
                        </a:moveTo>
                        <a:cubicBezTo>
                          <a:pt x="220" y="8067"/>
                          <a:pt x="110" y="12127"/>
                          <a:pt x="0" y="16131"/>
                        </a:cubicBezTo>
                        <a:cubicBezTo>
                          <a:pt x="0" y="18270"/>
                          <a:pt x="1920" y="20300"/>
                          <a:pt x="4059" y="20190"/>
                        </a:cubicBezTo>
                        <a:cubicBezTo>
                          <a:pt x="6198" y="20080"/>
                          <a:pt x="8063" y="18380"/>
                          <a:pt x="8118" y="16131"/>
                        </a:cubicBezTo>
                        <a:cubicBezTo>
                          <a:pt x="8228" y="12127"/>
                          <a:pt x="8338" y="8067"/>
                          <a:pt x="8448" y="4063"/>
                        </a:cubicBezTo>
                        <a:cubicBezTo>
                          <a:pt x="8448" y="1924"/>
                          <a:pt x="6528" y="-106"/>
                          <a:pt x="4389" y="4"/>
                        </a:cubicBezTo>
                        <a:cubicBezTo>
                          <a:pt x="2249" y="114"/>
                          <a:pt x="384" y="1814"/>
                          <a:pt x="329" y="4063"/>
                        </a:cubicBezTo>
                        <a:lnTo>
                          <a:pt x="329" y="406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133" name="Graphic 13">
                  <a:extLst>
                    <a:ext uri="{FF2B5EF4-FFF2-40B4-BE49-F238E27FC236}">
                      <a16:creationId xmlns:a16="http://schemas.microsoft.com/office/drawing/2014/main" id="{EBD95E7B-4963-6237-0DD6-9B447792E1CE}"/>
                    </a:ext>
                  </a:extLst>
                </p:cNvPr>
                <p:cNvGrpSpPr/>
                <p:nvPr/>
              </p:nvGrpSpPr>
              <p:grpSpPr>
                <a:xfrm>
                  <a:off x="7481610" y="3628433"/>
                  <a:ext cx="1231925" cy="200863"/>
                  <a:chOff x="7481610" y="3628433"/>
                  <a:chExt cx="1231925" cy="200863"/>
                </a:xfrm>
                <a:solidFill>
                  <a:srgbClr val="9CE23A"/>
                </a:solidFill>
              </p:grpSpPr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9F65E194-8A29-68B2-439E-94B262642BCA}"/>
                      </a:ext>
                    </a:extLst>
                  </p:cNvPr>
                  <p:cNvSpPr/>
                  <p:nvPr/>
                </p:nvSpPr>
                <p:spPr>
                  <a:xfrm>
                    <a:off x="7481610" y="3628433"/>
                    <a:ext cx="219297" cy="65620"/>
                  </a:xfrm>
                  <a:custGeom>
                    <a:avLst/>
                    <a:gdLst>
                      <a:gd name="connsiteX0" fmla="*/ 2881 w 219297"/>
                      <a:gd name="connsiteY0" fmla="*/ 8029 h 65620"/>
                      <a:gd name="connsiteX1" fmla="*/ 166891 w 219297"/>
                      <a:gd name="connsiteY1" fmla="*/ 56794 h 65620"/>
                      <a:gd name="connsiteX2" fmla="*/ 214175 w 219297"/>
                      <a:gd name="connsiteY2" fmla="*/ 65570 h 65620"/>
                      <a:gd name="connsiteX3" fmla="*/ 219166 w 219297"/>
                      <a:gd name="connsiteY3" fmla="*/ 62717 h 65620"/>
                      <a:gd name="connsiteX4" fmla="*/ 216314 w 219297"/>
                      <a:gd name="connsiteY4" fmla="*/ 57726 h 65620"/>
                      <a:gd name="connsiteX5" fmla="*/ 50384 w 219297"/>
                      <a:gd name="connsiteY5" fmla="*/ 14282 h 65620"/>
                      <a:gd name="connsiteX6" fmla="*/ 5020 w 219297"/>
                      <a:gd name="connsiteY6" fmla="*/ 185 h 65620"/>
                      <a:gd name="connsiteX7" fmla="*/ 2881 w 219297"/>
                      <a:gd name="connsiteY7" fmla="*/ 8029 h 65620"/>
                      <a:gd name="connsiteX8" fmla="*/ 2881 w 219297"/>
                      <a:gd name="connsiteY8" fmla="*/ 8029 h 65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9297" h="65620">
                        <a:moveTo>
                          <a:pt x="2881" y="8029"/>
                        </a:moveTo>
                        <a:cubicBezTo>
                          <a:pt x="57569" y="24211"/>
                          <a:pt x="111215" y="44013"/>
                          <a:pt x="166891" y="56794"/>
                        </a:cubicBezTo>
                        <a:cubicBezTo>
                          <a:pt x="182524" y="60359"/>
                          <a:pt x="198267" y="63376"/>
                          <a:pt x="214175" y="65570"/>
                        </a:cubicBezTo>
                        <a:cubicBezTo>
                          <a:pt x="216369" y="65844"/>
                          <a:pt x="218508" y="65022"/>
                          <a:pt x="219166" y="62717"/>
                        </a:cubicBezTo>
                        <a:cubicBezTo>
                          <a:pt x="219715" y="60853"/>
                          <a:pt x="218508" y="58000"/>
                          <a:pt x="216314" y="57726"/>
                        </a:cubicBezTo>
                        <a:cubicBezTo>
                          <a:pt x="159486" y="49992"/>
                          <a:pt x="104797" y="31671"/>
                          <a:pt x="50384" y="14282"/>
                        </a:cubicBezTo>
                        <a:cubicBezTo>
                          <a:pt x="35299" y="9455"/>
                          <a:pt x="20214" y="4683"/>
                          <a:pt x="5020" y="185"/>
                        </a:cubicBezTo>
                        <a:cubicBezTo>
                          <a:pt x="-27" y="-1296"/>
                          <a:pt x="-2166" y="6548"/>
                          <a:pt x="2881" y="8029"/>
                        </a:cubicBezTo>
                        <a:lnTo>
                          <a:pt x="2881" y="8029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E43FC5F7-6DC9-48A1-303E-86A65C8F1B2F}"/>
                      </a:ext>
                    </a:extLst>
                  </p:cNvPr>
                  <p:cNvSpPr/>
                  <p:nvPr/>
                </p:nvSpPr>
                <p:spPr>
                  <a:xfrm>
                    <a:off x="8296169" y="3793628"/>
                    <a:ext cx="50702" cy="21276"/>
                  </a:xfrm>
                  <a:custGeom>
                    <a:avLst/>
                    <a:gdLst>
                      <a:gd name="connsiteX0" fmla="*/ 2011 w 50702"/>
                      <a:gd name="connsiteY0" fmla="*/ 7503 h 21276"/>
                      <a:gd name="connsiteX1" fmla="*/ 45620 w 50702"/>
                      <a:gd name="connsiteY1" fmla="*/ 21161 h 21276"/>
                      <a:gd name="connsiteX2" fmla="*/ 47759 w 50702"/>
                      <a:gd name="connsiteY2" fmla="*/ 13317 h 21276"/>
                      <a:gd name="connsiteX3" fmla="*/ 6070 w 50702"/>
                      <a:gd name="connsiteY3" fmla="*/ 482 h 21276"/>
                      <a:gd name="connsiteX4" fmla="*/ 530 w 50702"/>
                      <a:gd name="connsiteY4" fmla="*/ 1963 h 21276"/>
                      <a:gd name="connsiteX5" fmla="*/ 2011 w 50702"/>
                      <a:gd name="connsiteY5" fmla="*/ 7503 h 21276"/>
                      <a:gd name="connsiteX6" fmla="*/ 2011 w 50702"/>
                      <a:gd name="connsiteY6" fmla="*/ 7503 h 21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0702" h="21276">
                        <a:moveTo>
                          <a:pt x="2011" y="7503"/>
                        </a:moveTo>
                        <a:cubicBezTo>
                          <a:pt x="15944" y="13921"/>
                          <a:pt x="30754" y="17815"/>
                          <a:pt x="45620" y="21161"/>
                        </a:cubicBezTo>
                        <a:cubicBezTo>
                          <a:pt x="50721" y="22313"/>
                          <a:pt x="52915" y="14469"/>
                          <a:pt x="47759" y="13317"/>
                        </a:cubicBezTo>
                        <a:cubicBezTo>
                          <a:pt x="33607" y="10136"/>
                          <a:pt x="19345" y="6570"/>
                          <a:pt x="6070" y="482"/>
                        </a:cubicBezTo>
                        <a:cubicBezTo>
                          <a:pt x="4096" y="-451"/>
                          <a:pt x="1683" y="-67"/>
                          <a:pt x="530" y="1963"/>
                        </a:cubicBezTo>
                        <a:cubicBezTo>
                          <a:pt x="-512" y="3718"/>
                          <a:pt x="-18" y="6625"/>
                          <a:pt x="2011" y="7503"/>
                        </a:cubicBezTo>
                        <a:lnTo>
                          <a:pt x="2011" y="7503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DB34FF92-44C1-6920-AFC3-EDF9DCB979CE}"/>
                      </a:ext>
                    </a:extLst>
                  </p:cNvPr>
                  <p:cNvSpPr/>
                  <p:nvPr/>
                </p:nvSpPr>
                <p:spPr>
                  <a:xfrm>
                    <a:off x="8250681" y="3809759"/>
                    <a:ext cx="48563" cy="19537"/>
                  </a:xfrm>
                  <a:custGeom>
                    <a:avLst/>
                    <a:gdLst>
                      <a:gd name="connsiteX0" fmla="*/ 2904 w 48563"/>
                      <a:gd name="connsiteY0" fmla="*/ 7992 h 19537"/>
                      <a:gd name="connsiteX1" fmla="*/ 43441 w 48563"/>
                      <a:gd name="connsiteY1" fmla="*/ 19457 h 19537"/>
                      <a:gd name="connsiteX2" fmla="*/ 48432 w 48563"/>
                      <a:gd name="connsiteY2" fmla="*/ 16604 h 19537"/>
                      <a:gd name="connsiteX3" fmla="*/ 45580 w 48563"/>
                      <a:gd name="connsiteY3" fmla="*/ 11613 h 19537"/>
                      <a:gd name="connsiteX4" fmla="*/ 5043 w 48563"/>
                      <a:gd name="connsiteY4" fmla="*/ 148 h 19537"/>
                      <a:gd name="connsiteX5" fmla="*/ 2904 w 48563"/>
                      <a:gd name="connsiteY5" fmla="*/ 7992 h 19537"/>
                      <a:gd name="connsiteX6" fmla="*/ 2904 w 48563"/>
                      <a:gd name="connsiteY6" fmla="*/ 7992 h 1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563" h="19537">
                        <a:moveTo>
                          <a:pt x="2904" y="7992"/>
                        </a:moveTo>
                        <a:cubicBezTo>
                          <a:pt x="16508" y="11503"/>
                          <a:pt x="29617" y="16824"/>
                          <a:pt x="43441" y="19457"/>
                        </a:cubicBezTo>
                        <a:cubicBezTo>
                          <a:pt x="45580" y="19841"/>
                          <a:pt x="47829" y="18853"/>
                          <a:pt x="48432" y="16604"/>
                        </a:cubicBezTo>
                        <a:cubicBezTo>
                          <a:pt x="48981" y="14630"/>
                          <a:pt x="47774" y="11997"/>
                          <a:pt x="45580" y="11613"/>
                        </a:cubicBezTo>
                        <a:cubicBezTo>
                          <a:pt x="31757" y="8980"/>
                          <a:pt x="18647" y="3659"/>
                          <a:pt x="5043" y="148"/>
                        </a:cubicBezTo>
                        <a:cubicBezTo>
                          <a:pt x="-3" y="-1168"/>
                          <a:pt x="-2197" y="6676"/>
                          <a:pt x="2904" y="7992"/>
                        </a:cubicBezTo>
                        <a:lnTo>
                          <a:pt x="2904" y="799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3BAF19B8-1CE2-FEF7-FFBA-BD3E0055F465}"/>
                      </a:ext>
                    </a:extLst>
                  </p:cNvPr>
                  <p:cNvSpPr/>
                  <p:nvPr/>
                </p:nvSpPr>
                <p:spPr>
                  <a:xfrm>
                    <a:off x="8654046" y="3663737"/>
                    <a:ext cx="59490" cy="83937"/>
                  </a:xfrm>
                  <a:custGeom>
                    <a:avLst/>
                    <a:gdLst>
                      <a:gd name="connsiteX0" fmla="*/ 2106 w 59490"/>
                      <a:gd name="connsiteY0" fmla="*/ 7502 h 83937"/>
                      <a:gd name="connsiteX1" fmla="*/ 40119 w 59490"/>
                      <a:gd name="connsiteY1" fmla="*/ 38658 h 83937"/>
                      <a:gd name="connsiteX2" fmla="*/ 48128 w 59490"/>
                      <a:gd name="connsiteY2" fmla="*/ 77878 h 83937"/>
                      <a:gd name="connsiteX3" fmla="*/ 55149 w 59490"/>
                      <a:gd name="connsiteY3" fmla="*/ 81992 h 83937"/>
                      <a:gd name="connsiteX4" fmla="*/ 48237 w 59490"/>
                      <a:gd name="connsiteY4" fmla="*/ 36025 h 83937"/>
                      <a:gd name="connsiteX5" fmla="*/ 6165 w 59490"/>
                      <a:gd name="connsiteY5" fmla="*/ 480 h 83937"/>
                      <a:gd name="connsiteX6" fmla="*/ 2051 w 59490"/>
                      <a:gd name="connsiteY6" fmla="*/ 7502 h 83937"/>
                      <a:gd name="connsiteX7" fmla="*/ 2051 w 59490"/>
                      <a:gd name="connsiteY7" fmla="*/ 7502 h 83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90" h="83937">
                        <a:moveTo>
                          <a:pt x="2106" y="7502"/>
                        </a:moveTo>
                        <a:cubicBezTo>
                          <a:pt x="16642" y="14962"/>
                          <a:pt x="30136" y="25713"/>
                          <a:pt x="40119" y="38658"/>
                        </a:cubicBezTo>
                        <a:cubicBezTo>
                          <a:pt x="48566" y="49574"/>
                          <a:pt x="55862" y="64659"/>
                          <a:pt x="48128" y="77878"/>
                        </a:cubicBezTo>
                        <a:cubicBezTo>
                          <a:pt x="45495" y="82376"/>
                          <a:pt x="52516" y="86490"/>
                          <a:pt x="55149" y="81992"/>
                        </a:cubicBezTo>
                        <a:cubicBezTo>
                          <a:pt x="64090" y="66743"/>
                          <a:pt x="57947" y="49245"/>
                          <a:pt x="48237" y="36025"/>
                        </a:cubicBezTo>
                        <a:cubicBezTo>
                          <a:pt x="37432" y="21215"/>
                          <a:pt x="22511" y="8873"/>
                          <a:pt x="6165" y="480"/>
                        </a:cubicBezTo>
                        <a:cubicBezTo>
                          <a:pt x="1503" y="-1878"/>
                          <a:pt x="-2611" y="5088"/>
                          <a:pt x="2051" y="7502"/>
                        </a:cubicBezTo>
                        <a:lnTo>
                          <a:pt x="2051" y="7502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4C68D934-2E02-5D35-942D-B57494BD4C1B}"/>
                  </a:ext>
                </a:extLst>
              </p:cNvPr>
              <p:cNvSpPr/>
              <p:nvPr/>
            </p:nvSpPr>
            <p:spPr>
              <a:xfrm>
                <a:off x="8026511" y="4762956"/>
                <a:ext cx="882475" cy="274169"/>
              </a:xfrm>
              <a:custGeom>
                <a:avLst/>
                <a:gdLst>
                  <a:gd name="connsiteX0" fmla="*/ 182331 w 882475"/>
                  <a:gd name="connsiteY0" fmla="*/ 66473 h 274169"/>
                  <a:gd name="connsiteX1" fmla="*/ 0 w 882475"/>
                  <a:gd name="connsiteY1" fmla="*/ 103389 h 274169"/>
                  <a:gd name="connsiteX2" fmla="*/ 224897 w 882475"/>
                  <a:gd name="connsiteY2" fmla="*/ 159503 h 274169"/>
                  <a:gd name="connsiteX3" fmla="*/ 339869 w 882475"/>
                  <a:gd name="connsiteY3" fmla="*/ 187863 h 274169"/>
                  <a:gd name="connsiteX4" fmla="*/ 425934 w 882475"/>
                  <a:gd name="connsiteY4" fmla="*/ 266906 h 274169"/>
                  <a:gd name="connsiteX5" fmla="*/ 540083 w 882475"/>
                  <a:gd name="connsiteY5" fmla="*/ 229057 h 274169"/>
                  <a:gd name="connsiteX6" fmla="*/ 633278 w 882475"/>
                  <a:gd name="connsiteY6" fmla="*/ 166470 h 274169"/>
                  <a:gd name="connsiteX7" fmla="*/ 882476 w 882475"/>
                  <a:gd name="connsiteY7" fmla="*/ 93844 h 274169"/>
                  <a:gd name="connsiteX8" fmla="*/ 182386 w 882475"/>
                  <a:gd name="connsiteY8" fmla="*/ 66528 h 274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2475" h="274169">
                    <a:moveTo>
                      <a:pt x="182331" y="66473"/>
                    </a:moveTo>
                    <a:cubicBezTo>
                      <a:pt x="124352" y="61426"/>
                      <a:pt x="53646" y="82819"/>
                      <a:pt x="0" y="103389"/>
                    </a:cubicBezTo>
                    <a:cubicBezTo>
                      <a:pt x="73942" y="160162"/>
                      <a:pt x="138339" y="141512"/>
                      <a:pt x="224897" y="159503"/>
                    </a:cubicBezTo>
                    <a:cubicBezTo>
                      <a:pt x="256822" y="166141"/>
                      <a:pt x="311894" y="174753"/>
                      <a:pt x="339869" y="187863"/>
                    </a:cubicBezTo>
                    <a:cubicBezTo>
                      <a:pt x="380351" y="206787"/>
                      <a:pt x="384191" y="245733"/>
                      <a:pt x="425934" y="266906"/>
                    </a:cubicBezTo>
                    <a:cubicBezTo>
                      <a:pt x="464660" y="286543"/>
                      <a:pt x="509255" y="263834"/>
                      <a:pt x="540083" y="229057"/>
                    </a:cubicBezTo>
                    <a:cubicBezTo>
                      <a:pt x="584568" y="178922"/>
                      <a:pt x="556648" y="171900"/>
                      <a:pt x="633278" y="166470"/>
                    </a:cubicBezTo>
                    <a:cubicBezTo>
                      <a:pt x="730258" y="159558"/>
                      <a:pt x="792736" y="112824"/>
                      <a:pt x="882476" y="93844"/>
                    </a:cubicBezTo>
                    <a:cubicBezTo>
                      <a:pt x="824112" y="-99403"/>
                      <a:pt x="316338" y="65540"/>
                      <a:pt x="182386" y="66528"/>
                    </a:cubicBezTo>
                    <a:close/>
                  </a:path>
                </a:pathLst>
              </a:custGeom>
              <a:solidFill>
                <a:srgbClr val="3AD4D4">
                  <a:alpha val="70000"/>
                </a:srgb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99" name="Graphic 13">
                <a:extLst>
                  <a:ext uri="{FF2B5EF4-FFF2-40B4-BE49-F238E27FC236}">
                    <a16:creationId xmlns:a16="http://schemas.microsoft.com/office/drawing/2014/main" id="{F8889B30-81C9-3FEE-A94F-789B2D851937}"/>
                  </a:ext>
                </a:extLst>
              </p:cNvPr>
              <p:cNvGrpSpPr/>
              <p:nvPr/>
            </p:nvGrpSpPr>
            <p:grpSpPr>
              <a:xfrm>
                <a:off x="8062494" y="4350343"/>
                <a:ext cx="820546" cy="660847"/>
                <a:chOff x="7168043" y="3440637"/>
                <a:chExt cx="820546" cy="660847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A33B7312-8D64-FC2B-0031-38DAC032D7EC}"/>
                    </a:ext>
                  </a:extLst>
                </p:cNvPr>
                <p:cNvSpPr/>
                <p:nvPr/>
              </p:nvSpPr>
              <p:spPr>
                <a:xfrm>
                  <a:off x="7547187" y="3641587"/>
                  <a:ext cx="47889" cy="364869"/>
                </a:xfrm>
                <a:custGeom>
                  <a:avLst/>
                  <a:gdLst>
                    <a:gd name="connsiteX0" fmla="*/ 4498 w 47889"/>
                    <a:gd name="connsiteY0" fmla="*/ 13087 h 364869"/>
                    <a:gd name="connsiteX1" fmla="*/ 8557 w 47889"/>
                    <a:gd name="connsiteY1" fmla="*/ 242043 h 364869"/>
                    <a:gd name="connsiteX2" fmla="*/ 13330 w 47889"/>
                    <a:gd name="connsiteY2" fmla="*/ 352791 h 364869"/>
                    <a:gd name="connsiteX3" fmla="*/ 45364 w 47889"/>
                    <a:gd name="connsiteY3" fmla="*/ 246431 h 364869"/>
                    <a:gd name="connsiteX4" fmla="*/ 43389 w 47889"/>
                    <a:gd name="connsiteY4" fmla="*/ 85657 h 364869"/>
                    <a:gd name="connsiteX5" fmla="*/ 41744 w 47889"/>
                    <a:gd name="connsiteY5" fmla="*/ 9357 h 364869"/>
                    <a:gd name="connsiteX6" fmla="*/ 0 w 47889"/>
                    <a:gd name="connsiteY6" fmla="*/ 7491 h 36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89" h="364869">
                      <a:moveTo>
                        <a:pt x="4498" y="13087"/>
                      </a:moveTo>
                      <a:cubicBezTo>
                        <a:pt x="6198" y="89387"/>
                        <a:pt x="7625" y="165743"/>
                        <a:pt x="8557" y="242043"/>
                      </a:cubicBezTo>
                      <a:cubicBezTo>
                        <a:pt x="8886" y="269963"/>
                        <a:pt x="-7734" y="329534"/>
                        <a:pt x="13330" y="352791"/>
                      </a:cubicBezTo>
                      <a:cubicBezTo>
                        <a:pt x="60832" y="405231"/>
                        <a:pt x="45638" y="271444"/>
                        <a:pt x="45364" y="246431"/>
                      </a:cubicBezTo>
                      <a:cubicBezTo>
                        <a:pt x="44705" y="192840"/>
                        <a:pt x="44157" y="139249"/>
                        <a:pt x="43389" y="85657"/>
                      </a:cubicBezTo>
                      <a:cubicBezTo>
                        <a:pt x="43169" y="70572"/>
                        <a:pt x="51014" y="22302"/>
                        <a:pt x="41744" y="9357"/>
                      </a:cubicBezTo>
                      <a:cubicBezTo>
                        <a:pt x="33954" y="-1559"/>
                        <a:pt x="20680" y="-3863"/>
                        <a:pt x="0" y="7491"/>
                      </a:cubicBezTo>
                    </a:path>
                  </a:pathLst>
                </a:custGeom>
                <a:solidFill>
                  <a:srgbClr val="335000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101" name="Graphic 13">
                  <a:extLst>
                    <a:ext uri="{FF2B5EF4-FFF2-40B4-BE49-F238E27FC236}">
                      <a16:creationId xmlns:a16="http://schemas.microsoft.com/office/drawing/2014/main" id="{1FDF9213-60F9-060B-5EE5-69245444D563}"/>
                    </a:ext>
                  </a:extLst>
                </p:cNvPr>
                <p:cNvGrpSpPr/>
                <p:nvPr/>
              </p:nvGrpSpPr>
              <p:grpSpPr>
                <a:xfrm>
                  <a:off x="7168043" y="3440637"/>
                  <a:ext cx="820546" cy="660847"/>
                  <a:chOff x="7168043" y="3440637"/>
                  <a:chExt cx="820546" cy="660847"/>
                </a:xfrm>
              </p:grpSpPr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D4F07788-9F2C-621C-1258-ADE147DD8D0E}"/>
                      </a:ext>
                    </a:extLst>
                  </p:cNvPr>
                  <p:cNvSpPr/>
                  <p:nvPr/>
                </p:nvSpPr>
                <p:spPr>
                  <a:xfrm>
                    <a:off x="7510766" y="3440637"/>
                    <a:ext cx="146993" cy="233236"/>
                  </a:xfrm>
                  <a:custGeom>
                    <a:avLst/>
                    <a:gdLst>
                      <a:gd name="connsiteX0" fmla="*/ 133895 w 146993"/>
                      <a:gd name="connsiteY0" fmla="*/ 217273 h 233236"/>
                      <a:gd name="connsiteX1" fmla="*/ 26055 w 146993"/>
                      <a:gd name="connsiteY1" fmla="*/ 221881 h 233236"/>
                      <a:gd name="connsiteX2" fmla="*/ 23916 w 146993"/>
                      <a:gd name="connsiteY2" fmla="*/ 77891 h 233236"/>
                      <a:gd name="connsiteX3" fmla="*/ 66207 w 146993"/>
                      <a:gd name="connsiteY3" fmla="*/ 0 h 233236"/>
                      <a:gd name="connsiteX4" fmla="*/ 139052 w 146993"/>
                      <a:gd name="connsiteY4" fmla="*/ 137407 h 233236"/>
                      <a:gd name="connsiteX5" fmla="*/ 135925 w 146993"/>
                      <a:gd name="connsiteY5" fmla="*/ 210636 h 233236"/>
                      <a:gd name="connsiteX6" fmla="*/ 133895 w 146993"/>
                      <a:gd name="connsiteY6" fmla="*/ 217273 h 23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6993" h="233236">
                        <a:moveTo>
                          <a:pt x="133895" y="217273"/>
                        </a:moveTo>
                        <a:cubicBezTo>
                          <a:pt x="132305" y="243712"/>
                          <a:pt x="39494" y="231480"/>
                          <a:pt x="26055" y="221881"/>
                        </a:cubicBezTo>
                        <a:cubicBezTo>
                          <a:pt x="-19748" y="192150"/>
                          <a:pt x="4936" y="115740"/>
                          <a:pt x="23916" y="77891"/>
                        </a:cubicBezTo>
                        <a:cubicBezTo>
                          <a:pt x="36586" y="53427"/>
                          <a:pt x="43991" y="41140"/>
                          <a:pt x="66207" y="0"/>
                        </a:cubicBezTo>
                        <a:cubicBezTo>
                          <a:pt x="85789" y="39110"/>
                          <a:pt x="127039" y="92592"/>
                          <a:pt x="139052" y="137407"/>
                        </a:cubicBezTo>
                        <a:cubicBezTo>
                          <a:pt x="147335" y="163627"/>
                          <a:pt x="152930" y="184965"/>
                          <a:pt x="135925" y="210636"/>
                        </a:cubicBezTo>
                        <a:lnTo>
                          <a:pt x="133895" y="217273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4F7700C-163C-27C8-05F6-F87CD2A5B100}"/>
                      </a:ext>
                    </a:extLst>
                  </p:cNvPr>
                  <p:cNvSpPr/>
                  <p:nvPr/>
                </p:nvSpPr>
                <p:spPr>
                  <a:xfrm>
                    <a:off x="7329178" y="3522202"/>
                    <a:ext cx="196122" cy="246337"/>
                  </a:xfrm>
                  <a:custGeom>
                    <a:avLst/>
                    <a:gdLst>
                      <a:gd name="connsiteX0" fmla="*/ 178460 w 196122"/>
                      <a:gd name="connsiteY0" fmla="*/ 163353 h 246337"/>
                      <a:gd name="connsiteX1" fmla="*/ 120261 w 196122"/>
                      <a:gd name="connsiteY1" fmla="*/ 56170 h 246337"/>
                      <a:gd name="connsiteX2" fmla="*/ 60416 w 196122"/>
                      <a:gd name="connsiteY2" fmla="*/ 16128 h 246337"/>
                      <a:gd name="connsiteX3" fmla="*/ 17686 w 196122"/>
                      <a:gd name="connsiteY3" fmla="*/ 275 h 246337"/>
                      <a:gd name="connsiteX4" fmla="*/ 1449 w 196122"/>
                      <a:gd name="connsiteY4" fmla="*/ 61162 h 246337"/>
                      <a:gd name="connsiteX5" fmla="*/ 28766 w 196122"/>
                      <a:gd name="connsiteY5" fmla="*/ 166699 h 246337"/>
                      <a:gd name="connsiteX6" fmla="*/ 100788 w 196122"/>
                      <a:gd name="connsiteY6" fmla="*/ 235430 h 246337"/>
                      <a:gd name="connsiteX7" fmla="*/ 196123 w 196122"/>
                      <a:gd name="connsiteY7" fmla="*/ 231810 h 246337"/>
                      <a:gd name="connsiteX8" fmla="*/ 178405 w 196122"/>
                      <a:gd name="connsiteY8" fmla="*/ 163298 h 246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122" h="246337">
                        <a:moveTo>
                          <a:pt x="178460" y="163353"/>
                        </a:moveTo>
                        <a:cubicBezTo>
                          <a:pt x="177692" y="128192"/>
                          <a:pt x="142806" y="80580"/>
                          <a:pt x="120261" y="56170"/>
                        </a:cubicBezTo>
                        <a:cubicBezTo>
                          <a:pt x="103476" y="38837"/>
                          <a:pt x="82632" y="25453"/>
                          <a:pt x="60416" y="16128"/>
                        </a:cubicBezTo>
                        <a:cubicBezTo>
                          <a:pt x="52134" y="12672"/>
                          <a:pt x="26408" y="-2193"/>
                          <a:pt x="17686" y="275"/>
                        </a:cubicBezTo>
                        <a:cubicBezTo>
                          <a:pt x="-1457" y="5705"/>
                          <a:pt x="-1567" y="45968"/>
                          <a:pt x="1449" y="61162"/>
                        </a:cubicBezTo>
                        <a:cubicBezTo>
                          <a:pt x="8361" y="95829"/>
                          <a:pt x="11323" y="135268"/>
                          <a:pt x="28766" y="166699"/>
                        </a:cubicBezTo>
                        <a:cubicBezTo>
                          <a:pt x="45606" y="197088"/>
                          <a:pt x="69632" y="221497"/>
                          <a:pt x="100788" y="235430"/>
                        </a:cubicBezTo>
                        <a:cubicBezTo>
                          <a:pt x="125966" y="245139"/>
                          <a:pt x="177582" y="255671"/>
                          <a:pt x="196123" y="231810"/>
                        </a:cubicBezTo>
                        <a:lnTo>
                          <a:pt x="178405" y="163298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61DC4CFA-92CF-DF49-ADCF-39114B21E94F}"/>
                      </a:ext>
                    </a:extLst>
                  </p:cNvPr>
                  <p:cNvSpPr/>
                  <p:nvPr/>
                </p:nvSpPr>
                <p:spPr>
                  <a:xfrm>
                    <a:off x="7188833" y="3932761"/>
                    <a:ext cx="284303" cy="73737"/>
                  </a:xfrm>
                  <a:custGeom>
                    <a:avLst/>
                    <a:gdLst>
                      <a:gd name="connsiteX0" fmla="*/ 183264 w 284303"/>
                      <a:gd name="connsiteY0" fmla="*/ 42419 h 73737"/>
                      <a:gd name="connsiteX1" fmla="*/ 114149 w 284303"/>
                      <a:gd name="connsiteY1" fmla="*/ 5503 h 73737"/>
                      <a:gd name="connsiteX2" fmla="*/ 50191 w 284303"/>
                      <a:gd name="connsiteY2" fmla="*/ 2540 h 73737"/>
                      <a:gd name="connsiteX3" fmla="*/ 0 w 284303"/>
                      <a:gd name="connsiteY3" fmla="*/ 25634 h 73737"/>
                      <a:gd name="connsiteX4" fmla="*/ 195332 w 284303"/>
                      <a:gd name="connsiteY4" fmla="*/ 73685 h 73737"/>
                      <a:gd name="connsiteX5" fmla="*/ 284303 w 284303"/>
                      <a:gd name="connsiteY5" fmla="*/ 48069 h 73737"/>
                      <a:gd name="connsiteX6" fmla="*/ 183264 w 284303"/>
                      <a:gd name="connsiteY6" fmla="*/ 42419 h 7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4303" h="73737">
                        <a:moveTo>
                          <a:pt x="183264" y="42419"/>
                        </a:moveTo>
                        <a:cubicBezTo>
                          <a:pt x="157702" y="33094"/>
                          <a:pt x="138559" y="12633"/>
                          <a:pt x="114149" y="5503"/>
                        </a:cubicBezTo>
                        <a:cubicBezTo>
                          <a:pt x="93085" y="456"/>
                          <a:pt x="72132" y="-2341"/>
                          <a:pt x="50191" y="2540"/>
                        </a:cubicBezTo>
                        <a:cubicBezTo>
                          <a:pt x="32254" y="6709"/>
                          <a:pt x="15414" y="15431"/>
                          <a:pt x="0" y="25634"/>
                        </a:cubicBezTo>
                        <a:cubicBezTo>
                          <a:pt x="63246" y="44777"/>
                          <a:pt x="128192" y="75166"/>
                          <a:pt x="195332" y="73685"/>
                        </a:cubicBezTo>
                        <a:cubicBezTo>
                          <a:pt x="224459" y="73027"/>
                          <a:pt x="258687" y="64360"/>
                          <a:pt x="284303" y="48069"/>
                        </a:cubicBezTo>
                        <a:cubicBezTo>
                          <a:pt x="252104" y="59094"/>
                          <a:pt x="210636" y="54212"/>
                          <a:pt x="183264" y="42419"/>
                        </a:cubicBez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6212CF15-4984-D2C4-A38E-4CA6280B2BB8}"/>
                      </a:ext>
                    </a:extLst>
                  </p:cNvPr>
                  <p:cNvSpPr/>
                  <p:nvPr/>
                </p:nvSpPr>
                <p:spPr>
                  <a:xfrm>
                    <a:off x="7187736" y="3854045"/>
                    <a:ext cx="325005" cy="132959"/>
                  </a:xfrm>
                  <a:custGeom>
                    <a:avLst/>
                    <a:gdLst>
                      <a:gd name="connsiteX0" fmla="*/ 311510 w 325005"/>
                      <a:gd name="connsiteY0" fmla="*/ 47193 h 132959"/>
                      <a:gd name="connsiteX1" fmla="*/ 251830 w 325005"/>
                      <a:gd name="connsiteY1" fmla="*/ 5998 h 132959"/>
                      <a:gd name="connsiteX2" fmla="*/ 0 w 325005"/>
                      <a:gd name="connsiteY2" fmla="*/ 104021 h 132959"/>
                      <a:gd name="connsiteX3" fmla="*/ 1042 w 325005"/>
                      <a:gd name="connsiteY3" fmla="*/ 104350 h 132959"/>
                      <a:gd name="connsiteX4" fmla="*/ 51233 w 325005"/>
                      <a:gd name="connsiteY4" fmla="*/ 81257 h 132959"/>
                      <a:gd name="connsiteX5" fmla="*/ 115191 w 325005"/>
                      <a:gd name="connsiteY5" fmla="*/ 84219 h 132959"/>
                      <a:gd name="connsiteX6" fmla="*/ 184306 w 325005"/>
                      <a:gd name="connsiteY6" fmla="*/ 121135 h 132959"/>
                      <a:gd name="connsiteX7" fmla="*/ 285346 w 325005"/>
                      <a:gd name="connsiteY7" fmla="*/ 126785 h 132959"/>
                      <a:gd name="connsiteX8" fmla="*/ 289679 w 325005"/>
                      <a:gd name="connsiteY8" fmla="*/ 123932 h 132959"/>
                      <a:gd name="connsiteX9" fmla="*/ 311455 w 325005"/>
                      <a:gd name="connsiteY9" fmla="*/ 47248 h 13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5005" h="132959">
                        <a:moveTo>
                          <a:pt x="311510" y="47193"/>
                        </a:moveTo>
                        <a:lnTo>
                          <a:pt x="251830" y="5998"/>
                        </a:lnTo>
                        <a:cubicBezTo>
                          <a:pt x="155947" y="-13858"/>
                          <a:pt x="56718" y="14775"/>
                          <a:pt x="0" y="104021"/>
                        </a:cubicBezTo>
                        <a:cubicBezTo>
                          <a:pt x="329" y="104130"/>
                          <a:pt x="713" y="104240"/>
                          <a:pt x="1042" y="104350"/>
                        </a:cubicBezTo>
                        <a:cubicBezTo>
                          <a:pt x="16456" y="94147"/>
                          <a:pt x="33295" y="85425"/>
                          <a:pt x="51233" y="81257"/>
                        </a:cubicBezTo>
                        <a:cubicBezTo>
                          <a:pt x="73174" y="76375"/>
                          <a:pt x="94127" y="79172"/>
                          <a:pt x="115191" y="84219"/>
                        </a:cubicBezTo>
                        <a:cubicBezTo>
                          <a:pt x="139601" y="91350"/>
                          <a:pt x="158744" y="111810"/>
                          <a:pt x="184306" y="121135"/>
                        </a:cubicBezTo>
                        <a:cubicBezTo>
                          <a:pt x="211733" y="132928"/>
                          <a:pt x="253146" y="137810"/>
                          <a:pt x="285346" y="126785"/>
                        </a:cubicBezTo>
                        <a:cubicBezTo>
                          <a:pt x="286826" y="125852"/>
                          <a:pt x="288307" y="124920"/>
                          <a:pt x="289679" y="123932"/>
                        </a:cubicBezTo>
                        <a:cubicBezTo>
                          <a:pt x="309975" y="111755"/>
                          <a:pt x="344148" y="65569"/>
                          <a:pt x="311455" y="47248"/>
                        </a:cubicBez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8FD8C3C3-2F0B-3C40-40F9-5B09CAF97A1F}"/>
                      </a:ext>
                    </a:extLst>
                  </p:cNvPr>
                  <p:cNvSpPr/>
                  <p:nvPr/>
                </p:nvSpPr>
                <p:spPr>
                  <a:xfrm>
                    <a:off x="7168043" y="3661764"/>
                    <a:ext cx="372518" cy="248758"/>
                  </a:xfrm>
                  <a:custGeom>
                    <a:avLst/>
                    <a:gdLst>
                      <a:gd name="connsiteX0" fmla="*/ 362798 w 372518"/>
                      <a:gd name="connsiteY0" fmla="*/ 223018 h 248758"/>
                      <a:gd name="connsiteX1" fmla="*/ 122048 w 372518"/>
                      <a:gd name="connsiteY1" fmla="*/ 194330 h 248758"/>
                      <a:gd name="connsiteX2" fmla="*/ 3456 w 372518"/>
                      <a:gd name="connsiteY2" fmla="*/ 26150 h 248758"/>
                      <a:gd name="connsiteX3" fmla="*/ 0 w 372518"/>
                      <a:gd name="connsiteY3" fmla="*/ 12930 h 248758"/>
                      <a:gd name="connsiteX4" fmla="*/ 6034 w 372518"/>
                      <a:gd name="connsiteY4" fmla="*/ 1302 h 248758"/>
                      <a:gd name="connsiteX5" fmla="*/ 19253 w 372518"/>
                      <a:gd name="connsiteY5" fmla="*/ 1027 h 248758"/>
                      <a:gd name="connsiteX6" fmla="*/ 128246 w 372518"/>
                      <a:gd name="connsiteY6" fmla="*/ 33336 h 248758"/>
                      <a:gd name="connsiteX7" fmla="*/ 226160 w 372518"/>
                      <a:gd name="connsiteY7" fmla="*/ 72172 h 248758"/>
                      <a:gd name="connsiteX8" fmla="*/ 341570 w 372518"/>
                      <a:gd name="connsiteY8" fmla="*/ 110240 h 248758"/>
                      <a:gd name="connsiteX9" fmla="*/ 367022 w 372518"/>
                      <a:gd name="connsiteY9" fmla="*/ 214132 h 248758"/>
                      <a:gd name="connsiteX10" fmla="*/ 362798 w 372518"/>
                      <a:gd name="connsiteY10" fmla="*/ 223018 h 248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518" h="248758">
                        <a:moveTo>
                          <a:pt x="362798" y="223018"/>
                        </a:moveTo>
                        <a:cubicBezTo>
                          <a:pt x="296701" y="270685"/>
                          <a:pt x="179425" y="246934"/>
                          <a:pt x="122048" y="194330"/>
                        </a:cubicBezTo>
                        <a:cubicBezTo>
                          <a:pt x="72625" y="148966"/>
                          <a:pt x="28908" y="88079"/>
                          <a:pt x="3456" y="26150"/>
                        </a:cubicBezTo>
                        <a:cubicBezTo>
                          <a:pt x="1701" y="21926"/>
                          <a:pt x="0" y="17483"/>
                          <a:pt x="0" y="12930"/>
                        </a:cubicBezTo>
                        <a:cubicBezTo>
                          <a:pt x="0" y="8323"/>
                          <a:pt x="1975" y="3441"/>
                          <a:pt x="6034" y="1302"/>
                        </a:cubicBezTo>
                        <a:cubicBezTo>
                          <a:pt x="9984" y="-837"/>
                          <a:pt x="14866" y="95"/>
                          <a:pt x="19253" y="1027"/>
                        </a:cubicBezTo>
                        <a:cubicBezTo>
                          <a:pt x="56224" y="9146"/>
                          <a:pt x="94128" y="16606"/>
                          <a:pt x="128246" y="33336"/>
                        </a:cubicBezTo>
                        <a:cubicBezTo>
                          <a:pt x="159678" y="48750"/>
                          <a:pt x="190834" y="67290"/>
                          <a:pt x="226160" y="72172"/>
                        </a:cubicBezTo>
                        <a:cubicBezTo>
                          <a:pt x="267025" y="77877"/>
                          <a:pt x="312169" y="76834"/>
                          <a:pt x="341570" y="110240"/>
                        </a:cubicBezTo>
                        <a:cubicBezTo>
                          <a:pt x="357423" y="128561"/>
                          <a:pt x="384081" y="189557"/>
                          <a:pt x="367022" y="214132"/>
                        </a:cubicBezTo>
                        <a:lnTo>
                          <a:pt x="362798" y="223018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10D41204-41EE-C131-AB99-8164E6BA60E4}"/>
                      </a:ext>
                    </a:extLst>
                  </p:cNvPr>
                  <p:cNvSpPr/>
                  <p:nvPr/>
                </p:nvSpPr>
                <p:spPr>
                  <a:xfrm>
                    <a:off x="7278682" y="3642002"/>
                    <a:ext cx="263313" cy="258796"/>
                  </a:xfrm>
                  <a:custGeom>
                    <a:avLst/>
                    <a:gdLst>
                      <a:gd name="connsiteX0" fmla="*/ 226104 w 263313"/>
                      <a:gd name="connsiteY0" fmla="*/ 258742 h 258796"/>
                      <a:gd name="connsiteX1" fmla="*/ 22874 w 263313"/>
                      <a:gd name="connsiteY1" fmla="*/ 86339 h 258796"/>
                      <a:gd name="connsiteX2" fmla="*/ 0 w 263313"/>
                      <a:gd name="connsiteY2" fmla="*/ 0 h 258796"/>
                      <a:gd name="connsiteX3" fmla="*/ 140314 w 263313"/>
                      <a:gd name="connsiteY3" fmla="*/ 69389 h 258796"/>
                      <a:gd name="connsiteX4" fmla="*/ 254628 w 263313"/>
                      <a:gd name="connsiteY4" fmla="*/ 158086 h 258796"/>
                      <a:gd name="connsiteX5" fmla="*/ 249801 w 263313"/>
                      <a:gd name="connsiteY5" fmla="*/ 237349 h 258796"/>
                      <a:gd name="connsiteX6" fmla="*/ 226049 w 263313"/>
                      <a:gd name="connsiteY6" fmla="*/ 258797 h 258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313" h="258796">
                        <a:moveTo>
                          <a:pt x="226104" y="258742"/>
                        </a:moveTo>
                        <a:cubicBezTo>
                          <a:pt x="130331" y="260881"/>
                          <a:pt x="58857" y="166863"/>
                          <a:pt x="22874" y="86339"/>
                        </a:cubicBezTo>
                        <a:cubicBezTo>
                          <a:pt x="11245" y="58035"/>
                          <a:pt x="3949" y="28524"/>
                          <a:pt x="0" y="0"/>
                        </a:cubicBezTo>
                        <a:cubicBezTo>
                          <a:pt x="31979" y="49861"/>
                          <a:pt x="86174" y="60722"/>
                          <a:pt x="140314" y="69389"/>
                        </a:cubicBezTo>
                        <a:cubicBezTo>
                          <a:pt x="192260" y="77014"/>
                          <a:pt x="240202" y="104550"/>
                          <a:pt x="254628" y="158086"/>
                        </a:cubicBezTo>
                        <a:cubicBezTo>
                          <a:pt x="259400" y="175585"/>
                          <a:pt x="273881" y="230218"/>
                          <a:pt x="249801" y="237349"/>
                        </a:cubicBezTo>
                        <a:lnTo>
                          <a:pt x="226049" y="258797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2C001D7-64DA-97BB-F571-D7EA37E74E95}"/>
                      </a:ext>
                    </a:extLst>
                  </p:cNvPr>
                  <p:cNvSpPr/>
                  <p:nvPr/>
                </p:nvSpPr>
                <p:spPr>
                  <a:xfrm>
                    <a:off x="7462838" y="3511781"/>
                    <a:ext cx="109925" cy="216201"/>
                  </a:xfrm>
                  <a:custGeom>
                    <a:avLst/>
                    <a:gdLst>
                      <a:gd name="connsiteX0" fmla="*/ 10627 w 109925"/>
                      <a:gd name="connsiteY0" fmla="*/ 174213 h 216201"/>
                      <a:gd name="connsiteX1" fmla="*/ 34214 w 109925"/>
                      <a:gd name="connsiteY1" fmla="*/ 0 h 216201"/>
                      <a:gd name="connsiteX2" fmla="*/ 35311 w 109925"/>
                      <a:gd name="connsiteY2" fmla="*/ 0 h 216201"/>
                      <a:gd name="connsiteX3" fmla="*/ 107717 w 109925"/>
                      <a:gd name="connsiteY3" fmla="*/ 133567 h 216201"/>
                      <a:gd name="connsiteX4" fmla="*/ 93949 w 109925"/>
                      <a:gd name="connsiteY4" fmla="*/ 206412 h 216201"/>
                      <a:gd name="connsiteX5" fmla="*/ 25547 w 109925"/>
                      <a:gd name="connsiteY5" fmla="*/ 200269 h 216201"/>
                      <a:gd name="connsiteX6" fmla="*/ 17594 w 109925"/>
                      <a:gd name="connsiteY6" fmla="*/ 190560 h 216201"/>
                      <a:gd name="connsiteX7" fmla="*/ 10627 w 109925"/>
                      <a:gd name="connsiteY7" fmla="*/ 174213 h 216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9925" h="216201">
                        <a:moveTo>
                          <a:pt x="10627" y="174213"/>
                        </a:moveTo>
                        <a:cubicBezTo>
                          <a:pt x="-13728" y="118702"/>
                          <a:pt x="7885" y="52220"/>
                          <a:pt x="34214" y="0"/>
                        </a:cubicBezTo>
                        <a:lnTo>
                          <a:pt x="35311" y="0"/>
                        </a:lnTo>
                        <a:cubicBezTo>
                          <a:pt x="62628" y="40043"/>
                          <a:pt x="99983" y="84254"/>
                          <a:pt x="107717" y="133567"/>
                        </a:cubicBezTo>
                        <a:cubicBezTo>
                          <a:pt x="111557" y="156551"/>
                          <a:pt x="112270" y="189517"/>
                          <a:pt x="93949" y="206412"/>
                        </a:cubicBezTo>
                        <a:cubicBezTo>
                          <a:pt x="74531" y="223362"/>
                          <a:pt x="42388" y="216341"/>
                          <a:pt x="25547" y="200269"/>
                        </a:cubicBezTo>
                        <a:cubicBezTo>
                          <a:pt x="22146" y="197032"/>
                          <a:pt x="19897" y="193796"/>
                          <a:pt x="17594" y="190560"/>
                        </a:cubicBezTo>
                        <a:lnTo>
                          <a:pt x="10627" y="174213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057E2ACA-AF61-33FB-FE13-DA448265CF08}"/>
                      </a:ext>
                    </a:extLst>
                  </p:cNvPr>
                  <p:cNvSpPr/>
                  <p:nvPr/>
                </p:nvSpPr>
                <p:spPr>
                  <a:xfrm>
                    <a:off x="7396454" y="3590934"/>
                    <a:ext cx="165763" cy="255823"/>
                  </a:xfrm>
                  <a:custGeom>
                    <a:avLst/>
                    <a:gdLst>
                      <a:gd name="connsiteX0" fmla="*/ 155232 w 165763"/>
                      <a:gd name="connsiteY0" fmla="*/ 193302 h 255823"/>
                      <a:gd name="connsiteX1" fmla="*/ 125556 w 165763"/>
                      <a:gd name="connsiteY1" fmla="*/ 97254 h 255823"/>
                      <a:gd name="connsiteX2" fmla="*/ 2246 w 165763"/>
                      <a:gd name="connsiteY2" fmla="*/ 0 h 255823"/>
                      <a:gd name="connsiteX3" fmla="*/ 17660 w 165763"/>
                      <a:gd name="connsiteY3" fmla="*/ 146951 h 255823"/>
                      <a:gd name="connsiteX4" fmla="*/ 118151 w 165763"/>
                      <a:gd name="connsiteY4" fmla="*/ 255725 h 255823"/>
                      <a:gd name="connsiteX5" fmla="*/ 165764 w 165763"/>
                      <a:gd name="connsiteY5" fmla="*/ 218370 h 255823"/>
                      <a:gd name="connsiteX6" fmla="*/ 155287 w 165763"/>
                      <a:gd name="connsiteY6" fmla="*/ 193302 h 255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5763" h="255823">
                        <a:moveTo>
                          <a:pt x="155232" y="193302"/>
                        </a:moveTo>
                        <a:cubicBezTo>
                          <a:pt x="156658" y="159183"/>
                          <a:pt x="142670" y="125449"/>
                          <a:pt x="125556" y="97254"/>
                        </a:cubicBezTo>
                        <a:cubicBezTo>
                          <a:pt x="94729" y="48490"/>
                          <a:pt x="48049" y="30827"/>
                          <a:pt x="2246" y="0"/>
                        </a:cubicBezTo>
                        <a:cubicBezTo>
                          <a:pt x="-4391" y="47448"/>
                          <a:pt x="4550" y="101094"/>
                          <a:pt x="17660" y="146951"/>
                        </a:cubicBezTo>
                        <a:cubicBezTo>
                          <a:pt x="33184" y="199391"/>
                          <a:pt x="56386" y="253805"/>
                          <a:pt x="118151" y="255725"/>
                        </a:cubicBezTo>
                        <a:cubicBezTo>
                          <a:pt x="146839" y="257261"/>
                          <a:pt x="154134" y="240640"/>
                          <a:pt x="165764" y="218370"/>
                        </a:cubicBezTo>
                        <a:lnTo>
                          <a:pt x="155287" y="193302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A6B7CD4A-53E0-E2FD-23C1-03188D83F7A3}"/>
                      </a:ext>
                    </a:extLst>
                  </p:cNvPr>
                  <p:cNvSpPr/>
                  <p:nvPr/>
                </p:nvSpPr>
                <p:spPr>
                  <a:xfrm>
                    <a:off x="7642193" y="3517714"/>
                    <a:ext cx="190325" cy="246613"/>
                  </a:xfrm>
                  <a:custGeom>
                    <a:avLst/>
                    <a:gdLst>
                      <a:gd name="connsiteX0" fmla="*/ 14591 w 190325"/>
                      <a:gd name="connsiteY0" fmla="*/ 164496 h 246613"/>
                      <a:gd name="connsiteX1" fmla="*/ 67908 w 190325"/>
                      <a:gd name="connsiteY1" fmla="*/ 54845 h 246613"/>
                      <a:gd name="connsiteX2" fmla="*/ 174542 w 190325"/>
                      <a:gd name="connsiteY2" fmla="*/ 3941 h 246613"/>
                      <a:gd name="connsiteX3" fmla="*/ 164285 w 190325"/>
                      <a:gd name="connsiteY3" fmla="*/ 161205 h 246613"/>
                      <a:gd name="connsiteX4" fmla="*/ 95444 w 190325"/>
                      <a:gd name="connsiteY4" fmla="*/ 233117 h 246613"/>
                      <a:gd name="connsiteX5" fmla="*/ 0 w 190325"/>
                      <a:gd name="connsiteY5" fmla="*/ 233775 h 246613"/>
                      <a:gd name="connsiteX6" fmla="*/ 14591 w 190325"/>
                      <a:gd name="connsiteY6" fmla="*/ 164550 h 24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0325" h="246613">
                        <a:moveTo>
                          <a:pt x="14591" y="164496"/>
                        </a:moveTo>
                        <a:cubicBezTo>
                          <a:pt x="13823" y="129335"/>
                          <a:pt x="46460" y="80242"/>
                          <a:pt x="67908" y="54845"/>
                        </a:cubicBezTo>
                        <a:cubicBezTo>
                          <a:pt x="85845" y="33616"/>
                          <a:pt x="144922" y="-13941"/>
                          <a:pt x="174542" y="3941"/>
                        </a:cubicBezTo>
                        <a:cubicBezTo>
                          <a:pt x="209319" y="24895"/>
                          <a:pt x="177724" y="134107"/>
                          <a:pt x="164285" y="161205"/>
                        </a:cubicBezTo>
                        <a:cubicBezTo>
                          <a:pt x="148816" y="192306"/>
                          <a:pt x="125887" y="217758"/>
                          <a:pt x="95444" y="233117"/>
                        </a:cubicBezTo>
                        <a:cubicBezTo>
                          <a:pt x="70706" y="243923"/>
                          <a:pt x="19637" y="256813"/>
                          <a:pt x="0" y="233775"/>
                        </a:cubicBezTo>
                        <a:lnTo>
                          <a:pt x="14591" y="16455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390933FF-9620-7C22-F930-A704B4576672}"/>
                      </a:ext>
                    </a:extLst>
                  </p:cNvPr>
                  <p:cNvSpPr/>
                  <p:nvPr/>
                </p:nvSpPr>
                <p:spPr>
                  <a:xfrm>
                    <a:off x="7704451" y="3918072"/>
                    <a:ext cx="283041" cy="79200"/>
                  </a:xfrm>
                  <a:custGeom>
                    <a:avLst/>
                    <a:gdLst>
                      <a:gd name="connsiteX0" fmla="*/ 100765 w 283041"/>
                      <a:gd name="connsiteY0" fmla="*/ 47399 h 79200"/>
                      <a:gd name="connsiteX1" fmla="*/ 168125 w 283041"/>
                      <a:gd name="connsiteY1" fmla="*/ 7411 h 79200"/>
                      <a:gd name="connsiteX2" fmla="*/ 231864 w 283041"/>
                      <a:gd name="connsiteY2" fmla="*/ 1596 h 79200"/>
                      <a:gd name="connsiteX3" fmla="*/ 283042 w 283041"/>
                      <a:gd name="connsiteY3" fmla="*/ 22386 h 79200"/>
                      <a:gd name="connsiteX4" fmla="*/ 90069 w 283041"/>
                      <a:gd name="connsiteY4" fmla="*/ 79159 h 79200"/>
                      <a:gd name="connsiteX5" fmla="*/ 0 w 283041"/>
                      <a:gd name="connsiteY5" fmla="*/ 57602 h 79200"/>
                      <a:gd name="connsiteX6" fmla="*/ 100710 w 283041"/>
                      <a:gd name="connsiteY6" fmla="*/ 47399 h 7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3041" h="79200">
                        <a:moveTo>
                          <a:pt x="100765" y="47399"/>
                        </a:moveTo>
                        <a:cubicBezTo>
                          <a:pt x="125833" y="36922"/>
                          <a:pt x="144099" y="15639"/>
                          <a:pt x="168125" y="7411"/>
                        </a:cubicBezTo>
                        <a:cubicBezTo>
                          <a:pt x="188914" y="1432"/>
                          <a:pt x="209758" y="-2298"/>
                          <a:pt x="231864" y="1596"/>
                        </a:cubicBezTo>
                        <a:cubicBezTo>
                          <a:pt x="249966" y="4942"/>
                          <a:pt x="267189" y="12951"/>
                          <a:pt x="283042" y="22386"/>
                        </a:cubicBezTo>
                        <a:cubicBezTo>
                          <a:pt x="220729" y="44327"/>
                          <a:pt x="157209" y="77623"/>
                          <a:pt x="90069" y="79159"/>
                        </a:cubicBezTo>
                        <a:cubicBezTo>
                          <a:pt x="60942" y="79817"/>
                          <a:pt x="26385" y="72686"/>
                          <a:pt x="0" y="57602"/>
                        </a:cubicBezTo>
                        <a:cubicBezTo>
                          <a:pt x="32692" y="67146"/>
                          <a:pt x="73832" y="60399"/>
                          <a:pt x="100710" y="47399"/>
                        </a:cubicBez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512E4523-3B87-9B8B-7014-AF4D7F25B360}"/>
                      </a:ext>
                    </a:extLst>
                  </p:cNvPr>
                  <p:cNvSpPr/>
                  <p:nvPr/>
                </p:nvSpPr>
                <p:spPr>
                  <a:xfrm>
                    <a:off x="7662302" y="3844620"/>
                    <a:ext cx="326287" cy="135540"/>
                  </a:xfrm>
                  <a:custGeom>
                    <a:avLst/>
                    <a:gdLst>
                      <a:gd name="connsiteX0" fmla="*/ 12528 w 326287"/>
                      <a:gd name="connsiteY0" fmla="*/ 52668 h 135540"/>
                      <a:gd name="connsiteX1" fmla="*/ 70289 w 326287"/>
                      <a:gd name="connsiteY1" fmla="*/ 8840 h 135540"/>
                      <a:gd name="connsiteX2" fmla="*/ 326288 w 326287"/>
                      <a:gd name="connsiteY2" fmla="*/ 95453 h 135540"/>
                      <a:gd name="connsiteX3" fmla="*/ 325245 w 326287"/>
                      <a:gd name="connsiteY3" fmla="*/ 95837 h 135540"/>
                      <a:gd name="connsiteX4" fmla="*/ 274068 w 326287"/>
                      <a:gd name="connsiteY4" fmla="*/ 75048 h 135540"/>
                      <a:gd name="connsiteX5" fmla="*/ 210328 w 326287"/>
                      <a:gd name="connsiteY5" fmla="*/ 80862 h 135540"/>
                      <a:gd name="connsiteX6" fmla="*/ 142969 w 326287"/>
                      <a:gd name="connsiteY6" fmla="*/ 120850 h 135540"/>
                      <a:gd name="connsiteX7" fmla="*/ 42259 w 326287"/>
                      <a:gd name="connsiteY7" fmla="*/ 131053 h 135540"/>
                      <a:gd name="connsiteX8" fmla="*/ 37760 w 326287"/>
                      <a:gd name="connsiteY8" fmla="*/ 128365 h 135540"/>
                      <a:gd name="connsiteX9" fmla="*/ 12583 w 326287"/>
                      <a:gd name="connsiteY9" fmla="*/ 52723 h 135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6287" h="135540">
                        <a:moveTo>
                          <a:pt x="12528" y="52668"/>
                        </a:moveTo>
                        <a:lnTo>
                          <a:pt x="70289" y="8840"/>
                        </a:lnTo>
                        <a:cubicBezTo>
                          <a:pt x="165185" y="-15295"/>
                          <a:pt x="265565" y="8840"/>
                          <a:pt x="326288" y="95453"/>
                        </a:cubicBezTo>
                        <a:cubicBezTo>
                          <a:pt x="325958" y="95563"/>
                          <a:pt x="325630" y="95673"/>
                          <a:pt x="325245" y="95837"/>
                        </a:cubicBezTo>
                        <a:cubicBezTo>
                          <a:pt x="309393" y="86348"/>
                          <a:pt x="292169" y="78394"/>
                          <a:pt x="274068" y="75048"/>
                        </a:cubicBezTo>
                        <a:cubicBezTo>
                          <a:pt x="251962" y="71153"/>
                          <a:pt x="231117" y="74938"/>
                          <a:pt x="210328" y="80862"/>
                        </a:cubicBezTo>
                        <a:cubicBezTo>
                          <a:pt x="186303" y="89090"/>
                          <a:pt x="168036" y="110373"/>
                          <a:pt x="142969" y="120850"/>
                        </a:cubicBezTo>
                        <a:cubicBezTo>
                          <a:pt x="116146" y="133850"/>
                          <a:pt x="74951" y="140597"/>
                          <a:pt x="42259" y="131053"/>
                        </a:cubicBezTo>
                        <a:cubicBezTo>
                          <a:pt x="40723" y="130175"/>
                          <a:pt x="39242" y="129298"/>
                          <a:pt x="37760" y="128365"/>
                        </a:cubicBezTo>
                        <a:cubicBezTo>
                          <a:pt x="16972" y="117120"/>
                          <a:pt x="-19286" y="72470"/>
                          <a:pt x="12583" y="52723"/>
                        </a:cubicBez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CD7B73DB-8445-474E-C4E9-8425E54E55C5}"/>
                      </a:ext>
                    </a:extLst>
                  </p:cNvPr>
                  <p:cNvSpPr/>
                  <p:nvPr/>
                </p:nvSpPr>
                <p:spPr>
                  <a:xfrm>
                    <a:off x="7631496" y="3649734"/>
                    <a:ext cx="356308" cy="254391"/>
                  </a:xfrm>
                  <a:custGeom>
                    <a:avLst/>
                    <a:gdLst>
                      <a:gd name="connsiteX0" fmla="*/ 11081 w 356308"/>
                      <a:gd name="connsiteY0" fmla="*/ 232524 h 254391"/>
                      <a:gd name="connsiteX1" fmla="*/ 250295 w 356308"/>
                      <a:gd name="connsiteY1" fmla="*/ 193085 h 254391"/>
                      <a:gd name="connsiteX2" fmla="*/ 350841 w 356308"/>
                      <a:gd name="connsiteY2" fmla="*/ 45860 h 254391"/>
                      <a:gd name="connsiteX3" fmla="*/ 355997 w 356308"/>
                      <a:gd name="connsiteY3" fmla="*/ 13441 h 254391"/>
                      <a:gd name="connsiteX4" fmla="*/ 347440 w 356308"/>
                      <a:gd name="connsiteY4" fmla="*/ 277 h 254391"/>
                      <a:gd name="connsiteX5" fmla="*/ 341406 w 356308"/>
                      <a:gd name="connsiteY5" fmla="*/ 277 h 254391"/>
                      <a:gd name="connsiteX6" fmla="*/ 276076 w 356308"/>
                      <a:gd name="connsiteY6" fmla="*/ 22163 h 254391"/>
                      <a:gd name="connsiteX7" fmla="*/ 215903 w 356308"/>
                      <a:gd name="connsiteY7" fmla="*/ 44324 h 254391"/>
                      <a:gd name="connsiteX8" fmla="*/ 140808 w 356308"/>
                      <a:gd name="connsiteY8" fmla="*/ 75754 h 254391"/>
                      <a:gd name="connsiteX9" fmla="*/ 27263 w 356308"/>
                      <a:gd name="connsiteY9" fmla="*/ 118979 h 254391"/>
                      <a:gd name="connsiteX10" fmla="*/ 6528 w 356308"/>
                      <a:gd name="connsiteY10" fmla="*/ 223858 h 254391"/>
                      <a:gd name="connsiteX11" fmla="*/ 11136 w 356308"/>
                      <a:gd name="connsiteY11" fmla="*/ 232524 h 254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56308" h="254391">
                        <a:moveTo>
                          <a:pt x="11081" y="232524"/>
                        </a:moveTo>
                        <a:cubicBezTo>
                          <a:pt x="79264" y="277175"/>
                          <a:pt x="195333" y="248157"/>
                          <a:pt x="250295" y="193085"/>
                        </a:cubicBezTo>
                        <a:cubicBezTo>
                          <a:pt x="289899" y="153372"/>
                          <a:pt x="332136" y="98903"/>
                          <a:pt x="350841" y="45860"/>
                        </a:cubicBezTo>
                        <a:cubicBezTo>
                          <a:pt x="354516" y="35438"/>
                          <a:pt x="357258" y="24412"/>
                          <a:pt x="355997" y="13441"/>
                        </a:cubicBezTo>
                        <a:cubicBezTo>
                          <a:pt x="355339" y="7901"/>
                          <a:pt x="352870" y="1593"/>
                          <a:pt x="347440" y="277"/>
                        </a:cubicBezTo>
                        <a:cubicBezTo>
                          <a:pt x="345465" y="-217"/>
                          <a:pt x="343381" y="57"/>
                          <a:pt x="341406" y="277"/>
                        </a:cubicBezTo>
                        <a:cubicBezTo>
                          <a:pt x="319246" y="3403"/>
                          <a:pt x="296262" y="13057"/>
                          <a:pt x="276076" y="22163"/>
                        </a:cubicBezTo>
                        <a:cubicBezTo>
                          <a:pt x="257042" y="30720"/>
                          <a:pt x="233455" y="34340"/>
                          <a:pt x="215903" y="44324"/>
                        </a:cubicBezTo>
                        <a:cubicBezTo>
                          <a:pt x="192316" y="57708"/>
                          <a:pt x="167741" y="70763"/>
                          <a:pt x="140808" y="75754"/>
                        </a:cubicBezTo>
                        <a:cubicBezTo>
                          <a:pt x="100217" y="83269"/>
                          <a:pt x="55073" y="84257"/>
                          <a:pt x="27263" y="118979"/>
                        </a:cubicBezTo>
                        <a:cubicBezTo>
                          <a:pt x="12288" y="138013"/>
                          <a:pt x="-11628" y="200106"/>
                          <a:pt x="6528" y="223858"/>
                        </a:cubicBezTo>
                        <a:lnTo>
                          <a:pt x="11136" y="232524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42F69277-9C2A-4D6A-4B4A-9ED042D6740B}"/>
                      </a:ext>
                    </a:extLst>
                  </p:cNvPr>
                  <p:cNvSpPr/>
                  <p:nvPr/>
                </p:nvSpPr>
                <p:spPr>
                  <a:xfrm>
                    <a:off x="7629790" y="3628399"/>
                    <a:ext cx="253756" cy="268724"/>
                  </a:xfrm>
                  <a:custGeom>
                    <a:avLst/>
                    <a:gdLst>
                      <a:gd name="connsiteX0" fmla="*/ 39555 w 253756"/>
                      <a:gd name="connsiteY0" fmla="*/ 268670 h 268724"/>
                      <a:gd name="connsiteX1" fmla="*/ 234778 w 253756"/>
                      <a:gd name="connsiteY1" fmla="*/ 87271 h 268724"/>
                      <a:gd name="connsiteX2" fmla="*/ 253757 w 253756"/>
                      <a:gd name="connsiteY2" fmla="*/ 0 h 268724"/>
                      <a:gd name="connsiteX3" fmla="*/ 116679 w 253756"/>
                      <a:gd name="connsiteY3" fmla="*/ 75642 h 268724"/>
                      <a:gd name="connsiteX4" fmla="*/ 6479 w 253756"/>
                      <a:gd name="connsiteY4" fmla="*/ 169386 h 268724"/>
                      <a:gd name="connsiteX5" fmla="*/ 14871 w 253756"/>
                      <a:gd name="connsiteY5" fmla="*/ 248374 h 268724"/>
                      <a:gd name="connsiteX6" fmla="*/ 39555 w 253756"/>
                      <a:gd name="connsiteY6" fmla="*/ 268725 h 268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3756" h="268724">
                        <a:moveTo>
                          <a:pt x="39555" y="268670"/>
                        </a:moveTo>
                        <a:cubicBezTo>
                          <a:pt x="135329" y="266531"/>
                          <a:pt x="202524" y="169386"/>
                          <a:pt x="234778" y="87271"/>
                        </a:cubicBezTo>
                        <a:cubicBezTo>
                          <a:pt x="245144" y="58473"/>
                          <a:pt x="251069" y="28633"/>
                          <a:pt x="253757" y="0"/>
                        </a:cubicBezTo>
                        <a:cubicBezTo>
                          <a:pt x="224081" y="51233"/>
                          <a:pt x="170435" y="64562"/>
                          <a:pt x="116679" y="75642"/>
                        </a:cubicBezTo>
                        <a:cubicBezTo>
                          <a:pt x="65117" y="85571"/>
                          <a:pt x="18437" y="115246"/>
                          <a:pt x="6479" y="169386"/>
                        </a:cubicBezTo>
                        <a:cubicBezTo>
                          <a:pt x="2475" y="187049"/>
                          <a:pt x="-9483" y="242286"/>
                          <a:pt x="14871" y="248374"/>
                        </a:cubicBezTo>
                        <a:lnTo>
                          <a:pt x="39555" y="268725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DEC4A3AA-7FB7-B877-1187-8036ED46F568}"/>
                      </a:ext>
                    </a:extLst>
                  </p:cNvPr>
                  <p:cNvSpPr/>
                  <p:nvPr/>
                </p:nvSpPr>
                <p:spPr>
                  <a:xfrm>
                    <a:off x="7590858" y="3508106"/>
                    <a:ext cx="108412" cy="217498"/>
                  </a:xfrm>
                  <a:custGeom>
                    <a:avLst/>
                    <a:gdLst>
                      <a:gd name="connsiteX0" fmla="*/ 100045 w 108412"/>
                      <a:gd name="connsiteY0" fmla="*/ 173007 h 217498"/>
                      <a:gd name="connsiteX1" fmla="*/ 68615 w 108412"/>
                      <a:gd name="connsiteY1" fmla="*/ 0 h 217498"/>
                      <a:gd name="connsiteX2" fmla="*/ 67517 w 108412"/>
                      <a:gd name="connsiteY2" fmla="*/ 0 h 217498"/>
                      <a:gd name="connsiteX3" fmla="*/ 1200 w 108412"/>
                      <a:gd name="connsiteY3" fmla="*/ 136749 h 217498"/>
                      <a:gd name="connsiteX4" fmla="*/ 18259 w 108412"/>
                      <a:gd name="connsiteY4" fmla="*/ 208935 h 217498"/>
                      <a:gd name="connsiteX5" fmla="*/ 86332 w 108412"/>
                      <a:gd name="connsiteY5" fmla="*/ 199720 h 217498"/>
                      <a:gd name="connsiteX6" fmla="*/ 93792 w 108412"/>
                      <a:gd name="connsiteY6" fmla="*/ 189682 h 217498"/>
                      <a:gd name="connsiteX7" fmla="*/ 100045 w 108412"/>
                      <a:gd name="connsiteY7" fmla="*/ 173061 h 2174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8412" h="217498">
                        <a:moveTo>
                          <a:pt x="100045" y="173007"/>
                        </a:moveTo>
                        <a:cubicBezTo>
                          <a:pt x="121877" y="116453"/>
                          <a:pt x="97303" y="51013"/>
                          <a:pt x="68615" y="0"/>
                        </a:cubicBezTo>
                        <a:lnTo>
                          <a:pt x="67517" y="0"/>
                        </a:lnTo>
                        <a:cubicBezTo>
                          <a:pt x="42010" y="41249"/>
                          <a:pt x="6685" y="87161"/>
                          <a:pt x="1200" y="136749"/>
                        </a:cubicBezTo>
                        <a:cubicBezTo>
                          <a:pt x="-1598" y="159897"/>
                          <a:pt x="-830" y="192863"/>
                          <a:pt x="18259" y="208935"/>
                        </a:cubicBezTo>
                        <a:cubicBezTo>
                          <a:pt x="38445" y="224952"/>
                          <a:pt x="70205" y="216560"/>
                          <a:pt x="86332" y="199720"/>
                        </a:cubicBezTo>
                        <a:cubicBezTo>
                          <a:pt x="89568" y="196374"/>
                          <a:pt x="91707" y="193028"/>
                          <a:pt x="93792" y="189682"/>
                        </a:cubicBezTo>
                        <a:lnTo>
                          <a:pt x="100045" y="173061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DB69BCAB-734F-88B3-B12E-E41FEADA4907}"/>
                      </a:ext>
                    </a:extLst>
                  </p:cNvPr>
                  <p:cNvSpPr/>
                  <p:nvPr/>
                </p:nvSpPr>
                <p:spPr>
                  <a:xfrm>
                    <a:off x="7607855" y="3582706"/>
                    <a:ext cx="157568" cy="260985"/>
                  </a:xfrm>
                  <a:custGeom>
                    <a:avLst/>
                    <a:gdLst>
                      <a:gd name="connsiteX0" fmla="*/ 9325 w 157568"/>
                      <a:gd name="connsiteY0" fmla="*/ 200049 h 260985"/>
                      <a:gd name="connsiteX1" fmla="*/ 34667 w 157568"/>
                      <a:gd name="connsiteY1" fmla="*/ 102740 h 260985"/>
                      <a:gd name="connsiteX2" fmla="*/ 153479 w 157568"/>
                      <a:gd name="connsiteY2" fmla="*/ 0 h 260985"/>
                      <a:gd name="connsiteX3" fmla="*/ 144702 w 157568"/>
                      <a:gd name="connsiteY3" fmla="*/ 147500 h 260985"/>
                      <a:gd name="connsiteX4" fmla="*/ 49258 w 157568"/>
                      <a:gd name="connsiteY4" fmla="*/ 260661 h 260985"/>
                      <a:gd name="connsiteX5" fmla="*/ 0 w 157568"/>
                      <a:gd name="connsiteY5" fmla="*/ 225501 h 260985"/>
                      <a:gd name="connsiteX6" fmla="*/ 9325 w 157568"/>
                      <a:gd name="connsiteY6" fmla="*/ 199994 h 26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568" h="260985">
                        <a:moveTo>
                          <a:pt x="9325" y="200049"/>
                        </a:moveTo>
                        <a:cubicBezTo>
                          <a:pt x="6363" y="166040"/>
                          <a:pt x="18815" y="131702"/>
                          <a:pt x="34667" y="102740"/>
                        </a:cubicBezTo>
                        <a:cubicBezTo>
                          <a:pt x="63246" y="52604"/>
                          <a:pt x="109103" y="32912"/>
                          <a:pt x="153479" y="0"/>
                        </a:cubicBezTo>
                        <a:cubicBezTo>
                          <a:pt x="162255" y="47064"/>
                          <a:pt x="155783" y="101094"/>
                          <a:pt x="144702" y="147500"/>
                        </a:cubicBezTo>
                        <a:cubicBezTo>
                          <a:pt x="131592" y="200543"/>
                          <a:pt x="110803" y="255999"/>
                          <a:pt x="49258" y="260661"/>
                        </a:cubicBezTo>
                        <a:cubicBezTo>
                          <a:pt x="20680" y="263514"/>
                          <a:pt x="12616" y="247168"/>
                          <a:pt x="0" y="225501"/>
                        </a:cubicBezTo>
                        <a:lnTo>
                          <a:pt x="9325" y="199994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D060730C-B28E-7165-1F05-95E9D9CCBB94}"/>
                      </a:ext>
                    </a:extLst>
                  </p:cNvPr>
                  <p:cNvSpPr/>
                  <p:nvPr/>
                </p:nvSpPr>
                <p:spPr>
                  <a:xfrm>
                    <a:off x="7486729" y="3552702"/>
                    <a:ext cx="192248" cy="346514"/>
                  </a:xfrm>
                  <a:custGeom>
                    <a:avLst/>
                    <a:gdLst>
                      <a:gd name="connsiteX0" fmla="*/ 34403 w 192248"/>
                      <a:gd name="connsiteY0" fmla="*/ 292696 h 346514"/>
                      <a:gd name="connsiteX1" fmla="*/ 65121 w 192248"/>
                      <a:gd name="connsiteY1" fmla="*/ 42456 h 346514"/>
                      <a:gd name="connsiteX2" fmla="*/ 95016 w 192248"/>
                      <a:gd name="connsiteY2" fmla="*/ 0 h 346514"/>
                      <a:gd name="connsiteX3" fmla="*/ 167641 w 192248"/>
                      <a:gd name="connsiteY3" fmla="*/ 289679 h 346514"/>
                      <a:gd name="connsiteX4" fmla="*/ 105987 w 192248"/>
                      <a:gd name="connsiteY4" fmla="*/ 338333 h 346514"/>
                      <a:gd name="connsiteX5" fmla="*/ 74994 w 192248"/>
                      <a:gd name="connsiteY5" fmla="*/ 330215 h 346514"/>
                      <a:gd name="connsiteX6" fmla="*/ 57716 w 192248"/>
                      <a:gd name="connsiteY6" fmla="*/ 297632 h 346514"/>
                      <a:gd name="connsiteX7" fmla="*/ 34458 w 192248"/>
                      <a:gd name="connsiteY7" fmla="*/ 292641 h 346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2248" h="346514">
                        <a:moveTo>
                          <a:pt x="34403" y="292696"/>
                        </a:moveTo>
                        <a:cubicBezTo>
                          <a:pt x="-43817" y="242779"/>
                          <a:pt x="31112" y="97090"/>
                          <a:pt x="65121" y="42456"/>
                        </a:cubicBezTo>
                        <a:cubicBezTo>
                          <a:pt x="73623" y="29072"/>
                          <a:pt x="83113" y="11245"/>
                          <a:pt x="95016" y="0"/>
                        </a:cubicBezTo>
                        <a:cubicBezTo>
                          <a:pt x="138570" y="74874"/>
                          <a:pt x="238347" y="203450"/>
                          <a:pt x="167641" y="289679"/>
                        </a:cubicBezTo>
                        <a:cubicBezTo>
                          <a:pt x="150472" y="310962"/>
                          <a:pt x="124307" y="321439"/>
                          <a:pt x="105987" y="338333"/>
                        </a:cubicBezTo>
                        <a:cubicBezTo>
                          <a:pt x="90847" y="350785"/>
                          <a:pt x="87501" y="349743"/>
                          <a:pt x="74994" y="330215"/>
                        </a:cubicBezTo>
                        <a:cubicBezTo>
                          <a:pt x="68193" y="320452"/>
                          <a:pt x="62379" y="308493"/>
                          <a:pt x="57716" y="297632"/>
                        </a:cubicBezTo>
                        <a:lnTo>
                          <a:pt x="34458" y="292641"/>
                        </a:lnTo>
                        <a:close/>
                      </a:path>
                    </a:pathLst>
                  </a:custGeom>
                  <a:solidFill>
                    <a:srgbClr val="FDDCE7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ECD2E4B2-9E0F-CAA0-7502-7E10B15F7109}"/>
                      </a:ext>
                    </a:extLst>
                  </p:cNvPr>
                  <p:cNvSpPr/>
                  <p:nvPr/>
                </p:nvSpPr>
                <p:spPr>
                  <a:xfrm>
                    <a:off x="7490118" y="3723667"/>
                    <a:ext cx="180709" cy="173920"/>
                  </a:xfrm>
                  <a:custGeom>
                    <a:avLst/>
                    <a:gdLst>
                      <a:gd name="connsiteX0" fmla="*/ 45277 w 180709"/>
                      <a:gd name="connsiteY0" fmla="*/ 121017 h 173920"/>
                      <a:gd name="connsiteX1" fmla="*/ 5837 w 180709"/>
                      <a:gd name="connsiteY1" fmla="*/ 84594 h 173920"/>
                      <a:gd name="connsiteX2" fmla="*/ 7428 w 180709"/>
                      <a:gd name="connsiteY2" fmla="*/ 85691 h 173920"/>
                      <a:gd name="connsiteX3" fmla="*/ 3917 w 180709"/>
                      <a:gd name="connsiteY3" fmla="*/ 40273 h 173920"/>
                      <a:gd name="connsiteX4" fmla="*/ 33099 w 180709"/>
                      <a:gd name="connsiteY4" fmla="*/ 38189 h 173920"/>
                      <a:gd name="connsiteX5" fmla="*/ 56521 w 180709"/>
                      <a:gd name="connsiteY5" fmla="*/ 121 h 173920"/>
                      <a:gd name="connsiteX6" fmla="*/ 88884 w 180709"/>
                      <a:gd name="connsiteY6" fmla="*/ 36049 h 173920"/>
                      <a:gd name="connsiteX7" fmla="*/ 130244 w 180709"/>
                      <a:gd name="connsiteY7" fmla="*/ 34678 h 173920"/>
                      <a:gd name="connsiteX8" fmla="*/ 177966 w 180709"/>
                      <a:gd name="connsiteY8" fmla="*/ 55138 h 173920"/>
                      <a:gd name="connsiteX9" fmla="*/ 152569 w 180709"/>
                      <a:gd name="connsiteY9" fmla="*/ 111198 h 173920"/>
                      <a:gd name="connsiteX10" fmla="*/ 125252 w 180709"/>
                      <a:gd name="connsiteY10" fmla="*/ 164735 h 173920"/>
                      <a:gd name="connsiteX11" fmla="*/ 45277 w 180709"/>
                      <a:gd name="connsiteY11" fmla="*/ 120962 h 173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0709" h="173920">
                        <a:moveTo>
                          <a:pt x="45277" y="121017"/>
                        </a:moveTo>
                        <a:cubicBezTo>
                          <a:pt x="26023" y="113337"/>
                          <a:pt x="17027" y="100556"/>
                          <a:pt x="5837" y="84594"/>
                        </a:cubicBezTo>
                        <a:cubicBezTo>
                          <a:pt x="6221" y="85198"/>
                          <a:pt x="6770" y="85582"/>
                          <a:pt x="7428" y="85691"/>
                        </a:cubicBezTo>
                        <a:cubicBezTo>
                          <a:pt x="2601" y="72691"/>
                          <a:pt x="-4530" y="52999"/>
                          <a:pt x="3917" y="40273"/>
                        </a:cubicBezTo>
                        <a:cubicBezTo>
                          <a:pt x="11761" y="28480"/>
                          <a:pt x="23719" y="24640"/>
                          <a:pt x="33099" y="38189"/>
                        </a:cubicBezTo>
                        <a:cubicBezTo>
                          <a:pt x="21799" y="19758"/>
                          <a:pt x="36390" y="1547"/>
                          <a:pt x="56521" y="121"/>
                        </a:cubicBezTo>
                        <a:cubicBezTo>
                          <a:pt x="82631" y="-1744"/>
                          <a:pt x="76433" y="18387"/>
                          <a:pt x="88884" y="36049"/>
                        </a:cubicBezTo>
                        <a:cubicBezTo>
                          <a:pt x="99635" y="24804"/>
                          <a:pt x="122509" y="14931"/>
                          <a:pt x="130244" y="34678"/>
                        </a:cubicBezTo>
                        <a:cubicBezTo>
                          <a:pt x="146042" y="11585"/>
                          <a:pt x="171712" y="37805"/>
                          <a:pt x="177966" y="55138"/>
                        </a:cubicBezTo>
                        <a:cubicBezTo>
                          <a:pt x="188223" y="83607"/>
                          <a:pt x="167489" y="91286"/>
                          <a:pt x="152569" y="111198"/>
                        </a:cubicBezTo>
                        <a:cubicBezTo>
                          <a:pt x="140885" y="126831"/>
                          <a:pt x="140830" y="151734"/>
                          <a:pt x="125252" y="164735"/>
                        </a:cubicBezTo>
                        <a:cubicBezTo>
                          <a:pt x="99800" y="185963"/>
                          <a:pt x="51200" y="170001"/>
                          <a:pt x="45277" y="120962"/>
                        </a:cubicBezTo>
                        <a:close/>
                      </a:path>
                    </a:pathLst>
                  </a:custGeom>
                  <a:solidFill>
                    <a:srgbClr val="FCCA03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37C279EB-5ADE-0F45-6680-B92F89485643}"/>
                      </a:ext>
                    </a:extLst>
                  </p:cNvPr>
                  <p:cNvSpPr/>
                  <p:nvPr/>
                </p:nvSpPr>
                <p:spPr>
                  <a:xfrm>
                    <a:off x="7519737" y="3724519"/>
                    <a:ext cx="123212" cy="189290"/>
                  </a:xfrm>
                  <a:custGeom>
                    <a:avLst/>
                    <a:gdLst>
                      <a:gd name="connsiteX0" fmla="*/ 68974 w 123212"/>
                      <a:gd name="connsiteY0" fmla="*/ 187524 h 189290"/>
                      <a:gd name="connsiteX1" fmla="*/ 23 w 123212"/>
                      <a:gd name="connsiteY1" fmla="*/ 108810 h 189290"/>
                      <a:gd name="connsiteX2" fmla="*/ 38860 w 123212"/>
                      <a:gd name="connsiteY2" fmla="*/ 23294 h 189290"/>
                      <a:gd name="connsiteX3" fmla="*/ 69194 w 123212"/>
                      <a:gd name="connsiteY3" fmla="*/ 640 h 189290"/>
                      <a:gd name="connsiteX4" fmla="*/ 103257 w 123212"/>
                      <a:gd name="connsiteY4" fmla="*/ 44961 h 189290"/>
                      <a:gd name="connsiteX5" fmla="*/ 82249 w 123212"/>
                      <a:gd name="connsiteY5" fmla="*/ 188347 h 189290"/>
                      <a:gd name="connsiteX6" fmla="*/ 69029 w 123212"/>
                      <a:gd name="connsiteY6" fmla="*/ 187524 h 189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3212" h="189290">
                        <a:moveTo>
                          <a:pt x="68974" y="187524"/>
                        </a:moveTo>
                        <a:cubicBezTo>
                          <a:pt x="28547" y="200525"/>
                          <a:pt x="1779" y="138486"/>
                          <a:pt x="23" y="108810"/>
                        </a:cubicBezTo>
                        <a:cubicBezTo>
                          <a:pt x="-744" y="74747"/>
                          <a:pt x="17412" y="49075"/>
                          <a:pt x="38860" y="23294"/>
                        </a:cubicBezTo>
                        <a:cubicBezTo>
                          <a:pt x="47417" y="13202"/>
                          <a:pt x="56961" y="-3474"/>
                          <a:pt x="69194" y="640"/>
                        </a:cubicBezTo>
                        <a:cubicBezTo>
                          <a:pt x="82523" y="4754"/>
                          <a:pt x="97443" y="33004"/>
                          <a:pt x="103257" y="44961"/>
                        </a:cubicBezTo>
                        <a:cubicBezTo>
                          <a:pt x="128490" y="88350"/>
                          <a:pt x="137814" y="160701"/>
                          <a:pt x="82249" y="188347"/>
                        </a:cubicBezTo>
                        <a:lnTo>
                          <a:pt x="69029" y="187524"/>
                        </a:lnTo>
                        <a:close/>
                      </a:path>
                    </a:pathLst>
                  </a:custGeom>
                  <a:solidFill>
                    <a:srgbClr val="FDC8D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25C5A330-4CBA-9F40-EB1C-066529D47A24}"/>
                      </a:ext>
                    </a:extLst>
                  </p:cNvPr>
                  <p:cNvSpPr/>
                  <p:nvPr/>
                </p:nvSpPr>
                <p:spPr>
                  <a:xfrm>
                    <a:off x="7474672" y="3884416"/>
                    <a:ext cx="222020" cy="217068"/>
                  </a:xfrm>
                  <a:custGeom>
                    <a:avLst/>
                    <a:gdLst>
                      <a:gd name="connsiteX0" fmla="*/ 49532 w 222020"/>
                      <a:gd name="connsiteY0" fmla="*/ 476 h 217068"/>
                      <a:gd name="connsiteX1" fmla="*/ 12506 w 222020"/>
                      <a:gd name="connsiteY1" fmla="*/ 17809 h 217068"/>
                      <a:gd name="connsiteX2" fmla="*/ 9873 w 222020"/>
                      <a:gd name="connsiteY2" fmla="*/ 95920 h 217068"/>
                      <a:gd name="connsiteX3" fmla="*/ 72515 w 222020"/>
                      <a:gd name="connsiteY3" fmla="*/ 186867 h 217068"/>
                      <a:gd name="connsiteX4" fmla="*/ 105153 w 222020"/>
                      <a:gd name="connsiteY4" fmla="*/ 216926 h 217068"/>
                      <a:gd name="connsiteX5" fmla="*/ 143166 w 222020"/>
                      <a:gd name="connsiteY5" fmla="*/ 194107 h 217068"/>
                      <a:gd name="connsiteX6" fmla="*/ 221771 w 222020"/>
                      <a:gd name="connsiteY6" fmla="*/ 65915 h 217068"/>
                      <a:gd name="connsiteX7" fmla="*/ 114094 w 222020"/>
                      <a:gd name="connsiteY7" fmla="*/ 27683 h 217068"/>
                      <a:gd name="connsiteX8" fmla="*/ 49587 w 222020"/>
                      <a:gd name="connsiteY8" fmla="*/ 531 h 217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2020" h="217068">
                        <a:moveTo>
                          <a:pt x="49532" y="476"/>
                        </a:moveTo>
                        <a:cubicBezTo>
                          <a:pt x="39549" y="-2596"/>
                          <a:pt x="20021" y="9911"/>
                          <a:pt x="12506" y="17809"/>
                        </a:cubicBezTo>
                        <a:cubicBezTo>
                          <a:pt x="-6802" y="40244"/>
                          <a:pt x="-549" y="73047"/>
                          <a:pt x="9873" y="95920"/>
                        </a:cubicBezTo>
                        <a:cubicBezTo>
                          <a:pt x="26055" y="129655"/>
                          <a:pt x="46625" y="162183"/>
                          <a:pt x="72515" y="186867"/>
                        </a:cubicBezTo>
                        <a:cubicBezTo>
                          <a:pt x="79263" y="193284"/>
                          <a:pt x="96267" y="214896"/>
                          <a:pt x="105153" y="216926"/>
                        </a:cubicBezTo>
                        <a:cubicBezTo>
                          <a:pt x="117330" y="218846"/>
                          <a:pt x="135651" y="200854"/>
                          <a:pt x="143166" y="194107"/>
                        </a:cubicBezTo>
                        <a:cubicBezTo>
                          <a:pt x="180960" y="161360"/>
                          <a:pt x="225775" y="119781"/>
                          <a:pt x="221771" y="65915"/>
                        </a:cubicBezTo>
                        <a:cubicBezTo>
                          <a:pt x="213598" y="-43626"/>
                          <a:pt x="159183" y="24446"/>
                          <a:pt x="114094" y="27683"/>
                        </a:cubicBezTo>
                        <a:lnTo>
                          <a:pt x="49587" y="531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E4FE6DD0-F1C5-D505-2EDC-CCB50D82E410}"/>
                      </a:ext>
                    </a:extLst>
                  </p:cNvPr>
                  <p:cNvSpPr/>
                  <p:nvPr/>
                </p:nvSpPr>
                <p:spPr>
                  <a:xfrm>
                    <a:off x="7390837" y="3739531"/>
                    <a:ext cx="193485" cy="181828"/>
                  </a:xfrm>
                  <a:custGeom>
                    <a:avLst/>
                    <a:gdLst>
                      <a:gd name="connsiteX0" fmla="*/ 193486 w 193485"/>
                      <a:gd name="connsiteY0" fmla="*/ 173720 h 181828"/>
                      <a:gd name="connsiteX1" fmla="*/ 187123 w 193485"/>
                      <a:gd name="connsiteY1" fmla="*/ 136474 h 181828"/>
                      <a:gd name="connsiteX2" fmla="*/ 134190 w 193485"/>
                      <a:gd name="connsiteY2" fmla="*/ 83816 h 181828"/>
                      <a:gd name="connsiteX3" fmla="*/ 68640 w 193485"/>
                      <a:gd name="connsiteY3" fmla="*/ 58912 h 181828"/>
                      <a:gd name="connsiteX4" fmla="*/ 4682 w 193485"/>
                      <a:gd name="connsiteY4" fmla="*/ 7570 h 181828"/>
                      <a:gd name="connsiteX5" fmla="*/ 129 w 193485"/>
                      <a:gd name="connsiteY5" fmla="*/ 0 h 181828"/>
                      <a:gd name="connsiteX6" fmla="*/ 56134 w 193485"/>
                      <a:gd name="connsiteY6" fmla="*/ 139437 h 181828"/>
                      <a:gd name="connsiteX7" fmla="*/ 183613 w 193485"/>
                      <a:gd name="connsiteY7" fmla="*/ 177230 h 181828"/>
                      <a:gd name="connsiteX8" fmla="*/ 190140 w 193485"/>
                      <a:gd name="connsiteY8" fmla="*/ 173774 h 181828"/>
                      <a:gd name="connsiteX9" fmla="*/ 193431 w 193485"/>
                      <a:gd name="connsiteY9" fmla="*/ 173774 h 181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3485" h="181828">
                        <a:moveTo>
                          <a:pt x="193486" y="173720"/>
                        </a:moveTo>
                        <a:cubicBezTo>
                          <a:pt x="189975" y="163901"/>
                          <a:pt x="191841" y="148487"/>
                          <a:pt x="187123" y="136474"/>
                        </a:cubicBezTo>
                        <a:cubicBezTo>
                          <a:pt x="176646" y="110310"/>
                          <a:pt x="159751" y="95335"/>
                          <a:pt x="134190" y="83816"/>
                        </a:cubicBezTo>
                        <a:cubicBezTo>
                          <a:pt x="113072" y="74381"/>
                          <a:pt x="89759" y="67250"/>
                          <a:pt x="68640" y="58912"/>
                        </a:cubicBezTo>
                        <a:cubicBezTo>
                          <a:pt x="37539" y="47503"/>
                          <a:pt x="28268" y="26823"/>
                          <a:pt x="4682" y="7570"/>
                        </a:cubicBezTo>
                        <a:cubicBezTo>
                          <a:pt x="2433" y="6528"/>
                          <a:pt x="1281" y="2139"/>
                          <a:pt x="129" y="0"/>
                        </a:cubicBezTo>
                        <a:cubicBezTo>
                          <a:pt x="-2175" y="44047"/>
                          <a:pt x="26787" y="108225"/>
                          <a:pt x="56134" y="139437"/>
                        </a:cubicBezTo>
                        <a:cubicBezTo>
                          <a:pt x="84274" y="167412"/>
                          <a:pt x="144338" y="192425"/>
                          <a:pt x="183613" y="177230"/>
                        </a:cubicBezTo>
                        <a:cubicBezTo>
                          <a:pt x="185806" y="176078"/>
                          <a:pt x="188000" y="176024"/>
                          <a:pt x="190140" y="173774"/>
                        </a:cubicBezTo>
                        <a:lnTo>
                          <a:pt x="193431" y="173774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C3DCD90F-C624-BD2B-837D-516D512A887C}"/>
                      </a:ext>
                    </a:extLst>
                  </p:cNvPr>
                  <p:cNvSpPr/>
                  <p:nvPr/>
                </p:nvSpPr>
                <p:spPr>
                  <a:xfrm>
                    <a:off x="7584049" y="3731029"/>
                    <a:ext cx="185756" cy="188813"/>
                  </a:xfrm>
                  <a:custGeom>
                    <a:avLst/>
                    <a:gdLst>
                      <a:gd name="connsiteX0" fmla="*/ 0 w 185756"/>
                      <a:gd name="connsiteY0" fmla="*/ 182222 h 188813"/>
                      <a:gd name="connsiteX1" fmla="*/ 4662 w 185756"/>
                      <a:gd name="connsiteY1" fmla="*/ 144757 h 188813"/>
                      <a:gd name="connsiteX2" fmla="*/ 55182 w 185756"/>
                      <a:gd name="connsiteY2" fmla="*/ 89739 h 188813"/>
                      <a:gd name="connsiteX3" fmla="*/ 119524 w 185756"/>
                      <a:gd name="connsiteY3" fmla="*/ 61929 h 188813"/>
                      <a:gd name="connsiteX4" fmla="*/ 181070 w 185756"/>
                      <a:gd name="connsiteY4" fmla="*/ 7789 h 188813"/>
                      <a:gd name="connsiteX5" fmla="*/ 185293 w 185756"/>
                      <a:gd name="connsiteY5" fmla="*/ 0 h 188813"/>
                      <a:gd name="connsiteX6" fmla="*/ 135651 w 185756"/>
                      <a:gd name="connsiteY6" fmla="*/ 141850 h 188813"/>
                      <a:gd name="connsiteX7" fmla="*/ 9983 w 185756"/>
                      <a:gd name="connsiteY7" fmla="*/ 185349 h 188813"/>
                      <a:gd name="connsiteX8" fmla="*/ 3291 w 185756"/>
                      <a:gd name="connsiteY8" fmla="*/ 182222 h 188813"/>
                      <a:gd name="connsiteX9" fmla="*/ 0 w 185756"/>
                      <a:gd name="connsiteY9" fmla="*/ 182222 h 188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5756" h="188813">
                        <a:moveTo>
                          <a:pt x="0" y="182222"/>
                        </a:moveTo>
                        <a:cubicBezTo>
                          <a:pt x="3071" y="172239"/>
                          <a:pt x="548" y="156934"/>
                          <a:pt x="4662" y="144757"/>
                        </a:cubicBezTo>
                        <a:cubicBezTo>
                          <a:pt x="13987" y="118154"/>
                          <a:pt x="30114" y="102411"/>
                          <a:pt x="55182" y="89739"/>
                        </a:cubicBezTo>
                        <a:cubicBezTo>
                          <a:pt x="75862" y="79373"/>
                          <a:pt x="98790" y="71145"/>
                          <a:pt x="119524" y="61929"/>
                        </a:cubicBezTo>
                        <a:cubicBezTo>
                          <a:pt x="150078" y="49148"/>
                          <a:pt x="158416" y="28085"/>
                          <a:pt x="181070" y="7789"/>
                        </a:cubicBezTo>
                        <a:cubicBezTo>
                          <a:pt x="183263" y="6637"/>
                          <a:pt x="184251" y="2249"/>
                          <a:pt x="185293" y="0"/>
                        </a:cubicBezTo>
                        <a:cubicBezTo>
                          <a:pt x="189572" y="43882"/>
                          <a:pt x="163517" y="109322"/>
                          <a:pt x="135651" y="141850"/>
                        </a:cubicBezTo>
                        <a:cubicBezTo>
                          <a:pt x="108773" y="171032"/>
                          <a:pt x="49916" y="198732"/>
                          <a:pt x="9983" y="185349"/>
                        </a:cubicBezTo>
                        <a:cubicBezTo>
                          <a:pt x="7734" y="184306"/>
                          <a:pt x="5540" y="184361"/>
                          <a:pt x="3291" y="182222"/>
                        </a:cubicBezTo>
                        <a:lnTo>
                          <a:pt x="0" y="182222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grpSp>
                <p:nvGrpSpPr>
                  <p:cNvPr id="123" name="Graphic 13">
                    <a:extLst>
                      <a:ext uri="{FF2B5EF4-FFF2-40B4-BE49-F238E27FC236}">
                        <a16:creationId xmlns:a16="http://schemas.microsoft.com/office/drawing/2014/main" id="{4895B64A-1703-9066-966C-924FFD0B4EAB}"/>
                      </a:ext>
                    </a:extLst>
                  </p:cNvPr>
                  <p:cNvGrpSpPr/>
                  <p:nvPr/>
                </p:nvGrpSpPr>
                <p:grpSpPr>
                  <a:xfrm>
                    <a:off x="7212420" y="3546393"/>
                    <a:ext cx="732671" cy="496036"/>
                    <a:chOff x="7212420" y="3546393"/>
                    <a:chExt cx="732671" cy="496036"/>
                  </a:xfrm>
                </p:grpSpPr>
                <p:sp>
                  <p:nvSpPr>
                    <p:cNvPr id="124" name="Freeform: Shape 123">
                      <a:extLst>
                        <a:ext uri="{FF2B5EF4-FFF2-40B4-BE49-F238E27FC236}">
                          <a16:creationId xmlns:a16="http://schemas.microsoft.com/office/drawing/2014/main" id="{70F1EA2C-9D17-E436-98DC-556F62596B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0087" y="3915609"/>
                      <a:ext cx="14094" cy="126820"/>
                    </a:xfrm>
                    <a:custGeom>
                      <a:avLst/>
                      <a:gdLst>
                        <a:gd name="connsiteX0" fmla="*/ 123 w 14094"/>
                        <a:gd name="connsiteY0" fmla="*/ 0 h 126820"/>
                        <a:gd name="connsiteX1" fmla="*/ 12574 w 14094"/>
                        <a:gd name="connsiteY1" fmla="*/ 126820 h 126820"/>
                        <a:gd name="connsiteX2" fmla="*/ 123 w 14094"/>
                        <a:gd name="connsiteY2" fmla="*/ 0 h 126820"/>
                        <a:gd name="connsiteX3" fmla="*/ 123 w 14094"/>
                        <a:gd name="connsiteY3" fmla="*/ 0 h 1268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094" h="126820">
                          <a:moveTo>
                            <a:pt x="123" y="0"/>
                          </a:moveTo>
                          <a:cubicBezTo>
                            <a:pt x="10051" y="41359"/>
                            <a:pt x="17401" y="84254"/>
                            <a:pt x="12574" y="126820"/>
                          </a:cubicBezTo>
                          <a:cubicBezTo>
                            <a:pt x="6156" y="84748"/>
                            <a:pt x="-1029" y="42675"/>
                            <a:pt x="123" y="0"/>
                          </a:cubicBezTo>
                          <a:lnTo>
                            <a:pt x="123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id="{0E8803F2-3618-2C06-DF42-0375CDBB40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39404" y="3889828"/>
                      <a:ext cx="141959" cy="28318"/>
                    </a:xfrm>
                    <a:custGeom>
                      <a:avLst/>
                      <a:gdLst>
                        <a:gd name="connsiteX0" fmla="*/ 0 w 141959"/>
                        <a:gd name="connsiteY0" fmla="*/ 0 h 28318"/>
                        <a:gd name="connsiteX1" fmla="*/ 141960 w 141959"/>
                        <a:gd name="connsiteY1" fmla="*/ 8776 h 28318"/>
                        <a:gd name="connsiteX2" fmla="*/ 0 w 141959"/>
                        <a:gd name="connsiteY2" fmla="*/ 0 h 28318"/>
                        <a:gd name="connsiteX3" fmla="*/ 0 w 141959"/>
                        <a:gd name="connsiteY3" fmla="*/ 0 h 283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959" h="28318">
                          <a:moveTo>
                            <a:pt x="0" y="0"/>
                          </a:moveTo>
                          <a:cubicBezTo>
                            <a:pt x="38068" y="12397"/>
                            <a:pt x="107128" y="34886"/>
                            <a:pt x="141960" y="8776"/>
                          </a:cubicBezTo>
                          <a:cubicBezTo>
                            <a:pt x="111791" y="45693"/>
                            <a:pt x="33625" y="23093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id="{3AD5F63F-D2D9-803E-F4F5-CAC850B67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6136" y="3898550"/>
                      <a:ext cx="91659" cy="28096"/>
                    </a:xfrm>
                    <a:custGeom>
                      <a:avLst/>
                      <a:gdLst>
                        <a:gd name="connsiteX0" fmla="*/ 0 w 91659"/>
                        <a:gd name="connsiteY0" fmla="*/ 0 h 28096"/>
                        <a:gd name="connsiteX1" fmla="*/ 91660 w 91659"/>
                        <a:gd name="connsiteY1" fmla="*/ 17114 h 28096"/>
                        <a:gd name="connsiteX2" fmla="*/ 0 w 91659"/>
                        <a:gd name="connsiteY2" fmla="*/ 0 h 28096"/>
                        <a:gd name="connsiteX3" fmla="*/ 0 w 91659"/>
                        <a:gd name="connsiteY3" fmla="*/ 0 h 28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659" h="28096">
                          <a:moveTo>
                            <a:pt x="0" y="0"/>
                          </a:moveTo>
                          <a:cubicBezTo>
                            <a:pt x="21777" y="12945"/>
                            <a:pt x="67908" y="29127"/>
                            <a:pt x="91660" y="17114"/>
                          </a:cubicBezTo>
                          <a:cubicBezTo>
                            <a:pt x="70870" y="40372"/>
                            <a:pt x="15798" y="22874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7" name="Freeform: Shape 126">
                      <a:extLst>
                        <a:ext uri="{FF2B5EF4-FFF2-40B4-BE49-F238E27FC236}">
                          <a16:creationId xmlns:a16="http://schemas.microsoft.com/office/drawing/2014/main" id="{C7540EC4-BBB0-3DEE-E00A-949B404E62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9918" y="3906174"/>
                      <a:ext cx="91000" cy="15809"/>
                    </a:xfrm>
                    <a:custGeom>
                      <a:avLst/>
                      <a:gdLst>
                        <a:gd name="connsiteX0" fmla="*/ 0 w 91000"/>
                        <a:gd name="connsiteY0" fmla="*/ 11629 h 15809"/>
                        <a:gd name="connsiteX1" fmla="*/ 91001 w 91000"/>
                        <a:gd name="connsiteY1" fmla="*/ 0 h 15809"/>
                        <a:gd name="connsiteX2" fmla="*/ 0 w 91000"/>
                        <a:gd name="connsiteY2" fmla="*/ 11629 h 15809"/>
                        <a:gd name="connsiteX3" fmla="*/ 0 w 91000"/>
                        <a:gd name="connsiteY3" fmla="*/ 11629 h 158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1000" h="15809">
                          <a:moveTo>
                            <a:pt x="0" y="11629"/>
                          </a:moveTo>
                          <a:cubicBezTo>
                            <a:pt x="29785" y="5485"/>
                            <a:pt x="61874" y="10312"/>
                            <a:pt x="91001" y="0"/>
                          </a:cubicBezTo>
                          <a:cubicBezTo>
                            <a:pt x="65879" y="21009"/>
                            <a:pt x="30059" y="16730"/>
                            <a:pt x="0" y="11629"/>
                          </a:cubicBezTo>
                          <a:lnTo>
                            <a:pt x="0" y="11629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9F9D1078-4093-7814-9FD3-A6C014E96E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4660" y="3546393"/>
                      <a:ext cx="89680" cy="244205"/>
                    </a:xfrm>
                    <a:custGeom>
                      <a:avLst/>
                      <a:gdLst>
                        <a:gd name="connsiteX0" fmla="*/ 1476 w 89680"/>
                        <a:gd name="connsiteY0" fmla="*/ 244206 h 244205"/>
                        <a:gd name="connsiteX1" fmla="*/ 89680 w 89680"/>
                        <a:gd name="connsiteY1" fmla="*/ 0 h 244205"/>
                        <a:gd name="connsiteX2" fmla="*/ 1476 w 89680"/>
                        <a:gd name="connsiteY2" fmla="*/ 244206 h 244205"/>
                        <a:gd name="connsiteX3" fmla="*/ 1476 w 89680"/>
                        <a:gd name="connsiteY3" fmla="*/ 244206 h 2442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9680" h="244205">
                          <a:moveTo>
                            <a:pt x="1476" y="244206"/>
                          </a:moveTo>
                          <a:cubicBezTo>
                            <a:pt x="-9823" y="154850"/>
                            <a:pt x="46072" y="73339"/>
                            <a:pt x="89680" y="0"/>
                          </a:cubicBezTo>
                          <a:cubicBezTo>
                            <a:pt x="55836" y="79482"/>
                            <a:pt x="1806" y="154795"/>
                            <a:pt x="1476" y="244206"/>
                          </a:cubicBezTo>
                          <a:lnTo>
                            <a:pt x="1476" y="244206"/>
                          </a:lnTo>
                          <a:close/>
                        </a:path>
                      </a:pathLst>
                    </a:custGeom>
                    <a:solidFill>
                      <a:srgbClr val="FDAEC2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7866FBDF-0386-C5D8-0215-E8DF812CB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91509" y="3562849"/>
                      <a:ext cx="85925" cy="233180"/>
                    </a:xfrm>
                    <a:custGeom>
                      <a:avLst/>
                      <a:gdLst>
                        <a:gd name="connsiteX0" fmla="*/ 0 w 85925"/>
                        <a:gd name="connsiteY0" fmla="*/ 0 h 233180"/>
                        <a:gd name="connsiteX1" fmla="*/ 82115 w 85925"/>
                        <a:gd name="connsiteY1" fmla="*/ 233180 h 233180"/>
                        <a:gd name="connsiteX2" fmla="*/ 0 w 85925"/>
                        <a:gd name="connsiteY2" fmla="*/ 0 h 233180"/>
                        <a:gd name="connsiteX3" fmla="*/ 0 w 85925"/>
                        <a:gd name="connsiteY3" fmla="*/ 0 h 2331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5925" h="233180">
                          <a:moveTo>
                            <a:pt x="0" y="0"/>
                          </a:moveTo>
                          <a:cubicBezTo>
                            <a:pt x="46680" y="67853"/>
                            <a:pt x="100875" y="146512"/>
                            <a:pt x="82115" y="233180"/>
                          </a:cubicBezTo>
                          <a:cubicBezTo>
                            <a:pt x="88917" y="145745"/>
                            <a:pt x="37191" y="74765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DAEC2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30" name="Freeform: Shape 129">
                      <a:extLst>
                        <a:ext uri="{FF2B5EF4-FFF2-40B4-BE49-F238E27FC236}">
                          <a16:creationId xmlns:a16="http://schemas.microsoft.com/office/drawing/2014/main" id="{9FAC8CEF-25D0-53A1-1CB5-4137A1115D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7310" y="3689176"/>
                      <a:ext cx="77781" cy="66481"/>
                    </a:xfrm>
                    <a:custGeom>
                      <a:avLst/>
                      <a:gdLst>
                        <a:gd name="connsiteX0" fmla="*/ 0 w 77781"/>
                        <a:gd name="connsiteY0" fmla="*/ 66482 h 66481"/>
                        <a:gd name="connsiteX1" fmla="*/ 77781 w 77781"/>
                        <a:gd name="connsiteY1" fmla="*/ 0 h 66481"/>
                        <a:gd name="connsiteX2" fmla="*/ 0 w 77781"/>
                        <a:gd name="connsiteY2" fmla="*/ 66482 h 66481"/>
                        <a:gd name="connsiteX3" fmla="*/ 0 w 77781"/>
                        <a:gd name="connsiteY3" fmla="*/ 66482 h 66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7781" h="66481">
                          <a:moveTo>
                            <a:pt x="0" y="66482"/>
                          </a:moveTo>
                          <a:cubicBezTo>
                            <a:pt x="22545" y="41250"/>
                            <a:pt x="51561" y="21173"/>
                            <a:pt x="77781" y="0"/>
                          </a:cubicBezTo>
                          <a:cubicBezTo>
                            <a:pt x="59296" y="29292"/>
                            <a:pt x="29785" y="49752"/>
                            <a:pt x="0" y="66482"/>
                          </a:cubicBezTo>
                          <a:lnTo>
                            <a:pt x="0" y="66482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131" name="Freeform: Shape 130">
                      <a:extLst>
                        <a:ext uri="{FF2B5EF4-FFF2-40B4-BE49-F238E27FC236}">
                          <a16:creationId xmlns:a16="http://schemas.microsoft.com/office/drawing/2014/main" id="{EB2A5EF5-D34D-D6FA-FB56-D7F77B5514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12420" y="3691260"/>
                      <a:ext cx="92865" cy="69882"/>
                    </a:xfrm>
                    <a:custGeom>
                      <a:avLst/>
                      <a:gdLst>
                        <a:gd name="connsiteX0" fmla="*/ 0 w 92865"/>
                        <a:gd name="connsiteY0" fmla="*/ 0 h 69882"/>
                        <a:gd name="connsiteX1" fmla="*/ 92866 w 92865"/>
                        <a:gd name="connsiteY1" fmla="*/ 69883 h 69882"/>
                        <a:gd name="connsiteX2" fmla="*/ 0 w 92865"/>
                        <a:gd name="connsiteY2" fmla="*/ 0 h 69882"/>
                        <a:gd name="connsiteX3" fmla="*/ 0 w 92865"/>
                        <a:gd name="connsiteY3" fmla="*/ 0 h 698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2865" h="69882">
                          <a:moveTo>
                            <a:pt x="0" y="0"/>
                          </a:moveTo>
                          <a:cubicBezTo>
                            <a:pt x="33186" y="20351"/>
                            <a:pt x="63081" y="44870"/>
                            <a:pt x="92866" y="69883"/>
                          </a:cubicBezTo>
                          <a:cubicBezTo>
                            <a:pt x="56992" y="54360"/>
                            <a:pt x="26000" y="28908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A9DB8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57941EFF-E969-85AE-309A-6503A15C8854}"/>
                </a:ext>
              </a:extLst>
            </p:cNvPr>
            <p:cNvGrpSpPr/>
            <p:nvPr/>
          </p:nvGrpSpPr>
          <p:grpSpPr>
            <a:xfrm>
              <a:off x="203787" y="2945342"/>
              <a:ext cx="1391233" cy="827600"/>
              <a:chOff x="343749" y="3019987"/>
              <a:chExt cx="1391233" cy="8276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770F3FA-1F4A-C12F-0C6D-9350934FFEC5}"/>
                  </a:ext>
                </a:extLst>
              </p:cNvPr>
              <p:cNvSpPr/>
              <p:nvPr/>
            </p:nvSpPr>
            <p:spPr>
              <a:xfrm>
                <a:off x="1119643" y="3229685"/>
                <a:ext cx="157086" cy="59116"/>
              </a:xfrm>
              <a:custGeom>
                <a:avLst/>
                <a:gdLst>
                  <a:gd name="connsiteX0" fmla="*/ 131114 w 157086"/>
                  <a:gd name="connsiteY0" fmla="*/ 6581 h 59116"/>
                  <a:gd name="connsiteX1" fmla="*/ 148667 w 157086"/>
                  <a:gd name="connsiteY1" fmla="*/ 39658 h 59116"/>
                  <a:gd name="connsiteX2" fmla="*/ 6543 w 157086"/>
                  <a:gd name="connsiteY2" fmla="*/ 37134 h 59116"/>
                  <a:gd name="connsiteX3" fmla="*/ 131114 w 157086"/>
                  <a:gd name="connsiteY3" fmla="*/ 6581 h 5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086" h="59116">
                    <a:moveTo>
                      <a:pt x="131114" y="6581"/>
                    </a:moveTo>
                    <a:cubicBezTo>
                      <a:pt x="154372" y="13054"/>
                      <a:pt x="166220" y="24189"/>
                      <a:pt x="148667" y="39658"/>
                    </a:cubicBezTo>
                    <a:cubicBezTo>
                      <a:pt x="118937" y="65768"/>
                      <a:pt x="33860" y="66261"/>
                      <a:pt x="6543" y="37134"/>
                    </a:cubicBezTo>
                    <a:cubicBezTo>
                      <a:pt x="-27466" y="931"/>
                      <a:pt x="79662" y="-7790"/>
                      <a:pt x="131114" y="6581"/>
                    </a:cubicBez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01EC07F-8BBF-4871-9D0F-ECE0D7D63CB5}"/>
                  </a:ext>
                </a:extLst>
              </p:cNvPr>
              <p:cNvSpPr/>
              <p:nvPr/>
            </p:nvSpPr>
            <p:spPr>
              <a:xfrm>
                <a:off x="343749" y="3487569"/>
                <a:ext cx="1391189" cy="360018"/>
              </a:xfrm>
              <a:custGeom>
                <a:avLst/>
                <a:gdLst>
                  <a:gd name="connsiteX0" fmla="*/ 1731179 w 1751341"/>
                  <a:gd name="connsiteY0" fmla="*/ 177647 h 453220"/>
                  <a:gd name="connsiteX1" fmla="*/ 1638916 w 1751341"/>
                  <a:gd name="connsiteY1" fmla="*/ 116596 h 453220"/>
                  <a:gd name="connsiteX2" fmla="*/ 1526687 w 1751341"/>
                  <a:gd name="connsiteY2" fmla="*/ 70574 h 453220"/>
                  <a:gd name="connsiteX3" fmla="*/ 1445120 w 1751341"/>
                  <a:gd name="connsiteY3" fmla="*/ 29215 h 453220"/>
                  <a:gd name="connsiteX4" fmla="*/ 1368820 w 1751341"/>
                  <a:gd name="connsiteY4" fmla="*/ 8700 h 453220"/>
                  <a:gd name="connsiteX5" fmla="*/ 1309853 w 1751341"/>
                  <a:gd name="connsiteY5" fmla="*/ 32506 h 453220"/>
                  <a:gd name="connsiteX6" fmla="*/ 968996 w 1751341"/>
                  <a:gd name="connsiteY6" fmla="*/ 184285 h 453220"/>
                  <a:gd name="connsiteX7" fmla="*/ 1007996 w 1751341"/>
                  <a:gd name="connsiteY7" fmla="*/ 139415 h 453220"/>
                  <a:gd name="connsiteX8" fmla="*/ 1042389 w 1751341"/>
                  <a:gd name="connsiteY8" fmla="*/ 94106 h 453220"/>
                  <a:gd name="connsiteX9" fmla="*/ 1044693 w 1751341"/>
                  <a:gd name="connsiteY9" fmla="*/ 51156 h 453220"/>
                  <a:gd name="connsiteX10" fmla="*/ 1028566 w 1751341"/>
                  <a:gd name="connsiteY10" fmla="*/ 36785 h 453220"/>
                  <a:gd name="connsiteX11" fmla="*/ 922535 w 1751341"/>
                  <a:gd name="connsiteY11" fmla="*/ 23949 h 453220"/>
                  <a:gd name="connsiteX12" fmla="*/ 811897 w 1751341"/>
                  <a:gd name="connsiteY12" fmla="*/ 4860 h 453220"/>
                  <a:gd name="connsiteX13" fmla="*/ 627920 w 1751341"/>
                  <a:gd name="connsiteY13" fmla="*/ 1459 h 453220"/>
                  <a:gd name="connsiteX14" fmla="*/ 201767 w 1751341"/>
                  <a:gd name="connsiteY14" fmla="*/ 97891 h 453220"/>
                  <a:gd name="connsiteX15" fmla="*/ 17625 w 1751341"/>
                  <a:gd name="connsiteY15" fmla="*/ 184723 h 453220"/>
                  <a:gd name="connsiteX16" fmla="*/ 4735 w 1751341"/>
                  <a:gd name="connsiteY16" fmla="*/ 230032 h 453220"/>
                  <a:gd name="connsiteX17" fmla="*/ 3692 w 1751341"/>
                  <a:gd name="connsiteY17" fmla="*/ 231294 h 453220"/>
                  <a:gd name="connsiteX18" fmla="*/ 3199 w 1751341"/>
                  <a:gd name="connsiteY18" fmla="*/ 261902 h 453220"/>
                  <a:gd name="connsiteX19" fmla="*/ 63811 w 1751341"/>
                  <a:gd name="connsiteY19" fmla="*/ 340616 h 453220"/>
                  <a:gd name="connsiteX20" fmla="*/ 194855 w 1751341"/>
                  <a:gd name="connsiteY20" fmla="*/ 385815 h 453220"/>
                  <a:gd name="connsiteX21" fmla="*/ 344055 w 1751341"/>
                  <a:gd name="connsiteY21" fmla="*/ 410169 h 453220"/>
                  <a:gd name="connsiteX22" fmla="*/ 609819 w 1751341"/>
                  <a:gd name="connsiteY22" fmla="*/ 439680 h 453220"/>
                  <a:gd name="connsiteX23" fmla="*/ 812500 w 1751341"/>
                  <a:gd name="connsiteY23" fmla="*/ 447415 h 453220"/>
                  <a:gd name="connsiteX24" fmla="*/ 992309 w 1751341"/>
                  <a:gd name="connsiteY24" fmla="*/ 453010 h 453220"/>
                  <a:gd name="connsiteX25" fmla="*/ 1111614 w 1751341"/>
                  <a:gd name="connsiteY25" fmla="*/ 448896 h 453220"/>
                  <a:gd name="connsiteX26" fmla="*/ 1208375 w 1751341"/>
                  <a:gd name="connsiteY26" fmla="*/ 434908 h 453220"/>
                  <a:gd name="connsiteX27" fmla="*/ 1313912 w 1751341"/>
                  <a:gd name="connsiteY27" fmla="*/ 407920 h 453220"/>
                  <a:gd name="connsiteX28" fmla="*/ 1338486 w 1751341"/>
                  <a:gd name="connsiteY28" fmla="*/ 400460 h 453220"/>
                  <a:gd name="connsiteX29" fmla="*/ 1360592 w 1751341"/>
                  <a:gd name="connsiteY29" fmla="*/ 397882 h 453220"/>
                  <a:gd name="connsiteX30" fmla="*/ 1397563 w 1751341"/>
                  <a:gd name="connsiteY30" fmla="*/ 395469 h 453220"/>
                  <a:gd name="connsiteX31" fmla="*/ 1430420 w 1751341"/>
                  <a:gd name="connsiteY31" fmla="*/ 388667 h 453220"/>
                  <a:gd name="connsiteX32" fmla="*/ 1487576 w 1751341"/>
                  <a:gd name="connsiteY32" fmla="*/ 373747 h 453220"/>
                  <a:gd name="connsiteX33" fmla="*/ 1536341 w 1751341"/>
                  <a:gd name="connsiteY33" fmla="*/ 355042 h 453220"/>
                  <a:gd name="connsiteX34" fmla="*/ 1678410 w 1751341"/>
                  <a:gd name="connsiteY34" fmla="*/ 260695 h 453220"/>
                  <a:gd name="connsiteX35" fmla="*/ 1731782 w 1751341"/>
                  <a:gd name="connsiteY35" fmla="*/ 244842 h 453220"/>
                  <a:gd name="connsiteX36" fmla="*/ 1745660 w 1751341"/>
                  <a:gd name="connsiteY36" fmla="*/ 192568 h 453220"/>
                  <a:gd name="connsiteX37" fmla="*/ 1731124 w 1751341"/>
                  <a:gd name="connsiteY37" fmla="*/ 177702 h 45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51341" h="453220">
                    <a:moveTo>
                      <a:pt x="1731179" y="177647"/>
                    </a:moveTo>
                    <a:cubicBezTo>
                      <a:pt x="1708799" y="150879"/>
                      <a:pt x="1662009" y="127183"/>
                      <a:pt x="1638916" y="116596"/>
                    </a:cubicBezTo>
                    <a:cubicBezTo>
                      <a:pt x="1602439" y="99811"/>
                      <a:pt x="1562561" y="88237"/>
                      <a:pt x="1526687" y="70574"/>
                    </a:cubicBezTo>
                    <a:cubicBezTo>
                      <a:pt x="1499754" y="57355"/>
                      <a:pt x="1472821" y="40625"/>
                      <a:pt x="1445120" y="29215"/>
                    </a:cubicBezTo>
                    <a:cubicBezTo>
                      <a:pt x="1424441" y="20658"/>
                      <a:pt x="1391748" y="11443"/>
                      <a:pt x="1368820" y="8700"/>
                    </a:cubicBezTo>
                    <a:cubicBezTo>
                      <a:pt x="1338980" y="5080"/>
                      <a:pt x="1332726" y="18244"/>
                      <a:pt x="1309853" y="32506"/>
                    </a:cubicBezTo>
                    <a:cubicBezTo>
                      <a:pt x="1218632" y="89334"/>
                      <a:pt x="1106184" y="122630"/>
                      <a:pt x="968996" y="184285"/>
                    </a:cubicBezTo>
                    <a:cubicBezTo>
                      <a:pt x="983258" y="169255"/>
                      <a:pt x="996093" y="153732"/>
                      <a:pt x="1007996" y="139415"/>
                    </a:cubicBezTo>
                    <a:cubicBezTo>
                      <a:pt x="1019790" y="125153"/>
                      <a:pt x="1034710" y="110233"/>
                      <a:pt x="1042389" y="94106"/>
                    </a:cubicBezTo>
                    <a:cubicBezTo>
                      <a:pt x="1049027" y="80283"/>
                      <a:pt x="1048314" y="65692"/>
                      <a:pt x="1044693" y="51156"/>
                    </a:cubicBezTo>
                    <a:cubicBezTo>
                      <a:pt x="1042335" y="41557"/>
                      <a:pt x="1036520" y="38046"/>
                      <a:pt x="1028566" y="36785"/>
                    </a:cubicBezTo>
                    <a:cubicBezTo>
                      <a:pt x="1004321" y="25430"/>
                      <a:pt x="944751" y="27570"/>
                      <a:pt x="922535" y="23949"/>
                    </a:cubicBezTo>
                    <a:cubicBezTo>
                      <a:pt x="883809" y="17586"/>
                      <a:pt x="851391" y="7877"/>
                      <a:pt x="811897" y="4860"/>
                    </a:cubicBezTo>
                    <a:cubicBezTo>
                      <a:pt x="750791" y="143"/>
                      <a:pt x="689191" y="-1448"/>
                      <a:pt x="627920" y="1459"/>
                    </a:cubicBezTo>
                    <a:cubicBezTo>
                      <a:pt x="482395" y="8481"/>
                      <a:pt x="339173" y="62456"/>
                      <a:pt x="201767" y="97891"/>
                    </a:cubicBezTo>
                    <a:cubicBezTo>
                      <a:pt x="142690" y="113140"/>
                      <a:pt x="51140" y="138373"/>
                      <a:pt x="17625" y="184723"/>
                    </a:cubicBezTo>
                    <a:cubicBezTo>
                      <a:pt x="9452" y="196023"/>
                      <a:pt x="5338" y="212644"/>
                      <a:pt x="4735" y="230032"/>
                    </a:cubicBezTo>
                    <a:cubicBezTo>
                      <a:pt x="4405" y="230471"/>
                      <a:pt x="4021" y="230855"/>
                      <a:pt x="3692" y="231294"/>
                    </a:cubicBezTo>
                    <a:cubicBezTo>
                      <a:pt x="-2232" y="240564"/>
                      <a:pt x="17" y="251754"/>
                      <a:pt x="3199" y="261902"/>
                    </a:cubicBezTo>
                    <a:cubicBezTo>
                      <a:pt x="13182" y="294100"/>
                      <a:pt x="30132" y="321198"/>
                      <a:pt x="63811" y="340616"/>
                    </a:cubicBezTo>
                    <a:cubicBezTo>
                      <a:pt x="103141" y="363270"/>
                      <a:pt x="148395" y="377367"/>
                      <a:pt x="194855" y="385815"/>
                    </a:cubicBezTo>
                    <a:cubicBezTo>
                      <a:pt x="244388" y="394811"/>
                      <a:pt x="294743" y="399802"/>
                      <a:pt x="344055" y="410169"/>
                    </a:cubicBezTo>
                    <a:cubicBezTo>
                      <a:pt x="430833" y="428436"/>
                      <a:pt x="520518" y="435786"/>
                      <a:pt x="609819" y="439680"/>
                    </a:cubicBezTo>
                    <a:cubicBezTo>
                      <a:pt x="677727" y="442642"/>
                      <a:pt x="745141" y="442258"/>
                      <a:pt x="812500" y="447415"/>
                    </a:cubicBezTo>
                    <a:cubicBezTo>
                      <a:pt x="872235" y="452022"/>
                      <a:pt x="932299" y="453887"/>
                      <a:pt x="992309" y="453010"/>
                    </a:cubicBezTo>
                    <a:cubicBezTo>
                      <a:pt x="1032022" y="452461"/>
                      <a:pt x="1072230" y="453558"/>
                      <a:pt x="1111614" y="448896"/>
                    </a:cubicBezTo>
                    <a:cubicBezTo>
                      <a:pt x="1145458" y="444892"/>
                      <a:pt x="1175792" y="442862"/>
                      <a:pt x="1208375" y="434908"/>
                    </a:cubicBezTo>
                    <a:cubicBezTo>
                      <a:pt x="1243700" y="426296"/>
                      <a:pt x="1279574" y="419001"/>
                      <a:pt x="1313912" y="407920"/>
                    </a:cubicBezTo>
                    <a:cubicBezTo>
                      <a:pt x="1322030" y="405287"/>
                      <a:pt x="1329984" y="402216"/>
                      <a:pt x="1338486" y="400460"/>
                    </a:cubicBezTo>
                    <a:cubicBezTo>
                      <a:pt x="1345727" y="398925"/>
                      <a:pt x="1353187" y="398376"/>
                      <a:pt x="1360592" y="397882"/>
                    </a:cubicBezTo>
                    <a:cubicBezTo>
                      <a:pt x="1372769" y="397005"/>
                      <a:pt x="1385550" y="396950"/>
                      <a:pt x="1397563" y="395469"/>
                    </a:cubicBezTo>
                    <a:cubicBezTo>
                      <a:pt x="1408094" y="394152"/>
                      <a:pt x="1419888" y="388667"/>
                      <a:pt x="1430420" y="388667"/>
                    </a:cubicBezTo>
                    <a:cubicBezTo>
                      <a:pt x="1447095" y="388667"/>
                      <a:pt x="1471066" y="378300"/>
                      <a:pt x="1487576" y="373747"/>
                    </a:cubicBezTo>
                    <a:cubicBezTo>
                      <a:pt x="1505349" y="368920"/>
                      <a:pt x="1519282" y="361186"/>
                      <a:pt x="1536341" y="355042"/>
                    </a:cubicBezTo>
                    <a:cubicBezTo>
                      <a:pt x="1585489" y="337215"/>
                      <a:pt x="1668811" y="310776"/>
                      <a:pt x="1678410" y="260695"/>
                    </a:cubicBezTo>
                    <a:cubicBezTo>
                      <a:pt x="1681647" y="243800"/>
                      <a:pt x="1702600" y="241990"/>
                      <a:pt x="1731782" y="244842"/>
                    </a:cubicBezTo>
                    <a:cubicBezTo>
                      <a:pt x="1751968" y="233488"/>
                      <a:pt x="1756411" y="210395"/>
                      <a:pt x="1745660" y="192568"/>
                    </a:cubicBezTo>
                    <a:cubicBezTo>
                      <a:pt x="1742095" y="186698"/>
                      <a:pt x="1737103" y="181816"/>
                      <a:pt x="1731124" y="177702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483A61F-6FBE-0D3C-F5D6-5ED48E28715F}"/>
                  </a:ext>
                </a:extLst>
              </p:cNvPr>
              <p:cNvSpPr/>
              <p:nvPr/>
            </p:nvSpPr>
            <p:spPr>
              <a:xfrm>
                <a:off x="975362" y="3490473"/>
                <a:ext cx="200390" cy="177853"/>
              </a:xfrm>
              <a:custGeom>
                <a:avLst/>
                <a:gdLst>
                  <a:gd name="connsiteX0" fmla="*/ 207496 w 252267"/>
                  <a:gd name="connsiteY0" fmla="*/ 272 h 223896"/>
                  <a:gd name="connsiteX1" fmla="*/ 249568 w 252267"/>
                  <a:gd name="connsiteY1" fmla="*/ 14972 h 223896"/>
                  <a:gd name="connsiteX2" fmla="*/ 247264 w 252267"/>
                  <a:gd name="connsiteY2" fmla="*/ 57922 h 223896"/>
                  <a:gd name="connsiteX3" fmla="*/ 212871 w 252267"/>
                  <a:gd name="connsiteY3" fmla="*/ 103231 h 223896"/>
                  <a:gd name="connsiteX4" fmla="*/ 58241 w 252267"/>
                  <a:gd name="connsiteY4" fmla="*/ 221220 h 223896"/>
                  <a:gd name="connsiteX5" fmla="*/ 13097 w 252267"/>
                  <a:gd name="connsiteY5" fmla="*/ 152434 h 223896"/>
                  <a:gd name="connsiteX6" fmla="*/ 101081 w 252267"/>
                  <a:gd name="connsiteY6" fmla="*/ 63792 h 223896"/>
                  <a:gd name="connsiteX7" fmla="*/ 207551 w 252267"/>
                  <a:gd name="connsiteY7" fmla="*/ 272 h 22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267" h="223896">
                    <a:moveTo>
                      <a:pt x="207496" y="272"/>
                    </a:moveTo>
                    <a:cubicBezTo>
                      <a:pt x="228121" y="272"/>
                      <a:pt x="245070" y="-3239"/>
                      <a:pt x="249568" y="14972"/>
                    </a:cubicBezTo>
                    <a:cubicBezTo>
                      <a:pt x="253188" y="29509"/>
                      <a:pt x="253847" y="44099"/>
                      <a:pt x="247264" y="57922"/>
                    </a:cubicBezTo>
                    <a:cubicBezTo>
                      <a:pt x="239530" y="74049"/>
                      <a:pt x="224665" y="88969"/>
                      <a:pt x="212871" y="103231"/>
                    </a:cubicBezTo>
                    <a:cubicBezTo>
                      <a:pt x="175242" y="148649"/>
                      <a:pt x="127301" y="206355"/>
                      <a:pt x="58241" y="221220"/>
                    </a:cubicBezTo>
                    <a:cubicBezTo>
                      <a:pt x="-7528" y="235372"/>
                      <a:pt x="-9667" y="190612"/>
                      <a:pt x="13097" y="152434"/>
                    </a:cubicBezTo>
                    <a:cubicBezTo>
                      <a:pt x="33228" y="118645"/>
                      <a:pt x="68060" y="89682"/>
                      <a:pt x="101081" y="63792"/>
                    </a:cubicBezTo>
                    <a:cubicBezTo>
                      <a:pt x="118524" y="50078"/>
                      <a:pt x="142660" y="31812"/>
                      <a:pt x="207551" y="27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AB51837-9801-ACB1-43CD-F22F2BD9D5FA}"/>
                  </a:ext>
                </a:extLst>
              </p:cNvPr>
              <p:cNvSpPr/>
              <p:nvPr/>
            </p:nvSpPr>
            <p:spPr>
              <a:xfrm>
                <a:off x="343793" y="3584575"/>
                <a:ext cx="1391189" cy="237305"/>
              </a:xfrm>
              <a:custGeom>
                <a:avLst/>
                <a:gdLst>
                  <a:gd name="connsiteX0" fmla="*/ 524851 w 1751341"/>
                  <a:gd name="connsiteY0" fmla="*/ 56242 h 298738"/>
                  <a:gd name="connsiteX1" fmla="*/ 404010 w 1751341"/>
                  <a:gd name="connsiteY1" fmla="*/ 45984 h 298738"/>
                  <a:gd name="connsiteX2" fmla="*/ 117348 w 1751341"/>
                  <a:gd name="connsiteY2" fmla="*/ 52238 h 298738"/>
                  <a:gd name="connsiteX3" fmla="*/ 74892 w 1751341"/>
                  <a:gd name="connsiteY3" fmla="*/ 46314 h 298738"/>
                  <a:gd name="connsiteX4" fmla="*/ 20807 w 1751341"/>
                  <a:gd name="connsiteY4" fmla="*/ 62715 h 298738"/>
                  <a:gd name="connsiteX5" fmla="*/ 3692 w 1751341"/>
                  <a:gd name="connsiteY5" fmla="*/ 76757 h 298738"/>
                  <a:gd name="connsiteX6" fmla="*/ 3199 w 1751341"/>
                  <a:gd name="connsiteY6" fmla="*/ 107365 h 298738"/>
                  <a:gd name="connsiteX7" fmla="*/ 63811 w 1751341"/>
                  <a:gd name="connsiteY7" fmla="*/ 186079 h 298738"/>
                  <a:gd name="connsiteX8" fmla="*/ 194855 w 1751341"/>
                  <a:gd name="connsiteY8" fmla="*/ 231278 h 298738"/>
                  <a:gd name="connsiteX9" fmla="*/ 344056 w 1751341"/>
                  <a:gd name="connsiteY9" fmla="*/ 255633 h 298738"/>
                  <a:gd name="connsiteX10" fmla="*/ 609818 w 1751341"/>
                  <a:gd name="connsiteY10" fmla="*/ 285144 h 298738"/>
                  <a:gd name="connsiteX11" fmla="*/ 812500 w 1751341"/>
                  <a:gd name="connsiteY11" fmla="*/ 292933 h 298738"/>
                  <a:gd name="connsiteX12" fmla="*/ 992309 w 1751341"/>
                  <a:gd name="connsiteY12" fmla="*/ 298528 h 298738"/>
                  <a:gd name="connsiteX13" fmla="*/ 1111614 w 1751341"/>
                  <a:gd name="connsiteY13" fmla="*/ 294414 h 298738"/>
                  <a:gd name="connsiteX14" fmla="*/ 1208375 w 1751341"/>
                  <a:gd name="connsiteY14" fmla="*/ 280426 h 298738"/>
                  <a:gd name="connsiteX15" fmla="*/ 1313912 w 1751341"/>
                  <a:gd name="connsiteY15" fmla="*/ 253439 h 298738"/>
                  <a:gd name="connsiteX16" fmla="*/ 1338486 w 1751341"/>
                  <a:gd name="connsiteY16" fmla="*/ 245979 h 298738"/>
                  <a:gd name="connsiteX17" fmla="*/ 1360592 w 1751341"/>
                  <a:gd name="connsiteY17" fmla="*/ 243400 h 298738"/>
                  <a:gd name="connsiteX18" fmla="*/ 1397563 w 1751341"/>
                  <a:gd name="connsiteY18" fmla="*/ 240987 h 298738"/>
                  <a:gd name="connsiteX19" fmla="*/ 1430420 w 1751341"/>
                  <a:gd name="connsiteY19" fmla="*/ 234185 h 298738"/>
                  <a:gd name="connsiteX20" fmla="*/ 1487577 w 1751341"/>
                  <a:gd name="connsiteY20" fmla="*/ 219265 h 298738"/>
                  <a:gd name="connsiteX21" fmla="*/ 1536341 w 1751341"/>
                  <a:gd name="connsiteY21" fmla="*/ 200560 h 298738"/>
                  <a:gd name="connsiteX22" fmla="*/ 1678410 w 1751341"/>
                  <a:gd name="connsiteY22" fmla="*/ 106213 h 298738"/>
                  <a:gd name="connsiteX23" fmla="*/ 1731782 w 1751341"/>
                  <a:gd name="connsiteY23" fmla="*/ 90360 h 298738"/>
                  <a:gd name="connsiteX24" fmla="*/ 1745660 w 1751341"/>
                  <a:gd name="connsiteY24" fmla="*/ 38086 h 298738"/>
                  <a:gd name="connsiteX25" fmla="*/ 1666781 w 1751341"/>
                  <a:gd name="connsiteY25" fmla="*/ 4132 h 298738"/>
                  <a:gd name="connsiteX26" fmla="*/ 1544240 w 1751341"/>
                  <a:gd name="connsiteY26" fmla="*/ 1718 h 298738"/>
                  <a:gd name="connsiteX27" fmla="*/ 1035259 w 1751341"/>
                  <a:gd name="connsiteY27" fmla="*/ 108627 h 298738"/>
                  <a:gd name="connsiteX28" fmla="*/ 813213 w 1751341"/>
                  <a:gd name="connsiteY28" fmla="*/ 103086 h 298738"/>
                  <a:gd name="connsiteX29" fmla="*/ 464019 w 1751341"/>
                  <a:gd name="connsiteY29" fmla="*/ 58271 h 298738"/>
                  <a:gd name="connsiteX30" fmla="*/ 524851 w 1751341"/>
                  <a:gd name="connsiteY30" fmla="*/ 56461 h 29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51341" h="298738">
                    <a:moveTo>
                      <a:pt x="524851" y="56242"/>
                    </a:moveTo>
                    <a:cubicBezTo>
                      <a:pt x="486673" y="44284"/>
                      <a:pt x="444162" y="45600"/>
                      <a:pt x="404010" y="45984"/>
                    </a:cubicBezTo>
                    <a:cubicBezTo>
                      <a:pt x="309114" y="46972"/>
                      <a:pt x="211640" y="69516"/>
                      <a:pt x="117348" y="52238"/>
                    </a:cubicBezTo>
                    <a:cubicBezTo>
                      <a:pt x="103306" y="49660"/>
                      <a:pt x="89263" y="46094"/>
                      <a:pt x="74892" y="46314"/>
                    </a:cubicBezTo>
                    <a:cubicBezTo>
                      <a:pt x="55364" y="46533"/>
                      <a:pt x="36824" y="53664"/>
                      <a:pt x="20807" y="62715"/>
                    </a:cubicBezTo>
                    <a:cubicBezTo>
                      <a:pt x="14060" y="66499"/>
                      <a:pt x="7422" y="70833"/>
                      <a:pt x="3692" y="76757"/>
                    </a:cubicBezTo>
                    <a:cubicBezTo>
                      <a:pt x="-2232" y="86027"/>
                      <a:pt x="17" y="97217"/>
                      <a:pt x="3199" y="107365"/>
                    </a:cubicBezTo>
                    <a:cubicBezTo>
                      <a:pt x="13182" y="139564"/>
                      <a:pt x="30132" y="166661"/>
                      <a:pt x="63811" y="186079"/>
                    </a:cubicBezTo>
                    <a:cubicBezTo>
                      <a:pt x="103141" y="208733"/>
                      <a:pt x="148395" y="222831"/>
                      <a:pt x="194855" y="231278"/>
                    </a:cubicBezTo>
                    <a:cubicBezTo>
                      <a:pt x="244387" y="240274"/>
                      <a:pt x="294743" y="245266"/>
                      <a:pt x="344056" y="255633"/>
                    </a:cubicBezTo>
                    <a:cubicBezTo>
                      <a:pt x="430833" y="273899"/>
                      <a:pt x="520518" y="281249"/>
                      <a:pt x="609818" y="285144"/>
                    </a:cubicBezTo>
                    <a:cubicBezTo>
                      <a:pt x="677726" y="288106"/>
                      <a:pt x="745141" y="287722"/>
                      <a:pt x="812500" y="292933"/>
                    </a:cubicBezTo>
                    <a:cubicBezTo>
                      <a:pt x="872235" y="297540"/>
                      <a:pt x="932299" y="299406"/>
                      <a:pt x="992309" y="298528"/>
                    </a:cubicBezTo>
                    <a:cubicBezTo>
                      <a:pt x="1032022" y="297979"/>
                      <a:pt x="1072230" y="299076"/>
                      <a:pt x="1111614" y="294414"/>
                    </a:cubicBezTo>
                    <a:cubicBezTo>
                      <a:pt x="1145458" y="290410"/>
                      <a:pt x="1175792" y="288380"/>
                      <a:pt x="1208375" y="280426"/>
                    </a:cubicBezTo>
                    <a:cubicBezTo>
                      <a:pt x="1243700" y="271814"/>
                      <a:pt x="1279574" y="264519"/>
                      <a:pt x="1313912" y="253439"/>
                    </a:cubicBezTo>
                    <a:cubicBezTo>
                      <a:pt x="1322030" y="250806"/>
                      <a:pt x="1329984" y="247734"/>
                      <a:pt x="1338486" y="245979"/>
                    </a:cubicBezTo>
                    <a:cubicBezTo>
                      <a:pt x="1345727" y="244443"/>
                      <a:pt x="1353187" y="243894"/>
                      <a:pt x="1360592" y="243400"/>
                    </a:cubicBezTo>
                    <a:cubicBezTo>
                      <a:pt x="1372769" y="242523"/>
                      <a:pt x="1385550" y="242468"/>
                      <a:pt x="1397563" y="240987"/>
                    </a:cubicBezTo>
                    <a:cubicBezTo>
                      <a:pt x="1408095" y="239671"/>
                      <a:pt x="1419888" y="234185"/>
                      <a:pt x="1430420" y="234185"/>
                    </a:cubicBezTo>
                    <a:cubicBezTo>
                      <a:pt x="1447095" y="234185"/>
                      <a:pt x="1471066" y="223818"/>
                      <a:pt x="1487577" y="219265"/>
                    </a:cubicBezTo>
                    <a:cubicBezTo>
                      <a:pt x="1505349" y="214438"/>
                      <a:pt x="1519282" y="206704"/>
                      <a:pt x="1536341" y="200560"/>
                    </a:cubicBezTo>
                    <a:cubicBezTo>
                      <a:pt x="1585489" y="182733"/>
                      <a:pt x="1668811" y="156294"/>
                      <a:pt x="1678410" y="106213"/>
                    </a:cubicBezTo>
                    <a:cubicBezTo>
                      <a:pt x="1681647" y="89318"/>
                      <a:pt x="1702600" y="87508"/>
                      <a:pt x="1731782" y="90360"/>
                    </a:cubicBezTo>
                    <a:cubicBezTo>
                      <a:pt x="1751968" y="79006"/>
                      <a:pt x="1756411" y="55913"/>
                      <a:pt x="1745660" y="38086"/>
                    </a:cubicBezTo>
                    <a:cubicBezTo>
                      <a:pt x="1732057" y="15541"/>
                      <a:pt x="1697609" y="7532"/>
                      <a:pt x="1666781" y="4132"/>
                    </a:cubicBezTo>
                    <a:cubicBezTo>
                      <a:pt x="1626245" y="-421"/>
                      <a:pt x="1585050" y="-1189"/>
                      <a:pt x="1544240" y="1718"/>
                    </a:cubicBezTo>
                    <a:cubicBezTo>
                      <a:pt x="1369149" y="14225"/>
                      <a:pt x="1210130" y="94200"/>
                      <a:pt x="1035259" y="108627"/>
                    </a:cubicBezTo>
                    <a:cubicBezTo>
                      <a:pt x="961426" y="114715"/>
                      <a:pt x="887046" y="108901"/>
                      <a:pt x="813213" y="103086"/>
                    </a:cubicBezTo>
                    <a:cubicBezTo>
                      <a:pt x="695718" y="93816"/>
                      <a:pt x="577510" y="84436"/>
                      <a:pt x="464019" y="58271"/>
                    </a:cubicBezTo>
                    <a:cubicBezTo>
                      <a:pt x="484534" y="51634"/>
                      <a:pt x="504336" y="49824"/>
                      <a:pt x="524851" y="56461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94818DD-85DF-3121-D3B9-34BA59F2C9F7}"/>
                  </a:ext>
                </a:extLst>
              </p:cNvPr>
              <p:cNvSpPr/>
              <p:nvPr/>
            </p:nvSpPr>
            <p:spPr>
              <a:xfrm>
                <a:off x="347428" y="3461730"/>
                <a:ext cx="1381360" cy="351442"/>
              </a:xfrm>
              <a:custGeom>
                <a:avLst/>
                <a:gdLst>
                  <a:gd name="connsiteX0" fmla="*/ 935073 w 1738967"/>
                  <a:gd name="connsiteY0" fmla="*/ 197723 h 442423"/>
                  <a:gd name="connsiteX1" fmla="*/ 986360 w 1738967"/>
                  <a:gd name="connsiteY1" fmla="*/ 121587 h 442423"/>
                  <a:gd name="connsiteX2" fmla="*/ 1034302 w 1738967"/>
                  <a:gd name="connsiteY2" fmla="*/ 47701 h 442423"/>
                  <a:gd name="connsiteX3" fmla="*/ 917904 w 1738967"/>
                  <a:gd name="connsiteY3" fmla="*/ 23949 h 442423"/>
                  <a:gd name="connsiteX4" fmla="*/ 807265 w 1738967"/>
                  <a:gd name="connsiteY4" fmla="*/ 4860 h 442423"/>
                  <a:gd name="connsiteX5" fmla="*/ 623288 w 1738967"/>
                  <a:gd name="connsiteY5" fmla="*/ 1459 h 442423"/>
                  <a:gd name="connsiteX6" fmla="*/ 197135 w 1738967"/>
                  <a:gd name="connsiteY6" fmla="*/ 97891 h 442423"/>
                  <a:gd name="connsiteX7" fmla="*/ 12993 w 1738967"/>
                  <a:gd name="connsiteY7" fmla="*/ 184723 h 442423"/>
                  <a:gd name="connsiteX8" fmla="*/ 14365 w 1738967"/>
                  <a:gd name="connsiteY8" fmla="*/ 292016 h 442423"/>
                  <a:gd name="connsiteX9" fmla="*/ 253085 w 1738967"/>
                  <a:gd name="connsiteY9" fmla="*/ 379616 h 442423"/>
                  <a:gd name="connsiteX10" fmla="*/ 521810 w 1738967"/>
                  <a:gd name="connsiteY10" fmla="*/ 417684 h 442423"/>
                  <a:gd name="connsiteX11" fmla="*/ 687192 w 1738967"/>
                  <a:gd name="connsiteY11" fmla="*/ 430959 h 442423"/>
                  <a:gd name="connsiteX12" fmla="*/ 1070340 w 1738967"/>
                  <a:gd name="connsiteY12" fmla="*/ 435347 h 442423"/>
                  <a:gd name="connsiteX13" fmla="*/ 1218773 w 1738967"/>
                  <a:gd name="connsiteY13" fmla="*/ 416697 h 442423"/>
                  <a:gd name="connsiteX14" fmla="*/ 1370606 w 1738967"/>
                  <a:gd name="connsiteY14" fmla="*/ 381207 h 442423"/>
                  <a:gd name="connsiteX15" fmla="*/ 1528857 w 1738967"/>
                  <a:gd name="connsiteY15" fmla="*/ 338641 h 442423"/>
                  <a:gd name="connsiteX16" fmla="*/ 1654415 w 1738967"/>
                  <a:gd name="connsiteY16" fmla="*/ 277370 h 442423"/>
                  <a:gd name="connsiteX17" fmla="*/ 1684969 w 1738967"/>
                  <a:gd name="connsiteY17" fmla="*/ 241112 h 442423"/>
                  <a:gd name="connsiteX18" fmla="*/ 1736311 w 1738967"/>
                  <a:gd name="connsiteY18" fmla="*/ 217635 h 442423"/>
                  <a:gd name="connsiteX19" fmla="*/ 1634175 w 1738967"/>
                  <a:gd name="connsiteY19" fmla="*/ 116541 h 442423"/>
                  <a:gd name="connsiteX20" fmla="*/ 1521946 w 1738967"/>
                  <a:gd name="connsiteY20" fmla="*/ 70519 h 442423"/>
                  <a:gd name="connsiteX21" fmla="*/ 1440379 w 1738967"/>
                  <a:gd name="connsiteY21" fmla="*/ 29160 h 442423"/>
                  <a:gd name="connsiteX22" fmla="*/ 1364078 w 1738967"/>
                  <a:gd name="connsiteY22" fmla="*/ 8645 h 442423"/>
                  <a:gd name="connsiteX23" fmla="*/ 1305111 w 1738967"/>
                  <a:gd name="connsiteY23" fmla="*/ 32451 h 442423"/>
                  <a:gd name="connsiteX24" fmla="*/ 935018 w 1738967"/>
                  <a:gd name="connsiteY24" fmla="*/ 197669 h 4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38967" h="442423">
                    <a:moveTo>
                      <a:pt x="935073" y="197723"/>
                    </a:moveTo>
                    <a:cubicBezTo>
                      <a:pt x="933756" y="179238"/>
                      <a:pt x="972867" y="141554"/>
                      <a:pt x="986360" y="121587"/>
                    </a:cubicBezTo>
                    <a:cubicBezTo>
                      <a:pt x="997989" y="104364"/>
                      <a:pt x="1037319" y="68051"/>
                      <a:pt x="1034302" y="47701"/>
                    </a:cubicBezTo>
                    <a:cubicBezTo>
                      <a:pt x="1030791" y="24059"/>
                      <a:pt x="945495" y="28502"/>
                      <a:pt x="917904" y="23949"/>
                    </a:cubicBezTo>
                    <a:cubicBezTo>
                      <a:pt x="879177" y="17586"/>
                      <a:pt x="846759" y="7877"/>
                      <a:pt x="807265" y="4860"/>
                    </a:cubicBezTo>
                    <a:cubicBezTo>
                      <a:pt x="746159" y="143"/>
                      <a:pt x="684559" y="-1448"/>
                      <a:pt x="623288" y="1459"/>
                    </a:cubicBezTo>
                    <a:cubicBezTo>
                      <a:pt x="477763" y="8480"/>
                      <a:pt x="334542" y="62456"/>
                      <a:pt x="197135" y="97891"/>
                    </a:cubicBezTo>
                    <a:cubicBezTo>
                      <a:pt x="138058" y="113140"/>
                      <a:pt x="46509" y="138373"/>
                      <a:pt x="12993" y="184723"/>
                    </a:cubicBezTo>
                    <a:cubicBezTo>
                      <a:pt x="-5821" y="210778"/>
                      <a:pt x="-3188" y="265138"/>
                      <a:pt x="14365" y="292016"/>
                    </a:cubicBezTo>
                    <a:cubicBezTo>
                      <a:pt x="56053" y="355810"/>
                      <a:pt x="174481" y="368536"/>
                      <a:pt x="253085" y="379616"/>
                    </a:cubicBezTo>
                    <a:cubicBezTo>
                      <a:pt x="342715" y="392232"/>
                      <a:pt x="430809" y="411815"/>
                      <a:pt x="521810" y="417684"/>
                    </a:cubicBezTo>
                    <a:cubicBezTo>
                      <a:pt x="577047" y="421250"/>
                      <a:pt x="632065" y="426351"/>
                      <a:pt x="687192" y="430959"/>
                    </a:cubicBezTo>
                    <a:cubicBezTo>
                      <a:pt x="814232" y="441545"/>
                      <a:pt x="942588" y="448237"/>
                      <a:pt x="1070340" y="435347"/>
                    </a:cubicBezTo>
                    <a:cubicBezTo>
                      <a:pt x="1119324" y="430410"/>
                      <a:pt x="1171709" y="428819"/>
                      <a:pt x="1218773" y="416697"/>
                    </a:cubicBezTo>
                    <a:cubicBezTo>
                      <a:pt x="1271048" y="403258"/>
                      <a:pt x="1315424" y="383182"/>
                      <a:pt x="1370606" y="381207"/>
                    </a:cubicBezTo>
                    <a:cubicBezTo>
                      <a:pt x="1426117" y="379232"/>
                      <a:pt x="1478173" y="356249"/>
                      <a:pt x="1528857" y="338641"/>
                    </a:cubicBezTo>
                    <a:cubicBezTo>
                      <a:pt x="1566321" y="325641"/>
                      <a:pt x="1637905" y="306168"/>
                      <a:pt x="1654415" y="277370"/>
                    </a:cubicBezTo>
                    <a:cubicBezTo>
                      <a:pt x="1666538" y="256197"/>
                      <a:pt x="1656061" y="249944"/>
                      <a:pt x="1684969" y="241112"/>
                    </a:cubicBezTo>
                    <a:cubicBezTo>
                      <a:pt x="1703399" y="235517"/>
                      <a:pt x="1727151" y="237382"/>
                      <a:pt x="1736311" y="217635"/>
                    </a:cubicBezTo>
                    <a:cubicBezTo>
                      <a:pt x="1755180" y="176934"/>
                      <a:pt x="1668513" y="132339"/>
                      <a:pt x="1634175" y="116541"/>
                    </a:cubicBezTo>
                    <a:cubicBezTo>
                      <a:pt x="1597698" y="99756"/>
                      <a:pt x="1557819" y="88182"/>
                      <a:pt x="1521946" y="70519"/>
                    </a:cubicBezTo>
                    <a:cubicBezTo>
                      <a:pt x="1495013" y="57300"/>
                      <a:pt x="1468080" y="40570"/>
                      <a:pt x="1440379" y="29160"/>
                    </a:cubicBezTo>
                    <a:cubicBezTo>
                      <a:pt x="1419699" y="20603"/>
                      <a:pt x="1387007" y="11388"/>
                      <a:pt x="1364078" y="8645"/>
                    </a:cubicBezTo>
                    <a:cubicBezTo>
                      <a:pt x="1334238" y="5025"/>
                      <a:pt x="1327985" y="18190"/>
                      <a:pt x="1305111" y="32451"/>
                    </a:cubicBezTo>
                    <a:cubicBezTo>
                      <a:pt x="1207473" y="93283"/>
                      <a:pt x="1085535" y="127073"/>
                      <a:pt x="935018" y="197669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161" name="Graphic 13">
                <a:extLst>
                  <a:ext uri="{FF2B5EF4-FFF2-40B4-BE49-F238E27FC236}">
                    <a16:creationId xmlns:a16="http://schemas.microsoft.com/office/drawing/2014/main" id="{8ECFE87D-0998-2CC2-BD61-A8B0CBA21F05}"/>
                  </a:ext>
                </a:extLst>
              </p:cNvPr>
              <p:cNvGrpSpPr/>
              <p:nvPr/>
            </p:nvGrpSpPr>
            <p:grpSpPr>
              <a:xfrm>
                <a:off x="823639" y="3019987"/>
                <a:ext cx="771300" cy="621741"/>
                <a:chOff x="3675053" y="4186583"/>
                <a:chExt cx="970975" cy="782698"/>
              </a:xfrm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595B897A-489A-C6D6-BF42-BC9B47F7D83D}"/>
                    </a:ext>
                  </a:extLst>
                </p:cNvPr>
                <p:cNvSpPr/>
                <p:nvPr/>
              </p:nvSpPr>
              <p:spPr>
                <a:xfrm>
                  <a:off x="4082721" y="4186583"/>
                  <a:ext cx="173895" cy="276909"/>
                </a:xfrm>
                <a:custGeom>
                  <a:avLst/>
                  <a:gdLst>
                    <a:gd name="connsiteX0" fmla="*/ 157213 w 173895"/>
                    <a:gd name="connsiteY0" fmla="*/ 259071 h 276909"/>
                    <a:gd name="connsiteX1" fmla="*/ 29406 w 173895"/>
                    <a:gd name="connsiteY1" fmla="*/ 261649 h 276909"/>
                    <a:gd name="connsiteX2" fmla="*/ 30722 w 173895"/>
                    <a:gd name="connsiteY2" fmla="*/ 91111 h 276909"/>
                    <a:gd name="connsiteX3" fmla="*/ 82887 w 173895"/>
                    <a:gd name="connsiteY3" fmla="*/ 0 h 276909"/>
                    <a:gd name="connsiteX4" fmla="*/ 165496 w 173895"/>
                    <a:gd name="connsiteY4" fmla="*/ 164669 h 276909"/>
                    <a:gd name="connsiteX5" fmla="*/ 159791 w 173895"/>
                    <a:gd name="connsiteY5" fmla="*/ 251282 h 276909"/>
                    <a:gd name="connsiteX6" fmla="*/ 157158 w 173895"/>
                    <a:gd name="connsiteY6" fmla="*/ 259071 h 276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3895" h="276909">
                      <a:moveTo>
                        <a:pt x="157213" y="259071"/>
                      </a:moveTo>
                      <a:cubicBezTo>
                        <a:pt x="154580" y="290337"/>
                        <a:pt x="45039" y="273388"/>
                        <a:pt x="29406" y="261649"/>
                      </a:cubicBezTo>
                      <a:cubicBezTo>
                        <a:pt x="-24076" y="225172"/>
                        <a:pt x="7245" y="135377"/>
                        <a:pt x="30722" y="91111"/>
                      </a:cubicBezTo>
                      <a:cubicBezTo>
                        <a:pt x="46355" y="62478"/>
                        <a:pt x="55515" y="48161"/>
                        <a:pt x="82887" y="0"/>
                      </a:cubicBezTo>
                      <a:cubicBezTo>
                        <a:pt x="105048" y="46845"/>
                        <a:pt x="152496" y="111242"/>
                        <a:pt x="165496" y="164669"/>
                      </a:cubicBezTo>
                      <a:cubicBezTo>
                        <a:pt x="174601" y="195935"/>
                        <a:pt x="180690" y="221332"/>
                        <a:pt x="159791" y="251282"/>
                      </a:cubicBezTo>
                      <a:lnTo>
                        <a:pt x="157158" y="259071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C207CB17-2EFC-4C8A-501E-70303D4E03D9}"/>
                    </a:ext>
                  </a:extLst>
                </p:cNvPr>
                <p:cNvSpPr/>
                <p:nvPr/>
              </p:nvSpPr>
              <p:spPr>
                <a:xfrm>
                  <a:off x="3868710" y="4277032"/>
                  <a:ext cx="227344" cy="295444"/>
                </a:xfrm>
                <a:custGeom>
                  <a:avLst/>
                  <a:gdLst>
                    <a:gd name="connsiteX0" fmla="*/ 208201 w 227344"/>
                    <a:gd name="connsiteY0" fmla="*/ 197694 h 295444"/>
                    <a:gd name="connsiteX1" fmla="*/ 142103 w 227344"/>
                    <a:gd name="connsiteY1" fmla="*/ 69229 h 295444"/>
                    <a:gd name="connsiteX2" fmla="*/ 72330 w 227344"/>
                    <a:gd name="connsiteY2" fmla="*/ 20190 h 295444"/>
                    <a:gd name="connsiteX3" fmla="*/ 22139 w 227344"/>
                    <a:gd name="connsiteY3" fmla="*/ 278 h 295444"/>
                    <a:gd name="connsiteX4" fmla="*/ 1295 w 227344"/>
                    <a:gd name="connsiteY4" fmla="*/ 71971 h 295444"/>
                    <a:gd name="connsiteX5" fmla="*/ 30806 w 227344"/>
                    <a:gd name="connsiteY5" fmla="*/ 197694 h 295444"/>
                    <a:gd name="connsiteX6" fmla="*/ 114292 w 227344"/>
                    <a:gd name="connsiteY6" fmla="*/ 281016 h 295444"/>
                    <a:gd name="connsiteX7" fmla="*/ 227344 w 227344"/>
                    <a:gd name="connsiteY7" fmla="*/ 279261 h 295444"/>
                    <a:gd name="connsiteX8" fmla="*/ 208201 w 227344"/>
                    <a:gd name="connsiteY8" fmla="*/ 197694 h 29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7344" h="295444">
                      <a:moveTo>
                        <a:pt x="208201" y="197694"/>
                      </a:moveTo>
                      <a:cubicBezTo>
                        <a:pt x="208201" y="156006"/>
                        <a:pt x="168213" y="98740"/>
                        <a:pt x="142103" y="69229"/>
                      </a:cubicBezTo>
                      <a:cubicBezTo>
                        <a:pt x="122685" y="48275"/>
                        <a:pt x="98330" y="31874"/>
                        <a:pt x="72330" y="20190"/>
                      </a:cubicBezTo>
                      <a:cubicBezTo>
                        <a:pt x="62621" y="15856"/>
                        <a:pt x="32561" y="-2464"/>
                        <a:pt x="22139" y="278"/>
                      </a:cubicBezTo>
                      <a:cubicBezTo>
                        <a:pt x="-680" y="6148"/>
                        <a:pt x="-1887" y="53870"/>
                        <a:pt x="1295" y="71971"/>
                      </a:cubicBezTo>
                      <a:cubicBezTo>
                        <a:pt x="8590" y="113221"/>
                        <a:pt x="11004" y="159956"/>
                        <a:pt x="30806" y="197694"/>
                      </a:cubicBezTo>
                      <a:cubicBezTo>
                        <a:pt x="49950" y="234171"/>
                        <a:pt x="77760" y="263682"/>
                        <a:pt x="114292" y="281016"/>
                      </a:cubicBezTo>
                      <a:cubicBezTo>
                        <a:pt x="143858" y="293139"/>
                        <a:pt x="204745" y="307071"/>
                        <a:pt x="227344" y="279261"/>
                      </a:cubicBezTo>
                      <a:lnTo>
                        <a:pt x="208201" y="19769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CD82B327-2344-1378-0E92-BCAFBC3EB013}"/>
                    </a:ext>
                  </a:extLst>
                </p:cNvPr>
                <p:cNvSpPr/>
                <p:nvPr/>
              </p:nvSpPr>
              <p:spPr>
                <a:xfrm>
                  <a:off x="3692117" y="4760890"/>
                  <a:ext cx="336139" cy="90511"/>
                </a:xfrm>
                <a:custGeom>
                  <a:avLst/>
                  <a:gdLst>
                    <a:gd name="connsiteX0" fmla="*/ 216560 w 336139"/>
                    <a:gd name="connsiteY0" fmla="*/ 53212 h 90511"/>
                    <a:gd name="connsiteX1" fmla="*/ 135707 w 336139"/>
                    <a:gd name="connsiteY1" fmla="*/ 7629 h 90511"/>
                    <a:gd name="connsiteX2" fmla="*/ 60064 w 336139"/>
                    <a:gd name="connsiteY2" fmla="*/ 2418 h 90511"/>
                    <a:gd name="connsiteX3" fmla="*/ 0 w 336139"/>
                    <a:gd name="connsiteY3" fmla="*/ 28418 h 90511"/>
                    <a:gd name="connsiteX4" fmla="*/ 230054 w 336139"/>
                    <a:gd name="connsiteY4" fmla="*/ 90512 h 90511"/>
                    <a:gd name="connsiteX5" fmla="*/ 336139 w 336139"/>
                    <a:gd name="connsiteY5" fmla="*/ 62537 h 90511"/>
                    <a:gd name="connsiteX6" fmla="*/ 216615 w 336139"/>
                    <a:gd name="connsiteY6" fmla="*/ 53157 h 9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139" h="90511">
                      <a:moveTo>
                        <a:pt x="216560" y="53212"/>
                      </a:moveTo>
                      <a:cubicBezTo>
                        <a:pt x="186555" y="41473"/>
                        <a:pt x="164395" y="16734"/>
                        <a:pt x="135707" y="7629"/>
                      </a:cubicBezTo>
                      <a:cubicBezTo>
                        <a:pt x="110913" y="1101"/>
                        <a:pt x="86119" y="-2793"/>
                        <a:pt x="60064" y="2418"/>
                      </a:cubicBezTo>
                      <a:cubicBezTo>
                        <a:pt x="38671" y="6861"/>
                        <a:pt x="18540" y="16789"/>
                        <a:pt x="0" y="28418"/>
                      </a:cubicBezTo>
                      <a:cubicBezTo>
                        <a:pt x="74381" y="52718"/>
                        <a:pt x="150517" y="90512"/>
                        <a:pt x="230054" y="90512"/>
                      </a:cubicBezTo>
                      <a:cubicBezTo>
                        <a:pt x="264611" y="90512"/>
                        <a:pt x="305312" y="81187"/>
                        <a:pt x="336139" y="62537"/>
                      </a:cubicBezTo>
                      <a:cubicBezTo>
                        <a:pt x="297688" y="74714"/>
                        <a:pt x="248759" y="67857"/>
                        <a:pt x="216615" y="53157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41871ECC-279B-BC8F-65A2-F3EF4615057D}"/>
                    </a:ext>
                  </a:extLst>
                </p:cNvPr>
                <p:cNvSpPr/>
                <p:nvPr/>
              </p:nvSpPr>
              <p:spPr>
                <a:xfrm>
                  <a:off x="3690800" y="4670840"/>
                  <a:ext cx="385807" cy="158902"/>
                </a:xfrm>
                <a:custGeom>
                  <a:avLst/>
                  <a:gdLst>
                    <a:gd name="connsiteX0" fmla="*/ 370423 w 385807"/>
                    <a:gd name="connsiteY0" fmla="*/ 59063 h 158902"/>
                    <a:gd name="connsiteX1" fmla="*/ 300869 w 385807"/>
                    <a:gd name="connsiteY1" fmla="*/ 8708 h 158902"/>
                    <a:gd name="connsiteX2" fmla="*/ 0 w 385807"/>
                    <a:gd name="connsiteY2" fmla="*/ 118085 h 158902"/>
                    <a:gd name="connsiteX3" fmla="*/ 1207 w 385807"/>
                    <a:gd name="connsiteY3" fmla="*/ 118469 h 158902"/>
                    <a:gd name="connsiteX4" fmla="*/ 61271 w 385807"/>
                    <a:gd name="connsiteY4" fmla="*/ 92468 h 158902"/>
                    <a:gd name="connsiteX5" fmla="*/ 136913 w 385807"/>
                    <a:gd name="connsiteY5" fmla="*/ 97679 h 158902"/>
                    <a:gd name="connsiteX6" fmla="*/ 217767 w 385807"/>
                    <a:gd name="connsiteY6" fmla="*/ 143262 h 158902"/>
                    <a:gd name="connsiteX7" fmla="*/ 337291 w 385807"/>
                    <a:gd name="connsiteY7" fmla="*/ 152642 h 158902"/>
                    <a:gd name="connsiteX8" fmla="*/ 342502 w 385807"/>
                    <a:gd name="connsiteY8" fmla="*/ 149351 h 158902"/>
                    <a:gd name="connsiteX9" fmla="*/ 370313 w 385807"/>
                    <a:gd name="connsiteY9" fmla="*/ 59063 h 15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807" h="158902">
                      <a:moveTo>
                        <a:pt x="370423" y="59063"/>
                      </a:moveTo>
                      <a:lnTo>
                        <a:pt x="300869" y="8708"/>
                      </a:lnTo>
                      <a:cubicBezTo>
                        <a:pt x="187817" y="-17348"/>
                        <a:pt x="69609" y="13919"/>
                        <a:pt x="0" y="118085"/>
                      </a:cubicBezTo>
                      <a:cubicBezTo>
                        <a:pt x="384" y="118194"/>
                        <a:pt x="823" y="118359"/>
                        <a:pt x="1207" y="118469"/>
                      </a:cubicBezTo>
                      <a:cubicBezTo>
                        <a:pt x="19747" y="106840"/>
                        <a:pt x="39878" y="96911"/>
                        <a:pt x="61271" y="92468"/>
                      </a:cubicBezTo>
                      <a:cubicBezTo>
                        <a:pt x="87381" y="87257"/>
                        <a:pt x="112120" y="91152"/>
                        <a:pt x="136913" y="97679"/>
                      </a:cubicBezTo>
                      <a:cubicBezTo>
                        <a:pt x="165601" y="106785"/>
                        <a:pt x="187762" y="131524"/>
                        <a:pt x="217767" y="143262"/>
                      </a:cubicBezTo>
                      <a:cubicBezTo>
                        <a:pt x="249910" y="157908"/>
                        <a:pt x="298839" y="164819"/>
                        <a:pt x="337291" y="152642"/>
                      </a:cubicBezTo>
                      <a:cubicBezTo>
                        <a:pt x="339047" y="151600"/>
                        <a:pt x="340802" y="150503"/>
                        <a:pt x="342502" y="149351"/>
                      </a:cubicBezTo>
                      <a:cubicBezTo>
                        <a:pt x="366857" y="135473"/>
                        <a:pt x="408600" y="81662"/>
                        <a:pt x="370313" y="5906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95B1B0DE-D2CE-A8D8-1573-EED271E48600}"/>
                    </a:ext>
                  </a:extLst>
                </p:cNvPr>
                <p:cNvSpPr/>
                <p:nvPr/>
              </p:nvSpPr>
              <p:spPr>
                <a:xfrm>
                  <a:off x="3675053" y="4437733"/>
                  <a:ext cx="436401" cy="301657"/>
                </a:xfrm>
                <a:custGeom>
                  <a:avLst/>
                  <a:gdLst>
                    <a:gd name="connsiteX0" fmla="*/ 424019 w 436401"/>
                    <a:gd name="connsiteY0" fmla="*/ 273519 h 301657"/>
                    <a:gd name="connsiteX1" fmla="*/ 139715 w 436401"/>
                    <a:gd name="connsiteY1" fmla="*/ 233148 h 301657"/>
                    <a:gd name="connsiteX2" fmla="*/ 3735 w 436401"/>
                    <a:gd name="connsiteY2" fmla="*/ 30795 h 301657"/>
                    <a:gd name="connsiteX3" fmla="*/ 5 w 436401"/>
                    <a:gd name="connsiteY3" fmla="*/ 14997 h 301657"/>
                    <a:gd name="connsiteX4" fmla="*/ 7465 w 436401"/>
                    <a:gd name="connsiteY4" fmla="*/ 1394 h 301657"/>
                    <a:gd name="connsiteX5" fmla="*/ 23153 w 436401"/>
                    <a:gd name="connsiteY5" fmla="*/ 1394 h 301657"/>
                    <a:gd name="connsiteX6" fmla="*/ 151344 w 436401"/>
                    <a:gd name="connsiteY6" fmla="*/ 42533 h 301657"/>
                    <a:gd name="connsiteX7" fmla="*/ 266261 w 436401"/>
                    <a:gd name="connsiteY7" fmla="*/ 91133 h 301657"/>
                    <a:gd name="connsiteX8" fmla="*/ 401913 w 436401"/>
                    <a:gd name="connsiteY8" fmla="*/ 139294 h 301657"/>
                    <a:gd name="connsiteX9" fmla="*/ 429284 w 436401"/>
                    <a:gd name="connsiteY9" fmla="*/ 262988 h 301657"/>
                    <a:gd name="connsiteX10" fmla="*/ 424073 w 436401"/>
                    <a:gd name="connsiteY10" fmla="*/ 273410 h 301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6401" h="301657">
                      <a:moveTo>
                        <a:pt x="424019" y="273519"/>
                      </a:moveTo>
                      <a:cubicBezTo>
                        <a:pt x="344482" y="328208"/>
                        <a:pt x="206197" y="296942"/>
                        <a:pt x="139715" y="233148"/>
                      </a:cubicBezTo>
                      <a:cubicBezTo>
                        <a:pt x="82394" y="178130"/>
                        <a:pt x="32258" y="104846"/>
                        <a:pt x="3735" y="30795"/>
                      </a:cubicBezTo>
                      <a:cubicBezTo>
                        <a:pt x="1760" y="25693"/>
                        <a:pt x="-105" y="20482"/>
                        <a:pt x="5" y="14997"/>
                      </a:cubicBezTo>
                      <a:cubicBezTo>
                        <a:pt x="114" y="9567"/>
                        <a:pt x="2638" y="3862"/>
                        <a:pt x="7465" y="1394"/>
                      </a:cubicBezTo>
                      <a:cubicBezTo>
                        <a:pt x="12237" y="-1020"/>
                        <a:pt x="17941" y="187"/>
                        <a:pt x="23153" y="1394"/>
                      </a:cubicBezTo>
                      <a:cubicBezTo>
                        <a:pt x="66761" y="12035"/>
                        <a:pt x="111411" y="21854"/>
                        <a:pt x="151344" y="42533"/>
                      </a:cubicBezTo>
                      <a:cubicBezTo>
                        <a:pt x="188150" y="61622"/>
                        <a:pt x="224573" y="84386"/>
                        <a:pt x="266261" y="91133"/>
                      </a:cubicBezTo>
                      <a:cubicBezTo>
                        <a:pt x="314532" y="98922"/>
                        <a:pt x="368014" y="98922"/>
                        <a:pt x="401913" y="139294"/>
                      </a:cubicBezTo>
                      <a:cubicBezTo>
                        <a:pt x="420179" y="161400"/>
                        <a:pt x="450183" y="234354"/>
                        <a:pt x="429284" y="262988"/>
                      </a:cubicBezTo>
                      <a:lnTo>
                        <a:pt x="424073" y="2734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CEBB2F00-B7B3-6D22-15FD-0EBFF1529429}"/>
                    </a:ext>
                  </a:extLst>
                </p:cNvPr>
                <p:cNvSpPr/>
                <p:nvPr/>
              </p:nvSpPr>
              <p:spPr>
                <a:xfrm>
                  <a:off x="3806869" y="4417021"/>
                  <a:ext cx="306307" cy="312497"/>
                </a:xfrm>
                <a:custGeom>
                  <a:avLst/>
                  <a:gdLst>
                    <a:gd name="connsiteX0" fmla="*/ 260881 w 306307"/>
                    <a:gd name="connsiteY0" fmla="*/ 312443 h 312497"/>
                    <a:gd name="connsiteX1" fmla="*/ 24794 w 306307"/>
                    <a:gd name="connsiteY1" fmla="*/ 102849 h 312497"/>
                    <a:gd name="connsiteX2" fmla="*/ 0 w 306307"/>
                    <a:gd name="connsiteY2" fmla="*/ 0 h 312497"/>
                    <a:gd name="connsiteX3" fmla="*/ 164340 w 306307"/>
                    <a:gd name="connsiteY3" fmla="*/ 85955 h 312497"/>
                    <a:gd name="connsiteX4" fmla="*/ 297358 w 306307"/>
                    <a:gd name="connsiteY4" fmla="*/ 194015 h 312497"/>
                    <a:gd name="connsiteX5" fmla="*/ 289514 w 306307"/>
                    <a:gd name="connsiteY5" fmla="*/ 287759 h 312497"/>
                    <a:gd name="connsiteX6" fmla="*/ 260826 w 306307"/>
                    <a:gd name="connsiteY6" fmla="*/ 312498 h 31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6307" h="312497">
                      <a:moveTo>
                        <a:pt x="260881" y="312443"/>
                      </a:moveTo>
                      <a:cubicBezTo>
                        <a:pt x="147390" y="312443"/>
                        <a:pt x="65220" y="199171"/>
                        <a:pt x="24794" y="102849"/>
                      </a:cubicBezTo>
                      <a:cubicBezTo>
                        <a:pt x="11738" y="69005"/>
                        <a:pt x="3949" y="33844"/>
                        <a:pt x="0" y="0"/>
                      </a:cubicBezTo>
                      <a:cubicBezTo>
                        <a:pt x="36532" y="59899"/>
                        <a:pt x="100436" y="74216"/>
                        <a:pt x="164340" y="85955"/>
                      </a:cubicBezTo>
                      <a:cubicBezTo>
                        <a:pt x="225665" y="96377"/>
                        <a:pt x="281725" y="130221"/>
                        <a:pt x="297358" y="194015"/>
                      </a:cubicBezTo>
                      <a:cubicBezTo>
                        <a:pt x="302569" y="214859"/>
                        <a:pt x="318202" y="279970"/>
                        <a:pt x="289514" y="287759"/>
                      </a:cubicBezTo>
                      <a:lnTo>
                        <a:pt x="260826" y="3124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1D0EE43D-6243-9A31-FD2E-FBADF70059C2}"/>
                    </a:ext>
                  </a:extLst>
                </p:cNvPr>
                <p:cNvSpPr/>
                <p:nvPr/>
              </p:nvSpPr>
              <p:spPr>
                <a:xfrm>
                  <a:off x="4025274" y="4268588"/>
                  <a:ext cx="129240" cy="256878"/>
                </a:xfrm>
                <a:custGeom>
                  <a:avLst/>
                  <a:gdLst>
                    <a:gd name="connsiteX0" fmla="*/ 11210 w 129240"/>
                    <a:gd name="connsiteY0" fmla="*/ 205699 h 256878"/>
                    <a:gd name="connsiteX1" fmla="*/ 43793 w 129240"/>
                    <a:gd name="connsiteY1" fmla="*/ 0 h 256878"/>
                    <a:gd name="connsiteX2" fmla="*/ 45110 w 129240"/>
                    <a:gd name="connsiteY2" fmla="*/ 0 h 256878"/>
                    <a:gd name="connsiteX3" fmla="*/ 127280 w 129240"/>
                    <a:gd name="connsiteY3" fmla="*/ 160116 h 256878"/>
                    <a:gd name="connsiteX4" fmla="*/ 109014 w 129240"/>
                    <a:gd name="connsiteY4" fmla="*/ 246016 h 256878"/>
                    <a:gd name="connsiteX5" fmla="*/ 28160 w 129240"/>
                    <a:gd name="connsiteY5" fmla="*/ 236910 h 256878"/>
                    <a:gd name="connsiteX6" fmla="*/ 19055 w 129240"/>
                    <a:gd name="connsiteY6" fmla="*/ 225172 h 256878"/>
                    <a:gd name="connsiteX7" fmla="*/ 11210 w 129240"/>
                    <a:gd name="connsiteY7" fmla="*/ 205644 h 25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240" h="256878">
                      <a:moveTo>
                        <a:pt x="11210" y="205699"/>
                      </a:moveTo>
                      <a:cubicBezTo>
                        <a:pt x="-16161" y="139272"/>
                        <a:pt x="11210" y="61161"/>
                        <a:pt x="43793" y="0"/>
                      </a:cubicBezTo>
                      <a:lnTo>
                        <a:pt x="45110" y="0"/>
                      </a:lnTo>
                      <a:cubicBezTo>
                        <a:pt x="76431" y="48161"/>
                        <a:pt x="119436" y="101533"/>
                        <a:pt x="127280" y="160116"/>
                      </a:cubicBezTo>
                      <a:cubicBezTo>
                        <a:pt x="131174" y="187433"/>
                        <a:pt x="131174" y="226488"/>
                        <a:pt x="109014" y="246016"/>
                      </a:cubicBezTo>
                      <a:cubicBezTo>
                        <a:pt x="85536" y="265544"/>
                        <a:pt x="47743" y="256438"/>
                        <a:pt x="28160" y="236910"/>
                      </a:cubicBezTo>
                      <a:cubicBezTo>
                        <a:pt x="24266" y="233016"/>
                        <a:pt x="21633" y="229121"/>
                        <a:pt x="19055" y="225172"/>
                      </a:cubicBezTo>
                      <a:lnTo>
                        <a:pt x="11210" y="20564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A78D4B3F-C017-6A99-BBC6-635B3E86928B}"/>
                    </a:ext>
                  </a:extLst>
                </p:cNvPr>
                <p:cNvSpPr/>
                <p:nvPr/>
              </p:nvSpPr>
              <p:spPr>
                <a:xfrm>
                  <a:off x="3946770" y="4359699"/>
                  <a:ext cx="191466" cy="306199"/>
                </a:xfrm>
                <a:custGeom>
                  <a:avLst/>
                  <a:gdLst>
                    <a:gd name="connsiteX0" fmla="*/ 179673 w 191466"/>
                    <a:gd name="connsiteY0" fmla="*/ 233071 h 306199"/>
                    <a:gd name="connsiteX1" fmla="*/ 147091 w 191466"/>
                    <a:gd name="connsiteY1" fmla="*/ 118483 h 306199"/>
                    <a:gd name="connsiteX2" fmla="*/ 3650 w 191466"/>
                    <a:gd name="connsiteY2" fmla="*/ 0 h 306199"/>
                    <a:gd name="connsiteX3" fmla="*/ 18021 w 191466"/>
                    <a:gd name="connsiteY3" fmla="*/ 174487 h 306199"/>
                    <a:gd name="connsiteX4" fmla="*/ 134091 w 191466"/>
                    <a:gd name="connsiteY4" fmla="*/ 305970 h 306199"/>
                    <a:gd name="connsiteX5" fmla="*/ 191467 w 191466"/>
                    <a:gd name="connsiteY5" fmla="*/ 263020 h 306199"/>
                    <a:gd name="connsiteX6" fmla="*/ 179728 w 191466"/>
                    <a:gd name="connsiteY6" fmla="*/ 233071 h 30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466" h="306199">
                      <a:moveTo>
                        <a:pt x="179673" y="233071"/>
                      </a:moveTo>
                      <a:cubicBezTo>
                        <a:pt x="182306" y="192699"/>
                        <a:pt x="166618" y="152327"/>
                        <a:pt x="147091" y="118483"/>
                      </a:cubicBezTo>
                      <a:cubicBezTo>
                        <a:pt x="111875" y="59900"/>
                        <a:pt x="57077" y="37739"/>
                        <a:pt x="3650" y="0"/>
                      </a:cubicBezTo>
                      <a:cubicBezTo>
                        <a:pt x="-5456" y="56005"/>
                        <a:pt x="3650" y="119799"/>
                        <a:pt x="18021" y="174487"/>
                      </a:cubicBezTo>
                      <a:cubicBezTo>
                        <a:pt x="34971" y="236965"/>
                        <a:pt x="61081" y="302076"/>
                        <a:pt x="134091" y="305970"/>
                      </a:cubicBezTo>
                      <a:cubicBezTo>
                        <a:pt x="167990" y="308548"/>
                        <a:pt x="177150" y="289021"/>
                        <a:pt x="191467" y="263020"/>
                      </a:cubicBezTo>
                      <a:lnTo>
                        <a:pt x="179728" y="23307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D8A53B4E-EB14-BEF0-43AA-4507041DB568}"/>
                    </a:ext>
                  </a:extLst>
                </p:cNvPr>
                <p:cNvSpPr/>
                <p:nvPr/>
              </p:nvSpPr>
              <p:spPr>
                <a:xfrm>
                  <a:off x="4234504" y="4283694"/>
                  <a:ext cx="230428" cy="288781"/>
                </a:xfrm>
                <a:custGeom>
                  <a:avLst/>
                  <a:gdLst>
                    <a:gd name="connsiteX0" fmla="*/ 19144 w 230428"/>
                    <a:gd name="connsiteY0" fmla="*/ 191032 h 288781"/>
                    <a:gd name="connsiteX1" fmla="*/ 85241 w 230428"/>
                    <a:gd name="connsiteY1" fmla="*/ 62566 h 288781"/>
                    <a:gd name="connsiteX2" fmla="*/ 212885 w 230428"/>
                    <a:gd name="connsiteY2" fmla="*/ 5080 h 288781"/>
                    <a:gd name="connsiteX3" fmla="*/ 196538 w 230428"/>
                    <a:gd name="connsiteY3" fmla="*/ 191032 h 288781"/>
                    <a:gd name="connsiteX4" fmla="*/ 113052 w 230428"/>
                    <a:gd name="connsiteY4" fmla="*/ 274354 h 288781"/>
                    <a:gd name="connsiteX5" fmla="*/ 0 w 230428"/>
                    <a:gd name="connsiteY5" fmla="*/ 272598 h 288781"/>
                    <a:gd name="connsiteX6" fmla="*/ 19144 w 230428"/>
                    <a:gd name="connsiteY6" fmla="*/ 191032 h 2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428" h="288781">
                      <a:moveTo>
                        <a:pt x="19144" y="191032"/>
                      </a:moveTo>
                      <a:cubicBezTo>
                        <a:pt x="19144" y="149343"/>
                        <a:pt x="59131" y="92077"/>
                        <a:pt x="85241" y="62566"/>
                      </a:cubicBezTo>
                      <a:cubicBezTo>
                        <a:pt x="107073" y="37882"/>
                        <a:pt x="178327" y="-16861"/>
                        <a:pt x="212885" y="5080"/>
                      </a:cubicBezTo>
                      <a:cubicBezTo>
                        <a:pt x="253476" y="30806"/>
                        <a:pt x="213159" y="159327"/>
                        <a:pt x="196538" y="191032"/>
                      </a:cubicBezTo>
                      <a:cubicBezTo>
                        <a:pt x="177395" y="227509"/>
                        <a:pt x="149584" y="257020"/>
                        <a:pt x="113052" y="274354"/>
                      </a:cubicBezTo>
                      <a:cubicBezTo>
                        <a:pt x="83486" y="286476"/>
                        <a:pt x="22599" y="300409"/>
                        <a:pt x="0" y="272598"/>
                      </a:cubicBezTo>
                      <a:lnTo>
                        <a:pt x="19144" y="191032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B8806C20-50BF-75FD-4113-06D0A33B01FB}"/>
                    </a:ext>
                  </a:extLst>
                </p:cNvPr>
                <p:cNvSpPr/>
                <p:nvPr/>
              </p:nvSpPr>
              <p:spPr>
                <a:xfrm>
                  <a:off x="4302302" y="4760890"/>
                  <a:ext cx="336139" cy="90511"/>
                </a:xfrm>
                <a:custGeom>
                  <a:avLst/>
                  <a:gdLst>
                    <a:gd name="connsiteX0" fmla="*/ 119580 w 336139"/>
                    <a:gd name="connsiteY0" fmla="*/ 53212 h 90511"/>
                    <a:gd name="connsiteX1" fmla="*/ 200433 w 336139"/>
                    <a:gd name="connsiteY1" fmla="*/ 7629 h 90511"/>
                    <a:gd name="connsiteX2" fmla="*/ 276075 w 336139"/>
                    <a:gd name="connsiteY2" fmla="*/ 2418 h 90511"/>
                    <a:gd name="connsiteX3" fmla="*/ 336139 w 336139"/>
                    <a:gd name="connsiteY3" fmla="*/ 28418 h 90511"/>
                    <a:gd name="connsiteX4" fmla="*/ 106086 w 336139"/>
                    <a:gd name="connsiteY4" fmla="*/ 90512 h 90511"/>
                    <a:gd name="connsiteX5" fmla="*/ 0 w 336139"/>
                    <a:gd name="connsiteY5" fmla="*/ 62537 h 90511"/>
                    <a:gd name="connsiteX6" fmla="*/ 119525 w 336139"/>
                    <a:gd name="connsiteY6" fmla="*/ 53157 h 9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139" h="90511">
                      <a:moveTo>
                        <a:pt x="119580" y="53212"/>
                      </a:moveTo>
                      <a:cubicBezTo>
                        <a:pt x="149584" y="41473"/>
                        <a:pt x="171745" y="16734"/>
                        <a:pt x="200433" y="7629"/>
                      </a:cubicBezTo>
                      <a:cubicBezTo>
                        <a:pt x="225227" y="1101"/>
                        <a:pt x="249965" y="-2793"/>
                        <a:pt x="276075" y="2418"/>
                      </a:cubicBezTo>
                      <a:cubicBezTo>
                        <a:pt x="297468" y="6861"/>
                        <a:pt x="317599" y="16789"/>
                        <a:pt x="336139" y="28418"/>
                      </a:cubicBezTo>
                      <a:cubicBezTo>
                        <a:pt x="261759" y="52718"/>
                        <a:pt x="185622" y="90512"/>
                        <a:pt x="106086" y="90512"/>
                      </a:cubicBezTo>
                      <a:cubicBezTo>
                        <a:pt x="71528" y="90512"/>
                        <a:pt x="30827" y="81187"/>
                        <a:pt x="0" y="62537"/>
                      </a:cubicBezTo>
                      <a:cubicBezTo>
                        <a:pt x="38452" y="74714"/>
                        <a:pt x="87381" y="67857"/>
                        <a:pt x="119525" y="53157"/>
                      </a:cubicBez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A88E27C6-0122-272F-6D24-8476E2A2B904}"/>
                    </a:ext>
                  </a:extLst>
                </p:cNvPr>
                <p:cNvSpPr/>
                <p:nvPr/>
              </p:nvSpPr>
              <p:spPr>
                <a:xfrm>
                  <a:off x="4253841" y="4670840"/>
                  <a:ext cx="385807" cy="158902"/>
                </a:xfrm>
                <a:custGeom>
                  <a:avLst/>
                  <a:gdLst>
                    <a:gd name="connsiteX0" fmla="*/ 15439 w 385807"/>
                    <a:gd name="connsiteY0" fmla="*/ 59063 h 158902"/>
                    <a:gd name="connsiteX1" fmla="*/ 84993 w 385807"/>
                    <a:gd name="connsiteY1" fmla="*/ 8708 h 158902"/>
                    <a:gd name="connsiteX2" fmla="*/ 385807 w 385807"/>
                    <a:gd name="connsiteY2" fmla="*/ 118085 h 158902"/>
                    <a:gd name="connsiteX3" fmla="*/ 384600 w 385807"/>
                    <a:gd name="connsiteY3" fmla="*/ 118469 h 158902"/>
                    <a:gd name="connsiteX4" fmla="*/ 324536 w 385807"/>
                    <a:gd name="connsiteY4" fmla="*/ 92468 h 158902"/>
                    <a:gd name="connsiteX5" fmla="*/ 248894 w 385807"/>
                    <a:gd name="connsiteY5" fmla="*/ 97679 h 158902"/>
                    <a:gd name="connsiteX6" fmla="*/ 168041 w 385807"/>
                    <a:gd name="connsiteY6" fmla="*/ 143262 h 158902"/>
                    <a:gd name="connsiteX7" fmla="*/ 48516 w 385807"/>
                    <a:gd name="connsiteY7" fmla="*/ 152642 h 158902"/>
                    <a:gd name="connsiteX8" fmla="*/ 43305 w 385807"/>
                    <a:gd name="connsiteY8" fmla="*/ 149351 h 158902"/>
                    <a:gd name="connsiteX9" fmla="*/ 15494 w 385807"/>
                    <a:gd name="connsiteY9" fmla="*/ 59063 h 158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807" h="158902">
                      <a:moveTo>
                        <a:pt x="15439" y="59063"/>
                      </a:moveTo>
                      <a:lnTo>
                        <a:pt x="84993" y="8708"/>
                      </a:lnTo>
                      <a:cubicBezTo>
                        <a:pt x="198045" y="-17348"/>
                        <a:pt x="316254" y="13919"/>
                        <a:pt x="385807" y="118085"/>
                      </a:cubicBezTo>
                      <a:cubicBezTo>
                        <a:pt x="385423" y="118194"/>
                        <a:pt x="384984" y="118359"/>
                        <a:pt x="384600" y="118469"/>
                      </a:cubicBezTo>
                      <a:cubicBezTo>
                        <a:pt x="366060" y="106840"/>
                        <a:pt x="345929" y="96911"/>
                        <a:pt x="324536" y="92468"/>
                      </a:cubicBezTo>
                      <a:cubicBezTo>
                        <a:pt x="298426" y="87257"/>
                        <a:pt x="273688" y="91152"/>
                        <a:pt x="248894" y="97679"/>
                      </a:cubicBezTo>
                      <a:cubicBezTo>
                        <a:pt x="220206" y="106785"/>
                        <a:pt x="198045" y="131524"/>
                        <a:pt x="168041" y="143262"/>
                      </a:cubicBezTo>
                      <a:cubicBezTo>
                        <a:pt x="135897" y="157908"/>
                        <a:pt x="86968" y="164819"/>
                        <a:pt x="48516" y="152642"/>
                      </a:cubicBezTo>
                      <a:cubicBezTo>
                        <a:pt x="46761" y="151600"/>
                        <a:pt x="45005" y="150503"/>
                        <a:pt x="43305" y="149351"/>
                      </a:cubicBezTo>
                      <a:cubicBezTo>
                        <a:pt x="18950" y="135473"/>
                        <a:pt x="-22793" y="81662"/>
                        <a:pt x="15494" y="59063"/>
                      </a:cubicBez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B7B21DEA-44D6-2A2D-AE0D-14605F939793}"/>
                    </a:ext>
                  </a:extLst>
                </p:cNvPr>
                <p:cNvSpPr/>
                <p:nvPr/>
              </p:nvSpPr>
              <p:spPr>
                <a:xfrm>
                  <a:off x="4219159" y="4444643"/>
                  <a:ext cx="426870" cy="294746"/>
                </a:xfrm>
                <a:custGeom>
                  <a:avLst/>
                  <a:gdLst>
                    <a:gd name="connsiteX0" fmla="*/ 12328 w 426870"/>
                    <a:gd name="connsiteY0" fmla="*/ 266609 h 294746"/>
                    <a:gd name="connsiteX1" fmla="*/ 296631 w 426870"/>
                    <a:gd name="connsiteY1" fmla="*/ 226237 h 294746"/>
                    <a:gd name="connsiteX2" fmla="*/ 419667 w 426870"/>
                    <a:gd name="connsiteY2" fmla="*/ 54547 h 294746"/>
                    <a:gd name="connsiteX3" fmla="*/ 426633 w 426870"/>
                    <a:gd name="connsiteY3" fmla="*/ 16260 h 294746"/>
                    <a:gd name="connsiteX4" fmla="*/ 416869 w 426870"/>
                    <a:gd name="connsiteY4" fmla="*/ 407 h 294746"/>
                    <a:gd name="connsiteX5" fmla="*/ 409683 w 426870"/>
                    <a:gd name="connsiteY5" fmla="*/ 298 h 294746"/>
                    <a:gd name="connsiteX6" fmla="*/ 331737 w 426870"/>
                    <a:gd name="connsiteY6" fmla="*/ 24433 h 294746"/>
                    <a:gd name="connsiteX7" fmla="*/ 259880 w 426870"/>
                    <a:gd name="connsiteY7" fmla="*/ 49062 h 294746"/>
                    <a:gd name="connsiteX8" fmla="*/ 170140 w 426870"/>
                    <a:gd name="connsiteY8" fmla="*/ 84278 h 294746"/>
                    <a:gd name="connsiteX9" fmla="*/ 34489 w 426870"/>
                    <a:gd name="connsiteY9" fmla="*/ 132438 h 294746"/>
                    <a:gd name="connsiteX10" fmla="*/ 7117 w 426870"/>
                    <a:gd name="connsiteY10" fmla="*/ 256132 h 294746"/>
                    <a:gd name="connsiteX11" fmla="*/ 12328 w 426870"/>
                    <a:gd name="connsiteY11" fmla="*/ 266554 h 29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26870" h="294746">
                      <a:moveTo>
                        <a:pt x="12328" y="266609"/>
                      </a:moveTo>
                      <a:cubicBezTo>
                        <a:pt x="91865" y="321297"/>
                        <a:pt x="230150" y="290031"/>
                        <a:pt x="296631" y="226237"/>
                      </a:cubicBezTo>
                      <a:cubicBezTo>
                        <a:pt x="344573" y="180215"/>
                        <a:pt x="396080" y="116915"/>
                        <a:pt x="419667" y="54547"/>
                      </a:cubicBezTo>
                      <a:cubicBezTo>
                        <a:pt x="424274" y="42315"/>
                        <a:pt x="427840" y="29315"/>
                        <a:pt x="426633" y="16260"/>
                      </a:cubicBezTo>
                      <a:cubicBezTo>
                        <a:pt x="426030" y="9677"/>
                        <a:pt x="423232" y="2162"/>
                        <a:pt x="416869" y="407"/>
                      </a:cubicBezTo>
                      <a:cubicBezTo>
                        <a:pt x="414565" y="-251"/>
                        <a:pt x="412097" y="23"/>
                        <a:pt x="409683" y="298"/>
                      </a:cubicBezTo>
                      <a:cubicBezTo>
                        <a:pt x="383354" y="3424"/>
                        <a:pt x="355873" y="14230"/>
                        <a:pt x="331737" y="24433"/>
                      </a:cubicBezTo>
                      <a:cubicBezTo>
                        <a:pt x="308973" y="34087"/>
                        <a:pt x="280943" y="37707"/>
                        <a:pt x="259880" y="49062"/>
                      </a:cubicBezTo>
                      <a:cubicBezTo>
                        <a:pt x="231631" y="64256"/>
                        <a:pt x="202120" y="79121"/>
                        <a:pt x="170140" y="84278"/>
                      </a:cubicBezTo>
                      <a:cubicBezTo>
                        <a:pt x="121870" y="92067"/>
                        <a:pt x="68388" y="92067"/>
                        <a:pt x="34489" y="132438"/>
                      </a:cubicBezTo>
                      <a:cubicBezTo>
                        <a:pt x="16223" y="154544"/>
                        <a:pt x="-13782" y="227499"/>
                        <a:pt x="7117" y="256132"/>
                      </a:cubicBezTo>
                      <a:lnTo>
                        <a:pt x="12328" y="266554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2B0F8978-B5D9-A2C6-1D0D-7BAD7CA61E9A}"/>
                    </a:ext>
                  </a:extLst>
                </p:cNvPr>
                <p:cNvSpPr/>
                <p:nvPr/>
              </p:nvSpPr>
              <p:spPr>
                <a:xfrm>
                  <a:off x="4217327" y="4417021"/>
                  <a:ext cx="306307" cy="312497"/>
                </a:xfrm>
                <a:custGeom>
                  <a:avLst/>
                  <a:gdLst>
                    <a:gd name="connsiteX0" fmla="*/ 45426 w 306307"/>
                    <a:gd name="connsiteY0" fmla="*/ 312443 h 312497"/>
                    <a:gd name="connsiteX1" fmla="*/ 281514 w 306307"/>
                    <a:gd name="connsiteY1" fmla="*/ 102849 h 312497"/>
                    <a:gd name="connsiteX2" fmla="*/ 306307 w 306307"/>
                    <a:gd name="connsiteY2" fmla="*/ 0 h 312497"/>
                    <a:gd name="connsiteX3" fmla="*/ 141968 w 306307"/>
                    <a:gd name="connsiteY3" fmla="*/ 85955 h 312497"/>
                    <a:gd name="connsiteX4" fmla="*/ 8949 w 306307"/>
                    <a:gd name="connsiteY4" fmla="*/ 194015 h 312497"/>
                    <a:gd name="connsiteX5" fmla="*/ 16793 w 306307"/>
                    <a:gd name="connsiteY5" fmla="*/ 287759 h 312497"/>
                    <a:gd name="connsiteX6" fmla="*/ 45481 w 306307"/>
                    <a:gd name="connsiteY6" fmla="*/ 312498 h 31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6307" h="312497">
                      <a:moveTo>
                        <a:pt x="45426" y="312443"/>
                      </a:moveTo>
                      <a:cubicBezTo>
                        <a:pt x="158917" y="312443"/>
                        <a:pt x="241087" y="199171"/>
                        <a:pt x="281514" y="102849"/>
                      </a:cubicBezTo>
                      <a:cubicBezTo>
                        <a:pt x="294568" y="69005"/>
                        <a:pt x="302358" y="33844"/>
                        <a:pt x="306307" y="0"/>
                      </a:cubicBezTo>
                      <a:cubicBezTo>
                        <a:pt x="269775" y="59899"/>
                        <a:pt x="205871" y="74216"/>
                        <a:pt x="141968" y="85955"/>
                      </a:cubicBezTo>
                      <a:cubicBezTo>
                        <a:pt x="80642" y="96377"/>
                        <a:pt x="24582" y="130221"/>
                        <a:pt x="8949" y="194015"/>
                      </a:cubicBezTo>
                      <a:cubicBezTo>
                        <a:pt x="3738" y="214859"/>
                        <a:pt x="-11895" y="279970"/>
                        <a:pt x="16793" y="287759"/>
                      </a:cubicBezTo>
                      <a:lnTo>
                        <a:pt x="45481" y="3124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291D68E5-2012-9EA9-A6E8-4AB1202AB37E}"/>
                    </a:ext>
                  </a:extLst>
                </p:cNvPr>
                <p:cNvSpPr/>
                <p:nvPr/>
              </p:nvSpPr>
              <p:spPr>
                <a:xfrm>
                  <a:off x="4176044" y="4268588"/>
                  <a:ext cx="129240" cy="256878"/>
                </a:xfrm>
                <a:custGeom>
                  <a:avLst/>
                  <a:gdLst>
                    <a:gd name="connsiteX0" fmla="*/ 118030 w 129240"/>
                    <a:gd name="connsiteY0" fmla="*/ 205699 h 256878"/>
                    <a:gd name="connsiteX1" fmla="*/ 85447 w 129240"/>
                    <a:gd name="connsiteY1" fmla="*/ 0 h 256878"/>
                    <a:gd name="connsiteX2" fmla="*/ 84131 w 129240"/>
                    <a:gd name="connsiteY2" fmla="*/ 0 h 256878"/>
                    <a:gd name="connsiteX3" fmla="*/ 1961 w 129240"/>
                    <a:gd name="connsiteY3" fmla="*/ 160116 h 256878"/>
                    <a:gd name="connsiteX4" fmla="*/ 20227 w 129240"/>
                    <a:gd name="connsiteY4" fmla="*/ 246016 h 256878"/>
                    <a:gd name="connsiteX5" fmla="*/ 101080 w 129240"/>
                    <a:gd name="connsiteY5" fmla="*/ 236910 h 256878"/>
                    <a:gd name="connsiteX6" fmla="*/ 110186 w 129240"/>
                    <a:gd name="connsiteY6" fmla="*/ 225172 h 256878"/>
                    <a:gd name="connsiteX7" fmla="*/ 118030 w 129240"/>
                    <a:gd name="connsiteY7" fmla="*/ 205644 h 25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240" h="256878">
                      <a:moveTo>
                        <a:pt x="118030" y="205699"/>
                      </a:moveTo>
                      <a:cubicBezTo>
                        <a:pt x="145402" y="139272"/>
                        <a:pt x="118030" y="61161"/>
                        <a:pt x="85447" y="0"/>
                      </a:cubicBezTo>
                      <a:lnTo>
                        <a:pt x="84131" y="0"/>
                      </a:lnTo>
                      <a:cubicBezTo>
                        <a:pt x="52810" y="48161"/>
                        <a:pt x="9805" y="101533"/>
                        <a:pt x="1961" y="160116"/>
                      </a:cubicBezTo>
                      <a:cubicBezTo>
                        <a:pt x="-1933" y="187433"/>
                        <a:pt x="-1933" y="226488"/>
                        <a:pt x="20227" y="246016"/>
                      </a:cubicBezTo>
                      <a:cubicBezTo>
                        <a:pt x="43704" y="265544"/>
                        <a:pt x="81553" y="256438"/>
                        <a:pt x="101080" y="236910"/>
                      </a:cubicBezTo>
                      <a:cubicBezTo>
                        <a:pt x="104975" y="233016"/>
                        <a:pt x="107608" y="229121"/>
                        <a:pt x="110186" y="225172"/>
                      </a:cubicBezTo>
                      <a:lnTo>
                        <a:pt x="118030" y="205644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67ABF4A1-E7C4-0A74-D048-9C4C760FFD65}"/>
                    </a:ext>
                  </a:extLst>
                </p:cNvPr>
                <p:cNvSpPr/>
                <p:nvPr/>
              </p:nvSpPr>
              <p:spPr>
                <a:xfrm>
                  <a:off x="4192267" y="4359699"/>
                  <a:ext cx="191466" cy="306199"/>
                </a:xfrm>
                <a:custGeom>
                  <a:avLst/>
                  <a:gdLst>
                    <a:gd name="connsiteX0" fmla="*/ 11793 w 191466"/>
                    <a:gd name="connsiteY0" fmla="*/ 233071 h 306199"/>
                    <a:gd name="connsiteX1" fmla="*/ 44376 w 191466"/>
                    <a:gd name="connsiteY1" fmla="*/ 118483 h 306199"/>
                    <a:gd name="connsiteX2" fmla="*/ 187817 w 191466"/>
                    <a:gd name="connsiteY2" fmla="*/ 0 h 306199"/>
                    <a:gd name="connsiteX3" fmla="*/ 173445 w 191466"/>
                    <a:gd name="connsiteY3" fmla="*/ 174487 h 306199"/>
                    <a:gd name="connsiteX4" fmla="*/ 57376 w 191466"/>
                    <a:gd name="connsiteY4" fmla="*/ 305970 h 306199"/>
                    <a:gd name="connsiteX5" fmla="*/ 0 w 191466"/>
                    <a:gd name="connsiteY5" fmla="*/ 263020 h 306199"/>
                    <a:gd name="connsiteX6" fmla="*/ 11739 w 191466"/>
                    <a:gd name="connsiteY6" fmla="*/ 233071 h 30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466" h="306199">
                      <a:moveTo>
                        <a:pt x="11793" y="233071"/>
                      </a:moveTo>
                      <a:cubicBezTo>
                        <a:pt x="9160" y="192699"/>
                        <a:pt x="24848" y="152327"/>
                        <a:pt x="44376" y="118483"/>
                      </a:cubicBezTo>
                      <a:cubicBezTo>
                        <a:pt x="79592" y="59900"/>
                        <a:pt x="134390" y="37739"/>
                        <a:pt x="187817" y="0"/>
                      </a:cubicBezTo>
                      <a:cubicBezTo>
                        <a:pt x="196922" y="56005"/>
                        <a:pt x="187817" y="119799"/>
                        <a:pt x="173445" y="174487"/>
                      </a:cubicBezTo>
                      <a:cubicBezTo>
                        <a:pt x="156496" y="236965"/>
                        <a:pt x="130385" y="302076"/>
                        <a:pt x="57376" y="305970"/>
                      </a:cubicBezTo>
                      <a:cubicBezTo>
                        <a:pt x="23477" y="308548"/>
                        <a:pt x="14317" y="289021"/>
                        <a:pt x="0" y="263020"/>
                      </a:cubicBezTo>
                      <a:lnTo>
                        <a:pt x="11739" y="233071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FC0542B5-67F6-F7E1-0316-EC2E042D0041}"/>
                    </a:ext>
                  </a:extLst>
                </p:cNvPr>
                <p:cNvSpPr/>
                <p:nvPr/>
              </p:nvSpPr>
              <p:spPr>
                <a:xfrm>
                  <a:off x="4049780" y="4319327"/>
                  <a:ext cx="227817" cy="410317"/>
                </a:xfrm>
                <a:custGeom>
                  <a:avLst/>
                  <a:gdLst>
                    <a:gd name="connsiteX0" fmla="*/ 38870 w 227817"/>
                    <a:gd name="connsiteY0" fmla="*/ 345026 h 410317"/>
                    <a:gd name="connsiteX1" fmla="*/ 81929 w 227817"/>
                    <a:gd name="connsiteY1" fmla="*/ 49478 h 410317"/>
                    <a:gd name="connsiteX2" fmla="*/ 118462 w 227817"/>
                    <a:gd name="connsiteY2" fmla="*/ 0 h 410317"/>
                    <a:gd name="connsiteX3" fmla="*/ 196737 w 227817"/>
                    <a:gd name="connsiteY3" fmla="*/ 345026 h 410317"/>
                    <a:gd name="connsiteX4" fmla="*/ 122411 w 227817"/>
                    <a:gd name="connsiteY4" fmla="*/ 401030 h 410317"/>
                    <a:gd name="connsiteX5" fmla="*/ 85879 w 227817"/>
                    <a:gd name="connsiteY5" fmla="*/ 390609 h 410317"/>
                    <a:gd name="connsiteX6" fmla="*/ 66296 w 227817"/>
                    <a:gd name="connsiteY6" fmla="*/ 351553 h 410317"/>
                    <a:gd name="connsiteX7" fmla="*/ 38925 w 227817"/>
                    <a:gd name="connsiteY7" fmla="*/ 345026 h 410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7817" h="410317">
                      <a:moveTo>
                        <a:pt x="38870" y="345026"/>
                      </a:moveTo>
                      <a:cubicBezTo>
                        <a:pt x="-52406" y="283810"/>
                        <a:pt x="40186" y="113272"/>
                        <a:pt x="81929" y="49478"/>
                      </a:cubicBezTo>
                      <a:cubicBezTo>
                        <a:pt x="92351" y="33844"/>
                        <a:pt x="104090" y="13000"/>
                        <a:pt x="118462" y="0"/>
                      </a:cubicBezTo>
                      <a:cubicBezTo>
                        <a:pt x="168049" y="89849"/>
                        <a:pt x="282801" y="244754"/>
                        <a:pt x="196737" y="345026"/>
                      </a:cubicBezTo>
                      <a:cubicBezTo>
                        <a:pt x="175893" y="369765"/>
                        <a:pt x="144572" y="381503"/>
                        <a:pt x="122411" y="401030"/>
                      </a:cubicBezTo>
                      <a:cubicBezTo>
                        <a:pt x="104145" y="415347"/>
                        <a:pt x="100250" y="414031"/>
                        <a:pt x="85879" y="390609"/>
                      </a:cubicBezTo>
                      <a:cubicBezTo>
                        <a:pt x="78035" y="378870"/>
                        <a:pt x="71507" y="364553"/>
                        <a:pt x="66296" y="351553"/>
                      </a:cubicBezTo>
                      <a:lnTo>
                        <a:pt x="38925" y="345026"/>
                      </a:lnTo>
                      <a:close/>
                    </a:path>
                  </a:pathLst>
                </a:custGeom>
                <a:solidFill>
                  <a:srgbClr val="FDDCE7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BD01615C-6391-5491-6E12-786DF3378404}"/>
                    </a:ext>
                  </a:extLst>
                </p:cNvPr>
                <p:cNvSpPr/>
                <p:nvPr/>
              </p:nvSpPr>
              <p:spPr>
                <a:xfrm>
                  <a:off x="4053675" y="4521120"/>
                  <a:ext cx="213617" cy="207018"/>
                </a:xfrm>
                <a:custGeom>
                  <a:avLst/>
                  <a:gdLst>
                    <a:gd name="connsiteX0" fmla="*/ 51870 w 213617"/>
                    <a:gd name="connsiteY0" fmla="*/ 142794 h 207018"/>
                    <a:gd name="connsiteX1" fmla="*/ 6122 w 213617"/>
                    <a:gd name="connsiteY1" fmla="*/ 98637 h 207018"/>
                    <a:gd name="connsiteX2" fmla="*/ 7987 w 213617"/>
                    <a:gd name="connsiteY2" fmla="*/ 100009 h 207018"/>
                    <a:gd name="connsiteX3" fmla="*/ 5025 w 213617"/>
                    <a:gd name="connsiteY3" fmla="*/ 46143 h 207018"/>
                    <a:gd name="connsiteX4" fmla="*/ 39637 w 213617"/>
                    <a:gd name="connsiteY4" fmla="*/ 44497 h 207018"/>
                    <a:gd name="connsiteX5" fmla="*/ 68380 w 213617"/>
                    <a:gd name="connsiteY5" fmla="*/ 66 h 207018"/>
                    <a:gd name="connsiteX6" fmla="*/ 105735 w 213617"/>
                    <a:gd name="connsiteY6" fmla="*/ 43455 h 207018"/>
                    <a:gd name="connsiteX7" fmla="*/ 154719 w 213617"/>
                    <a:gd name="connsiteY7" fmla="*/ 42906 h 207018"/>
                    <a:gd name="connsiteX8" fmla="*/ 210724 w 213617"/>
                    <a:gd name="connsiteY8" fmla="*/ 68413 h 207018"/>
                    <a:gd name="connsiteX9" fmla="*/ 179183 w 213617"/>
                    <a:gd name="connsiteY9" fmla="*/ 134127 h 207018"/>
                    <a:gd name="connsiteX10" fmla="*/ 145449 w 213617"/>
                    <a:gd name="connsiteY10" fmla="*/ 196824 h 207018"/>
                    <a:gd name="connsiteX11" fmla="*/ 51925 w 213617"/>
                    <a:gd name="connsiteY11" fmla="*/ 142904 h 207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3617" h="207018">
                      <a:moveTo>
                        <a:pt x="51870" y="142794"/>
                      </a:moveTo>
                      <a:cubicBezTo>
                        <a:pt x="29270" y="133195"/>
                        <a:pt x="18958" y="117836"/>
                        <a:pt x="6122" y="98637"/>
                      </a:cubicBezTo>
                      <a:cubicBezTo>
                        <a:pt x="6561" y="99405"/>
                        <a:pt x="7164" y="99844"/>
                        <a:pt x="7987" y="100009"/>
                      </a:cubicBezTo>
                      <a:cubicBezTo>
                        <a:pt x="2612" y="84485"/>
                        <a:pt x="-5287" y="61008"/>
                        <a:pt x="5025" y="46143"/>
                      </a:cubicBezTo>
                      <a:cubicBezTo>
                        <a:pt x="14624" y="32375"/>
                        <a:pt x="28886" y="28151"/>
                        <a:pt x="39637" y="44497"/>
                      </a:cubicBezTo>
                      <a:cubicBezTo>
                        <a:pt x="26747" y="22337"/>
                        <a:pt x="44519" y="1218"/>
                        <a:pt x="68380" y="66"/>
                      </a:cubicBezTo>
                      <a:cubicBezTo>
                        <a:pt x="99372" y="-1415"/>
                        <a:pt x="91418" y="22227"/>
                        <a:pt x="105735" y="43455"/>
                      </a:cubicBezTo>
                      <a:cubicBezTo>
                        <a:pt x="118736" y="30455"/>
                        <a:pt x="146162" y="19320"/>
                        <a:pt x="154719" y="42906"/>
                      </a:cubicBezTo>
                      <a:cubicBezTo>
                        <a:pt x="174027" y="15974"/>
                        <a:pt x="203758" y="47733"/>
                        <a:pt x="210724" y="68413"/>
                      </a:cubicBezTo>
                      <a:cubicBezTo>
                        <a:pt x="222133" y="102367"/>
                        <a:pt x="197340" y="110979"/>
                        <a:pt x="179183" y="134127"/>
                      </a:cubicBezTo>
                      <a:cubicBezTo>
                        <a:pt x="164922" y="152283"/>
                        <a:pt x="164209" y="181849"/>
                        <a:pt x="145449" y="196824"/>
                      </a:cubicBezTo>
                      <a:cubicBezTo>
                        <a:pt x="114731" y="221289"/>
                        <a:pt x="57574" y="201103"/>
                        <a:pt x="51925" y="142904"/>
                      </a:cubicBezTo>
                      <a:close/>
                    </a:path>
                  </a:pathLst>
                </a:custGeom>
                <a:solidFill>
                  <a:srgbClr val="FCCA03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E7787C9E-FAE2-D825-EA10-434A67C52817}"/>
                    </a:ext>
                  </a:extLst>
                </p:cNvPr>
                <p:cNvSpPr/>
                <p:nvPr/>
              </p:nvSpPr>
              <p:spPr>
                <a:xfrm>
                  <a:off x="4087333" y="4522844"/>
                  <a:ext cx="145643" cy="224063"/>
                </a:xfrm>
                <a:custGeom>
                  <a:avLst/>
                  <a:gdLst>
                    <a:gd name="connsiteX0" fmla="*/ 79537 w 145643"/>
                    <a:gd name="connsiteY0" fmla="*/ 222253 h 224063"/>
                    <a:gd name="connsiteX1" fmla="*/ 0 w 145643"/>
                    <a:gd name="connsiteY1" fmla="*/ 127193 h 224063"/>
                    <a:gd name="connsiteX2" fmla="*/ 48271 w 145643"/>
                    <a:gd name="connsiteY2" fmla="*/ 26921 h 224063"/>
                    <a:gd name="connsiteX3" fmla="*/ 84803 w 145643"/>
                    <a:gd name="connsiteY3" fmla="*/ 866 h 224063"/>
                    <a:gd name="connsiteX4" fmla="*/ 123913 w 145643"/>
                    <a:gd name="connsiteY4" fmla="*/ 54238 h 224063"/>
                    <a:gd name="connsiteX5" fmla="*/ 95225 w 145643"/>
                    <a:gd name="connsiteY5" fmla="*/ 223514 h 224063"/>
                    <a:gd name="connsiteX6" fmla="*/ 79592 w 145643"/>
                    <a:gd name="connsiteY6" fmla="*/ 222198 h 224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643" h="224063">
                      <a:moveTo>
                        <a:pt x="79537" y="222253"/>
                      </a:moveTo>
                      <a:cubicBezTo>
                        <a:pt x="31266" y="236569"/>
                        <a:pt x="1262" y="162353"/>
                        <a:pt x="0" y="127193"/>
                      </a:cubicBezTo>
                      <a:cubicBezTo>
                        <a:pt x="0" y="86820"/>
                        <a:pt x="22161" y="56871"/>
                        <a:pt x="48271" y="26921"/>
                      </a:cubicBezTo>
                      <a:cubicBezTo>
                        <a:pt x="58693" y="15182"/>
                        <a:pt x="70431" y="-4345"/>
                        <a:pt x="84803" y="866"/>
                      </a:cubicBezTo>
                      <a:cubicBezTo>
                        <a:pt x="100436" y="6077"/>
                        <a:pt x="117385" y="39921"/>
                        <a:pt x="123913" y="54238"/>
                      </a:cubicBezTo>
                      <a:cubicBezTo>
                        <a:pt x="152601" y="106293"/>
                        <a:pt x="161707" y="192248"/>
                        <a:pt x="95225" y="223514"/>
                      </a:cubicBezTo>
                      <a:lnTo>
                        <a:pt x="79592" y="222198"/>
                      </a:lnTo>
                      <a:close/>
                    </a:path>
                  </a:pathLst>
                </a:custGeom>
                <a:solidFill>
                  <a:srgbClr val="FDC8D8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2DBC884B-741C-20A1-DAC3-A53D33E83E15}"/>
                    </a:ext>
                  </a:extLst>
                </p:cNvPr>
                <p:cNvSpPr/>
                <p:nvPr/>
              </p:nvSpPr>
              <p:spPr>
                <a:xfrm>
                  <a:off x="4031090" y="4710596"/>
                  <a:ext cx="262473" cy="258685"/>
                </a:xfrm>
                <a:custGeom>
                  <a:avLst/>
                  <a:gdLst>
                    <a:gd name="connsiteX0" fmla="*/ 60137 w 262473"/>
                    <a:gd name="connsiteY0" fmla="*/ 657 h 258685"/>
                    <a:gd name="connsiteX1" fmla="*/ 15816 w 262473"/>
                    <a:gd name="connsiteY1" fmla="*/ 20184 h 258685"/>
                    <a:gd name="connsiteX2" fmla="*/ 10605 w 262473"/>
                    <a:gd name="connsiteY2" fmla="*/ 112612 h 258685"/>
                    <a:gd name="connsiteX3" fmla="*/ 82353 w 262473"/>
                    <a:gd name="connsiteY3" fmla="*/ 221989 h 258685"/>
                    <a:gd name="connsiteX4" fmla="*/ 120201 w 262473"/>
                    <a:gd name="connsiteY4" fmla="*/ 258466 h 258685"/>
                    <a:gd name="connsiteX5" fmla="*/ 165839 w 262473"/>
                    <a:gd name="connsiteY5" fmla="*/ 232411 h 258685"/>
                    <a:gd name="connsiteX6" fmla="*/ 262326 w 262473"/>
                    <a:gd name="connsiteY6" fmla="*/ 82662 h 258685"/>
                    <a:gd name="connsiteX7" fmla="*/ 135835 w 262473"/>
                    <a:gd name="connsiteY7" fmla="*/ 34501 h 258685"/>
                    <a:gd name="connsiteX8" fmla="*/ 60192 w 262473"/>
                    <a:gd name="connsiteY8" fmla="*/ 657 h 258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473" h="258685">
                      <a:moveTo>
                        <a:pt x="60137" y="657"/>
                      </a:moveTo>
                      <a:cubicBezTo>
                        <a:pt x="48399" y="-3238"/>
                        <a:pt x="24921" y="11079"/>
                        <a:pt x="15816" y="20184"/>
                      </a:cubicBezTo>
                      <a:cubicBezTo>
                        <a:pt x="-7661" y="46240"/>
                        <a:pt x="-1134" y="85295"/>
                        <a:pt x="10605" y="112612"/>
                      </a:cubicBezTo>
                      <a:cubicBezTo>
                        <a:pt x="28871" y="152984"/>
                        <a:pt x="52348" y="192039"/>
                        <a:pt x="82353" y="221989"/>
                      </a:cubicBezTo>
                      <a:cubicBezTo>
                        <a:pt x="90197" y="229778"/>
                        <a:pt x="109724" y="255833"/>
                        <a:pt x="120201" y="258466"/>
                      </a:cubicBezTo>
                      <a:cubicBezTo>
                        <a:pt x="134573" y="261044"/>
                        <a:pt x="156733" y="240255"/>
                        <a:pt x="165839" y="232411"/>
                      </a:cubicBezTo>
                      <a:cubicBezTo>
                        <a:pt x="211477" y="194672"/>
                        <a:pt x="265672" y="146621"/>
                        <a:pt x="262326" y="82662"/>
                      </a:cubicBezTo>
                      <a:cubicBezTo>
                        <a:pt x="255578" y="-47285"/>
                        <a:pt x="189316" y="31868"/>
                        <a:pt x="135835" y="34501"/>
                      </a:cubicBezTo>
                      <a:lnTo>
                        <a:pt x="60192" y="657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BD63FD17-8C0B-F3CD-6FAA-C4EDFD5B7B8D}"/>
                    </a:ext>
                  </a:extLst>
                </p:cNvPr>
                <p:cNvSpPr/>
                <p:nvPr/>
              </p:nvSpPr>
              <p:spPr>
                <a:xfrm>
                  <a:off x="3936992" y="4535503"/>
                  <a:ext cx="224666" cy="219558"/>
                </a:xfrm>
                <a:custGeom>
                  <a:avLst/>
                  <a:gdLst>
                    <a:gd name="connsiteX0" fmla="*/ 224666 w 224666"/>
                    <a:gd name="connsiteY0" fmla="*/ 210910 h 219558"/>
                    <a:gd name="connsiteX1" fmla="*/ 218139 w 224666"/>
                    <a:gd name="connsiteY1" fmla="*/ 166644 h 219558"/>
                    <a:gd name="connsiteX2" fmla="*/ 156813 w 224666"/>
                    <a:gd name="connsiteY2" fmla="*/ 102849 h 219558"/>
                    <a:gd name="connsiteX3" fmla="*/ 79854 w 224666"/>
                    <a:gd name="connsiteY3" fmla="*/ 71583 h 219558"/>
                    <a:gd name="connsiteX4" fmla="*/ 5529 w 224666"/>
                    <a:gd name="connsiteY4" fmla="*/ 9105 h 219558"/>
                    <a:gd name="connsiteX5" fmla="*/ 317 w 224666"/>
                    <a:gd name="connsiteY5" fmla="*/ 0 h 219558"/>
                    <a:gd name="connsiteX6" fmla="*/ 62905 w 224666"/>
                    <a:gd name="connsiteY6" fmla="*/ 166644 h 219558"/>
                    <a:gd name="connsiteX7" fmla="*/ 212873 w 224666"/>
                    <a:gd name="connsiteY7" fmla="*/ 214804 h 219558"/>
                    <a:gd name="connsiteX8" fmla="*/ 220717 w 224666"/>
                    <a:gd name="connsiteY8" fmla="*/ 210910 h 219558"/>
                    <a:gd name="connsiteX9" fmla="*/ 224611 w 224666"/>
                    <a:gd name="connsiteY9" fmla="*/ 210910 h 21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666" h="219558">
                      <a:moveTo>
                        <a:pt x="224666" y="210910"/>
                      </a:moveTo>
                      <a:cubicBezTo>
                        <a:pt x="220772" y="199171"/>
                        <a:pt x="223350" y="180960"/>
                        <a:pt x="218139" y="166644"/>
                      </a:cubicBezTo>
                      <a:cubicBezTo>
                        <a:pt x="206400" y="135377"/>
                        <a:pt x="186818" y="117166"/>
                        <a:pt x="156813" y="102849"/>
                      </a:cubicBezTo>
                      <a:cubicBezTo>
                        <a:pt x="132020" y="91111"/>
                        <a:pt x="104648" y="82005"/>
                        <a:pt x="79854" y="71583"/>
                      </a:cubicBezTo>
                      <a:cubicBezTo>
                        <a:pt x="43322" y="57267"/>
                        <a:pt x="32900" y="32528"/>
                        <a:pt x="5529" y="9105"/>
                      </a:cubicBezTo>
                      <a:cubicBezTo>
                        <a:pt x="2896" y="7789"/>
                        <a:pt x="1634" y="2578"/>
                        <a:pt x="317" y="0"/>
                      </a:cubicBezTo>
                      <a:cubicBezTo>
                        <a:pt x="-3577" y="52055"/>
                        <a:pt x="29006" y="128905"/>
                        <a:pt x="62905" y="166644"/>
                      </a:cubicBezTo>
                      <a:cubicBezTo>
                        <a:pt x="95487" y="200488"/>
                        <a:pt x="165919" y="231754"/>
                        <a:pt x="212873" y="214804"/>
                      </a:cubicBezTo>
                      <a:cubicBezTo>
                        <a:pt x="215506" y="213488"/>
                        <a:pt x="218084" y="213488"/>
                        <a:pt x="220717" y="210910"/>
                      </a:cubicBezTo>
                      <a:lnTo>
                        <a:pt x="224611" y="2109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7B4D237B-E90F-EC97-2949-824381573D38}"/>
                    </a:ext>
                  </a:extLst>
                </p:cNvPr>
                <p:cNvSpPr/>
                <p:nvPr/>
              </p:nvSpPr>
              <p:spPr>
                <a:xfrm>
                  <a:off x="4161330" y="4535503"/>
                  <a:ext cx="224611" cy="219558"/>
                </a:xfrm>
                <a:custGeom>
                  <a:avLst/>
                  <a:gdLst>
                    <a:gd name="connsiteX0" fmla="*/ 0 w 224611"/>
                    <a:gd name="connsiteY0" fmla="*/ 210910 h 219558"/>
                    <a:gd name="connsiteX1" fmla="*/ 6528 w 224611"/>
                    <a:gd name="connsiteY1" fmla="*/ 166644 h 219558"/>
                    <a:gd name="connsiteX2" fmla="*/ 67798 w 224611"/>
                    <a:gd name="connsiteY2" fmla="*/ 102849 h 219558"/>
                    <a:gd name="connsiteX3" fmla="*/ 144757 w 224611"/>
                    <a:gd name="connsiteY3" fmla="*/ 71583 h 219558"/>
                    <a:gd name="connsiteX4" fmla="*/ 219083 w 224611"/>
                    <a:gd name="connsiteY4" fmla="*/ 9105 h 219558"/>
                    <a:gd name="connsiteX5" fmla="*/ 224294 w 224611"/>
                    <a:gd name="connsiteY5" fmla="*/ 0 h 219558"/>
                    <a:gd name="connsiteX6" fmla="*/ 161707 w 224611"/>
                    <a:gd name="connsiteY6" fmla="*/ 166644 h 219558"/>
                    <a:gd name="connsiteX7" fmla="*/ 11739 w 224611"/>
                    <a:gd name="connsiteY7" fmla="*/ 214804 h 219558"/>
                    <a:gd name="connsiteX8" fmla="*/ 3895 w 224611"/>
                    <a:gd name="connsiteY8" fmla="*/ 210910 h 219558"/>
                    <a:gd name="connsiteX9" fmla="*/ 0 w 224611"/>
                    <a:gd name="connsiteY9" fmla="*/ 210910 h 21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4611" h="219558">
                      <a:moveTo>
                        <a:pt x="0" y="210910"/>
                      </a:moveTo>
                      <a:cubicBezTo>
                        <a:pt x="3895" y="199171"/>
                        <a:pt x="1316" y="180960"/>
                        <a:pt x="6528" y="166644"/>
                      </a:cubicBezTo>
                      <a:cubicBezTo>
                        <a:pt x="18266" y="135377"/>
                        <a:pt x="37849" y="117166"/>
                        <a:pt x="67798" y="102849"/>
                      </a:cubicBezTo>
                      <a:cubicBezTo>
                        <a:pt x="92592" y="91111"/>
                        <a:pt x="119964" y="82005"/>
                        <a:pt x="144757" y="71583"/>
                      </a:cubicBezTo>
                      <a:cubicBezTo>
                        <a:pt x="181289" y="57267"/>
                        <a:pt x="191711" y="32528"/>
                        <a:pt x="219083" y="9105"/>
                      </a:cubicBezTo>
                      <a:cubicBezTo>
                        <a:pt x="221716" y="7789"/>
                        <a:pt x="222978" y="2578"/>
                        <a:pt x="224294" y="0"/>
                      </a:cubicBezTo>
                      <a:cubicBezTo>
                        <a:pt x="228188" y="52055"/>
                        <a:pt x="195606" y="128905"/>
                        <a:pt x="161707" y="166644"/>
                      </a:cubicBezTo>
                      <a:cubicBezTo>
                        <a:pt x="129124" y="200488"/>
                        <a:pt x="58693" y="231754"/>
                        <a:pt x="11739" y="214804"/>
                      </a:cubicBezTo>
                      <a:cubicBezTo>
                        <a:pt x="9105" y="213488"/>
                        <a:pt x="6528" y="213488"/>
                        <a:pt x="3895" y="210910"/>
                      </a:cubicBezTo>
                      <a:lnTo>
                        <a:pt x="0" y="210910"/>
                      </a:lnTo>
                      <a:close/>
                    </a:path>
                  </a:pathLst>
                </a:custGeom>
                <a:solidFill>
                  <a:srgbClr val="FDAEC2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183" name="Graphic 13">
                  <a:extLst>
                    <a:ext uri="{FF2B5EF4-FFF2-40B4-BE49-F238E27FC236}">
                      <a16:creationId xmlns:a16="http://schemas.microsoft.com/office/drawing/2014/main" id="{8091A575-2475-5269-A4C6-3630FD9E9C95}"/>
                    </a:ext>
                  </a:extLst>
                </p:cNvPr>
                <p:cNvGrpSpPr/>
                <p:nvPr/>
              </p:nvGrpSpPr>
              <p:grpSpPr>
                <a:xfrm>
                  <a:off x="3727168" y="4311758"/>
                  <a:ext cx="867774" cy="587860"/>
                  <a:chOff x="3727168" y="4311758"/>
                  <a:chExt cx="867774" cy="587860"/>
                </a:xfrm>
              </p:grpSpPr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5DB52EE1-11C1-9027-89FF-0AC86466C964}"/>
                      </a:ext>
                    </a:extLst>
                  </p:cNvPr>
                  <p:cNvSpPr/>
                  <p:nvPr/>
                </p:nvSpPr>
                <p:spPr>
                  <a:xfrm>
                    <a:off x="4156587" y="4749101"/>
                    <a:ext cx="13582" cy="150516"/>
                  </a:xfrm>
                  <a:custGeom>
                    <a:avLst/>
                    <a:gdLst>
                      <a:gd name="connsiteX0" fmla="*/ 190 w 13582"/>
                      <a:gd name="connsiteY0" fmla="*/ 0 h 150516"/>
                      <a:gd name="connsiteX1" fmla="*/ 11544 w 13582"/>
                      <a:gd name="connsiteY1" fmla="*/ 150517 h 150516"/>
                      <a:gd name="connsiteX2" fmla="*/ 190 w 13582"/>
                      <a:gd name="connsiteY2" fmla="*/ 0 h 150516"/>
                      <a:gd name="connsiteX3" fmla="*/ 190 w 13582"/>
                      <a:gd name="connsiteY3" fmla="*/ 0 h 150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582" h="150516">
                        <a:moveTo>
                          <a:pt x="190" y="0"/>
                        </a:moveTo>
                        <a:cubicBezTo>
                          <a:pt x="9844" y="49422"/>
                          <a:pt x="17359" y="100216"/>
                          <a:pt x="11544" y="150517"/>
                        </a:cubicBezTo>
                        <a:cubicBezTo>
                          <a:pt x="6224" y="101204"/>
                          <a:pt x="-1291" y="49642"/>
                          <a:pt x="190" y="0"/>
                        </a:cubicBezTo>
                        <a:lnTo>
                          <a:pt x="19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1FB6B69-2C29-F186-5E63-2256C7F08C1A}"/>
                      </a:ext>
                    </a:extLst>
                  </p:cNvPr>
                  <p:cNvSpPr/>
                  <p:nvPr/>
                </p:nvSpPr>
                <p:spPr>
                  <a:xfrm>
                    <a:off x="3872254" y="4712185"/>
                    <a:ext cx="167850" cy="35095"/>
                  </a:xfrm>
                  <a:custGeom>
                    <a:avLst/>
                    <a:gdLst>
                      <a:gd name="connsiteX0" fmla="*/ 0 w 167850"/>
                      <a:gd name="connsiteY0" fmla="*/ 0 h 35095"/>
                      <a:gd name="connsiteX1" fmla="*/ 167850 w 167850"/>
                      <a:gd name="connsiteY1" fmla="*/ 14207 h 35095"/>
                      <a:gd name="connsiteX2" fmla="*/ 150023 w 167850"/>
                      <a:gd name="connsiteY2" fmla="*/ 27865 h 35095"/>
                      <a:gd name="connsiteX3" fmla="*/ 0 w 167850"/>
                      <a:gd name="connsiteY3" fmla="*/ 0 h 35095"/>
                      <a:gd name="connsiteX4" fmla="*/ 0 w 167850"/>
                      <a:gd name="connsiteY4" fmla="*/ 0 h 35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850" h="35095">
                        <a:moveTo>
                          <a:pt x="0" y="0"/>
                        </a:moveTo>
                        <a:cubicBezTo>
                          <a:pt x="43718" y="16621"/>
                          <a:pt x="127095" y="45144"/>
                          <a:pt x="167850" y="14207"/>
                        </a:cubicBezTo>
                        <a:cubicBezTo>
                          <a:pt x="163298" y="20131"/>
                          <a:pt x="156880" y="24629"/>
                          <a:pt x="150023" y="27865"/>
                        </a:cubicBezTo>
                        <a:cubicBezTo>
                          <a:pt x="104550" y="46516"/>
                          <a:pt x="39220" y="26165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83B223A5-85CE-0670-EE65-C822660ADB39}"/>
                      </a:ext>
                    </a:extLst>
                  </p:cNvPr>
                  <p:cNvSpPr/>
                  <p:nvPr/>
                </p:nvSpPr>
                <p:spPr>
                  <a:xfrm>
                    <a:off x="4045809" y="4726392"/>
                    <a:ext cx="108115" cy="33941"/>
                  </a:xfrm>
                  <a:custGeom>
                    <a:avLst/>
                    <a:gdLst>
                      <a:gd name="connsiteX0" fmla="*/ 0 w 108115"/>
                      <a:gd name="connsiteY0" fmla="*/ 0 h 33941"/>
                      <a:gd name="connsiteX1" fmla="*/ 108115 w 108115"/>
                      <a:gd name="connsiteY1" fmla="*/ 22709 h 33941"/>
                      <a:gd name="connsiteX2" fmla="*/ 91934 w 108115"/>
                      <a:gd name="connsiteY2" fmla="*/ 32309 h 33941"/>
                      <a:gd name="connsiteX3" fmla="*/ 0 w 108115"/>
                      <a:gd name="connsiteY3" fmla="*/ 0 h 33941"/>
                      <a:gd name="connsiteX4" fmla="*/ 0 w 108115"/>
                      <a:gd name="connsiteY4" fmla="*/ 0 h 339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115" h="33941">
                        <a:moveTo>
                          <a:pt x="0" y="0"/>
                        </a:moveTo>
                        <a:cubicBezTo>
                          <a:pt x="24464" y="16675"/>
                          <a:pt x="80360" y="37355"/>
                          <a:pt x="108115" y="22709"/>
                        </a:cubicBezTo>
                        <a:cubicBezTo>
                          <a:pt x="104111" y="27481"/>
                          <a:pt x="97967" y="30608"/>
                          <a:pt x="91934" y="32309"/>
                        </a:cubicBezTo>
                        <a:cubicBezTo>
                          <a:pt x="60832" y="38836"/>
                          <a:pt x="19528" y="25342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1E8B01DD-AFA7-A7B6-F6C5-949721251D01}"/>
                      </a:ext>
                    </a:extLst>
                  </p:cNvPr>
                  <p:cNvSpPr/>
                  <p:nvPr/>
                </p:nvSpPr>
                <p:spPr>
                  <a:xfrm>
                    <a:off x="4168131" y="4740599"/>
                    <a:ext cx="108115" cy="16671"/>
                  </a:xfrm>
                  <a:custGeom>
                    <a:avLst/>
                    <a:gdLst>
                      <a:gd name="connsiteX0" fmla="*/ 0 w 108115"/>
                      <a:gd name="connsiteY0" fmla="*/ 11355 h 16671"/>
                      <a:gd name="connsiteX1" fmla="*/ 108115 w 108115"/>
                      <a:gd name="connsiteY1" fmla="*/ 0 h 16671"/>
                      <a:gd name="connsiteX2" fmla="*/ 0 w 108115"/>
                      <a:gd name="connsiteY2" fmla="*/ 11355 h 16671"/>
                      <a:gd name="connsiteX3" fmla="*/ 0 w 108115"/>
                      <a:gd name="connsiteY3" fmla="*/ 11355 h 16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115" h="16671">
                        <a:moveTo>
                          <a:pt x="0" y="11355"/>
                        </a:moveTo>
                        <a:cubicBezTo>
                          <a:pt x="36148" y="5814"/>
                          <a:pt x="73009" y="12562"/>
                          <a:pt x="108115" y="0"/>
                        </a:cubicBezTo>
                        <a:cubicBezTo>
                          <a:pt x="77288" y="23258"/>
                          <a:pt x="35654" y="17169"/>
                          <a:pt x="0" y="11355"/>
                        </a:cubicBezTo>
                        <a:lnTo>
                          <a:pt x="0" y="1135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392D3D12-27CB-54F6-DE47-082D213F5A45}"/>
                      </a:ext>
                    </a:extLst>
                  </p:cNvPr>
                  <p:cNvSpPr/>
                  <p:nvPr/>
                </p:nvSpPr>
                <p:spPr>
                  <a:xfrm>
                    <a:off x="4047654" y="4311758"/>
                    <a:ext cx="111975" cy="286826"/>
                  </a:xfrm>
                  <a:custGeom>
                    <a:avLst/>
                    <a:gdLst>
                      <a:gd name="connsiteX0" fmla="*/ 1007 w 111975"/>
                      <a:gd name="connsiteY0" fmla="*/ 286827 h 286826"/>
                      <a:gd name="connsiteX1" fmla="*/ 111975 w 111975"/>
                      <a:gd name="connsiteY1" fmla="*/ 0 h 286826"/>
                      <a:gd name="connsiteX2" fmla="*/ 1007 w 111975"/>
                      <a:gd name="connsiteY2" fmla="*/ 286827 h 286826"/>
                      <a:gd name="connsiteX3" fmla="*/ 1007 w 111975"/>
                      <a:gd name="connsiteY3" fmla="*/ 286827 h 286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975" h="286826">
                        <a:moveTo>
                          <a:pt x="1007" y="286827"/>
                        </a:moveTo>
                        <a:cubicBezTo>
                          <a:pt x="-9140" y="181454"/>
                          <a:pt x="59481" y="85680"/>
                          <a:pt x="111975" y="0"/>
                        </a:cubicBezTo>
                        <a:cubicBezTo>
                          <a:pt x="68861" y="92702"/>
                          <a:pt x="2708" y="180906"/>
                          <a:pt x="1007" y="286827"/>
                        </a:cubicBezTo>
                        <a:lnTo>
                          <a:pt x="1007" y="286827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3052F4E2-7304-8C30-A16D-B14265CD6916}"/>
                      </a:ext>
                    </a:extLst>
                  </p:cNvPr>
                  <p:cNvSpPr/>
                  <p:nvPr/>
                </p:nvSpPr>
                <p:spPr>
                  <a:xfrm>
                    <a:off x="4179541" y="4331614"/>
                    <a:ext cx="96139" cy="278324"/>
                  </a:xfrm>
                  <a:custGeom>
                    <a:avLst/>
                    <a:gdLst>
                      <a:gd name="connsiteX0" fmla="*/ 0 w 96139"/>
                      <a:gd name="connsiteY0" fmla="*/ 0 h 278324"/>
                      <a:gd name="connsiteX1" fmla="*/ 91056 w 96139"/>
                      <a:gd name="connsiteY1" fmla="*/ 278324 h 278324"/>
                      <a:gd name="connsiteX2" fmla="*/ 0 w 96139"/>
                      <a:gd name="connsiteY2" fmla="*/ 0 h 278324"/>
                      <a:gd name="connsiteX3" fmla="*/ 0 w 96139"/>
                      <a:gd name="connsiteY3" fmla="*/ 0 h 27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39" h="278324">
                        <a:moveTo>
                          <a:pt x="0" y="0"/>
                        </a:moveTo>
                        <a:cubicBezTo>
                          <a:pt x="52604" y="82225"/>
                          <a:pt x="114423" y="176133"/>
                          <a:pt x="91056" y="278324"/>
                        </a:cubicBezTo>
                        <a:cubicBezTo>
                          <a:pt x="102465" y="174597"/>
                          <a:pt x="43059" y="89191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DAEC2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B5A804F4-F117-3150-11E8-B50F322F4D82}"/>
                      </a:ext>
                    </a:extLst>
                  </p:cNvPr>
                  <p:cNvSpPr/>
                  <p:nvPr/>
                </p:nvSpPr>
                <p:spPr>
                  <a:xfrm>
                    <a:off x="4501034" y="4490633"/>
                    <a:ext cx="93908" cy="76684"/>
                  </a:xfrm>
                  <a:custGeom>
                    <a:avLst/>
                    <a:gdLst>
                      <a:gd name="connsiteX0" fmla="*/ 0 w 93908"/>
                      <a:gd name="connsiteY0" fmla="*/ 76685 h 76684"/>
                      <a:gd name="connsiteX1" fmla="*/ 93908 w 93908"/>
                      <a:gd name="connsiteY1" fmla="*/ 0 h 76684"/>
                      <a:gd name="connsiteX2" fmla="*/ 0 w 93908"/>
                      <a:gd name="connsiteY2" fmla="*/ 76685 h 76684"/>
                      <a:gd name="connsiteX3" fmla="*/ 0 w 93908"/>
                      <a:gd name="connsiteY3" fmla="*/ 76685 h 7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08" h="76684">
                        <a:moveTo>
                          <a:pt x="0" y="76685"/>
                        </a:moveTo>
                        <a:cubicBezTo>
                          <a:pt x="27481" y="48600"/>
                          <a:pt x="63410" y="24794"/>
                          <a:pt x="93908" y="0"/>
                        </a:cubicBezTo>
                        <a:cubicBezTo>
                          <a:pt x="70377" y="33570"/>
                          <a:pt x="35161" y="56718"/>
                          <a:pt x="0" y="76685"/>
                        </a:cubicBezTo>
                        <a:lnTo>
                          <a:pt x="0" y="76685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940BF631-4441-41FE-373A-3CF0E6E51311}"/>
                      </a:ext>
                    </a:extLst>
                  </p:cNvPr>
                  <p:cNvSpPr/>
                  <p:nvPr/>
                </p:nvSpPr>
                <p:spPr>
                  <a:xfrm>
                    <a:off x="3727168" y="4473629"/>
                    <a:ext cx="108115" cy="85186"/>
                  </a:xfrm>
                  <a:custGeom>
                    <a:avLst/>
                    <a:gdLst>
                      <a:gd name="connsiteX0" fmla="*/ 0 w 108115"/>
                      <a:gd name="connsiteY0" fmla="*/ 0 h 85186"/>
                      <a:gd name="connsiteX1" fmla="*/ 108115 w 108115"/>
                      <a:gd name="connsiteY1" fmla="*/ 85187 h 85186"/>
                      <a:gd name="connsiteX2" fmla="*/ 0 w 108115"/>
                      <a:gd name="connsiteY2" fmla="*/ 0 h 85186"/>
                      <a:gd name="connsiteX3" fmla="*/ 0 w 108115"/>
                      <a:gd name="connsiteY3" fmla="*/ 0 h 8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115" h="85186">
                        <a:moveTo>
                          <a:pt x="0" y="0"/>
                        </a:moveTo>
                        <a:cubicBezTo>
                          <a:pt x="37519" y="25342"/>
                          <a:pt x="73448" y="56115"/>
                          <a:pt x="108115" y="85187"/>
                        </a:cubicBezTo>
                        <a:cubicBezTo>
                          <a:pt x="66591" y="64946"/>
                          <a:pt x="30772" y="34173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9DB8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22E79D78-D76A-FB5F-1199-9FE36DC8EE12}"/>
                  </a:ext>
                </a:extLst>
              </p:cNvPr>
              <p:cNvSpPr/>
              <p:nvPr/>
            </p:nvSpPr>
            <p:spPr>
              <a:xfrm>
                <a:off x="957218" y="3617552"/>
                <a:ext cx="162425" cy="41180"/>
              </a:xfrm>
              <a:custGeom>
                <a:avLst/>
                <a:gdLst>
                  <a:gd name="connsiteX0" fmla="*/ 143669 w 204474"/>
                  <a:gd name="connsiteY0" fmla="*/ 50052 h 51841"/>
                  <a:gd name="connsiteX1" fmla="*/ 4726 w 204474"/>
                  <a:gd name="connsiteY1" fmla="*/ 27836 h 51841"/>
                  <a:gd name="connsiteX2" fmla="*/ 98470 w 204474"/>
                  <a:gd name="connsiteY2" fmla="*/ 1342 h 51841"/>
                  <a:gd name="connsiteX3" fmla="*/ 187881 w 204474"/>
                  <a:gd name="connsiteY3" fmla="*/ 16372 h 51841"/>
                  <a:gd name="connsiteX4" fmla="*/ 143669 w 204474"/>
                  <a:gd name="connsiteY4" fmla="*/ 50052 h 5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474" h="51841">
                    <a:moveTo>
                      <a:pt x="143669" y="50052"/>
                    </a:moveTo>
                    <a:cubicBezTo>
                      <a:pt x="108179" y="54550"/>
                      <a:pt x="23376" y="51752"/>
                      <a:pt x="4726" y="27836"/>
                    </a:cubicBezTo>
                    <a:cubicBezTo>
                      <a:pt x="-21603" y="-5953"/>
                      <a:pt x="69343" y="-194"/>
                      <a:pt x="98470" y="1342"/>
                    </a:cubicBezTo>
                    <a:cubicBezTo>
                      <a:pt x="126006" y="2823"/>
                      <a:pt x="164294" y="6114"/>
                      <a:pt x="187881" y="16372"/>
                    </a:cubicBezTo>
                    <a:cubicBezTo>
                      <a:pt x="232586" y="35845"/>
                      <a:pt x="176361" y="45883"/>
                      <a:pt x="143669" y="50052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160" name="Graphic 13">
                <a:extLst>
                  <a:ext uri="{FF2B5EF4-FFF2-40B4-BE49-F238E27FC236}">
                    <a16:creationId xmlns:a16="http://schemas.microsoft.com/office/drawing/2014/main" id="{3FB0DA5B-167D-A6A0-A85E-C692D1F20222}"/>
                  </a:ext>
                </a:extLst>
              </p:cNvPr>
              <p:cNvGrpSpPr/>
              <p:nvPr/>
            </p:nvGrpSpPr>
            <p:grpSpPr>
              <a:xfrm>
                <a:off x="522983" y="3484209"/>
                <a:ext cx="1163852" cy="303190"/>
                <a:chOff x="4079660" y="4722349"/>
                <a:chExt cx="1465151" cy="381680"/>
              </a:xfrm>
            </p:grpSpPr>
            <p:grpSp>
              <p:nvGrpSpPr>
                <p:cNvPr id="192" name="Graphic 13">
                  <a:extLst>
                    <a:ext uri="{FF2B5EF4-FFF2-40B4-BE49-F238E27FC236}">
                      <a16:creationId xmlns:a16="http://schemas.microsoft.com/office/drawing/2014/main" id="{CD26C710-DB39-5F6F-CF95-BA25E27B9186}"/>
                    </a:ext>
                  </a:extLst>
                </p:cNvPr>
                <p:cNvGrpSpPr/>
                <p:nvPr/>
              </p:nvGrpSpPr>
              <p:grpSpPr>
                <a:xfrm>
                  <a:off x="4079660" y="4740159"/>
                  <a:ext cx="1465151" cy="352522"/>
                  <a:chOff x="4079660" y="4740159"/>
                  <a:chExt cx="1465151" cy="352522"/>
                </a:xfrm>
                <a:solidFill>
                  <a:srgbClr val="6FB71D"/>
                </a:solidFill>
              </p:grpSpPr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293FDD54-FCEF-AD99-F5E6-5A98ADC45E21}"/>
                      </a:ext>
                    </a:extLst>
                  </p:cNvPr>
                  <p:cNvSpPr/>
                  <p:nvPr/>
                </p:nvSpPr>
                <p:spPr>
                  <a:xfrm>
                    <a:off x="5042694" y="4928845"/>
                    <a:ext cx="456732" cy="31817"/>
                  </a:xfrm>
                  <a:custGeom>
                    <a:avLst/>
                    <a:gdLst>
                      <a:gd name="connsiteX0" fmla="*/ 3908 w 456732"/>
                      <a:gd name="connsiteY0" fmla="*/ 8183 h 31817"/>
                      <a:gd name="connsiteX1" fmla="*/ 182620 w 456732"/>
                      <a:gd name="connsiteY1" fmla="*/ 19099 h 31817"/>
                      <a:gd name="connsiteX2" fmla="*/ 360727 w 456732"/>
                      <a:gd name="connsiteY2" fmla="*/ 28972 h 31817"/>
                      <a:gd name="connsiteX3" fmla="*/ 453813 w 456732"/>
                      <a:gd name="connsiteY3" fmla="*/ 28643 h 31817"/>
                      <a:gd name="connsiteX4" fmla="*/ 451674 w 456732"/>
                      <a:gd name="connsiteY4" fmla="*/ 20799 h 31817"/>
                      <a:gd name="connsiteX5" fmla="*/ 369613 w 456732"/>
                      <a:gd name="connsiteY5" fmla="*/ 21238 h 31817"/>
                      <a:gd name="connsiteX6" fmla="*/ 280861 w 456732"/>
                      <a:gd name="connsiteY6" fmla="*/ 16685 h 31817"/>
                      <a:gd name="connsiteX7" fmla="*/ 103466 w 456732"/>
                      <a:gd name="connsiteY7" fmla="*/ 6044 h 31817"/>
                      <a:gd name="connsiteX8" fmla="*/ 3908 w 456732"/>
                      <a:gd name="connsiteY8" fmla="*/ 10 h 31817"/>
                      <a:gd name="connsiteX9" fmla="*/ 3908 w 456732"/>
                      <a:gd name="connsiteY9" fmla="*/ 8128 h 31817"/>
                      <a:gd name="connsiteX10" fmla="*/ 3908 w 456732"/>
                      <a:gd name="connsiteY10" fmla="*/ 8128 h 3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56732" h="31817">
                        <a:moveTo>
                          <a:pt x="3908" y="8183"/>
                        </a:moveTo>
                        <a:cubicBezTo>
                          <a:pt x="63479" y="11693"/>
                          <a:pt x="123049" y="15478"/>
                          <a:pt x="182620" y="19099"/>
                        </a:cubicBezTo>
                        <a:cubicBezTo>
                          <a:pt x="241970" y="22719"/>
                          <a:pt x="301321" y="26175"/>
                          <a:pt x="360727" y="28972"/>
                        </a:cubicBezTo>
                        <a:cubicBezTo>
                          <a:pt x="391555" y="30453"/>
                          <a:pt x="423314" y="34732"/>
                          <a:pt x="453813" y="28643"/>
                        </a:cubicBezTo>
                        <a:cubicBezTo>
                          <a:pt x="458914" y="27601"/>
                          <a:pt x="456775" y="19757"/>
                          <a:pt x="451674" y="20799"/>
                        </a:cubicBezTo>
                        <a:cubicBezTo>
                          <a:pt x="424686" y="26175"/>
                          <a:pt x="396821" y="22554"/>
                          <a:pt x="369613" y="21238"/>
                        </a:cubicBezTo>
                        <a:cubicBezTo>
                          <a:pt x="340048" y="19866"/>
                          <a:pt x="310427" y="18331"/>
                          <a:pt x="280861" y="16685"/>
                        </a:cubicBezTo>
                        <a:cubicBezTo>
                          <a:pt x="221730" y="13394"/>
                          <a:pt x="162598" y="9719"/>
                          <a:pt x="103466" y="6044"/>
                        </a:cubicBezTo>
                        <a:cubicBezTo>
                          <a:pt x="70280" y="4014"/>
                          <a:pt x="37094" y="1930"/>
                          <a:pt x="3908" y="10"/>
                        </a:cubicBezTo>
                        <a:cubicBezTo>
                          <a:pt x="-1303" y="-319"/>
                          <a:pt x="-1303" y="7854"/>
                          <a:pt x="3908" y="8128"/>
                        </a:cubicBezTo>
                        <a:lnTo>
                          <a:pt x="3908" y="812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EE9E5930-4E38-344E-0569-86A0314C8E46}"/>
                      </a:ext>
                    </a:extLst>
                  </p:cNvPr>
                  <p:cNvSpPr/>
                  <p:nvPr/>
                </p:nvSpPr>
                <p:spPr>
                  <a:xfrm>
                    <a:off x="5315348" y="4924356"/>
                    <a:ext cx="229464" cy="8118"/>
                  </a:xfrm>
                  <a:custGeom>
                    <a:avLst/>
                    <a:gdLst>
                      <a:gd name="connsiteX0" fmla="*/ 3929 w 229464"/>
                      <a:gd name="connsiteY0" fmla="*/ 8118 h 8118"/>
                      <a:gd name="connsiteX1" fmla="*/ 176277 w 229464"/>
                      <a:gd name="connsiteY1" fmla="*/ 8118 h 8118"/>
                      <a:gd name="connsiteX2" fmla="*/ 225535 w 229464"/>
                      <a:gd name="connsiteY2" fmla="*/ 8118 h 8118"/>
                      <a:gd name="connsiteX3" fmla="*/ 225535 w 229464"/>
                      <a:gd name="connsiteY3" fmla="*/ 0 h 8118"/>
                      <a:gd name="connsiteX4" fmla="*/ 3929 w 229464"/>
                      <a:gd name="connsiteY4" fmla="*/ 0 h 8118"/>
                      <a:gd name="connsiteX5" fmla="*/ 3929 w 229464"/>
                      <a:gd name="connsiteY5" fmla="*/ 8118 h 8118"/>
                      <a:gd name="connsiteX6" fmla="*/ 3929 w 229464"/>
                      <a:gd name="connsiteY6" fmla="*/ 8118 h 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9464" h="8118">
                        <a:moveTo>
                          <a:pt x="3929" y="8118"/>
                        </a:moveTo>
                        <a:cubicBezTo>
                          <a:pt x="61360" y="8118"/>
                          <a:pt x="118846" y="8118"/>
                          <a:pt x="176277" y="8118"/>
                        </a:cubicBezTo>
                        <a:lnTo>
                          <a:pt x="225535" y="8118"/>
                        </a:lnTo>
                        <a:cubicBezTo>
                          <a:pt x="230746" y="8118"/>
                          <a:pt x="230801" y="0"/>
                          <a:pt x="225535" y="0"/>
                        </a:cubicBezTo>
                        <a:lnTo>
                          <a:pt x="3929" y="0"/>
                        </a:lnTo>
                        <a:cubicBezTo>
                          <a:pt x="-1282" y="0"/>
                          <a:pt x="-1337" y="8118"/>
                          <a:pt x="3929" y="8118"/>
                        </a:cubicBezTo>
                        <a:lnTo>
                          <a:pt x="3929" y="811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BCA0D1BD-A0DF-5B71-2383-83B4F2DBDA9F}"/>
                      </a:ext>
                    </a:extLst>
                  </p:cNvPr>
                  <p:cNvSpPr/>
                  <p:nvPr/>
                </p:nvSpPr>
                <p:spPr>
                  <a:xfrm>
                    <a:off x="5054034" y="4800767"/>
                    <a:ext cx="226662" cy="63039"/>
                  </a:xfrm>
                  <a:custGeom>
                    <a:avLst/>
                    <a:gdLst>
                      <a:gd name="connsiteX0" fmla="*/ 4965 w 226662"/>
                      <a:gd name="connsiteY0" fmla="*/ 62867 h 63039"/>
                      <a:gd name="connsiteX1" fmla="*/ 174461 w 226662"/>
                      <a:gd name="connsiteY1" fmla="*/ 17175 h 63039"/>
                      <a:gd name="connsiteX2" fmla="*/ 223719 w 226662"/>
                      <a:gd name="connsiteY2" fmla="*/ 7904 h 63039"/>
                      <a:gd name="connsiteX3" fmla="*/ 221580 w 226662"/>
                      <a:gd name="connsiteY3" fmla="*/ 60 h 63039"/>
                      <a:gd name="connsiteX4" fmla="*/ 50493 w 226662"/>
                      <a:gd name="connsiteY4" fmla="*/ 41419 h 63039"/>
                      <a:gd name="connsiteX5" fmla="*/ 2881 w 226662"/>
                      <a:gd name="connsiteY5" fmla="*/ 55023 h 63039"/>
                      <a:gd name="connsiteX6" fmla="*/ 5020 w 226662"/>
                      <a:gd name="connsiteY6" fmla="*/ 62867 h 63039"/>
                      <a:gd name="connsiteX7" fmla="*/ 5020 w 226662"/>
                      <a:gd name="connsiteY7" fmla="*/ 62867 h 63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26662" h="63039">
                        <a:moveTo>
                          <a:pt x="4965" y="62867"/>
                        </a:moveTo>
                        <a:cubicBezTo>
                          <a:pt x="61299" y="47069"/>
                          <a:pt x="117249" y="29626"/>
                          <a:pt x="174461" y="17175"/>
                        </a:cubicBezTo>
                        <a:cubicBezTo>
                          <a:pt x="190807" y="13609"/>
                          <a:pt x="207208" y="10482"/>
                          <a:pt x="223719" y="7904"/>
                        </a:cubicBezTo>
                        <a:cubicBezTo>
                          <a:pt x="228875" y="7081"/>
                          <a:pt x="226681" y="-763"/>
                          <a:pt x="221580" y="60"/>
                        </a:cubicBezTo>
                        <a:cubicBezTo>
                          <a:pt x="163490" y="9166"/>
                          <a:pt x="106882" y="25128"/>
                          <a:pt x="50493" y="41419"/>
                        </a:cubicBezTo>
                        <a:cubicBezTo>
                          <a:pt x="34640" y="45972"/>
                          <a:pt x="18733" y="50580"/>
                          <a:pt x="2881" y="55023"/>
                        </a:cubicBezTo>
                        <a:cubicBezTo>
                          <a:pt x="-2166" y="56449"/>
                          <a:pt x="-27" y="64293"/>
                          <a:pt x="5020" y="62867"/>
                        </a:cubicBezTo>
                        <a:lnTo>
                          <a:pt x="5020" y="6286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34D2ED49-BA83-B2F8-F2FE-D7C1CB53FD8E}"/>
                      </a:ext>
                    </a:extLst>
                  </p:cNvPr>
                  <p:cNvSpPr/>
                  <p:nvPr/>
                </p:nvSpPr>
                <p:spPr>
                  <a:xfrm>
                    <a:off x="5213088" y="4740159"/>
                    <a:ext cx="87239" cy="27635"/>
                  </a:xfrm>
                  <a:custGeom>
                    <a:avLst/>
                    <a:gdLst>
                      <a:gd name="connsiteX0" fmla="*/ 3943 w 87239"/>
                      <a:gd name="connsiteY0" fmla="*/ 9106 h 27635"/>
                      <a:gd name="connsiteX1" fmla="*/ 46344 w 87239"/>
                      <a:gd name="connsiteY1" fmla="*/ 9600 h 27635"/>
                      <a:gd name="connsiteX2" fmla="*/ 80572 w 87239"/>
                      <a:gd name="connsiteY2" fmla="*/ 26221 h 27635"/>
                      <a:gd name="connsiteX3" fmla="*/ 86332 w 87239"/>
                      <a:gd name="connsiteY3" fmla="*/ 20461 h 27635"/>
                      <a:gd name="connsiteX4" fmla="*/ 49416 w 87239"/>
                      <a:gd name="connsiteY4" fmla="*/ 1921 h 27635"/>
                      <a:gd name="connsiteX5" fmla="*/ 3888 w 87239"/>
                      <a:gd name="connsiteY5" fmla="*/ 988 h 27635"/>
                      <a:gd name="connsiteX6" fmla="*/ 3888 w 87239"/>
                      <a:gd name="connsiteY6" fmla="*/ 9106 h 27635"/>
                      <a:gd name="connsiteX7" fmla="*/ 3888 w 87239"/>
                      <a:gd name="connsiteY7" fmla="*/ 9106 h 27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39" h="27635">
                        <a:moveTo>
                          <a:pt x="3943" y="9106"/>
                        </a:moveTo>
                        <a:cubicBezTo>
                          <a:pt x="17985" y="7845"/>
                          <a:pt x="32411" y="7406"/>
                          <a:pt x="46344" y="9600"/>
                        </a:cubicBezTo>
                        <a:cubicBezTo>
                          <a:pt x="59015" y="11575"/>
                          <a:pt x="72399" y="15689"/>
                          <a:pt x="80572" y="26221"/>
                        </a:cubicBezTo>
                        <a:cubicBezTo>
                          <a:pt x="83754" y="30335"/>
                          <a:pt x="89458" y="24575"/>
                          <a:pt x="86332" y="20461"/>
                        </a:cubicBezTo>
                        <a:cubicBezTo>
                          <a:pt x="77610" y="9161"/>
                          <a:pt x="63019" y="4170"/>
                          <a:pt x="49416" y="1921"/>
                        </a:cubicBezTo>
                        <a:cubicBezTo>
                          <a:pt x="34386" y="-548"/>
                          <a:pt x="19027" y="-383"/>
                          <a:pt x="3888" y="988"/>
                        </a:cubicBezTo>
                        <a:cubicBezTo>
                          <a:pt x="-1268" y="1427"/>
                          <a:pt x="-1323" y="9600"/>
                          <a:pt x="3888" y="9106"/>
                        </a:cubicBezTo>
                        <a:lnTo>
                          <a:pt x="3888" y="910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559C0B03-C2CD-283D-32CC-9E3E27A1AFE8}"/>
                      </a:ext>
                    </a:extLst>
                  </p:cNvPr>
                  <p:cNvSpPr/>
                  <p:nvPr/>
                </p:nvSpPr>
                <p:spPr>
                  <a:xfrm>
                    <a:off x="5295533" y="4830497"/>
                    <a:ext cx="95967" cy="17229"/>
                  </a:xfrm>
                  <a:custGeom>
                    <a:avLst/>
                    <a:gdLst>
                      <a:gd name="connsiteX0" fmla="*/ 3888 w 95967"/>
                      <a:gd name="connsiteY0" fmla="*/ 17229 h 17229"/>
                      <a:gd name="connsiteX1" fmla="*/ 93024 w 95967"/>
                      <a:gd name="connsiteY1" fmla="*/ 7904 h 17229"/>
                      <a:gd name="connsiteX2" fmla="*/ 90885 w 95967"/>
                      <a:gd name="connsiteY2" fmla="*/ 60 h 17229"/>
                      <a:gd name="connsiteX3" fmla="*/ 3888 w 95967"/>
                      <a:gd name="connsiteY3" fmla="*/ 9056 h 17229"/>
                      <a:gd name="connsiteX4" fmla="*/ 3888 w 95967"/>
                      <a:gd name="connsiteY4" fmla="*/ 17175 h 17229"/>
                      <a:gd name="connsiteX5" fmla="*/ 3888 w 95967"/>
                      <a:gd name="connsiteY5" fmla="*/ 17175 h 17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67" h="17229">
                        <a:moveTo>
                          <a:pt x="3888" y="17229"/>
                        </a:moveTo>
                        <a:cubicBezTo>
                          <a:pt x="33618" y="14377"/>
                          <a:pt x="63513" y="12567"/>
                          <a:pt x="93024" y="7904"/>
                        </a:cubicBezTo>
                        <a:cubicBezTo>
                          <a:pt x="98180" y="7081"/>
                          <a:pt x="95986" y="-763"/>
                          <a:pt x="90885" y="60"/>
                        </a:cubicBezTo>
                        <a:cubicBezTo>
                          <a:pt x="62087" y="4613"/>
                          <a:pt x="32905" y="6314"/>
                          <a:pt x="3888" y="9056"/>
                        </a:cubicBezTo>
                        <a:cubicBezTo>
                          <a:pt x="-1269" y="9550"/>
                          <a:pt x="-1323" y="17668"/>
                          <a:pt x="3888" y="17175"/>
                        </a:cubicBezTo>
                        <a:lnTo>
                          <a:pt x="3888" y="1717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3914BAD3-530B-CC86-A3DD-AF95ECE0652A}"/>
                      </a:ext>
                    </a:extLst>
                  </p:cNvPr>
                  <p:cNvSpPr/>
                  <p:nvPr/>
                </p:nvSpPr>
                <p:spPr>
                  <a:xfrm>
                    <a:off x="4909034" y="4988441"/>
                    <a:ext cx="289131" cy="88386"/>
                  </a:xfrm>
                  <a:custGeom>
                    <a:avLst/>
                    <a:gdLst>
                      <a:gd name="connsiteX0" fmla="*/ 2959 w 289131"/>
                      <a:gd name="connsiteY0" fmla="*/ 7992 h 88386"/>
                      <a:gd name="connsiteX1" fmla="*/ 224181 w 289131"/>
                      <a:gd name="connsiteY1" fmla="*/ 68056 h 88386"/>
                      <a:gd name="connsiteX2" fmla="*/ 284191 w 289131"/>
                      <a:gd name="connsiteY2" fmla="*/ 88132 h 88386"/>
                      <a:gd name="connsiteX3" fmla="*/ 286330 w 289131"/>
                      <a:gd name="connsiteY3" fmla="*/ 80289 h 88386"/>
                      <a:gd name="connsiteX4" fmla="*/ 66918 w 289131"/>
                      <a:gd name="connsiteY4" fmla="*/ 16220 h 88386"/>
                      <a:gd name="connsiteX5" fmla="*/ 5043 w 289131"/>
                      <a:gd name="connsiteY5" fmla="*/ 148 h 88386"/>
                      <a:gd name="connsiteX6" fmla="*/ 2904 w 289131"/>
                      <a:gd name="connsiteY6" fmla="*/ 7992 h 88386"/>
                      <a:gd name="connsiteX7" fmla="*/ 2904 w 289131"/>
                      <a:gd name="connsiteY7" fmla="*/ 7992 h 88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9131" h="88386">
                        <a:moveTo>
                          <a:pt x="2959" y="7992"/>
                        </a:moveTo>
                        <a:cubicBezTo>
                          <a:pt x="76846" y="27465"/>
                          <a:pt x="151227" y="45347"/>
                          <a:pt x="224181" y="68056"/>
                        </a:cubicBezTo>
                        <a:cubicBezTo>
                          <a:pt x="244312" y="74310"/>
                          <a:pt x="264334" y="80947"/>
                          <a:pt x="284191" y="88132"/>
                        </a:cubicBezTo>
                        <a:cubicBezTo>
                          <a:pt x="289127" y="89888"/>
                          <a:pt x="291267" y="82044"/>
                          <a:pt x="286330" y="80289"/>
                        </a:cubicBezTo>
                        <a:cubicBezTo>
                          <a:pt x="214637" y="54343"/>
                          <a:pt x="140695" y="35199"/>
                          <a:pt x="66918" y="16220"/>
                        </a:cubicBezTo>
                        <a:cubicBezTo>
                          <a:pt x="46293" y="10900"/>
                          <a:pt x="25668" y="5579"/>
                          <a:pt x="5043" y="148"/>
                        </a:cubicBezTo>
                        <a:cubicBezTo>
                          <a:pt x="-3" y="-1168"/>
                          <a:pt x="-2197" y="6676"/>
                          <a:pt x="2904" y="7992"/>
                        </a:cubicBezTo>
                        <a:lnTo>
                          <a:pt x="2904" y="799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AC2D9E1D-BE76-9B2C-8973-558EDD0FBCB0}"/>
                      </a:ext>
                    </a:extLst>
                  </p:cNvPr>
                  <p:cNvSpPr/>
                  <p:nvPr/>
                </p:nvSpPr>
                <p:spPr>
                  <a:xfrm>
                    <a:off x="4346402" y="4945049"/>
                    <a:ext cx="320749" cy="147631"/>
                  </a:xfrm>
                  <a:custGeom>
                    <a:avLst/>
                    <a:gdLst>
                      <a:gd name="connsiteX0" fmla="*/ 6200 w 320749"/>
                      <a:gd name="connsiteY0" fmla="*/ 147158 h 147631"/>
                      <a:gd name="connsiteX1" fmla="*/ 128522 w 320749"/>
                      <a:gd name="connsiteY1" fmla="*/ 93456 h 147631"/>
                      <a:gd name="connsiteX2" fmla="*/ 251613 w 320749"/>
                      <a:gd name="connsiteY2" fmla="*/ 39920 h 147631"/>
                      <a:gd name="connsiteX3" fmla="*/ 318698 w 320749"/>
                      <a:gd name="connsiteY3" fmla="*/ 7502 h 147631"/>
                      <a:gd name="connsiteX4" fmla="*/ 314584 w 320749"/>
                      <a:gd name="connsiteY4" fmla="*/ 481 h 147631"/>
                      <a:gd name="connsiteX5" fmla="*/ 194291 w 320749"/>
                      <a:gd name="connsiteY5" fmla="*/ 56595 h 147631"/>
                      <a:gd name="connsiteX6" fmla="*/ 70653 w 320749"/>
                      <a:gd name="connsiteY6" fmla="*/ 109474 h 147631"/>
                      <a:gd name="connsiteX7" fmla="*/ 2086 w 320749"/>
                      <a:gd name="connsiteY7" fmla="*/ 140191 h 147631"/>
                      <a:gd name="connsiteX8" fmla="*/ 6200 w 320749"/>
                      <a:gd name="connsiteY8" fmla="*/ 147212 h 147631"/>
                      <a:gd name="connsiteX9" fmla="*/ 6200 w 320749"/>
                      <a:gd name="connsiteY9" fmla="*/ 147212 h 147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0749" h="147631">
                        <a:moveTo>
                          <a:pt x="6200" y="147158"/>
                        </a:moveTo>
                        <a:cubicBezTo>
                          <a:pt x="46572" y="128343"/>
                          <a:pt x="87547" y="110845"/>
                          <a:pt x="128522" y="93456"/>
                        </a:cubicBezTo>
                        <a:cubicBezTo>
                          <a:pt x="169498" y="76068"/>
                          <a:pt x="210912" y="58570"/>
                          <a:pt x="251613" y="39920"/>
                        </a:cubicBezTo>
                        <a:cubicBezTo>
                          <a:pt x="274212" y="29553"/>
                          <a:pt x="296592" y="18856"/>
                          <a:pt x="318698" y="7502"/>
                        </a:cubicBezTo>
                        <a:cubicBezTo>
                          <a:pt x="323361" y="5088"/>
                          <a:pt x="319247" y="-1878"/>
                          <a:pt x="314584" y="481"/>
                        </a:cubicBezTo>
                        <a:cubicBezTo>
                          <a:pt x="275199" y="20721"/>
                          <a:pt x="234883" y="38987"/>
                          <a:pt x="194291" y="56595"/>
                        </a:cubicBezTo>
                        <a:cubicBezTo>
                          <a:pt x="153700" y="74203"/>
                          <a:pt x="111792" y="91646"/>
                          <a:pt x="70653" y="109474"/>
                        </a:cubicBezTo>
                        <a:cubicBezTo>
                          <a:pt x="47669" y="119402"/>
                          <a:pt x="24796" y="129604"/>
                          <a:pt x="2086" y="140191"/>
                        </a:cubicBezTo>
                        <a:cubicBezTo>
                          <a:pt x="-2631" y="142385"/>
                          <a:pt x="1483" y="149406"/>
                          <a:pt x="6200" y="147212"/>
                        </a:cubicBezTo>
                        <a:lnTo>
                          <a:pt x="6200" y="147212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0B877301-8F88-9BEE-287D-76E1420CDA19}"/>
                      </a:ext>
                    </a:extLst>
                  </p:cNvPr>
                  <p:cNvSpPr/>
                  <p:nvPr/>
                </p:nvSpPr>
                <p:spPr>
                  <a:xfrm>
                    <a:off x="4380619" y="4789292"/>
                    <a:ext cx="195545" cy="51583"/>
                  </a:xfrm>
                  <a:custGeom>
                    <a:avLst/>
                    <a:gdLst>
                      <a:gd name="connsiteX0" fmla="*/ 2975 w 195545"/>
                      <a:gd name="connsiteY0" fmla="*/ 7915 h 51583"/>
                      <a:gd name="connsiteX1" fmla="*/ 149213 w 195545"/>
                      <a:gd name="connsiteY1" fmla="*/ 42034 h 51583"/>
                      <a:gd name="connsiteX2" fmla="*/ 190462 w 195545"/>
                      <a:gd name="connsiteY2" fmla="*/ 51468 h 51583"/>
                      <a:gd name="connsiteX3" fmla="*/ 192602 w 195545"/>
                      <a:gd name="connsiteY3" fmla="*/ 43624 h 51583"/>
                      <a:gd name="connsiteX4" fmla="*/ 46308 w 195545"/>
                      <a:gd name="connsiteY4" fmla="*/ 9725 h 51583"/>
                      <a:gd name="connsiteX5" fmla="*/ 5059 w 195545"/>
                      <a:gd name="connsiteY5" fmla="*/ 126 h 51583"/>
                      <a:gd name="connsiteX6" fmla="*/ 2920 w 195545"/>
                      <a:gd name="connsiteY6" fmla="*/ 7970 h 51583"/>
                      <a:gd name="connsiteX7" fmla="*/ 2920 w 195545"/>
                      <a:gd name="connsiteY7" fmla="*/ 7970 h 5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5545" h="51583">
                        <a:moveTo>
                          <a:pt x="2975" y="7915"/>
                        </a:moveTo>
                        <a:cubicBezTo>
                          <a:pt x="51739" y="19215"/>
                          <a:pt x="100448" y="30789"/>
                          <a:pt x="149213" y="42034"/>
                        </a:cubicBezTo>
                        <a:cubicBezTo>
                          <a:pt x="162981" y="45215"/>
                          <a:pt x="176694" y="48342"/>
                          <a:pt x="190462" y="51468"/>
                        </a:cubicBezTo>
                        <a:cubicBezTo>
                          <a:pt x="195564" y="52620"/>
                          <a:pt x="197758" y="44776"/>
                          <a:pt x="192602" y="43624"/>
                        </a:cubicBezTo>
                        <a:cubicBezTo>
                          <a:pt x="143782" y="32599"/>
                          <a:pt x="95073" y="21135"/>
                          <a:pt x="46308" y="9725"/>
                        </a:cubicBezTo>
                        <a:cubicBezTo>
                          <a:pt x="32595" y="6489"/>
                          <a:pt x="18827" y="3307"/>
                          <a:pt x="5059" y="126"/>
                        </a:cubicBezTo>
                        <a:cubicBezTo>
                          <a:pt x="-42" y="-1081"/>
                          <a:pt x="-2181" y="6763"/>
                          <a:pt x="2920" y="7970"/>
                        </a:cubicBezTo>
                        <a:lnTo>
                          <a:pt x="2920" y="797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EC808908-EA47-8F6C-EB2F-955A2236CEFE}"/>
                      </a:ext>
                    </a:extLst>
                  </p:cNvPr>
                  <p:cNvSpPr/>
                  <p:nvPr/>
                </p:nvSpPr>
                <p:spPr>
                  <a:xfrm>
                    <a:off x="4701664" y="4780166"/>
                    <a:ext cx="25049" cy="95023"/>
                  </a:xfrm>
                  <a:custGeom>
                    <a:avLst/>
                    <a:gdLst>
                      <a:gd name="connsiteX0" fmla="*/ 77 w 25049"/>
                      <a:gd name="connsiteY0" fmla="*/ 5083 h 95023"/>
                      <a:gd name="connsiteX1" fmla="*/ 17137 w 25049"/>
                      <a:gd name="connsiteY1" fmla="*/ 92080 h 95023"/>
                      <a:gd name="connsiteX2" fmla="*/ 24981 w 25049"/>
                      <a:gd name="connsiteY2" fmla="*/ 89941 h 95023"/>
                      <a:gd name="connsiteX3" fmla="*/ 7921 w 25049"/>
                      <a:gd name="connsiteY3" fmla="*/ 2944 h 95023"/>
                      <a:gd name="connsiteX4" fmla="*/ 77 w 25049"/>
                      <a:gd name="connsiteY4" fmla="*/ 5083 h 95023"/>
                      <a:gd name="connsiteX5" fmla="*/ 77 w 25049"/>
                      <a:gd name="connsiteY5" fmla="*/ 5083 h 95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049" h="95023">
                        <a:moveTo>
                          <a:pt x="77" y="5083"/>
                        </a:moveTo>
                        <a:cubicBezTo>
                          <a:pt x="5563" y="34155"/>
                          <a:pt x="11980" y="63008"/>
                          <a:pt x="17137" y="92080"/>
                        </a:cubicBezTo>
                        <a:cubicBezTo>
                          <a:pt x="18069" y="97236"/>
                          <a:pt x="25858" y="95042"/>
                          <a:pt x="24981" y="89941"/>
                        </a:cubicBezTo>
                        <a:cubicBezTo>
                          <a:pt x="19824" y="60814"/>
                          <a:pt x="13407" y="31961"/>
                          <a:pt x="7921" y="2944"/>
                        </a:cubicBezTo>
                        <a:cubicBezTo>
                          <a:pt x="6934" y="-2213"/>
                          <a:pt x="-855" y="-18"/>
                          <a:pt x="77" y="5083"/>
                        </a:cubicBezTo>
                        <a:lnTo>
                          <a:pt x="77" y="508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BEF6B8FD-B02C-D03D-644A-BF09377478ED}"/>
                      </a:ext>
                    </a:extLst>
                  </p:cNvPr>
                  <p:cNvSpPr/>
                  <p:nvPr/>
                </p:nvSpPr>
                <p:spPr>
                  <a:xfrm>
                    <a:off x="4738545" y="4805401"/>
                    <a:ext cx="10973" cy="81141"/>
                  </a:xfrm>
                  <a:custGeom>
                    <a:avLst/>
                    <a:gdLst>
                      <a:gd name="connsiteX0" fmla="*/ 2 w 10973"/>
                      <a:gd name="connsiteY0" fmla="*/ 3929 h 81141"/>
                      <a:gd name="connsiteX1" fmla="*/ 2855 w 10973"/>
                      <a:gd name="connsiteY1" fmla="*/ 77213 h 81141"/>
                      <a:gd name="connsiteX2" fmla="*/ 10973 w 10973"/>
                      <a:gd name="connsiteY2" fmla="*/ 77213 h 81141"/>
                      <a:gd name="connsiteX3" fmla="*/ 8121 w 10973"/>
                      <a:gd name="connsiteY3" fmla="*/ 3929 h 81141"/>
                      <a:gd name="connsiteX4" fmla="*/ 2 w 10973"/>
                      <a:gd name="connsiteY4" fmla="*/ 3929 h 81141"/>
                      <a:gd name="connsiteX5" fmla="*/ 2 w 10973"/>
                      <a:gd name="connsiteY5" fmla="*/ 3929 h 8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973" h="81141">
                        <a:moveTo>
                          <a:pt x="2" y="3929"/>
                        </a:moveTo>
                        <a:cubicBezTo>
                          <a:pt x="770" y="28339"/>
                          <a:pt x="2745" y="52748"/>
                          <a:pt x="2855" y="77213"/>
                        </a:cubicBezTo>
                        <a:cubicBezTo>
                          <a:pt x="2855" y="82424"/>
                          <a:pt x="11028" y="82479"/>
                          <a:pt x="10973" y="77213"/>
                        </a:cubicBezTo>
                        <a:cubicBezTo>
                          <a:pt x="10864" y="52748"/>
                          <a:pt x="8889" y="28394"/>
                          <a:pt x="8121" y="3929"/>
                        </a:cubicBezTo>
                        <a:cubicBezTo>
                          <a:pt x="7956" y="-1282"/>
                          <a:pt x="-162" y="-1337"/>
                          <a:pt x="2" y="3929"/>
                        </a:cubicBezTo>
                        <a:lnTo>
                          <a:pt x="2" y="392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F79D3CA9-9D96-CAAD-6D1A-62188D263A6A}"/>
                      </a:ext>
                    </a:extLst>
                  </p:cNvPr>
                  <p:cNvSpPr/>
                  <p:nvPr/>
                </p:nvSpPr>
                <p:spPr>
                  <a:xfrm>
                    <a:off x="4144892" y="4906092"/>
                    <a:ext cx="323321" cy="51448"/>
                  </a:xfrm>
                  <a:custGeom>
                    <a:avLst/>
                    <a:gdLst>
                      <a:gd name="connsiteX0" fmla="*/ 5083 w 323321"/>
                      <a:gd name="connsiteY0" fmla="*/ 51396 h 51448"/>
                      <a:gd name="connsiteX1" fmla="*/ 250770 w 323321"/>
                      <a:gd name="connsiteY1" fmla="*/ 18100 h 51448"/>
                      <a:gd name="connsiteX2" fmla="*/ 320378 w 323321"/>
                      <a:gd name="connsiteY2" fmla="*/ 7897 h 51448"/>
                      <a:gd name="connsiteX3" fmla="*/ 318239 w 323321"/>
                      <a:gd name="connsiteY3" fmla="*/ 53 h 51448"/>
                      <a:gd name="connsiteX4" fmla="*/ 72662 w 323321"/>
                      <a:gd name="connsiteY4" fmla="*/ 33788 h 51448"/>
                      <a:gd name="connsiteX5" fmla="*/ 2944 w 323321"/>
                      <a:gd name="connsiteY5" fmla="*/ 43552 h 51448"/>
                      <a:gd name="connsiteX6" fmla="*/ 5083 w 323321"/>
                      <a:gd name="connsiteY6" fmla="*/ 51396 h 51448"/>
                      <a:gd name="connsiteX7" fmla="*/ 5083 w 323321"/>
                      <a:gd name="connsiteY7" fmla="*/ 51396 h 5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3321" h="51448">
                        <a:moveTo>
                          <a:pt x="5083" y="51396"/>
                        </a:moveTo>
                        <a:cubicBezTo>
                          <a:pt x="86869" y="39438"/>
                          <a:pt x="168929" y="29564"/>
                          <a:pt x="250770" y="18100"/>
                        </a:cubicBezTo>
                        <a:cubicBezTo>
                          <a:pt x="273973" y="14864"/>
                          <a:pt x="297230" y="11463"/>
                          <a:pt x="320378" y="7897"/>
                        </a:cubicBezTo>
                        <a:cubicBezTo>
                          <a:pt x="325534" y="7075"/>
                          <a:pt x="323340" y="-715"/>
                          <a:pt x="318239" y="53"/>
                        </a:cubicBezTo>
                        <a:cubicBezTo>
                          <a:pt x="236563" y="12670"/>
                          <a:pt x="154503" y="22707"/>
                          <a:pt x="72662" y="33788"/>
                        </a:cubicBezTo>
                        <a:cubicBezTo>
                          <a:pt x="49404" y="36915"/>
                          <a:pt x="26147" y="40151"/>
                          <a:pt x="2944" y="43552"/>
                        </a:cubicBezTo>
                        <a:cubicBezTo>
                          <a:pt x="-2213" y="44320"/>
                          <a:pt x="-18" y="52164"/>
                          <a:pt x="5083" y="51396"/>
                        </a:cubicBezTo>
                        <a:lnTo>
                          <a:pt x="5083" y="51396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1CA968BD-632C-158F-BEB9-E986FA84E388}"/>
                      </a:ext>
                    </a:extLst>
                  </p:cNvPr>
                  <p:cNvSpPr/>
                  <p:nvPr/>
                </p:nvSpPr>
                <p:spPr>
                  <a:xfrm>
                    <a:off x="4079660" y="4981656"/>
                    <a:ext cx="127233" cy="30985"/>
                  </a:xfrm>
                  <a:custGeom>
                    <a:avLst/>
                    <a:gdLst>
                      <a:gd name="connsiteX0" fmla="*/ 3888 w 127233"/>
                      <a:gd name="connsiteY0" fmla="*/ 30959 h 30985"/>
                      <a:gd name="connsiteX1" fmla="*/ 89020 w 127233"/>
                      <a:gd name="connsiteY1" fmla="*/ 14887 h 30985"/>
                      <a:gd name="connsiteX2" fmla="*/ 124290 w 127233"/>
                      <a:gd name="connsiteY2" fmla="*/ 7921 h 30985"/>
                      <a:gd name="connsiteX3" fmla="*/ 122151 w 127233"/>
                      <a:gd name="connsiteY3" fmla="*/ 77 h 30985"/>
                      <a:gd name="connsiteX4" fmla="*/ 66969 w 127233"/>
                      <a:gd name="connsiteY4" fmla="*/ 11431 h 30985"/>
                      <a:gd name="connsiteX5" fmla="*/ 28517 w 127233"/>
                      <a:gd name="connsiteY5" fmla="*/ 19440 h 30985"/>
                      <a:gd name="connsiteX6" fmla="*/ 3888 w 127233"/>
                      <a:gd name="connsiteY6" fmla="*/ 22841 h 30985"/>
                      <a:gd name="connsiteX7" fmla="*/ 3888 w 127233"/>
                      <a:gd name="connsiteY7" fmla="*/ 30959 h 30985"/>
                      <a:gd name="connsiteX8" fmla="*/ 3888 w 127233"/>
                      <a:gd name="connsiteY8" fmla="*/ 30959 h 3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7233" h="30985">
                        <a:moveTo>
                          <a:pt x="3888" y="30959"/>
                        </a:moveTo>
                        <a:cubicBezTo>
                          <a:pt x="32741" y="27832"/>
                          <a:pt x="60715" y="20866"/>
                          <a:pt x="89020" y="14887"/>
                        </a:cubicBezTo>
                        <a:cubicBezTo>
                          <a:pt x="100758" y="12419"/>
                          <a:pt x="112497" y="10115"/>
                          <a:pt x="124290" y="7921"/>
                        </a:cubicBezTo>
                        <a:cubicBezTo>
                          <a:pt x="129446" y="6988"/>
                          <a:pt x="127252" y="-856"/>
                          <a:pt x="122151" y="77"/>
                        </a:cubicBezTo>
                        <a:cubicBezTo>
                          <a:pt x="103665" y="3478"/>
                          <a:pt x="85289" y="7263"/>
                          <a:pt x="66969" y="11431"/>
                        </a:cubicBezTo>
                        <a:cubicBezTo>
                          <a:pt x="54188" y="14284"/>
                          <a:pt x="41407" y="17246"/>
                          <a:pt x="28517" y="19440"/>
                        </a:cubicBezTo>
                        <a:cubicBezTo>
                          <a:pt x="20344" y="20811"/>
                          <a:pt x="12171" y="21908"/>
                          <a:pt x="3888" y="22841"/>
                        </a:cubicBezTo>
                        <a:cubicBezTo>
                          <a:pt x="-1268" y="23389"/>
                          <a:pt x="-1323" y="31508"/>
                          <a:pt x="3888" y="30959"/>
                        </a:cubicBezTo>
                        <a:lnTo>
                          <a:pt x="3888" y="30959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193" name="Graphic 13">
                  <a:extLst>
                    <a:ext uri="{FF2B5EF4-FFF2-40B4-BE49-F238E27FC236}">
                      <a16:creationId xmlns:a16="http://schemas.microsoft.com/office/drawing/2014/main" id="{20A663AA-7EF7-2527-A8E3-D1E32AD60884}"/>
                    </a:ext>
                  </a:extLst>
                </p:cNvPr>
                <p:cNvGrpSpPr/>
                <p:nvPr/>
              </p:nvGrpSpPr>
              <p:grpSpPr>
                <a:xfrm>
                  <a:off x="4090940" y="4722349"/>
                  <a:ext cx="1439589" cy="381680"/>
                  <a:chOff x="4090940" y="4722349"/>
                  <a:chExt cx="1439589" cy="381680"/>
                </a:xfrm>
                <a:solidFill>
                  <a:srgbClr val="9CE23A"/>
                </a:solidFill>
              </p:grpSpPr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4965E753-99CF-D15D-0BD0-18ACFB7F8A19}"/>
                      </a:ext>
                    </a:extLst>
                  </p:cNvPr>
                  <p:cNvSpPr/>
                  <p:nvPr/>
                </p:nvSpPr>
                <p:spPr>
                  <a:xfrm>
                    <a:off x="4806612" y="4961167"/>
                    <a:ext cx="170239" cy="124680"/>
                  </a:xfrm>
                  <a:custGeom>
                    <a:avLst/>
                    <a:gdLst>
                      <a:gd name="connsiteX0" fmla="*/ 1325 w 170239"/>
                      <a:gd name="connsiteY0" fmla="*/ 6742 h 124680"/>
                      <a:gd name="connsiteX1" fmla="*/ 124525 w 170239"/>
                      <a:gd name="connsiteY1" fmla="*/ 101474 h 124680"/>
                      <a:gd name="connsiteX2" fmla="*/ 164074 w 170239"/>
                      <a:gd name="connsiteY2" fmla="*/ 124183 h 124680"/>
                      <a:gd name="connsiteX3" fmla="*/ 168188 w 170239"/>
                      <a:gd name="connsiteY3" fmla="*/ 117162 h 124680"/>
                      <a:gd name="connsiteX4" fmla="*/ 40107 w 170239"/>
                      <a:gd name="connsiteY4" fmla="*/ 28903 h 124680"/>
                      <a:gd name="connsiteX5" fmla="*/ 7085 w 170239"/>
                      <a:gd name="connsiteY5" fmla="*/ 1038 h 124680"/>
                      <a:gd name="connsiteX6" fmla="*/ 1325 w 170239"/>
                      <a:gd name="connsiteY6" fmla="*/ 6797 h 124680"/>
                      <a:gd name="connsiteX7" fmla="*/ 1325 w 170239"/>
                      <a:gd name="connsiteY7" fmla="*/ 6797 h 124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0239" h="124680">
                        <a:moveTo>
                          <a:pt x="1325" y="6742"/>
                        </a:moveTo>
                        <a:cubicBezTo>
                          <a:pt x="40710" y="40422"/>
                          <a:pt x="80588" y="73773"/>
                          <a:pt x="124525" y="101474"/>
                        </a:cubicBezTo>
                        <a:cubicBezTo>
                          <a:pt x="137416" y="109592"/>
                          <a:pt x="150581" y="117162"/>
                          <a:pt x="164074" y="124183"/>
                        </a:cubicBezTo>
                        <a:cubicBezTo>
                          <a:pt x="168737" y="126596"/>
                          <a:pt x="172851" y="119575"/>
                          <a:pt x="168188" y="117162"/>
                        </a:cubicBezTo>
                        <a:cubicBezTo>
                          <a:pt x="121947" y="93191"/>
                          <a:pt x="80094" y="62034"/>
                          <a:pt x="40107" y="28903"/>
                        </a:cubicBezTo>
                        <a:cubicBezTo>
                          <a:pt x="29026" y="19688"/>
                          <a:pt x="18056" y="10363"/>
                          <a:pt x="7085" y="1038"/>
                        </a:cubicBezTo>
                        <a:cubicBezTo>
                          <a:pt x="3136" y="-2363"/>
                          <a:pt x="-2624" y="3396"/>
                          <a:pt x="1325" y="6797"/>
                        </a:cubicBezTo>
                        <a:lnTo>
                          <a:pt x="1325" y="679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38F223FF-EA52-D9A6-F2E4-1716250C19EC}"/>
                      </a:ext>
                    </a:extLst>
                  </p:cNvPr>
                  <p:cNvSpPr/>
                  <p:nvPr/>
                </p:nvSpPr>
                <p:spPr>
                  <a:xfrm>
                    <a:off x="4931932" y="5022633"/>
                    <a:ext cx="96113" cy="65351"/>
                  </a:xfrm>
                  <a:custGeom>
                    <a:avLst/>
                    <a:gdLst>
                      <a:gd name="connsiteX0" fmla="*/ 1783 w 96113"/>
                      <a:gd name="connsiteY0" fmla="*/ 7754 h 65351"/>
                      <a:gd name="connsiteX1" fmla="*/ 88999 w 96113"/>
                      <a:gd name="connsiteY1" fmla="*/ 64363 h 65351"/>
                      <a:gd name="connsiteX2" fmla="*/ 94759 w 96113"/>
                      <a:gd name="connsiteY2" fmla="*/ 58603 h 65351"/>
                      <a:gd name="connsiteX3" fmla="*/ 5897 w 96113"/>
                      <a:gd name="connsiteY3" fmla="*/ 733 h 65351"/>
                      <a:gd name="connsiteX4" fmla="*/ 1783 w 96113"/>
                      <a:gd name="connsiteY4" fmla="*/ 7754 h 65351"/>
                      <a:gd name="connsiteX5" fmla="*/ 1783 w 96113"/>
                      <a:gd name="connsiteY5" fmla="*/ 7754 h 6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6113" h="65351">
                        <a:moveTo>
                          <a:pt x="1783" y="7754"/>
                        </a:moveTo>
                        <a:cubicBezTo>
                          <a:pt x="30142" y="27666"/>
                          <a:pt x="62231" y="42147"/>
                          <a:pt x="88999" y="64363"/>
                        </a:cubicBezTo>
                        <a:cubicBezTo>
                          <a:pt x="93003" y="67654"/>
                          <a:pt x="98763" y="61949"/>
                          <a:pt x="94759" y="58603"/>
                        </a:cubicBezTo>
                        <a:cubicBezTo>
                          <a:pt x="67387" y="35949"/>
                          <a:pt x="34859" y="21029"/>
                          <a:pt x="5897" y="733"/>
                        </a:cubicBezTo>
                        <a:cubicBezTo>
                          <a:pt x="1618" y="-2284"/>
                          <a:pt x="-2441" y="4793"/>
                          <a:pt x="1783" y="7754"/>
                        </a:cubicBezTo>
                        <a:lnTo>
                          <a:pt x="1783" y="7754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934F661F-36C4-44F5-1936-072AE6A75355}"/>
                      </a:ext>
                    </a:extLst>
                  </p:cNvPr>
                  <p:cNvSpPr/>
                  <p:nvPr/>
                </p:nvSpPr>
                <p:spPr>
                  <a:xfrm>
                    <a:off x="5002739" y="4956469"/>
                    <a:ext cx="328939" cy="72321"/>
                  </a:xfrm>
                  <a:custGeom>
                    <a:avLst/>
                    <a:gdLst>
                      <a:gd name="connsiteX0" fmla="*/ 2999 w 328939"/>
                      <a:gd name="connsiteY0" fmla="*/ 7931 h 72321"/>
                      <a:gd name="connsiteX1" fmla="*/ 257297 w 328939"/>
                      <a:gd name="connsiteY1" fmla="*/ 59163 h 72321"/>
                      <a:gd name="connsiteX2" fmla="*/ 323999 w 328939"/>
                      <a:gd name="connsiteY2" fmla="*/ 72054 h 72321"/>
                      <a:gd name="connsiteX3" fmla="*/ 326138 w 328939"/>
                      <a:gd name="connsiteY3" fmla="*/ 64210 h 72321"/>
                      <a:gd name="connsiteX4" fmla="*/ 266677 w 328939"/>
                      <a:gd name="connsiteY4" fmla="*/ 52526 h 72321"/>
                      <a:gd name="connsiteX5" fmla="*/ 202499 w 328939"/>
                      <a:gd name="connsiteY5" fmla="*/ 40952 h 72321"/>
                      <a:gd name="connsiteX6" fmla="*/ 76118 w 328939"/>
                      <a:gd name="connsiteY6" fmla="*/ 14677 h 72321"/>
                      <a:gd name="connsiteX7" fmla="*/ 5083 w 328939"/>
                      <a:gd name="connsiteY7" fmla="*/ 86 h 72321"/>
                      <a:gd name="connsiteX8" fmla="*/ 2944 w 328939"/>
                      <a:gd name="connsiteY8" fmla="*/ 7931 h 72321"/>
                      <a:gd name="connsiteX9" fmla="*/ 2944 w 328939"/>
                      <a:gd name="connsiteY9" fmla="*/ 7931 h 72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939" h="72321">
                        <a:moveTo>
                          <a:pt x="2999" y="7931"/>
                        </a:moveTo>
                        <a:cubicBezTo>
                          <a:pt x="87856" y="24661"/>
                          <a:pt x="172001" y="44792"/>
                          <a:pt x="257297" y="59163"/>
                        </a:cubicBezTo>
                        <a:cubicBezTo>
                          <a:pt x="279567" y="62893"/>
                          <a:pt x="302661" y="64319"/>
                          <a:pt x="323999" y="72054"/>
                        </a:cubicBezTo>
                        <a:cubicBezTo>
                          <a:pt x="328935" y="73864"/>
                          <a:pt x="331075" y="65965"/>
                          <a:pt x="326138" y="64210"/>
                        </a:cubicBezTo>
                        <a:cubicBezTo>
                          <a:pt x="306994" y="57298"/>
                          <a:pt x="286589" y="55817"/>
                          <a:pt x="266677" y="52526"/>
                        </a:cubicBezTo>
                        <a:cubicBezTo>
                          <a:pt x="245229" y="49015"/>
                          <a:pt x="223837" y="45066"/>
                          <a:pt x="202499" y="40952"/>
                        </a:cubicBezTo>
                        <a:cubicBezTo>
                          <a:pt x="160262" y="32724"/>
                          <a:pt x="118245" y="23618"/>
                          <a:pt x="76118" y="14677"/>
                        </a:cubicBezTo>
                        <a:cubicBezTo>
                          <a:pt x="52476" y="9686"/>
                          <a:pt x="28834" y="4749"/>
                          <a:pt x="5083" y="86"/>
                        </a:cubicBezTo>
                        <a:cubicBezTo>
                          <a:pt x="-18" y="-901"/>
                          <a:pt x="-2213" y="6888"/>
                          <a:pt x="2944" y="7931"/>
                        </a:cubicBezTo>
                        <a:lnTo>
                          <a:pt x="2944" y="793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43B1525D-9B98-E788-F572-F29C0224A2F7}"/>
                      </a:ext>
                    </a:extLst>
                  </p:cNvPr>
                  <p:cNvSpPr/>
                  <p:nvPr/>
                </p:nvSpPr>
                <p:spPr>
                  <a:xfrm>
                    <a:off x="5176201" y="4722349"/>
                    <a:ext cx="118600" cy="22466"/>
                  </a:xfrm>
                  <a:custGeom>
                    <a:avLst/>
                    <a:gdLst>
                      <a:gd name="connsiteX0" fmla="*/ 4956 w 118600"/>
                      <a:gd name="connsiteY0" fmla="*/ 15343 h 22466"/>
                      <a:gd name="connsiteX1" fmla="*/ 60029 w 118600"/>
                      <a:gd name="connsiteY1" fmla="*/ 8761 h 22466"/>
                      <a:gd name="connsiteX2" fmla="*/ 113620 w 118600"/>
                      <a:gd name="connsiteY2" fmla="*/ 22255 h 22466"/>
                      <a:gd name="connsiteX3" fmla="*/ 115760 w 118600"/>
                      <a:gd name="connsiteY3" fmla="*/ 14411 h 22466"/>
                      <a:gd name="connsiteX4" fmla="*/ 60029 w 118600"/>
                      <a:gd name="connsiteY4" fmla="*/ 642 h 22466"/>
                      <a:gd name="connsiteX5" fmla="*/ 2817 w 118600"/>
                      <a:gd name="connsiteY5" fmla="*/ 7554 h 22466"/>
                      <a:gd name="connsiteX6" fmla="*/ 4956 w 118600"/>
                      <a:gd name="connsiteY6" fmla="*/ 15398 h 22466"/>
                      <a:gd name="connsiteX7" fmla="*/ 4956 w 118600"/>
                      <a:gd name="connsiteY7" fmla="*/ 15398 h 2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8600" h="22466">
                        <a:moveTo>
                          <a:pt x="4956" y="15343"/>
                        </a:moveTo>
                        <a:cubicBezTo>
                          <a:pt x="22839" y="9529"/>
                          <a:pt x="41215" y="6731"/>
                          <a:pt x="60029" y="8761"/>
                        </a:cubicBezTo>
                        <a:cubicBezTo>
                          <a:pt x="78844" y="10790"/>
                          <a:pt x="96122" y="16659"/>
                          <a:pt x="113620" y="22255"/>
                        </a:cubicBezTo>
                        <a:cubicBezTo>
                          <a:pt x="118612" y="23845"/>
                          <a:pt x="120751" y="16001"/>
                          <a:pt x="115760" y="14411"/>
                        </a:cubicBezTo>
                        <a:cubicBezTo>
                          <a:pt x="97548" y="8541"/>
                          <a:pt x="79118" y="2672"/>
                          <a:pt x="60029" y="642"/>
                        </a:cubicBezTo>
                        <a:cubicBezTo>
                          <a:pt x="40940" y="-1387"/>
                          <a:pt x="21303" y="1520"/>
                          <a:pt x="2817" y="7554"/>
                        </a:cubicBezTo>
                        <a:cubicBezTo>
                          <a:pt x="-2119" y="9145"/>
                          <a:pt x="-35" y="17043"/>
                          <a:pt x="4956" y="15398"/>
                        </a:cubicBezTo>
                        <a:lnTo>
                          <a:pt x="4956" y="15398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DC6A5402-9175-3876-F11A-EDDDB05B507D}"/>
                      </a:ext>
                    </a:extLst>
                  </p:cNvPr>
                  <p:cNvSpPr/>
                  <p:nvPr/>
                </p:nvSpPr>
                <p:spPr>
                  <a:xfrm>
                    <a:off x="5434654" y="4864806"/>
                    <a:ext cx="95876" cy="12706"/>
                  </a:xfrm>
                  <a:custGeom>
                    <a:avLst/>
                    <a:gdLst>
                      <a:gd name="connsiteX0" fmla="*/ 3929 w 95876"/>
                      <a:gd name="connsiteY0" fmla="*/ 12706 h 12706"/>
                      <a:gd name="connsiteX1" fmla="*/ 91968 w 95876"/>
                      <a:gd name="connsiteY1" fmla="*/ 8153 h 12706"/>
                      <a:gd name="connsiteX2" fmla="*/ 91968 w 95876"/>
                      <a:gd name="connsiteY2" fmla="*/ 35 h 12706"/>
                      <a:gd name="connsiteX3" fmla="*/ 3929 w 95876"/>
                      <a:gd name="connsiteY3" fmla="*/ 4588 h 12706"/>
                      <a:gd name="connsiteX4" fmla="*/ 3929 w 95876"/>
                      <a:gd name="connsiteY4" fmla="*/ 12706 h 12706"/>
                      <a:gd name="connsiteX5" fmla="*/ 3929 w 95876"/>
                      <a:gd name="connsiteY5" fmla="*/ 12706 h 12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876" h="12706">
                        <a:moveTo>
                          <a:pt x="3929" y="12706"/>
                        </a:moveTo>
                        <a:cubicBezTo>
                          <a:pt x="33330" y="12487"/>
                          <a:pt x="62567" y="7605"/>
                          <a:pt x="91968" y="8153"/>
                        </a:cubicBezTo>
                        <a:cubicBezTo>
                          <a:pt x="97179" y="8263"/>
                          <a:pt x="97179" y="90"/>
                          <a:pt x="91968" y="35"/>
                        </a:cubicBezTo>
                        <a:cubicBezTo>
                          <a:pt x="62512" y="-459"/>
                          <a:pt x="33330" y="4423"/>
                          <a:pt x="3929" y="4588"/>
                        </a:cubicBezTo>
                        <a:cubicBezTo>
                          <a:pt x="-1282" y="4588"/>
                          <a:pt x="-1337" y="12761"/>
                          <a:pt x="3929" y="12706"/>
                        </a:cubicBezTo>
                        <a:lnTo>
                          <a:pt x="3929" y="1270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91ADA8AA-42F7-BA58-F3FC-95903C367AEC}"/>
                      </a:ext>
                    </a:extLst>
                  </p:cNvPr>
                  <p:cNvSpPr/>
                  <p:nvPr/>
                </p:nvSpPr>
                <p:spPr>
                  <a:xfrm>
                    <a:off x="4573591" y="4974885"/>
                    <a:ext cx="116345" cy="129143"/>
                  </a:xfrm>
                  <a:custGeom>
                    <a:avLst/>
                    <a:gdLst>
                      <a:gd name="connsiteX0" fmla="*/ 108678 w 116345"/>
                      <a:gd name="connsiteY0" fmla="*/ 1856 h 129143"/>
                      <a:gd name="connsiteX1" fmla="*/ 97268 w 116345"/>
                      <a:gd name="connsiteY1" fmla="*/ 16941 h 129143"/>
                      <a:gd name="connsiteX2" fmla="*/ 76040 w 116345"/>
                      <a:gd name="connsiteY2" fmla="*/ 42557 h 129143"/>
                      <a:gd name="connsiteX3" fmla="*/ 24039 w 116345"/>
                      <a:gd name="connsiteY3" fmla="*/ 100646 h 129143"/>
                      <a:gd name="connsiteX4" fmla="*/ 1385 w 116345"/>
                      <a:gd name="connsiteY4" fmla="*/ 122423 h 129143"/>
                      <a:gd name="connsiteX5" fmla="*/ 7145 w 116345"/>
                      <a:gd name="connsiteY5" fmla="*/ 128183 h 129143"/>
                      <a:gd name="connsiteX6" fmla="*/ 26892 w 116345"/>
                      <a:gd name="connsiteY6" fmla="*/ 109478 h 129143"/>
                      <a:gd name="connsiteX7" fmla="*/ 52618 w 116345"/>
                      <a:gd name="connsiteY7" fmla="*/ 81777 h 129143"/>
                      <a:gd name="connsiteX8" fmla="*/ 101547 w 116345"/>
                      <a:gd name="connsiteY8" fmla="*/ 24620 h 129143"/>
                      <a:gd name="connsiteX9" fmla="*/ 115699 w 116345"/>
                      <a:gd name="connsiteY9" fmla="*/ 6025 h 129143"/>
                      <a:gd name="connsiteX10" fmla="*/ 108678 w 116345"/>
                      <a:gd name="connsiteY10" fmla="*/ 1911 h 129143"/>
                      <a:gd name="connsiteX11" fmla="*/ 108678 w 116345"/>
                      <a:gd name="connsiteY11" fmla="*/ 1911 h 129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6345" h="129143">
                        <a:moveTo>
                          <a:pt x="108678" y="1856"/>
                        </a:moveTo>
                        <a:cubicBezTo>
                          <a:pt x="105222" y="7396"/>
                          <a:pt x="101327" y="11894"/>
                          <a:pt x="97268" y="16941"/>
                        </a:cubicBezTo>
                        <a:cubicBezTo>
                          <a:pt x="90302" y="25607"/>
                          <a:pt x="83226" y="34110"/>
                          <a:pt x="76040" y="42557"/>
                        </a:cubicBezTo>
                        <a:cubicBezTo>
                          <a:pt x="59200" y="62359"/>
                          <a:pt x="42031" y="81887"/>
                          <a:pt x="24039" y="100646"/>
                        </a:cubicBezTo>
                        <a:cubicBezTo>
                          <a:pt x="16799" y="108161"/>
                          <a:pt x="9504" y="115841"/>
                          <a:pt x="1385" y="122423"/>
                        </a:cubicBezTo>
                        <a:cubicBezTo>
                          <a:pt x="-2674" y="125714"/>
                          <a:pt x="3086" y="131419"/>
                          <a:pt x="7145" y="128183"/>
                        </a:cubicBezTo>
                        <a:cubicBezTo>
                          <a:pt x="14166" y="122478"/>
                          <a:pt x="20584" y="115951"/>
                          <a:pt x="26892" y="109478"/>
                        </a:cubicBezTo>
                        <a:cubicBezTo>
                          <a:pt x="35668" y="100427"/>
                          <a:pt x="44226" y="91157"/>
                          <a:pt x="52618" y="81777"/>
                        </a:cubicBezTo>
                        <a:cubicBezTo>
                          <a:pt x="69348" y="63127"/>
                          <a:pt x="85804" y="44093"/>
                          <a:pt x="101547" y="24620"/>
                        </a:cubicBezTo>
                        <a:cubicBezTo>
                          <a:pt x="106429" y="18586"/>
                          <a:pt x="111585" y="12607"/>
                          <a:pt x="115699" y="6025"/>
                        </a:cubicBezTo>
                        <a:cubicBezTo>
                          <a:pt x="118497" y="1582"/>
                          <a:pt x="111475" y="-2532"/>
                          <a:pt x="108678" y="1911"/>
                        </a:cubicBezTo>
                        <a:lnTo>
                          <a:pt x="108678" y="191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9648B42A-06DB-6560-03AA-452F51A9D10C}"/>
                      </a:ext>
                    </a:extLst>
                  </p:cNvPr>
                  <p:cNvSpPr/>
                  <p:nvPr/>
                </p:nvSpPr>
                <p:spPr>
                  <a:xfrm>
                    <a:off x="4636360" y="5027419"/>
                    <a:ext cx="39282" cy="60872"/>
                  </a:xfrm>
                  <a:custGeom>
                    <a:avLst/>
                    <a:gdLst>
                      <a:gd name="connsiteX0" fmla="*/ 31702 w 39282"/>
                      <a:gd name="connsiteY0" fmla="*/ 1981 h 60872"/>
                      <a:gd name="connsiteX1" fmla="*/ 1094 w 39282"/>
                      <a:gd name="connsiteY1" fmla="*/ 53817 h 60872"/>
                      <a:gd name="connsiteX2" fmla="*/ 6853 w 39282"/>
                      <a:gd name="connsiteY2" fmla="*/ 59576 h 60872"/>
                      <a:gd name="connsiteX3" fmla="*/ 38723 w 39282"/>
                      <a:gd name="connsiteY3" fmla="*/ 6095 h 60872"/>
                      <a:gd name="connsiteX4" fmla="*/ 31702 w 39282"/>
                      <a:gd name="connsiteY4" fmla="*/ 1981 h 60872"/>
                      <a:gd name="connsiteX5" fmla="*/ 31702 w 39282"/>
                      <a:gd name="connsiteY5" fmla="*/ 1981 h 60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82" h="60872">
                        <a:moveTo>
                          <a:pt x="31702" y="1981"/>
                        </a:moveTo>
                        <a:cubicBezTo>
                          <a:pt x="21883" y="19314"/>
                          <a:pt x="14588" y="38842"/>
                          <a:pt x="1094" y="53817"/>
                        </a:cubicBezTo>
                        <a:cubicBezTo>
                          <a:pt x="-2417" y="57711"/>
                          <a:pt x="3343" y="63471"/>
                          <a:pt x="6853" y="59576"/>
                        </a:cubicBezTo>
                        <a:cubicBezTo>
                          <a:pt x="20896" y="44053"/>
                          <a:pt x="28575" y="24141"/>
                          <a:pt x="38723" y="6095"/>
                        </a:cubicBezTo>
                        <a:cubicBezTo>
                          <a:pt x="41301" y="1542"/>
                          <a:pt x="34280" y="-2572"/>
                          <a:pt x="31702" y="1981"/>
                        </a:cubicBezTo>
                        <a:lnTo>
                          <a:pt x="31702" y="1981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8D614E11-32F6-4EAC-FEFE-BFFEE14B5616}"/>
                      </a:ext>
                    </a:extLst>
                  </p:cNvPr>
                  <p:cNvSpPr/>
                  <p:nvPr/>
                </p:nvSpPr>
                <p:spPr>
                  <a:xfrm>
                    <a:off x="4247241" y="5029586"/>
                    <a:ext cx="44737" cy="19704"/>
                  </a:xfrm>
                  <a:custGeom>
                    <a:avLst/>
                    <a:gdLst>
                      <a:gd name="connsiteX0" fmla="*/ 4980 w 44737"/>
                      <a:gd name="connsiteY0" fmla="*/ 19507 h 19704"/>
                      <a:gd name="connsiteX1" fmla="*/ 41896 w 44737"/>
                      <a:gd name="connsiteY1" fmla="*/ 8042 h 19704"/>
                      <a:gd name="connsiteX2" fmla="*/ 39757 w 44737"/>
                      <a:gd name="connsiteY2" fmla="*/ 198 h 19704"/>
                      <a:gd name="connsiteX3" fmla="*/ 2841 w 44737"/>
                      <a:gd name="connsiteY3" fmla="*/ 11662 h 19704"/>
                      <a:gd name="connsiteX4" fmla="*/ 4980 w 44737"/>
                      <a:gd name="connsiteY4" fmla="*/ 19507 h 19704"/>
                      <a:gd name="connsiteX5" fmla="*/ 4980 w 44737"/>
                      <a:gd name="connsiteY5" fmla="*/ 19507 h 19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737" h="19704">
                        <a:moveTo>
                          <a:pt x="4980" y="19507"/>
                        </a:moveTo>
                        <a:cubicBezTo>
                          <a:pt x="17267" y="15667"/>
                          <a:pt x="29609" y="11882"/>
                          <a:pt x="41896" y="8042"/>
                        </a:cubicBezTo>
                        <a:cubicBezTo>
                          <a:pt x="46888" y="6506"/>
                          <a:pt x="44749" y="-1338"/>
                          <a:pt x="39757" y="198"/>
                        </a:cubicBezTo>
                        <a:cubicBezTo>
                          <a:pt x="27470" y="4038"/>
                          <a:pt x="15128" y="7823"/>
                          <a:pt x="2841" y="11662"/>
                        </a:cubicBezTo>
                        <a:cubicBezTo>
                          <a:pt x="-2150" y="13198"/>
                          <a:pt x="-11" y="21042"/>
                          <a:pt x="4980" y="19507"/>
                        </a:cubicBezTo>
                        <a:lnTo>
                          <a:pt x="4980" y="1950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A3128706-638D-6240-52C2-B85428808122}"/>
                      </a:ext>
                    </a:extLst>
                  </p:cNvPr>
                  <p:cNvSpPr/>
                  <p:nvPr/>
                </p:nvSpPr>
                <p:spPr>
                  <a:xfrm>
                    <a:off x="4090940" y="5002185"/>
                    <a:ext cx="232343" cy="58541"/>
                  </a:xfrm>
                  <a:custGeom>
                    <a:avLst/>
                    <a:gdLst>
                      <a:gd name="connsiteX0" fmla="*/ 5059 w 232343"/>
                      <a:gd name="connsiteY0" fmla="*/ 58372 h 58541"/>
                      <a:gd name="connsiteX1" fmla="*/ 180479 w 232343"/>
                      <a:gd name="connsiteY1" fmla="*/ 20742 h 58541"/>
                      <a:gd name="connsiteX2" fmla="*/ 229463 w 232343"/>
                      <a:gd name="connsiteY2" fmla="*/ 8016 h 58541"/>
                      <a:gd name="connsiteX3" fmla="*/ 227324 w 232343"/>
                      <a:gd name="connsiteY3" fmla="*/ 173 h 58541"/>
                      <a:gd name="connsiteX4" fmla="*/ 52617 w 232343"/>
                      <a:gd name="connsiteY4" fmla="*/ 39776 h 58541"/>
                      <a:gd name="connsiteX5" fmla="*/ 2920 w 232343"/>
                      <a:gd name="connsiteY5" fmla="*/ 50582 h 58541"/>
                      <a:gd name="connsiteX6" fmla="*/ 5059 w 232343"/>
                      <a:gd name="connsiteY6" fmla="*/ 58426 h 58541"/>
                      <a:gd name="connsiteX7" fmla="*/ 5059 w 232343"/>
                      <a:gd name="connsiteY7" fmla="*/ 58426 h 58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2343" h="58541">
                        <a:moveTo>
                          <a:pt x="5059" y="58372"/>
                        </a:moveTo>
                        <a:cubicBezTo>
                          <a:pt x="63368" y="45042"/>
                          <a:pt x="122280" y="34620"/>
                          <a:pt x="180479" y="20742"/>
                        </a:cubicBezTo>
                        <a:cubicBezTo>
                          <a:pt x="196880" y="16848"/>
                          <a:pt x="213226" y="12624"/>
                          <a:pt x="229463" y="8016"/>
                        </a:cubicBezTo>
                        <a:cubicBezTo>
                          <a:pt x="234509" y="6590"/>
                          <a:pt x="232370" y="-1254"/>
                          <a:pt x="227324" y="173"/>
                        </a:cubicBezTo>
                        <a:cubicBezTo>
                          <a:pt x="169838" y="16519"/>
                          <a:pt x="111035" y="27599"/>
                          <a:pt x="52617" y="39776"/>
                        </a:cubicBezTo>
                        <a:cubicBezTo>
                          <a:pt x="35996" y="43232"/>
                          <a:pt x="19431" y="46798"/>
                          <a:pt x="2920" y="50582"/>
                        </a:cubicBezTo>
                        <a:cubicBezTo>
                          <a:pt x="-2181" y="51734"/>
                          <a:pt x="-42" y="59578"/>
                          <a:pt x="5059" y="58426"/>
                        </a:cubicBezTo>
                        <a:lnTo>
                          <a:pt x="5059" y="58426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A5BDA275-B2A9-D414-A1F6-728B52073E5D}"/>
                </a:ext>
              </a:extLst>
            </p:cNvPr>
            <p:cNvGrpSpPr/>
            <p:nvPr/>
          </p:nvGrpSpPr>
          <p:grpSpPr>
            <a:xfrm>
              <a:off x="1246530" y="4750284"/>
              <a:ext cx="1242142" cy="251858"/>
              <a:chOff x="4001550" y="4253719"/>
              <a:chExt cx="1242142" cy="251858"/>
            </a:xfrm>
          </p:grpSpPr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7C3C448-49E4-5878-0275-F154A46E3490}"/>
                  </a:ext>
                </a:extLst>
              </p:cNvPr>
              <p:cNvSpPr/>
              <p:nvPr/>
            </p:nvSpPr>
            <p:spPr>
              <a:xfrm>
                <a:off x="4001550" y="4309052"/>
                <a:ext cx="1242142" cy="196525"/>
              </a:xfrm>
              <a:custGeom>
                <a:avLst/>
                <a:gdLst>
                  <a:gd name="connsiteX0" fmla="*/ 1214038 w 1242142"/>
                  <a:gd name="connsiteY0" fmla="*/ 126314 h 196525"/>
                  <a:gd name="connsiteX1" fmla="*/ 1191548 w 1242142"/>
                  <a:gd name="connsiteY1" fmla="*/ 139533 h 196525"/>
                  <a:gd name="connsiteX2" fmla="*/ 1164889 w 1242142"/>
                  <a:gd name="connsiteY2" fmla="*/ 146445 h 196525"/>
                  <a:gd name="connsiteX3" fmla="*/ 1018761 w 1242142"/>
                  <a:gd name="connsiteY3" fmla="*/ 157964 h 196525"/>
                  <a:gd name="connsiteX4" fmla="*/ 923536 w 1242142"/>
                  <a:gd name="connsiteY4" fmla="*/ 152643 h 196525"/>
                  <a:gd name="connsiteX5" fmla="*/ 734348 w 1242142"/>
                  <a:gd name="connsiteY5" fmla="*/ 134706 h 196525"/>
                  <a:gd name="connsiteX6" fmla="*/ 806754 w 1242142"/>
                  <a:gd name="connsiteY6" fmla="*/ 166027 h 196525"/>
                  <a:gd name="connsiteX7" fmla="*/ 806425 w 1242142"/>
                  <a:gd name="connsiteY7" fmla="*/ 166301 h 196525"/>
                  <a:gd name="connsiteX8" fmla="*/ 807083 w 1242142"/>
                  <a:gd name="connsiteY8" fmla="*/ 175846 h 196525"/>
                  <a:gd name="connsiteX9" fmla="*/ 493817 w 1242142"/>
                  <a:gd name="connsiteY9" fmla="*/ 196471 h 196525"/>
                  <a:gd name="connsiteX10" fmla="*/ 315709 w 1242142"/>
                  <a:gd name="connsiteY10" fmla="*/ 195209 h 196525"/>
                  <a:gd name="connsiteX11" fmla="*/ 144732 w 1242142"/>
                  <a:gd name="connsiteY11" fmla="*/ 181167 h 196525"/>
                  <a:gd name="connsiteX12" fmla="*/ 93335 w 1242142"/>
                  <a:gd name="connsiteY12" fmla="*/ 169702 h 196525"/>
                  <a:gd name="connsiteX13" fmla="*/ 27073 w 1242142"/>
                  <a:gd name="connsiteY13" fmla="*/ 156209 h 196525"/>
                  <a:gd name="connsiteX14" fmla="*/ 853 w 1242142"/>
                  <a:gd name="connsiteY14" fmla="*/ 124339 h 196525"/>
                  <a:gd name="connsiteX15" fmla="*/ 81048 w 1242142"/>
                  <a:gd name="connsiteY15" fmla="*/ 64330 h 196525"/>
                  <a:gd name="connsiteX16" fmla="*/ 315709 w 1242142"/>
                  <a:gd name="connsiteY16" fmla="*/ 30705 h 196525"/>
                  <a:gd name="connsiteX17" fmla="*/ 463429 w 1242142"/>
                  <a:gd name="connsiteY17" fmla="*/ 1084 h 196525"/>
                  <a:gd name="connsiteX18" fmla="*/ 891502 w 1242142"/>
                  <a:gd name="connsiteY18" fmla="*/ 22038 h 196525"/>
                  <a:gd name="connsiteX19" fmla="*/ 1219907 w 1242142"/>
                  <a:gd name="connsiteY19" fmla="*/ 80950 h 196525"/>
                  <a:gd name="connsiteX20" fmla="*/ 1241190 w 1242142"/>
                  <a:gd name="connsiteY20" fmla="*/ 98339 h 196525"/>
                  <a:gd name="connsiteX21" fmla="*/ 1213983 w 1242142"/>
                  <a:gd name="connsiteY21" fmla="*/ 126204 h 19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42142" h="196525">
                    <a:moveTo>
                      <a:pt x="1214038" y="126314"/>
                    </a:moveTo>
                    <a:cubicBezTo>
                      <a:pt x="1204274" y="129824"/>
                      <a:pt x="1200214" y="135529"/>
                      <a:pt x="1191548" y="139533"/>
                    </a:cubicBezTo>
                    <a:cubicBezTo>
                      <a:pt x="1184362" y="142824"/>
                      <a:pt x="1174543" y="144744"/>
                      <a:pt x="1164889" y="146445"/>
                    </a:cubicBezTo>
                    <a:cubicBezTo>
                      <a:pt x="1117771" y="154727"/>
                      <a:pt x="1068403" y="160761"/>
                      <a:pt x="1018761" y="157964"/>
                    </a:cubicBezTo>
                    <a:cubicBezTo>
                      <a:pt x="987440" y="156209"/>
                      <a:pt x="954034" y="156044"/>
                      <a:pt x="923536" y="152643"/>
                    </a:cubicBezTo>
                    <a:cubicBezTo>
                      <a:pt x="902856" y="150339"/>
                      <a:pt x="797154" y="139972"/>
                      <a:pt x="734348" y="134706"/>
                    </a:cubicBezTo>
                    <a:cubicBezTo>
                      <a:pt x="764462" y="145896"/>
                      <a:pt x="802475" y="160323"/>
                      <a:pt x="806754" y="166027"/>
                    </a:cubicBezTo>
                    <a:cubicBezTo>
                      <a:pt x="806699" y="166137"/>
                      <a:pt x="806480" y="166192"/>
                      <a:pt x="806425" y="166301"/>
                    </a:cubicBezTo>
                    <a:cubicBezTo>
                      <a:pt x="813117" y="170361"/>
                      <a:pt x="805437" y="173652"/>
                      <a:pt x="807083" y="175846"/>
                    </a:cubicBezTo>
                    <a:cubicBezTo>
                      <a:pt x="800336" y="187530"/>
                      <a:pt x="555033" y="197348"/>
                      <a:pt x="493817" y="196471"/>
                    </a:cubicBezTo>
                    <a:cubicBezTo>
                      <a:pt x="433534" y="195593"/>
                      <a:pt x="375664" y="197348"/>
                      <a:pt x="315709" y="195209"/>
                    </a:cubicBezTo>
                    <a:cubicBezTo>
                      <a:pt x="265464" y="193399"/>
                      <a:pt x="194539" y="184677"/>
                      <a:pt x="144732" y="181167"/>
                    </a:cubicBezTo>
                    <a:cubicBezTo>
                      <a:pt x="118842" y="179357"/>
                      <a:pt x="120488" y="170306"/>
                      <a:pt x="93335" y="169702"/>
                    </a:cubicBezTo>
                    <a:cubicBezTo>
                      <a:pt x="60039" y="168935"/>
                      <a:pt x="50276" y="166301"/>
                      <a:pt x="27073" y="156209"/>
                    </a:cubicBezTo>
                    <a:cubicBezTo>
                      <a:pt x="5296" y="146774"/>
                      <a:pt x="-1780" y="135584"/>
                      <a:pt x="853" y="124339"/>
                    </a:cubicBezTo>
                    <a:cubicBezTo>
                      <a:pt x="-6442" y="101520"/>
                      <a:pt x="34149" y="76452"/>
                      <a:pt x="81048" y="64330"/>
                    </a:cubicBezTo>
                    <a:cubicBezTo>
                      <a:pt x="153070" y="45734"/>
                      <a:pt x="238367" y="42773"/>
                      <a:pt x="315709" y="30705"/>
                    </a:cubicBezTo>
                    <a:cubicBezTo>
                      <a:pt x="347250" y="25768"/>
                      <a:pt x="393985" y="3388"/>
                      <a:pt x="463429" y="1084"/>
                    </a:cubicBezTo>
                    <a:cubicBezTo>
                      <a:pt x="608350" y="-3633"/>
                      <a:pt x="752669" y="7721"/>
                      <a:pt x="891502" y="22038"/>
                    </a:cubicBezTo>
                    <a:cubicBezTo>
                      <a:pt x="1007461" y="33996"/>
                      <a:pt x="1133842" y="43595"/>
                      <a:pt x="1219907" y="80950"/>
                    </a:cubicBezTo>
                    <a:cubicBezTo>
                      <a:pt x="1234443" y="87258"/>
                      <a:pt x="1241629" y="92798"/>
                      <a:pt x="1241190" y="98339"/>
                    </a:cubicBezTo>
                    <a:cubicBezTo>
                      <a:pt x="1245249" y="107993"/>
                      <a:pt x="1236363" y="118195"/>
                      <a:pt x="1213983" y="126204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5D81565-016A-CFCF-2AEC-537C73EA8019}"/>
                  </a:ext>
                </a:extLst>
              </p:cNvPr>
              <p:cNvSpPr/>
              <p:nvPr/>
            </p:nvSpPr>
            <p:spPr>
              <a:xfrm>
                <a:off x="4007730" y="4264909"/>
                <a:ext cx="1235714" cy="212534"/>
              </a:xfrm>
              <a:custGeom>
                <a:avLst/>
                <a:gdLst>
                  <a:gd name="connsiteX0" fmla="*/ 314137 w 1235714"/>
                  <a:gd name="connsiteY0" fmla="*/ 34915 h 212534"/>
                  <a:gd name="connsiteX1" fmla="*/ 461143 w 1235714"/>
                  <a:gd name="connsiteY1" fmla="*/ 1235 h 212534"/>
                  <a:gd name="connsiteX2" fmla="*/ 887077 w 1235714"/>
                  <a:gd name="connsiteY2" fmla="*/ 25096 h 212534"/>
                  <a:gd name="connsiteX3" fmla="*/ 1214989 w 1235714"/>
                  <a:gd name="connsiteY3" fmla="*/ 82856 h 212534"/>
                  <a:gd name="connsiteX4" fmla="*/ 1207693 w 1235714"/>
                  <a:gd name="connsiteY4" fmla="*/ 132498 h 212534"/>
                  <a:gd name="connsiteX5" fmla="*/ 1185313 w 1235714"/>
                  <a:gd name="connsiteY5" fmla="*/ 147528 h 212534"/>
                  <a:gd name="connsiteX6" fmla="*/ 1158819 w 1235714"/>
                  <a:gd name="connsiteY6" fmla="*/ 155427 h 212534"/>
                  <a:gd name="connsiteX7" fmla="*/ 1013404 w 1235714"/>
                  <a:gd name="connsiteY7" fmla="*/ 168537 h 212534"/>
                  <a:gd name="connsiteX8" fmla="*/ 918673 w 1235714"/>
                  <a:gd name="connsiteY8" fmla="*/ 162503 h 212534"/>
                  <a:gd name="connsiteX9" fmla="*/ 698054 w 1235714"/>
                  <a:gd name="connsiteY9" fmla="*/ 139300 h 212534"/>
                  <a:gd name="connsiteX10" fmla="*/ 799806 w 1235714"/>
                  <a:gd name="connsiteY10" fmla="*/ 176710 h 212534"/>
                  <a:gd name="connsiteX11" fmla="*/ 802823 w 1235714"/>
                  <a:gd name="connsiteY11" fmla="*/ 188997 h 212534"/>
                  <a:gd name="connsiteX12" fmla="*/ 491093 w 1235714"/>
                  <a:gd name="connsiteY12" fmla="*/ 212474 h 212534"/>
                  <a:gd name="connsiteX13" fmla="*/ 313863 w 1235714"/>
                  <a:gd name="connsiteY13" fmla="*/ 210993 h 212534"/>
                  <a:gd name="connsiteX14" fmla="*/ 143764 w 1235714"/>
                  <a:gd name="connsiteY14" fmla="*/ 194976 h 212534"/>
                  <a:gd name="connsiteX15" fmla="*/ 92586 w 1235714"/>
                  <a:gd name="connsiteY15" fmla="*/ 181921 h 212534"/>
                  <a:gd name="connsiteX16" fmla="*/ 26653 w 1235714"/>
                  <a:gd name="connsiteY16" fmla="*/ 166562 h 212534"/>
                  <a:gd name="connsiteX17" fmla="*/ 80683 w 1235714"/>
                  <a:gd name="connsiteY17" fmla="*/ 73147 h 212534"/>
                  <a:gd name="connsiteX18" fmla="*/ 314192 w 1235714"/>
                  <a:gd name="connsiteY18" fmla="*/ 34915 h 2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5714" h="212534">
                    <a:moveTo>
                      <a:pt x="314137" y="34915"/>
                    </a:moveTo>
                    <a:cubicBezTo>
                      <a:pt x="345513" y="29320"/>
                      <a:pt x="392029" y="3813"/>
                      <a:pt x="461143" y="1235"/>
                    </a:cubicBezTo>
                    <a:cubicBezTo>
                      <a:pt x="605352" y="-4140"/>
                      <a:pt x="748957" y="8805"/>
                      <a:pt x="887077" y="25096"/>
                    </a:cubicBezTo>
                    <a:cubicBezTo>
                      <a:pt x="1002433" y="38700"/>
                      <a:pt x="1129308" y="40345"/>
                      <a:pt x="1214989" y="82856"/>
                    </a:cubicBezTo>
                    <a:cubicBezTo>
                      <a:pt x="1244609" y="97612"/>
                      <a:pt x="1242744" y="118072"/>
                      <a:pt x="1207693" y="132498"/>
                    </a:cubicBezTo>
                    <a:cubicBezTo>
                      <a:pt x="1197929" y="136503"/>
                      <a:pt x="1193980" y="142975"/>
                      <a:pt x="1185313" y="147528"/>
                    </a:cubicBezTo>
                    <a:cubicBezTo>
                      <a:pt x="1178182" y="151313"/>
                      <a:pt x="1168418" y="153507"/>
                      <a:pt x="1158819" y="155427"/>
                    </a:cubicBezTo>
                    <a:cubicBezTo>
                      <a:pt x="1111920" y="164862"/>
                      <a:pt x="1062826" y="171718"/>
                      <a:pt x="1013404" y="168537"/>
                    </a:cubicBezTo>
                    <a:cubicBezTo>
                      <a:pt x="982247" y="166562"/>
                      <a:pt x="949006" y="166343"/>
                      <a:pt x="918673" y="162503"/>
                    </a:cubicBezTo>
                    <a:cubicBezTo>
                      <a:pt x="893769" y="159322"/>
                      <a:pt x="745227" y="142701"/>
                      <a:pt x="698054" y="139300"/>
                    </a:cubicBezTo>
                    <a:cubicBezTo>
                      <a:pt x="712096" y="145773"/>
                      <a:pt x="773367" y="163655"/>
                      <a:pt x="799806" y="176710"/>
                    </a:cubicBezTo>
                    <a:cubicBezTo>
                      <a:pt x="810502" y="181976"/>
                      <a:pt x="801013" y="186254"/>
                      <a:pt x="802823" y="188997"/>
                    </a:cubicBezTo>
                    <a:cubicBezTo>
                      <a:pt x="796076" y="202272"/>
                      <a:pt x="551980" y="213461"/>
                      <a:pt x="491093" y="212474"/>
                    </a:cubicBezTo>
                    <a:cubicBezTo>
                      <a:pt x="431084" y="211487"/>
                      <a:pt x="373543" y="213461"/>
                      <a:pt x="313863" y="210993"/>
                    </a:cubicBezTo>
                    <a:cubicBezTo>
                      <a:pt x="263837" y="208964"/>
                      <a:pt x="193296" y="198980"/>
                      <a:pt x="143764" y="194976"/>
                    </a:cubicBezTo>
                    <a:cubicBezTo>
                      <a:pt x="117983" y="192892"/>
                      <a:pt x="119683" y="182634"/>
                      <a:pt x="92586" y="181921"/>
                    </a:cubicBezTo>
                    <a:cubicBezTo>
                      <a:pt x="59455" y="181043"/>
                      <a:pt x="49746" y="178026"/>
                      <a:pt x="26653" y="166562"/>
                    </a:cubicBezTo>
                    <a:cubicBezTo>
                      <a:pt x="-33302" y="136832"/>
                      <a:pt x="18041" y="91688"/>
                      <a:pt x="80683" y="73147"/>
                    </a:cubicBezTo>
                    <a:cubicBezTo>
                      <a:pt x="152321" y="51974"/>
                      <a:pt x="237233" y="48628"/>
                      <a:pt x="314192" y="34915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45052B6B-9AF9-5D5E-CAF0-841D12D02CC3}"/>
                  </a:ext>
                </a:extLst>
              </p:cNvPr>
              <p:cNvSpPr/>
              <p:nvPr/>
            </p:nvSpPr>
            <p:spPr>
              <a:xfrm>
                <a:off x="4007346" y="4253719"/>
                <a:ext cx="1235188" cy="212534"/>
              </a:xfrm>
              <a:custGeom>
                <a:avLst/>
                <a:gdLst>
                  <a:gd name="connsiteX0" fmla="*/ 314247 w 1235188"/>
                  <a:gd name="connsiteY0" fmla="*/ 34915 h 212534"/>
                  <a:gd name="connsiteX1" fmla="*/ 461253 w 1235188"/>
                  <a:gd name="connsiteY1" fmla="*/ 1235 h 212534"/>
                  <a:gd name="connsiteX2" fmla="*/ 887187 w 1235188"/>
                  <a:gd name="connsiteY2" fmla="*/ 25096 h 212534"/>
                  <a:gd name="connsiteX3" fmla="*/ 1213946 w 1235188"/>
                  <a:gd name="connsiteY3" fmla="*/ 92181 h 212534"/>
                  <a:gd name="connsiteX4" fmla="*/ 1207748 w 1235188"/>
                  <a:gd name="connsiteY4" fmla="*/ 132498 h 212534"/>
                  <a:gd name="connsiteX5" fmla="*/ 1185368 w 1235188"/>
                  <a:gd name="connsiteY5" fmla="*/ 147528 h 212534"/>
                  <a:gd name="connsiteX6" fmla="*/ 1158874 w 1235188"/>
                  <a:gd name="connsiteY6" fmla="*/ 155427 h 212534"/>
                  <a:gd name="connsiteX7" fmla="*/ 1013459 w 1235188"/>
                  <a:gd name="connsiteY7" fmla="*/ 168537 h 212534"/>
                  <a:gd name="connsiteX8" fmla="*/ 918728 w 1235188"/>
                  <a:gd name="connsiteY8" fmla="*/ 162503 h 212534"/>
                  <a:gd name="connsiteX9" fmla="*/ 698109 w 1235188"/>
                  <a:gd name="connsiteY9" fmla="*/ 139300 h 212534"/>
                  <a:gd name="connsiteX10" fmla="*/ 802823 w 1235188"/>
                  <a:gd name="connsiteY10" fmla="*/ 188997 h 212534"/>
                  <a:gd name="connsiteX11" fmla="*/ 491093 w 1235188"/>
                  <a:gd name="connsiteY11" fmla="*/ 212474 h 212534"/>
                  <a:gd name="connsiteX12" fmla="*/ 313863 w 1235188"/>
                  <a:gd name="connsiteY12" fmla="*/ 210993 h 212534"/>
                  <a:gd name="connsiteX13" fmla="*/ 143764 w 1235188"/>
                  <a:gd name="connsiteY13" fmla="*/ 194976 h 212534"/>
                  <a:gd name="connsiteX14" fmla="*/ 92586 w 1235188"/>
                  <a:gd name="connsiteY14" fmla="*/ 181921 h 212534"/>
                  <a:gd name="connsiteX15" fmla="*/ 26653 w 1235188"/>
                  <a:gd name="connsiteY15" fmla="*/ 166562 h 212534"/>
                  <a:gd name="connsiteX16" fmla="*/ 80683 w 1235188"/>
                  <a:gd name="connsiteY16" fmla="*/ 73147 h 212534"/>
                  <a:gd name="connsiteX17" fmla="*/ 314192 w 1235188"/>
                  <a:gd name="connsiteY17" fmla="*/ 34915 h 21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35188" h="212534">
                    <a:moveTo>
                      <a:pt x="314247" y="34915"/>
                    </a:moveTo>
                    <a:cubicBezTo>
                      <a:pt x="345623" y="29320"/>
                      <a:pt x="392138" y="3813"/>
                      <a:pt x="461253" y="1235"/>
                    </a:cubicBezTo>
                    <a:cubicBezTo>
                      <a:pt x="605462" y="-4141"/>
                      <a:pt x="749067" y="8805"/>
                      <a:pt x="887187" y="25096"/>
                    </a:cubicBezTo>
                    <a:cubicBezTo>
                      <a:pt x="1002543" y="38700"/>
                      <a:pt x="1128321" y="49670"/>
                      <a:pt x="1213946" y="92181"/>
                    </a:cubicBezTo>
                    <a:cubicBezTo>
                      <a:pt x="1243567" y="106937"/>
                      <a:pt x="1242854" y="118127"/>
                      <a:pt x="1207748" y="132498"/>
                    </a:cubicBezTo>
                    <a:cubicBezTo>
                      <a:pt x="1197984" y="136503"/>
                      <a:pt x="1194035" y="142975"/>
                      <a:pt x="1185368" y="147528"/>
                    </a:cubicBezTo>
                    <a:cubicBezTo>
                      <a:pt x="1178237" y="151313"/>
                      <a:pt x="1168473" y="153507"/>
                      <a:pt x="1158874" y="155427"/>
                    </a:cubicBezTo>
                    <a:cubicBezTo>
                      <a:pt x="1111975" y="164862"/>
                      <a:pt x="1062881" y="171718"/>
                      <a:pt x="1013459" y="168537"/>
                    </a:cubicBezTo>
                    <a:cubicBezTo>
                      <a:pt x="982302" y="166562"/>
                      <a:pt x="949061" y="166343"/>
                      <a:pt x="918728" y="162503"/>
                    </a:cubicBezTo>
                    <a:cubicBezTo>
                      <a:pt x="893824" y="159321"/>
                      <a:pt x="745282" y="142701"/>
                      <a:pt x="698109" y="139300"/>
                    </a:cubicBezTo>
                    <a:cubicBezTo>
                      <a:pt x="717856" y="148406"/>
                      <a:pt x="796570" y="179507"/>
                      <a:pt x="802823" y="188997"/>
                    </a:cubicBezTo>
                    <a:cubicBezTo>
                      <a:pt x="796076" y="202271"/>
                      <a:pt x="551980" y="213462"/>
                      <a:pt x="491093" y="212474"/>
                    </a:cubicBezTo>
                    <a:cubicBezTo>
                      <a:pt x="431084" y="211487"/>
                      <a:pt x="373543" y="213462"/>
                      <a:pt x="313863" y="210993"/>
                    </a:cubicBezTo>
                    <a:cubicBezTo>
                      <a:pt x="263837" y="208964"/>
                      <a:pt x="193296" y="198980"/>
                      <a:pt x="143764" y="194976"/>
                    </a:cubicBezTo>
                    <a:cubicBezTo>
                      <a:pt x="117983" y="192892"/>
                      <a:pt x="119683" y="182634"/>
                      <a:pt x="92586" y="181921"/>
                    </a:cubicBezTo>
                    <a:cubicBezTo>
                      <a:pt x="59455" y="181043"/>
                      <a:pt x="49746" y="178026"/>
                      <a:pt x="26653" y="166562"/>
                    </a:cubicBezTo>
                    <a:cubicBezTo>
                      <a:pt x="-33302" y="136832"/>
                      <a:pt x="18041" y="91688"/>
                      <a:pt x="80683" y="73147"/>
                    </a:cubicBezTo>
                    <a:cubicBezTo>
                      <a:pt x="152321" y="51974"/>
                      <a:pt x="237233" y="48628"/>
                      <a:pt x="314192" y="34915"/>
                    </a:cubicBezTo>
                    <a:close/>
                  </a:path>
                </a:pathLst>
              </a:custGeom>
              <a:solidFill>
                <a:srgbClr val="7ECF3B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19" name="Graphic 13">
                <a:extLst>
                  <a:ext uri="{FF2B5EF4-FFF2-40B4-BE49-F238E27FC236}">
                    <a16:creationId xmlns:a16="http://schemas.microsoft.com/office/drawing/2014/main" id="{BBF14045-3E9E-DDCA-B464-7490AAC8322E}"/>
                  </a:ext>
                </a:extLst>
              </p:cNvPr>
              <p:cNvGrpSpPr/>
              <p:nvPr/>
            </p:nvGrpSpPr>
            <p:grpSpPr>
              <a:xfrm>
                <a:off x="4024069" y="4270759"/>
                <a:ext cx="1157193" cy="188657"/>
                <a:chOff x="3168324" y="3055960"/>
                <a:chExt cx="1157193" cy="188657"/>
              </a:xfrm>
            </p:grpSpPr>
            <p:grpSp>
              <p:nvGrpSpPr>
                <p:cNvPr id="221" name="Graphic 13">
                  <a:extLst>
                    <a:ext uri="{FF2B5EF4-FFF2-40B4-BE49-F238E27FC236}">
                      <a16:creationId xmlns:a16="http://schemas.microsoft.com/office/drawing/2014/main" id="{DF8ADFB7-3873-96DB-9861-4E1F23927684}"/>
                    </a:ext>
                  </a:extLst>
                </p:cNvPr>
                <p:cNvGrpSpPr/>
                <p:nvPr/>
              </p:nvGrpSpPr>
              <p:grpSpPr>
                <a:xfrm>
                  <a:off x="3195038" y="3055960"/>
                  <a:ext cx="1130480" cy="175154"/>
                  <a:chOff x="3195038" y="3055960"/>
                  <a:chExt cx="1130480" cy="175154"/>
                </a:xfrm>
                <a:solidFill>
                  <a:srgbClr val="6FB71D"/>
                </a:solidFill>
              </p:grpSpPr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827E011F-DFAA-4319-494F-EF12CF06DA60}"/>
                      </a:ext>
                    </a:extLst>
                  </p:cNvPr>
                  <p:cNvSpPr/>
                  <p:nvPr/>
                </p:nvSpPr>
                <p:spPr>
                  <a:xfrm>
                    <a:off x="3540435" y="3176629"/>
                    <a:ext cx="247214" cy="34552"/>
                  </a:xfrm>
                  <a:custGeom>
                    <a:avLst/>
                    <a:gdLst>
                      <a:gd name="connsiteX0" fmla="*/ 243286 w 247214"/>
                      <a:gd name="connsiteY0" fmla="*/ 0 h 34552"/>
                      <a:gd name="connsiteX1" fmla="*/ 145318 w 247214"/>
                      <a:gd name="connsiteY1" fmla="*/ 7789 h 34552"/>
                      <a:gd name="connsiteX2" fmla="*/ 53385 w 247214"/>
                      <a:gd name="connsiteY2" fmla="*/ 18540 h 34552"/>
                      <a:gd name="connsiteX3" fmla="*/ 2920 w 247214"/>
                      <a:gd name="connsiteY3" fmla="*/ 26604 h 34552"/>
                      <a:gd name="connsiteX4" fmla="*/ 5059 w 247214"/>
                      <a:gd name="connsiteY4" fmla="*/ 34448 h 34552"/>
                      <a:gd name="connsiteX5" fmla="*/ 94634 w 247214"/>
                      <a:gd name="connsiteY5" fmla="*/ 22106 h 34552"/>
                      <a:gd name="connsiteX6" fmla="*/ 188927 w 247214"/>
                      <a:gd name="connsiteY6" fmla="*/ 11135 h 34552"/>
                      <a:gd name="connsiteX7" fmla="*/ 243286 w 247214"/>
                      <a:gd name="connsiteY7" fmla="*/ 8118 h 34552"/>
                      <a:gd name="connsiteX8" fmla="*/ 243286 w 247214"/>
                      <a:gd name="connsiteY8" fmla="*/ 0 h 34552"/>
                      <a:gd name="connsiteX9" fmla="*/ 243286 w 247214"/>
                      <a:gd name="connsiteY9" fmla="*/ 0 h 34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7214" h="34552">
                        <a:moveTo>
                          <a:pt x="243286" y="0"/>
                        </a:moveTo>
                        <a:cubicBezTo>
                          <a:pt x="210484" y="384"/>
                          <a:pt x="177846" y="3785"/>
                          <a:pt x="145318" y="7789"/>
                        </a:cubicBezTo>
                        <a:cubicBezTo>
                          <a:pt x="114656" y="11519"/>
                          <a:pt x="83993" y="14865"/>
                          <a:pt x="53385" y="18540"/>
                        </a:cubicBezTo>
                        <a:cubicBezTo>
                          <a:pt x="36490" y="20570"/>
                          <a:pt x="19540" y="22929"/>
                          <a:pt x="2920" y="26604"/>
                        </a:cubicBezTo>
                        <a:cubicBezTo>
                          <a:pt x="-2181" y="27701"/>
                          <a:pt x="-42" y="35545"/>
                          <a:pt x="5059" y="34448"/>
                        </a:cubicBezTo>
                        <a:cubicBezTo>
                          <a:pt x="34515" y="27975"/>
                          <a:pt x="64684" y="25397"/>
                          <a:pt x="94634" y="22106"/>
                        </a:cubicBezTo>
                        <a:cubicBezTo>
                          <a:pt x="126065" y="18595"/>
                          <a:pt x="157441" y="14043"/>
                          <a:pt x="188927" y="11135"/>
                        </a:cubicBezTo>
                        <a:cubicBezTo>
                          <a:pt x="207028" y="9490"/>
                          <a:pt x="225130" y="8338"/>
                          <a:pt x="243286" y="8118"/>
                        </a:cubicBezTo>
                        <a:cubicBezTo>
                          <a:pt x="248497" y="8064"/>
                          <a:pt x="248552" y="-55"/>
                          <a:pt x="243286" y="0"/>
                        </a:cubicBezTo>
                        <a:lnTo>
                          <a:pt x="243286" y="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B7308355-8D95-36B8-CE96-95FA3A2B88F7}"/>
                      </a:ext>
                    </a:extLst>
                  </p:cNvPr>
                  <p:cNvSpPr/>
                  <p:nvPr/>
                </p:nvSpPr>
                <p:spPr>
                  <a:xfrm>
                    <a:off x="3613476" y="3190576"/>
                    <a:ext cx="145464" cy="36695"/>
                  </a:xfrm>
                  <a:custGeom>
                    <a:avLst/>
                    <a:gdLst>
                      <a:gd name="connsiteX0" fmla="*/ 140405 w 145464"/>
                      <a:gd name="connsiteY0" fmla="*/ 95 h 36695"/>
                      <a:gd name="connsiteX1" fmla="*/ 2944 w 145464"/>
                      <a:gd name="connsiteY1" fmla="*/ 28783 h 36695"/>
                      <a:gd name="connsiteX2" fmla="*/ 5083 w 145464"/>
                      <a:gd name="connsiteY2" fmla="*/ 36627 h 36695"/>
                      <a:gd name="connsiteX3" fmla="*/ 142545 w 145464"/>
                      <a:gd name="connsiteY3" fmla="*/ 7939 h 36695"/>
                      <a:gd name="connsiteX4" fmla="*/ 140405 w 145464"/>
                      <a:gd name="connsiteY4" fmla="*/ 95 h 36695"/>
                      <a:gd name="connsiteX5" fmla="*/ 140405 w 145464"/>
                      <a:gd name="connsiteY5" fmla="*/ 95 h 36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5464" h="36695">
                        <a:moveTo>
                          <a:pt x="140405" y="95"/>
                        </a:moveTo>
                        <a:cubicBezTo>
                          <a:pt x="94548" y="9475"/>
                          <a:pt x="49130" y="20994"/>
                          <a:pt x="2944" y="28783"/>
                        </a:cubicBezTo>
                        <a:cubicBezTo>
                          <a:pt x="-2213" y="29661"/>
                          <a:pt x="-18" y="37505"/>
                          <a:pt x="5083" y="36627"/>
                        </a:cubicBezTo>
                        <a:cubicBezTo>
                          <a:pt x="51269" y="28838"/>
                          <a:pt x="96687" y="17374"/>
                          <a:pt x="142545" y="7939"/>
                        </a:cubicBezTo>
                        <a:cubicBezTo>
                          <a:pt x="147646" y="6897"/>
                          <a:pt x="145507" y="-947"/>
                          <a:pt x="140405" y="95"/>
                        </a:cubicBezTo>
                        <a:lnTo>
                          <a:pt x="140405" y="9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9934DC10-E156-9EC9-A6C9-283F5EBF507E}"/>
                      </a:ext>
                    </a:extLst>
                  </p:cNvPr>
                  <p:cNvSpPr/>
                  <p:nvPr/>
                </p:nvSpPr>
                <p:spPr>
                  <a:xfrm>
                    <a:off x="3459087" y="3146453"/>
                    <a:ext cx="236114" cy="23877"/>
                  </a:xfrm>
                  <a:custGeom>
                    <a:avLst/>
                    <a:gdLst>
                      <a:gd name="connsiteX0" fmla="*/ 232152 w 236114"/>
                      <a:gd name="connsiteY0" fmla="*/ 15750 h 23877"/>
                      <a:gd name="connsiteX1" fmla="*/ 54263 w 236114"/>
                      <a:gd name="connsiteY1" fmla="*/ 2969 h 23877"/>
                      <a:gd name="connsiteX2" fmla="*/ 3908 w 236114"/>
                      <a:gd name="connsiteY2" fmla="*/ 7 h 23877"/>
                      <a:gd name="connsiteX3" fmla="*/ 3908 w 236114"/>
                      <a:gd name="connsiteY3" fmla="*/ 8125 h 23877"/>
                      <a:gd name="connsiteX4" fmla="*/ 181961 w 236114"/>
                      <a:gd name="connsiteY4" fmla="*/ 20412 h 23877"/>
                      <a:gd name="connsiteX5" fmla="*/ 232207 w 236114"/>
                      <a:gd name="connsiteY5" fmla="*/ 23868 h 23877"/>
                      <a:gd name="connsiteX6" fmla="*/ 232207 w 236114"/>
                      <a:gd name="connsiteY6" fmla="*/ 15750 h 23877"/>
                      <a:gd name="connsiteX7" fmla="*/ 232207 w 236114"/>
                      <a:gd name="connsiteY7" fmla="*/ 15750 h 23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6114" h="23877">
                        <a:moveTo>
                          <a:pt x="232152" y="15750"/>
                        </a:moveTo>
                        <a:cubicBezTo>
                          <a:pt x="172801" y="12019"/>
                          <a:pt x="113559" y="6918"/>
                          <a:pt x="54263" y="2969"/>
                        </a:cubicBezTo>
                        <a:cubicBezTo>
                          <a:pt x="37478" y="1872"/>
                          <a:pt x="20693" y="884"/>
                          <a:pt x="3908" y="7"/>
                        </a:cubicBezTo>
                        <a:cubicBezTo>
                          <a:pt x="-1303" y="-268"/>
                          <a:pt x="-1303" y="7851"/>
                          <a:pt x="3908" y="8125"/>
                        </a:cubicBezTo>
                        <a:cubicBezTo>
                          <a:pt x="63314" y="11142"/>
                          <a:pt x="122610" y="16133"/>
                          <a:pt x="181961" y="20412"/>
                        </a:cubicBezTo>
                        <a:cubicBezTo>
                          <a:pt x="198691" y="21619"/>
                          <a:pt x="215477" y="22771"/>
                          <a:pt x="232207" y="23868"/>
                        </a:cubicBezTo>
                        <a:cubicBezTo>
                          <a:pt x="237418" y="24197"/>
                          <a:pt x="237418" y="16079"/>
                          <a:pt x="232207" y="15750"/>
                        </a:cubicBezTo>
                        <a:lnTo>
                          <a:pt x="232207" y="1575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32734858-9EC6-F9B5-DD22-644E3CC78063}"/>
                      </a:ext>
                    </a:extLst>
                  </p:cNvPr>
                  <p:cNvSpPr/>
                  <p:nvPr/>
                </p:nvSpPr>
                <p:spPr>
                  <a:xfrm>
                    <a:off x="3419134" y="3081020"/>
                    <a:ext cx="131059" cy="30336"/>
                  </a:xfrm>
                  <a:custGeom>
                    <a:avLst/>
                    <a:gdLst>
                      <a:gd name="connsiteX0" fmla="*/ 125867 w 131059"/>
                      <a:gd name="connsiteY0" fmla="*/ 0 h 30336"/>
                      <a:gd name="connsiteX1" fmla="*/ 98441 w 131059"/>
                      <a:gd name="connsiteY1" fmla="*/ 8722 h 30336"/>
                      <a:gd name="connsiteX2" fmla="*/ 71179 w 131059"/>
                      <a:gd name="connsiteY2" fmla="*/ 17827 h 30336"/>
                      <a:gd name="connsiteX3" fmla="*/ 3929 w 131059"/>
                      <a:gd name="connsiteY3" fmla="*/ 22216 h 30336"/>
                      <a:gd name="connsiteX4" fmla="*/ 3929 w 131059"/>
                      <a:gd name="connsiteY4" fmla="*/ 30334 h 30336"/>
                      <a:gd name="connsiteX5" fmla="*/ 72221 w 131059"/>
                      <a:gd name="connsiteY5" fmla="*/ 25891 h 30336"/>
                      <a:gd name="connsiteX6" fmla="*/ 100470 w 131059"/>
                      <a:gd name="connsiteY6" fmla="*/ 16730 h 30336"/>
                      <a:gd name="connsiteX7" fmla="*/ 128116 w 131059"/>
                      <a:gd name="connsiteY7" fmla="*/ 7899 h 30336"/>
                      <a:gd name="connsiteX8" fmla="*/ 125977 w 131059"/>
                      <a:gd name="connsiteY8" fmla="*/ 55 h 30336"/>
                      <a:gd name="connsiteX9" fmla="*/ 125977 w 131059"/>
                      <a:gd name="connsiteY9" fmla="*/ 55 h 30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1059" h="30336">
                        <a:moveTo>
                          <a:pt x="125867" y="0"/>
                        </a:moveTo>
                        <a:cubicBezTo>
                          <a:pt x="116158" y="1426"/>
                          <a:pt x="107327" y="4717"/>
                          <a:pt x="98441" y="8722"/>
                        </a:cubicBezTo>
                        <a:cubicBezTo>
                          <a:pt x="89554" y="12726"/>
                          <a:pt x="80723" y="15908"/>
                          <a:pt x="71179" y="17827"/>
                        </a:cubicBezTo>
                        <a:cubicBezTo>
                          <a:pt x="49128" y="22216"/>
                          <a:pt x="26309" y="21612"/>
                          <a:pt x="3929" y="22216"/>
                        </a:cubicBezTo>
                        <a:cubicBezTo>
                          <a:pt x="-1282" y="22380"/>
                          <a:pt x="-1337" y="30498"/>
                          <a:pt x="3929" y="30334"/>
                        </a:cubicBezTo>
                        <a:cubicBezTo>
                          <a:pt x="26693" y="29730"/>
                          <a:pt x="49731" y="30169"/>
                          <a:pt x="72221" y="25891"/>
                        </a:cubicBezTo>
                        <a:cubicBezTo>
                          <a:pt x="82094" y="24026"/>
                          <a:pt x="91310" y="20789"/>
                          <a:pt x="100470" y="16730"/>
                        </a:cubicBezTo>
                        <a:cubicBezTo>
                          <a:pt x="109631" y="12671"/>
                          <a:pt x="118297" y="9325"/>
                          <a:pt x="128116" y="7899"/>
                        </a:cubicBezTo>
                        <a:cubicBezTo>
                          <a:pt x="133272" y="7131"/>
                          <a:pt x="131078" y="-713"/>
                          <a:pt x="125977" y="55"/>
                        </a:cubicBezTo>
                        <a:lnTo>
                          <a:pt x="125977" y="5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E7C9D0F1-9A3F-2ED6-CF39-7238B3ECB3EF}"/>
                      </a:ext>
                    </a:extLst>
                  </p:cNvPr>
                  <p:cNvSpPr/>
                  <p:nvPr/>
                </p:nvSpPr>
                <p:spPr>
                  <a:xfrm>
                    <a:off x="3936946" y="3157266"/>
                    <a:ext cx="388571" cy="14867"/>
                  </a:xfrm>
                  <a:custGeom>
                    <a:avLst/>
                    <a:gdLst>
                      <a:gd name="connsiteX0" fmla="*/ 384609 w 388571"/>
                      <a:gd name="connsiteY0" fmla="*/ 6802 h 14867"/>
                      <a:gd name="connsiteX1" fmla="*/ 236835 w 388571"/>
                      <a:gd name="connsiteY1" fmla="*/ 2359 h 14867"/>
                      <a:gd name="connsiteX2" fmla="*/ 87196 w 388571"/>
                      <a:gd name="connsiteY2" fmla="*/ 0 h 14867"/>
                      <a:gd name="connsiteX3" fmla="*/ 3929 w 388571"/>
                      <a:gd name="connsiteY3" fmla="*/ 932 h 14867"/>
                      <a:gd name="connsiteX4" fmla="*/ 3929 w 388571"/>
                      <a:gd name="connsiteY4" fmla="*/ 9051 h 14867"/>
                      <a:gd name="connsiteX5" fmla="*/ 152251 w 388571"/>
                      <a:gd name="connsiteY5" fmla="*/ 8612 h 14867"/>
                      <a:gd name="connsiteX6" fmla="*/ 301781 w 388571"/>
                      <a:gd name="connsiteY6" fmla="*/ 12342 h 14867"/>
                      <a:gd name="connsiteX7" fmla="*/ 384664 w 388571"/>
                      <a:gd name="connsiteY7" fmla="*/ 14865 h 14867"/>
                      <a:gd name="connsiteX8" fmla="*/ 384664 w 388571"/>
                      <a:gd name="connsiteY8" fmla="*/ 6747 h 14867"/>
                      <a:gd name="connsiteX9" fmla="*/ 384664 w 388571"/>
                      <a:gd name="connsiteY9" fmla="*/ 6747 h 14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8571" h="14867">
                        <a:moveTo>
                          <a:pt x="384609" y="6802"/>
                        </a:moveTo>
                        <a:cubicBezTo>
                          <a:pt x="335351" y="5375"/>
                          <a:pt x="286093" y="3675"/>
                          <a:pt x="236835" y="2359"/>
                        </a:cubicBezTo>
                        <a:cubicBezTo>
                          <a:pt x="186973" y="1042"/>
                          <a:pt x="137057" y="55"/>
                          <a:pt x="87196" y="0"/>
                        </a:cubicBezTo>
                        <a:cubicBezTo>
                          <a:pt x="59440" y="0"/>
                          <a:pt x="31684" y="274"/>
                          <a:pt x="3929" y="932"/>
                        </a:cubicBezTo>
                        <a:cubicBezTo>
                          <a:pt x="-1282" y="1042"/>
                          <a:pt x="-1337" y="9215"/>
                          <a:pt x="3929" y="9051"/>
                        </a:cubicBezTo>
                        <a:cubicBezTo>
                          <a:pt x="53351" y="7844"/>
                          <a:pt x="102829" y="7899"/>
                          <a:pt x="152251" y="8612"/>
                        </a:cubicBezTo>
                        <a:cubicBezTo>
                          <a:pt x="202113" y="9380"/>
                          <a:pt x="251919" y="10806"/>
                          <a:pt x="301781" y="12342"/>
                        </a:cubicBezTo>
                        <a:cubicBezTo>
                          <a:pt x="329427" y="13219"/>
                          <a:pt x="357018" y="14097"/>
                          <a:pt x="384664" y="14865"/>
                        </a:cubicBezTo>
                        <a:cubicBezTo>
                          <a:pt x="389875" y="15030"/>
                          <a:pt x="389875" y="6911"/>
                          <a:pt x="384664" y="6747"/>
                        </a:cubicBezTo>
                        <a:lnTo>
                          <a:pt x="384664" y="6747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1CA78C13-1AEC-780F-6AC3-55729388C3F0}"/>
                      </a:ext>
                    </a:extLst>
                  </p:cNvPr>
                  <p:cNvSpPr/>
                  <p:nvPr/>
                </p:nvSpPr>
                <p:spPr>
                  <a:xfrm>
                    <a:off x="3912315" y="3121392"/>
                    <a:ext cx="208416" cy="35959"/>
                  </a:xfrm>
                  <a:custGeom>
                    <a:avLst/>
                    <a:gdLst>
                      <a:gd name="connsiteX0" fmla="*/ 204529 w 208416"/>
                      <a:gd name="connsiteY0" fmla="*/ 0 h 35959"/>
                      <a:gd name="connsiteX1" fmla="*/ 46936 w 208416"/>
                      <a:gd name="connsiteY1" fmla="*/ 20405 h 35959"/>
                      <a:gd name="connsiteX2" fmla="*/ 2944 w 208416"/>
                      <a:gd name="connsiteY2" fmla="*/ 28030 h 35959"/>
                      <a:gd name="connsiteX3" fmla="*/ 5083 w 208416"/>
                      <a:gd name="connsiteY3" fmla="*/ 35874 h 35959"/>
                      <a:gd name="connsiteX4" fmla="*/ 159878 w 208416"/>
                      <a:gd name="connsiteY4" fmla="*/ 13384 h 35959"/>
                      <a:gd name="connsiteX5" fmla="*/ 204529 w 208416"/>
                      <a:gd name="connsiteY5" fmla="*/ 8173 h 35959"/>
                      <a:gd name="connsiteX6" fmla="*/ 204529 w 208416"/>
                      <a:gd name="connsiteY6" fmla="*/ 55 h 35959"/>
                      <a:gd name="connsiteX7" fmla="*/ 204529 w 208416"/>
                      <a:gd name="connsiteY7" fmla="*/ 55 h 35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8416" h="35959">
                        <a:moveTo>
                          <a:pt x="204529" y="0"/>
                        </a:moveTo>
                        <a:cubicBezTo>
                          <a:pt x="151924" y="6144"/>
                          <a:pt x="99266" y="12122"/>
                          <a:pt x="46936" y="20405"/>
                        </a:cubicBezTo>
                        <a:cubicBezTo>
                          <a:pt x="32235" y="22709"/>
                          <a:pt x="17534" y="25287"/>
                          <a:pt x="2944" y="28030"/>
                        </a:cubicBezTo>
                        <a:cubicBezTo>
                          <a:pt x="-2213" y="29017"/>
                          <a:pt x="-18" y="36861"/>
                          <a:pt x="5083" y="35874"/>
                        </a:cubicBezTo>
                        <a:cubicBezTo>
                          <a:pt x="56316" y="26165"/>
                          <a:pt x="108097" y="19528"/>
                          <a:pt x="159878" y="13384"/>
                        </a:cubicBezTo>
                        <a:cubicBezTo>
                          <a:pt x="174743" y="11629"/>
                          <a:pt x="189608" y="9873"/>
                          <a:pt x="204529" y="8173"/>
                        </a:cubicBezTo>
                        <a:cubicBezTo>
                          <a:pt x="209685" y="7570"/>
                          <a:pt x="209740" y="-549"/>
                          <a:pt x="204529" y="55"/>
                        </a:cubicBezTo>
                        <a:lnTo>
                          <a:pt x="204529" y="5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672E6ABB-95AE-FECE-1573-DBB46A3A162C}"/>
                      </a:ext>
                    </a:extLst>
                  </p:cNvPr>
                  <p:cNvSpPr/>
                  <p:nvPr/>
                </p:nvSpPr>
                <p:spPr>
                  <a:xfrm>
                    <a:off x="3276777" y="3214456"/>
                    <a:ext cx="106949" cy="16659"/>
                  </a:xfrm>
                  <a:custGeom>
                    <a:avLst/>
                    <a:gdLst>
                      <a:gd name="connsiteX0" fmla="*/ 103062 w 106949"/>
                      <a:gd name="connsiteY0" fmla="*/ 21 h 16659"/>
                      <a:gd name="connsiteX1" fmla="*/ 3888 w 106949"/>
                      <a:gd name="connsiteY1" fmla="*/ 8524 h 16659"/>
                      <a:gd name="connsiteX2" fmla="*/ 3888 w 106949"/>
                      <a:gd name="connsiteY2" fmla="*/ 16642 h 16659"/>
                      <a:gd name="connsiteX3" fmla="*/ 103062 w 106949"/>
                      <a:gd name="connsiteY3" fmla="*/ 8140 h 16659"/>
                      <a:gd name="connsiteX4" fmla="*/ 103062 w 106949"/>
                      <a:gd name="connsiteY4" fmla="*/ 21 h 16659"/>
                      <a:gd name="connsiteX5" fmla="*/ 103062 w 106949"/>
                      <a:gd name="connsiteY5" fmla="*/ 21 h 16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949" h="16659">
                        <a:moveTo>
                          <a:pt x="103062" y="21"/>
                        </a:moveTo>
                        <a:cubicBezTo>
                          <a:pt x="69986" y="2983"/>
                          <a:pt x="36964" y="5836"/>
                          <a:pt x="3888" y="8524"/>
                        </a:cubicBezTo>
                        <a:cubicBezTo>
                          <a:pt x="-1268" y="8963"/>
                          <a:pt x="-1323" y="17081"/>
                          <a:pt x="3888" y="16642"/>
                        </a:cubicBezTo>
                        <a:cubicBezTo>
                          <a:pt x="36964" y="13954"/>
                          <a:pt x="69986" y="11047"/>
                          <a:pt x="103062" y="8140"/>
                        </a:cubicBezTo>
                        <a:cubicBezTo>
                          <a:pt x="108218" y="7701"/>
                          <a:pt x="108273" y="-472"/>
                          <a:pt x="103062" y="21"/>
                        </a:cubicBezTo>
                        <a:lnTo>
                          <a:pt x="103062" y="2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3D6E65F4-26C0-AC11-E904-BBD66D1FF515}"/>
                      </a:ext>
                    </a:extLst>
                  </p:cNvPr>
                  <p:cNvSpPr/>
                  <p:nvPr/>
                </p:nvSpPr>
                <p:spPr>
                  <a:xfrm>
                    <a:off x="3225544" y="3198941"/>
                    <a:ext cx="203840" cy="20325"/>
                  </a:xfrm>
                  <a:custGeom>
                    <a:avLst/>
                    <a:gdLst>
                      <a:gd name="connsiteX0" fmla="*/ 199932 w 203840"/>
                      <a:gd name="connsiteY0" fmla="*/ 13 h 20325"/>
                      <a:gd name="connsiteX1" fmla="*/ 47002 w 203840"/>
                      <a:gd name="connsiteY1" fmla="*/ 8899 h 20325"/>
                      <a:gd name="connsiteX2" fmla="*/ 3888 w 203840"/>
                      <a:gd name="connsiteY2" fmla="*/ 12190 h 20325"/>
                      <a:gd name="connsiteX3" fmla="*/ 3888 w 203840"/>
                      <a:gd name="connsiteY3" fmla="*/ 20309 h 20325"/>
                      <a:gd name="connsiteX4" fmla="*/ 156653 w 203840"/>
                      <a:gd name="connsiteY4" fmla="*/ 10819 h 20325"/>
                      <a:gd name="connsiteX5" fmla="*/ 199932 w 203840"/>
                      <a:gd name="connsiteY5" fmla="*/ 8131 h 20325"/>
                      <a:gd name="connsiteX6" fmla="*/ 199932 w 203840"/>
                      <a:gd name="connsiteY6" fmla="*/ 13 h 20325"/>
                      <a:gd name="connsiteX7" fmla="*/ 199932 w 203840"/>
                      <a:gd name="connsiteY7" fmla="*/ 13 h 20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3840" h="20325">
                        <a:moveTo>
                          <a:pt x="199932" y="13"/>
                        </a:moveTo>
                        <a:cubicBezTo>
                          <a:pt x="148974" y="3524"/>
                          <a:pt x="97961" y="5498"/>
                          <a:pt x="47002" y="8899"/>
                        </a:cubicBezTo>
                        <a:cubicBezTo>
                          <a:pt x="32631" y="9887"/>
                          <a:pt x="18259" y="10929"/>
                          <a:pt x="3888" y="12190"/>
                        </a:cubicBezTo>
                        <a:cubicBezTo>
                          <a:pt x="-1268" y="12629"/>
                          <a:pt x="-1323" y="20748"/>
                          <a:pt x="3888" y="20309"/>
                        </a:cubicBezTo>
                        <a:cubicBezTo>
                          <a:pt x="54736" y="15921"/>
                          <a:pt x="105750" y="13672"/>
                          <a:pt x="156653" y="10819"/>
                        </a:cubicBezTo>
                        <a:cubicBezTo>
                          <a:pt x="171080" y="9996"/>
                          <a:pt x="185506" y="9119"/>
                          <a:pt x="199932" y="8131"/>
                        </a:cubicBezTo>
                        <a:cubicBezTo>
                          <a:pt x="205143" y="7802"/>
                          <a:pt x="205143" y="-371"/>
                          <a:pt x="199932" y="13"/>
                        </a:cubicBezTo>
                        <a:lnTo>
                          <a:pt x="199932" y="1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EC1ABAAE-0FF0-4DA9-2301-C9ABED7D1A48}"/>
                      </a:ext>
                    </a:extLst>
                  </p:cNvPr>
                  <p:cNvSpPr/>
                  <p:nvPr/>
                </p:nvSpPr>
                <p:spPr>
                  <a:xfrm>
                    <a:off x="3602505" y="3062892"/>
                    <a:ext cx="400641" cy="18192"/>
                  </a:xfrm>
                  <a:custGeom>
                    <a:avLst/>
                    <a:gdLst>
                      <a:gd name="connsiteX0" fmla="*/ 396734 w 400641"/>
                      <a:gd name="connsiteY0" fmla="*/ 10010 h 18192"/>
                      <a:gd name="connsiteX1" fmla="*/ 232120 w 400641"/>
                      <a:gd name="connsiteY1" fmla="*/ 465 h 18192"/>
                      <a:gd name="connsiteX2" fmla="*/ 150553 w 400641"/>
                      <a:gd name="connsiteY2" fmla="*/ 849 h 18192"/>
                      <a:gd name="connsiteX3" fmla="*/ 79957 w 400641"/>
                      <a:gd name="connsiteY3" fmla="*/ 2605 h 18192"/>
                      <a:gd name="connsiteX4" fmla="*/ 2944 w 400641"/>
                      <a:gd name="connsiteY4" fmla="*/ 9407 h 18192"/>
                      <a:gd name="connsiteX5" fmla="*/ 5083 w 400641"/>
                      <a:gd name="connsiteY5" fmla="*/ 17251 h 18192"/>
                      <a:gd name="connsiteX6" fmla="*/ 143587 w 400641"/>
                      <a:gd name="connsiteY6" fmla="*/ 9187 h 18192"/>
                      <a:gd name="connsiteX7" fmla="*/ 222685 w 400641"/>
                      <a:gd name="connsiteY7" fmla="*/ 8364 h 18192"/>
                      <a:gd name="connsiteX8" fmla="*/ 304855 w 400641"/>
                      <a:gd name="connsiteY8" fmla="*/ 12040 h 18192"/>
                      <a:gd name="connsiteX9" fmla="*/ 396734 w 400641"/>
                      <a:gd name="connsiteY9" fmla="*/ 18183 h 18192"/>
                      <a:gd name="connsiteX10" fmla="*/ 396734 w 400641"/>
                      <a:gd name="connsiteY10" fmla="*/ 10065 h 18192"/>
                      <a:gd name="connsiteX11" fmla="*/ 396734 w 400641"/>
                      <a:gd name="connsiteY11" fmla="*/ 10065 h 1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00641" h="18192">
                        <a:moveTo>
                          <a:pt x="396734" y="10010"/>
                        </a:moveTo>
                        <a:cubicBezTo>
                          <a:pt x="341881" y="6499"/>
                          <a:pt x="287082" y="2001"/>
                          <a:pt x="232120" y="465"/>
                        </a:cubicBezTo>
                        <a:cubicBezTo>
                          <a:pt x="204913" y="-302"/>
                          <a:pt x="177760" y="-83"/>
                          <a:pt x="150553" y="849"/>
                        </a:cubicBezTo>
                        <a:cubicBezTo>
                          <a:pt x="127021" y="1672"/>
                          <a:pt x="103489" y="1837"/>
                          <a:pt x="79957" y="2605"/>
                        </a:cubicBezTo>
                        <a:cubicBezTo>
                          <a:pt x="54231" y="3483"/>
                          <a:pt x="28341" y="4854"/>
                          <a:pt x="2944" y="9407"/>
                        </a:cubicBezTo>
                        <a:cubicBezTo>
                          <a:pt x="-2213" y="10339"/>
                          <a:pt x="-18" y="18183"/>
                          <a:pt x="5083" y="17251"/>
                        </a:cubicBezTo>
                        <a:cubicBezTo>
                          <a:pt x="50611" y="9132"/>
                          <a:pt x="97510" y="10504"/>
                          <a:pt x="143587" y="9187"/>
                        </a:cubicBezTo>
                        <a:cubicBezTo>
                          <a:pt x="169971" y="8419"/>
                          <a:pt x="196301" y="7761"/>
                          <a:pt x="222685" y="8364"/>
                        </a:cubicBezTo>
                        <a:cubicBezTo>
                          <a:pt x="249069" y="8968"/>
                          <a:pt x="277483" y="10339"/>
                          <a:pt x="304855" y="12040"/>
                        </a:cubicBezTo>
                        <a:cubicBezTo>
                          <a:pt x="335518" y="13959"/>
                          <a:pt x="366126" y="16208"/>
                          <a:pt x="396734" y="18183"/>
                        </a:cubicBezTo>
                        <a:cubicBezTo>
                          <a:pt x="401945" y="18512"/>
                          <a:pt x="401945" y="10394"/>
                          <a:pt x="396734" y="10065"/>
                        </a:cubicBezTo>
                        <a:lnTo>
                          <a:pt x="396734" y="10065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F2CE6891-31A9-3C47-5041-0AC5B121B0B5}"/>
                      </a:ext>
                    </a:extLst>
                  </p:cNvPr>
                  <p:cNvSpPr/>
                  <p:nvPr/>
                </p:nvSpPr>
                <p:spPr>
                  <a:xfrm>
                    <a:off x="3195038" y="3114261"/>
                    <a:ext cx="125539" cy="48474"/>
                  </a:xfrm>
                  <a:custGeom>
                    <a:avLst/>
                    <a:gdLst>
                      <a:gd name="connsiteX0" fmla="*/ 121610 w 125539"/>
                      <a:gd name="connsiteY0" fmla="*/ 55 h 48474"/>
                      <a:gd name="connsiteX1" fmla="*/ 50192 w 125539"/>
                      <a:gd name="connsiteY1" fmla="*/ 12342 h 48474"/>
                      <a:gd name="connsiteX2" fmla="*/ 988 w 125539"/>
                      <a:gd name="connsiteY2" fmla="*/ 41360 h 48474"/>
                      <a:gd name="connsiteX3" fmla="*/ 6748 w 125539"/>
                      <a:gd name="connsiteY3" fmla="*/ 47119 h 48474"/>
                      <a:gd name="connsiteX4" fmla="*/ 53373 w 125539"/>
                      <a:gd name="connsiteY4" fmla="*/ 19802 h 48474"/>
                      <a:gd name="connsiteX5" fmla="*/ 121610 w 125539"/>
                      <a:gd name="connsiteY5" fmla="*/ 8119 h 48474"/>
                      <a:gd name="connsiteX6" fmla="*/ 121610 w 125539"/>
                      <a:gd name="connsiteY6" fmla="*/ 0 h 48474"/>
                      <a:gd name="connsiteX7" fmla="*/ 121610 w 125539"/>
                      <a:gd name="connsiteY7" fmla="*/ 0 h 48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5539" h="48474">
                        <a:moveTo>
                          <a:pt x="121610" y="55"/>
                        </a:moveTo>
                        <a:cubicBezTo>
                          <a:pt x="97420" y="384"/>
                          <a:pt x="73065" y="4553"/>
                          <a:pt x="50192" y="12342"/>
                        </a:cubicBezTo>
                        <a:cubicBezTo>
                          <a:pt x="32639" y="18321"/>
                          <a:pt x="13111" y="26714"/>
                          <a:pt x="988" y="41360"/>
                        </a:cubicBezTo>
                        <a:cubicBezTo>
                          <a:pt x="-2303" y="45364"/>
                          <a:pt x="3402" y="51123"/>
                          <a:pt x="6748" y="47119"/>
                        </a:cubicBezTo>
                        <a:cubicBezTo>
                          <a:pt x="18212" y="33186"/>
                          <a:pt x="36698" y="25397"/>
                          <a:pt x="53373" y="19802"/>
                        </a:cubicBezTo>
                        <a:cubicBezTo>
                          <a:pt x="75314" y="12452"/>
                          <a:pt x="98462" y="8448"/>
                          <a:pt x="121610" y="8119"/>
                        </a:cubicBezTo>
                        <a:cubicBezTo>
                          <a:pt x="126821" y="8064"/>
                          <a:pt x="126876" y="-54"/>
                          <a:pt x="121610" y="0"/>
                        </a:cubicBezTo>
                        <a:lnTo>
                          <a:pt x="121610" y="0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5EA200F3-6537-0F31-07C3-A01A583A302C}"/>
                      </a:ext>
                    </a:extLst>
                  </p:cNvPr>
                  <p:cNvSpPr/>
                  <p:nvPr/>
                </p:nvSpPr>
                <p:spPr>
                  <a:xfrm>
                    <a:off x="3522179" y="3062223"/>
                    <a:ext cx="32556" cy="18248"/>
                  </a:xfrm>
                  <a:custGeom>
                    <a:avLst/>
                    <a:gdLst>
                      <a:gd name="connsiteX0" fmla="*/ 2965 w 32556"/>
                      <a:gd name="connsiteY0" fmla="*/ 7991 h 18248"/>
                      <a:gd name="connsiteX1" fmla="*/ 9383 w 32556"/>
                      <a:gd name="connsiteY1" fmla="*/ 10130 h 18248"/>
                      <a:gd name="connsiteX2" fmla="*/ 12620 w 32556"/>
                      <a:gd name="connsiteY2" fmla="*/ 11392 h 18248"/>
                      <a:gd name="connsiteX3" fmla="*/ 14210 w 32556"/>
                      <a:gd name="connsiteY3" fmla="*/ 12050 h 18248"/>
                      <a:gd name="connsiteX4" fmla="*/ 14978 w 32556"/>
                      <a:gd name="connsiteY4" fmla="*/ 12379 h 18248"/>
                      <a:gd name="connsiteX5" fmla="*/ 26497 w 32556"/>
                      <a:gd name="connsiteY5" fmla="*/ 17755 h 18248"/>
                      <a:gd name="connsiteX6" fmla="*/ 32038 w 32556"/>
                      <a:gd name="connsiteY6" fmla="*/ 16274 h 18248"/>
                      <a:gd name="connsiteX7" fmla="*/ 30557 w 32556"/>
                      <a:gd name="connsiteY7" fmla="*/ 10733 h 18248"/>
                      <a:gd name="connsiteX8" fmla="*/ 5105 w 32556"/>
                      <a:gd name="connsiteY8" fmla="*/ 147 h 18248"/>
                      <a:gd name="connsiteX9" fmla="*/ 113 w 32556"/>
                      <a:gd name="connsiteY9" fmla="*/ 2999 h 18248"/>
                      <a:gd name="connsiteX10" fmla="*/ 2965 w 32556"/>
                      <a:gd name="connsiteY10" fmla="*/ 7991 h 18248"/>
                      <a:gd name="connsiteX11" fmla="*/ 2965 w 32556"/>
                      <a:gd name="connsiteY11" fmla="*/ 7991 h 18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2556" h="18248">
                        <a:moveTo>
                          <a:pt x="2965" y="7991"/>
                        </a:moveTo>
                        <a:cubicBezTo>
                          <a:pt x="5105" y="8649"/>
                          <a:pt x="7299" y="9362"/>
                          <a:pt x="9383" y="10130"/>
                        </a:cubicBezTo>
                        <a:cubicBezTo>
                          <a:pt x="10481" y="10514"/>
                          <a:pt x="11523" y="10953"/>
                          <a:pt x="12620" y="11392"/>
                        </a:cubicBezTo>
                        <a:cubicBezTo>
                          <a:pt x="13168" y="11611"/>
                          <a:pt x="13662" y="11830"/>
                          <a:pt x="14210" y="12050"/>
                        </a:cubicBezTo>
                        <a:cubicBezTo>
                          <a:pt x="13662" y="11830"/>
                          <a:pt x="14869" y="12324"/>
                          <a:pt x="14978" y="12379"/>
                        </a:cubicBezTo>
                        <a:cubicBezTo>
                          <a:pt x="18873" y="14079"/>
                          <a:pt x="22658" y="15890"/>
                          <a:pt x="26497" y="17755"/>
                        </a:cubicBezTo>
                        <a:cubicBezTo>
                          <a:pt x="28417" y="18687"/>
                          <a:pt x="30995" y="18358"/>
                          <a:pt x="32038" y="16274"/>
                        </a:cubicBezTo>
                        <a:cubicBezTo>
                          <a:pt x="33025" y="14463"/>
                          <a:pt x="32641" y="11721"/>
                          <a:pt x="30557" y="10733"/>
                        </a:cubicBezTo>
                        <a:cubicBezTo>
                          <a:pt x="22274" y="6729"/>
                          <a:pt x="13936" y="2835"/>
                          <a:pt x="5105" y="147"/>
                        </a:cubicBezTo>
                        <a:cubicBezTo>
                          <a:pt x="3075" y="-457"/>
                          <a:pt x="607" y="860"/>
                          <a:pt x="113" y="2999"/>
                        </a:cubicBezTo>
                        <a:cubicBezTo>
                          <a:pt x="-380" y="5138"/>
                          <a:pt x="771" y="7333"/>
                          <a:pt x="2965" y="7991"/>
                        </a:cubicBezTo>
                        <a:lnTo>
                          <a:pt x="2965" y="7991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0926DB4E-AB6C-770A-31C5-DE11A4716B6F}"/>
                      </a:ext>
                    </a:extLst>
                  </p:cNvPr>
                  <p:cNvSpPr/>
                  <p:nvPr/>
                </p:nvSpPr>
                <p:spPr>
                  <a:xfrm>
                    <a:off x="3510290" y="3070968"/>
                    <a:ext cx="30084" cy="14679"/>
                  </a:xfrm>
                  <a:custGeom>
                    <a:avLst/>
                    <a:gdLst>
                      <a:gd name="connsiteX0" fmla="*/ 2951 w 30084"/>
                      <a:gd name="connsiteY0" fmla="*/ 7913 h 14679"/>
                      <a:gd name="connsiteX1" fmla="*/ 15238 w 30084"/>
                      <a:gd name="connsiteY1" fmla="*/ 10382 h 14679"/>
                      <a:gd name="connsiteX2" fmla="*/ 20449 w 30084"/>
                      <a:gd name="connsiteY2" fmla="*/ 12137 h 14679"/>
                      <a:gd name="connsiteX3" fmla="*/ 20943 w 30084"/>
                      <a:gd name="connsiteY3" fmla="*/ 12357 h 14679"/>
                      <a:gd name="connsiteX4" fmla="*/ 22040 w 30084"/>
                      <a:gd name="connsiteY4" fmla="*/ 12905 h 14679"/>
                      <a:gd name="connsiteX5" fmla="*/ 24014 w 30084"/>
                      <a:gd name="connsiteY5" fmla="*/ 14112 h 14679"/>
                      <a:gd name="connsiteX6" fmla="*/ 29555 w 30084"/>
                      <a:gd name="connsiteY6" fmla="*/ 12631 h 14679"/>
                      <a:gd name="connsiteX7" fmla="*/ 28073 w 30084"/>
                      <a:gd name="connsiteY7" fmla="*/ 7091 h 14679"/>
                      <a:gd name="connsiteX8" fmla="*/ 17761 w 30084"/>
                      <a:gd name="connsiteY8" fmla="*/ 2648 h 14679"/>
                      <a:gd name="connsiteX9" fmla="*/ 5090 w 30084"/>
                      <a:gd name="connsiteY9" fmla="*/ 69 h 14679"/>
                      <a:gd name="connsiteX10" fmla="*/ 98 w 30084"/>
                      <a:gd name="connsiteY10" fmla="*/ 2922 h 14679"/>
                      <a:gd name="connsiteX11" fmla="*/ 2951 w 30084"/>
                      <a:gd name="connsiteY11" fmla="*/ 7913 h 14679"/>
                      <a:gd name="connsiteX12" fmla="*/ 2951 w 30084"/>
                      <a:gd name="connsiteY12" fmla="*/ 7913 h 1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0084" h="14679">
                        <a:moveTo>
                          <a:pt x="2951" y="7913"/>
                        </a:moveTo>
                        <a:cubicBezTo>
                          <a:pt x="7120" y="8517"/>
                          <a:pt x="11234" y="9285"/>
                          <a:pt x="15238" y="10382"/>
                        </a:cubicBezTo>
                        <a:cubicBezTo>
                          <a:pt x="16993" y="10876"/>
                          <a:pt x="18748" y="11424"/>
                          <a:pt x="20449" y="12137"/>
                        </a:cubicBezTo>
                        <a:cubicBezTo>
                          <a:pt x="19462" y="11753"/>
                          <a:pt x="20723" y="12302"/>
                          <a:pt x="20943" y="12357"/>
                        </a:cubicBezTo>
                        <a:cubicBezTo>
                          <a:pt x="21327" y="12521"/>
                          <a:pt x="21656" y="12686"/>
                          <a:pt x="22040" y="12905"/>
                        </a:cubicBezTo>
                        <a:cubicBezTo>
                          <a:pt x="22698" y="13289"/>
                          <a:pt x="23356" y="13673"/>
                          <a:pt x="24014" y="14112"/>
                        </a:cubicBezTo>
                        <a:cubicBezTo>
                          <a:pt x="25770" y="15319"/>
                          <a:pt x="28622" y="14496"/>
                          <a:pt x="29555" y="12631"/>
                        </a:cubicBezTo>
                        <a:cubicBezTo>
                          <a:pt x="30651" y="10601"/>
                          <a:pt x="29993" y="8352"/>
                          <a:pt x="28073" y="7091"/>
                        </a:cubicBezTo>
                        <a:cubicBezTo>
                          <a:pt x="25002" y="5006"/>
                          <a:pt x="21327" y="3690"/>
                          <a:pt x="17761" y="2648"/>
                        </a:cubicBezTo>
                        <a:cubicBezTo>
                          <a:pt x="13592" y="1441"/>
                          <a:pt x="9368" y="673"/>
                          <a:pt x="5090" y="69"/>
                        </a:cubicBezTo>
                        <a:cubicBezTo>
                          <a:pt x="3006" y="-260"/>
                          <a:pt x="592" y="563"/>
                          <a:pt x="98" y="2922"/>
                        </a:cubicBezTo>
                        <a:cubicBezTo>
                          <a:pt x="-340" y="4842"/>
                          <a:pt x="702" y="7584"/>
                          <a:pt x="2951" y="7913"/>
                        </a:cubicBezTo>
                        <a:lnTo>
                          <a:pt x="2951" y="791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A1655E11-0D97-8901-F4E4-0D28565C9ADC}"/>
                      </a:ext>
                    </a:extLst>
                  </p:cNvPr>
                  <p:cNvSpPr/>
                  <p:nvPr/>
                </p:nvSpPr>
                <p:spPr>
                  <a:xfrm>
                    <a:off x="3948890" y="3055960"/>
                    <a:ext cx="10693" cy="17780"/>
                  </a:xfrm>
                  <a:custGeom>
                    <a:avLst/>
                    <a:gdLst>
                      <a:gd name="connsiteX0" fmla="*/ 2352 w 10693"/>
                      <a:gd name="connsiteY0" fmla="*/ 5258 h 17780"/>
                      <a:gd name="connsiteX1" fmla="*/ 2627 w 10693"/>
                      <a:gd name="connsiteY1" fmla="*/ 6629 h 17780"/>
                      <a:gd name="connsiteX2" fmla="*/ 2462 w 10693"/>
                      <a:gd name="connsiteY2" fmla="*/ 5532 h 17780"/>
                      <a:gd name="connsiteX3" fmla="*/ 2462 w 10693"/>
                      <a:gd name="connsiteY3" fmla="*/ 8110 h 17780"/>
                      <a:gd name="connsiteX4" fmla="*/ 2627 w 10693"/>
                      <a:gd name="connsiteY4" fmla="*/ 7013 h 17780"/>
                      <a:gd name="connsiteX5" fmla="*/ 1913 w 10693"/>
                      <a:gd name="connsiteY5" fmla="*/ 9701 h 17780"/>
                      <a:gd name="connsiteX6" fmla="*/ 2297 w 10693"/>
                      <a:gd name="connsiteY6" fmla="*/ 8714 h 17780"/>
                      <a:gd name="connsiteX7" fmla="*/ 542 w 10693"/>
                      <a:gd name="connsiteY7" fmla="*/ 11676 h 17780"/>
                      <a:gd name="connsiteX8" fmla="*/ 158 w 10693"/>
                      <a:gd name="connsiteY8" fmla="*/ 14802 h 17780"/>
                      <a:gd name="connsiteX9" fmla="*/ 2023 w 10693"/>
                      <a:gd name="connsiteY9" fmla="*/ 17216 h 17780"/>
                      <a:gd name="connsiteX10" fmla="*/ 5150 w 10693"/>
                      <a:gd name="connsiteY10" fmla="*/ 17600 h 17780"/>
                      <a:gd name="connsiteX11" fmla="*/ 6137 w 10693"/>
                      <a:gd name="connsiteY11" fmla="*/ 17216 h 17780"/>
                      <a:gd name="connsiteX12" fmla="*/ 7618 w 10693"/>
                      <a:gd name="connsiteY12" fmla="*/ 15735 h 17780"/>
                      <a:gd name="connsiteX13" fmla="*/ 10196 w 10693"/>
                      <a:gd name="connsiteY13" fmla="*/ 2954 h 17780"/>
                      <a:gd name="connsiteX14" fmla="*/ 8331 w 10693"/>
                      <a:gd name="connsiteY14" fmla="*/ 540 h 17780"/>
                      <a:gd name="connsiteX15" fmla="*/ 5205 w 10693"/>
                      <a:gd name="connsiteY15" fmla="*/ 157 h 17780"/>
                      <a:gd name="connsiteX16" fmla="*/ 2352 w 10693"/>
                      <a:gd name="connsiteY16" fmla="*/ 5148 h 17780"/>
                      <a:gd name="connsiteX17" fmla="*/ 2352 w 10693"/>
                      <a:gd name="connsiteY17" fmla="*/ 5148 h 17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693" h="17780">
                        <a:moveTo>
                          <a:pt x="2352" y="5258"/>
                        </a:moveTo>
                        <a:cubicBezTo>
                          <a:pt x="2462" y="5697"/>
                          <a:pt x="2572" y="6190"/>
                          <a:pt x="2627" y="6629"/>
                        </a:cubicBezTo>
                        <a:lnTo>
                          <a:pt x="2462" y="5532"/>
                        </a:lnTo>
                        <a:cubicBezTo>
                          <a:pt x="2572" y="6410"/>
                          <a:pt x="2572" y="7287"/>
                          <a:pt x="2462" y="8110"/>
                        </a:cubicBezTo>
                        <a:lnTo>
                          <a:pt x="2627" y="7013"/>
                        </a:lnTo>
                        <a:cubicBezTo>
                          <a:pt x="2517" y="7946"/>
                          <a:pt x="2243" y="8823"/>
                          <a:pt x="1913" y="9701"/>
                        </a:cubicBezTo>
                        <a:lnTo>
                          <a:pt x="2297" y="8714"/>
                        </a:lnTo>
                        <a:cubicBezTo>
                          <a:pt x="1859" y="9756"/>
                          <a:pt x="1255" y="10743"/>
                          <a:pt x="542" y="11676"/>
                        </a:cubicBezTo>
                        <a:cubicBezTo>
                          <a:pt x="-61" y="12444"/>
                          <a:pt x="-116" y="13925"/>
                          <a:pt x="158" y="14802"/>
                        </a:cubicBezTo>
                        <a:cubicBezTo>
                          <a:pt x="432" y="15680"/>
                          <a:pt x="1146" y="16777"/>
                          <a:pt x="2023" y="17216"/>
                        </a:cubicBezTo>
                        <a:cubicBezTo>
                          <a:pt x="2956" y="17709"/>
                          <a:pt x="4108" y="17984"/>
                          <a:pt x="5150" y="17600"/>
                        </a:cubicBezTo>
                        <a:lnTo>
                          <a:pt x="6137" y="17216"/>
                        </a:lnTo>
                        <a:cubicBezTo>
                          <a:pt x="6741" y="16832"/>
                          <a:pt x="7234" y="16393"/>
                          <a:pt x="7618" y="15735"/>
                        </a:cubicBezTo>
                        <a:cubicBezTo>
                          <a:pt x="10361" y="12060"/>
                          <a:pt x="11403" y="7397"/>
                          <a:pt x="10196" y="2954"/>
                        </a:cubicBezTo>
                        <a:cubicBezTo>
                          <a:pt x="9922" y="1967"/>
                          <a:pt x="9209" y="1034"/>
                          <a:pt x="8331" y="540"/>
                        </a:cubicBezTo>
                        <a:cubicBezTo>
                          <a:pt x="7454" y="47"/>
                          <a:pt x="6192" y="-173"/>
                          <a:pt x="5205" y="157"/>
                        </a:cubicBezTo>
                        <a:cubicBezTo>
                          <a:pt x="3065" y="815"/>
                          <a:pt x="1804" y="2954"/>
                          <a:pt x="2352" y="5148"/>
                        </a:cubicBezTo>
                        <a:lnTo>
                          <a:pt x="2352" y="5148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id="{0C2682D2-FFFE-7CA7-6BF8-6AEBC0ACF4E7}"/>
                      </a:ext>
                    </a:extLst>
                  </p:cNvPr>
                  <p:cNvSpPr/>
                  <p:nvPr/>
                </p:nvSpPr>
                <p:spPr>
                  <a:xfrm>
                    <a:off x="3934128" y="3056497"/>
                    <a:ext cx="8337" cy="16518"/>
                  </a:xfrm>
                  <a:custGeom>
                    <a:avLst/>
                    <a:gdLst>
                      <a:gd name="connsiteX0" fmla="*/ 0 w 8337"/>
                      <a:gd name="connsiteY0" fmla="*/ 4063 h 16518"/>
                      <a:gd name="connsiteX1" fmla="*/ 219 w 8337"/>
                      <a:gd name="connsiteY1" fmla="*/ 12456 h 16518"/>
                      <a:gd name="connsiteX2" fmla="*/ 1426 w 8337"/>
                      <a:gd name="connsiteY2" fmla="*/ 15308 h 16518"/>
                      <a:gd name="connsiteX3" fmla="*/ 4279 w 8337"/>
                      <a:gd name="connsiteY3" fmla="*/ 16515 h 16518"/>
                      <a:gd name="connsiteX4" fmla="*/ 7131 w 8337"/>
                      <a:gd name="connsiteY4" fmla="*/ 15308 h 16518"/>
                      <a:gd name="connsiteX5" fmla="*/ 8338 w 8337"/>
                      <a:gd name="connsiteY5" fmla="*/ 12456 h 16518"/>
                      <a:gd name="connsiteX6" fmla="*/ 8118 w 8337"/>
                      <a:gd name="connsiteY6" fmla="*/ 4063 h 16518"/>
                      <a:gd name="connsiteX7" fmla="*/ 6911 w 8337"/>
                      <a:gd name="connsiteY7" fmla="*/ 1211 h 16518"/>
                      <a:gd name="connsiteX8" fmla="*/ 4059 w 8337"/>
                      <a:gd name="connsiteY8" fmla="*/ 4 h 16518"/>
                      <a:gd name="connsiteX9" fmla="*/ 1207 w 8337"/>
                      <a:gd name="connsiteY9" fmla="*/ 1211 h 16518"/>
                      <a:gd name="connsiteX10" fmla="*/ 0 w 8337"/>
                      <a:gd name="connsiteY10" fmla="*/ 4063 h 16518"/>
                      <a:gd name="connsiteX11" fmla="*/ 0 w 8337"/>
                      <a:gd name="connsiteY11" fmla="*/ 4063 h 16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337" h="16518">
                        <a:moveTo>
                          <a:pt x="0" y="4063"/>
                        </a:moveTo>
                        <a:cubicBezTo>
                          <a:pt x="55" y="6860"/>
                          <a:pt x="165" y="9658"/>
                          <a:pt x="219" y="12456"/>
                        </a:cubicBezTo>
                        <a:cubicBezTo>
                          <a:pt x="219" y="13498"/>
                          <a:pt x="658" y="14595"/>
                          <a:pt x="1426" y="15308"/>
                        </a:cubicBezTo>
                        <a:cubicBezTo>
                          <a:pt x="2139" y="16021"/>
                          <a:pt x="3291" y="16569"/>
                          <a:pt x="4279" y="16515"/>
                        </a:cubicBezTo>
                        <a:cubicBezTo>
                          <a:pt x="5266" y="16460"/>
                          <a:pt x="6418" y="16131"/>
                          <a:pt x="7131" y="15308"/>
                        </a:cubicBezTo>
                        <a:cubicBezTo>
                          <a:pt x="7844" y="14485"/>
                          <a:pt x="8338" y="13498"/>
                          <a:pt x="8338" y="12456"/>
                        </a:cubicBezTo>
                        <a:cubicBezTo>
                          <a:pt x="8283" y="9658"/>
                          <a:pt x="8173" y="6860"/>
                          <a:pt x="8118" y="4063"/>
                        </a:cubicBezTo>
                        <a:cubicBezTo>
                          <a:pt x="8118" y="3021"/>
                          <a:pt x="7679" y="1924"/>
                          <a:pt x="6911" y="1211"/>
                        </a:cubicBezTo>
                        <a:cubicBezTo>
                          <a:pt x="6198" y="497"/>
                          <a:pt x="5046" y="-51"/>
                          <a:pt x="4059" y="4"/>
                        </a:cubicBezTo>
                        <a:cubicBezTo>
                          <a:pt x="3072" y="59"/>
                          <a:pt x="1920" y="388"/>
                          <a:pt x="1207" y="1211"/>
                        </a:cubicBezTo>
                        <a:cubicBezTo>
                          <a:pt x="494" y="2033"/>
                          <a:pt x="0" y="3021"/>
                          <a:pt x="0" y="4063"/>
                        </a:cubicBezTo>
                        <a:lnTo>
                          <a:pt x="0" y="4063"/>
                        </a:lnTo>
                        <a:close/>
                      </a:path>
                    </a:pathLst>
                  </a:custGeom>
                  <a:solidFill>
                    <a:srgbClr val="6FB71D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  <p:grpSp>
              <p:nvGrpSpPr>
                <p:cNvPr id="222" name="Graphic 13">
                  <a:extLst>
                    <a:ext uri="{FF2B5EF4-FFF2-40B4-BE49-F238E27FC236}">
                      <a16:creationId xmlns:a16="http://schemas.microsoft.com/office/drawing/2014/main" id="{BEE31F0A-E218-FB9F-7704-20E4CD9E9624}"/>
                    </a:ext>
                  </a:extLst>
                </p:cNvPr>
                <p:cNvGrpSpPr/>
                <p:nvPr/>
              </p:nvGrpSpPr>
              <p:grpSpPr>
                <a:xfrm>
                  <a:off x="3168324" y="3102721"/>
                  <a:ext cx="857287" cy="141896"/>
                  <a:chOff x="3168324" y="3102721"/>
                  <a:chExt cx="857287" cy="141896"/>
                </a:xfrm>
                <a:solidFill>
                  <a:srgbClr val="9CE23A"/>
                </a:solidFill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99A587F1-D84E-91BD-2B6A-1D259AD9CFAB}"/>
                      </a:ext>
                    </a:extLst>
                  </p:cNvPr>
                  <p:cNvSpPr/>
                  <p:nvPr/>
                </p:nvSpPr>
                <p:spPr>
                  <a:xfrm>
                    <a:off x="3871066" y="3102721"/>
                    <a:ext cx="154546" cy="48007"/>
                  </a:xfrm>
                  <a:custGeom>
                    <a:avLst/>
                    <a:gdLst>
                      <a:gd name="connsiteX0" fmla="*/ 149566 w 154546"/>
                      <a:gd name="connsiteY0" fmla="*/ 185 h 48007"/>
                      <a:gd name="connsiteX1" fmla="*/ 2944 w 154546"/>
                      <a:gd name="connsiteY1" fmla="*/ 40118 h 48007"/>
                      <a:gd name="connsiteX2" fmla="*/ 5083 w 154546"/>
                      <a:gd name="connsiteY2" fmla="*/ 47962 h 48007"/>
                      <a:gd name="connsiteX3" fmla="*/ 151705 w 154546"/>
                      <a:gd name="connsiteY3" fmla="*/ 8029 h 48007"/>
                      <a:gd name="connsiteX4" fmla="*/ 149566 w 154546"/>
                      <a:gd name="connsiteY4" fmla="*/ 185 h 48007"/>
                      <a:gd name="connsiteX5" fmla="*/ 149566 w 154546"/>
                      <a:gd name="connsiteY5" fmla="*/ 185 h 48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4546" h="48007">
                        <a:moveTo>
                          <a:pt x="149566" y="185"/>
                        </a:moveTo>
                        <a:cubicBezTo>
                          <a:pt x="101021" y="14557"/>
                          <a:pt x="53354" y="33207"/>
                          <a:pt x="2944" y="40118"/>
                        </a:cubicBezTo>
                        <a:cubicBezTo>
                          <a:pt x="-2213" y="40831"/>
                          <a:pt x="-18" y="48675"/>
                          <a:pt x="5083" y="47962"/>
                        </a:cubicBezTo>
                        <a:cubicBezTo>
                          <a:pt x="55493" y="41051"/>
                          <a:pt x="103160" y="22401"/>
                          <a:pt x="151705" y="8029"/>
                        </a:cubicBezTo>
                        <a:cubicBezTo>
                          <a:pt x="156697" y="6548"/>
                          <a:pt x="154557" y="-1296"/>
                          <a:pt x="149566" y="185"/>
                        </a:cubicBezTo>
                        <a:lnTo>
                          <a:pt x="149566" y="185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AC3D55F7-9C82-084F-C4C6-295F2B86700A}"/>
                      </a:ext>
                    </a:extLst>
                  </p:cNvPr>
                  <p:cNvSpPr/>
                  <p:nvPr/>
                </p:nvSpPr>
                <p:spPr>
                  <a:xfrm>
                    <a:off x="3422715" y="3217421"/>
                    <a:ext cx="37647" cy="17190"/>
                  </a:xfrm>
                  <a:custGeom>
                    <a:avLst/>
                    <a:gdLst>
                      <a:gd name="connsiteX0" fmla="*/ 31614 w 37647"/>
                      <a:gd name="connsiteY0" fmla="*/ 457 h 17190"/>
                      <a:gd name="connsiteX1" fmla="*/ 2981 w 37647"/>
                      <a:gd name="connsiteY1" fmla="*/ 9234 h 17190"/>
                      <a:gd name="connsiteX2" fmla="*/ 128 w 37647"/>
                      <a:gd name="connsiteY2" fmla="*/ 14225 h 17190"/>
                      <a:gd name="connsiteX3" fmla="*/ 5120 w 37647"/>
                      <a:gd name="connsiteY3" fmla="*/ 17078 h 17190"/>
                      <a:gd name="connsiteX4" fmla="*/ 35673 w 37647"/>
                      <a:gd name="connsiteY4" fmla="*/ 7478 h 17190"/>
                      <a:gd name="connsiteX5" fmla="*/ 37154 w 37647"/>
                      <a:gd name="connsiteY5" fmla="*/ 1938 h 17190"/>
                      <a:gd name="connsiteX6" fmla="*/ 31614 w 37647"/>
                      <a:gd name="connsiteY6" fmla="*/ 457 h 17190"/>
                      <a:gd name="connsiteX7" fmla="*/ 31614 w 37647"/>
                      <a:gd name="connsiteY7" fmla="*/ 457 h 17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647" h="17190">
                        <a:moveTo>
                          <a:pt x="31614" y="457"/>
                        </a:moveTo>
                        <a:cubicBezTo>
                          <a:pt x="22508" y="4626"/>
                          <a:pt x="12690" y="7040"/>
                          <a:pt x="2981" y="9234"/>
                        </a:cubicBezTo>
                        <a:cubicBezTo>
                          <a:pt x="841" y="9727"/>
                          <a:pt x="-420" y="12196"/>
                          <a:pt x="128" y="14225"/>
                        </a:cubicBezTo>
                        <a:cubicBezTo>
                          <a:pt x="732" y="16420"/>
                          <a:pt x="2981" y="17571"/>
                          <a:pt x="5120" y="17078"/>
                        </a:cubicBezTo>
                        <a:cubicBezTo>
                          <a:pt x="15597" y="14719"/>
                          <a:pt x="25909" y="11976"/>
                          <a:pt x="35673" y="7478"/>
                        </a:cubicBezTo>
                        <a:cubicBezTo>
                          <a:pt x="37648" y="6546"/>
                          <a:pt x="38141" y="3694"/>
                          <a:pt x="37154" y="1938"/>
                        </a:cubicBezTo>
                        <a:cubicBezTo>
                          <a:pt x="35947" y="-91"/>
                          <a:pt x="33589" y="-420"/>
                          <a:pt x="31614" y="457"/>
                        </a:cubicBezTo>
                        <a:lnTo>
                          <a:pt x="31614" y="457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67CF8801-CB62-940D-60FD-9BB82E0D3F6F}"/>
                      </a:ext>
                    </a:extLst>
                  </p:cNvPr>
                  <p:cNvSpPr/>
                  <p:nvPr/>
                </p:nvSpPr>
                <p:spPr>
                  <a:xfrm>
                    <a:off x="3455791" y="3228615"/>
                    <a:ext cx="36239" cy="16003"/>
                  </a:xfrm>
                  <a:custGeom>
                    <a:avLst/>
                    <a:gdLst>
                      <a:gd name="connsiteX0" fmla="*/ 31120 w 36239"/>
                      <a:gd name="connsiteY0" fmla="*/ 125 h 16003"/>
                      <a:gd name="connsiteX1" fmla="*/ 2981 w 36239"/>
                      <a:gd name="connsiteY1" fmla="*/ 8078 h 16003"/>
                      <a:gd name="connsiteX2" fmla="*/ 128 w 36239"/>
                      <a:gd name="connsiteY2" fmla="*/ 13070 h 16003"/>
                      <a:gd name="connsiteX3" fmla="*/ 5120 w 36239"/>
                      <a:gd name="connsiteY3" fmla="*/ 15922 h 16003"/>
                      <a:gd name="connsiteX4" fmla="*/ 33259 w 36239"/>
                      <a:gd name="connsiteY4" fmla="*/ 7969 h 16003"/>
                      <a:gd name="connsiteX5" fmla="*/ 36112 w 36239"/>
                      <a:gd name="connsiteY5" fmla="*/ 2977 h 16003"/>
                      <a:gd name="connsiteX6" fmla="*/ 31120 w 36239"/>
                      <a:gd name="connsiteY6" fmla="*/ 125 h 16003"/>
                      <a:gd name="connsiteX7" fmla="*/ 31120 w 36239"/>
                      <a:gd name="connsiteY7" fmla="*/ 125 h 1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239" h="16003">
                        <a:moveTo>
                          <a:pt x="31120" y="125"/>
                        </a:moveTo>
                        <a:cubicBezTo>
                          <a:pt x="21685" y="2593"/>
                          <a:pt x="12580" y="6268"/>
                          <a:pt x="2981" y="8078"/>
                        </a:cubicBezTo>
                        <a:cubicBezTo>
                          <a:pt x="841" y="8462"/>
                          <a:pt x="-420" y="11095"/>
                          <a:pt x="128" y="13070"/>
                        </a:cubicBezTo>
                        <a:cubicBezTo>
                          <a:pt x="732" y="15319"/>
                          <a:pt x="2981" y="16306"/>
                          <a:pt x="5120" y="15922"/>
                        </a:cubicBezTo>
                        <a:cubicBezTo>
                          <a:pt x="14719" y="14112"/>
                          <a:pt x="23825" y="10437"/>
                          <a:pt x="33259" y="7969"/>
                        </a:cubicBezTo>
                        <a:cubicBezTo>
                          <a:pt x="35399" y="7420"/>
                          <a:pt x="36660" y="5061"/>
                          <a:pt x="36112" y="2977"/>
                        </a:cubicBezTo>
                        <a:cubicBezTo>
                          <a:pt x="35563" y="893"/>
                          <a:pt x="33259" y="-424"/>
                          <a:pt x="31120" y="125"/>
                        </a:cubicBezTo>
                        <a:lnTo>
                          <a:pt x="31120" y="125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11277A5F-920D-FEE1-CA45-1EE221B1CBF7}"/>
                      </a:ext>
                    </a:extLst>
                  </p:cNvPr>
                  <p:cNvSpPr/>
                  <p:nvPr/>
                </p:nvSpPr>
                <p:spPr>
                  <a:xfrm>
                    <a:off x="3168324" y="3127220"/>
                    <a:ext cx="43740" cy="60745"/>
                  </a:xfrm>
                  <a:custGeom>
                    <a:avLst/>
                    <a:gdLst>
                      <a:gd name="connsiteX0" fmla="*/ 37575 w 43740"/>
                      <a:gd name="connsiteY0" fmla="*/ 535 h 60745"/>
                      <a:gd name="connsiteX1" fmla="*/ 7900 w 43740"/>
                      <a:gd name="connsiteY1" fmla="*/ 25713 h 60745"/>
                      <a:gd name="connsiteX2" fmla="*/ 3182 w 43740"/>
                      <a:gd name="connsiteY2" fmla="*/ 58789 h 60745"/>
                      <a:gd name="connsiteX3" fmla="*/ 10203 w 43740"/>
                      <a:gd name="connsiteY3" fmla="*/ 54675 h 60745"/>
                      <a:gd name="connsiteX4" fmla="*/ 15634 w 43740"/>
                      <a:gd name="connsiteY4" fmla="*/ 28840 h 60745"/>
                      <a:gd name="connsiteX5" fmla="*/ 41689 w 43740"/>
                      <a:gd name="connsiteY5" fmla="*/ 7502 h 60745"/>
                      <a:gd name="connsiteX6" fmla="*/ 37575 w 43740"/>
                      <a:gd name="connsiteY6" fmla="*/ 480 h 60745"/>
                      <a:gd name="connsiteX7" fmla="*/ 37575 w 43740"/>
                      <a:gd name="connsiteY7" fmla="*/ 480 h 60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740" h="60745">
                        <a:moveTo>
                          <a:pt x="37575" y="535"/>
                        </a:moveTo>
                        <a:cubicBezTo>
                          <a:pt x="26056" y="6459"/>
                          <a:pt x="15524" y="15236"/>
                          <a:pt x="7900" y="25713"/>
                        </a:cubicBezTo>
                        <a:cubicBezTo>
                          <a:pt x="933" y="35312"/>
                          <a:pt x="-3236" y="47874"/>
                          <a:pt x="3182" y="58789"/>
                        </a:cubicBezTo>
                        <a:cubicBezTo>
                          <a:pt x="5815" y="63287"/>
                          <a:pt x="12836" y="59228"/>
                          <a:pt x="10203" y="54675"/>
                        </a:cubicBezTo>
                        <a:cubicBezTo>
                          <a:pt x="5102" y="45954"/>
                          <a:pt x="10094" y="36025"/>
                          <a:pt x="15634" y="28840"/>
                        </a:cubicBezTo>
                        <a:cubicBezTo>
                          <a:pt x="22491" y="19953"/>
                          <a:pt x="31761" y="12603"/>
                          <a:pt x="41689" y="7502"/>
                        </a:cubicBezTo>
                        <a:cubicBezTo>
                          <a:pt x="46352" y="5088"/>
                          <a:pt x="42238" y="-1878"/>
                          <a:pt x="37575" y="480"/>
                        </a:cubicBezTo>
                        <a:lnTo>
                          <a:pt x="37575" y="480"/>
                        </a:lnTo>
                        <a:close/>
                      </a:path>
                    </a:pathLst>
                  </a:custGeom>
                  <a:solidFill>
                    <a:srgbClr val="9CE23A"/>
                  </a:solidFill>
                  <a:ln w="54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4300"/>
                      </a:solidFill>
                      <a:effectLst/>
                      <a:uLnTx/>
                      <a:uFillTx/>
                      <a:latin typeface="Mali"/>
                      <a:ea typeface="+mn-ea"/>
                    </a:endParaRPr>
                  </a:p>
                </p:txBody>
              </p:sp>
            </p:grpSp>
          </p:grp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A2A5433E-B908-4E6B-821A-FC32D70551D2}"/>
                  </a:ext>
                </a:extLst>
              </p:cNvPr>
              <p:cNvSpPr/>
              <p:nvPr/>
            </p:nvSpPr>
            <p:spPr>
              <a:xfrm>
                <a:off x="4610619" y="4344270"/>
                <a:ext cx="103087" cy="40664"/>
              </a:xfrm>
              <a:custGeom>
                <a:avLst/>
                <a:gdLst>
                  <a:gd name="connsiteX0" fmla="*/ 50788 w 103087"/>
                  <a:gd name="connsiteY0" fmla="*/ 5251 h 40664"/>
                  <a:gd name="connsiteX1" fmla="*/ 102240 w 103087"/>
                  <a:gd name="connsiteY1" fmla="*/ 11175 h 40664"/>
                  <a:gd name="connsiteX2" fmla="*/ 54683 w 103087"/>
                  <a:gd name="connsiteY2" fmla="*/ 38931 h 40664"/>
                  <a:gd name="connsiteX3" fmla="*/ 49 w 103087"/>
                  <a:gd name="connsiteY3" fmla="*/ 28508 h 40664"/>
                  <a:gd name="connsiteX4" fmla="*/ 50788 w 103087"/>
                  <a:gd name="connsiteY4" fmla="*/ 5306 h 4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087" h="40664">
                    <a:moveTo>
                      <a:pt x="50788" y="5251"/>
                    </a:moveTo>
                    <a:cubicBezTo>
                      <a:pt x="63404" y="1959"/>
                      <a:pt x="95000" y="-7311"/>
                      <a:pt x="102240" y="11175"/>
                    </a:cubicBezTo>
                    <a:cubicBezTo>
                      <a:pt x="109755" y="30373"/>
                      <a:pt x="65105" y="37011"/>
                      <a:pt x="54683" y="38931"/>
                    </a:cubicBezTo>
                    <a:cubicBezTo>
                      <a:pt x="45687" y="40576"/>
                      <a:pt x="2298" y="44800"/>
                      <a:pt x="49" y="28508"/>
                    </a:cubicBezTo>
                    <a:cubicBezTo>
                      <a:pt x="-1816" y="15179"/>
                      <a:pt x="49965" y="6567"/>
                      <a:pt x="50788" y="5306"/>
                    </a:cubicBezTo>
                    <a:close/>
                  </a:path>
                </a:pathLst>
              </a:custGeom>
              <a:solidFill>
                <a:srgbClr val="6FB71D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0DB51A6B-5241-2354-E8EA-14C3F40C5825}"/>
                </a:ext>
              </a:extLst>
            </p:cNvPr>
            <p:cNvGrpSpPr/>
            <p:nvPr/>
          </p:nvGrpSpPr>
          <p:grpSpPr>
            <a:xfrm>
              <a:off x="2134100" y="3274627"/>
              <a:ext cx="863043" cy="239309"/>
              <a:chOff x="8637945" y="4346514"/>
              <a:chExt cx="863043" cy="239309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35587CA0-6E10-5E25-7F62-10631BD84365}"/>
                  </a:ext>
                </a:extLst>
              </p:cNvPr>
              <p:cNvSpPr/>
              <p:nvPr/>
            </p:nvSpPr>
            <p:spPr>
              <a:xfrm>
                <a:off x="8638000" y="4362422"/>
                <a:ext cx="862988" cy="223401"/>
              </a:xfrm>
              <a:custGeom>
                <a:avLst/>
                <a:gdLst>
                  <a:gd name="connsiteX0" fmla="*/ 9907 w 862988"/>
                  <a:gd name="connsiteY0" fmla="*/ 87644 h 223401"/>
                  <a:gd name="connsiteX1" fmla="*/ 55380 w 862988"/>
                  <a:gd name="connsiteY1" fmla="*/ 57530 h 223401"/>
                  <a:gd name="connsiteX2" fmla="*/ 110672 w 862988"/>
                  <a:gd name="connsiteY2" fmla="*/ 34875 h 223401"/>
                  <a:gd name="connsiteX3" fmla="*/ 150879 w 862988"/>
                  <a:gd name="connsiteY3" fmla="*/ 14470 h 223401"/>
                  <a:gd name="connsiteX4" fmla="*/ 188508 w 862988"/>
                  <a:gd name="connsiteY4" fmla="*/ 4322 h 223401"/>
                  <a:gd name="connsiteX5" fmla="*/ 217580 w 862988"/>
                  <a:gd name="connsiteY5" fmla="*/ 16061 h 223401"/>
                  <a:gd name="connsiteX6" fmla="*/ 385540 w 862988"/>
                  <a:gd name="connsiteY6" fmla="*/ 90826 h 223401"/>
                  <a:gd name="connsiteX7" fmla="*/ 366342 w 862988"/>
                  <a:gd name="connsiteY7" fmla="*/ 68720 h 223401"/>
                  <a:gd name="connsiteX8" fmla="*/ 349392 w 862988"/>
                  <a:gd name="connsiteY8" fmla="*/ 46395 h 223401"/>
                  <a:gd name="connsiteX9" fmla="*/ 348240 w 862988"/>
                  <a:gd name="connsiteY9" fmla="*/ 25221 h 223401"/>
                  <a:gd name="connsiteX10" fmla="*/ 356194 w 862988"/>
                  <a:gd name="connsiteY10" fmla="*/ 18145 h 223401"/>
                  <a:gd name="connsiteX11" fmla="*/ 408414 w 862988"/>
                  <a:gd name="connsiteY11" fmla="*/ 11837 h 223401"/>
                  <a:gd name="connsiteX12" fmla="*/ 462938 w 862988"/>
                  <a:gd name="connsiteY12" fmla="*/ 2402 h 223401"/>
                  <a:gd name="connsiteX13" fmla="*/ 553610 w 862988"/>
                  <a:gd name="connsiteY13" fmla="*/ 757 h 223401"/>
                  <a:gd name="connsiteX14" fmla="*/ 763587 w 862988"/>
                  <a:gd name="connsiteY14" fmla="*/ 48260 h 223401"/>
                  <a:gd name="connsiteX15" fmla="*/ 854315 w 862988"/>
                  <a:gd name="connsiteY15" fmla="*/ 91045 h 223401"/>
                  <a:gd name="connsiteX16" fmla="*/ 860677 w 862988"/>
                  <a:gd name="connsiteY16" fmla="*/ 113370 h 223401"/>
                  <a:gd name="connsiteX17" fmla="*/ 861171 w 862988"/>
                  <a:gd name="connsiteY17" fmla="*/ 114028 h 223401"/>
                  <a:gd name="connsiteX18" fmla="*/ 861445 w 862988"/>
                  <a:gd name="connsiteY18" fmla="*/ 129113 h 223401"/>
                  <a:gd name="connsiteX19" fmla="*/ 831550 w 862988"/>
                  <a:gd name="connsiteY19" fmla="*/ 167894 h 223401"/>
                  <a:gd name="connsiteX20" fmla="*/ 766988 w 862988"/>
                  <a:gd name="connsiteY20" fmla="*/ 190164 h 223401"/>
                  <a:gd name="connsiteX21" fmla="*/ 693485 w 862988"/>
                  <a:gd name="connsiteY21" fmla="*/ 202177 h 223401"/>
                  <a:gd name="connsiteX22" fmla="*/ 562551 w 862988"/>
                  <a:gd name="connsiteY22" fmla="*/ 216713 h 223401"/>
                  <a:gd name="connsiteX23" fmla="*/ 462664 w 862988"/>
                  <a:gd name="connsiteY23" fmla="*/ 220553 h 223401"/>
                  <a:gd name="connsiteX24" fmla="*/ 374076 w 862988"/>
                  <a:gd name="connsiteY24" fmla="*/ 223296 h 223401"/>
                  <a:gd name="connsiteX25" fmla="*/ 315274 w 862988"/>
                  <a:gd name="connsiteY25" fmla="*/ 221266 h 223401"/>
                  <a:gd name="connsiteX26" fmla="*/ 267606 w 862988"/>
                  <a:gd name="connsiteY26" fmla="*/ 214355 h 223401"/>
                  <a:gd name="connsiteX27" fmla="*/ 215606 w 862988"/>
                  <a:gd name="connsiteY27" fmla="*/ 201080 h 223401"/>
                  <a:gd name="connsiteX28" fmla="*/ 203483 w 862988"/>
                  <a:gd name="connsiteY28" fmla="*/ 197405 h 223401"/>
                  <a:gd name="connsiteX29" fmla="*/ 192568 w 862988"/>
                  <a:gd name="connsiteY29" fmla="*/ 196143 h 223401"/>
                  <a:gd name="connsiteX30" fmla="*/ 174356 w 862988"/>
                  <a:gd name="connsiteY30" fmla="*/ 194937 h 223401"/>
                  <a:gd name="connsiteX31" fmla="*/ 158175 w 862988"/>
                  <a:gd name="connsiteY31" fmla="*/ 191591 h 223401"/>
                  <a:gd name="connsiteX32" fmla="*/ 129980 w 862988"/>
                  <a:gd name="connsiteY32" fmla="*/ 184240 h 223401"/>
                  <a:gd name="connsiteX33" fmla="*/ 105954 w 862988"/>
                  <a:gd name="connsiteY33" fmla="*/ 175025 h 223401"/>
                  <a:gd name="connsiteX34" fmla="*/ 35962 w 862988"/>
                  <a:gd name="connsiteY34" fmla="*/ 128564 h 223401"/>
                  <a:gd name="connsiteX35" fmla="*/ 9633 w 862988"/>
                  <a:gd name="connsiteY35" fmla="*/ 120775 h 223401"/>
                  <a:gd name="connsiteX36" fmla="*/ 2776 w 862988"/>
                  <a:gd name="connsiteY36" fmla="*/ 94994 h 223401"/>
                  <a:gd name="connsiteX37" fmla="*/ 9962 w 862988"/>
                  <a:gd name="connsiteY37" fmla="*/ 87699 h 22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862988" h="223401">
                    <a:moveTo>
                      <a:pt x="9907" y="87644"/>
                    </a:moveTo>
                    <a:cubicBezTo>
                      <a:pt x="20932" y="74479"/>
                      <a:pt x="43970" y="62796"/>
                      <a:pt x="55380" y="57530"/>
                    </a:cubicBezTo>
                    <a:cubicBezTo>
                      <a:pt x="73372" y="49247"/>
                      <a:pt x="93009" y="43542"/>
                      <a:pt x="110672" y="34875"/>
                    </a:cubicBezTo>
                    <a:cubicBezTo>
                      <a:pt x="123946" y="28348"/>
                      <a:pt x="137220" y="20120"/>
                      <a:pt x="150879" y="14470"/>
                    </a:cubicBezTo>
                    <a:cubicBezTo>
                      <a:pt x="161082" y="10246"/>
                      <a:pt x="177153" y="5694"/>
                      <a:pt x="188508" y="4322"/>
                    </a:cubicBezTo>
                    <a:cubicBezTo>
                      <a:pt x="203209" y="2567"/>
                      <a:pt x="206281" y="9040"/>
                      <a:pt x="217580" y="16061"/>
                    </a:cubicBezTo>
                    <a:cubicBezTo>
                      <a:pt x="262505" y="44036"/>
                      <a:pt x="317961" y="60437"/>
                      <a:pt x="385540" y="90826"/>
                    </a:cubicBezTo>
                    <a:cubicBezTo>
                      <a:pt x="378519" y="83420"/>
                      <a:pt x="372156" y="75796"/>
                      <a:pt x="366342" y="68720"/>
                    </a:cubicBezTo>
                    <a:cubicBezTo>
                      <a:pt x="360527" y="61699"/>
                      <a:pt x="353177" y="54348"/>
                      <a:pt x="349392" y="46395"/>
                    </a:cubicBezTo>
                    <a:cubicBezTo>
                      <a:pt x="346156" y="39593"/>
                      <a:pt x="346485" y="32407"/>
                      <a:pt x="348240" y="25221"/>
                    </a:cubicBezTo>
                    <a:cubicBezTo>
                      <a:pt x="349392" y="20504"/>
                      <a:pt x="352245" y="18749"/>
                      <a:pt x="356194" y="18145"/>
                    </a:cubicBezTo>
                    <a:cubicBezTo>
                      <a:pt x="368152" y="12550"/>
                      <a:pt x="397498" y="13592"/>
                      <a:pt x="408414" y="11837"/>
                    </a:cubicBezTo>
                    <a:cubicBezTo>
                      <a:pt x="427503" y="8711"/>
                      <a:pt x="443465" y="3938"/>
                      <a:pt x="462938" y="2402"/>
                    </a:cubicBezTo>
                    <a:cubicBezTo>
                      <a:pt x="493053" y="44"/>
                      <a:pt x="523386" y="-724"/>
                      <a:pt x="553610" y="757"/>
                    </a:cubicBezTo>
                    <a:cubicBezTo>
                      <a:pt x="625303" y="4213"/>
                      <a:pt x="695899" y="30816"/>
                      <a:pt x="763587" y="48260"/>
                    </a:cubicBezTo>
                    <a:cubicBezTo>
                      <a:pt x="792714" y="55774"/>
                      <a:pt x="837804" y="68226"/>
                      <a:pt x="854315" y="91045"/>
                    </a:cubicBezTo>
                    <a:cubicBezTo>
                      <a:pt x="858319" y="96585"/>
                      <a:pt x="860348" y="104813"/>
                      <a:pt x="860677" y="113370"/>
                    </a:cubicBezTo>
                    <a:cubicBezTo>
                      <a:pt x="860842" y="113590"/>
                      <a:pt x="861061" y="113754"/>
                      <a:pt x="861171" y="114028"/>
                    </a:cubicBezTo>
                    <a:cubicBezTo>
                      <a:pt x="864078" y="118581"/>
                      <a:pt x="862981" y="124121"/>
                      <a:pt x="861445" y="129113"/>
                    </a:cubicBezTo>
                    <a:cubicBezTo>
                      <a:pt x="856508" y="144965"/>
                      <a:pt x="848171" y="158350"/>
                      <a:pt x="831550" y="167894"/>
                    </a:cubicBezTo>
                    <a:cubicBezTo>
                      <a:pt x="812187" y="179029"/>
                      <a:pt x="789862" y="185996"/>
                      <a:pt x="766988" y="190164"/>
                    </a:cubicBezTo>
                    <a:cubicBezTo>
                      <a:pt x="742579" y="194607"/>
                      <a:pt x="717785" y="197076"/>
                      <a:pt x="693485" y="202177"/>
                    </a:cubicBezTo>
                    <a:cubicBezTo>
                      <a:pt x="650755" y="211173"/>
                      <a:pt x="606543" y="214793"/>
                      <a:pt x="562551" y="216713"/>
                    </a:cubicBezTo>
                    <a:cubicBezTo>
                      <a:pt x="529091" y="218194"/>
                      <a:pt x="495849" y="217975"/>
                      <a:pt x="462664" y="220553"/>
                    </a:cubicBezTo>
                    <a:cubicBezTo>
                      <a:pt x="433208" y="222802"/>
                      <a:pt x="403642" y="223735"/>
                      <a:pt x="374076" y="223296"/>
                    </a:cubicBezTo>
                    <a:cubicBezTo>
                      <a:pt x="354549" y="223021"/>
                      <a:pt x="334691" y="223570"/>
                      <a:pt x="315274" y="221266"/>
                    </a:cubicBezTo>
                    <a:cubicBezTo>
                      <a:pt x="298598" y="219291"/>
                      <a:pt x="283678" y="218304"/>
                      <a:pt x="267606" y="214355"/>
                    </a:cubicBezTo>
                    <a:cubicBezTo>
                      <a:pt x="250218" y="210131"/>
                      <a:pt x="232501" y="206511"/>
                      <a:pt x="215606" y="201080"/>
                    </a:cubicBezTo>
                    <a:cubicBezTo>
                      <a:pt x="211601" y="199764"/>
                      <a:pt x="207707" y="198283"/>
                      <a:pt x="203483" y="197405"/>
                    </a:cubicBezTo>
                    <a:cubicBezTo>
                      <a:pt x="199918" y="196637"/>
                      <a:pt x="196242" y="196363"/>
                      <a:pt x="192568" y="196143"/>
                    </a:cubicBezTo>
                    <a:cubicBezTo>
                      <a:pt x="186588" y="195705"/>
                      <a:pt x="180280" y="195705"/>
                      <a:pt x="174356" y="194937"/>
                    </a:cubicBezTo>
                    <a:cubicBezTo>
                      <a:pt x="169200" y="194278"/>
                      <a:pt x="163385" y="191591"/>
                      <a:pt x="158175" y="191591"/>
                    </a:cubicBezTo>
                    <a:cubicBezTo>
                      <a:pt x="149947" y="191591"/>
                      <a:pt x="138153" y="186489"/>
                      <a:pt x="129980" y="184240"/>
                    </a:cubicBezTo>
                    <a:cubicBezTo>
                      <a:pt x="121204" y="181827"/>
                      <a:pt x="114347" y="178042"/>
                      <a:pt x="105954" y="175025"/>
                    </a:cubicBezTo>
                    <a:cubicBezTo>
                      <a:pt x="81709" y="166248"/>
                      <a:pt x="40679" y="153193"/>
                      <a:pt x="35962" y="128564"/>
                    </a:cubicBezTo>
                    <a:cubicBezTo>
                      <a:pt x="34371" y="120227"/>
                      <a:pt x="24059" y="119349"/>
                      <a:pt x="9633" y="120775"/>
                    </a:cubicBezTo>
                    <a:cubicBezTo>
                      <a:pt x="-296" y="115180"/>
                      <a:pt x="-2490" y="103771"/>
                      <a:pt x="2776" y="94994"/>
                    </a:cubicBezTo>
                    <a:cubicBezTo>
                      <a:pt x="4531" y="92087"/>
                      <a:pt x="6999" y="89674"/>
                      <a:pt x="9962" y="87699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43" name="Graphic 13">
                <a:extLst>
                  <a:ext uri="{FF2B5EF4-FFF2-40B4-BE49-F238E27FC236}">
                    <a16:creationId xmlns:a16="http://schemas.microsoft.com/office/drawing/2014/main" id="{4A5D8555-CABD-7437-B0D5-B07ED4BDDFBA}"/>
                  </a:ext>
                </a:extLst>
              </p:cNvPr>
              <p:cNvGrpSpPr/>
              <p:nvPr/>
            </p:nvGrpSpPr>
            <p:grpSpPr>
              <a:xfrm>
                <a:off x="8637945" y="4364357"/>
                <a:ext cx="862988" cy="205558"/>
                <a:chOff x="7782200" y="3149558"/>
                <a:chExt cx="862988" cy="205558"/>
              </a:xfrm>
              <a:solidFill>
                <a:srgbClr val="6FB71D"/>
              </a:solidFill>
            </p:grpSpPr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60EAFE4D-F3D0-9C2E-816A-6BFA4575F3E6}"/>
                    </a:ext>
                  </a:extLst>
                </p:cNvPr>
                <p:cNvSpPr/>
                <p:nvPr/>
              </p:nvSpPr>
              <p:spPr>
                <a:xfrm>
                  <a:off x="8129112" y="3149558"/>
                  <a:ext cx="124326" cy="110338"/>
                </a:xfrm>
                <a:custGeom>
                  <a:avLst/>
                  <a:gdLst>
                    <a:gd name="connsiteX0" fmla="*/ 22062 w 124326"/>
                    <a:gd name="connsiteY0" fmla="*/ 138 h 110338"/>
                    <a:gd name="connsiteX1" fmla="*/ 1328 w 124326"/>
                    <a:gd name="connsiteY1" fmla="*/ 7379 h 110338"/>
                    <a:gd name="connsiteX2" fmla="*/ 2479 w 124326"/>
                    <a:gd name="connsiteY2" fmla="*/ 28552 h 110338"/>
                    <a:gd name="connsiteX3" fmla="*/ 19429 w 124326"/>
                    <a:gd name="connsiteY3" fmla="*/ 50877 h 110338"/>
                    <a:gd name="connsiteX4" fmla="*/ 95620 w 124326"/>
                    <a:gd name="connsiteY4" fmla="*/ 109021 h 110338"/>
                    <a:gd name="connsiteX5" fmla="*/ 117890 w 124326"/>
                    <a:gd name="connsiteY5" fmla="*/ 75122 h 110338"/>
                    <a:gd name="connsiteX6" fmla="*/ 74556 w 124326"/>
                    <a:gd name="connsiteY6" fmla="*/ 31459 h 110338"/>
                    <a:gd name="connsiteX7" fmla="*/ 22117 w 124326"/>
                    <a:gd name="connsiteY7" fmla="*/ 138 h 110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4326" h="110338">
                      <a:moveTo>
                        <a:pt x="22062" y="138"/>
                      </a:moveTo>
                      <a:cubicBezTo>
                        <a:pt x="11914" y="138"/>
                        <a:pt x="3577" y="-1617"/>
                        <a:pt x="1328" y="7379"/>
                      </a:cubicBezTo>
                      <a:cubicBezTo>
                        <a:pt x="-428" y="14565"/>
                        <a:pt x="-812" y="21750"/>
                        <a:pt x="2479" y="28552"/>
                      </a:cubicBezTo>
                      <a:cubicBezTo>
                        <a:pt x="6265" y="36506"/>
                        <a:pt x="13615" y="43856"/>
                        <a:pt x="19429" y="50877"/>
                      </a:cubicBezTo>
                      <a:cubicBezTo>
                        <a:pt x="37969" y="73257"/>
                        <a:pt x="61611" y="101671"/>
                        <a:pt x="95620" y="109021"/>
                      </a:cubicBezTo>
                      <a:cubicBezTo>
                        <a:pt x="128038" y="115988"/>
                        <a:pt x="129080" y="93937"/>
                        <a:pt x="117890" y="75122"/>
                      </a:cubicBezTo>
                      <a:cubicBezTo>
                        <a:pt x="107962" y="58502"/>
                        <a:pt x="90793" y="44185"/>
                        <a:pt x="74556" y="31459"/>
                      </a:cubicBezTo>
                      <a:cubicBezTo>
                        <a:pt x="65945" y="24712"/>
                        <a:pt x="54096" y="15717"/>
                        <a:pt x="22117" y="138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1B9B0A7B-356E-DCA2-3317-BB13AC8226AC}"/>
                    </a:ext>
                  </a:extLst>
                </p:cNvPr>
                <p:cNvSpPr/>
                <p:nvPr/>
              </p:nvSpPr>
              <p:spPr>
                <a:xfrm>
                  <a:off x="7782200" y="3207933"/>
                  <a:ext cx="862988" cy="147183"/>
                </a:xfrm>
                <a:custGeom>
                  <a:avLst/>
                  <a:gdLst>
                    <a:gd name="connsiteX0" fmla="*/ 604349 w 862988"/>
                    <a:gd name="connsiteY0" fmla="*/ 27717 h 147183"/>
                    <a:gd name="connsiteX1" fmla="*/ 663919 w 862988"/>
                    <a:gd name="connsiteY1" fmla="*/ 22671 h 147183"/>
                    <a:gd name="connsiteX2" fmla="*/ 805166 w 862988"/>
                    <a:gd name="connsiteY2" fmla="*/ 25743 h 147183"/>
                    <a:gd name="connsiteX3" fmla="*/ 826065 w 862988"/>
                    <a:gd name="connsiteY3" fmla="*/ 22836 h 147183"/>
                    <a:gd name="connsiteX4" fmla="*/ 852724 w 862988"/>
                    <a:gd name="connsiteY4" fmla="*/ 30899 h 147183"/>
                    <a:gd name="connsiteX5" fmla="*/ 861171 w 862988"/>
                    <a:gd name="connsiteY5" fmla="*/ 37810 h 147183"/>
                    <a:gd name="connsiteX6" fmla="*/ 861445 w 862988"/>
                    <a:gd name="connsiteY6" fmla="*/ 52895 h 147183"/>
                    <a:gd name="connsiteX7" fmla="*/ 831550 w 862988"/>
                    <a:gd name="connsiteY7" fmla="*/ 91676 h 147183"/>
                    <a:gd name="connsiteX8" fmla="*/ 766988 w 862988"/>
                    <a:gd name="connsiteY8" fmla="*/ 113946 h 147183"/>
                    <a:gd name="connsiteX9" fmla="*/ 693485 w 862988"/>
                    <a:gd name="connsiteY9" fmla="*/ 125959 h 147183"/>
                    <a:gd name="connsiteX10" fmla="*/ 562551 w 862988"/>
                    <a:gd name="connsiteY10" fmla="*/ 140495 h 147183"/>
                    <a:gd name="connsiteX11" fmla="*/ 462664 w 862988"/>
                    <a:gd name="connsiteY11" fmla="*/ 144335 h 147183"/>
                    <a:gd name="connsiteX12" fmla="*/ 374076 w 862988"/>
                    <a:gd name="connsiteY12" fmla="*/ 147078 h 147183"/>
                    <a:gd name="connsiteX13" fmla="*/ 315274 w 862988"/>
                    <a:gd name="connsiteY13" fmla="*/ 145048 h 147183"/>
                    <a:gd name="connsiteX14" fmla="*/ 267606 w 862988"/>
                    <a:gd name="connsiteY14" fmla="*/ 138137 h 147183"/>
                    <a:gd name="connsiteX15" fmla="*/ 215606 w 862988"/>
                    <a:gd name="connsiteY15" fmla="*/ 124862 h 147183"/>
                    <a:gd name="connsiteX16" fmla="*/ 203483 w 862988"/>
                    <a:gd name="connsiteY16" fmla="*/ 121187 h 147183"/>
                    <a:gd name="connsiteX17" fmla="*/ 192568 w 862988"/>
                    <a:gd name="connsiteY17" fmla="*/ 119925 h 147183"/>
                    <a:gd name="connsiteX18" fmla="*/ 174356 w 862988"/>
                    <a:gd name="connsiteY18" fmla="*/ 118719 h 147183"/>
                    <a:gd name="connsiteX19" fmla="*/ 158175 w 862988"/>
                    <a:gd name="connsiteY19" fmla="*/ 115373 h 147183"/>
                    <a:gd name="connsiteX20" fmla="*/ 129980 w 862988"/>
                    <a:gd name="connsiteY20" fmla="*/ 108022 h 147183"/>
                    <a:gd name="connsiteX21" fmla="*/ 105954 w 862988"/>
                    <a:gd name="connsiteY21" fmla="*/ 98807 h 147183"/>
                    <a:gd name="connsiteX22" fmla="*/ 35962 w 862988"/>
                    <a:gd name="connsiteY22" fmla="*/ 52347 h 147183"/>
                    <a:gd name="connsiteX23" fmla="*/ 9633 w 862988"/>
                    <a:gd name="connsiteY23" fmla="*/ 44557 h 147183"/>
                    <a:gd name="connsiteX24" fmla="*/ 2776 w 862988"/>
                    <a:gd name="connsiteY24" fmla="*/ 18776 h 147183"/>
                    <a:gd name="connsiteX25" fmla="*/ 41612 w 862988"/>
                    <a:gd name="connsiteY25" fmla="*/ 2046 h 147183"/>
                    <a:gd name="connsiteX26" fmla="*/ 102005 w 862988"/>
                    <a:gd name="connsiteY26" fmla="*/ 839 h 147183"/>
                    <a:gd name="connsiteX27" fmla="*/ 352793 w 862988"/>
                    <a:gd name="connsiteY27" fmla="*/ 53498 h 147183"/>
                    <a:gd name="connsiteX28" fmla="*/ 462225 w 862988"/>
                    <a:gd name="connsiteY28" fmla="*/ 50756 h 147183"/>
                    <a:gd name="connsiteX29" fmla="*/ 634299 w 862988"/>
                    <a:gd name="connsiteY29" fmla="*/ 28650 h 147183"/>
                    <a:gd name="connsiteX30" fmla="*/ 604294 w 862988"/>
                    <a:gd name="connsiteY30" fmla="*/ 27772 h 147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862988" h="147183">
                      <a:moveTo>
                        <a:pt x="604349" y="27717"/>
                      </a:moveTo>
                      <a:cubicBezTo>
                        <a:pt x="623164" y="21848"/>
                        <a:pt x="644117" y="22452"/>
                        <a:pt x="663919" y="22671"/>
                      </a:cubicBezTo>
                      <a:cubicBezTo>
                        <a:pt x="710654" y="23165"/>
                        <a:pt x="758705" y="34245"/>
                        <a:pt x="805166" y="25743"/>
                      </a:cubicBezTo>
                      <a:cubicBezTo>
                        <a:pt x="812077" y="24481"/>
                        <a:pt x="818989" y="22726"/>
                        <a:pt x="826065" y="22836"/>
                      </a:cubicBezTo>
                      <a:cubicBezTo>
                        <a:pt x="835719" y="22945"/>
                        <a:pt x="844825" y="26456"/>
                        <a:pt x="852724" y="30899"/>
                      </a:cubicBezTo>
                      <a:cubicBezTo>
                        <a:pt x="856070" y="32764"/>
                        <a:pt x="859306" y="34903"/>
                        <a:pt x="861171" y="37810"/>
                      </a:cubicBezTo>
                      <a:cubicBezTo>
                        <a:pt x="864078" y="42363"/>
                        <a:pt x="862981" y="47903"/>
                        <a:pt x="861445" y="52895"/>
                      </a:cubicBezTo>
                      <a:cubicBezTo>
                        <a:pt x="856509" y="68748"/>
                        <a:pt x="848171" y="82132"/>
                        <a:pt x="831550" y="91676"/>
                      </a:cubicBezTo>
                      <a:cubicBezTo>
                        <a:pt x="812187" y="102811"/>
                        <a:pt x="789862" y="109778"/>
                        <a:pt x="766988" y="113946"/>
                      </a:cubicBezTo>
                      <a:cubicBezTo>
                        <a:pt x="742579" y="118389"/>
                        <a:pt x="717785" y="120858"/>
                        <a:pt x="693485" y="125959"/>
                      </a:cubicBezTo>
                      <a:cubicBezTo>
                        <a:pt x="650755" y="134955"/>
                        <a:pt x="606543" y="138576"/>
                        <a:pt x="562551" y="140495"/>
                      </a:cubicBezTo>
                      <a:cubicBezTo>
                        <a:pt x="529091" y="141976"/>
                        <a:pt x="495850" y="141757"/>
                        <a:pt x="462664" y="144335"/>
                      </a:cubicBezTo>
                      <a:cubicBezTo>
                        <a:pt x="433208" y="146584"/>
                        <a:pt x="403642" y="147516"/>
                        <a:pt x="374076" y="147078"/>
                      </a:cubicBezTo>
                      <a:cubicBezTo>
                        <a:pt x="354549" y="146803"/>
                        <a:pt x="334692" y="147352"/>
                        <a:pt x="315274" y="145048"/>
                      </a:cubicBezTo>
                      <a:cubicBezTo>
                        <a:pt x="298598" y="143073"/>
                        <a:pt x="283678" y="142086"/>
                        <a:pt x="267606" y="138137"/>
                      </a:cubicBezTo>
                      <a:cubicBezTo>
                        <a:pt x="250218" y="133913"/>
                        <a:pt x="232501" y="130293"/>
                        <a:pt x="215606" y="124862"/>
                      </a:cubicBezTo>
                      <a:cubicBezTo>
                        <a:pt x="211601" y="123546"/>
                        <a:pt x="207707" y="122065"/>
                        <a:pt x="203483" y="121187"/>
                      </a:cubicBezTo>
                      <a:cubicBezTo>
                        <a:pt x="199918" y="120419"/>
                        <a:pt x="196242" y="120145"/>
                        <a:pt x="192568" y="119925"/>
                      </a:cubicBezTo>
                      <a:cubicBezTo>
                        <a:pt x="186589" y="119487"/>
                        <a:pt x="180280" y="119487"/>
                        <a:pt x="174356" y="118719"/>
                      </a:cubicBezTo>
                      <a:cubicBezTo>
                        <a:pt x="169200" y="118060"/>
                        <a:pt x="163385" y="115373"/>
                        <a:pt x="158175" y="115373"/>
                      </a:cubicBezTo>
                      <a:cubicBezTo>
                        <a:pt x="149947" y="115373"/>
                        <a:pt x="138153" y="110271"/>
                        <a:pt x="129980" y="108022"/>
                      </a:cubicBezTo>
                      <a:cubicBezTo>
                        <a:pt x="121204" y="105609"/>
                        <a:pt x="114347" y="101824"/>
                        <a:pt x="105954" y="98807"/>
                      </a:cubicBezTo>
                      <a:cubicBezTo>
                        <a:pt x="81710" y="90031"/>
                        <a:pt x="40679" y="76975"/>
                        <a:pt x="35962" y="52347"/>
                      </a:cubicBezTo>
                      <a:cubicBezTo>
                        <a:pt x="34372" y="44009"/>
                        <a:pt x="24059" y="43131"/>
                        <a:pt x="9633" y="44557"/>
                      </a:cubicBezTo>
                      <a:cubicBezTo>
                        <a:pt x="-296" y="38962"/>
                        <a:pt x="-2490" y="27553"/>
                        <a:pt x="2776" y="18776"/>
                      </a:cubicBezTo>
                      <a:cubicBezTo>
                        <a:pt x="9468" y="7696"/>
                        <a:pt x="26472" y="3747"/>
                        <a:pt x="41612" y="2046"/>
                      </a:cubicBezTo>
                      <a:cubicBezTo>
                        <a:pt x="61578" y="-203"/>
                        <a:pt x="81874" y="-587"/>
                        <a:pt x="102005" y="839"/>
                      </a:cubicBezTo>
                      <a:cubicBezTo>
                        <a:pt x="188289" y="7038"/>
                        <a:pt x="266619" y="46422"/>
                        <a:pt x="352793" y="53498"/>
                      </a:cubicBezTo>
                      <a:cubicBezTo>
                        <a:pt x="389161" y="56515"/>
                        <a:pt x="425858" y="53608"/>
                        <a:pt x="462225" y="50756"/>
                      </a:cubicBezTo>
                      <a:cubicBezTo>
                        <a:pt x="520095" y="46203"/>
                        <a:pt x="578349" y="41595"/>
                        <a:pt x="634299" y="28650"/>
                      </a:cubicBezTo>
                      <a:cubicBezTo>
                        <a:pt x="624206" y="25359"/>
                        <a:pt x="614442" y="24481"/>
                        <a:pt x="604294" y="27772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244" name="Graphic 13">
                <a:extLst>
                  <a:ext uri="{FF2B5EF4-FFF2-40B4-BE49-F238E27FC236}">
                    <a16:creationId xmlns:a16="http://schemas.microsoft.com/office/drawing/2014/main" id="{DA294FB4-DFFC-73E7-CFFB-9C1A136BB97A}"/>
                  </a:ext>
                </a:extLst>
              </p:cNvPr>
              <p:cNvGrpSpPr/>
              <p:nvPr/>
            </p:nvGrpSpPr>
            <p:grpSpPr>
              <a:xfrm>
                <a:off x="8641819" y="4346514"/>
                <a:ext cx="856782" cy="218017"/>
                <a:chOff x="7786074" y="3131715"/>
                <a:chExt cx="856782" cy="218017"/>
              </a:xfrm>
            </p:grpSpPr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CE06722E-D6F9-E37F-F4BD-41F51E012CD6}"/>
                    </a:ext>
                  </a:extLst>
                </p:cNvPr>
                <p:cNvSpPr/>
                <p:nvPr/>
              </p:nvSpPr>
              <p:spPr>
                <a:xfrm>
                  <a:off x="7786074" y="3131715"/>
                  <a:ext cx="856782" cy="218017"/>
                </a:xfrm>
                <a:custGeom>
                  <a:avLst/>
                  <a:gdLst>
                    <a:gd name="connsiteX0" fmla="*/ 396092 w 856782"/>
                    <a:gd name="connsiteY0" fmla="*/ 97463 h 218017"/>
                    <a:gd name="connsiteX1" fmla="*/ 370805 w 856782"/>
                    <a:gd name="connsiteY1" fmla="*/ 59943 h 218017"/>
                    <a:gd name="connsiteX2" fmla="*/ 347164 w 856782"/>
                    <a:gd name="connsiteY2" fmla="*/ 23521 h 218017"/>
                    <a:gd name="connsiteX3" fmla="*/ 404485 w 856782"/>
                    <a:gd name="connsiteY3" fmla="*/ 11837 h 218017"/>
                    <a:gd name="connsiteX4" fmla="*/ 459009 w 856782"/>
                    <a:gd name="connsiteY4" fmla="*/ 2403 h 218017"/>
                    <a:gd name="connsiteX5" fmla="*/ 549681 w 856782"/>
                    <a:gd name="connsiteY5" fmla="*/ 757 h 218017"/>
                    <a:gd name="connsiteX6" fmla="*/ 759658 w 856782"/>
                    <a:gd name="connsiteY6" fmla="*/ 48260 h 218017"/>
                    <a:gd name="connsiteX7" fmla="*/ 850386 w 856782"/>
                    <a:gd name="connsiteY7" fmla="*/ 91045 h 218017"/>
                    <a:gd name="connsiteX8" fmla="*/ 849727 w 856782"/>
                    <a:gd name="connsiteY8" fmla="*/ 143923 h 218017"/>
                    <a:gd name="connsiteX9" fmla="*/ 732122 w 856782"/>
                    <a:gd name="connsiteY9" fmla="*/ 187093 h 218017"/>
                    <a:gd name="connsiteX10" fmla="*/ 599707 w 856782"/>
                    <a:gd name="connsiteY10" fmla="*/ 205852 h 218017"/>
                    <a:gd name="connsiteX11" fmla="*/ 518250 w 856782"/>
                    <a:gd name="connsiteY11" fmla="*/ 212380 h 218017"/>
                    <a:gd name="connsiteX12" fmla="*/ 329446 w 856782"/>
                    <a:gd name="connsiteY12" fmla="*/ 214519 h 218017"/>
                    <a:gd name="connsiteX13" fmla="*/ 256272 w 856782"/>
                    <a:gd name="connsiteY13" fmla="*/ 205304 h 218017"/>
                    <a:gd name="connsiteX14" fmla="*/ 181452 w 856782"/>
                    <a:gd name="connsiteY14" fmla="*/ 187806 h 218017"/>
                    <a:gd name="connsiteX15" fmla="*/ 103506 w 856782"/>
                    <a:gd name="connsiteY15" fmla="*/ 166852 h 218017"/>
                    <a:gd name="connsiteX16" fmla="*/ 41632 w 856782"/>
                    <a:gd name="connsiteY16" fmla="*/ 136683 h 218017"/>
                    <a:gd name="connsiteX17" fmla="*/ 26602 w 856782"/>
                    <a:gd name="connsiteY17" fmla="*/ 118801 h 218017"/>
                    <a:gd name="connsiteX18" fmla="*/ 1315 w 856782"/>
                    <a:gd name="connsiteY18" fmla="*/ 107227 h 218017"/>
                    <a:gd name="connsiteX19" fmla="*/ 51616 w 856782"/>
                    <a:gd name="connsiteY19" fmla="*/ 57420 h 218017"/>
                    <a:gd name="connsiteX20" fmla="*/ 106907 w 856782"/>
                    <a:gd name="connsiteY20" fmla="*/ 34766 h 218017"/>
                    <a:gd name="connsiteX21" fmla="*/ 147114 w 856782"/>
                    <a:gd name="connsiteY21" fmla="*/ 14360 h 218017"/>
                    <a:gd name="connsiteX22" fmla="*/ 184744 w 856782"/>
                    <a:gd name="connsiteY22" fmla="*/ 4213 h 218017"/>
                    <a:gd name="connsiteX23" fmla="*/ 213816 w 856782"/>
                    <a:gd name="connsiteY23" fmla="*/ 15951 h 218017"/>
                    <a:gd name="connsiteX24" fmla="*/ 396202 w 856782"/>
                    <a:gd name="connsiteY24" fmla="*/ 97353 h 218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56782" h="218017">
                      <a:moveTo>
                        <a:pt x="396092" y="97463"/>
                      </a:moveTo>
                      <a:cubicBezTo>
                        <a:pt x="396751" y="88357"/>
                        <a:pt x="377497" y="69762"/>
                        <a:pt x="370805" y="59943"/>
                      </a:cubicBezTo>
                      <a:cubicBezTo>
                        <a:pt x="365046" y="51441"/>
                        <a:pt x="345683" y="33559"/>
                        <a:pt x="347164" y="23521"/>
                      </a:cubicBezTo>
                      <a:cubicBezTo>
                        <a:pt x="348864" y="11837"/>
                        <a:pt x="390937" y="14031"/>
                        <a:pt x="404485" y="11837"/>
                      </a:cubicBezTo>
                      <a:cubicBezTo>
                        <a:pt x="423574" y="8711"/>
                        <a:pt x="439536" y="3938"/>
                        <a:pt x="459009" y="2403"/>
                      </a:cubicBezTo>
                      <a:cubicBezTo>
                        <a:pt x="489124" y="44"/>
                        <a:pt x="519457" y="-724"/>
                        <a:pt x="549681" y="757"/>
                      </a:cubicBezTo>
                      <a:cubicBezTo>
                        <a:pt x="621374" y="4213"/>
                        <a:pt x="691970" y="30816"/>
                        <a:pt x="759658" y="48260"/>
                      </a:cubicBezTo>
                      <a:cubicBezTo>
                        <a:pt x="788786" y="55774"/>
                        <a:pt x="833875" y="68226"/>
                        <a:pt x="850386" y="91045"/>
                      </a:cubicBezTo>
                      <a:cubicBezTo>
                        <a:pt x="859655" y="103881"/>
                        <a:pt x="858339" y="130704"/>
                        <a:pt x="849727" y="143923"/>
                      </a:cubicBezTo>
                      <a:cubicBezTo>
                        <a:pt x="829157" y="175354"/>
                        <a:pt x="770849" y="181662"/>
                        <a:pt x="732122" y="187093"/>
                      </a:cubicBezTo>
                      <a:cubicBezTo>
                        <a:pt x="687966" y="193346"/>
                        <a:pt x="644577" y="202945"/>
                        <a:pt x="599707" y="205852"/>
                      </a:cubicBezTo>
                      <a:cubicBezTo>
                        <a:pt x="572500" y="207608"/>
                        <a:pt x="545403" y="210131"/>
                        <a:pt x="518250" y="212380"/>
                      </a:cubicBezTo>
                      <a:cubicBezTo>
                        <a:pt x="455663" y="217591"/>
                        <a:pt x="392418" y="220882"/>
                        <a:pt x="329446" y="214519"/>
                      </a:cubicBezTo>
                      <a:cubicBezTo>
                        <a:pt x="305311" y="212106"/>
                        <a:pt x="279530" y="211283"/>
                        <a:pt x="256272" y="205304"/>
                      </a:cubicBezTo>
                      <a:cubicBezTo>
                        <a:pt x="230491" y="198667"/>
                        <a:pt x="208660" y="188793"/>
                        <a:pt x="181452" y="187806"/>
                      </a:cubicBezTo>
                      <a:cubicBezTo>
                        <a:pt x="154081" y="186818"/>
                        <a:pt x="128465" y="175519"/>
                        <a:pt x="103506" y="166852"/>
                      </a:cubicBezTo>
                      <a:cubicBezTo>
                        <a:pt x="85076" y="160434"/>
                        <a:pt x="49750" y="150890"/>
                        <a:pt x="41632" y="136683"/>
                      </a:cubicBezTo>
                      <a:cubicBezTo>
                        <a:pt x="35653" y="126261"/>
                        <a:pt x="40810" y="123134"/>
                        <a:pt x="26602" y="118801"/>
                      </a:cubicBezTo>
                      <a:cubicBezTo>
                        <a:pt x="17497" y="116058"/>
                        <a:pt x="5814" y="116936"/>
                        <a:pt x="1315" y="107227"/>
                      </a:cubicBezTo>
                      <a:cubicBezTo>
                        <a:pt x="-8009" y="87150"/>
                        <a:pt x="34721" y="65209"/>
                        <a:pt x="51616" y="57420"/>
                      </a:cubicBezTo>
                      <a:cubicBezTo>
                        <a:pt x="69608" y="49137"/>
                        <a:pt x="89245" y="43432"/>
                        <a:pt x="106907" y="34766"/>
                      </a:cubicBezTo>
                      <a:cubicBezTo>
                        <a:pt x="120182" y="28238"/>
                        <a:pt x="133456" y="20010"/>
                        <a:pt x="147114" y="14360"/>
                      </a:cubicBezTo>
                      <a:cubicBezTo>
                        <a:pt x="157318" y="10137"/>
                        <a:pt x="173389" y="5584"/>
                        <a:pt x="184744" y="4213"/>
                      </a:cubicBezTo>
                      <a:cubicBezTo>
                        <a:pt x="199444" y="2457"/>
                        <a:pt x="202516" y="8930"/>
                        <a:pt x="213816" y="15951"/>
                      </a:cubicBezTo>
                      <a:cubicBezTo>
                        <a:pt x="261922" y="45901"/>
                        <a:pt x="321986" y="62576"/>
                        <a:pt x="396202" y="97353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C347A08B-3EDC-817A-FFB8-300B0A4585B5}"/>
                    </a:ext>
                  </a:extLst>
                </p:cNvPr>
                <p:cNvSpPr/>
                <p:nvPr/>
              </p:nvSpPr>
              <p:spPr>
                <a:xfrm>
                  <a:off x="8163907" y="3228353"/>
                  <a:ext cx="100719" cy="25579"/>
                </a:xfrm>
                <a:custGeom>
                  <a:avLst/>
                  <a:gdLst>
                    <a:gd name="connsiteX0" fmla="*/ 29943 w 100719"/>
                    <a:gd name="connsiteY0" fmla="*/ 24686 h 25579"/>
                    <a:gd name="connsiteX1" fmla="*/ 98400 w 100719"/>
                    <a:gd name="connsiteY1" fmla="*/ 13716 h 25579"/>
                    <a:gd name="connsiteX2" fmla="*/ 52214 w 100719"/>
                    <a:gd name="connsiteY2" fmla="*/ 661 h 25579"/>
                    <a:gd name="connsiteX3" fmla="*/ 8167 w 100719"/>
                    <a:gd name="connsiteY3" fmla="*/ 8066 h 25579"/>
                    <a:gd name="connsiteX4" fmla="*/ 29943 w 100719"/>
                    <a:gd name="connsiteY4" fmla="*/ 24686 h 25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719" h="25579">
                      <a:moveTo>
                        <a:pt x="29943" y="24686"/>
                      </a:moveTo>
                      <a:cubicBezTo>
                        <a:pt x="47442" y="26935"/>
                        <a:pt x="89240" y="25509"/>
                        <a:pt x="98400" y="13716"/>
                      </a:cubicBezTo>
                      <a:cubicBezTo>
                        <a:pt x="111346" y="-2905"/>
                        <a:pt x="66530" y="-107"/>
                        <a:pt x="52214" y="661"/>
                      </a:cubicBezTo>
                      <a:cubicBezTo>
                        <a:pt x="38665" y="1374"/>
                        <a:pt x="19796" y="3019"/>
                        <a:pt x="8167" y="8066"/>
                      </a:cubicBezTo>
                      <a:cubicBezTo>
                        <a:pt x="-13829" y="17665"/>
                        <a:pt x="13817" y="22602"/>
                        <a:pt x="29943" y="24686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247" name="Graphic 13">
                  <a:extLst>
                    <a:ext uri="{FF2B5EF4-FFF2-40B4-BE49-F238E27FC236}">
                      <a16:creationId xmlns:a16="http://schemas.microsoft.com/office/drawing/2014/main" id="{B4674A75-7205-54B2-2615-203398F586C6}"/>
                    </a:ext>
                  </a:extLst>
                </p:cNvPr>
                <p:cNvGrpSpPr/>
                <p:nvPr/>
              </p:nvGrpSpPr>
              <p:grpSpPr>
                <a:xfrm>
                  <a:off x="7810119" y="3143604"/>
                  <a:ext cx="726068" cy="192148"/>
                  <a:chOff x="7810119" y="3143604"/>
                  <a:chExt cx="726068" cy="192148"/>
                </a:xfrm>
              </p:grpSpPr>
              <p:grpSp>
                <p:nvGrpSpPr>
                  <p:cNvPr id="248" name="Graphic 13">
                    <a:extLst>
                      <a:ext uri="{FF2B5EF4-FFF2-40B4-BE49-F238E27FC236}">
                        <a16:creationId xmlns:a16="http://schemas.microsoft.com/office/drawing/2014/main" id="{C55C2B06-A6CA-2FCD-0057-F2E0B0DD82EC}"/>
                      </a:ext>
                    </a:extLst>
                  </p:cNvPr>
                  <p:cNvGrpSpPr/>
                  <p:nvPr/>
                </p:nvGrpSpPr>
                <p:grpSpPr>
                  <a:xfrm>
                    <a:off x="7810119" y="3152420"/>
                    <a:ext cx="726068" cy="177723"/>
                    <a:chOff x="7810119" y="3152420"/>
                    <a:chExt cx="726068" cy="177723"/>
                  </a:xfrm>
                  <a:solidFill>
                    <a:srgbClr val="6FB71D"/>
                  </a:solidFill>
                </p:grpSpPr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6B86ABA2-4E64-345C-0C1F-C1982DF150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2387" y="3245350"/>
                      <a:ext cx="229116" cy="19673"/>
                    </a:xfrm>
                    <a:custGeom>
                      <a:avLst/>
                      <a:gdLst>
                        <a:gd name="connsiteX0" fmla="*/ 225153 w 229116"/>
                        <a:gd name="connsiteY0" fmla="*/ 64 h 19673"/>
                        <a:gd name="connsiteX1" fmla="*/ 51105 w 229116"/>
                        <a:gd name="connsiteY1" fmla="*/ 10212 h 19673"/>
                        <a:gd name="connsiteX2" fmla="*/ 5083 w 229116"/>
                        <a:gd name="connsiteY2" fmla="*/ 10322 h 19673"/>
                        <a:gd name="connsiteX3" fmla="*/ 2943 w 229116"/>
                        <a:gd name="connsiteY3" fmla="*/ 18166 h 19673"/>
                        <a:gd name="connsiteX4" fmla="*/ 43699 w 229116"/>
                        <a:gd name="connsiteY4" fmla="*/ 18660 h 19673"/>
                        <a:gd name="connsiteX5" fmla="*/ 87856 w 229116"/>
                        <a:gd name="connsiteY5" fmla="*/ 16411 h 19673"/>
                        <a:gd name="connsiteX6" fmla="*/ 175566 w 229116"/>
                        <a:gd name="connsiteY6" fmla="*/ 11145 h 19673"/>
                        <a:gd name="connsiteX7" fmla="*/ 225208 w 229116"/>
                        <a:gd name="connsiteY7" fmla="*/ 8128 h 19673"/>
                        <a:gd name="connsiteX8" fmla="*/ 225208 w 229116"/>
                        <a:gd name="connsiteY8" fmla="*/ 10 h 19673"/>
                        <a:gd name="connsiteX9" fmla="*/ 225208 w 229116"/>
                        <a:gd name="connsiteY9" fmla="*/ 10 h 19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29116" h="19673">
                          <a:moveTo>
                            <a:pt x="225153" y="64"/>
                          </a:moveTo>
                          <a:cubicBezTo>
                            <a:pt x="167119" y="3465"/>
                            <a:pt x="109139" y="7415"/>
                            <a:pt x="51105" y="10212"/>
                          </a:cubicBezTo>
                          <a:cubicBezTo>
                            <a:pt x="35965" y="10925"/>
                            <a:pt x="20112" y="13284"/>
                            <a:pt x="5083" y="10322"/>
                          </a:cubicBezTo>
                          <a:cubicBezTo>
                            <a:pt x="-18" y="9335"/>
                            <a:pt x="-2212" y="17179"/>
                            <a:pt x="2943" y="18166"/>
                          </a:cubicBezTo>
                          <a:cubicBezTo>
                            <a:pt x="16438" y="20799"/>
                            <a:pt x="30096" y="19318"/>
                            <a:pt x="43699" y="18660"/>
                          </a:cubicBezTo>
                          <a:cubicBezTo>
                            <a:pt x="58400" y="17947"/>
                            <a:pt x="73156" y="17234"/>
                            <a:pt x="87856" y="16411"/>
                          </a:cubicBezTo>
                          <a:cubicBezTo>
                            <a:pt x="117093" y="14765"/>
                            <a:pt x="146329" y="12955"/>
                            <a:pt x="175566" y="11145"/>
                          </a:cubicBezTo>
                          <a:cubicBezTo>
                            <a:pt x="192131" y="10103"/>
                            <a:pt x="208642" y="9115"/>
                            <a:pt x="225208" y="8128"/>
                          </a:cubicBezTo>
                          <a:cubicBezTo>
                            <a:pt x="230419" y="7799"/>
                            <a:pt x="230419" y="-319"/>
                            <a:pt x="225208" y="10"/>
                          </a:cubicBezTo>
                          <a:lnTo>
                            <a:pt x="225208" y="1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B4AE6936-1093-5D7D-9184-8EC52BA915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0119" y="3243166"/>
                      <a:ext cx="117015" cy="8118"/>
                    </a:xfrm>
                    <a:custGeom>
                      <a:avLst/>
                      <a:gdLst>
                        <a:gd name="connsiteX0" fmla="*/ 113086 w 117015"/>
                        <a:gd name="connsiteY0" fmla="*/ 0 h 8118"/>
                        <a:gd name="connsiteX1" fmla="*/ 3929 w 117015"/>
                        <a:gd name="connsiteY1" fmla="*/ 0 h 8118"/>
                        <a:gd name="connsiteX2" fmla="*/ 3929 w 117015"/>
                        <a:gd name="connsiteY2" fmla="*/ 8118 h 8118"/>
                        <a:gd name="connsiteX3" fmla="*/ 113086 w 117015"/>
                        <a:gd name="connsiteY3" fmla="*/ 8118 h 8118"/>
                        <a:gd name="connsiteX4" fmla="*/ 113086 w 117015"/>
                        <a:gd name="connsiteY4" fmla="*/ 0 h 8118"/>
                        <a:gd name="connsiteX5" fmla="*/ 113086 w 117015"/>
                        <a:gd name="connsiteY5" fmla="*/ 0 h 8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7015" h="8118">
                          <a:moveTo>
                            <a:pt x="113086" y="0"/>
                          </a:moveTo>
                          <a:lnTo>
                            <a:pt x="3929" y="0"/>
                          </a:lnTo>
                          <a:cubicBezTo>
                            <a:pt x="-1282" y="0"/>
                            <a:pt x="-1337" y="8118"/>
                            <a:pt x="3929" y="8118"/>
                          </a:cubicBezTo>
                          <a:lnTo>
                            <a:pt x="113086" y="8118"/>
                          </a:lnTo>
                          <a:cubicBezTo>
                            <a:pt x="118297" y="8118"/>
                            <a:pt x="118352" y="0"/>
                            <a:pt x="113086" y="0"/>
                          </a:cubicBezTo>
                          <a:lnTo>
                            <a:pt x="113086" y="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BD3A92C4-E806-7BA2-36DA-0B1103FF3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40173" y="3182273"/>
                      <a:ext cx="115749" cy="35174"/>
                    </a:xfrm>
                    <a:custGeom>
                      <a:avLst/>
                      <a:gdLst>
                        <a:gd name="connsiteX0" fmla="*/ 112869 w 115749"/>
                        <a:gd name="connsiteY0" fmla="*/ 27158 h 35174"/>
                        <a:gd name="connsiteX1" fmla="*/ 5083 w 115749"/>
                        <a:gd name="connsiteY1" fmla="*/ 60 h 35174"/>
                        <a:gd name="connsiteX2" fmla="*/ 2944 w 115749"/>
                        <a:gd name="connsiteY2" fmla="*/ 7904 h 35174"/>
                        <a:gd name="connsiteX3" fmla="*/ 110730 w 115749"/>
                        <a:gd name="connsiteY3" fmla="*/ 35002 h 35174"/>
                        <a:gd name="connsiteX4" fmla="*/ 112869 w 115749"/>
                        <a:gd name="connsiteY4" fmla="*/ 27158 h 35174"/>
                        <a:gd name="connsiteX5" fmla="*/ 112869 w 115749"/>
                        <a:gd name="connsiteY5" fmla="*/ 27158 h 351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749" h="35174">
                          <a:moveTo>
                            <a:pt x="112869" y="27158"/>
                          </a:moveTo>
                          <a:cubicBezTo>
                            <a:pt x="77215" y="17120"/>
                            <a:pt x="41779" y="5875"/>
                            <a:pt x="5083" y="60"/>
                          </a:cubicBezTo>
                          <a:cubicBezTo>
                            <a:pt x="-19" y="-762"/>
                            <a:pt x="-2212" y="7082"/>
                            <a:pt x="2944" y="7904"/>
                          </a:cubicBezTo>
                          <a:cubicBezTo>
                            <a:pt x="39640" y="13719"/>
                            <a:pt x="75075" y="24964"/>
                            <a:pt x="110730" y="35002"/>
                          </a:cubicBezTo>
                          <a:cubicBezTo>
                            <a:pt x="115776" y="36428"/>
                            <a:pt x="117915" y="28584"/>
                            <a:pt x="112869" y="27158"/>
                          </a:cubicBezTo>
                          <a:lnTo>
                            <a:pt x="112869" y="2715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75AB0D3E-6A71-130D-79E5-251217AED9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0388" y="3152420"/>
                      <a:ext cx="47286" cy="17616"/>
                    </a:xfrm>
                    <a:custGeom>
                      <a:avLst/>
                      <a:gdLst>
                        <a:gd name="connsiteX0" fmla="*/ 43173 w 47286"/>
                        <a:gd name="connsiteY0" fmla="*/ 458 h 17616"/>
                        <a:gd name="connsiteX1" fmla="*/ 20189 w 47286"/>
                        <a:gd name="connsiteY1" fmla="*/ 1006 h 17616"/>
                        <a:gd name="connsiteX2" fmla="*/ 1155 w 47286"/>
                        <a:gd name="connsiteY2" fmla="*/ 10661 h 17616"/>
                        <a:gd name="connsiteX3" fmla="*/ 1155 w 47286"/>
                        <a:gd name="connsiteY3" fmla="*/ 16420 h 17616"/>
                        <a:gd name="connsiteX4" fmla="*/ 6914 w 47286"/>
                        <a:gd name="connsiteY4" fmla="*/ 16420 h 17616"/>
                        <a:gd name="connsiteX5" fmla="*/ 22932 w 47286"/>
                        <a:gd name="connsiteY5" fmla="*/ 8741 h 17616"/>
                        <a:gd name="connsiteX6" fmla="*/ 43228 w 47286"/>
                        <a:gd name="connsiteY6" fmla="*/ 8576 h 17616"/>
                        <a:gd name="connsiteX7" fmla="*/ 47287 w 47286"/>
                        <a:gd name="connsiteY7" fmla="*/ 4517 h 17616"/>
                        <a:gd name="connsiteX8" fmla="*/ 43228 w 47286"/>
                        <a:gd name="connsiteY8" fmla="*/ 458 h 17616"/>
                        <a:gd name="connsiteX9" fmla="*/ 43228 w 47286"/>
                        <a:gd name="connsiteY9" fmla="*/ 458 h 17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7286" h="17616">
                          <a:moveTo>
                            <a:pt x="43173" y="458"/>
                          </a:moveTo>
                          <a:cubicBezTo>
                            <a:pt x="35493" y="-200"/>
                            <a:pt x="27759" y="-255"/>
                            <a:pt x="20189" y="1006"/>
                          </a:cubicBezTo>
                          <a:cubicBezTo>
                            <a:pt x="13168" y="2158"/>
                            <a:pt x="5653" y="4901"/>
                            <a:pt x="1155" y="10661"/>
                          </a:cubicBezTo>
                          <a:cubicBezTo>
                            <a:pt x="-216" y="12416"/>
                            <a:pt x="-545" y="14720"/>
                            <a:pt x="1155" y="16420"/>
                          </a:cubicBezTo>
                          <a:cubicBezTo>
                            <a:pt x="2582" y="17846"/>
                            <a:pt x="5543" y="18175"/>
                            <a:pt x="6914" y="16420"/>
                          </a:cubicBezTo>
                          <a:cubicBezTo>
                            <a:pt x="10755" y="11538"/>
                            <a:pt x="16733" y="9728"/>
                            <a:pt x="22932" y="8741"/>
                          </a:cubicBezTo>
                          <a:cubicBezTo>
                            <a:pt x="29569" y="7698"/>
                            <a:pt x="36535" y="7973"/>
                            <a:pt x="43228" y="8576"/>
                          </a:cubicBezTo>
                          <a:cubicBezTo>
                            <a:pt x="45421" y="8795"/>
                            <a:pt x="47287" y="6547"/>
                            <a:pt x="47287" y="4517"/>
                          </a:cubicBezTo>
                          <a:cubicBezTo>
                            <a:pt x="47287" y="2158"/>
                            <a:pt x="45421" y="622"/>
                            <a:pt x="43228" y="458"/>
                          </a:cubicBezTo>
                          <a:lnTo>
                            <a:pt x="43228" y="45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D56C1019-3E8D-F052-3EA4-0F28B0682C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5554" y="3196968"/>
                      <a:ext cx="51528" cy="12588"/>
                    </a:xfrm>
                    <a:custGeom>
                      <a:avLst/>
                      <a:gdLst>
                        <a:gd name="connsiteX0" fmla="*/ 47415 w 51528"/>
                        <a:gd name="connsiteY0" fmla="*/ 4455 h 12588"/>
                        <a:gd name="connsiteX1" fmla="*/ 5123 w 51528"/>
                        <a:gd name="connsiteY1" fmla="*/ 67 h 12588"/>
                        <a:gd name="connsiteX2" fmla="*/ 132 w 51528"/>
                        <a:gd name="connsiteY2" fmla="*/ 2919 h 12588"/>
                        <a:gd name="connsiteX3" fmla="*/ 2984 w 51528"/>
                        <a:gd name="connsiteY3" fmla="*/ 7911 h 12588"/>
                        <a:gd name="connsiteX4" fmla="*/ 47470 w 51528"/>
                        <a:gd name="connsiteY4" fmla="*/ 12573 h 12588"/>
                        <a:gd name="connsiteX5" fmla="*/ 51529 w 51528"/>
                        <a:gd name="connsiteY5" fmla="*/ 8514 h 12588"/>
                        <a:gd name="connsiteX6" fmla="*/ 47470 w 51528"/>
                        <a:gd name="connsiteY6" fmla="*/ 4455 h 12588"/>
                        <a:gd name="connsiteX7" fmla="*/ 47470 w 51528"/>
                        <a:gd name="connsiteY7" fmla="*/ 4455 h 12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528" h="12588">
                          <a:moveTo>
                            <a:pt x="47415" y="4455"/>
                          </a:moveTo>
                          <a:cubicBezTo>
                            <a:pt x="33317" y="3084"/>
                            <a:pt x="19111" y="2261"/>
                            <a:pt x="5123" y="67"/>
                          </a:cubicBezTo>
                          <a:cubicBezTo>
                            <a:pt x="2984" y="-262"/>
                            <a:pt x="735" y="615"/>
                            <a:pt x="132" y="2919"/>
                          </a:cubicBezTo>
                          <a:cubicBezTo>
                            <a:pt x="-417" y="4839"/>
                            <a:pt x="790" y="7582"/>
                            <a:pt x="2984" y="7911"/>
                          </a:cubicBezTo>
                          <a:cubicBezTo>
                            <a:pt x="17739" y="10215"/>
                            <a:pt x="32604" y="11147"/>
                            <a:pt x="47470" y="12573"/>
                          </a:cubicBezTo>
                          <a:cubicBezTo>
                            <a:pt x="49664" y="12793"/>
                            <a:pt x="51529" y="10544"/>
                            <a:pt x="51529" y="8514"/>
                          </a:cubicBezTo>
                          <a:cubicBezTo>
                            <a:pt x="51529" y="6155"/>
                            <a:pt x="49664" y="4674"/>
                            <a:pt x="47470" y="4455"/>
                          </a:cubicBezTo>
                          <a:lnTo>
                            <a:pt x="47470" y="4455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F0B93559-7C19-9DE3-CD7C-70EED547D7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80930" y="3274722"/>
                      <a:ext cx="146356" cy="47740"/>
                    </a:xfrm>
                    <a:custGeom>
                      <a:avLst/>
                      <a:gdLst>
                        <a:gd name="connsiteX0" fmla="*/ 141337 w 146356"/>
                        <a:gd name="connsiteY0" fmla="*/ 148 h 47740"/>
                        <a:gd name="connsiteX1" fmla="*/ 2778 w 146356"/>
                        <a:gd name="connsiteY1" fmla="*/ 39643 h 47740"/>
                        <a:gd name="connsiteX2" fmla="*/ 4917 w 146356"/>
                        <a:gd name="connsiteY2" fmla="*/ 47487 h 47740"/>
                        <a:gd name="connsiteX3" fmla="*/ 143476 w 146356"/>
                        <a:gd name="connsiteY3" fmla="*/ 7992 h 47740"/>
                        <a:gd name="connsiteX4" fmla="*/ 141337 w 146356"/>
                        <a:gd name="connsiteY4" fmla="*/ 148 h 47740"/>
                        <a:gd name="connsiteX5" fmla="*/ 141337 w 146356"/>
                        <a:gd name="connsiteY5" fmla="*/ 148 h 477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6356" h="47740">
                          <a:moveTo>
                            <a:pt x="141337" y="148"/>
                          </a:moveTo>
                          <a:cubicBezTo>
                            <a:pt x="94876" y="12381"/>
                            <a:pt x="47977" y="23296"/>
                            <a:pt x="2778" y="39643"/>
                          </a:cubicBezTo>
                          <a:cubicBezTo>
                            <a:pt x="-2104" y="41398"/>
                            <a:pt x="-20" y="49242"/>
                            <a:pt x="4917" y="47487"/>
                          </a:cubicBezTo>
                          <a:cubicBezTo>
                            <a:pt x="50116" y="31140"/>
                            <a:pt x="97070" y="20225"/>
                            <a:pt x="143476" y="7992"/>
                          </a:cubicBezTo>
                          <a:cubicBezTo>
                            <a:pt x="148522" y="6676"/>
                            <a:pt x="146383" y="-1168"/>
                            <a:pt x="141337" y="148"/>
                          </a:cubicBezTo>
                          <a:lnTo>
                            <a:pt x="141337" y="14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EECEC7E5-FE7E-1D4A-7C14-EC179A7DFF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2428" y="3253382"/>
                      <a:ext cx="162223" cy="76761"/>
                    </a:xfrm>
                    <a:custGeom>
                      <a:avLst/>
                      <a:gdLst>
                        <a:gd name="connsiteX0" fmla="*/ 160138 w 162223"/>
                        <a:gd name="connsiteY0" fmla="*/ 69321 h 76761"/>
                        <a:gd name="connsiteX1" fmla="*/ 39736 w 162223"/>
                        <a:gd name="connsiteY1" fmla="*/ 16717 h 76761"/>
                        <a:gd name="connsiteX2" fmla="*/ 6165 w 162223"/>
                        <a:gd name="connsiteY2" fmla="*/ 480 h 76761"/>
                        <a:gd name="connsiteX3" fmla="*/ 2051 w 162223"/>
                        <a:gd name="connsiteY3" fmla="*/ 7502 h 76761"/>
                        <a:gd name="connsiteX4" fmla="*/ 121741 w 162223"/>
                        <a:gd name="connsiteY4" fmla="*/ 60983 h 76761"/>
                        <a:gd name="connsiteX5" fmla="*/ 156024 w 162223"/>
                        <a:gd name="connsiteY5" fmla="*/ 76342 h 76761"/>
                        <a:gd name="connsiteX6" fmla="*/ 160138 w 162223"/>
                        <a:gd name="connsiteY6" fmla="*/ 69321 h 76761"/>
                        <a:gd name="connsiteX7" fmla="*/ 160138 w 162223"/>
                        <a:gd name="connsiteY7" fmla="*/ 69321 h 76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2223" h="76761">
                          <a:moveTo>
                            <a:pt x="160138" y="69321"/>
                          </a:moveTo>
                          <a:cubicBezTo>
                            <a:pt x="120424" y="50835"/>
                            <a:pt x="79558" y="34928"/>
                            <a:pt x="39736" y="16717"/>
                          </a:cubicBezTo>
                          <a:cubicBezTo>
                            <a:pt x="28436" y="11561"/>
                            <a:pt x="17245" y="6185"/>
                            <a:pt x="6165" y="480"/>
                          </a:cubicBezTo>
                          <a:cubicBezTo>
                            <a:pt x="1503" y="-1878"/>
                            <a:pt x="-2611" y="5088"/>
                            <a:pt x="2051" y="7502"/>
                          </a:cubicBezTo>
                          <a:cubicBezTo>
                            <a:pt x="40942" y="27468"/>
                            <a:pt x="81643" y="43595"/>
                            <a:pt x="121741" y="60983"/>
                          </a:cubicBezTo>
                          <a:cubicBezTo>
                            <a:pt x="133260" y="65975"/>
                            <a:pt x="144669" y="71021"/>
                            <a:pt x="156024" y="76342"/>
                          </a:cubicBezTo>
                          <a:cubicBezTo>
                            <a:pt x="160741" y="78536"/>
                            <a:pt x="164855" y="71515"/>
                            <a:pt x="160138" y="69321"/>
                          </a:cubicBezTo>
                          <a:lnTo>
                            <a:pt x="160138" y="6932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3675EB6D-7862-302B-4B06-700A711DF2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7362" y="3176623"/>
                      <a:ext cx="100351" cy="29522"/>
                    </a:xfrm>
                    <a:custGeom>
                      <a:avLst/>
                      <a:gdLst>
                        <a:gd name="connsiteX0" fmla="*/ 95292 w 100351"/>
                        <a:gd name="connsiteY0" fmla="*/ 116 h 29522"/>
                        <a:gd name="connsiteX1" fmla="*/ 2920 w 100351"/>
                        <a:gd name="connsiteY1" fmla="*/ 21563 h 29522"/>
                        <a:gd name="connsiteX2" fmla="*/ 5059 w 100351"/>
                        <a:gd name="connsiteY2" fmla="*/ 29407 h 29522"/>
                        <a:gd name="connsiteX3" fmla="*/ 97432 w 100351"/>
                        <a:gd name="connsiteY3" fmla="*/ 7960 h 29522"/>
                        <a:gd name="connsiteX4" fmla="*/ 95292 w 100351"/>
                        <a:gd name="connsiteY4" fmla="*/ 116 h 29522"/>
                        <a:gd name="connsiteX5" fmla="*/ 95292 w 100351"/>
                        <a:gd name="connsiteY5" fmla="*/ 116 h 295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0351" h="29522">
                          <a:moveTo>
                            <a:pt x="95292" y="116"/>
                          </a:moveTo>
                          <a:cubicBezTo>
                            <a:pt x="64520" y="7247"/>
                            <a:pt x="33748" y="14597"/>
                            <a:pt x="2920" y="21563"/>
                          </a:cubicBezTo>
                          <a:cubicBezTo>
                            <a:pt x="-2182" y="22715"/>
                            <a:pt x="-42" y="30559"/>
                            <a:pt x="5059" y="29407"/>
                          </a:cubicBezTo>
                          <a:cubicBezTo>
                            <a:pt x="35887" y="22441"/>
                            <a:pt x="66659" y="15146"/>
                            <a:pt x="97432" y="7960"/>
                          </a:cubicBezTo>
                          <a:cubicBezTo>
                            <a:pt x="102533" y="6753"/>
                            <a:pt x="100394" y="-1036"/>
                            <a:pt x="95292" y="116"/>
                          </a:cubicBezTo>
                          <a:lnTo>
                            <a:pt x="95292" y="11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57195EE3-4AAD-2FD0-E139-0FB1F288A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3132" y="3172054"/>
                      <a:ext cx="16398" cy="51002"/>
                    </a:xfrm>
                    <a:custGeom>
                      <a:avLst/>
                      <a:gdLst>
                        <a:gd name="connsiteX0" fmla="*/ 8474 w 16398"/>
                        <a:gd name="connsiteY0" fmla="*/ 2984 h 51002"/>
                        <a:gd name="connsiteX1" fmla="*/ 81 w 16398"/>
                        <a:gd name="connsiteY1" fmla="*/ 45879 h 51002"/>
                        <a:gd name="connsiteX2" fmla="*/ 2933 w 16398"/>
                        <a:gd name="connsiteY2" fmla="*/ 50871 h 51002"/>
                        <a:gd name="connsiteX3" fmla="*/ 7925 w 16398"/>
                        <a:gd name="connsiteY3" fmla="*/ 48018 h 51002"/>
                        <a:gd name="connsiteX4" fmla="*/ 16317 w 16398"/>
                        <a:gd name="connsiteY4" fmla="*/ 5123 h 51002"/>
                        <a:gd name="connsiteX5" fmla="*/ 13465 w 16398"/>
                        <a:gd name="connsiteY5" fmla="*/ 132 h 51002"/>
                        <a:gd name="connsiteX6" fmla="*/ 8474 w 16398"/>
                        <a:gd name="connsiteY6" fmla="*/ 2984 h 51002"/>
                        <a:gd name="connsiteX7" fmla="*/ 8474 w 16398"/>
                        <a:gd name="connsiteY7" fmla="*/ 2984 h 510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398" h="51002">
                          <a:moveTo>
                            <a:pt x="8474" y="2984"/>
                          </a:moveTo>
                          <a:cubicBezTo>
                            <a:pt x="5786" y="17301"/>
                            <a:pt x="2604" y="31508"/>
                            <a:pt x="81" y="45879"/>
                          </a:cubicBezTo>
                          <a:cubicBezTo>
                            <a:pt x="-303" y="48018"/>
                            <a:pt x="684" y="50267"/>
                            <a:pt x="2933" y="50871"/>
                          </a:cubicBezTo>
                          <a:cubicBezTo>
                            <a:pt x="4908" y="51419"/>
                            <a:pt x="7541" y="50212"/>
                            <a:pt x="7925" y="48018"/>
                          </a:cubicBezTo>
                          <a:cubicBezTo>
                            <a:pt x="10448" y="33702"/>
                            <a:pt x="13629" y="19440"/>
                            <a:pt x="16317" y="5123"/>
                          </a:cubicBezTo>
                          <a:cubicBezTo>
                            <a:pt x="16701" y="2984"/>
                            <a:pt x="15714" y="735"/>
                            <a:pt x="13465" y="132"/>
                          </a:cubicBezTo>
                          <a:cubicBezTo>
                            <a:pt x="11490" y="-417"/>
                            <a:pt x="8857" y="790"/>
                            <a:pt x="8474" y="2984"/>
                          </a:cubicBezTo>
                          <a:lnTo>
                            <a:pt x="8474" y="298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id="{B51931CE-2746-0D1C-FC9F-5ED33274C0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1859" y="3184624"/>
                      <a:ext cx="9546" cy="43909"/>
                    </a:xfrm>
                    <a:custGeom>
                      <a:avLst/>
                      <a:gdLst>
                        <a:gd name="connsiteX0" fmla="*/ 1426 w 9546"/>
                        <a:gd name="connsiteY0" fmla="*/ 3908 h 43909"/>
                        <a:gd name="connsiteX1" fmla="*/ 0 w 9546"/>
                        <a:gd name="connsiteY1" fmla="*/ 40002 h 43909"/>
                        <a:gd name="connsiteX2" fmla="*/ 8118 w 9546"/>
                        <a:gd name="connsiteY2" fmla="*/ 40002 h 43909"/>
                        <a:gd name="connsiteX3" fmla="*/ 9544 w 9546"/>
                        <a:gd name="connsiteY3" fmla="*/ 3908 h 43909"/>
                        <a:gd name="connsiteX4" fmla="*/ 1426 w 9546"/>
                        <a:gd name="connsiteY4" fmla="*/ 3908 h 43909"/>
                        <a:gd name="connsiteX5" fmla="*/ 1426 w 9546"/>
                        <a:gd name="connsiteY5" fmla="*/ 3908 h 43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46" h="43909">
                          <a:moveTo>
                            <a:pt x="1426" y="3908"/>
                          </a:moveTo>
                          <a:cubicBezTo>
                            <a:pt x="1042" y="15921"/>
                            <a:pt x="55" y="27989"/>
                            <a:pt x="0" y="40002"/>
                          </a:cubicBezTo>
                          <a:cubicBezTo>
                            <a:pt x="0" y="45213"/>
                            <a:pt x="8118" y="45213"/>
                            <a:pt x="8118" y="40002"/>
                          </a:cubicBezTo>
                          <a:cubicBezTo>
                            <a:pt x="8118" y="27934"/>
                            <a:pt x="9160" y="15921"/>
                            <a:pt x="9544" y="3908"/>
                          </a:cubicBezTo>
                          <a:cubicBezTo>
                            <a:pt x="9708" y="-1303"/>
                            <a:pt x="1590" y="-1303"/>
                            <a:pt x="1426" y="3908"/>
                          </a:cubicBezTo>
                          <a:lnTo>
                            <a:pt x="1426" y="390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02BCF946-A51F-2C52-4E3E-73D7BDEE6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0467" y="3234226"/>
                      <a:ext cx="163472" cy="29397"/>
                    </a:xfrm>
                    <a:custGeom>
                      <a:avLst/>
                      <a:gdLst>
                        <a:gd name="connsiteX0" fmla="*/ 160505 w 163472"/>
                        <a:gd name="connsiteY0" fmla="*/ 21501 h 29397"/>
                        <a:gd name="connsiteX1" fmla="*/ 5107 w 163472"/>
                        <a:gd name="connsiteY1" fmla="*/ 53 h 29397"/>
                        <a:gd name="connsiteX2" fmla="*/ 2967 w 163472"/>
                        <a:gd name="connsiteY2" fmla="*/ 7897 h 29397"/>
                        <a:gd name="connsiteX3" fmla="*/ 158366 w 163472"/>
                        <a:gd name="connsiteY3" fmla="*/ 29345 h 29397"/>
                        <a:gd name="connsiteX4" fmla="*/ 160505 w 163472"/>
                        <a:gd name="connsiteY4" fmla="*/ 21501 h 29397"/>
                        <a:gd name="connsiteX5" fmla="*/ 160505 w 163472"/>
                        <a:gd name="connsiteY5" fmla="*/ 21501 h 29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3472" h="29397">
                          <a:moveTo>
                            <a:pt x="160505" y="21501"/>
                          </a:moveTo>
                          <a:cubicBezTo>
                            <a:pt x="108779" y="13931"/>
                            <a:pt x="56778" y="8062"/>
                            <a:pt x="5107" y="53"/>
                          </a:cubicBezTo>
                          <a:cubicBezTo>
                            <a:pt x="5" y="-715"/>
                            <a:pt x="-2243" y="7074"/>
                            <a:pt x="2967" y="7897"/>
                          </a:cubicBezTo>
                          <a:cubicBezTo>
                            <a:pt x="54639" y="15851"/>
                            <a:pt x="106585" y="21775"/>
                            <a:pt x="158366" y="29345"/>
                          </a:cubicBezTo>
                          <a:cubicBezTo>
                            <a:pt x="163467" y="30113"/>
                            <a:pt x="165717" y="22269"/>
                            <a:pt x="160505" y="21501"/>
                          </a:cubicBezTo>
                          <a:lnTo>
                            <a:pt x="160505" y="2150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id="{93C56E49-3A3C-52D4-7654-D6EDE6F24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69286" y="3271448"/>
                      <a:ext cx="66902" cy="19345"/>
                    </a:xfrm>
                    <a:custGeom>
                      <a:avLst/>
                      <a:gdLst>
                        <a:gd name="connsiteX0" fmla="*/ 62788 w 66902"/>
                        <a:gd name="connsiteY0" fmla="*/ 11212 h 19345"/>
                        <a:gd name="connsiteX1" fmla="*/ 5083 w 66902"/>
                        <a:gd name="connsiteY1" fmla="*/ 77 h 19345"/>
                        <a:gd name="connsiteX2" fmla="*/ 2943 w 66902"/>
                        <a:gd name="connsiteY2" fmla="*/ 7921 h 19345"/>
                        <a:gd name="connsiteX3" fmla="*/ 62843 w 66902"/>
                        <a:gd name="connsiteY3" fmla="*/ 19330 h 19345"/>
                        <a:gd name="connsiteX4" fmla="*/ 66902 w 66902"/>
                        <a:gd name="connsiteY4" fmla="*/ 15271 h 19345"/>
                        <a:gd name="connsiteX5" fmla="*/ 62843 w 66902"/>
                        <a:gd name="connsiteY5" fmla="*/ 11212 h 19345"/>
                        <a:gd name="connsiteX6" fmla="*/ 62843 w 66902"/>
                        <a:gd name="connsiteY6" fmla="*/ 11212 h 19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902" h="19345">
                          <a:moveTo>
                            <a:pt x="62788" y="11212"/>
                          </a:moveTo>
                          <a:cubicBezTo>
                            <a:pt x="43315" y="9073"/>
                            <a:pt x="24336" y="3642"/>
                            <a:pt x="5083" y="77"/>
                          </a:cubicBezTo>
                          <a:cubicBezTo>
                            <a:pt x="-18" y="-856"/>
                            <a:pt x="-2212" y="6988"/>
                            <a:pt x="2943" y="7921"/>
                          </a:cubicBezTo>
                          <a:cubicBezTo>
                            <a:pt x="22910" y="11596"/>
                            <a:pt x="42602" y="17136"/>
                            <a:pt x="62843" y="19330"/>
                          </a:cubicBezTo>
                          <a:cubicBezTo>
                            <a:pt x="65037" y="19550"/>
                            <a:pt x="66902" y="17301"/>
                            <a:pt x="66902" y="15271"/>
                          </a:cubicBezTo>
                          <a:cubicBezTo>
                            <a:pt x="66902" y="12858"/>
                            <a:pt x="65037" y="11431"/>
                            <a:pt x="62843" y="11212"/>
                          </a:cubicBezTo>
                          <a:lnTo>
                            <a:pt x="62843" y="1121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249" name="Graphic 13">
                    <a:extLst>
                      <a:ext uri="{FF2B5EF4-FFF2-40B4-BE49-F238E27FC236}">
                        <a16:creationId xmlns:a16="http://schemas.microsoft.com/office/drawing/2014/main" id="{EB5354D9-3AC6-9837-6B38-592A0ADA9DEA}"/>
                      </a:ext>
                    </a:extLst>
                  </p:cNvPr>
                  <p:cNvGrpSpPr/>
                  <p:nvPr/>
                </p:nvGrpSpPr>
                <p:grpSpPr>
                  <a:xfrm>
                    <a:off x="7817085" y="3143604"/>
                    <a:ext cx="713410" cy="192148"/>
                    <a:chOff x="7817085" y="3143604"/>
                    <a:chExt cx="713410" cy="192148"/>
                  </a:xfrm>
                  <a:solidFill>
                    <a:srgbClr val="9CE23A"/>
                  </a:solidFill>
                </p:grpSpPr>
                <p:sp>
                  <p:nvSpPr>
                    <p:cNvPr id="250" name="Freeform: Shape 249">
                      <a:extLst>
                        <a:ext uri="{FF2B5EF4-FFF2-40B4-BE49-F238E27FC236}">
                          <a16:creationId xmlns:a16="http://schemas.microsoft.com/office/drawing/2014/main" id="{465E8156-4632-AF77-EFDC-24F4C31D6D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89827" y="3261348"/>
                      <a:ext cx="88146" cy="65472"/>
                    </a:xfrm>
                    <a:custGeom>
                      <a:avLst/>
                      <a:gdLst>
                        <a:gd name="connsiteX0" fmla="*/ 81039 w 88146"/>
                        <a:gd name="connsiteY0" fmla="*/ 1071 h 65472"/>
                        <a:gd name="connsiteX1" fmla="*/ 2051 w 88146"/>
                        <a:gd name="connsiteY1" fmla="*/ 57953 h 65472"/>
                        <a:gd name="connsiteX2" fmla="*/ 6165 w 88146"/>
                        <a:gd name="connsiteY2" fmla="*/ 64975 h 65472"/>
                        <a:gd name="connsiteX3" fmla="*/ 86799 w 88146"/>
                        <a:gd name="connsiteY3" fmla="*/ 6776 h 65472"/>
                        <a:gd name="connsiteX4" fmla="*/ 81039 w 88146"/>
                        <a:gd name="connsiteY4" fmla="*/ 1016 h 65472"/>
                        <a:gd name="connsiteX5" fmla="*/ 81039 w 88146"/>
                        <a:gd name="connsiteY5" fmla="*/ 1016 h 654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8146" h="65472">
                          <a:moveTo>
                            <a:pt x="81039" y="1071"/>
                          </a:moveTo>
                          <a:cubicBezTo>
                            <a:pt x="56301" y="22189"/>
                            <a:pt x="31068" y="42869"/>
                            <a:pt x="2051" y="57953"/>
                          </a:cubicBezTo>
                          <a:cubicBezTo>
                            <a:pt x="-2611" y="60367"/>
                            <a:pt x="1503" y="67388"/>
                            <a:pt x="6165" y="64975"/>
                          </a:cubicBezTo>
                          <a:cubicBezTo>
                            <a:pt x="35786" y="49561"/>
                            <a:pt x="61511" y="28388"/>
                            <a:pt x="86799" y="6776"/>
                          </a:cubicBezTo>
                          <a:cubicBezTo>
                            <a:pt x="90803" y="3375"/>
                            <a:pt x="84989" y="-2330"/>
                            <a:pt x="81039" y="1016"/>
                          </a:cubicBezTo>
                          <a:lnTo>
                            <a:pt x="81039" y="101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1" name="Freeform: Shape 250">
                      <a:extLst>
                        <a:ext uri="{FF2B5EF4-FFF2-40B4-BE49-F238E27FC236}">
                          <a16:creationId xmlns:a16="http://schemas.microsoft.com/office/drawing/2014/main" id="{2B5DA9E4-E961-7C08-64B1-E4680004AE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4703" y="3291635"/>
                      <a:ext cx="51513" cy="36356"/>
                    </a:xfrm>
                    <a:custGeom>
                      <a:avLst/>
                      <a:gdLst>
                        <a:gd name="connsiteX0" fmla="*/ 45386 w 51513"/>
                        <a:gd name="connsiteY0" fmla="*/ 569 h 36356"/>
                        <a:gd name="connsiteX1" fmla="*/ 1175 w 51513"/>
                        <a:gd name="connsiteY1" fmla="*/ 29422 h 36356"/>
                        <a:gd name="connsiteX2" fmla="*/ 1175 w 51513"/>
                        <a:gd name="connsiteY2" fmla="*/ 35181 h 36356"/>
                        <a:gd name="connsiteX3" fmla="*/ 6935 w 51513"/>
                        <a:gd name="connsiteY3" fmla="*/ 35181 h 36356"/>
                        <a:gd name="connsiteX4" fmla="*/ 49500 w 51513"/>
                        <a:gd name="connsiteY4" fmla="*/ 7590 h 36356"/>
                        <a:gd name="connsiteX5" fmla="*/ 50981 w 51513"/>
                        <a:gd name="connsiteY5" fmla="*/ 2050 h 36356"/>
                        <a:gd name="connsiteX6" fmla="*/ 45441 w 51513"/>
                        <a:gd name="connsiteY6" fmla="*/ 569 h 36356"/>
                        <a:gd name="connsiteX7" fmla="*/ 45441 w 51513"/>
                        <a:gd name="connsiteY7" fmla="*/ 569 h 363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1513" h="36356">
                          <a:moveTo>
                            <a:pt x="45386" y="569"/>
                          </a:moveTo>
                          <a:cubicBezTo>
                            <a:pt x="30960" y="10662"/>
                            <a:pt x="14778" y="18122"/>
                            <a:pt x="1175" y="29422"/>
                          </a:cubicBezTo>
                          <a:cubicBezTo>
                            <a:pt x="-526" y="30848"/>
                            <a:pt x="-251" y="33700"/>
                            <a:pt x="1175" y="35181"/>
                          </a:cubicBezTo>
                          <a:cubicBezTo>
                            <a:pt x="2875" y="36882"/>
                            <a:pt x="5234" y="36608"/>
                            <a:pt x="6935" y="35181"/>
                          </a:cubicBezTo>
                          <a:cubicBezTo>
                            <a:pt x="19990" y="24375"/>
                            <a:pt x="35678" y="17299"/>
                            <a:pt x="49500" y="7590"/>
                          </a:cubicBezTo>
                          <a:cubicBezTo>
                            <a:pt x="51311" y="6329"/>
                            <a:pt x="52134" y="4025"/>
                            <a:pt x="50981" y="2050"/>
                          </a:cubicBezTo>
                          <a:cubicBezTo>
                            <a:pt x="49939" y="295"/>
                            <a:pt x="47252" y="-692"/>
                            <a:pt x="45441" y="569"/>
                          </a:cubicBezTo>
                          <a:lnTo>
                            <a:pt x="45441" y="56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2" name="Freeform: Shape 251">
                      <a:extLst>
                        <a:ext uri="{FF2B5EF4-FFF2-40B4-BE49-F238E27FC236}">
                          <a16:creationId xmlns:a16="http://schemas.microsoft.com/office/drawing/2014/main" id="{FA8C405A-5BD0-128A-715A-876D3D1AA8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5162" y="3258987"/>
                      <a:ext cx="165978" cy="39779"/>
                    </a:xfrm>
                    <a:custGeom>
                      <a:avLst/>
                      <a:gdLst>
                        <a:gd name="connsiteX0" fmla="*/ 160919 w 165978"/>
                        <a:gd name="connsiteY0" fmla="*/ 86 h 39779"/>
                        <a:gd name="connsiteX1" fmla="*/ 81053 w 165978"/>
                        <a:gd name="connsiteY1" fmla="*/ 16761 h 39779"/>
                        <a:gd name="connsiteX2" fmla="*/ 41614 w 165978"/>
                        <a:gd name="connsiteY2" fmla="*/ 24331 h 39779"/>
                        <a:gd name="connsiteX3" fmla="*/ 2778 w 165978"/>
                        <a:gd name="connsiteY3" fmla="*/ 31681 h 39779"/>
                        <a:gd name="connsiteX4" fmla="*/ 4917 w 165978"/>
                        <a:gd name="connsiteY4" fmla="*/ 39525 h 39779"/>
                        <a:gd name="connsiteX5" fmla="*/ 43753 w 165978"/>
                        <a:gd name="connsiteY5" fmla="*/ 32175 h 39779"/>
                        <a:gd name="connsiteX6" fmla="*/ 83192 w 165978"/>
                        <a:gd name="connsiteY6" fmla="*/ 24605 h 39779"/>
                        <a:gd name="connsiteX7" fmla="*/ 163058 w 165978"/>
                        <a:gd name="connsiteY7" fmla="*/ 7930 h 39779"/>
                        <a:gd name="connsiteX8" fmla="*/ 160919 w 165978"/>
                        <a:gd name="connsiteY8" fmla="*/ 86 h 39779"/>
                        <a:gd name="connsiteX9" fmla="*/ 160919 w 165978"/>
                        <a:gd name="connsiteY9" fmla="*/ 86 h 397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65978" h="39779">
                          <a:moveTo>
                            <a:pt x="160919" y="86"/>
                          </a:moveTo>
                          <a:cubicBezTo>
                            <a:pt x="134261" y="5352"/>
                            <a:pt x="107712" y="11276"/>
                            <a:pt x="81053" y="16761"/>
                          </a:cubicBezTo>
                          <a:cubicBezTo>
                            <a:pt x="67943" y="19449"/>
                            <a:pt x="54779" y="22027"/>
                            <a:pt x="41614" y="24331"/>
                          </a:cubicBezTo>
                          <a:cubicBezTo>
                            <a:pt x="28449" y="26635"/>
                            <a:pt x="15120" y="27293"/>
                            <a:pt x="2778" y="31681"/>
                          </a:cubicBezTo>
                          <a:cubicBezTo>
                            <a:pt x="-2104" y="33436"/>
                            <a:pt x="-20" y="41280"/>
                            <a:pt x="4917" y="39525"/>
                          </a:cubicBezTo>
                          <a:cubicBezTo>
                            <a:pt x="17259" y="35137"/>
                            <a:pt x="30918" y="34424"/>
                            <a:pt x="43753" y="32175"/>
                          </a:cubicBezTo>
                          <a:cubicBezTo>
                            <a:pt x="56588" y="29926"/>
                            <a:pt x="70083" y="27293"/>
                            <a:pt x="83192" y="24605"/>
                          </a:cubicBezTo>
                          <a:cubicBezTo>
                            <a:pt x="109851" y="19120"/>
                            <a:pt x="136400" y="13196"/>
                            <a:pt x="163058" y="7930"/>
                          </a:cubicBezTo>
                          <a:cubicBezTo>
                            <a:pt x="168160" y="6942"/>
                            <a:pt x="166021" y="-902"/>
                            <a:pt x="160919" y="86"/>
                          </a:cubicBezTo>
                          <a:lnTo>
                            <a:pt x="160919" y="8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3" name="Freeform: Shape 252">
                      <a:extLst>
                        <a:ext uri="{FF2B5EF4-FFF2-40B4-BE49-F238E27FC236}">
                          <a16:creationId xmlns:a16="http://schemas.microsoft.com/office/drawing/2014/main" id="{76A42637-9FE3-5458-3A20-512DCEAEA3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3278" y="3143604"/>
                      <a:ext cx="62376" cy="15244"/>
                    </a:xfrm>
                    <a:custGeom>
                      <a:avLst/>
                      <a:gdLst>
                        <a:gd name="connsiteX0" fmla="*/ 59590 w 62376"/>
                        <a:gd name="connsiteY0" fmla="*/ 3788 h 15244"/>
                        <a:gd name="connsiteX1" fmla="*/ 30847 w 62376"/>
                        <a:gd name="connsiteY1" fmla="*/ 332 h 15244"/>
                        <a:gd name="connsiteX2" fmla="*/ 2817 w 62376"/>
                        <a:gd name="connsiteY2" fmla="*/ 7189 h 15244"/>
                        <a:gd name="connsiteX3" fmla="*/ 4957 w 62376"/>
                        <a:gd name="connsiteY3" fmla="*/ 15033 h 15244"/>
                        <a:gd name="connsiteX4" fmla="*/ 30792 w 62376"/>
                        <a:gd name="connsiteY4" fmla="*/ 8450 h 15244"/>
                        <a:gd name="connsiteX5" fmla="*/ 57397 w 62376"/>
                        <a:gd name="connsiteY5" fmla="*/ 11632 h 15244"/>
                        <a:gd name="connsiteX6" fmla="*/ 59536 w 62376"/>
                        <a:gd name="connsiteY6" fmla="*/ 3788 h 15244"/>
                        <a:gd name="connsiteX7" fmla="*/ 59536 w 62376"/>
                        <a:gd name="connsiteY7" fmla="*/ 3788 h 15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2376" h="15244">
                          <a:moveTo>
                            <a:pt x="59590" y="3788"/>
                          </a:moveTo>
                          <a:cubicBezTo>
                            <a:pt x="50320" y="771"/>
                            <a:pt x="40611" y="-710"/>
                            <a:pt x="30847" y="332"/>
                          </a:cubicBezTo>
                          <a:cubicBezTo>
                            <a:pt x="21084" y="1374"/>
                            <a:pt x="12033" y="4227"/>
                            <a:pt x="2817" y="7189"/>
                          </a:cubicBezTo>
                          <a:cubicBezTo>
                            <a:pt x="-2120" y="8780"/>
                            <a:pt x="-35" y="16623"/>
                            <a:pt x="4957" y="15033"/>
                          </a:cubicBezTo>
                          <a:cubicBezTo>
                            <a:pt x="13349" y="12345"/>
                            <a:pt x="21961" y="9383"/>
                            <a:pt x="30792" y="8450"/>
                          </a:cubicBezTo>
                          <a:cubicBezTo>
                            <a:pt x="39624" y="7518"/>
                            <a:pt x="48674" y="8834"/>
                            <a:pt x="57397" y="11632"/>
                          </a:cubicBezTo>
                          <a:cubicBezTo>
                            <a:pt x="62388" y="13223"/>
                            <a:pt x="64527" y="5379"/>
                            <a:pt x="59536" y="3788"/>
                          </a:cubicBezTo>
                          <a:lnTo>
                            <a:pt x="59536" y="378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4" name="Freeform: Shape 253">
                      <a:extLst>
                        <a:ext uri="{FF2B5EF4-FFF2-40B4-BE49-F238E27FC236}">
                          <a16:creationId xmlns:a16="http://schemas.microsoft.com/office/drawing/2014/main" id="{C0CCED29-34C1-7999-92AE-DF30B1F37A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7085" y="3213805"/>
                      <a:ext cx="51225" cy="10381"/>
                    </a:xfrm>
                    <a:custGeom>
                      <a:avLst/>
                      <a:gdLst>
                        <a:gd name="connsiteX0" fmla="*/ 47318 w 51225"/>
                        <a:gd name="connsiteY0" fmla="*/ 2263 h 10381"/>
                        <a:gd name="connsiteX1" fmla="*/ 3929 w 51225"/>
                        <a:gd name="connsiteY1" fmla="*/ 14 h 10381"/>
                        <a:gd name="connsiteX2" fmla="*/ 3929 w 51225"/>
                        <a:gd name="connsiteY2" fmla="*/ 8133 h 10381"/>
                        <a:gd name="connsiteX3" fmla="*/ 47318 w 51225"/>
                        <a:gd name="connsiteY3" fmla="*/ 10382 h 10381"/>
                        <a:gd name="connsiteX4" fmla="*/ 47318 w 51225"/>
                        <a:gd name="connsiteY4" fmla="*/ 2263 h 10381"/>
                        <a:gd name="connsiteX5" fmla="*/ 47318 w 51225"/>
                        <a:gd name="connsiteY5" fmla="*/ 2263 h 1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225" h="10381">
                          <a:moveTo>
                            <a:pt x="47318" y="2263"/>
                          </a:moveTo>
                          <a:cubicBezTo>
                            <a:pt x="32836" y="2154"/>
                            <a:pt x="18410" y="-205"/>
                            <a:pt x="3929" y="14"/>
                          </a:cubicBezTo>
                          <a:cubicBezTo>
                            <a:pt x="-1282" y="124"/>
                            <a:pt x="-1337" y="8242"/>
                            <a:pt x="3929" y="8133"/>
                          </a:cubicBezTo>
                          <a:cubicBezTo>
                            <a:pt x="18465" y="7913"/>
                            <a:pt x="32836" y="10272"/>
                            <a:pt x="47318" y="10382"/>
                          </a:cubicBezTo>
                          <a:cubicBezTo>
                            <a:pt x="52528" y="10382"/>
                            <a:pt x="52528" y="2318"/>
                            <a:pt x="47318" y="2263"/>
                          </a:cubicBezTo>
                          <a:lnTo>
                            <a:pt x="47318" y="226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5" name="Freeform: Shape 254">
                      <a:extLst>
                        <a:ext uri="{FF2B5EF4-FFF2-40B4-BE49-F238E27FC236}">
                          <a16:creationId xmlns:a16="http://schemas.microsoft.com/office/drawing/2014/main" id="{4169A870-F361-4086-F676-164BE6CF10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1162" y="3268157"/>
                      <a:ext cx="61601" cy="67595"/>
                    </a:xfrm>
                    <a:custGeom>
                      <a:avLst/>
                      <a:gdLst>
                        <a:gd name="connsiteX0" fmla="*/ 646 w 61601"/>
                        <a:gd name="connsiteY0" fmla="*/ 5946 h 67595"/>
                        <a:gd name="connsiteX1" fmla="*/ 17157 w 61601"/>
                        <a:gd name="connsiteY1" fmla="*/ 26625 h 67595"/>
                        <a:gd name="connsiteX2" fmla="*/ 43157 w 61601"/>
                        <a:gd name="connsiteY2" fmla="*/ 55752 h 67595"/>
                        <a:gd name="connsiteX3" fmla="*/ 54457 w 61601"/>
                        <a:gd name="connsiteY3" fmla="*/ 66613 h 67595"/>
                        <a:gd name="connsiteX4" fmla="*/ 60217 w 61601"/>
                        <a:gd name="connsiteY4" fmla="*/ 60854 h 67595"/>
                        <a:gd name="connsiteX5" fmla="*/ 38111 w 61601"/>
                        <a:gd name="connsiteY5" fmla="*/ 38309 h 67595"/>
                        <a:gd name="connsiteX6" fmla="*/ 14140 w 61601"/>
                        <a:gd name="connsiteY6" fmla="*/ 10334 h 67595"/>
                        <a:gd name="connsiteX7" fmla="*/ 7668 w 61601"/>
                        <a:gd name="connsiteY7" fmla="*/ 1887 h 67595"/>
                        <a:gd name="connsiteX8" fmla="*/ 646 w 61601"/>
                        <a:gd name="connsiteY8" fmla="*/ 6001 h 67595"/>
                        <a:gd name="connsiteX9" fmla="*/ 646 w 61601"/>
                        <a:gd name="connsiteY9" fmla="*/ 6001 h 67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1601" h="67595">
                          <a:moveTo>
                            <a:pt x="646" y="5946"/>
                          </a:moveTo>
                          <a:cubicBezTo>
                            <a:pt x="5309" y="13351"/>
                            <a:pt x="11562" y="19988"/>
                            <a:pt x="17157" y="26625"/>
                          </a:cubicBezTo>
                          <a:cubicBezTo>
                            <a:pt x="25550" y="36554"/>
                            <a:pt x="34161" y="46317"/>
                            <a:pt x="43157" y="55752"/>
                          </a:cubicBezTo>
                          <a:cubicBezTo>
                            <a:pt x="46778" y="59482"/>
                            <a:pt x="50398" y="63322"/>
                            <a:pt x="54457" y="66613"/>
                          </a:cubicBezTo>
                          <a:cubicBezTo>
                            <a:pt x="58516" y="69904"/>
                            <a:pt x="64276" y="64145"/>
                            <a:pt x="60217" y="60854"/>
                          </a:cubicBezTo>
                          <a:cubicBezTo>
                            <a:pt x="52098" y="54271"/>
                            <a:pt x="45077" y="46098"/>
                            <a:pt x="38111" y="38309"/>
                          </a:cubicBezTo>
                          <a:cubicBezTo>
                            <a:pt x="29883" y="29149"/>
                            <a:pt x="21874" y="19878"/>
                            <a:pt x="14140" y="10334"/>
                          </a:cubicBezTo>
                          <a:cubicBezTo>
                            <a:pt x="11562" y="7152"/>
                            <a:pt x="9752" y="5178"/>
                            <a:pt x="7668" y="1887"/>
                          </a:cubicBezTo>
                          <a:cubicBezTo>
                            <a:pt x="4870" y="-2502"/>
                            <a:pt x="-2151" y="1558"/>
                            <a:pt x="646" y="6001"/>
                          </a:cubicBezTo>
                          <a:lnTo>
                            <a:pt x="646" y="600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6" name="Freeform: Shape 255">
                      <a:extLst>
                        <a:ext uri="{FF2B5EF4-FFF2-40B4-BE49-F238E27FC236}">
                          <a16:creationId xmlns:a16="http://schemas.microsoft.com/office/drawing/2014/main" id="{CD4E50FF-6F5A-CC7A-BED6-7397973AEC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38322" y="3293910"/>
                      <a:ext cx="23436" cy="34078"/>
                    </a:xfrm>
                    <a:custGeom>
                      <a:avLst/>
                      <a:gdLst>
                        <a:gd name="connsiteX0" fmla="*/ 508 w 23436"/>
                        <a:gd name="connsiteY0" fmla="*/ 6138 h 34078"/>
                        <a:gd name="connsiteX1" fmla="*/ 16524 w 23436"/>
                        <a:gd name="connsiteY1" fmla="*/ 32906 h 34078"/>
                        <a:gd name="connsiteX2" fmla="*/ 22284 w 23436"/>
                        <a:gd name="connsiteY2" fmla="*/ 32906 h 34078"/>
                        <a:gd name="connsiteX3" fmla="*/ 22284 w 23436"/>
                        <a:gd name="connsiteY3" fmla="*/ 27147 h 34078"/>
                        <a:gd name="connsiteX4" fmla="*/ 21132 w 23436"/>
                        <a:gd name="connsiteY4" fmla="*/ 25775 h 34078"/>
                        <a:gd name="connsiteX5" fmla="*/ 20638 w 23436"/>
                        <a:gd name="connsiteY5" fmla="*/ 25172 h 34078"/>
                        <a:gd name="connsiteX6" fmla="*/ 20419 w 23436"/>
                        <a:gd name="connsiteY6" fmla="*/ 24843 h 34078"/>
                        <a:gd name="connsiteX7" fmla="*/ 18390 w 23436"/>
                        <a:gd name="connsiteY7" fmla="*/ 21936 h 34078"/>
                        <a:gd name="connsiteX8" fmla="*/ 14495 w 23436"/>
                        <a:gd name="connsiteY8" fmla="*/ 15299 h 34078"/>
                        <a:gd name="connsiteX9" fmla="*/ 7528 w 23436"/>
                        <a:gd name="connsiteY9" fmla="*/ 2024 h 34078"/>
                        <a:gd name="connsiteX10" fmla="*/ 1989 w 23436"/>
                        <a:gd name="connsiteY10" fmla="*/ 543 h 34078"/>
                        <a:gd name="connsiteX11" fmla="*/ 508 w 23436"/>
                        <a:gd name="connsiteY11" fmla="*/ 6083 h 34078"/>
                        <a:gd name="connsiteX12" fmla="*/ 508 w 23436"/>
                        <a:gd name="connsiteY12" fmla="*/ 6083 h 340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3436" h="34078">
                          <a:moveTo>
                            <a:pt x="508" y="6138"/>
                          </a:moveTo>
                          <a:cubicBezTo>
                            <a:pt x="5608" y="15189"/>
                            <a:pt x="9503" y="25117"/>
                            <a:pt x="16524" y="32906"/>
                          </a:cubicBezTo>
                          <a:cubicBezTo>
                            <a:pt x="17950" y="34497"/>
                            <a:pt x="20858" y="34442"/>
                            <a:pt x="22284" y="32906"/>
                          </a:cubicBezTo>
                          <a:cubicBezTo>
                            <a:pt x="23820" y="31206"/>
                            <a:pt x="23820" y="28847"/>
                            <a:pt x="22284" y="27147"/>
                          </a:cubicBezTo>
                          <a:cubicBezTo>
                            <a:pt x="21900" y="26708"/>
                            <a:pt x="21516" y="26269"/>
                            <a:pt x="21132" y="25775"/>
                          </a:cubicBezTo>
                          <a:cubicBezTo>
                            <a:pt x="20968" y="25556"/>
                            <a:pt x="20803" y="25337"/>
                            <a:pt x="20638" y="25172"/>
                          </a:cubicBezTo>
                          <a:cubicBezTo>
                            <a:pt x="20419" y="24843"/>
                            <a:pt x="20803" y="25391"/>
                            <a:pt x="20419" y="24843"/>
                          </a:cubicBezTo>
                          <a:cubicBezTo>
                            <a:pt x="19706" y="23910"/>
                            <a:pt x="19048" y="22923"/>
                            <a:pt x="18390" y="21936"/>
                          </a:cubicBezTo>
                          <a:cubicBezTo>
                            <a:pt x="17018" y="19796"/>
                            <a:pt x="15702" y="17548"/>
                            <a:pt x="14495" y="15299"/>
                          </a:cubicBezTo>
                          <a:cubicBezTo>
                            <a:pt x="12136" y="10910"/>
                            <a:pt x="9997" y="6357"/>
                            <a:pt x="7528" y="2024"/>
                          </a:cubicBezTo>
                          <a:cubicBezTo>
                            <a:pt x="6486" y="159"/>
                            <a:pt x="3799" y="-609"/>
                            <a:pt x="1989" y="543"/>
                          </a:cubicBezTo>
                          <a:cubicBezTo>
                            <a:pt x="178" y="1695"/>
                            <a:pt x="-590" y="4108"/>
                            <a:pt x="508" y="6083"/>
                          </a:cubicBezTo>
                          <a:lnTo>
                            <a:pt x="508" y="608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id="{052639E7-62A1-5F90-2A0D-F621F3702C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27246" y="3295023"/>
                      <a:ext cx="26281" cy="13780"/>
                    </a:xfrm>
                    <a:custGeom>
                      <a:avLst/>
                      <a:gdLst>
                        <a:gd name="connsiteX0" fmla="*/ 23316 w 26281"/>
                        <a:gd name="connsiteY0" fmla="*/ 5793 h 13780"/>
                        <a:gd name="connsiteX1" fmla="*/ 5105 w 26281"/>
                        <a:gd name="connsiteY1" fmla="*/ 143 h 13780"/>
                        <a:gd name="connsiteX2" fmla="*/ 113 w 26281"/>
                        <a:gd name="connsiteY2" fmla="*/ 2995 h 13780"/>
                        <a:gd name="connsiteX3" fmla="*/ 2966 w 26281"/>
                        <a:gd name="connsiteY3" fmla="*/ 7987 h 13780"/>
                        <a:gd name="connsiteX4" fmla="*/ 21177 w 26281"/>
                        <a:gd name="connsiteY4" fmla="*/ 13637 h 13780"/>
                        <a:gd name="connsiteX5" fmla="*/ 26169 w 26281"/>
                        <a:gd name="connsiteY5" fmla="*/ 10785 h 13780"/>
                        <a:gd name="connsiteX6" fmla="*/ 23316 w 26281"/>
                        <a:gd name="connsiteY6" fmla="*/ 5793 h 13780"/>
                        <a:gd name="connsiteX7" fmla="*/ 23316 w 26281"/>
                        <a:gd name="connsiteY7" fmla="*/ 5793 h 137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6281" h="13780">
                          <a:moveTo>
                            <a:pt x="23316" y="5793"/>
                          </a:moveTo>
                          <a:cubicBezTo>
                            <a:pt x="17227" y="3928"/>
                            <a:pt x="11194" y="2008"/>
                            <a:pt x="5105" y="143"/>
                          </a:cubicBezTo>
                          <a:cubicBezTo>
                            <a:pt x="3075" y="-460"/>
                            <a:pt x="607" y="911"/>
                            <a:pt x="113" y="2995"/>
                          </a:cubicBezTo>
                          <a:cubicBezTo>
                            <a:pt x="-381" y="5190"/>
                            <a:pt x="772" y="7329"/>
                            <a:pt x="2966" y="7987"/>
                          </a:cubicBezTo>
                          <a:cubicBezTo>
                            <a:pt x="9054" y="9852"/>
                            <a:pt x="15088" y="11772"/>
                            <a:pt x="21177" y="13637"/>
                          </a:cubicBezTo>
                          <a:cubicBezTo>
                            <a:pt x="23206" y="14240"/>
                            <a:pt x="25674" y="12869"/>
                            <a:pt x="26169" y="10785"/>
                          </a:cubicBezTo>
                          <a:cubicBezTo>
                            <a:pt x="26662" y="8591"/>
                            <a:pt x="25510" y="6451"/>
                            <a:pt x="23316" y="5793"/>
                          </a:cubicBezTo>
                          <a:lnTo>
                            <a:pt x="23316" y="5793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id="{02A91D75-8D33-29CB-E968-105559C9B5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1972" y="3281445"/>
                      <a:ext cx="118523" cy="32980"/>
                    </a:xfrm>
                    <a:custGeom>
                      <a:avLst/>
                      <a:gdLst>
                        <a:gd name="connsiteX0" fmla="*/ 115604 w 118523"/>
                        <a:gd name="connsiteY0" fmla="*/ 25021 h 32980"/>
                        <a:gd name="connsiteX1" fmla="*/ 5020 w 118523"/>
                        <a:gd name="connsiteY1" fmla="*/ 173 h 32980"/>
                        <a:gd name="connsiteX2" fmla="*/ 2881 w 118523"/>
                        <a:gd name="connsiteY2" fmla="*/ 8016 h 32980"/>
                        <a:gd name="connsiteX3" fmla="*/ 113465 w 118523"/>
                        <a:gd name="connsiteY3" fmla="*/ 32865 h 32980"/>
                        <a:gd name="connsiteX4" fmla="*/ 115604 w 118523"/>
                        <a:gd name="connsiteY4" fmla="*/ 25021 h 32980"/>
                        <a:gd name="connsiteX5" fmla="*/ 115604 w 118523"/>
                        <a:gd name="connsiteY5" fmla="*/ 25021 h 3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8523" h="32980">
                          <a:moveTo>
                            <a:pt x="115604" y="25021"/>
                          </a:moveTo>
                          <a:cubicBezTo>
                            <a:pt x="78797" y="16628"/>
                            <a:pt x="41388" y="10485"/>
                            <a:pt x="5020" y="173"/>
                          </a:cubicBezTo>
                          <a:cubicBezTo>
                            <a:pt x="-27" y="-1254"/>
                            <a:pt x="-2166" y="6590"/>
                            <a:pt x="2881" y="8016"/>
                          </a:cubicBezTo>
                          <a:cubicBezTo>
                            <a:pt x="39248" y="18329"/>
                            <a:pt x="76658" y="24418"/>
                            <a:pt x="113465" y="32865"/>
                          </a:cubicBezTo>
                          <a:cubicBezTo>
                            <a:pt x="118565" y="34017"/>
                            <a:pt x="120705" y="26173"/>
                            <a:pt x="115604" y="25021"/>
                          </a:cubicBezTo>
                          <a:lnTo>
                            <a:pt x="115604" y="2502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73321AF9-1F30-78C8-C3AD-EF6A43191A9D}"/>
                </a:ext>
              </a:extLst>
            </p:cNvPr>
            <p:cNvGrpSpPr/>
            <p:nvPr/>
          </p:nvGrpSpPr>
          <p:grpSpPr>
            <a:xfrm>
              <a:off x="7150492" y="3891780"/>
              <a:ext cx="796127" cy="199421"/>
              <a:chOff x="8399727" y="4071791"/>
              <a:chExt cx="796127" cy="199421"/>
            </a:xfrm>
          </p:grpSpPr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17DDB0D-ECA0-C4B0-5D41-432C2E2B6394}"/>
                  </a:ext>
                </a:extLst>
              </p:cNvPr>
              <p:cNvSpPr/>
              <p:nvPr/>
            </p:nvSpPr>
            <p:spPr>
              <a:xfrm>
                <a:off x="8399887" y="4088631"/>
                <a:ext cx="795967" cy="182581"/>
              </a:xfrm>
              <a:custGeom>
                <a:avLst/>
                <a:gdLst>
                  <a:gd name="connsiteX0" fmla="*/ 84 w 795967"/>
                  <a:gd name="connsiteY0" fmla="*/ 85634 h 182581"/>
                  <a:gd name="connsiteX1" fmla="*/ 3540 w 795967"/>
                  <a:gd name="connsiteY1" fmla="*/ 74664 h 182581"/>
                  <a:gd name="connsiteX2" fmla="*/ 3924 w 795967"/>
                  <a:gd name="connsiteY2" fmla="*/ 74664 h 182581"/>
                  <a:gd name="connsiteX3" fmla="*/ 9793 w 795967"/>
                  <a:gd name="connsiteY3" fmla="*/ 67588 h 182581"/>
                  <a:gd name="connsiteX4" fmla="*/ 73916 w 795967"/>
                  <a:gd name="connsiteY4" fmla="*/ 47456 h 182581"/>
                  <a:gd name="connsiteX5" fmla="*/ 124217 w 795967"/>
                  <a:gd name="connsiteY5" fmla="*/ 39174 h 182581"/>
                  <a:gd name="connsiteX6" fmla="*/ 135187 w 795967"/>
                  <a:gd name="connsiteY6" fmla="*/ 28642 h 182581"/>
                  <a:gd name="connsiteX7" fmla="*/ 176546 w 795967"/>
                  <a:gd name="connsiteY7" fmla="*/ 33908 h 182581"/>
                  <a:gd name="connsiteX8" fmla="*/ 355751 w 795967"/>
                  <a:gd name="connsiteY8" fmla="*/ 66600 h 182581"/>
                  <a:gd name="connsiteX9" fmla="*/ 346152 w 795967"/>
                  <a:gd name="connsiteY9" fmla="*/ 62870 h 182581"/>
                  <a:gd name="connsiteX10" fmla="*/ 241053 w 795967"/>
                  <a:gd name="connsiteY10" fmla="*/ 28971 h 182581"/>
                  <a:gd name="connsiteX11" fmla="*/ 245606 w 795967"/>
                  <a:gd name="connsiteY11" fmla="*/ 23760 h 182581"/>
                  <a:gd name="connsiteX12" fmla="*/ 245606 w 795967"/>
                  <a:gd name="connsiteY12" fmla="*/ 23760 h 182581"/>
                  <a:gd name="connsiteX13" fmla="*/ 317792 w 795967"/>
                  <a:gd name="connsiteY13" fmla="*/ 10211 h 182581"/>
                  <a:gd name="connsiteX14" fmla="*/ 377034 w 795967"/>
                  <a:gd name="connsiteY14" fmla="*/ 5494 h 182581"/>
                  <a:gd name="connsiteX15" fmla="*/ 483394 w 795967"/>
                  <a:gd name="connsiteY15" fmla="*/ 2532 h 182581"/>
                  <a:gd name="connsiteX16" fmla="*/ 523382 w 795967"/>
                  <a:gd name="connsiteY16" fmla="*/ 9 h 182581"/>
                  <a:gd name="connsiteX17" fmla="*/ 562492 w 795967"/>
                  <a:gd name="connsiteY17" fmla="*/ 11418 h 182581"/>
                  <a:gd name="connsiteX18" fmla="*/ 597598 w 795967"/>
                  <a:gd name="connsiteY18" fmla="*/ 9827 h 182581"/>
                  <a:gd name="connsiteX19" fmla="*/ 640054 w 795967"/>
                  <a:gd name="connsiteY19" fmla="*/ 19262 h 182581"/>
                  <a:gd name="connsiteX20" fmla="*/ 742190 w 795967"/>
                  <a:gd name="connsiteY20" fmla="*/ 51186 h 182581"/>
                  <a:gd name="connsiteX21" fmla="*/ 780094 w 795967"/>
                  <a:gd name="connsiteY21" fmla="*/ 67094 h 182581"/>
                  <a:gd name="connsiteX22" fmla="*/ 793204 w 795967"/>
                  <a:gd name="connsiteY22" fmla="*/ 93752 h 182581"/>
                  <a:gd name="connsiteX23" fmla="*/ 793588 w 795967"/>
                  <a:gd name="connsiteY23" fmla="*/ 109605 h 182581"/>
                  <a:gd name="connsiteX24" fmla="*/ 783056 w 795967"/>
                  <a:gd name="connsiteY24" fmla="*/ 137690 h 182581"/>
                  <a:gd name="connsiteX25" fmla="*/ 706482 w 795967"/>
                  <a:gd name="connsiteY25" fmla="*/ 162922 h 182581"/>
                  <a:gd name="connsiteX26" fmla="*/ 644059 w 795967"/>
                  <a:gd name="connsiteY26" fmla="*/ 174112 h 182581"/>
                  <a:gd name="connsiteX27" fmla="*/ 554923 w 795967"/>
                  <a:gd name="connsiteY27" fmla="*/ 182450 h 182581"/>
                  <a:gd name="connsiteX28" fmla="*/ 451744 w 795967"/>
                  <a:gd name="connsiteY28" fmla="*/ 179597 h 182581"/>
                  <a:gd name="connsiteX29" fmla="*/ 349333 w 795967"/>
                  <a:gd name="connsiteY29" fmla="*/ 174441 h 182581"/>
                  <a:gd name="connsiteX30" fmla="*/ 231564 w 795967"/>
                  <a:gd name="connsiteY30" fmla="*/ 167310 h 182581"/>
                  <a:gd name="connsiteX31" fmla="*/ 179947 w 795967"/>
                  <a:gd name="connsiteY31" fmla="*/ 157217 h 182581"/>
                  <a:gd name="connsiteX32" fmla="*/ 121803 w 795967"/>
                  <a:gd name="connsiteY32" fmla="*/ 139116 h 182581"/>
                  <a:gd name="connsiteX33" fmla="*/ 109790 w 795967"/>
                  <a:gd name="connsiteY33" fmla="*/ 135496 h 182581"/>
                  <a:gd name="connsiteX34" fmla="*/ 79676 w 795967"/>
                  <a:gd name="connsiteY34" fmla="*/ 138074 h 182581"/>
                  <a:gd name="connsiteX35" fmla="*/ 24000 w 795967"/>
                  <a:gd name="connsiteY35" fmla="*/ 124854 h 182581"/>
                  <a:gd name="connsiteX36" fmla="*/ 14236 w 795967"/>
                  <a:gd name="connsiteY36" fmla="*/ 107795 h 182581"/>
                  <a:gd name="connsiteX37" fmla="*/ 8367 w 795967"/>
                  <a:gd name="connsiteY37" fmla="*/ 99512 h 182581"/>
                  <a:gd name="connsiteX38" fmla="*/ 194 w 795967"/>
                  <a:gd name="connsiteY38" fmla="*/ 85634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795967" h="182581">
                    <a:moveTo>
                      <a:pt x="84" y="85634"/>
                    </a:moveTo>
                    <a:cubicBezTo>
                      <a:pt x="194" y="84811"/>
                      <a:pt x="1674" y="74389"/>
                      <a:pt x="3540" y="74664"/>
                    </a:cubicBezTo>
                    <a:cubicBezTo>
                      <a:pt x="3650" y="74664"/>
                      <a:pt x="3759" y="74664"/>
                      <a:pt x="3924" y="74664"/>
                    </a:cubicBezTo>
                    <a:cubicBezTo>
                      <a:pt x="5185" y="72140"/>
                      <a:pt x="7051" y="69727"/>
                      <a:pt x="9793" y="67588"/>
                    </a:cubicBezTo>
                    <a:cubicBezTo>
                      <a:pt x="24000" y="56727"/>
                      <a:pt x="52085" y="50199"/>
                      <a:pt x="73916" y="47456"/>
                    </a:cubicBezTo>
                    <a:cubicBezTo>
                      <a:pt x="88617" y="45591"/>
                      <a:pt x="112039" y="45372"/>
                      <a:pt x="124217" y="39174"/>
                    </a:cubicBezTo>
                    <a:cubicBezTo>
                      <a:pt x="129976" y="36212"/>
                      <a:pt x="128659" y="29410"/>
                      <a:pt x="135187" y="28642"/>
                    </a:cubicBezTo>
                    <a:cubicBezTo>
                      <a:pt x="139301" y="28148"/>
                      <a:pt x="172323" y="32920"/>
                      <a:pt x="176546" y="33908"/>
                    </a:cubicBezTo>
                    <a:cubicBezTo>
                      <a:pt x="192673" y="37802"/>
                      <a:pt x="298210" y="57220"/>
                      <a:pt x="355751" y="66600"/>
                    </a:cubicBezTo>
                    <a:cubicBezTo>
                      <a:pt x="352405" y="65339"/>
                      <a:pt x="349169" y="64022"/>
                      <a:pt x="346152" y="62870"/>
                    </a:cubicBezTo>
                    <a:cubicBezTo>
                      <a:pt x="328215" y="56068"/>
                      <a:pt x="245222" y="34127"/>
                      <a:pt x="241053" y="28971"/>
                    </a:cubicBezTo>
                    <a:cubicBezTo>
                      <a:pt x="238640" y="26009"/>
                      <a:pt x="241108" y="24528"/>
                      <a:pt x="245606" y="23760"/>
                    </a:cubicBezTo>
                    <a:cubicBezTo>
                      <a:pt x="245606" y="23760"/>
                      <a:pt x="245606" y="23760"/>
                      <a:pt x="245606" y="23760"/>
                    </a:cubicBezTo>
                    <a:cubicBezTo>
                      <a:pt x="245661" y="23815"/>
                      <a:pt x="313130" y="10815"/>
                      <a:pt x="317792" y="10211"/>
                    </a:cubicBezTo>
                    <a:cubicBezTo>
                      <a:pt x="337430" y="7523"/>
                      <a:pt x="356794" y="6426"/>
                      <a:pt x="377034" y="5494"/>
                    </a:cubicBezTo>
                    <a:cubicBezTo>
                      <a:pt x="412414" y="3958"/>
                      <a:pt x="447904" y="2971"/>
                      <a:pt x="483394" y="2532"/>
                    </a:cubicBezTo>
                    <a:cubicBezTo>
                      <a:pt x="496998" y="2367"/>
                      <a:pt x="510272" y="283"/>
                      <a:pt x="523382" y="9"/>
                    </a:cubicBezTo>
                    <a:cubicBezTo>
                      <a:pt x="539564" y="-321"/>
                      <a:pt x="548230" y="8895"/>
                      <a:pt x="562492" y="11418"/>
                    </a:cubicBezTo>
                    <a:cubicBezTo>
                      <a:pt x="573847" y="13448"/>
                      <a:pt x="585805" y="10047"/>
                      <a:pt x="597598" y="9827"/>
                    </a:cubicBezTo>
                    <a:cubicBezTo>
                      <a:pt x="612902" y="9498"/>
                      <a:pt x="626945" y="14490"/>
                      <a:pt x="640054" y="19262"/>
                    </a:cubicBezTo>
                    <a:cubicBezTo>
                      <a:pt x="672911" y="31275"/>
                      <a:pt x="708072" y="40655"/>
                      <a:pt x="742190" y="51186"/>
                    </a:cubicBezTo>
                    <a:cubicBezTo>
                      <a:pt x="755958" y="55410"/>
                      <a:pt x="771208" y="59085"/>
                      <a:pt x="780094" y="67094"/>
                    </a:cubicBezTo>
                    <a:cubicBezTo>
                      <a:pt x="788761" y="74828"/>
                      <a:pt x="791504" y="84647"/>
                      <a:pt x="793204" y="93752"/>
                    </a:cubicBezTo>
                    <a:cubicBezTo>
                      <a:pt x="794192" y="99018"/>
                      <a:pt x="794905" y="104449"/>
                      <a:pt x="793588" y="109605"/>
                    </a:cubicBezTo>
                    <a:cubicBezTo>
                      <a:pt x="798854" y="119259"/>
                      <a:pt x="795398" y="131217"/>
                      <a:pt x="783056" y="137690"/>
                    </a:cubicBezTo>
                    <a:cubicBezTo>
                      <a:pt x="762541" y="148441"/>
                      <a:pt x="731384" y="156395"/>
                      <a:pt x="706482" y="162922"/>
                    </a:cubicBezTo>
                    <a:cubicBezTo>
                      <a:pt x="685363" y="168462"/>
                      <a:pt x="667316" y="172851"/>
                      <a:pt x="644059" y="174112"/>
                    </a:cubicBezTo>
                    <a:cubicBezTo>
                      <a:pt x="607033" y="176087"/>
                      <a:pt x="592662" y="181682"/>
                      <a:pt x="554923" y="182450"/>
                    </a:cubicBezTo>
                    <a:cubicBezTo>
                      <a:pt x="530568" y="182944"/>
                      <a:pt x="476153" y="182066"/>
                      <a:pt x="451744" y="179597"/>
                    </a:cubicBezTo>
                    <a:cubicBezTo>
                      <a:pt x="424921" y="176910"/>
                      <a:pt x="388663" y="177568"/>
                      <a:pt x="349333" y="174441"/>
                    </a:cubicBezTo>
                    <a:cubicBezTo>
                      <a:pt x="303970" y="170821"/>
                      <a:pt x="287953" y="168901"/>
                      <a:pt x="231564" y="167310"/>
                    </a:cubicBezTo>
                    <a:cubicBezTo>
                      <a:pt x="213078" y="166762"/>
                      <a:pt x="196787" y="161167"/>
                      <a:pt x="179947" y="157217"/>
                    </a:cubicBezTo>
                    <a:cubicBezTo>
                      <a:pt x="159596" y="152445"/>
                      <a:pt x="140069" y="146302"/>
                      <a:pt x="121803" y="139116"/>
                    </a:cubicBezTo>
                    <a:cubicBezTo>
                      <a:pt x="118018" y="137635"/>
                      <a:pt x="114178" y="136099"/>
                      <a:pt x="109790" y="135496"/>
                    </a:cubicBezTo>
                    <a:cubicBezTo>
                      <a:pt x="99752" y="134179"/>
                      <a:pt x="89769" y="137909"/>
                      <a:pt x="79676" y="138074"/>
                    </a:cubicBezTo>
                    <a:cubicBezTo>
                      <a:pt x="63165" y="138348"/>
                      <a:pt x="39468" y="129626"/>
                      <a:pt x="24000" y="124854"/>
                    </a:cubicBezTo>
                    <a:cubicBezTo>
                      <a:pt x="13084" y="121453"/>
                      <a:pt x="15662" y="113829"/>
                      <a:pt x="14236" y="107795"/>
                    </a:cubicBezTo>
                    <a:cubicBezTo>
                      <a:pt x="13139" y="103187"/>
                      <a:pt x="14071" y="102035"/>
                      <a:pt x="8367" y="99512"/>
                    </a:cubicBezTo>
                    <a:cubicBezTo>
                      <a:pt x="-81" y="95782"/>
                      <a:pt x="-410" y="91449"/>
                      <a:pt x="194" y="85634"/>
                    </a:cubicBezTo>
                    <a:close/>
                  </a:path>
                </a:pathLst>
              </a:custGeom>
              <a:solidFill>
                <a:srgbClr val="3AD4D4"/>
              </a:solidFill>
              <a:ln w="54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24300"/>
                  </a:solidFill>
                  <a:effectLst/>
                  <a:uLnTx/>
                  <a:uFillTx/>
                  <a:latin typeface="Mali"/>
                  <a:ea typeface="+mn-ea"/>
                </a:endParaRPr>
              </a:p>
            </p:txBody>
          </p:sp>
          <p:grpSp>
            <p:nvGrpSpPr>
              <p:cNvPr id="275" name="Graphic 13">
                <a:extLst>
                  <a:ext uri="{FF2B5EF4-FFF2-40B4-BE49-F238E27FC236}">
                    <a16:creationId xmlns:a16="http://schemas.microsoft.com/office/drawing/2014/main" id="{0B6720FD-5912-73D7-28C2-B14FC440380A}"/>
                  </a:ext>
                </a:extLst>
              </p:cNvPr>
              <p:cNvGrpSpPr/>
              <p:nvPr/>
            </p:nvGrpSpPr>
            <p:grpSpPr>
              <a:xfrm>
                <a:off x="8399727" y="4094691"/>
                <a:ext cx="795992" cy="159626"/>
                <a:chOff x="7543982" y="2879892"/>
                <a:chExt cx="795992" cy="159626"/>
              </a:xfrm>
              <a:solidFill>
                <a:srgbClr val="6FB71D"/>
              </a:solidFill>
            </p:grpSpPr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430B5D37-CC9E-ED9D-6967-0A2B13BCFD91}"/>
                    </a:ext>
                  </a:extLst>
                </p:cNvPr>
                <p:cNvSpPr/>
                <p:nvPr/>
              </p:nvSpPr>
              <p:spPr>
                <a:xfrm>
                  <a:off x="7784188" y="2879892"/>
                  <a:ext cx="168027" cy="50681"/>
                </a:xfrm>
                <a:custGeom>
                  <a:avLst/>
                  <a:gdLst>
                    <a:gd name="connsiteX0" fmla="*/ 31176 w 168027"/>
                    <a:gd name="connsiteY0" fmla="*/ 256 h 50681"/>
                    <a:gd name="connsiteX1" fmla="*/ 952 w 168027"/>
                    <a:gd name="connsiteY1" fmla="*/ 6070 h 50681"/>
                    <a:gd name="connsiteX2" fmla="*/ 106050 w 168027"/>
                    <a:gd name="connsiteY2" fmla="*/ 39970 h 50681"/>
                    <a:gd name="connsiteX3" fmla="*/ 155089 w 168027"/>
                    <a:gd name="connsiteY3" fmla="*/ 49679 h 50681"/>
                    <a:gd name="connsiteX4" fmla="*/ 165402 w 168027"/>
                    <a:gd name="connsiteY4" fmla="*/ 28999 h 50681"/>
                    <a:gd name="connsiteX5" fmla="*/ 126401 w 168027"/>
                    <a:gd name="connsiteY5" fmla="*/ 9033 h 50681"/>
                    <a:gd name="connsiteX6" fmla="*/ 31176 w 168027"/>
                    <a:gd name="connsiteY6" fmla="*/ 256 h 5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027" h="50681">
                      <a:moveTo>
                        <a:pt x="31176" y="256"/>
                      </a:moveTo>
                      <a:cubicBezTo>
                        <a:pt x="22345" y="475"/>
                        <a:pt x="-5466" y="-1719"/>
                        <a:pt x="952" y="6070"/>
                      </a:cubicBezTo>
                      <a:cubicBezTo>
                        <a:pt x="5176" y="11172"/>
                        <a:pt x="88113" y="33113"/>
                        <a:pt x="106050" y="39970"/>
                      </a:cubicBezTo>
                      <a:cubicBezTo>
                        <a:pt x="119874" y="45236"/>
                        <a:pt x="137317" y="53573"/>
                        <a:pt x="155089" y="49679"/>
                      </a:cubicBezTo>
                      <a:cubicBezTo>
                        <a:pt x="167815" y="46936"/>
                        <a:pt x="170941" y="35636"/>
                        <a:pt x="165402" y="28999"/>
                      </a:cubicBezTo>
                      <a:cubicBezTo>
                        <a:pt x="158435" y="20606"/>
                        <a:pt x="138579" y="14079"/>
                        <a:pt x="126401" y="9033"/>
                      </a:cubicBezTo>
                      <a:cubicBezTo>
                        <a:pt x="114169" y="3986"/>
                        <a:pt x="101827" y="-1225"/>
                        <a:pt x="31176" y="256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8CDD0F5B-971B-F489-3BBD-1B2C7790C0A7}"/>
                    </a:ext>
                  </a:extLst>
                </p:cNvPr>
                <p:cNvSpPr/>
                <p:nvPr/>
              </p:nvSpPr>
              <p:spPr>
                <a:xfrm>
                  <a:off x="7543982" y="2931491"/>
                  <a:ext cx="795992" cy="108027"/>
                </a:xfrm>
                <a:custGeom>
                  <a:avLst/>
                  <a:gdLst>
                    <a:gd name="connsiteX0" fmla="*/ 3645 w 795992"/>
                    <a:gd name="connsiteY0" fmla="*/ 110 h 108027"/>
                    <a:gd name="connsiteX1" fmla="*/ 189 w 795992"/>
                    <a:gd name="connsiteY1" fmla="*/ 11080 h 108027"/>
                    <a:gd name="connsiteX2" fmla="*/ 8362 w 795992"/>
                    <a:gd name="connsiteY2" fmla="*/ 24958 h 108027"/>
                    <a:gd name="connsiteX3" fmla="*/ 14231 w 795992"/>
                    <a:gd name="connsiteY3" fmla="*/ 33241 h 108027"/>
                    <a:gd name="connsiteX4" fmla="*/ 23995 w 795992"/>
                    <a:gd name="connsiteY4" fmla="*/ 50300 h 108027"/>
                    <a:gd name="connsiteX5" fmla="*/ 79671 w 795992"/>
                    <a:gd name="connsiteY5" fmla="*/ 63520 h 108027"/>
                    <a:gd name="connsiteX6" fmla="*/ 109785 w 795992"/>
                    <a:gd name="connsiteY6" fmla="*/ 60942 h 108027"/>
                    <a:gd name="connsiteX7" fmla="*/ 121798 w 795992"/>
                    <a:gd name="connsiteY7" fmla="*/ 64562 h 108027"/>
                    <a:gd name="connsiteX8" fmla="*/ 179943 w 795992"/>
                    <a:gd name="connsiteY8" fmla="*/ 82663 h 108027"/>
                    <a:gd name="connsiteX9" fmla="*/ 231559 w 795992"/>
                    <a:gd name="connsiteY9" fmla="*/ 92757 h 108027"/>
                    <a:gd name="connsiteX10" fmla="*/ 349329 w 795992"/>
                    <a:gd name="connsiteY10" fmla="*/ 99887 h 108027"/>
                    <a:gd name="connsiteX11" fmla="*/ 451739 w 795992"/>
                    <a:gd name="connsiteY11" fmla="*/ 105044 h 108027"/>
                    <a:gd name="connsiteX12" fmla="*/ 554918 w 795992"/>
                    <a:gd name="connsiteY12" fmla="*/ 107896 h 108027"/>
                    <a:gd name="connsiteX13" fmla="*/ 644054 w 795992"/>
                    <a:gd name="connsiteY13" fmla="*/ 99558 h 108027"/>
                    <a:gd name="connsiteX14" fmla="*/ 706477 w 795992"/>
                    <a:gd name="connsiteY14" fmla="*/ 88368 h 108027"/>
                    <a:gd name="connsiteX15" fmla="*/ 783051 w 795992"/>
                    <a:gd name="connsiteY15" fmla="*/ 63136 h 108027"/>
                    <a:gd name="connsiteX16" fmla="*/ 776633 w 795992"/>
                    <a:gd name="connsiteY16" fmla="*/ 22380 h 108027"/>
                    <a:gd name="connsiteX17" fmla="*/ 723536 w 795992"/>
                    <a:gd name="connsiteY17" fmla="*/ 8557 h 108027"/>
                    <a:gd name="connsiteX18" fmla="*/ 638020 w 795992"/>
                    <a:gd name="connsiteY18" fmla="*/ 11464 h 108027"/>
                    <a:gd name="connsiteX19" fmla="*/ 467537 w 795992"/>
                    <a:gd name="connsiteY19" fmla="*/ 46570 h 108027"/>
                    <a:gd name="connsiteX20" fmla="*/ 3535 w 795992"/>
                    <a:gd name="connsiteY20" fmla="*/ 0 h 108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95992" h="108027">
                      <a:moveTo>
                        <a:pt x="3645" y="110"/>
                      </a:moveTo>
                      <a:cubicBezTo>
                        <a:pt x="1834" y="-165"/>
                        <a:pt x="299" y="10257"/>
                        <a:pt x="189" y="11080"/>
                      </a:cubicBezTo>
                      <a:cubicBezTo>
                        <a:pt x="-414" y="16895"/>
                        <a:pt x="-31" y="21228"/>
                        <a:pt x="8362" y="24958"/>
                      </a:cubicBezTo>
                      <a:cubicBezTo>
                        <a:pt x="14122" y="27481"/>
                        <a:pt x="13189" y="28633"/>
                        <a:pt x="14231" y="33241"/>
                      </a:cubicBezTo>
                      <a:cubicBezTo>
                        <a:pt x="15657" y="39275"/>
                        <a:pt x="13024" y="46954"/>
                        <a:pt x="23995" y="50300"/>
                      </a:cubicBezTo>
                      <a:cubicBezTo>
                        <a:pt x="39464" y="55072"/>
                        <a:pt x="63160" y="63794"/>
                        <a:pt x="79671" y="63520"/>
                      </a:cubicBezTo>
                      <a:cubicBezTo>
                        <a:pt x="89709" y="63355"/>
                        <a:pt x="99747" y="59680"/>
                        <a:pt x="109785" y="60942"/>
                      </a:cubicBezTo>
                      <a:cubicBezTo>
                        <a:pt x="114174" y="61490"/>
                        <a:pt x="118068" y="63081"/>
                        <a:pt x="121798" y="64562"/>
                      </a:cubicBezTo>
                      <a:cubicBezTo>
                        <a:pt x="140119" y="71693"/>
                        <a:pt x="159647" y="77891"/>
                        <a:pt x="179943" y="82663"/>
                      </a:cubicBezTo>
                      <a:cubicBezTo>
                        <a:pt x="196782" y="86613"/>
                        <a:pt x="213073" y="92208"/>
                        <a:pt x="231559" y="92757"/>
                      </a:cubicBezTo>
                      <a:cubicBezTo>
                        <a:pt x="287948" y="94347"/>
                        <a:pt x="303965" y="96267"/>
                        <a:pt x="349329" y="99887"/>
                      </a:cubicBezTo>
                      <a:cubicBezTo>
                        <a:pt x="388658" y="103014"/>
                        <a:pt x="424861" y="102356"/>
                        <a:pt x="451739" y="105044"/>
                      </a:cubicBezTo>
                      <a:cubicBezTo>
                        <a:pt x="476149" y="107512"/>
                        <a:pt x="530563" y="108389"/>
                        <a:pt x="554918" y="107896"/>
                      </a:cubicBezTo>
                      <a:cubicBezTo>
                        <a:pt x="592657" y="107128"/>
                        <a:pt x="607028" y="101588"/>
                        <a:pt x="644054" y="99558"/>
                      </a:cubicBezTo>
                      <a:cubicBezTo>
                        <a:pt x="667366" y="98297"/>
                        <a:pt x="685358" y="93908"/>
                        <a:pt x="706477" y="88368"/>
                      </a:cubicBezTo>
                      <a:cubicBezTo>
                        <a:pt x="731380" y="81841"/>
                        <a:pt x="762536" y="73887"/>
                        <a:pt x="783051" y="63136"/>
                      </a:cubicBezTo>
                      <a:cubicBezTo>
                        <a:pt x="802305" y="53043"/>
                        <a:pt x="800001" y="29566"/>
                        <a:pt x="776633" y="22380"/>
                      </a:cubicBezTo>
                      <a:cubicBezTo>
                        <a:pt x="759958" y="17279"/>
                        <a:pt x="741034" y="12561"/>
                        <a:pt x="723536" y="8557"/>
                      </a:cubicBezTo>
                      <a:cubicBezTo>
                        <a:pt x="693422" y="1700"/>
                        <a:pt x="667531" y="4717"/>
                        <a:pt x="638020" y="11464"/>
                      </a:cubicBezTo>
                      <a:cubicBezTo>
                        <a:pt x="582728" y="24080"/>
                        <a:pt x="525900" y="40098"/>
                        <a:pt x="467537" y="46570"/>
                      </a:cubicBezTo>
                      <a:cubicBezTo>
                        <a:pt x="397489" y="54359"/>
                        <a:pt x="317788" y="44979"/>
                        <a:pt x="3535" y="0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</p:grpSp>
          <p:grpSp>
            <p:nvGrpSpPr>
              <p:cNvPr id="276" name="Graphic 13">
                <a:extLst>
                  <a:ext uri="{FF2B5EF4-FFF2-40B4-BE49-F238E27FC236}">
                    <a16:creationId xmlns:a16="http://schemas.microsoft.com/office/drawing/2014/main" id="{EA51CAF1-8861-5992-97F5-DC9ECDE7B270}"/>
                  </a:ext>
                </a:extLst>
              </p:cNvPr>
              <p:cNvGrpSpPr/>
              <p:nvPr/>
            </p:nvGrpSpPr>
            <p:grpSpPr>
              <a:xfrm>
                <a:off x="8401671" y="4071791"/>
                <a:ext cx="792485" cy="177368"/>
                <a:chOff x="7545926" y="2856992"/>
                <a:chExt cx="792485" cy="177368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3926EDF2-5D26-CF8F-4AF4-200F79B70DC3}"/>
                    </a:ext>
                  </a:extLst>
                </p:cNvPr>
                <p:cNvSpPr/>
                <p:nvPr/>
              </p:nvSpPr>
              <p:spPr>
                <a:xfrm>
                  <a:off x="7545926" y="2856992"/>
                  <a:ext cx="792485" cy="177368"/>
                </a:xfrm>
                <a:custGeom>
                  <a:avLst/>
                  <a:gdLst>
                    <a:gd name="connsiteX0" fmla="*/ 389786 w 792485"/>
                    <a:gd name="connsiteY0" fmla="*/ 71647 h 177368"/>
                    <a:gd name="connsiteX1" fmla="*/ 174707 w 792485"/>
                    <a:gd name="connsiteY1" fmla="*/ 33908 h 177368"/>
                    <a:gd name="connsiteX2" fmla="*/ 133348 w 792485"/>
                    <a:gd name="connsiteY2" fmla="*/ 28642 h 177368"/>
                    <a:gd name="connsiteX3" fmla="*/ 122378 w 792485"/>
                    <a:gd name="connsiteY3" fmla="*/ 39174 h 177368"/>
                    <a:gd name="connsiteX4" fmla="*/ 72077 w 792485"/>
                    <a:gd name="connsiteY4" fmla="*/ 47456 h 177368"/>
                    <a:gd name="connsiteX5" fmla="*/ 7954 w 792485"/>
                    <a:gd name="connsiteY5" fmla="*/ 67588 h 177368"/>
                    <a:gd name="connsiteX6" fmla="*/ 768 w 792485"/>
                    <a:gd name="connsiteY6" fmla="*/ 90571 h 177368"/>
                    <a:gd name="connsiteX7" fmla="*/ 12452 w 792485"/>
                    <a:gd name="connsiteY7" fmla="*/ 101651 h 177368"/>
                    <a:gd name="connsiteX8" fmla="*/ 17444 w 792485"/>
                    <a:gd name="connsiteY8" fmla="*/ 113664 h 177368"/>
                    <a:gd name="connsiteX9" fmla="*/ 52824 w 792485"/>
                    <a:gd name="connsiteY9" fmla="*/ 130339 h 177368"/>
                    <a:gd name="connsiteX10" fmla="*/ 71309 w 792485"/>
                    <a:gd name="connsiteY10" fmla="*/ 135167 h 177368"/>
                    <a:gd name="connsiteX11" fmla="*/ 102027 w 792485"/>
                    <a:gd name="connsiteY11" fmla="*/ 132095 h 177368"/>
                    <a:gd name="connsiteX12" fmla="*/ 130221 w 792485"/>
                    <a:gd name="connsiteY12" fmla="*/ 140981 h 177368"/>
                    <a:gd name="connsiteX13" fmla="*/ 163956 w 792485"/>
                    <a:gd name="connsiteY13" fmla="*/ 149757 h 177368"/>
                    <a:gd name="connsiteX14" fmla="*/ 214257 w 792485"/>
                    <a:gd name="connsiteY14" fmla="*/ 161990 h 177368"/>
                    <a:gd name="connsiteX15" fmla="*/ 281780 w 792485"/>
                    <a:gd name="connsiteY15" fmla="*/ 163745 h 177368"/>
                    <a:gd name="connsiteX16" fmla="*/ 447930 w 792485"/>
                    <a:gd name="connsiteY16" fmla="*/ 173235 h 177368"/>
                    <a:gd name="connsiteX17" fmla="*/ 541181 w 792485"/>
                    <a:gd name="connsiteY17" fmla="*/ 177074 h 177368"/>
                    <a:gd name="connsiteX18" fmla="*/ 664819 w 792485"/>
                    <a:gd name="connsiteY18" fmla="*/ 164513 h 177368"/>
                    <a:gd name="connsiteX19" fmla="*/ 742162 w 792485"/>
                    <a:gd name="connsiteY19" fmla="*/ 145260 h 177368"/>
                    <a:gd name="connsiteX20" fmla="*/ 789061 w 792485"/>
                    <a:gd name="connsiteY20" fmla="*/ 115749 h 177368"/>
                    <a:gd name="connsiteX21" fmla="*/ 791365 w 792485"/>
                    <a:gd name="connsiteY21" fmla="*/ 93752 h 177368"/>
                    <a:gd name="connsiteX22" fmla="*/ 778255 w 792485"/>
                    <a:gd name="connsiteY22" fmla="*/ 67094 h 177368"/>
                    <a:gd name="connsiteX23" fmla="*/ 740352 w 792485"/>
                    <a:gd name="connsiteY23" fmla="*/ 51187 h 177368"/>
                    <a:gd name="connsiteX24" fmla="*/ 638215 w 792485"/>
                    <a:gd name="connsiteY24" fmla="*/ 19262 h 177368"/>
                    <a:gd name="connsiteX25" fmla="*/ 595759 w 792485"/>
                    <a:gd name="connsiteY25" fmla="*/ 9827 h 177368"/>
                    <a:gd name="connsiteX26" fmla="*/ 560654 w 792485"/>
                    <a:gd name="connsiteY26" fmla="*/ 11418 h 177368"/>
                    <a:gd name="connsiteX27" fmla="*/ 521543 w 792485"/>
                    <a:gd name="connsiteY27" fmla="*/ 9 h 177368"/>
                    <a:gd name="connsiteX28" fmla="*/ 481555 w 792485"/>
                    <a:gd name="connsiteY28" fmla="*/ 2532 h 177368"/>
                    <a:gd name="connsiteX29" fmla="*/ 375195 w 792485"/>
                    <a:gd name="connsiteY29" fmla="*/ 5494 h 177368"/>
                    <a:gd name="connsiteX30" fmla="*/ 315954 w 792485"/>
                    <a:gd name="connsiteY30" fmla="*/ 10211 h 177368"/>
                    <a:gd name="connsiteX31" fmla="*/ 243768 w 792485"/>
                    <a:gd name="connsiteY31" fmla="*/ 23760 h 177368"/>
                    <a:gd name="connsiteX32" fmla="*/ 389786 w 792485"/>
                    <a:gd name="connsiteY32" fmla="*/ 71647 h 177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92485" h="177368">
                      <a:moveTo>
                        <a:pt x="389786" y="71647"/>
                      </a:moveTo>
                      <a:cubicBezTo>
                        <a:pt x="372507" y="71153"/>
                        <a:pt x="195990" y="39064"/>
                        <a:pt x="174707" y="33908"/>
                      </a:cubicBezTo>
                      <a:cubicBezTo>
                        <a:pt x="170484" y="32866"/>
                        <a:pt x="137462" y="28148"/>
                        <a:pt x="133348" y="28642"/>
                      </a:cubicBezTo>
                      <a:cubicBezTo>
                        <a:pt x="126766" y="29410"/>
                        <a:pt x="128137" y="36212"/>
                        <a:pt x="122378" y="39174"/>
                      </a:cubicBezTo>
                      <a:cubicBezTo>
                        <a:pt x="110201" y="45372"/>
                        <a:pt x="86778" y="45591"/>
                        <a:pt x="72077" y="47456"/>
                      </a:cubicBezTo>
                      <a:cubicBezTo>
                        <a:pt x="50301" y="50199"/>
                        <a:pt x="22216" y="56727"/>
                        <a:pt x="7954" y="67588"/>
                      </a:cubicBezTo>
                      <a:cubicBezTo>
                        <a:pt x="-328" y="73896"/>
                        <a:pt x="-932" y="82727"/>
                        <a:pt x="768" y="90571"/>
                      </a:cubicBezTo>
                      <a:cubicBezTo>
                        <a:pt x="2195" y="97099"/>
                        <a:pt x="5925" y="96934"/>
                        <a:pt x="12452" y="101651"/>
                      </a:cubicBezTo>
                      <a:cubicBezTo>
                        <a:pt x="17663" y="105381"/>
                        <a:pt x="16456" y="109166"/>
                        <a:pt x="17444" y="113664"/>
                      </a:cubicBezTo>
                      <a:cubicBezTo>
                        <a:pt x="19967" y="125074"/>
                        <a:pt x="39220" y="124799"/>
                        <a:pt x="52824" y="130339"/>
                      </a:cubicBezTo>
                      <a:cubicBezTo>
                        <a:pt x="59187" y="132918"/>
                        <a:pt x="63246" y="135386"/>
                        <a:pt x="71309" y="135167"/>
                      </a:cubicBezTo>
                      <a:cubicBezTo>
                        <a:pt x="82061" y="134837"/>
                        <a:pt x="90837" y="130778"/>
                        <a:pt x="102027" y="132095"/>
                      </a:cubicBezTo>
                      <a:cubicBezTo>
                        <a:pt x="112175" y="133302"/>
                        <a:pt x="121500" y="137964"/>
                        <a:pt x="130221" y="140981"/>
                      </a:cubicBezTo>
                      <a:cubicBezTo>
                        <a:pt x="140918" y="144656"/>
                        <a:pt x="152657" y="147015"/>
                        <a:pt x="163956" y="149757"/>
                      </a:cubicBezTo>
                      <a:cubicBezTo>
                        <a:pt x="180632" y="153817"/>
                        <a:pt x="196868" y="158918"/>
                        <a:pt x="214257" y="161990"/>
                      </a:cubicBezTo>
                      <a:cubicBezTo>
                        <a:pt x="236856" y="165994"/>
                        <a:pt x="259126" y="161441"/>
                        <a:pt x="281780" y="163745"/>
                      </a:cubicBezTo>
                      <a:cubicBezTo>
                        <a:pt x="337511" y="169395"/>
                        <a:pt x="391871" y="170711"/>
                        <a:pt x="447930" y="173235"/>
                      </a:cubicBezTo>
                      <a:cubicBezTo>
                        <a:pt x="479471" y="174661"/>
                        <a:pt x="509256" y="178446"/>
                        <a:pt x="541181" y="177074"/>
                      </a:cubicBezTo>
                      <a:cubicBezTo>
                        <a:pt x="582814" y="175264"/>
                        <a:pt x="624173" y="170382"/>
                        <a:pt x="664819" y="164513"/>
                      </a:cubicBezTo>
                      <a:cubicBezTo>
                        <a:pt x="689777" y="160893"/>
                        <a:pt x="724445" y="157492"/>
                        <a:pt x="742162" y="145260"/>
                      </a:cubicBezTo>
                      <a:cubicBezTo>
                        <a:pt x="756369" y="135441"/>
                        <a:pt x="780724" y="128310"/>
                        <a:pt x="789061" y="115749"/>
                      </a:cubicBezTo>
                      <a:cubicBezTo>
                        <a:pt x="793669" y="108837"/>
                        <a:pt x="792736" y="101103"/>
                        <a:pt x="791365" y="93752"/>
                      </a:cubicBezTo>
                      <a:cubicBezTo>
                        <a:pt x="789665" y="84647"/>
                        <a:pt x="786867" y="74828"/>
                        <a:pt x="778255" y="67094"/>
                      </a:cubicBezTo>
                      <a:cubicBezTo>
                        <a:pt x="769314" y="59085"/>
                        <a:pt x="754120" y="55410"/>
                        <a:pt x="740352" y="51187"/>
                      </a:cubicBezTo>
                      <a:cubicBezTo>
                        <a:pt x="706233" y="40655"/>
                        <a:pt x="671018" y="31275"/>
                        <a:pt x="638215" y="19262"/>
                      </a:cubicBezTo>
                      <a:cubicBezTo>
                        <a:pt x="625106" y="14490"/>
                        <a:pt x="611063" y="9553"/>
                        <a:pt x="595759" y="9827"/>
                      </a:cubicBezTo>
                      <a:cubicBezTo>
                        <a:pt x="583911" y="10047"/>
                        <a:pt x="572008" y="13448"/>
                        <a:pt x="560654" y="11418"/>
                      </a:cubicBezTo>
                      <a:cubicBezTo>
                        <a:pt x="546446" y="8895"/>
                        <a:pt x="537725" y="-321"/>
                        <a:pt x="521543" y="9"/>
                      </a:cubicBezTo>
                      <a:cubicBezTo>
                        <a:pt x="508433" y="283"/>
                        <a:pt x="495159" y="2367"/>
                        <a:pt x="481555" y="2532"/>
                      </a:cubicBezTo>
                      <a:cubicBezTo>
                        <a:pt x="446066" y="2971"/>
                        <a:pt x="410575" y="3958"/>
                        <a:pt x="375195" y="5494"/>
                      </a:cubicBezTo>
                      <a:cubicBezTo>
                        <a:pt x="354900" y="6372"/>
                        <a:pt x="335591" y="7523"/>
                        <a:pt x="315954" y="10211"/>
                      </a:cubicBezTo>
                      <a:cubicBezTo>
                        <a:pt x="311291" y="10870"/>
                        <a:pt x="243822" y="23815"/>
                        <a:pt x="243768" y="23760"/>
                      </a:cubicBezTo>
                      <a:cubicBezTo>
                        <a:pt x="247607" y="27435"/>
                        <a:pt x="358575" y="62322"/>
                        <a:pt x="389786" y="71647"/>
                      </a:cubicBezTo>
                      <a:close/>
                    </a:path>
                  </a:pathLst>
                </a:custGeom>
                <a:solidFill>
                  <a:srgbClr val="7ECF3B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4C570AEC-36C1-FBE5-BE35-A19F6C58A713}"/>
                    </a:ext>
                  </a:extLst>
                </p:cNvPr>
                <p:cNvSpPr/>
                <p:nvPr/>
              </p:nvSpPr>
              <p:spPr>
                <a:xfrm>
                  <a:off x="7934484" y="2930915"/>
                  <a:ext cx="95933" cy="21379"/>
                </a:xfrm>
                <a:custGeom>
                  <a:avLst/>
                  <a:gdLst>
                    <a:gd name="connsiteX0" fmla="*/ 56574 w 95933"/>
                    <a:gd name="connsiteY0" fmla="*/ 82 h 21379"/>
                    <a:gd name="connsiteX1" fmla="*/ 46700 w 95933"/>
                    <a:gd name="connsiteY1" fmla="*/ 82 h 21379"/>
                    <a:gd name="connsiteX2" fmla="*/ 75 w 95933"/>
                    <a:gd name="connsiteY2" fmla="*/ 10504 h 21379"/>
                    <a:gd name="connsiteX3" fmla="*/ 35071 w 95933"/>
                    <a:gd name="connsiteY3" fmla="*/ 20433 h 21379"/>
                    <a:gd name="connsiteX4" fmla="*/ 91022 w 95933"/>
                    <a:gd name="connsiteY4" fmla="*/ 13960 h 21379"/>
                    <a:gd name="connsiteX5" fmla="*/ 56574 w 95933"/>
                    <a:gd name="connsiteY5" fmla="*/ 27 h 21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933" h="21379">
                      <a:moveTo>
                        <a:pt x="56574" y="82"/>
                      </a:moveTo>
                      <a:cubicBezTo>
                        <a:pt x="52240" y="-27"/>
                        <a:pt x="48676" y="-27"/>
                        <a:pt x="46700" y="82"/>
                      </a:cubicBezTo>
                      <a:cubicBezTo>
                        <a:pt x="37705" y="631"/>
                        <a:pt x="-1954" y="1124"/>
                        <a:pt x="75" y="10504"/>
                      </a:cubicBezTo>
                      <a:cubicBezTo>
                        <a:pt x="1556" y="17196"/>
                        <a:pt x="26734" y="19610"/>
                        <a:pt x="35071" y="20433"/>
                      </a:cubicBezTo>
                      <a:cubicBezTo>
                        <a:pt x="53063" y="22243"/>
                        <a:pt x="76705" y="22133"/>
                        <a:pt x="91022" y="13960"/>
                      </a:cubicBezTo>
                      <a:cubicBezTo>
                        <a:pt x="108465" y="4032"/>
                        <a:pt x="75279" y="576"/>
                        <a:pt x="56574" y="27"/>
                      </a:cubicBezTo>
                      <a:close/>
                    </a:path>
                  </a:pathLst>
                </a:custGeom>
                <a:solidFill>
                  <a:srgbClr val="6FB71D"/>
                </a:solidFill>
                <a:ln w="54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4300"/>
                    </a:solidFill>
                    <a:effectLst/>
                    <a:uLnTx/>
                    <a:uFillTx/>
                    <a:latin typeface="Mali"/>
                    <a:ea typeface="+mn-ea"/>
                  </a:endParaRPr>
                </a:p>
              </p:txBody>
            </p:sp>
            <p:grpSp>
              <p:nvGrpSpPr>
                <p:cNvPr id="279" name="Graphic 13">
                  <a:extLst>
                    <a:ext uri="{FF2B5EF4-FFF2-40B4-BE49-F238E27FC236}">
                      <a16:creationId xmlns:a16="http://schemas.microsoft.com/office/drawing/2014/main" id="{CD6CBD40-A083-357E-2E10-D8E148AC8B1B}"/>
                    </a:ext>
                  </a:extLst>
                </p:cNvPr>
                <p:cNvGrpSpPr/>
                <p:nvPr/>
              </p:nvGrpSpPr>
              <p:grpSpPr>
                <a:xfrm>
                  <a:off x="7562129" y="2866973"/>
                  <a:ext cx="763492" cy="152001"/>
                  <a:chOff x="7562129" y="2866973"/>
                  <a:chExt cx="763492" cy="152001"/>
                </a:xfrm>
              </p:grpSpPr>
              <p:grpSp>
                <p:nvGrpSpPr>
                  <p:cNvPr id="280" name="Graphic 13">
                    <a:extLst>
                      <a:ext uri="{FF2B5EF4-FFF2-40B4-BE49-F238E27FC236}">
                        <a16:creationId xmlns:a16="http://schemas.microsoft.com/office/drawing/2014/main" id="{4FA80EE4-769B-C046-83DA-9C61215818E3}"/>
                      </a:ext>
                    </a:extLst>
                  </p:cNvPr>
                  <p:cNvGrpSpPr/>
                  <p:nvPr/>
                </p:nvGrpSpPr>
                <p:grpSpPr>
                  <a:xfrm>
                    <a:off x="7562129" y="2866973"/>
                    <a:ext cx="763492" cy="149011"/>
                    <a:chOff x="7562129" y="2866973"/>
                    <a:chExt cx="763492" cy="149011"/>
                  </a:xfrm>
                  <a:solidFill>
                    <a:srgbClr val="6FB71D"/>
                  </a:solidFill>
                </p:grpSpPr>
                <p:sp>
                  <p:nvSpPr>
                    <p:cNvPr id="292" name="Freeform: Shape 291">
                      <a:extLst>
                        <a:ext uri="{FF2B5EF4-FFF2-40B4-BE49-F238E27FC236}">
                          <a16:creationId xmlns:a16="http://schemas.microsoft.com/office/drawing/2014/main" id="{C4AD9AF8-22DE-7CA5-8174-C6E56F9484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8193" y="2948290"/>
                      <a:ext cx="252952" cy="41744"/>
                    </a:xfrm>
                    <a:custGeom>
                      <a:avLst/>
                      <a:gdLst>
                        <a:gd name="connsiteX0" fmla="*/ 5005 w 252952"/>
                        <a:gd name="connsiteY0" fmla="*/ 41674 h 41744"/>
                        <a:gd name="connsiteX1" fmla="*/ 38904 w 252952"/>
                        <a:gd name="connsiteY1" fmla="*/ 35914 h 41744"/>
                        <a:gd name="connsiteX2" fmla="*/ 89204 w 252952"/>
                        <a:gd name="connsiteY2" fmla="*/ 29442 h 41744"/>
                        <a:gd name="connsiteX3" fmla="*/ 202201 w 252952"/>
                        <a:gd name="connsiteY3" fmla="*/ 15509 h 41744"/>
                        <a:gd name="connsiteX4" fmla="*/ 250033 w 252952"/>
                        <a:gd name="connsiteY4" fmla="*/ 7939 h 41744"/>
                        <a:gd name="connsiteX5" fmla="*/ 247894 w 252952"/>
                        <a:gd name="connsiteY5" fmla="*/ 95 h 41744"/>
                        <a:gd name="connsiteX6" fmla="*/ 151901 w 252952"/>
                        <a:gd name="connsiteY6" fmla="*/ 13753 h 41744"/>
                        <a:gd name="connsiteX7" fmla="*/ 42250 w 252952"/>
                        <a:gd name="connsiteY7" fmla="*/ 27247 h 41744"/>
                        <a:gd name="connsiteX8" fmla="*/ 2920 w 252952"/>
                        <a:gd name="connsiteY8" fmla="*/ 33775 h 41744"/>
                        <a:gd name="connsiteX9" fmla="*/ 5059 w 252952"/>
                        <a:gd name="connsiteY9" fmla="*/ 41619 h 41744"/>
                        <a:gd name="connsiteX10" fmla="*/ 5059 w 252952"/>
                        <a:gd name="connsiteY10" fmla="*/ 41619 h 41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52952" h="41744">
                          <a:moveTo>
                            <a:pt x="5005" y="41674"/>
                          </a:moveTo>
                          <a:cubicBezTo>
                            <a:pt x="16140" y="39096"/>
                            <a:pt x="27549" y="37505"/>
                            <a:pt x="38904" y="35914"/>
                          </a:cubicBezTo>
                          <a:cubicBezTo>
                            <a:pt x="55634" y="33556"/>
                            <a:pt x="72419" y="31471"/>
                            <a:pt x="89204" y="29442"/>
                          </a:cubicBezTo>
                          <a:cubicBezTo>
                            <a:pt x="126888" y="24889"/>
                            <a:pt x="164572" y="20610"/>
                            <a:pt x="202201" y="15509"/>
                          </a:cubicBezTo>
                          <a:cubicBezTo>
                            <a:pt x="218163" y="13315"/>
                            <a:pt x="234181" y="11121"/>
                            <a:pt x="250033" y="7939"/>
                          </a:cubicBezTo>
                          <a:cubicBezTo>
                            <a:pt x="255134" y="6897"/>
                            <a:pt x="252995" y="-947"/>
                            <a:pt x="247894" y="95"/>
                          </a:cubicBezTo>
                          <a:cubicBezTo>
                            <a:pt x="216244" y="6458"/>
                            <a:pt x="183935" y="9859"/>
                            <a:pt x="151901" y="13753"/>
                          </a:cubicBezTo>
                          <a:cubicBezTo>
                            <a:pt x="115369" y="18197"/>
                            <a:pt x="78727" y="22256"/>
                            <a:pt x="42250" y="27247"/>
                          </a:cubicBezTo>
                          <a:cubicBezTo>
                            <a:pt x="29085" y="29058"/>
                            <a:pt x="15810" y="30758"/>
                            <a:pt x="2920" y="33775"/>
                          </a:cubicBezTo>
                          <a:cubicBezTo>
                            <a:pt x="-2182" y="34982"/>
                            <a:pt x="-42" y="42826"/>
                            <a:pt x="5059" y="41619"/>
                          </a:cubicBezTo>
                          <a:lnTo>
                            <a:pt x="5059" y="41619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2D5656A4-1304-DA26-C7E6-29AC1EF385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0592" y="2963582"/>
                      <a:ext cx="154264" cy="34231"/>
                    </a:xfrm>
                    <a:custGeom>
                      <a:avLst/>
                      <a:gdLst>
                        <a:gd name="connsiteX0" fmla="*/ 5083 w 154264"/>
                        <a:gd name="connsiteY0" fmla="*/ 34171 h 34231"/>
                        <a:gd name="connsiteX1" fmla="*/ 151321 w 154264"/>
                        <a:gd name="connsiteY1" fmla="*/ 7897 h 34231"/>
                        <a:gd name="connsiteX2" fmla="*/ 149182 w 154264"/>
                        <a:gd name="connsiteY2" fmla="*/ 53 h 34231"/>
                        <a:gd name="connsiteX3" fmla="*/ 2944 w 154264"/>
                        <a:gd name="connsiteY3" fmla="*/ 26327 h 34231"/>
                        <a:gd name="connsiteX4" fmla="*/ 5083 w 154264"/>
                        <a:gd name="connsiteY4" fmla="*/ 34171 h 34231"/>
                        <a:gd name="connsiteX5" fmla="*/ 5083 w 154264"/>
                        <a:gd name="connsiteY5" fmla="*/ 34171 h 34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4264" h="34231">
                          <a:moveTo>
                            <a:pt x="5083" y="34171"/>
                          </a:moveTo>
                          <a:cubicBezTo>
                            <a:pt x="53957" y="26163"/>
                            <a:pt x="102337" y="15192"/>
                            <a:pt x="151321" y="7897"/>
                          </a:cubicBezTo>
                          <a:cubicBezTo>
                            <a:pt x="156477" y="7129"/>
                            <a:pt x="154283" y="-715"/>
                            <a:pt x="149182" y="53"/>
                          </a:cubicBezTo>
                          <a:cubicBezTo>
                            <a:pt x="100198" y="7348"/>
                            <a:pt x="51818" y="18319"/>
                            <a:pt x="2944" y="26327"/>
                          </a:cubicBezTo>
                          <a:cubicBezTo>
                            <a:pt x="-2212" y="27150"/>
                            <a:pt x="-19" y="34994"/>
                            <a:pt x="5083" y="34171"/>
                          </a:cubicBezTo>
                          <a:lnTo>
                            <a:pt x="5083" y="3417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4" name="Freeform: Shape 293">
                      <a:extLst>
                        <a:ext uri="{FF2B5EF4-FFF2-40B4-BE49-F238E27FC236}">
                          <a16:creationId xmlns:a16="http://schemas.microsoft.com/office/drawing/2014/main" id="{1500092C-52A5-DCA7-36B9-9992A50AB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1870" y="2895165"/>
                      <a:ext cx="227572" cy="40987"/>
                    </a:xfrm>
                    <a:custGeom>
                      <a:avLst/>
                      <a:gdLst>
                        <a:gd name="connsiteX0" fmla="*/ 2944 w 227572"/>
                        <a:gd name="connsiteY0" fmla="*/ 7912 h 40987"/>
                        <a:gd name="connsiteX1" fmla="*/ 174250 w 227572"/>
                        <a:gd name="connsiteY1" fmla="*/ 33748 h 40987"/>
                        <a:gd name="connsiteX2" fmla="*/ 222466 w 227572"/>
                        <a:gd name="connsiteY2" fmla="*/ 40934 h 40987"/>
                        <a:gd name="connsiteX3" fmla="*/ 224604 w 227572"/>
                        <a:gd name="connsiteY3" fmla="*/ 33090 h 40987"/>
                        <a:gd name="connsiteX4" fmla="*/ 53135 w 227572"/>
                        <a:gd name="connsiteY4" fmla="*/ 7858 h 40987"/>
                        <a:gd name="connsiteX5" fmla="*/ 5083 w 227572"/>
                        <a:gd name="connsiteY5" fmla="*/ 68 h 40987"/>
                        <a:gd name="connsiteX6" fmla="*/ 2944 w 227572"/>
                        <a:gd name="connsiteY6" fmla="*/ 7912 h 40987"/>
                        <a:gd name="connsiteX7" fmla="*/ 2944 w 227572"/>
                        <a:gd name="connsiteY7" fmla="*/ 7912 h 409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7572" h="40987">
                          <a:moveTo>
                            <a:pt x="2944" y="7912"/>
                          </a:moveTo>
                          <a:cubicBezTo>
                            <a:pt x="59881" y="17621"/>
                            <a:pt x="117093" y="25465"/>
                            <a:pt x="174250" y="33748"/>
                          </a:cubicBezTo>
                          <a:cubicBezTo>
                            <a:pt x="190321" y="36107"/>
                            <a:pt x="206394" y="38466"/>
                            <a:pt x="222466" y="40934"/>
                          </a:cubicBezTo>
                          <a:cubicBezTo>
                            <a:pt x="227567" y="41702"/>
                            <a:pt x="229816" y="33913"/>
                            <a:pt x="224604" y="33090"/>
                          </a:cubicBezTo>
                          <a:cubicBezTo>
                            <a:pt x="167503" y="24314"/>
                            <a:pt x="110236" y="16689"/>
                            <a:pt x="53135" y="7858"/>
                          </a:cubicBezTo>
                          <a:cubicBezTo>
                            <a:pt x="37117" y="5389"/>
                            <a:pt x="21100" y="2811"/>
                            <a:pt x="5083" y="68"/>
                          </a:cubicBezTo>
                          <a:cubicBezTo>
                            <a:pt x="-18" y="-809"/>
                            <a:pt x="-2213" y="7035"/>
                            <a:pt x="2944" y="7912"/>
                          </a:cubicBezTo>
                          <a:lnTo>
                            <a:pt x="2944" y="791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5" name="Freeform: Shape 294">
                      <a:extLst>
                        <a:ext uri="{FF2B5EF4-FFF2-40B4-BE49-F238E27FC236}">
                          <a16:creationId xmlns:a16="http://schemas.microsoft.com/office/drawing/2014/main" id="{9D573DCA-991D-B9ED-8D3E-453C4E726C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62129" y="2942296"/>
                      <a:ext cx="175433" cy="13060"/>
                    </a:xfrm>
                    <a:custGeom>
                      <a:avLst/>
                      <a:gdLst>
                        <a:gd name="connsiteX0" fmla="*/ 3929 w 175433"/>
                        <a:gd name="connsiteY0" fmla="*/ 13056 h 13060"/>
                        <a:gd name="connsiteX1" fmla="*/ 171505 w 175433"/>
                        <a:gd name="connsiteY1" fmla="*/ 8119 h 13060"/>
                        <a:gd name="connsiteX2" fmla="*/ 171505 w 175433"/>
                        <a:gd name="connsiteY2" fmla="*/ 1 h 13060"/>
                        <a:gd name="connsiteX3" fmla="*/ 3929 w 175433"/>
                        <a:gd name="connsiteY3" fmla="*/ 4938 h 13060"/>
                        <a:gd name="connsiteX4" fmla="*/ 3929 w 175433"/>
                        <a:gd name="connsiteY4" fmla="*/ 13056 h 13060"/>
                        <a:gd name="connsiteX5" fmla="*/ 3929 w 175433"/>
                        <a:gd name="connsiteY5" fmla="*/ 13056 h 13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5433" h="13060">
                          <a:moveTo>
                            <a:pt x="3929" y="13056"/>
                          </a:moveTo>
                          <a:cubicBezTo>
                            <a:pt x="59769" y="11026"/>
                            <a:pt x="115664" y="9381"/>
                            <a:pt x="171505" y="8119"/>
                          </a:cubicBezTo>
                          <a:cubicBezTo>
                            <a:pt x="176716" y="8010"/>
                            <a:pt x="176771" y="-109"/>
                            <a:pt x="171505" y="1"/>
                          </a:cubicBezTo>
                          <a:cubicBezTo>
                            <a:pt x="115609" y="1263"/>
                            <a:pt x="59769" y="2853"/>
                            <a:pt x="3929" y="4938"/>
                          </a:cubicBezTo>
                          <a:cubicBezTo>
                            <a:pt x="-1282" y="5102"/>
                            <a:pt x="-1337" y="13275"/>
                            <a:pt x="3929" y="13056"/>
                          </a:cubicBezTo>
                          <a:lnTo>
                            <a:pt x="3929" y="1305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6" name="Freeform: Shape 295">
                      <a:extLst>
                        <a:ext uri="{FF2B5EF4-FFF2-40B4-BE49-F238E27FC236}">
                          <a16:creationId xmlns:a16="http://schemas.microsoft.com/office/drawing/2014/main" id="{D37049C5-F18D-D9E1-D313-9F750A21EA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9051" y="2979059"/>
                      <a:ext cx="31763" cy="36926"/>
                    </a:xfrm>
                    <a:custGeom>
                      <a:avLst/>
                      <a:gdLst>
                        <a:gd name="connsiteX0" fmla="*/ 1155 w 31763"/>
                        <a:gd name="connsiteY0" fmla="*/ 6956 h 36926"/>
                        <a:gd name="connsiteX1" fmla="*/ 24852 w 31763"/>
                        <a:gd name="connsiteY1" fmla="*/ 35754 h 36926"/>
                        <a:gd name="connsiteX2" fmla="*/ 30611 w 31763"/>
                        <a:gd name="connsiteY2" fmla="*/ 35754 h 36926"/>
                        <a:gd name="connsiteX3" fmla="*/ 30611 w 31763"/>
                        <a:gd name="connsiteY3" fmla="*/ 29994 h 36926"/>
                        <a:gd name="connsiteX4" fmla="*/ 6915 w 31763"/>
                        <a:gd name="connsiteY4" fmla="*/ 1196 h 36926"/>
                        <a:gd name="connsiteX5" fmla="*/ 1155 w 31763"/>
                        <a:gd name="connsiteY5" fmla="*/ 1196 h 36926"/>
                        <a:gd name="connsiteX6" fmla="*/ 1155 w 31763"/>
                        <a:gd name="connsiteY6" fmla="*/ 6956 h 36926"/>
                        <a:gd name="connsiteX7" fmla="*/ 1155 w 31763"/>
                        <a:gd name="connsiteY7" fmla="*/ 6956 h 369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763" h="36926">
                          <a:moveTo>
                            <a:pt x="1155" y="6956"/>
                          </a:moveTo>
                          <a:cubicBezTo>
                            <a:pt x="8780" y="16775"/>
                            <a:pt x="16240" y="26758"/>
                            <a:pt x="24852" y="35754"/>
                          </a:cubicBezTo>
                          <a:cubicBezTo>
                            <a:pt x="26388" y="37344"/>
                            <a:pt x="29076" y="37290"/>
                            <a:pt x="30611" y="35754"/>
                          </a:cubicBezTo>
                          <a:cubicBezTo>
                            <a:pt x="32147" y="34218"/>
                            <a:pt x="32147" y="31585"/>
                            <a:pt x="30611" y="29994"/>
                          </a:cubicBezTo>
                          <a:cubicBezTo>
                            <a:pt x="21945" y="20998"/>
                            <a:pt x="14485" y="11070"/>
                            <a:pt x="6915" y="1196"/>
                          </a:cubicBezTo>
                          <a:cubicBezTo>
                            <a:pt x="5598" y="-559"/>
                            <a:pt x="2581" y="-230"/>
                            <a:pt x="1155" y="1196"/>
                          </a:cubicBezTo>
                          <a:cubicBezTo>
                            <a:pt x="-545" y="2897"/>
                            <a:pt x="-216" y="5201"/>
                            <a:pt x="1155" y="6956"/>
                          </a:cubicBezTo>
                          <a:lnTo>
                            <a:pt x="1155" y="6956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7" name="Freeform: Shape 296">
                      <a:extLst>
                        <a:ext uri="{FF2B5EF4-FFF2-40B4-BE49-F238E27FC236}">
                          <a16:creationId xmlns:a16="http://schemas.microsoft.com/office/drawing/2014/main" id="{9CB7873E-8CC4-6AD6-7F75-03FF9642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7311" y="2949751"/>
                      <a:ext cx="154748" cy="55578"/>
                    </a:xfrm>
                    <a:custGeom>
                      <a:avLst/>
                      <a:gdLst>
                        <a:gd name="connsiteX0" fmla="*/ 2841 w 154748"/>
                        <a:gd name="connsiteY0" fmla="*/ 8015 h 55578"/>
                        <a:gd name="connsiteX1" fmla="*/ 115454 w 154748"/>
                        <a:gd name="connsiteY1" fmla="*/ 43998 h 55578"/>
                        <a:gd name="connsiteX2" fmla="*/ 149792 w 154748"/>
                        <a:gd name="connsiteY2" fmla="*/ 55353 h 55578"/>
                        <a:gd name="connsiteX3" fmla="*/ 151932 w 154748"/>
                        <a:gd name="connsiteY3" fmla="*/ 47509 h 55578"/>
                        <a:gd name="connsiteX4" fmla="*/ 39483 w 154748"/>
                        <a:gd name="connsiteY4" fmla="*/ 11416 h 55578"/>
                        <a:gd name="connsiteX5" fmla="*/ 4980 w 154748"/>
                        <a:gd name="connsiteY5" fmla="*/ 226 h 55578"/>
                        <a:gd name="connsiteX6" fmla="*/ 2841 w 154748"/>
                        <a:gd name="connsiteY6" fmla="*/ 8070 h 55578"/>
                        <a:gd name="connsiteX7" fmla="*/ 2841 w 154748"/>
                        <a:gd name="connsiteY7" fmla="*/ 8070 h 55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4748" h="55578">
                          <a:moveTo>
                            <a:pt x="2841" y="8015"/>
                          </a:moveTo>
                          <a:cubicBezTo>
                            <a:pt x="40251" y="20357"/>
                            <a:pt x="77935" y="31876"/>
                            <a:pt x="115454" y="43998"/>
                          </a:cubicBezTo>
                          <a:cubicBezTo>
                            <a:pt x="126919" y="47728"/>
                            <a:pt x="138383" y="51458"/>
                            <a:pt x="149792" y="55353"/>
                          </a:cubicBezTo>
                          <a:cubicBezTo>
                            <a:pt x="154784" y="56998"/>
                            <a:pt x="156868" y="49154"/>
                            <a:pt x="151932" y="47509"/>
                          </a:cubicBezTo>
                          <a:cubicBezTo>
                            <a:pt x="114631" y="34947"/>
                            <a:pt x="76947" y="23374"/>
                            <a:pt x="39483" y="11416"/>
                          </a:cubicBezTo>
                          <a:cubicBezTo>
                            <a:pt x="27964" y="7740"/>
                            <a:pt x="16445" y="4010"/>
                            <a:pt x="4980" y="226"/>
                          </a:cubicBezTo>
                          <a:cubicBezTo>
                            <a:pt x="-11" y="-1420"/>
                            <a:pt x="-2150" y="6424"/>
                            <a:pt x="2841" y="8070"/>
                          </a:cubicBezTo>
                          <a:lnTo>
                            <a:pt x="2841" y="8070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A8F5EF3E-7A83-582C-24A8-B3EE8344F7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6008" y="2972790"/>
                      <a:ext cx="89977" cy="21703"/>
                    </a:xfrm>
                    <a:custGeom>
                      <a:avLst/>
                      <a:gdLst>
                        <a:gd name="connsiteX0" fmla="*/ 2944 w 89977"/>
                        <a:gd name="connsiteY0" fmla="*/ 7904 h 21703"/>
                        <a:gd name="connsiteX1" fmla="*/ 84894 w 89977"/>
                        <a:gd name="connsiteY1" fmla="*/ 21618 h 21703"/>
                        <a:gd name="connsiteX2" fmla="*/ 87033 w 89977"/>
                        <a:gd name="connsiteY2" fmla="*/ 13774 h 21703"/>
                        <a:gd name="connsiteX3" fmla="*/ 5083 w 89977"/>
                        <a:gd name="connsiteY3" fmla="*/ 60 h 21703"/>
                        <a:gd name="connsiteX4" fmla="*/ 2944 w 89977"/>
                        <a:gd name="connsiteY4" fmla="*/ 7904 h 21703"/>
                        <a:gd name="connsiteX5" fmla="*/ 2944 w 89977"/>
                        <a:gd name="connsiteY5" fmla="*/ 7904 h 217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9977" h="21703">
                          <a:moveTo>
                            <a:pt x="2944" y="7904"/>
                          </a:moveTo>
                          <a:cubicBezTo>
                            <a:pt x="30261" y="12348"/>
                            <a:pt x="57687" y="16352"/>
                            <a:pt x="84894" y="21618"/>
                          </a:cubicBezTo>
                          <a:cubicBezTo>
                            <a:pt x="89996" y="22605"/>
                            <a:pt x="92190" y="14761"/>
                            <a:pt x="87033" y="13774"/>
                          </a:cubicBezTo>
                          <a:cubicBezTo>
                            <a:pt x="59826" y="8563"/>
                            <a:pt x="32455" y="4558"/>
                            <a:pt x="5083" y="60"/>
                          </a:cubicBezTo>
                          <a:cubicBezTo>
                            <a:pt x="-18" y="-762"/>
                            <a:pt x="-2213" y="7082"/>
                            <a:pt x="2944" y="7904"/>
                          </a:cubicBezTo>
                          <a:lnTo>
                            <a:pt x="2944" y="7904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5B2EAC16-0136-6D1C-544F-91503BE836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9842" y="2977229"/>
                      <a:ext cx="75779" cy="12352"/>
                    </a:xfrm>
                    <a:custGeom>
                      <a:avLst/>
                      <a:gdLst>
                        <a:gd name="connsiteX0" fmla="*/ 3908 w 75779"/>
                        <a:gd name="connsiteY0" fmla="*/ 8128 h 12352"/>
                        <a:gd name="connsiteX1" fmla="*/ 71871 w 75779"/>
                        <a:gd name="connsiteY1" fmla="*/ 12352 h 12352"/>
                        <a:gd name="connsiteX2" fmla="*/ 71871 w 75779"/>
                        <a:gd name="connsiteY2" fmla="*/ 4233 h 12352"/>
                        <a:gd name="connsiteX3" fmla="*/ 3908 w 75779"/>
                        <a:gd name="connsiteY3" fmla="*/ 10 h 12352"/>
                        <a:gd name="connsiteX4" fmla="*/ 3908 w 75779"/>
                        <a:gd name="connsiteY4" fmla="*/ 8128 h 12352"/>
                        <a:gd name="connsiteX5" fmla="*/ 3908 w 75779"/>
                        <a:gd name="connsiteY5" fmla="*/ 8128 h 12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5779" h="12352">
                          <a:moveTo>
                            <a:pt x="3908" y="8128"/>
                          </a:moveTo>
                          <a:cubicBezTo>
                            <a:pt x="26562" y="9499"/>
                            <a:pt x="49162" y="11803"/>
                            <a:pt x="71871" y="12352"/>
                          </a:cubicBezTo>
                          <a:cubicBezTo>
                            <a:pt x="77082" y="12461"/>
                            <a:pt x="77082" y="4343"/>
                            <a:pt x="71871" y="4233"/>
                          </a:cubicBezTo>
                          <a:cubicBezTo>
                            <a:pt x="49162" y="3685"/>
                            <a:pt x="26562" y="1381"/>
                            <a:pt x="3908" y="10"/>
                          </a:cubicBezTo>
                          <a:cubicBezTo>
                            <a:pt x="-1303" y="-319"/>
                            <a:pt x="-1303" y="7799"/>
                            <a:pt x="3908" y="8128"/>
                          </a:cubicBezTo>
                          <a:lnTo>
                            <a:pt x="3908" y="8128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5ACBB3FA-1CFD-BACE-D4F8-7E0838CAEA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05426" y="2869919"/>
                      <a:ext cx="139766" cy="49688"/>
                    </a:xfrm>
                    <a:custGeom>
                      <a:avLst/>
                      <a:gdLst>
                        <a:gd name="connsiteX0" fmla="*/ 134724 w 139766"/>
                        <a:gd name="connsiteY0" fmla="*/ 137 h 49688"/>
                        <a:gd name="connsiteX1" fmla="*/ 2802 w 139766"/>
                        <a:gd name="connsiteY1" fmla="*/ 41606 h 49688"/>
                        <a:gd name="connsiteX2" fmla="*/ 4941 w 139766"/>
                        <a:gd name="connsiteY2" fmla="*/ 49450 h 49688"/>
                        <a:gd name="connsiteX3" fmla="*/ 136863 w 139766"/>
                        <a:gd name="connsiteY3" fmla="*/ 7981 h 49688"/>
                        <a:gd name="connsiteX4" fmla="*/ 134724 w 139766"/>
                        <a:gd name="connsiteY4" fmla="*/ 137 h 49688"/>
                        <a:gd name="connsiteX5" fmla="*/ 134724 w 139766"/>
                        <a:gd name="connsiteY5" fmla="*/ 137 h 4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9766" h="49688">
                          <a:moveTo>
                            <a:pt x="134724" y="137"/>
                          </a:moveTo>
                          <a:cubicBezTo>
                            <a:pt x="89908" y="11217"/>
                            <a:pt x="46465" y="26850"/>
                            <a:pt x="2802" y="41606"/>
                          </a:cubicBezTo>
                          <a:cubicBezTo>
                            <a:pt x="-2135" y="43251"/>
                            <a:pt x="4" y="51150"/>
                            <a:pt x="4941" y="49450"/>
                          </a:cubicBezTo>
                          <a:cubicBezTo>
                            <a:pt x="48604" y="34694"/>
                            <a:pt x="92103" y="19061"/>
                            <a:pt x="136863" y="7981"/>
                          </a:cubicBezTo>
                          <a:cubicBezTo>
                            <a:pt x="141964" y="6719"/>
                            <a:pt x="139770" y="-1125"/>
                            <a:pt x="134724" y="137"/>
                          </a:cubicBezTo>
                          <a:lnTo>
                            <a:pt x="134724" y="137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6D3147F3-C4DF-EEC9-3916-96A98938F8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8387" y="2866973"/>
                      <a:ext cx="67457" cy="47633"/>
                    </a:xfrm>
                    <a:custGeom>
                      <a:avLst/>
                      <a:gdLst>
                        <a:gd name="connsiteX0" fmla="*/ 61457 w 67457"/>
                        <a:gd name="connsiteY0" fmla="*/ 669 h 47633"/>
                        <a:gd name="connsiteX1" fmla="*/ 1887 w 67457"/>
                        <a:gd name="connsiteY1" fmla="*/ 39943 h 47633"/>
                        <a:gd name="connsiteX2" fmla="*/ 6001 w 67457"/>
                        <a:gd name="connsiteY2" fmla="*/ 46965 h 47633"/>
                        <a:gd name="connsiteX3" fmla="*/ 65571 w 67457"/>
                        <a:gd name="connsiteY3" fmla="*/ 7690 h 47633"/>
                        <a:gd name="connsiteX4" fmla="*/ 61457 w 67457"/>
                        <a:gd name="connsiteY4" fmla="*/ 669 h 47633"/>
                        <a:gd name="connsiteX5" fmla="*/ 61457 w 67457"/>
                        <a:gd name="connsiteY5" fmla="*/ 669 h 476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7457" h="47633">
                          <a:moveTo>
                            <a:pt x="61457" y="669"/>
                          </a:moveTo>
                          <a:cubicBezTo>
                            <a:pt x="41491" y="13614"/>
                            <a:pt x="21853" y="27053"/>
                            <a:pt x="1887" y="39943"/>
                          </a:cubicBezTo>
                          <a:cubicBezTo>
                            <a:pt x="-2502" y="42796"/>
                            <a:pt x="1557" y="49817"/>
                            <a:pt x="6001" y="46965"/>
                          </a:cubicBezTo>
                          <a:cubicBezTo>
                            <a:pt x="25967" y="34074"/>
                            <a:pt x="45604" y="20635"/>
                            <a:pt x="65571" y="7690"/>
                          </a:cubicBezTo>
                          <a:cubicBezTo>
                            <a:pt x="69959" y="4837"/>
                            <a:pt x="65900" y="-2184"/>
                            <a:pt x="61457" y="669"/>
                          </a:cubicBezTo>
                          <a:lnTo>
                            <a:pt x="61457" y="669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2B249F02-E073-65B5-1F66-C5F2202031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9931" y="2882310"/>
                      <a:ext cx="54990" cy="25033"/>
                    </a:xfrm>
                    <a:custGeom>
                      <a:avLst/>
                      <a:gdLst>
                        <a:gd name="connsiteX0" fmla="*/ 2996 w 54990"/>
                        <a:gd name="connsiteY0" fmla="*/ 8041 h 25033"/>
                        <a:gd name="connsiteX1" fmla="*/ 49840 w 54990"/>
                        <a:gd name="connsiteY1" fmla="*/ 24826 h 25033"/>
                        <a:gd name="connsiteX2" fmla="*/ 54832 w 54990"/>
                        <a:gd name="connsiteY2" fmla="*/ 21973 h 25033"/>
                        <a:gd name="connsiteX3" fmla="*/ 51980 w 54990"/>
                        <a:gd name="connsiteY3" fmla="*/ 16982 h 25033"/>
                        <a:gd name="connsiteX4" fmla="*/ 5135 w 54990"/>
                        <a:gd name="connsiteY4" fmla="*/ 197 h 25033"/>
                        <a:gd name="connsiteX5" fmla="*/ 143 w 54990"/>
                        <a:gd name="connsiteY5" fmla="*/ 3049 h 25033"/>
                        <a:gd name="connsiteX6" fmla="*/ 2996 w 54990"/>
                        <a:gd name="connsiteY6" fmla="*/ 8041 h 25033"/>
                        <a:gd name="connsiteX7" fmla="*/ 2996 w 54990"/>
                        <a:gd name="connsiteY7" fmla="*/ 8041 h 250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990" h="25033">
                          <a:moveTo>
                            <a:pt x="2996" y="8041"/>
                          </a:moveTo>
                          <a:cubicBezTo>
                            <a:pt x="18574" y="13636"/>
                            <a:pt x="34481" y="18463"/>
                            <a:pt x="49840" y="24826"/>
                          </a:cubicBezTo>
                          <a:cubicBezTo>
                            <a:pt x="51870" y="25649"/>
                            <a:pt x="54283" y="23893"/>
                            <a:pt x="54832" y="21973"/>
                          </a:cubicBezTo>
                          <a:cubicBezTo>
                            <a:pt x="55490" y="19615"/>
                            <a:pt x="54009" y="17805"/>
                            <a:pt x="51980" y="16982"/>
                          </a:cubicBezTo>
                          <a:cubicBezTo>
                            <a:pt x="36675" y="10619"/>
                            <a:pt x="20768" y="5847"/>
                            <a:pt x="5135" y="197"/>
                          </a:cubicBezTo>
                          <a:cubicBezTo>
                            <a:pt x="3050" y="-571"/>
                            <a:pt x="692" y="1020"/>
                            <a:pt x="143" y="3049"/>
                          </a:cubicBezTo>
                          <a:cubicBezTo>
                            <a:pt x="-460" y="5298"/>
                            <a:pt x="911" y="7328"/>
                            <a:pt x="2996" y="8041"/>
                          </a:cubicBezTo>
                          <a:lnTo>
                            <a:pt x="2996" y="8041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9A2A5D57-77C2-85B0-BF65-4CE3E06A29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1438" y="2957416"/>
                      <a:ext cx="78355" cy="54282"/>
                    </a:xfrm>
                    <a:custGeom>
                      <a:avLst/>
                      <a:gdLst>
                        <a:gd name="connsiteX0" fmla="*/ 5838 w 78355"/>
                        <a:gd name="connsiteY0" fmla="*/ 53502 h 54282"/>
                        <a:gd name="connsiteX1" fmla="*/ 76434 w 78355"/>
                        <a:gd name="connsiteY1" fmla="*/ 7645 h 54282"/>
                        <a:gd name="connsiteX2" fmla="*/ 72320 w 78355"/>
                        <a:gd name="connsiteY2" fmla="*/ 624 h 54282"/>
                        <a:gd name="connsiteX3" fmla="*/ 1724 w 78355"/>
                        <a:gd name="connsiteY3" fmla="*/ 46481 h 54282"/>
                        <a:gd name="connsiteX4" fmla="*/ 5838 w 78355"/>
                        <a:gd name="connsiteY4" fmla="*/ 53502 h 54282"/>
                        <a:gd name="connsiteX5" fmla="*/ 5838 w 78355"/>
                        <a:gd name="connsiteY5" fmla="*/ 53502 h 542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8355" h="54282">
                          <a:moveTo>
                            <a:pt x="5838" y="53502"/>
                          </a:moveTo>
                          <a:cubicBezTo>
                            <a:pt x="28328" y="36663"/>
                            <a:pt x="52628" y="22456"/>
                            <a:pt x="76434" y="7645"/>
                          </a:cubicBezTo>
                          <a:cubicBezTo>
                            <a:pt x="80877" y="4903"/>
                            <a:pt x="76818" y="-2118"/>
                            <a:pt x="72320" y="624"/>
                          </a:cubicBezTo>
                          <a:cubicBezTo>
                            <a:pt x="48459" y="15434"/>
                            <a:pt x="24214" y="29641"/>
                            <a:pt x="1724" y="46481"/>
                          </a:cubicBezTo>
                          <a:cubicBezTo>
                            <a:pt x="-2390" y="49553"/>
                            <a:pt x="1615" y="56629"/>
                            <a:pt x="5838" y="53502"/>
                          </a:cubicBezTo>
                          <a:lnTo>
                            <a:pt x="5838" y="53502"/>
                          </a:lnTo>
                          <a:close/>
                        </a:path>
                      </a:pathLst>
                    </a:custGeom>
                    <a:solidFill>
                      <a:srgbClr val="6FB71D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281" name="Graphic 13">
                    <a:extLst>
                      <a:ext uri="{FF2B5EF4-FFF2-40B4-BE49-F238E27FC236}">
                        <a16:creationId xmlns:a16="http://schemas.microsoft.com/office/drawing/2014/main" id="{C6802305-A372-D21F-ED8E-B7D50FD6BF1F}"/>
                      </a:ext>
                    </a:extLst>
                  </p:cNvPr>
                  <p:cNvGrpSpPr/>
                  <p:nvPr/>
                </p:nvGrpSpPr>
                <p:grpSpPr>
                  <a:xfrm>
                    <a:off x="7610913" y="2870432"/>
                    <a:ext cx="692238" cy="148542"/>
                    <a:chOff x="7610913" y="2870432"/>
                    <a:chExt cx="692238" cy="148542"/>
                  </a:xfrm>
                  <a:solidFill>
                    <a:srgbClr val="9CE23A"/>
                  </a:solidFill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22727CD5-0619-A208-2A2D-5CE7B0537D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9347" y="2885464"/>
                      <a:ext cx="189217" cy="40239"/>
                    </a:xfrm>
                    <a:custGeom>
                      <a:avLst/>
                      <a:gdLst>
                        <a:gd name="connsiteX0" fmla="*/ 2943 w 189217"/>
                        <a:gd name="connsiteY0" fmla="*/ 7904 h 40239"/>
                        <a:gd name="connsiteX1" fmla="*/ 144903 w 189217"/>
                        <a:gd name="connsiteY1" fmla="*/ 34014 h 40239"/>
                        <a:gd name="connsiteX2" fmla="*/ 185330 w 189217"/>
                        <a:gd name="connsiteY2" fmla="*/ 40213 h 40239"/>
                        <a:gd name="connsiteX3" fmla="*/ 185330 w 189217"/>
                        <a:gd name="connsiteY3" fmla="*/ 32095 h 40239"/>
                        <a:gd name="connsiteX4" fmla="*/ 115283 w 189217"/>
                        <a:gd name="connsiteY4" fmla="*/ 19972 h 40239"/>
                        <a:gd name="connsiteX5" fmla="*/ 45564 w 189217"/>
                        <a:gd name="connsiteY5" fmla="*/ 7136 h 40239"/>
                        <a:gd name="connsiteX6" fmla="*/ 5083 w 189217"/>
                        <a:gd name="connsiteY6" fmla="*/ 60 h 40239"/>
                        <a:gd name="connsiteX7" fmla="*/ 2943 w 189217"/>
                        <a:gd name="connsiteY7" fmla="*/ 7904 h 40239"/>
                        <a:gd name="connsiteX8" fmla="*/ 2943 w 189217"/>
                        <a:gd name="connsiteY8" fmla="*/ 7904 h 40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9217" h="40239">
                          <a:moveTo>
                            <a:pt x="2943" y="7904"/>
                          </a:moveTo>
                          <a:cubicBezTo>
                            <a:pt x="50446" y="15584"/>
                            <a:pt x="97675" y="25073"/>
                            <a:pt x="144903" y="34014"/>
                          </a:cubicBezTo>
                          <a:cubicBezTo>
                            <a:pt x="158288" y="36538"/>
                            <a:pt x="171781" y="38787"/>
                            <a:pt x="185330" y="40213"/>
                          </a:cubicBezTo>
                          <a:cubicBezTo>
                            <a:pt x="190541" y="40761"/>
                            <a:pt x="190486" y="32643"/>
                            <a:pt x="185330" y="32095"/>
                          </a:cubicBezTo>
                          <a:cubicBezTo>
                            <a:pt x="161743" y="29516"/>
                            <a:pt x="138595" y="24415"/>
                            <a:pt x="115283" y="19972"/>
                          </a:cubicBezTo>
                          <a:cubicBezTo>
                            <a:pt x="91970" y="15529"/>
                            <a:pt x="68822" y="11415"/>
                            <a:pt x="45564" y="7136"/>
                          </a:cubicBezTo>
                          <a:cubicBezTo>
                            <a:pt x="32071" y="4668"/>
                            <a:pt x="18577" y="2254"/>
                            <a:pt x="5083" y="60"/>
                          </a:cubicBezTo>
                          <a:cubicBezTo>
                            <a:pt x="-18" y="-762"/>
                            <a:pt x="-2212" y="7082"/>
                            <a:pt x="2943" y="7904"/>
                          </a:cubicBezTo>
                          <a:lnTo>
                            <a:pt x="2943" y="7904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63FFA316-168A-8486-50BA-057B939D36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0913" y="2918539"/>
                      <a:ext cx="200021" cy="15313"/>
                    </a:xfrm>
                    <a:custGeom>
                      <a:avLst/>
                      <a:gdLst>
                        <a:gd name="connsiteX0" fmla="*/ 3909 w 200021"/>
                        <a:gd name="connsiteY0" fmla="*/ 8125 h 15313"/>
                        <a:gd name="connsiteX1" fmla="*/ 153822 w 200021"/>
                        <a:gd name="connsiteY1" fmla="*/ 13939 h 15313"/>
                        <a:gd name="connsiteX2" fmla="*/ 196113 w 200021"/>
                        <a:gd name="connsiteY2" fmla="*/ 15311 h 15313"/>
                        <a:gd name="connsiteX3" fmla="*/ 196113 w 200021"/>
                        <a:gd name="connsiteY3" fmla="*/ 7192 h 15313"/>
                        <a:gd name="connsiteX4" fmla="*/ 46200 w 200021"/>
                        <a:gd name="connsiteY4" fmla="*/ 1872 h 15313"/>
                        <a:gd name="connsiteX5" fmla="*/ 3909 w 200021"/>
                        <a:gd name="connsiteY5" fmla="*/ 7 h 15313"/>
                        <a:gd name="connsiteX6" fmla="*/ 3909 w 200021"/>
                        <a:gd name="connsiteY6" fmla="*/ 8125 h 15313"/>
                        <a:gd name="connsiteX7" fmla="*/ 3909 w 200021"/>
                        <a:gd name="connsiteY7" fmla="*/ 8125 h 153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0021" h="15313">
                          <a:moveTo>
                            <a:pt x="3909" y="8125"/>
                          </a:moveTo>
                          <a:cubicBezTo>
                            <a:pt x="53880" y="10484"/>
                            <a:pt x="103796" y="12239"/>
                            <a:pt x="153822" y="13939"/>
                          </a:cubicBezTo>
                          <a:cubicBezTo>
                            <a:pt x="167919" y="14433"/>
                            <a:pt x="182016" y="14872"/>
                            <a:pt x="196113" y="15311"/>
                          </a:cubicBezTo>
                          <a:cubicBezTo>
                            <a:pt x="201325" y="15475"/>
                            <a:pt x="201325" y="7357"/>
                            <a:pt x="196113" y="7192"/>
                          </a:cubicBezTo>
                          <a:cubicBezTo>
                            <a:pt x="146142" y="5547"/>
                            <a:pt x="96171" y="3956"/>
                            <a:pt x="46200" y="1872"/>
                          </a:cubicBezTo>
                          <a:cubicBezTo>
                            <a:pt x="32103" y="1268"/>
                            <a:pt x="18006" y="665"/>
                            <a:pt x="3909" y="7"/>
                          </a:cubicBezTo>
                          <a:cubicBezTo>
                            <a:pt x="-1303" y="-267"/>
                            <a:pt x="-1303" y="7906"/>
                            <a:pt x="3909" y="8125"/>
                          </a:cubicBezTo>
                          <a:lnTo>
                            <a:pt x="3909" y="8125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97015030-EABA-6672-6F99-CB12E51AB2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7723" y="2969499"/>
                      <a:ext cx="102604" cy="19406"/>
                    </a:xfrm>
                    <a:custGeom>
                      <a:avLst/>
                      <a:gdLst>
                        <a:gd name="connsiteX0" fmla="*/ 3888 w 102604"/>
                        <a:gd name="connsiteY0" fmla="*/ 19369 h 19406"/>
                        <a:gd name="connsiteX1" fmla="*/ 99661 w 102604"/>
                        <a:gd name="connsiteY1" fmla="*/ 7904 h 19406"/>
                        <a:gd name="connsiteX2" fmla="*/ 97522 w 102604"/>
                        <a:gd name="connsiteY2" fmla="*/ 60 h 19406"/>
                        <a:gd name="connsiteX3" fmla="*/ 3888 w 102604"/>
                        <a:gd name="connsiteY3" fmla="*/ 11250 h 19406"/>
                        <a:gd name="connsiteX4" fmla="*/ 3888 w 102604"/>
                        <a:gd name="connsiteY4" fmla="*/ 19369 h 19406"/>
                        <a:gd name="connsiteX5" fmla="*/ 3888 w 102604"/>
                        <a:gd name="connsiteY5" fmla="*/ 19369 h 19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2604" h="19406">
                          <a:moveTo>
                            <a:pt x="3888" y="19369"/>
                          </a:moveTo>
                          <a:cubicBezTo>
                            <a:pt x="35812" y="15529"/>
                            <a:pt x="67901" y="13061"/>
                            <a:pt x="99661" y="7904"/>
                          </a:cubicBezTo>
                          <a:cubicBezTo>
                            <a:pt x="104817" y="7082"/>
                            <a:pt x="102623" y="-763"/>
                            <a:pt x="97522" y="60"/>
                          </a:cubicBezTo>
                          <a:cubicBezTo>
                            <a:pt x="66475" y="5107"/>
                            <a:pt x="35099" y="7520"/>
                            <a:pt x="3888" y="11250"/>
                          </a:cubicBezTo>
                          <a:cubicBezTo>
                            <a:pt x="-1269" y="11854"/>
                            <a:pt x="-1323" y="20027"/>
                            <a:pt x="3888" y="19369"/>
                          </a:cubicBezTo>
                          <a:lnTo>
                            <a:pt x="3888" y="1936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97DD03D1-2DF7-B3E4-903A-C17CC40316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3459" y="2984156"/>
                      <a:ext cx="18310" cy="34276"/>
                    </a:xfrm>
                    <a:custGeom>
                      <a:avLst/>
                      <a:gdLst>
                        <a:gd name="connsiteX0" fmla="*/ 177 w 18310"/>
                        <a:gd name="connsiteY0" fmla="*/ 5095 h 34276"/>
                        <a:gd name="connsiteX1" fmla="*/ 10819 w 18310"/>
                        <a:gd name="connsiteY1" fmla="*/ 32302 h 34276"/>
                        <a:gd name="connsiteX2" fmla="*/ 16359 w 18310"/>
                        <a:gd name="connsiteY2" fmla="*/ 33783 h 34276"/>
                        <a:gd name="connsiteX3" fmla="*/ 17840 w 18310"/>
                        <a:gd name="connsiteY3" fmla="*/ 28243 h 34276"/>
                        <a:gd name="connsiteX4" fmla="*/ 8022 w 18310"/>
                        <a:gd name="connsiteY4" fmla="*/ 3011 h 34276"/>
                        <a:gd name="connsiteX5" fmla="*/ 3030 w 18310"/>
                        <a:gd name="connsiteY5" fmla="*/ 158 h 34276"/>
                        <a:gd name="connsiteX6" fmla="*/ 177 w 18310"/>
                        <a:gd name="connsiteY6" fmla="*/ 5150 h 34276"/>
                        <a:gd name="connsiteX7" fmla="*/ 177 w 18310"/>
                        <a:gd name="connsiteY7" fmla="*/ 5150 h 34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310" h="34276">
                          <a:moveTo>
                            <a:pt x="177" y="5095"/>
                          </a:moveTo>
                          <a:cubicBezTo>
                            <a:pt x="3194" y="14365"/>
                            <a:pt x="6760" y="23416"/>
                            <a:pt x="10819" y="32302"/>
                          </a:cubicBezTo>
                          <a:cubicBezTo>
                            <a:pt x="11697" y="34277"/>
                            <a:pt x="14604" y="34771"/>
                            <a:pt x="16359" y="33783"/>
                          </a:cubicBezTo>
                          <a:cubicBezTo>
                            <a:pt x="18444" y="32576"/>
                            <a:pt x="18718" y="30218"/>
                            <a:pt x="17840" y="28243"/>
                          </a:cubicBezTo>
                          <a:cubicBezTo>
                            <a:pt x="14165" y="20070"/>
                            <a:pt x="10874" y="11623"/>
                            <a:pt x="8022" y="3011"/>
                          </a:cubicBezTo>
                          <a:cubicBezTo>
                            <a:pt x="7363" y="981"/>
                            <a:pt x="5169" y="-500"/>
                            <a:pt x="3030" y="158"/>
                          </a:cubicBezTo>
                          <a:cubicBezTo>
                            <a:pt x="1000" y="817"/>
                            <a:pt x="-536" y="3011"/>
                            <a:pt x="177" y="5150"/>
                          </a:cubicBezTo>
                          <a:lnTo>
                            <a:pt x="177" y="5150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D03C9841-F876-F1B0-495D-0C9659FA1B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3083" y="2958190"/>
                      <a:ext cx="12735" cy="60784"/>
                    </a:xfrm>
                    <a:custGeom>
                      <a:avLst/>
                      <a:gdLst>
                        <a:gd name="connsiteX0" fmla="*/ 4537 w 12735"/>
                        <a:gd name="connsiteY0" fmla="*/ 3908 h 60784"/>
                        <a:gd name="connsiteX1" fmla="*/ 203 w 12735"/>
                        <a:gd name="connsiteY1" fmla="*/ 56896 h 60784"/>
                        <a:gd name="connsiteX2" fmla="*/ 8321 w 12735"/>
                        <a:gd name="connsiteY2" fmla="*/ 56896 h 60784"/>
                        <a:gd name="connsiteX3" fmla="*/ 12655 w 12735"/>
                        <a:gd name="connsiteY3" fmla="*/ 3908 h 60784"/>
                        <a:gd name="connsiteX4" fmla="*/ 4537 w 12735"/>
                        <a:gd name="connsiteY4" fmla="*/ 3908 h 60784"/>
                        <a:gd name="connsiteX5" fmla="*/ 4537 w 12735"/>
                        <a:gd name="connsiteY5" fmla="*/ 3908 h 607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735" h="60784">
                          <a:moveTo>
                            <a:pt x="4537" y="3908"/>
                          </a:moveTo>
                          <a:cubicBezTo>
                            <a:pt x="5359" y="21736"/>
                            <a:pt x="-1223" y="39069"/>
                            <a:pt x="203" y="56896"/>
                          </a:cubicBezTo>
                          <a:cubicBezTo>
                            <a:pt x="587" y="62053"/>
                            <a:pt x="8760" y="62107"/>
                            <a:pt x="8321" y="56896"/>
                          </a:cubicBezTo>
                          <a:cubicBezTo>
                            <a:pt x="6950" y="39014"/>
                            <a:pt x="13533" y="21736"/>
                            <a:pt x="12655" y="3908"/>
                          </a:cubicBezTo>
                          <a:cubicBezTo>
                            <a:pt x="12380" y="-1303"/>
                            <a:pt x="4262" y="-1303"/>
                            <a:pt x="4537" y="3908"/>
                          </a:cubicBezTo>
                          <a:lnTo>
                            <a:pt x="4537" y="3908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7" name="Freeform: Shape 286">
                      <a:extLst>
                        <a:ext uri="{FF2B5EF4-FFF2-40B4-BE49-F238E27FC236}">
                          <a16:creationId xmlns:a16="http://schemas.microsoft.com/office/drawing/2014/main" id="{0841721F-6AB0-422A-8AF9-F155EE5954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5446" y="2912137"/>
                      <a:ext cx="150107" cy="22168"/>
                    </a:xfrm>
                    <a:custGeom>
                      <a:avLst/>
                      <a:gdLst>
                        <a:gd name="connsiteX0" fmla="*/ 3888 w 150107"/>
                        <a:gd name="connsiteY0" fmla="*/ 22152 h 22168"/>
                        <a:gd name="connsiteX1" fmla="*/ 147164 w 150107"/>
                        <a:gd name="connsiteY1" fmla="*/ 7890 h 22168"/>
                        <a:gd name="connsiteX2" fmla="*/ 145025 w 150107"/>
                        <a:gd name="connsiteY2" fmla="*/ 46 h 22168"/>
                        <a:gd name="connsiteX3" fmla="*/ 3888 w 150107"/>
                        <a:gd name="connsiteY3" fmla="*/ 14033 h 22168"/>
                        <a:gd name="connsiteX4" fmla="*/ 3888 w 150107"/>
                        <a:gd name="connsiteY4" fmla="*/ 22152 h 22168"/>
                        <a:gd name="connsiteX5" fmla="*/ 3888 w 150107"/>
                        <a:gd name="connsiteY5" fmla="*/ 22152 h 221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0107" h="22168">
                          <a:moveTo>
                            <a:pt x="3888" y="22152"/>
                          </a:moveTo>
                          <a:cubicBezTo>
                            <a:pt x="51719" y="18202"/>
                            <a:pt x="99606" y="14527"/>
                            <a:pt x="147164" y="7890"/>
                          </a:cubicBezTo>
                          <a:cubicBezTo>
                            <a:pt x="152320" y="7177"/>
                            <a:pt x="150126" y="-667"/>
                            <a:pt x="145025" y="46"/>
                          </a:cubicBezTo>
                          <a:cubicBezTo>
                            <a:pt x="98180" y="6573"/>
                            <a:pt x="51006" y="10139"/>
                            <a:pt x="3888" y="14033"/>
                          </a:cubicBezTo>
                          <a:cubicBezTo>
                            <a:pt x="-1269" y="14472"/>
                            <a:pt x="-1323" y="22590"/>
                            <a:pt x="3888" y="22152"/>
                          </a:cubicBezTo>
                          <a:lnTo>
                            <a:pt x="3888" y="22152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8" name="Freeform: Shape 287">
                      <a:extLst>
                        <a:ext uri="{FF2B5EF4-FFF2-40B4-BE49-F238E27FC236}">
                          <a16:creationId xmlns:a16="http://schemas.microsoft.com/office/drawing/2014/main" id="{F7018FFB-D356-2E58-CD38-2B460DE7E9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9082" y="2925620"/>
                      <a:ext cx="104069" cy="10259"/>
                    </a:xfrm>
                    <a:custGeom>
                      <a:avLst/>
                      <a:gdLst>
                        <a:gd name="connsiteX0" fmla="*/ 3929 w 104069"/>
                        <a:gd name="connsiteY0" fmla="*/ 10259 h 10259"/>
                        <a:gd name="connsiteX1" fmla="*/ 100141 w 104069"/>
                        <a:gd name="connsiteY1" fmla="*/ 8119 h 10259"/>
                        <a:gd name="connsiteX2" fmla="*/ 100141 w 104069"/>
                        <a:gd name="connsiteY2" fmla="*/ 1 h 10259"/>
                        <a:gd name="connsiteX3" fmla="*/ 3929 w 104069"/>
                        <a:gd name="connsiteY3" fmla="*/ 2140 h 10259"/>
                        <a:gd name="connsiteX4" fmla="*/ 3929 w 104069"/>
                        <a:gd name="connsiteY4" fmla="*/ 10259 h 10259"/>
                        <a:gd name="connsiteX5" fmla="*/ 3929 w 104069"/>
                        <a:gd name="connsiteY5" fmla="*/ 10259 h 102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4069" h="10259">
                          <a:moveTo>
                            <a:pt x="3929" y="10259"/>
                          </a:moveTo>
                          <a:cubicBezTo>
                            <a:pt x="36018" y="9545"/>
                            <a:pt x="68052" y="8832"/>
                            <a:pt x="100141" y="8119"/>
                          </a:cubicBezTo>
                          <a:cubicBezTo>
                            <a:pt x="105352" y="8010"/>
                            <a:pt x="105407" y="-109"/>
                            <a:pt x="100141" y="1"/>
                          </a:cubicBezTo>
                          <a:cubicBezTo>
                            <a:pt x="68052" y="714"/>
                            <a:pt x="36018" y="1427"/>
                            <a:pt x="3929" y="2140"/>
                          </a:cubicBezTo>
                          <a:cubicBezTo>
                            <a:pt x="-1282" y="2250"/>
                            <a:pt x="-1337" y="10368"/>
                            <a:pt x="3929" y="10259"/>
                          </a:cubicBezTo>
                          <a:lnTo>
                            <a:pt x="3929" y="10259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89" name="Freeform: Shape 288">
                      <a:extLst>
                        <a:ext uri="{FF2B5EF4-FFF2-40B4-BE49-F238E27FC236}">
                          <a16:creationId xmlns:a16="http://schemas.microsoft.com/office/drawing/2014/main" id="{9005CF44-F8B6-C5DF-F0E4-55F904DA5C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166" y="2870646"/>
                      <a:ext cx="22774" cy="44980"/>
                    </a:xfrm>
                    <a:custGeom>
                      <a:avLst/>
                      <a:gdLst>
                        <a:gd name="connsiteX0" fmla="*/ 470 w 22774"/>
                        <a:gd name="connsiteY0" fmla="*/ 6046 h 44980"/>
                        <a:gd name="connsiteX1" fmla="*/ 14732 w 22774"/>
                        <a:gd name="connsiteY1" fmla="*/ 42140 h 44980"/>
                        <a:gd name="connsiteX2" fmla="*/ 22576 w 22774"/>
                        <a:gd name="connsiteY2" fmla="*/ 40000 h 44980"/>
                        <a:gd name="connsiteX3" fmla="*/ 7491 w 22774"/>
                        <a:gd name="connsiteY3" fmla="*/ 1987 h 44980"/>
                        <a:gd name="connsiteX4" fmla="*/ 1951 w 22774"/>
                        <a:gd name="connsiteY4" fmla="*/ 506 h 44980"/>
                        <a:gd name="connsiteX5" fmla="*/ 470 w 22774"/>
                        <a:gd name="connsiteY5" fmla="*/ 6046 h 44980"/>
                        <a:gd name="connsiteX6" fmla="*/ 470 w 22774"/>
                        <a:gd name="connsiteY6" fmla="*/ 6046 h 44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774" h="44980">
                          <a:moveTo>
                            <a:pt x="470" y="6046"/>
                          </a:moveTo>
                          <a:cubicBezTo>
                            <a:pt x="5627" y="17894"/>
                            <a:pt x="11002" y="29743"/>
                            <a:pt x="14732" y="42140"/>
                          </a:cubicBezTo>
                          <a:cubicBezTo>
                            <a:pt x="16268" y="47131"/>
                            <a:pt x="24112" y="44992"/>
                            <a:pt x="22576" y="40000"/>
                          </a:cubicBezTo>
                          <a:cubicBezTo>
                            <a:pt x="18627" y="26945"/>
                            <a:pt x="12922" y="14494"/>
                            <a:pt x="7491" y="1987"/>
                          </a:cubicBezTo>
                          <a:cubicBezTo>
                            <a:pt x="6614" y="-42"/>
                            <a:pt x="3652" y="-481"/>
                            <a:pt x="1951" y="506"/>
                          </a:cubicBezTo>
                          <a:cubicBezTo>
                            <a:pt x="-133" y="1713"/>
                            <a:pt x="-408" y="4072"/>
                            <a:pt x="470" y="6046"/>
                          </a:cubicBezTo>
                          <a:lnTo>
                            <a:pt x="470" y="604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0" name="Freeform: Shape 289">
                      <a:extLst>
                        <a:ext uri="{FF2B5EF4-FFF2-40B4-BE49-F238E27FC236}">
                          <a16:creationId xmlns:a16="http://schemas.microsoft.com/office/drawing/2014/main" id="{0EBC0C5C-983F-C55B-948A-ECFC705126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6845" y="2870432"/>
                      <a:ext cx="15700" cy="22381"/>
                    </a:xfrm>
                    <a:custGeom>
                      <a:avLst/>
                      <a:gdLst>
                        <a:gd name="connsiteX0" fmla="*/ 567 w 15700"/>
                        <a:gd name="connsiteY0" fmla="*/ 6096 h 22381"/>
                        <a:gd name="connsiteX1" fmla="*/ 4791 w 15700"/>
                        <a:gd name="connsiteY1" fmla="*/ 13008 h 22381"/>
                        <a:gd name="connsiteX2" fmla="*/ 6602 w 15700"/>
                        <a:gd name="connsiteY2" fmla="*/ 16518 h 22381"/>
                        <a:gd name="connsiteX3" fmla="*/ 6930 w 15700"/>
                        <a:gd name="connsiteY3" fmla="*/ 17231 h 22381"/>
                        <a:gd name="connsiteX4" fmla="*/ 6821 w 15700"/>
                        <a:gd name="connsiteY4" fmla="*/ 16957 h 22381"/>
                        <a:gd name="connsiteX5" fmla="*/ 7040 w 15700"/>
                        <a:gd name="connsiteY5" fmla="*/ 17451 h 22381"/>
                        <a:gd name="connsiteX6" fmla="*/ 7698 w 15700"/>
                        <a:gd name="connsiteY6" fmla="*/ 19371 h 22381"/>
                        <a:gd name="connsiteX7" fmla="*/ 12690 w 15700"/>
                        <a:gd name="connsiteY7" fmla="*/ 22223 h 22381"/>
                        <a:gd name="connsiteX8" fmla="*/ 15542 w 15700"/>
                        <a:gd name="connsiteY8" fmla="*/ 17231 h 22381"/>
                        <a:gd name="connsiteX9" fmla="*/ 7589 w 15700"/>
                        <a:gd name="connsiteY9" fmla="*/ 2037 h 22381"/>
                        <a:gd name="connsiteX10" fmla="*/ 2048 w 15700"/>
                        <a:gd name="connsiteY10" fmla="*/ 556 h 22381"/>
                        <a:gd name="connsiteX11" fmla="*/ 567 w 15700"/>
                        <a:gd name="connsiteY11" fmla="*/ 6096 h 22381"/>
                        <a:gd name="connsiteX12" fmla="*/ 567 w 15700"/>
                        <a:gd name="connsiteY12" fmla="*/ 6096 h 22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5700" h="22381">
                          <a:moveTo>
                            <a:pt x="567" y="6096"/>
                          </a:moveTo>
                          <a:cubicBezTo>
                            <a:pt x="1993" y="8400"/>
                            <a:pt x="3475" y="10649"/>
                            <a:pt x="4791" y="13008"/>
                          </a:cubicBezTo>
                          <a:cubicBezTo>
                            <a:pt x="5449" y="14159"/>
                            <a:pt x="6053" y="15311"/>
                            <a:pt x="6602" y="16518"/>
                          </a:cubicBezTo>
                          <a:cubicBezTo>
                            <a:pt x="6711" y="16737"/>
                            <a:pt x="6821" y="17012"/>
                            <a:pt x="6930" y="17231"/>
                          </a:cubicBezTo>
                          <a:cubicBezTo>
                            <a:pt x="7095" y="17615"/>
                            <a:pt x="7095" y="17560"/>
                            <a:pt x="6821" y="16957"/>
                          </a:cubicBezTo>
                          <a:cubicBezTo>
                            <a:pt x="6875" y="17122"/>
                            <a:pt x="6930" y="17286"/>
                            <a:pt x="7040" y="17451"/>
                          </a:cubicBezTo>
                          <a:cubicBezTo>
                            <a:pt x="7314" y="18054"/>
                            <a:pt x="7534" y="18712"/>
                            <a:pt x="7698" y="19371"/>
                          </a:cubicBezTo>
                          <a:cubicBezTo>
                            <a:pt x="8357" y="21400"/>
                            <a:pt x="10551" y="22881"/>
                            <a:pt x="12690" y="22223"/>
                          </a:cubicBezTo>
                          <a:cubicBezTo>
                            <a:pt x="14720" y="21565"/>
                            <a:pt x="16201" y="19371"/>
                            <a:pt x="15542" y="17231"/>
                          </a:cubicBezTo>
                          <a:cubicBezTo>
                            <a:pt x="13787" y="11746"/>
                            <a:pt x="10606" y="6919"/>
                            <a:pt x="7589" y="2037"/>
                          </a:cubicBezTo>
                          <a:cubicBezTo>
                            <a:pt x="6437" y="227"/>
                            <a:pt x="3913" y="-651"/>
                            <a:pt x="2048" y="556"/>
                          </a:cubicBezTo>
                          <a:cubicBezTo>
                            <a:pt x="184" y="1763"/>
                            <a:pt x="-639" y="4176"/>
                            <a:pt x="567" y="6096"/>
                          </a:cubicBezTo>
                          <a:lnTo>
                            <a:pt x="567" y="6096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  <p:sp>
                  <p:nvSpPr>
                    <p:cNvPr id="291" name="Freeform: Shape 290">
                      <a:extLst>
                        <a:ext uri="{FF2B5EF4-FFF2-40B4-BE49-F238E27FC236}">
                          <a16:creationId xmlns:a16="http://schemas.microsoft.com/office/drawing/2014/main" id="{52E45C74-9752-AE1F-D69C-8FCD4B0F4F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2729" y="2978645"/>
                      <a:ext cx="70108" cy="37099"/>
                    </a:xfrm>
                    <a:custGeom>
                      <a:avLst/>
                      <a:gdLst>
                        <a:gd name="connsiteX0" fmla="*/ 6145 w 70108"/>
                        <a:gd name="connsiteY0" fmla="*/ 36661 h 37099"/>
                        <a:gd name="connsiteX1" fmla="*/ 67307 w 70108"/>
                        <a:gd name="connsiteY1" fmla="*/ 8082 h 37099"/>
                        <a:gd name="connsiteX2" fmla="*/ 65167 w 70108"/>
                        <a:gd name="connsiteY2" fmla="*/ 238 h 37099"/>
                        <a:gd name="connsiteX3" fmla="*/ 2086 w 70108"/>
                        <a:gd name="connsiteY3" fmla="*/ 29640 h 37099"/>
                        <a:gd name="connsiteX4" fmla="*/ 6200 w 70108"/>
                        <a:gd name="connsiteY4" fmla="*/ 36661 h 37099"/>
                        <a:gd name="connsiteX5" fmla="*/ 6200 w 70108"/>
                        <a:gd name="connsiteY5" fmla="*/ 36661 h 3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0108" h="37099">
                          <a:moveTo>
                            <a:pt x="6145" y="36661"/>
                          </a:moveTo>
                          <a:cubicBezTo>
                            <a:pt x="26441" y="26897"/>
                            <a:pt x="45859" y="15323"/>
                            <a:pt x="67307" y="8082"/>
                          </a:cubicBezTo>
                          <a:cubicBezTo>
                            <a:pt x="72244" y="6437"/>
                            <a:pt x="70104" y="-1462"/>
                            <a:pt x="65167" y="238"/>
                          </a:cubicBezTo>
                          <a:cubicBezTo>
                            <a:pt x="43061" y="7698"/>
                            <a:pt x="22986" y="19547"/>
                            <a:pt x="2086" y="29640"/>
                          </a:cubicBezTo>
                          <a:cubicBezTo>
                            <a:pt x="-2631" y="31889"/>
                            <a:pt x="1483" y="38910"/>
                            <a:pt x="6200" y="36661"/>
                          </a:cubicBezTo>
                          <a:lnTo>
                            <a:pt x="6200" y="36661"/>
                          </a:lnTo>
                          <a:close/>
                        </a:path>
                      </a:pathLst>
                    </a:custGeom>
                    <a:solidFill>
                      <a:srgbClr val="9CE23A"/>
                    </a:solidFill>
                    <a:ln w="548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4300"/>
                        </a:solidFill>
                        <a:effectLst/>
                        <a:uLnTx/>
                        <a:uFillTx/>
                        <a:latin typeface="Mali"/>
                        <a:ea typeface="+mn-ea"/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055C0C9-E7F7-A0EF-2A91-C7F0F32AE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135" y="266151"/>
            <a:ext cx="7919390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8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Frog Life Cycle">
      <a:dk1>
        <a:srgbClr val="324300"/>
      </a:dk1>
      <a:lt1>
        <a:sysClr val="window" lastClr="FFFFFF"/>
      </a:lt1>
      <a:dk2>
        <a:srgbClr val="C1D763"/>
      </a:dk2>
      <a:lt2>
        <a:srgbClr val="FF897F"/>
      </a:lt2>
      <a:accent1>
        <a:srgbClr val="256E17"/>
      </a:accent1>
      <a:accent2>
        <a:srgbClr val="B0DD2D"/>
      </a:accent2>
      <a:accent3>
        <a:srgbClr val="E5A438"/>
      </a:accent3>
      <a:accent4>
        <a:srgbClr val="644204"/>
      </a:accent4>
      <a:accent5>
        <a:srgbClr val="CCFEFD"/>
      </a:accent5>
      <a:accent6>
        <a:srgbClr val="89EEFF"/>
      </a:accent6>
      <a:hlink>
        <a:srgbClr val="0563C1"/>
      </a:hlink>
      <a:folHlink>
        <a:srgbClr val="954F72"/>
      </a:folHlink>
    </a:clrScheme>
    <a:fontScheme name="Frog Life Cycle">
      <a:majorFont>
        <a:latin typeface="Mali"/>
        <a:ea typeface=""/>
        <a:cs typeface="Mali"/>
      </a:majorFont>
      <a:minorFont>
        <a:latin typeface="Mali"/>
        <a:ea typeface=""/>
        <a:cs typeface="Mal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ww.99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594</Words>
  <Application>Microsoft Office PowerPoint</Application>
  <PresentationFormat>Widescreen</PresentationFormat>
  <Paragraphs>72</Paragraphs>
  <Slides>18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Mali</vt:lpstr>
      <vt:lpstr>字魂131号-酷乐潮玩体</vt:lpstr>
      <vt:lpstr>Arial</vt:lpstr>
      <vt:lpstr>Calibri</vt:lpstr>
      <vt:lpstr>Cambria</vt:lpstr>
      <vt:lpstr>Roboto Mono</vt:lpstr>
      <vt:lpstr>SVN-Cookies</vt:lpstr>
      <vt:lpstr>SVN-Gretoon</vt:lpstr>
      <vt:lpstr>Wingdings</vt:lpstr>
      <vt:lpstr>Office 主题​​</vt:lpstr>
      <vt:lpstr>2_Office Theme</vt:lpstr>
      <vt:lpstr>Office Theme</vt:lpstr>
      <vt:lpstr>www.99ppt.com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51</cp:revision>
  <dcterms:created xsi:type="dcterms:W3CDTF">2023-08-10T06:02:52Z</dcterms:created>
  <dcterms:modified xsi:type="dcterms:W3CDTF">2025-10-02T13:08:04Z</dcterms:modified>
</cp:coreProperties>
</file>